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handoutMasterIdLst>
    <p:handoutMasterId r:id="rId86"/>
  </p:handoutMasterIdLst>
  <p:sldIdLst>
    <p:sldId id="662" r:id="rId2"/>
    <p:sldId id="839" r:id="rId3"/>
    <p:sldId id="796" r:id="rId4"/>
    <p:sldId id="802" r:id="rId5"/>
    <p:sldId id="803" r:id="rId6"/>
    <p:sldId id="804" r:id="rId7"/>
    <p:sldId id="805" r:id="rId8"/>
    <p:sldId id="840" r:id="rId9"/>
    <p:sldId id="841" r:id="rId10"/>
    <p:sldId id="847" r:id="rId11"/>
    <p:sldId id="842" r:id="rId12"/>
    <p:sldId id="843" r:id="rId13"/>
    <p:sldId id="844" r:id="rId14"/>
    <p:sldId id="837" r:id="rId15"/>
    <p:sldId id="836" r:id="rId16"/>
    <p:sldId id="809" r:id="rId17"/>
    <p:sldId id="810" r:id="rId18"/>
    <p:sldId id="811" r:id="rId19"/>
    <p:sldId id="812" r:id="rId20"/>
    <p:sldId id="793" r:id="rId21"/>
    <p:sldId id="845" r:id="rId22"/>
    <p:sldId id="813" r:id="rId23"/>
    <p:sldId id="659" r:id="rId24"/>
    <p:sldId id="849" r:id="rId25"/>
    <p:sldId id="848" r:id="rId26"/>
    <p:sldId id="653" r:id="rId27"/>
    <p:sldId id="654" r:id="rId28"/>
    <p:sldId id="655" r:id="rId29"/>
    <p:sldId id="656" r:id="rId30"/>
    <p:sldId id="657" r:id="rId31"/>
    <p:sldId id="327" r:id="rId32"/>
    <p:sldId id="658" r:id="rId33"/>
    <p:sldId id="323" r:id="rId34"/>
    <p:sldId id="321" r:id="rId35"/>
    <p:sldId id="320" r:id="rId36"/>
    <p:sldId id="324" r:id="rId37"/>
    <p:sldId id="660" r:id="rId38"/>
    <p:sldId id="816" r:id="rId39"/>
    <p:sldId id="817" r:id="rId40"/>
    <p:sldId id="814" r:id="rId41"/>
    <p:sldId id="665" r:id="rId42"/>
    <p:sldId id="783" r:id="rId43"/>
    <p:sldId id="818" r:id="rId44"/>
    <p:sldId id="819" r:id="rId45"/>
    <p:sldId id="820" r:id="rId46"/>
    <p:sldId id="677" r:id="rId47"/>
    <p:sldId id="784" r:id="rId48"/>
    <p:sldId id="821" r:id="rId49"/>
    <p:sldId id="822" r:id="rId50"/>
    <p:sldId id="823" r:id="rId51"/>
    <p:sldId id="692" r:id="rId52"/>
    <p:sldId id="785" r:id="rId53"/>
    <p:sldId id="825" r:id="rId54"/>
    <p:sldId id="826" r:id="rId55"/>
    <p:sldId id="827" r:id="rId56"/>
    <p:sldId id="704" r:id="rId57"/>
    <p:sldId id="786" r:id="rId58"/>
    <p:sldId id="828" r:id="rId59"/>
    <p:sldId id="829" r:id="rId60"/>
    <p:sldId id="830" r:id="rId61"/>
    <p:sldId id="719" r:id="rId62"/>
    <p:sldId id="787" r:id="rId63"/>
    <p:sldId id="831" r:id="rId64"/>
    <p:sldId id="832" r:id="rId65"/>
    <p:sldId id="833" r:id="rId66"/>
    <p:sldId id="776" r:id="rId67"/>
    <p:sldId id="777" r:id="rId68"/>
    <p:sldId id="778" r:id="rId69"/>
    <p:sldId id="779" r:id="rId70"/>
    <p:sldId id="780" r:id="rId71"/>
    <p:sldId id="781" r:id="rId72"/>
    <p:sldId id="782" r:id="rId73"/>
    <p:sldId id="850" r:id="rId74"/>
    <p:sldId id="834" r:id="rId75"/>
    <p:sldId id="851" r:id="rId76"/>
    <p:sldId id="731" r:id="rId77"/>
    <p:sldId id="734" r:id="rId78"/>
    <p:sldId id="733" r:id="rId79"/>
    <p:sldId id="732" r:id="rId80"/>
    <p:sldId id="852" r:id="rId81"/>
    <p:sldId id="853" r:id="rId82"/>
    <p:sldId id="854" r:id="rId83"/>
    <p:sldId id="735" r:id="rId8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1560" y="108"/>
      </p:cViewPr>
      <p:guideLst/>
    </p:cSldViewPr>
  </p:slideViewPr>
  <p:notesTextViewPr>
    <p:cViewPr>
      <p:scale>
        <a:sx n="1" d="1"/>
        <a:sy n="1" d="1"/>
      </p:scale>
      <p:origin x="0" y="0"/>
    </p:cViewPr>
  </p:notesText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5.xml.rels><?xml version="1.0" encoding="UTF-8" standalone="yes"?>
<Relationships xmlns="http://schemas.openxmlformats.org/package/2006/relationships"><Relationship Id="rId1" Type="http://schemas.openxmlformats.org/officeDocument/2006/relationships/hyperlink" Target="&#23186;&#26448;/&#32362;&#26412;/9&#20633;&#20572;&#38651;&#20102;N.pptx"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E7CBCB-F3F6-489D-9B3F-021B0D23A4B8}" type="doc">
      <dgm:prSet loTypeId="urn:microsoft.com/office/officeart/2005/8/layout/hList1" loCatId="list" qsTypeId="urn:microsoft.com/office/officeart/2005/8/quickstyle/simple3" qsCatId="simple" csTypeId="urn:microsoft.com/office/officeart/2005/8/colors/colorful1" csCatId="colorful" phldr="1"/>
      <dgm:spPr/>
      <dgm:t>
        <a:bodyPr/>
        <a:lstStyle/>
        <a:p>
          <a:endParaRPr lang="zh-TW" altLang="en-US"/>
        </a:p>
      </dgm:t>
    </dgm:pt>
    <dgm:pt modelId="{A285E6D5-4DE3-4FC6-A08A-5A6FF41262E1}">
      <dgm:prSet phldrT="[文字]" custT="1"/>
      <dgm:spPr>
        <a:xfrm>
          <a:off x="40" y="216576"/>
          <a:ext cx="3838047" cy="806400"/>
        </a:xfrm>
        <a:prstGeom prst="rect">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w="6350" cap="flat" cmpd="sng" algn="ctr">
          <a:solidFill>
            <a:srgbClr val="ED7D31">
              <a:hueOff val="0"/>
              <a:satOff val="0"/>
              <a:lumOff val="0"/>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親職教育</a:t>
          </a:r>
        </a:p>
      </dgm:t>
    </dgm:pt>
    <dgm:pt modelId="{F92318FB-C46F-4720-A875-9062C79102C6}" type="par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CCDC3646-3255-4217-94FE-A0A09629F09A}" type="sib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6949294A-2799-4A64-BFE6-B72596510E3F}">
      <dgm:prSet phldrT="[文字]"/>
      <dgm:spPr>
        <a:xfrm>
          <a:off x="40" y="1022976"/>
          <a:ext cx="3838047" cy="2219332"/>
        </a:xfrm>
        <a:prstGeom prst="rect">
          <a:avLst/>
        </a:prstGeom>
        <a:solidFill>
          <a:srgbClr val="ED7D31">
            <a:tint val="40000"/>
            <a:alpha val="90000"/>
            <a:hueOff val="0"/>
            <a:satOff val="0"/>
            <a:lumOff val="0"/>
            <a:alphaOff val="0"/>
          </a:srgbClr>
        </a:solidFill>
        <a:ln w="6350" cap="flat" cmpd="sng" algn="ctr">
          <a:solidFill>
            <a:srgbClr val="ED7D31">
              <a:tint val="40000"/>
              <a:alpha val="90000"/>
              <a:hueOff val="0"/>
              <a:satOff val="0"/>
              <a:lumOff val="0"/>
              <a:alphaOff val="0"/>
            </a:srgbClr>
          </a:solidFill>
          <a:prstDash val="solid"/>
          <a:miter lim="800000"/>
        </a:ln>
        <a:effectLst/>
      </dgm:spPr>
      <dgm:t>
        <a:bodyPr/>
        <a:lstStyle/>
        <a:p>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指增進父母或監護人了解應盡職責與教養子女或被監護人知能之教育活動及服務。。</a:t>
          </a:r>
        </a:p>
      </dgm:t>
    </dgm:pt>
    <dgm:pt modelId="{1CCA883D-ED6E-46D9-966F-277663B7BF75}" type="parTrans" cxnId="{F4B5245F-011F-4514-B733-F824F2E9ED36}">
      <dgm:prSet/>
      <dgm:spPr/>
      <dgm:t>
        <a:bodyPr/>
        <a:lstStyle/>
        <a:p>
          <a:endParaRPr lang="zh-TW" altLang="en-US">
            <a:latin typeface="手札體-簡" panose="03000500000000000000" pitchFamily="66" charset="-122"/>
            <a:ea typeface="手札體-簡" panose="03000500000000000000" pitchFamily="66" charset="-122"/>
          </a:endParaRPr>
        </a:p>
      </dgm:t>
    </dgm:pt>
    <dgm:pt modelId="{85D004A1-06C9-491C-B771-01EC6C7344E2}" type="sibTrans" cxnId="{F4B5245F-011F-4514-B733-F824F2E9ED36}">
      <dgm:prSet/>
      <dgm:spPr/>
      <dgm:t>
        <a:bodyPr/>
        <a:lstStyle/>
        <a:p>
          <a:endParaRPr lang="zh-TW" altLang="en-US">
            <a:latin typeface="手札體-簡" panose="03000500000000000000" pitchFamily="66" charset="-122"/>
            <a:ea typeface="手札體-簡" panose="03000500000000000000" pitchFamily="66" charset="-122"/>
          </a:endParaRPr>
        </a:p>
      </dgm:t>
    </dgm:pt>
    <dgm:pt modelId="{6DA5B0E9-6538-4C63-A398-B3C105BFF491}">
      <dgm:prSet phldrT="[文字]" custT="1"/>
      <dgm:spPr>
        <a:xfrm>
          <a:off x="4375414" y="216576"/>
          <a:ext cx="3838047" cy="806400"/>
        </a:xfrm>
        <a:prstGeom prst="rect">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w="6350" cap="flat" cmpd="sng" algn="ctr">
          <a:solidFill>
            <a:srgbClr val="A5A5A5">
              <a:hueOff val="0"/>
              <a:satOff val="0"/>
              <a:lumOff val="0"/>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子職教育</a:t>
          </a:r>
        </a:p>
      </dgm:t>
    </dgm:pt>
    <dgm:pt modelId="{76674D48-0EEE-40FD-9822-91C7A768B3D2}" type="par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0E27BA80-A167-4FB7-9DC0-7E89496B8D0F}" type="sib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6B3F860C-25A0-40A3-99A3-4E4B35E11425}">
      <dgm:prSet phldrT="[文字]"/>
      <dgm:spPr>
        <a:xfrm>
          <a:off x="4375414" y="1022976"/>
          <a:ext cx="3838047" cy="2219332"/>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gm:spPr>
      <dgm:t>
        <a:bodyPr/>
        <a:lstStyle/>
        <a:p>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指增進子女或被監護人對父母或監護人應盡義務與</a:t>
          </a:r>
          <a:r>
            <a:rPr lang="zh-TW" altLang="en-US" dirty="0">
              <a:solidFill>
                <a:srgbClr val="7030A0"/>
              </a:solidFill>
              <a:latin typeface="微軟正黑體" panose="020B0604030504040204" pitchFamily="34" charset="-120"/>
              <a:ea typeface="微軟正黑體" panose="020B0604030504040204" pitchFamily="34" charset="-120"/>
              <a:cs typeface="+mn-cs"/>
            </a:rPr>
            <a:t>應享權益</a:t>
          </a:r>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之教育活動及服務。</a:t>
          </a:r>
        </a:p>
      </dgm:t>
    </dgm:pt>
    <dgm:pt modelId="{086F7D60-63B3-451F-9909-4DF2B216129F}" type="par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9FF57F80-FEE2-412A-BC8F-357A2C5C625C}" type="sib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0736D8F0-E18C-4022-9B24-AB645E50F73D}" type="pres">
      <dgm:prSet presAssocID="{1DE7CBCB-F3F6-489D-9B3F-021B0D23A4B8}" presName="Name0" presStyleCnt="0">
        <dgm:presLayoutVars>
          <dgm:dir/>
          <dgm:animLvl val="lvl"/>
          <dgm:resizeHandles val="exact"/>
        </dgm:presLayoutVars>
      </dgm:prSet>
      <dgm:spPr/>
    </dgm:pt>
    <dgm:pt modelId="{170BF957-8AF7-4FDB-9A51-CA5F965DAB33}" type="pres">
      <dgm:prSet presAssocID="{A285E6D5-4DE3-4FC6-A08A-5A6FF41262E1}" presName="composite" presStyleCnt="0"/>
      <dgm:spPr/>
    </dgm:pt>
    <dgm:pt modelId="{8514BAFC-E152-4B94-8FB6-B63D08040623}" type="pres">
      <dgm:prSet presAssocID="{A285E6D5-4DE3-4FC6-A08A-5A6FF41262E1}" presName="parTx" presStyleLbl="alignNode1" presStyleIdx="0" presStyleCnt="2">
        <dgm:presLayoutVars>
          <dgm:chMax val="0"/>
          <dgm:chPref val="0"/>
          <dgm:bulletEnabled val="1"/>
        </dgm:presLayoutVars>
      </dgm:prSet>
      <dgm:spPr/>
    </dgm:pt>
    <dgm:pt modelId="{3156BDD5-ADBF-444D-976C-E42756A1C607}" type="pres">
      <dgm:prSet presAssocID="{A285E6D5-4DE3-4FC6-A08A-5A6FF41262E1}" presName="desTx" presStyleLbl="alignAccFollowNode1" presStyleIdx="0" presStyleCnt="2">
        <dgm:presLayoutVars>
          <dgm:bulletEnabled val="1"/>
        </dgm:presLayoutVars>
      </dgm:prSet>
      <dgm:spPr/>
    </dgm:pt>
    <dgm:pt modelId="{6B44276A-A699-4409-B251-24CEA9B401DD}" type="pres">
      <dgm:prSet presAssocID="{CCDC3646-3255-4217-94FE-A0A09629F09A}" presName="space" presStyleCnt="0"/>
      <dgm:spPr/>
    </dgm:pt>
    <dgm:pt modelId="{726E2D3B-B2D1-426C-8C55-9BEBBE161F59}" type="pres">
      <dgm:prSet presAssocID="{6DA5B0E9-6538-4C63-A398-B3C105BFF491}" presName="composite" presStyleCnt="0"/>
      <dgm:spPr/>
    </dgm:pt>
    <dgm:pt modelId="{07993D2E-C10B-4C92-B255-7EBE8EA41E9B}" type="pres">
      <dgm:prSet presAssocID="{6DA5B0E9-6538-4C63-A398-B3C105BFF491}" presName="parTx" presStyleLbl="alignNode1" presStyleIdx="1" presStyleCnt="2">
        <dgm:presLayoutVars>
          <dgm:chMax val="0"/>
          <dgm:chPref val="0"/>
          <dgm:bulletEnabled val="1"/>
        </dgm:presLayoutVars>
      </dgm:prSet>
      <dgm:spPr/>
    </dgm:pt>
    <dgm:pt modelId="{D1B69999-5DB9-4FAA-939C-30C32619EE2B}" type="pres">
      <dgm:prSet presAssocID="{6DA5B0E9-6538-4C63-A398-B3C105BFF491}" presName="desTx" presStyleLbl="alignAccFollowNode1" presStyleIdx="1" presStyleCnt="2">
        <dgm:presLayoutVars>
          <dgm:bulletEnabled val="1"/>
        </dgm:presLayoutVars>
      </dgm:prSet>
      <dgm:spPr/>
    </dgm:pt>
  </dgm:ptLst>
  <dgm:cxnLst>
    <dgm:cxn modelId="{97AA6015-6D33-4A81-9657-C2479ACB364E}" srcId="{6DA5B0E9-6538-4C63-A398-B3C105BFF491}" destId="{6B3F860C-25A0-40A3-99A3-4E4B35E11425}" srcOrd="0" destOrd="0" parTransId="{086F7D60-63B3-451F-9909-4DF2B216129F}" sibTransId="{9FF57F80-FEE2-412A-BC8F-357A2C5C625C}"/>
    <dgm:cxn modelId="{36124416-E1BD-4FAA-984C-9A7FB7235B7B}" srcId="{1DE7CBCB-F3F6-489D-9B3F-021B0D23A4B8}" destId="{A285E6D5-4DE3-4FC6-A08A-5A6FF41262E1}" srcOrd="0" destOrd="0" parTransId="{F92318FB-C46F-4720-A875-9062C79102C6}" sibTransId="{CCDC3646-3255-4217-94FE-A0A09629F09A}"/>
    <dgm:cxn modelId="{0B19C25D-5958-4F75-93E8-E2B42C54A627}" type="presOf" srcId="{1DE7CBCB-F3F6-489D-9B3F-021B0D23A4B8}" destId="{0736D8F0-E18C-4022-9B24-AB645E50F73D}" srcOrd="0" destOrd="0" presId="urn:microsoft.com/office/officeart/2005/8/layout/hList1"/>
    <dgm:cxn modelId="{F4B5245F-011F-4514-B733-F824F2E9ED36}" srcId="{A285E6D5-4DE3-4FC6-A08A-5A6FF41262E1}" destId="{6949294A-2799-4A64-BFE6-B72596510E3F}" srcOrd="0" destOrd="0" parTransId="{1CCA883D-ED6E-46D9-966F-277663B7BF75}" sibTransId="{85D004A1-06C9-491C-B771-01EC6C7344E2}"/>
    <dgm:cxn modelId="{2A66EC71-F868-4BD5-8BB2-0213076E41EB}" type="presOf" srcId="{6949294A-2799-4A64-BFE6-B72596510E3F}" destId="{3156BDD5-ADBF-444D-976C-E42756A1C607}" srcOrd="0" destOrd="0" presId="urn:microsoft.com/office/officeart/2005/8/layout/hList1"/>
    <dgm:cxn modelId="{C0D15054-B09C-45DD-90E9-A1D7A583A84A}" type="presOf" srcId="{A285E6D5-4DE3-4FC6-A08A-5A6FF41262E1}" destId="{8514BAFC-E152-4B94-8FB6-B63D08040623}" srcOrd="0" destOrd="0" presId="urn:microsoft.com/office/officeart/2005/8/layout/hList1"/>
    <dgm:cxn modelId="{54478B99-5357-48EE-922A-7F9ACBDD014C}" srcId="{1DE7CBCB-F3F6-489D-9B3F-021B0D23A4B8}" destId="{6DA5B0E9-6538-4C63-A398-B3C105BFF491}" srcOrd="1" destOrd="0" parTransId="{76674D48-0EEE-40FD-9822-91C7A768B3D2}" sibTransId="{0E27BA80-A167-4FB7-9DC0-7E89496B8D0F}"/>
    <dgm:cxn modelId="{B7C3A4A3-ED90-4DA5-A9E7-C5F04A2C30E5}" type="presOf" srcId="{6B3F860C-25A0-40A3-99A3-4E4B35E11425}" destId="{D1B69999-5DB9-4FAA-939C-30C32619EE2B}" srcOrd="0" destOrd="0" presId="urn:microsoft.com/office/officeart/2005/8/layout/hList1"/>
    <dgm:cxn modelId="{1FC3A4D5-D800-4C56-9581-EAD2F060FA94}" type="presOf" srcId="{6DA5B0E9-6538-4C63-A398-B3C105BFF491}" destId="{07993D2E-C10B-4C92-B255-7EBE8EA41E9B}" srcOrd="0" destOrd="0" presId="urn:microsoft.com/office/officeart/2005/8/layout/hList1"/>
    <dgm:cxn modelId="{9339ECDD-EE1A-4383-BB21-5ADECC37F0FE}" type="presParOf" srcId="{0736D8F0-E18C-4022-9B24-AB645E50F73D}" destId="{170BF957-8AF7-4FDB-9A51-CA5F965DAB33}" srcOrd="0" destOrd="0" presId="urn:microsoft.com/office/officeart/2005/8/layout/hList1"/>
    <dgm:cxn modelId="{A659285E-2A54-4D64-A7CF-B28724DA7757}" type="presParOf" srcId="{170BF957-8AF7-4FDB-9A51-CA5F965DAB33}" destId="{8514BAFC-E152-4B94-8FB6-B63D08040623}" srcOrd="0" destOrd="0" presId="urn:microsoft.com/office/officeart/2005/8/layout/hList1"/>
    <dgm:cxn modelId="{9BEE5265-9430-4D3C-B026-1F8EBF2E5DE8}" type="presParOf" srcId="{170BF957-8AF7-4FDB-9A51-CA5F965DAB33}" destId="{3156BDD5-ADBF-444D-976C-E42756A1C607}" srcOrd="1" destOrd="0" presId="urn:microsoft.com/office/officeart/2005/8/layout/hList1"/>
    <dgm:cxn modelId="{F4D7F5BF-8C73-438B-ACA5-83623B955642}" type="presParOf" srcId="{0736D8F0-E18C-4022-9B24-AB645E50F73D}" destId="{6B44276A-A699-4409-B251-24CEA9B401DD}" srcOrd="1" destOrd="0" presId="urn:microsoft.com/office/officeart/2005/8/layout/hList1"/>
    <dgm:cxn modelId="{49AB9DE9-736E-4713-8D41-478B0DCEAA8C}" type="presParOf" srcId="{0736D8F0-E18C-4022-9B24-AB645E50F73D}" destId="{726E2D3B-B2D1-426C-8C55-9BEBBE161F59}" srcOrd="2" destOrd="0" presId="urn:microsoft.com/office/officeart/2005/8/layout/hList1"/>
    <dgm:cxn modelId="{CEADE4CB-1F8D-4136-89B6-517CB2C2FC74}" type="presParOf" srcId="{726E2D3B-B2D1-426C-8C55-9BEBBE161F59}" destId="{07993D2E-C10B-4C92-B255-7EBE8EA41E9B}" srcOrd="0" destOrd="0" presId="urn:microsoft.com/office/officeart/2005/8/layout/hList1"/>
    <dgm:cxn modelId="{DF24E567-FA4D-4298-AD8E-8F7D1FA9F5C8}" type="presParOf" srcId="{726E2D3B-B2D1-426C-8C55-9BEBBE161F59}" destId="{D1B69999-5DB9-4FAA-939C-30C32619EE2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D1D1F0"/>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幼兒園</a:t>
          </a:r>
        </a:p>
      </dgm:t>
    </dgm:pt>
    <dgm:pt modelId="{16EC1784-6DCC-4BEB-8841-D9346DE58FA4}" type="parTrans" cxnId="{0AED6280-C32D-4A25-AC40-3B4721F6ABAD}">
      <dgm:prSet/>
      <dgm:spPr/>
      <dgm:t>
        <a:bodyPr/>
        <a:lstStyle/>
        <a:p>
          <a:endParaRPr lang="zh-TW" altLang="en-US"/>
        </a:p>
      </dgm:t>
    </dgm:pt>
    <dgm:pt modelId="{95CAEC56-7BAF-4697-B547-B8241A931579}" type="sibTrans" cxnId="{0AED6280-C32D-4A25-AC40-3B4721F6ABAD}">
      <dgm:prSet/>
      <dgm:spPr/>
      <dgm:t>
        <a:bodyPr/>
        <a:lstStyle/>
        <a:p>
          <a:endParaRPr lang="zh-TW" altLang="en-US"/>
        </a:p>
      </dgm:t>
    </dgm:pt>
    <dgm:pt modelId="{83A8E3CA-7343-40D1-B1B9-F5336352D705}">
      <dgm:prSet phldrT="[文字]"/>
      <dgm:spPr/>
      <dgm:t>
        <a:bodyPr/>
        <a:lstStyle/>
        <a:p>
          <a:r>
            <a:rPr lang="zh-TW" altLang="en-US" dirty="0">
              <a:latin typeface="微軟正黑體" panose="020B0604030504040204" pitchFamily="34" charset="-120"/>
              <a:ea typeface="微軟正黑體" panose="020B0604030504040204" pitchFamily="34" charset="-120"/>
            </a:rPr>
            <a:t>察覺自己與家人的關係</a:t>
          </a:r>
        </a:p>
      </dgm:t>
    </dgm:pt>
    <dgm:pt modelId="{6A2BEC60-631F-4F03-9F7A-56FE2580A8E5}" type="parTrans" cxnId="{165A06C8-72D4-4B46-8AC2-155517E082BB}">
      <dgm:prSet/>
      <dgm:spPr/>
      <dgm:t>
        <a:bodyPr/>
        <a:lstStyle/>
        <a:p>
          <a:endParaRPr lang="zh-TW" altLang="en-US"/>
        </a:p>
      </dgm:t>
    </dgm:pt>
    <dgm:pt modelId="{0A0A1C67-8969-4373-8315-BE7B37E6CEF2}" type="sibTrans" cxnId="{165A06C8-72D4-4B46-8AC2-155517E082BB}">
      <dgm:prSet/>
      <dgm:spPr/>
      <dgm:t>
        <a:bodyPr/>
        <a:lstStyle/>
        <a:p>
          <a:endParaRPr lang="zh-TW" altLang="en-US"/>
        </a:p>
      </dgm:t>
    </dgm:pt>
    <dgm:pt modelId="{95B05535-4C4D-4FB5-A312-61CC2C71594D}">
      <dgm:prSet phldrT="[文字]"/>
      <dgm:spPr/>
      <dgm:t>
        <a:bodyPr/>
        <a:lstStyle/>
        <a:p>
          <a:r>
            <a:rPr lang="zh-TW" altLang="en-US" dirty="0">
              <a:latin typeface="微軟正黑體" panose="020B0604030504040204" pitchFamily="34" charset="-120"/>
              <a:ea typeface="微軟正黑體" panose="020B0604030504040204" pitchFamily="34" charset="-120"/>
            </a:rPr>
            <a:t>描述家庭的人事物</a:t>
          </a:r>
        </a:p>
      </dgm:t>
    </dgm:pt>
    <dgm:pt modelId="{23A7CF46-D99B-4BED-B680-BE4D5EF48E59}" type="parTrans" cxnId="{1882E54E-8B43-4008-A750-27465177FC1F}">
      <dgm:prSet/>
      <dgm:spPr/>
      <dgm:t>
        <a:bodyPr/>
        <a:lstStyle/>
        <a:p>
          <a:endParaRPr lang="zh-TW" altLang="en-US"/>
        </a:p>
      </dgm:t>
    </dgm:pt>
    <dgm:pt modelId="{967770ED-48CA-45FF-9124-E58D82A20F5B}" type="sibTrans" cxnId="{1882E54E-8B43-4008-A750-27465177FC1F}">
      <dgm:prSet/>
      <dgm:spPr/>
      <dgm:t>
        <a:bodyPr/>
        <a:lstStyle/>
        <a:p>
          <a:endParaRPr lang="zh-TW" altLang="en-US"/>
        </a:p>
      </dgm:t>
    </dgm:pt>
    <dgm:pt modelId="{0AF5B7CA-AEC6-486F-953B-4252179E13FD}">
      <dgm:prSet phldrT="[文字]"/>
      <dgm:spPr>
        <a:solidFill>
          <a:schemeClr val="accent2">
            <a:lumMod val="20000"/>
            <a:lumOff val="8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一</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二</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p>
      </dgm:t>
    </dgm:pt>
    <dgm:pt modelId="{63121329-D42D-4BB7-BB0A-E2EA6F33D34D}" type="sibTrans" cxnId="{D97FA0E6-50CE-4C49-A2EF-CCEA0951E7DC}">
      <dgm:prSet/>
      <dgm:spPr/>
      <dgm:t>
        <a:bodyPr/>
        <a:lstStyle/>
        <a:p>
          <a:endParaRPr lang="zh-TW" altLang="en-US"/>
        </a:p>
      </dgm:t>
    </dgm:pt>
    <dgm:pt modelId="{998C1B0A-18F1-42C1-8681-A50C5AF6A56E}">
      <dgm:prSet phldrT="[文字]"/>
      <dgm:spPr/>
      <dgm:t>
        <a:bodyPr/>
        <a:lstStyle/>
        <a:p>
          <a:r>
            <a:rPr lang="zh-TW" altLang="en-US" dirty="0">
              <a:latin typeface="微軟正黑體" panose="020B0604030504040204" pitchFamily="34" charset="-120"/>
              <a:ea typeface="微軟正黑體" panose="020B0604030504040204" pitchFamily="34" charset="-120"/>
            </a:rPr>
            <a:t>認識家人特質與合宜稱謂</a:t>
          </a:r>
        </a:p>
      </dgm:t>
    </dgm:pt>
    <dgm:pt modelId="{768952C4-E5D3-4BB1-97F6-B6FA992F7F29}" type="parTrans" cxnId="{1728BC4E-604B-41D1-99C8-D3F1436E9292}">
      <dgm:prSet/>
      <dgm:spPr/>
      <dgm:t>
        <a:bodyPr/>
        <a:lstStyle/>
        <a:p>
          <a:endParaRPr lang="zh-TW" altLang="en-US"/>
        </a:p>
      </dgm:t>
    </dgm:pt>
    <dgm:pt modelId="{4F53AF23-1AF4-4B85-BBE7-28DBD7669F8C}" type="sibTrans" cxnId="{1728BC4E-604B-41D1-99C8-D3F1436E9292}">
      <dgm:prSet/>
      <dgm:spPr/>
      <dgm:t>
        <a:bodyPr/>
        <a:lstStyle/>
        <a:p>
          <a:endParaRPr lang="zh-TW" altLang="en-US"/>
        </a:p>
      </dgm:t>
    </dgm:pt>
    <dgm:pt modelId="{F53D359F-B14A-4653-A316-6B86175FF845}">
      <dgm:prSet phldrT="[文字]"/>
      <dgm:spPr/>
      <dgm:t>
        <a:bodyPr/>
        <a:lstStyle/>
        <a:p>
          <a:r>
            <a:rPr lang="zh-TW" altLang="en-US" dirty="0">
              <a:latin typeface="微軟正黑體" panose="020B0604030504040204" pitchFamily="34" charset="-120"/>
              <a:ea typeface="微軟正黑體" panose="020B0604030504040204" pitchFamily="34" charset="-120"/>
            </a:rPr>
            <a:t>了解家庭意義與功能</a:t>
          </a:r>
        </a:p>
      </dgm:t>
    </dgm:pt>
    <dgm:pt modelId="{F0D9FD8E-2422-4765-B16C-1A5BD44DA21B}" type="parTrans" cxnId="{8A930B30-B619-41A5-84D8-A1DE132BC6F3}">
      <dgm:prSet/>
      <dgm:spPr/>
      <dgm:t>
        <a:bodyPr/>
        <a:lstStyle/>
        <a:p>
          <a:endParaRPr lang="zh-TW" altLang="en-US"/>
        </a:p>
      </dgm:t>
    </dgm:pt>
    <dgm:pt modelId="{D094DB06-216A-4C2F-8E1C-6A36A8BBAA21}" type="sibTrans" cxnId="{8A930B30-B619-41A5-84D8-A1DE132BC6F3}">
      <dgm:prSet/>
      <dgm:spPr/>
      <dgm:t>
        <a:bodyPr/>
        <a:lstStyle/>
        <a:p>
          <a:endParaRPr lang="zh-TW" altLang="en-US"/>
        </a:p>
      </dgm:t>
    </dgm:pt>
    <dgm:pt modelId="{96A172AB-BF5A-4F42-B3C9-4A09282EC9D0}">
      <dgm:prSet phldrT="[文字]"/>
      <dgm:spPr>
        <a:solidFill>
          <a:schemeClr val="accent2">
            <a:lumMod val="20000"/>
            <a:lumOff val="8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三</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四</a:t>
          </a:r>
        </a:p>
      </dgm:t>
    </dgm:pt>
    <dgm:pt modelId="{CD813327-4B78-4040-B698-231F30A60289}" type="parTrans" cxnId="{1125182E-7F7F-445C-ABAD-E3408258335B}">
      <dgm:prSet/>
      <dgm:spPr/>
      <dgm:t>
        <a:bodyPr/>
        <a:lstStyle/>
        <a:p>
          <a:endParaRPr lang="zh-TW" altLang="en-US"/>
        </a:p>
      </dgm:t>
    </dgm:pt>
    <dgm:pt modelId="{802A07A9-DF5B-4168-AC5B-0294EB06166D}" type="sibTrans" cxnId="{1125182E-7F7F-445C-ABAD-E3408258335B}">
      <dgm:prSet/>
      <dgm:spPr/>
      <dgm:t>
        <a:bodyPr/>
        <a:lstStyle/>
        <a:p>
          <a:endParaRPr lang="zh-TW" altLang="en-US"/>
        </a:p>
      </dgm:t>
    </dgm:pt>
    <dgm:pt modelId="{97D36D54-2AC7-4DD5-B85E-582B2D9B07DE}">
      <dgm:prSet phldrT="[文字]"/>
      <dgm:spPr/>
      <dgm:t>
        <a:bodyPr/>
        <a:lstStyle/>
        <a:p>
          <a:r>
            <a:rPr lang="zh-TW" altLang="en-US" dirty="0">
              <a:latin typeface="微軟正黑體" panose="020B0604030504040204" pitchFamily="34" charset="-120"/>
              <a:ea typeface="微軟正黑體" panose="020B0604030504040204" pitchFamily="34" charset="-120"/>
            </a:rPr>
            <a:t>探討多元家庭型態</a:t>
          </a:r>
        </a:p>
      </dgm:t>
    </dgm:pt>
    <dgm:pt modelId="{5E749630-D2F4-4381-A9D3-F48332FA10FC}" type="parTrans" cxnId="{150EFEB5-B659-4BB3-9F97-C8DEDD16CED4}">
      <dgm:prSet/>
      <dgm:spPr/>
      <dgm:t>
        <a:bodyPr/>
        <a:lstStyle/>
        <a:p>
          <a:endParaRPr lang="zh-TW" altLang="en-US"/>
        </a:p>
      </dgm:t>
    </dgm:pt>
    <dgm:pt modelId="{3D7E2777-9218-434E-95F7-FF473D162E37}" type="sibTrans" cxnId="{150EFEB5-B659-4BB3-9F97-C8DEDD16CED4}">
      <dgm:prSet/>
      <dgm:spPr/>
      <dgm:t>
        <a:bodyPr/>
        <a:lstStyle/>
        <a:p>
          <a:endParaRPr lang="zh-TW" altLang="en-US"/>
        </a:p>
      </dgm:t>
    </dgm:pt>
    <dgm:pt modelId="{B4866F13-30E3-4972-87E1-8CE0298F556D}">
      <dgm:prSet phldrT="[文字]"/>
      <dgm:spPr/>
      <dgm:t>
        <a:bodyPr/>
        <a:lstStyle/>
        <a:p>
          <a:r>
            <a:rPr lang="zh-TW" altLang="en-US" dirty="0">
              <a:latin typeface="微軟正黑體" panose="020B0604030504040204" pitchFamily="34" charset="-120"/>
              <a:ea typeface="微軟正黑體" panose="020B0604030504040204" pitchFamily="34" charset="-120"/>
            </a:rPr>
            <a:t>了解及參與家庭生活儀典活動</a:t>
          </a:r>
        </a:p>
      </dgm:t>
    </dgm:pt>
    <dgm:pt modelId="{5A9D020A-AA2E-4943-A49A-91735FAEC26C}" type="parTrans" cxnId="{F9E1CBE6-ABD8-4731-95B6-91AA7B821E6F}">
      <dgm:prSet/>
      <dgm:spPr/>
      <dgm:t>
        <a:bodyPr/>
        <a:lstStyle/>
        <a:p>
          <a:endParaRPr lang="zh-TW" altLang="en-US"/>
        </a:p>
      </dgm:t>
    </dgm:pt>
    <dgm:pt modelId="{9109EA7F-05DC-4927-B33B-55C065338D94}" type="sibTrans" cxnId="{F9E1CBE6-ABD8-4731-95B6-91AA7B821E6F}">
      <dgm:prSet/>
      <dgm:spPr/>
      <dgm:t>
        <a:bodyPr/>
        <a:lstStyle/>
        <a:p>
          <a:endParaRPr lang="zh-TW" altLang="en-US"/>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3">
        <dgm:presLayoutVars>
          <dgm:chMax val="1"/>
          <dgm:bulletEnabled val="1"/>
        </dgm:presLayoutVars>
      </dgm:prSet>
      <dgm:spPr/>
    </dgm:pt>
    <dgm:pt modelId="{DCD9DC72-5A9B-4BAB-BCEB-3BE9AEE399F4}" type="pres">
      <dgm:prSet presAssocID="{F08DB746-9F50-4E53-B395-B5A1A19BA207}" presName="descendantText" presStyleLbl="alignAcc1" presStyleIdx="0" presStyleCnt="3">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3">
        <dgm:presLayoutVars>
          <dgm:chMax val="1"/>
          <dgm:bulletEnabled val="1"/>
        </dgm:presLayoutVars>
      </dgm:prSet>
      <dgm:spPr/>
    </dgm:pt>
    <dgm:pt modelId="{33E1D566-936E-44F5-B16A-59CC315F6EEB}" type="pres">
      <dgm:prSet presAssocID="{0AF5B7CA-AEC6-486F-953B-4252179E13FD}" presName="descendantText" presStyleLbl="alignAcc1" presStyleIdx="1" presStyleCnt="3">
        <dgm:presLayoutVars>
          <dgm:bulletEnabled val="1"/>
        </dgm:presLayoutVars>
      </dgm:prSet>
      <dgm:spPr/>
    </dgm:pt>
    <dgm:pt modelId="{70EF3F6E-A482-4058-9010-0E74333A4604}" type="pres">
      <dgm:prSet presAssocID="{63121329-D42D-4BB7-BB0A-E2EA6F33D34D}" presName="sp" presStyleCnt="0"/>
      <dgm:spPr/>
    </dgm:pt>
    <dgm:pt modelId="{616294D6-CA45-4C4E-B37C-5963DD227F1D}" type="pres">
      <dgm:prSet presAssocID="{96A172AB-BF5A-4F42-B3C9-4A09282EC9D0}" presName="composite" presStyleCnt="0"/>
      <dgm:spPr/>
    </dgm:pt>
    <dgm:pt modelId="{0B097728-C252-4315-ABDB-34680A101DEB}" type="pres">
      <dgm:prSet presAssocID="{96A172AB-BF5A-4F42-B3C9-4A09282EC9D0}" presName="parentText" presStyleLbl="alignNode1" presStyleIdx="2" presStyleCnt="3">
        <dgm:presLayoutVars>
          <dgm:chMax val="1"/>
          <dgm:bulletEnabled val="1"/>
        </dgm:presLayoutVars>
      </dgm:prSet>
      <dgm:spPr/>
    </dgm:pt>
    <dgm:pt modelId="{DACE27F3-1E87-4FA1-9592-86790FD97688}" type="pres">
      <dgm:prSet presAssocID="{96A172AB-BF5A-4F42-B3C9-4A09282EC9D0}" presName="descendantText" presStyleLbl="alignAcc1" presStyleIdx="2" presStyleCnt="3">
        <dgm:presLayoutVars>
          <dgm:bulletEnabled val="1"/>
        </dgm:presLayoutVars>
      </dgm:prSet>
      <dgm:spPr/>
    </dgm:pt>
  </dgm:ptLst>
  <dgm:cxnLst>
    <dgm:cxn modelId="{7C6C3116-9A49-4F5F-B1C0-E6A2D4984801}" type="presOf" srcId="{F53D359F-B14A-4653-A316-6B86175FF845}" destId="{33E1D566-936E-44F5-B16A-59CC315F6EEB}" srcOrd="0" destOrd="1" presId="urn:microsoft.com/office/officeart/2005/8/layout/chevron2"/>
    <dgm:cxn modelId="{1125182E-7F7F-445C-ABAD-E3408258335B}" srcId="{BF1C568A-822F-4341-83EB-771046CFA7B0}" destId="{96A172AB-BF5A-4F42-B3C9-4A09282EC9D0}" srcOrd="2" destOrd="0" parTransId="{CD813327-4B78-4040-B698-231F30A60289}" sibTransId="{802A07A9-DF5B-4168-AC5B-0294EB06166D}"/>
    <dgm:cxn modelId="{8A930B30-B619-41A5-84D8-A1DE132BC6F3}" srcId="{0AF5B7CA-AEC6-486F-953B-4252179E13FD}" destId="{F53D359F-B14A-4653-A316-6B86175FF845}" srcOrd="1" destOrd="0" parTransId="{F0D9FD8E-2422-4765-B16C-1A5BD44DA21B}" sibTransId="{D094DB06-216A-4C2F-8E1C-6A36A8BBAA21}"/>
    <dgm:cxn modelId="{72239C4A-5303-4AD8-AF56-019EFED5D0F9}" type="presOf" srcId="{998C1B0A-18F1-42C1-8681-A50C5AF6A56E}" destId="{33E1D566-936E-44F5-B16A-59CC315F6EEB}" srcOrd="0" destOrd="0" presId="urn:microsoft.com/office/officeart/2005/8/layout/chevron2"/>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602E1476-6302-44C2-9305-1DF58AD584D1}" type="presOf" srcId="{0AF5B7CA-AEC6-486F-953B-4252179E13FD}" destId="{6063671C-435F-4F98-8E76-EFE63D6EF441}" srcOrd="0" destOrd="0" presId="urn:microsoft.com/office/officeart/2005/8/layout/chevron2"/>
    <dgm:cxn modelId="{B944BA59-8B3D-4DD8-A171-0EC1B00EFDA0}" type="presOf" srcId="{97D36D54-2AC7-4DD5-B85E-582B2D9B07DE}" destId="{DACE27F3-1E87-4FA1-9592-86790FD97688}" srcOrd="0" destOrd="0"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EED9098D-BFBD-414F-BD6E-DA3C90D88D29}" type="presOf" srcId="{BF1C568A-822F-4341-83EB-771046CFA7B0}" destId="{60EBB012-8B60-405E-9AC9-FEDB871BD678}" srcOrd="0" destOrd="0" presId="urn:microsoft.com/office/officeart/2005/8/layout/chevron2"/>
    <dgm:cxn modelId="{150EFEB5-B659-4BB3-9F97-C8DEDD16CED4}" srcId="{96A172AB-BF5A-4F42-B3C9-4A09282EC9D0}" destId="{97D36D54-2AC7-4DD5-B85E-582B2D9B07DE}" srcOrd="0" destOrd="0" parTransId="{5E749630-D2F4-4381-A9D3-F48332FA10FC}" sibTransId="{3D7E2777-9218-434E-95F7-FF473D162E37}"/>
    <dgm:cxn modelId="{DD10B6BE-62AD-4560-B5EF-F63B9713E396}" type="presOf" srcId="{95B05535-4C4D-4FB5-A312-61CC2C71594D}" destId="{DCD9DC72-5A9B-4BAB-BCEB-3BE9AEE399F4}" srcOrd="0" destOrd="1" presId="urn:microsoft.com/office/officeart/2005/8/layout/chevron2"/>
    <dgm:cxn modelId="{737812C4-E8E5-41D6-9C19-2E93847580D9}" type="presOf" srcId="{B4866F13-30E3-4972-87E1-8CE0298F556D}" destId="{DACE27F3-1E87-4FA1-9592-86790FD97688}" srcOrd="0" destOrd="1"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43F9F0D0-D091-497C-AA38-193A6F912B9D}" type="presOf" srcId="{F08DB746-9F50-4E53-B395-B5A1A19BA207}" destId="{81C8294C-2A11-49DC-A53C-2301C608E29D}" srcOrd="0" destOrd="0"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F9E1CBE6-ABD8-4731-95B6-91AA7B821E6F}" srcId="{96A172AB-BF5A-4F42-B3C9-4A09282EC9D0}" destId="{B4866F13-30E3-4972-87E1-8CE0298F556D}" srcOrd="1" destOrd="0" parTransId="{5A9D020A-AA2E-4943-A49A-91735FAEC26C}" sibTransId="{9109EA7F-05DC-4927-B33B-55C065338D94}"/>
    <dgm:cxn modelId="{3DCBA5EB-4C43-4D0B-A44F-9564FEFC898F}" type="presOf" srcId="{83A8E3CA-7343-40D1-B1B9-F5336352D705}" destId="{DCD9DC72-5A9B-4BAB-BCEB-3BE9AEE399F4}" srcOrd="0" destOrd="0" presId="urn:microsoft.com/office/officeart/2005/8/layout/chevron2"/>
    <dgm:cxn modelId="{A39720FD-C4A4-41A2-9F9A-1FDE20764B20}" type="presOf" srcId="{96A172AB-BF5A-4F42-B3C9-4A09282EC9D0}" destId="{0B097728-C252-4315-ABDB-34680A101DEB}" srcOrd="0" destOrd="0" presId="urn:microsoft.com/office/officeart/2005/8/layout/chevron2"/>
    <dgm:cxn modelId="{320D3DA0-EBC1-4398-9934-CD732B5647FB}" type="presParOf" srcId="{60EBB012-8B60-405E-9AC9-FEDB871BD678}" destId="{2AD45373-3621-4D25-BE81-47B1926F90A1}" srcOrd="0" destOrd="0" presId="urn:microsoft.com/office/officeart/2005/8/layout/chevron2"/>
    <dgm:cxn modelId="{9978C3F2-C38B-404E-A631-41D301B8636C}" type="presParOf" srcId="{2AD45373-3621-4D25-BE81-47B1926F90A1}" destId="{81C8294C-2A11-49DC-A53C-2301C608E29D}" srcOrd="0" destOrd="0" presId="urn:microsoft.com/office/officeart/2005/8/layout/chevron2"/>
    <dgm:cxn modelId="{2AB2E314-7122-4B08-8F18-ADFD3E2DDDD6}" type="presParOf" srcId="{2AD45373-3621-4D25-BE81-47B1926F90A1}" destId="{DCD9DC72-5A9B-4BAB-BCEB-3BE9AEE399F4}" srcOrd="1" destOrd="0" presId="urn:microsoft.com/office/officeart/2005/8/layout/chevron2"/>
    <dgm:cxn modelId="{4ED1DF80-4A64-4450-AD23-26B25E35BFA9}" type="presParOf" srcId="{60EBB012-8B60-405E-9AC9-FEDB871BD678}" destId="{285B3071-9758-4A3B-AEE1-D3090617B4FC}" srcOrd="1" destOrd="0" presId="urn:microsoft.com/office/officeart/2005/8/layout/chevron2"/>
    <dgm:cxn modelId="{583B16F1-050F-4CB7-88C1-A7AE5CAE9EC3}" type="presParOf" srcId="{60EBB012-8B60-405E-9AC9-FEDB871BD678}" destId="{72CDEDE1-83B2-4B25-BE99-EADFBAB5CBCD}" srcOrd="2" destOrd="0" presId="urn:microsoft.com/office/officeart/2005/8/layout/chevron2"/>
    <dgm:cxn modelId="{7934007E-E74C-452E-A955-0F2C835F5783}" type="presParOf" srcId="{72CDEDE1-83B2-4B25-BE99-EADFBAB5CBCD}" destId="{6063671C-435F-4F98-8E76-EFE63D6EF441}" srcOrd="0" destOrd="0" presId="urn:microsoft.com/office/officeart/2005/8/layout/chevron2"/>
    <dgm:cxn modelId="{654D21A2-43F5-4915-97F2-AF5A91CCB7CF}" type="presParOf" srcId="{72CDEDE1-83B2-4B25-BE99-EADFBAB5CBCD}" destId="{33E1D566-936E-44F5-B16A-59CC315F6EEB}" srcOrd="1" destOrd="0" presId="urn:microsoft.com/office/officeart/2005/8/layout/chevron2"/>
    <dgm:cxn modelId="{B5812580-AB4C-4B20-B000-A19F84F19737}" type="presParOf" srcId="{60EBB012-8B60-405E-9AC9-FEDB871BD678}" destId="{70EF3F6E-A482-4058-9010-0E74333A4604}" srcOrd="3" destOrd="0" presId="urn:microsoft.com/office/officeart/2005/8/layout/chevron2"/>
    <dgm:cxn modelId="{E01308D9-19F5-408B-B9A1-862B101376B8}" type="presParOf" srcId="{60EBB012-8B60-405E-9AC9-FEDB871BD678}" destId="{616294D6-CA45-4C4E-B37C-5963DD227F1D}" srcOrd="4" destOrd="0" presId="urn:microsoft.com/office/officeart/2005/8/layout/chevron2"/>
    <dgm:cxn modelId="{71811F0A-A402-4B03-804D-C0F9D43DBA78}" type="presParOf" srcId="{616294D6-CA45-4C4E-B37C-5963DD227F1D}" destId="{0B097728-C252-4315-ABDB-34680A101DEB}" srcOrd="0" destOrd="0" presId="urn:microsoft.com/office/officeart/2005/8/layout/chevron2"/>
    <dgm:cxn modelId="{4BE1707A-2715-4D93-87F4-96C627E2D9E8}" type="presParOf" srcId="{616294D6-CA45-4C4E-B37C-5963DD227F1D}" destId="{DACE27F3-1E87-4FA1-9592-86790FD9768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chemeClr val="accent2">
            <a:lumMod val="20000"/>
            <a:lumOff val="8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五</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六</a:t>
          </a:r>
        </a:p>
      </dgm:t>
    </dgm:pt>
    <dgm:pt modelId="{16EC1784-6DCC-4BEB-8841-D9346DE58FA4}" type="parTrans" cxnId="{0AED6280-C32D-4A25-AC40-3B4721F6ABAD}">
      <dgm:prSet/>
      <dgm:spPr/>
      <dgm:t>
        <a:bodyPr/>
        <a:lstStyle/>
        <a:p>
          <a:endParaRPr lang="zh-TW" altLang="en-US"/>
        </a:p>
      </dgm:t>
    </dgm:pt>
    <dgm:pt modelId="{95CAEC56-7BAF-4697-B547-B8241A931579}" type="sibTrans" cxnId="{0AED6280-C32D-4A25-AC40-3B4721F6ABAD}">
      <dgm:prSet/>
      <dgm:spPr/>
      <dgm:t>
        <a:bodyPr/>
        <a:lstStyle/>
        <a:p>
          <a:endParaRPr lang="zh-TW" altLang="en-US"/>
        </a:p>
      </dgm:t>
    </dgm:pt>
    <dgm:pt modelId="{83A8E3CA-7343-40D1-B1B9-F5336352D705}">
      <dgm:prSet phldrT="[文字]" custT="1"/>
      <dgm:spPr/>
      <dgm:t>
        <a:bodyPr/>
        <a:lstStyle/>
        <a:p>
          <a:r>
            <a:rPr lang="zh-TW" altLang="en-US" sz="25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了解家人身心發展，正向看待</a:t>
          </a:r>
        </a:p>
      </dgm:t>
    </dgm:pt>
    <dgm:pt modelId="{6A2BEC60-631F-4F03-9F7A-56FE2580A8E5}" type="parTrans" cxnId="{165A06C8-72D4-4B46-8AC2-155517E082BB}">
      <dgm:prSet/>
      <dgm:spPr/>
      <dgm:t>
        <a:bodyPr/>
        <a:lstStyle/>
        <a:p>
          <a:endParaRPr lang="zh-TW" altLang="en-US"/>
        </a:p>
      </dgm:t>
    </dgm:pt>
    <dgm:pt modelId="{0A0A1C67-8969-4373-8315-BE7B37E6CEF2}" type="sibTrans" cxnId="{165A06C8-72D4-4B46-8AC2-155517E082BB}">
      <dgm:prSet/>
      <dgm:spPr/>
      <dgm:t>
        <a:bodyPr/>
        <a:lstStyle/>
        <a:p>
          <a:endParaRPr lang="zh-TW" altLang="en-US"/>
        </a:p>
      </dgm:t>
    </dgm:pt>
    <dgm:pt modelId="{95B05535-4C4D-4FB5-A312-61CC2C71594D}">
      <dgm:prSet phldrT="[文字]" custT="1"/>
      <dgm:spPr/>
      <dgm:t>
        <a:bodyPr/>
        <a:lstStyle/>
        <a:p>
          <a:r>
            <a:rPr lang="zh-TW" altLang="en-US" sz="2500" dirty="0">
              <a:latin typeface="微軟正黑體" panose="020B0604030504040204" pitchFamily="34" charset="-120"/>
              <a:ea typeface="微軟正黑體" panose="020B0604030504040204" pitchFamily="34" charset="-120"/>
            </a:rPr>
            <a:t>察覺家庭轉變，並正向看待</a:t>
          </a:r>
        </a:p>
      </dgm:t>
    </dgm:pt>
    <dgm:pt modelId="{23A7CF46-D99B-4BED-B680-BE4D5EF48E59}" type="parTrans" cxnId="{1882E54E-8B43-4008-A750-27465177FC1F}">
      <dgm:prSet/>
      <dgm:spPr/>
      <dgm:t>
        <a:bodyPr/>
        <a:lstStyle/>
        <a:p>
          <a:endParaRPr lang="zh-TW" altLang="en-US"/>
        </a:p>
      </dgm:t>
    </dgm:pt>
    <dgm:pt modelId="{967770ED-48CA-45FF-9124-E58D82A20F5B}" type="sibTrans" cxnId="{1882E54E-8B43-4008-A750-27465177FC1F}">
      <dgm:prSet/>
      <dgm:spPr/>
      <dgm:t>
        <a:bodyPr/>
        <a:lstStyle/>
        <a:p>
          <a:endParaRPr lang="zh-TW" altLang="en-US"/>
        </a:p>
      </dgm:t>
    </dgm:pt>
    <dgm:pt modelId="{0AF5B7CA-AEC6-486F-953B-4252179E13FD}">
      <dgm:prSet phldrT="[文字]"/>
      <dgm:spPr>
        <a:solidFill>
          <a:schemeClr val="accent2">
            <a:lumMod val="20000"/>
            <a:lumOff val="8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國中</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p>
      </dgm:t>
    </dgm:pt>
    <dgm:pt modelId="{63121329-D42D-4BB7-BB0A-E2EA6F33D34D}" type="sibTrans" cxnId="{D97FA0E6-50CE-4C49-A2EF-CCEA0951E7DC}">
      <dgm:prSet/>
      <dgm:spPr/>
      <dgm:t>
        <a:bodyPr/>
        <a:lstStyle/>
        <a:p>
          <a:endParaRPr lang="zh-TW" altLang="en-US"/>
        </a:p>
      </dgm:t>
    </dgm:pt>
    <dgm:pt modelId="{998C1B0A-18F1-42C1-8681-A50C5AF6A56E}">
      <dgm:prSet phldrT="[文字]"/>
      <dgm:spPr/>
      <dgm:t>
        <a:bodyPr/>
        <a:lstStyle/>
        <a:p>
          <a:r>
            <a:rPr lang="zh-TW" altLang="en-US" dirty="0">
              <a:latin typeface="微軟正黑體" panose="020B0604030504040204" pitchFamily="34" charset="-120"/>
              <a:ea typeface="微軟正黑體" panose="020B0604030504040204" pitchFamily="34" charset="-120"/>
            </a:rPr>
            <a:t>解析家庭發展歷程，並能解析各發展階段的分期</a:t>
          </a:r>
        </a:p>
      </dgm:t>
    </dgm:pt>
    <dgm:pt modelId="{768952C4-E5D3-4BB1-97F6-B6FA992F7F29}" type="parTrans" cxnId="{1728BC4E-604B-41D1-99C8-D3F1436E9292}">
      <dgm:prSet/>
      <dgm:spPr/>
      <dgm:t>
        <a:bodyPr/>
        <a:lstStyle/>
        <a:p>
          <a:endParaRPr lang="zh-TW" altLang="en-US"/>
        </a:p>
      </dgm:t>
    </dgm:pt>
    <dgm:pt modelId="{4F53AF23-1AF4-4B85-BBE7-28DBD7669F8C}" type="sibTrans" cxnId="{1728BC4E-604B-41D1-99C8-D3F1436E9292}">
      <dgm:prSet/>
      <dgm:spPr/>
      <dgm:t>
        <a:bodyPr/>
        <a:lstStyle/>
        <a:p>
          <a:endParaRPr lang="zh-TW" altLang="en-US"/>
        </a:p>
      </dgm:t>
    </dgm:pt>
    <dgm:pt modelId="{F53D359F-B14A-4653-A316-6B86175FF845}">
      <dgm:prSet phldrT="[文字]"/>
      <dgm:spPr/>
      <dgm:t>
        <a:bodyPr/>
        <a:lstStyle/>
        <a:p>
          <a:r>
            <a:rPr lang="zh-TW" altLang="en-US" dirty="0">
              <a:latin typeface="微軟正黑體" panose="020B0604030504040204" pitchFamily="34" charset="-120"/>
              <a:ea typeface="微軟正黑體" panose="020B0604030504040204" pitchFamily="34" charset="-120"/>
            </a:rPr>
            <a:t>了解社會、自然環境對家庭的影響</a:t>
          </a:r>
        </a:p>
      </dgm:t>
    </dgm:pt>
    <dgm:pt modelId="{F0D9FD8E-2422-4765-B16C-1A5BD44DA21B}" type="parTrans" cxnId="{8A930B30-B619-41A5-84D8-A1DE132BC6F3}">
      <dgm:prSet/>
      <dgm:spPr/>
      <dgm:t>
        <a:bodyPr/>
        <a:lstStyle/>
        <a:p>
          <a:endParaRPr lang="zh-TW" altLang="en-US"/>
        </a:p>
      </dgm:t>
    </dgm:pt>
    <dgm:pt modelId="{D094DB06-216A-4C2F-8E1C-6A36A8BBAA21}" type="sibTrans" cxnId="{8A930B30-B619-41A5-84D8-A1DE132BC6F3}">
      <dgm:prSet/>
      <dgm:spPr/>
      <dgm:t>
        <a:bodyPr/>
        <a:lstStyle/>
        <a:p>
          <a:endParaRPr lang="zh-TW" altLang="en-US"/>
        </a:p>
      </dgm:t>
    </dgm:pt>
    <dgm:pt modelId="{47066D96-8405-412A-A920-2B14201F9E26}">
      <dgm:prSet phldrT="[文字]" custT="1"/>
      <dgm:spPr/>
      <dgm:t>
        <a:bodyPr/>
        <a:lstStyle/>
        <a:p>
          <a:r>
            <a:rPr lang="zh-TW" altLang="en-US" sz="2500" dirty="0">
              <a:latin typeface="微軟正黑體" panose="020B0604030504040204" pitchFamily="34" charset="-120"/>
              <a:ea typeface="微軟正黑體" panose="020B0604030504040204" pitchFamily="34" charset="-120"/>
            </a:rPr>
            <a:t>了解族群文化，並分析影響</a:t>
          </a:r>
        </a:p>
      </dgm:t>
    </dgm:pt>
    <dgm:pt modelId="{6D2AA124-50B4-4975-8B75-728AFBA593F4}" type="parTrans" cxnId="{DC29FAD7-5B14-402B-8A64-8AAFD33C2858}">
      <dgm:prSet/>
      <dgm:spPr/>
      <dgm:t>
        <a:bodyPr/>
        <a:lstStyle/>
        <a:p>
          <a:endParaRPr lang="zh-TW" altLang="en-US"/>
        </a:p>
      </dgm:t>
    </dgm:pt>
    <dgm:pt modelId="{447601F5-B780-4F53-9301-DFF1CA02EF3B}" type="sibTrans" cxnId="{DC29FAD7-5B14-402B-8A64-8AAFD33C2858}">
      <dgm:prSet/>
      <dgm:spPr/>
      <dgm:t>
        <a:bodyPr/>
        <a:lstStyle/>
        <a:p>
          <a:endParaRPr lang="zh-TW" altLang="en-US"/>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2" custLinFactNeighborX="-770" custLinFactNeighborY="-11461">
        <dgm:presLayoutVars>
          <dgm:chMax val="1"/>
          <dgm:bulletEnabled val="1"/>
        </dgm:presLayoutVars>
      </dgm:prSet>
      <dgm:spPr/>
    </dgm:pt>
    <dgm:pt modelId="{DCD9DC72-5A9B-4BAB-BCEB-3BE9AEE399F4}" type="pres">
      <dgm:prSet presAssocID="{F08DB746-9F50-4E53-B395-B5A1A19BA207}" presName="descendantText" presStyleLbl="alignAcc1" presStyleIdx="0" presStyleCnt="2" custScaleY="122667">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2">
        <dgm:presLayoutVars>
          <dgm:chMax val="1"/>
          <dgm:bulletEnabled val="1"/>
        </dgm:presLayoutVars>
      </dgm:prSet>
      <dgm:spPr/>
    </dgm:pt>
    <dgm:pt modelId="{33E1D566-936E-44F5-B16A-59CC315F6EEB}" type="pres">
      <dgm:prSet presAssocID="{0AF5B7CA-AEC6-486F-953B-4252179E13FD}" presName="descendantText" presStyleLbl="alignAcc1" presStyleIdx="1" presStyleCnt="2">
        <dgm:presLayoutVars>
          <dgm:bulletEnabled val="1"/>
        </dgm:presLayoutVars>
      </dgm:prSet>
      <dgm:spPr/>
    </dgm:pt>
  </dgm:ptLst>
  <dgm:cxnLst>
    <dgm:cxn modelId="{8A930B30-B619-41A5-84D8-A1DE132BC6F3}" srcId="{0AF5B7CA-AEC6-486F-953B-4252179E13FD}" destId="{F53D359F-B14A-4653-A316-6B86175FF845}" srcOrd="1" destOrd="0" parTransId="{F0D9FD8E-2422-4765-B16C-1A5BD44DA21B}" sibTransId="{D094DB06-216A-4C2F-8E1C-6A36A8BBAA21}"/>
    <dgm:cxn modelId="{E3277E67-31AF-4F0C-B141-604690E013AD}" type="presOf" srcId="{47066D96-8405-412A-A920-2B14201F9E26}" destId="{DCD9DC72-5A9B-4BAB-BCEB-3BE9AEE399F4}" srcOrd="0" destOrd="2" presId="urn:microsoft.com/office/officeart/2005/8/layout/chevron2"/>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CC46F875-B57A-487C-9497-E98943FE354E}" type="presOf" srcId="{F53D359F-B14A-4653-A316-6B86175FF845}" destId="{33E1D566-936E-44F5-B16A-59CC315F6EEB}" srcOrd="0" destOrd="1" presId="urn:microsoft.com/office/officeart/2005/8/layout/chevron2"/>
    <dgm:cxn modelId="{83A1D07E-6C90-4E58-8133-30DB9400E7EB}" type="presOf" srcId="{95B05535-4C4D-4FB5-A312-61CC2C71594D}" destId="{DCD9DC72-5A9B-4BAB-BCEB-3BE9AEE399F4}" srcOrd="0" destOrd="1"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C2586B8A-4EAA-4B3A-9FE9-251429DCB2D9}" type="presOf" srcId="{F08DB746-9F50-4E53-B395-B5A1A19BA207}" destId="{81C8294C-2A11-49DC-A53C-2301C608E29D}" srcOrd="0" destOrd="0" presId="urn:microsoft.com/office/officeart/2005/8/layout/chevron2"/>
    <dgm:cxn modelId="{340E6694-2518-4BB6-A4A3-E3E9D7E1D05D}" type="presOf" srcId="{0AF5B7CA-AEC6-486F-953B-4252179E13FD}" destId="{6063671C-435F-4F98-8E76-EFE63D6EF441}" srcOrd="0" destOrd="0" presId="urn:microsoft.com/office/officeart/2005/8/layout/chevron2"/>
    <dgm:cxn modelId="{EE0685A8-4B72-42A5-89D7-2787F971E21D}" type="presOf" srcId="{83A8E3CA-7343-40D1-B1B9-F5336352D705}" destId="{DCD9DC72-5A9B-4BAB-BCEB-3BE9AEE399F4}" srcOrd="0" destOrd="0"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E1C32BC8-F335-48EE-97F8-B9DEF04C4AE9}" type="presOf" srcId="{998C1B0A-18F1-42C1-8681-A50C5AF6A56E}" destId="{33E1D566-936E-44F5-B16A-59CC315F6EEB}" srcOrd="0" destOrd="0" presId="urn:microsoft.com/office/officeart/2005/8/layout/chevron2"/>
    <dgm:cxn modelId="{D88480D1-21CC-4DD6-B005-0AF9DF9F6ED9}" type="presOf" srcId="{BF1C568A-822F-4341-83EB-771046CFA7B0}" destId="{60EBB012-8B60-405E-9AC9-FEDB871BD678}" srcOrd="0" destOrd="0" presId="urn:microsoft.com/office/officeart/2005/8/layout/chevron2"/>
    <dgm:cxn modelId="{DC29FAD7-5B14-402B-8A64-8AAFD33C2858}" srcId="{F08DB746-9F50-4E53-B395-B5A1A19BA207}" destId="{47066D96-8405-412A-A920-2B14201F9E26}" srcOrd="2" destOrd="0" parTransId="{6D2AA124-50B4-4975-8B75-728AFBA593F4}" sibTransId="{447601F5-B780-4F53-9301-DFF1CA02EF3B}"/>
    <dgm:cxn modelId="{D97FA0E6-50CE-4C49-A2EF-CCEA0951E7DC}" srcId="{BF1C568A-822F-4341-83EB-771046CFA7B0}" destId="{0AF5B7CA-AEC6-486F-953B-4252179E13FD}" srcOrd="1" destOrd="0" parTransId="{2D8ACCA1-B20F-4382-A3F9-E182750F2AB8}" sibTransId="{63121329-D42D-4BB7-BB0A-E2EA6F33D34D}"/>
    <dgm:cxn modelId="{890458C0-7B92-4008-8B7A-56DB1641FEDB}" type="presParOf" srcId="{60EBB012-8B60-405E-9AC9-FEDB871BD678}" destId="{2AD45373-3621-4D25-BE81-47B1926F90A1}" srcOrd="0" destOrd="0" presId="urn:microsoft.com/office/officeart/2005/8/layout/chevron2"/>
    <dgm:cxn modelId="{3D95930A-8E3E-4C70-B820-13B349480608}" type="presParOf" srcId="{2AD45373-3621-4D25-BE81-47B1926F90A1}" destId="{81C8294C-2A11-49DC-A53C-2301C608E29D}" srcOrd="0" destOrd="0" presId="urn:microsoft.com/office/officeart/2005/8/layout/chevron2"/>
    <dgm:cxn modelId="{1DAE5E41-74F9-42C0-AD08-5AE36853BF46}" type="presParOf" srcId="{2AD45373-3621-4D25-BE81-47B1926F90A1}" destId="{DCD9DC72-5A9B-4BAB-BCEB-3BE9AEE399F4}" srcOrd="1" destOrd="0" presId="urn:microsoft.com/office/officeart/2005/8/layout/chevron2"/>
    <dgm:cxn modelId="{FF969E09-BF56-4B77-8AEF-A8EEB3937FBC}" type="presParOf" srcId="{60EBB012-8B60-405E-9AC9-FEDB871BD678}" destId="{285B3071-9758-4A3B-AEE1-D3090617B4FC}" srcOrd="1" destOrd="0" presId="urn:microsoft.com/office/officeart/2005/8/layout/chevron2"/>
    <dgm:cxn modelId="{4C9D14D1-EA8D-411B-B976-B0B1DB04D2F8}" type="presParOf" srcId="{60EBB012-8B60-405E-9AC9-FEDB871BD678}" destId="{72CDEDE1-83B2-4B25-BE99-EADFBAB5CBCD}" srcOrd="2" destOrd="0" presId="urn:microsoft.com/office/officeart/2005/8/layout/chevron2"/>
    <dgm:cxn modelId="{69115AFB-3C57-4075-9C1E-45195DEC8DC5}" type="presParOf" srcId="{72CDEDE1-83B2-4B25-BE99-EADFBAB5CBCD}" destId="{6063671C-435F-4F98-8E76-EFE63D6EF441}" srcOrd="0" destOrd="0" presId="urn:microsoft.com/office/officeart/2005/8/layout/chevron2"/>
    <dgm:cxn modelId="{A3EB44C8-E36F-4259-B829-F6B97BC3A007}" type="presParOf" srcId="{72CDEDE1-83B2-4B25-BE99-EADFBAB5CBCD}" destId="{33E1D566-936E-44F5-B16A-59CC315F6EE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chemeClr val="accent2">
            <a:lumMod val="20000"/>
            <a:lumOff val="8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高中</a:t>
          </a:r>
        </a:p>
      </dgm:t>
    </dgm:pt>
    <dgm:pt modelId="{16EC1784-6DCC-4BEB-8841-D9346DE58FA4}" type="parTrans" cxnId="{0AED6280-C32D-4A25-AC40-3B4721F6ABAD}">
      <dgm:prSet/>
      <dgm:spPr/>
      <dgm:t>
        <a:bodyPr/>
        <a:lstStyle/>
        <a:p>
          <a:endParaRPr lang="zh-TW" altLang="en-US"/>
        </a:p>
      </dgm:t>
    </dgm:pt>
    <dgm:pt modelId="{95CAEC56-7BAF-4697-B547-B8241A931579}" type="sibTrans" cxnId="{0AED6280-C32D-4A25-AC40-3B4721F6ABAD}">
      <dgm:prSet/>
      <dgm:spPr/>
      <dgm:t>
        <a:bodyPr/>
        <a:lstStyle/>
        <a:p>
          <a:endParaRPr lang="zh-TW" altLang="en-US"/>
        </a:p>
      </dgm:t>
    </dgm:pt>
    <dgm:pt modelId="{83A8E3CA-7343-40D1-B1B9-F5336352D705}">
      <dgm:prSet phldrT="[文字]" custT="1"/>
      <dgm:spPr/>
      <dgm:t>
        <a:bodyPr/>
        <a:lstStyle/>
        <a:p>
          <a:r>
            <a:rPr lang="zh-TW" altLang="en-US" sz="2800" dirty="0">
              <a:latin typeface="微軟正黑體" panose="020B0604030504040204" pitchFamily="34" charset="-120"/>
              <a:ea typeface="微軟正黑體" panose="020B0604030504040204" pitchFamily="34" charset="-120"/>
            </a:rPr>
            <a:t>了解家庭系統</a:t>
          </a:r>
        </a:p>
      </dgm:t>
    </dgm:pt>
    <dgm:pt modelId="{6A2BEC60-631F-4F03-9F7A-56FE2580A8E5}" type="parTrans" cxnId="{165A06C8-72D4-4B46-8AC2-155517E082BB}">
      <dgm:prSet/>
      <dgm:spPr/>
      <dgm:t>
        <a:bodyPr/>
        <a:lstStyle/>
        <a:p>
          <a:endParaRPr lang="zh-TW" altLang="en-US"/>
        </a:p>
      </dgm:t>
    </dgm:pt>
    <dgm:pt modelId="{0A0A1C67-8969-4373-8315-BE7B37E6CEF2}" type="sibTrans" cxnId="{165A06C8-72D4-4B46-8AC2-155517E082BB}">
      <dgm:prSet/>
      <dgm:spPr/>
      <dgm:t>
        <a:bodyPr/>
        <a:lstStyle/>
        <a:p>
          <a:endParaRPr lang="zh-TW" altLang="en-US"/>
        </a:p>
      </dgm:t>
    </dgm:pt>
    <dgm:pt modelId="{AC571EEF-352E-4498-B395-C967434EBDD4}">
      <dgm:prSet custT="1"/>
      <dgm:spPr/>
      <dgm:t>
        <a:bodyPr/>
        <a:lstStyle/>
        <a:p>
          <a:r>
            <a:rPr lang="zh-TW" altLang="en-US" sz="2800" dirty="0">
              <a:latin typeface="微軟正黑體" panose="020B0604030504040204" pitchFamily="34" charset="-120"/>
              <a:ea typeface="微軟正黑體" panose="020B0604030504040204" pitchFamily="34" charset="-120"/>
            </a:rPr>
            <a:t>社會、經濟、人口對家庭的影響</a:t>
          </a:r>
        </a:p>
      </dgm:t>
    </dgm:pt>
    <dgm:pt modelId="{959C49E0-87E5-439B-8E8D-43A944AC59AA}" type="sibTrans" cxnId="{CA524EBE-ADF8-4884-BBC6-EF8B90120CBA}">
      <dgm:prSet/>
      <dgm:spPr/>
      <dgm:t>
        <a:bodyPr/>
        <a:lstStyle/>
        <a:p>
          <a:endParaRPr lang="zh-TW" altLang="en-US"/>
        </a:p>
      </dgm:t>
    </dgm:pt>
    <dgm:pt modelId="{841C3EEF-3A23-461C-9B3D-935B70F04999}" type="parTrans" cxnId="{CA524EBE-ADF8-4884-BBC6-EF8B90120CBA}">
      <dgm:prSet/>
      <dgm:spPr/>
      <dgm:t>
        <a:bodyPr/>
        <a:lstStyle/>
        <a:p>
          <a:endParaRPr lang="zh-TW" altLang="en-US"/>
        </a:p>
      </dgm:t>
    </dgm:pt>
    <dgm:pt modelId="{38497CA9-C01A-4C44-942A-5744F035BCD4}">
      <dgm:prSet custT="1"/>
      <dgm:spPr/>
      <dgm:t>
        <a:bodyPr/>
        <a:lstStyle/>
        <a:p>
          <a:r>
            <a:rPr lang="zh-TW" altLang="en-US" sz="2800" dirty="0">
              <a:latin typeface="微軟正黑體" panose="020B0604030504040204" pitchFamily="34" charset="-120"/>
              <a:ea typeface="微軟正黑體" panose="020B0604030504040204" pitchFamily="34" charset="-120"/>
            </a:rPr>
            <a:t>家庭發展任務及壓力</a:t>
          </a:r>
        </a:p>
      </dgm:t>
    </dgm:pt>
    <dgm:pt modelId="{8F4C92C5-61A7-4843-8FB9-6D6A2B4B21B6}" type="sibTrans" cxnId="{7703099A-7A3F-491B-BE06-205942F59106}">
      <dgm:prSet/>
      <dgm:spPr/>
      <dgm:t>
        <a:bodyPr/>
        <a:lstStyle/>
        <a:p>
          <a:endParaRPr lang="zh-TW" altLang="en-US"/>
        </a:p>
      </dgm:t>
    </dgm:pt>
    <dgm:pt modelId="{5DFC1B94-016C-4497-A8B5-A802F359F299}" type="parTrans" cxnId="{7703099A-7A3F-491B-BE06-205942F59106}">
      <dgm:prSet/>
      <dgm:spPr/>
      <dgm:t>
        <a:bodyPr/>
        <a:lstStyle/>
        <a:p>
          <a:endParaRPr lang="zh-TW" altLang="en-US"/>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1" custLinFactNeighborX="-770" custLinFactNeighborY="-11461">
        <dgm:presLayoutVars>
          <dgm:chMax val="1"/>
          <dgm:bulletEnabled val="1"/>
        </dgm:presLayoutVars>
      </dgm:prSet>
      <dgm:spPr/>
    </dgm:pt>
    <dgm:pt modelId="{DCD9DC72-5A9B-4BAB-BCEB-3BE9AEE399F4}" type="pres">
      <dgm:prSet presAssocID="{F08DB746-9F50-4E53-B395-B5A1A19BA207}" presName="descendantText" presStyleLbl="alignAcc1" presStyleIdx="0" presStyleCnt="1" custScaleY="122667">
        <dgm:presLayoutVars>
          <dgm:bulletEnabled val="1"/>
        </dgm:presLayoutVars>
      </dgm:prSet>
      <dgm:spPr/>
    </dgm:pt>
  </dgm:ptLst>
  <dgm:cxnLst>
    <dgm:cxn modelId="{B6478E01-B0F2-493B-91C5-E511F5948F80}" type="presOf" srcId="{BF1C568A-822F-4341-83EB-771046CFA7B0}" destId="{60EBB012-8B60-405E-9AC9-FEDB871BD678}" srcOrd="0" destOrd="0" presId="urn:microsoft.com/office/officeart/2005/8/layout/chevron2"/>
    <dgm:cxn modelId="{5311D817-3F66-4F07-A99F-D78BC1785D88}" type="presOf" srcId="{AC571EEF-352E-4498-B395-C967434EBDD4}" destId="{DCD9DC72-5A9B-4BAB-BCEB-3BE9AEE399F4}" srcOrd="0" destOrd="1"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7703099A-7A3F-491B-BE06-205942F59106}" srcId="{F08DB746-9F50-4E53-B395-B5A1A19BA207}" destId="{38497CA9-C01A-4C44-942A-5744F035BCD4}" srcOrd="2" destOrd="0" parTransId="{5DFC1B94-016C-4497-A8B5-A802F359F299}" sibTransId="{8F4C92C5-61A7-4843-8FB9-6D6A2B4B21B6}"/>
    <dgm:cxn modelId="{70D9EB9D-E111-456B-B589-FF444ABF17FF}" type="presOf" srcId="{83A8E3CA-7343-40D1-B1B9-F5336352D705}" destId="{DCD9DC72-5A9B-4BAB-BCEB-3BE9AEE399F4}" srcOrd="0" destOrd="0" presId="urn:microsoft.com/office/officeart/2005/8/layout/chevron2"/>
    <dgm:cxn modelId="{CA524EBE-ADF8-4884-BBC6-EF8B90120CBA}" srcId="{F08DB746-9F50-4E53-B395-B5A1A19BA207}" destId="{AC571EEF-352E-4498-B395-C967434EBDD4}" srcOrd="1" destOrd="0" parTransId="{841C3EEF-3A23-461C-9B3D-935B70F04999}" sibTransId="{959C49E0-87E5-439B-8E8D-43A944AC59AA}"/>
    <dgm:cxn modelId="{165A06C8-72D4-4B46-8AC2-155517E082BB}" srcId="{F08DB746-9F50-4E53-B395-B5A1A19BA207}" destId="{83A8E3CA-7343-40D1-B1B9-F5336352D705}" srcOrd="0" destOrd="0" parTransId="{6A2BEC60-631F-4F03-9F7A-56FE2580A8E5}" sibTransId="{0A0A1C67-8969-4373-8315-BE7B37E6CEF2}"/>
    <dgm:cxn modelId="{75DF99DC-0B86-43E8-8430-88AD05A8DDB4}" type="presOf" srcId="{F08DB746-9F50-4E53-B395-B5A1A19BA207}" destId="{81C8294C-2A11-49DC-A53C-2301C608E29D}" srcOrd="0" destOrd="0" presId="urn:microsoft.com/office/officeart/2005/8/layout/chevron2"/>
    <dgm:cxn modelId="{05C77FE5-6C24-4473-9232-89C9A04DD673}" type="presOf" srcId="{38497CA9-C01A-4C44-942A-5744F035BCD4}" destId="{DCD9DC72-5A9B-4BAB-BCEB-3BE9AEE399F4}" srcOrd="0" destOrd="2" presId="urn:microsoft.com/office/officeart/2005/8/layout/chevron2"/>
    <dgm:cxn modelId="{71D3232B-8F23-4993-B4DA-1AE57C41E94B}" type="presParOf" srcId="{60EBB012-8B60-405E-9AC9-FEDB871BD678}" destId="{2AD45373-3621-4D25-BE81-47B1926F90A1}" srcOrd="0" destOrd="0" presId="urn:microsoft.com/office/officeart/2005/8/layout/chevron2"/>
    <dgm:cxn modelId="{E6788128-E359-4DB0-B1C4-8957B97492D0}" type="presParOf" srcId="{2AD45373-3621-4D25-BE81-47B1926F90A1}" destId="{81C8294C-2A11-49DC-A53C-2301C608E29D}" srcOrd="0" destOrd="0" presId="urn:microsoft.com/office/officeart/2005/8/layout/chevron2"/>
    <dgm:cxn modelId="{66629D3E-E1D9-4D2D-95C3-608D6B24BF3C}" type="presParOf" srcId="{2AD45373-3621-4D25-BE81-47B1926F90A1}" destId="{DCD9DC72-5A9B-4BAB-BCEB-3BE9AEE399F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1057CBC-2D56-4FA3-95D4-B3ADB00B865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zh-TW" altLang="en-US"/>
        </a:p>
      </dgm:t>
    </dgm:pt>
    <dgm:pt modelId="{B8E3CA95-781E-42A3-9CC5-122E2E2428C1}">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1</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E589C506-257A-4379-A773-34EC7D8B7A12}" type="par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E0875BC-D36A-4637-ADBE-EB5889066C80}" type="sib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79C659E-CC5A-42F5-97F7-90289E937BC2}">
      <dgm:prSet phldrT="[文字]" custT="1"/>
      <dgm:spPr/>
      <dgm:t>
        <a:bodyPr/>
        <a:lstStyle/>
        <a:p>
          <a:r>
            <a:rPr lang="zh-TW" altLang="en-US" sz="2000" dirty="0">
              <a:latin typeface="微軟正黑體" panose="020B0604030504040204" pitchFamily="34" charset="-120"/>
              <a:ea typeface="微軟正黑體" panose="020B0604030504040204" pitchFamily="34" charset="-120"/>
            </a:rPr>
            <a:t>子女的角色與責任</a:t>
          </a:r>
          <a:endParaRPr lang="zh-TW" altLang="en-US" sz="2000" b="1" dirty="0">
            <a:latin typeface="微軟正黑體" panose="020B0604030504040204" pitchFamily="34" charset="-120"/>
            <a:ea typeface="微軟正黑體" panose="020B0604030504040204" pitchFamily="34" charset="-120"/>
          </a:endParaRPr>
        </a:p>
      </dgm:t>
    </dgm:pt>
    <dgm:pt modelId="{07E69FBA-6B41-4DB1-A90E-F4F246029EF1}" type="par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D281D6A-3591-4ABD-948F-3C4F5A4BEE82}" type="sib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690A862-42EA-4E13-B553-FBA416E5C6FD}">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2</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F57F44D3-94AE-4943-8288-2A6C60D53EEA}" type="par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85CDE77-91DF-46B3-8FD9-8D6EB25C351D}" type="sib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5D314A3-408C-4BE6-BD2D-1C5E5701FF71}">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 </a:t>
          </a:r>
          <a:r>
            <a:rPr lang="zh-TW" altLang="en-US" sz="2000" b="0" dirty="0">
              <a:latin typeface="微軟正黑體" panose="020B0604030504040204" pitchFamily="34" charset="-120"/>
              <a:ea typeface="微軟正黑體" panose="020B0604030504040204" pitchFamily="34" charset="-120"/>
            </a:rPr>
            <a:t>家庭中的角色與互動</a:t>
          </a:r>
        </a:p>
      </dgm:t>
    </dgm:pt>
    <dgm:pt modelId="{CB2AD608-ADDA-4949-93BD-F4030C0F8D6F}" type="par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1C44525-7199-4AC0-93C7-04FC97F660D8}" type="sib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D49E360-AA9F-42E5-A4EF-7B16DA6748FA}">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TW" dirty="0">
              <a:solidFill>
                <a:schemeClr val="tx1"/>
              </a:solidFill>
              <a:latin typeface="微軟正黑體" panose="020B0604030504040204" pitchFamily="34" charset="-120"/>
              <a:ea typeface="微軟正黑體" panose="020B0604030504040204" pitchFamily="34" charset="-120"/>
            </a:rPr>
            <a:t>3</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79434027-7757-4F87-9937-CAF3CB2BA4A1}" type="par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1FE84BF-7741-48B0-95D1-3C1F9BCF8621}" type="sib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8543DC-7A03-4A07-B00D-DC80362CBBBB}">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家庭壓力與韌性</a:t>
          </a:r>
        </a:p>
      </dgm:t>
    </dgm:pt>
    <dgm:pt modelId="{C4B0D177-6170-40F3-8F77-84AF384FD356}" type="par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39D6A48-83FE-4C1D-8D9A-8B7C41F37274}" type="sib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5BBF1D8-0398-413D-A649-DE5E7E5F15C3}">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4</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B91E786B-C0A4-4324-BD3E-7AA3B2204283}" type="par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0077123-E865-4AFC-A382-049B6B9EB4AB}" type="sib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4ED86B9-87D6-4888-869F-7CBC4896044E}">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健康家庭的經營</a:t>
          </a:r>
          <a:endParaRPr lang="zh-TW" altLang="en-US" sz="2000" dirty="0">
            <a:latin typeface="微軟正黑體" panose="020B0604030504040204" pitchFamily="34" charset="-120"/>
            <a:ea typeface="微軟正黑體" panose="020B0604030504040204" pitchFamily="34" charset="-120"/>
          </a:endParaRPr>
        </a:p>
      </dgm:t>
    </dgm:pt>
    <dgm:pt modelId="{D035042B-C7D5-4C59-9F7D-7A8DA83D0FC5}" type="par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1B3CAF6-209C-4236-A689-407436D5220D}" type="sib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EE3299B-5CAB-437D-8F36-6AAD0342ED1C}" type="pres">
      <dgm:prSet presAssocID="{21057CBC-2D56-4FA3-95D4-B3ADB00B865F}" presName="cycleMatrixDiagram" presStyleCnt="0">
        <dgm:presLayoutVars>
          <dgm:chMax val="1"/>
          <dgm:dir/>
          <dgm:animLvl val="lvl"/>
          <dgm:resizeHandles val="exact"/>
        </dgm:presLayoutVars>
      </dgm:prSet>
      <dgm:spPr/>
    </dgm:pt>
    <dgm:pt modelId="{BE55089E-5759-410B-9476-5BB64A48048F}" type="pres">
      <dgm:prSet presAssocID="{21057CBC-2D56-4FA3-95D4-B3ADB00B865F}" presName="children" presStyleCnt="0"/>
      <dgm:spPr/>
    </dgm:pt>
    <dgm:pt modelId="{27FAC8E9-60AF-411B-A7F4-0CB59A5E0EAA}" type="pres">
      <dgm:prSet presAssocID="{21057CBC-2D56-4FA3-95D4-B3ADB00B865F}" presName="child1group" presStyleCnt="0"/>
      <dgm:spPr/>
    </dgm:pt>
    <dgm:pt modelId="{AB91DB7F-6887-4795-891D-E73402BB93D9}" type="pres">
      <dgm:prSet presAssocID="{21057CBC-2D56-4FA3-95D4-B3ADB00B865F}" presName="child1" presStyleLbl="bgAcc1" presStyleIdx="0" presStyleCnt="4"/>
      <dgm:spPr/>
    </dgm:pt>
    <dgm:pt modelId="{C8643804-3916-4996-9C1E-A28E45D4B952}" type="pres">
      <dgm:prSet presAssocID="{21057CBC-2D56-4FA3-95D4-B3ADB00B865F}" presName="child1Text" presStyleLbl="bgAcc1" presStyleIdx="0" presStyleCnt="4">
        <dgm:presLayoutVars>
          <dgm:bulletEnabled val="1"/>
        </dgm:presLayoutVars>
      </dgm:prSet>
      <dgm:spPr/>
    </dgm:pt>
    <dgm:pt modelId="{0141E1F5-903F-4EAE-AF9C-6A869C01C6FB}" type="pres">
      <dgm:prSet presAssocID="{21057CBC-2D56-4FA3-95D4-B3ADB00B865F}" presName="child2group" presStyleCnt="0"/>
      <dgm:spPr/>
    </dgm:pt>
    <dgm:pt modelId="{4DE764CC-E80D-4909-AF19-3744F7303A88}" type="pres">
      <dgm:prSet presAssocID="{21057CBC-2D56-4FA3-95D4-B3ADB00B865F}" presName="child2" presStyleLbl="bgAcc1" presStyleIdx="1" presStyleCnt="4" custScaleX="111101"/>
      <dgm:spPr/>
    </dgm:pt>
    <dgm:pt modelId="{A86A618F-197C-463D-AC00-97A26D5B214F}" type="pres">
      <dgm:prSet presAssocID="{21057CBC-2D56-4FA3-95D4-B3ADB00B865F}" presName="child2Text" presStyleLbl="bgAcc1" presStyleIdx="1" presStyleCnt="4">
        <dgm:presLayoutVars>
          <dgm:bulletEnabled val="1"/>
        </dgm:presLayoutVars>
      </dgm:prSet>
      <dgm:spPr/>
    </dgm:pt>
    <dgm:pt modelId="{C90E7881-67A6-40C9-8308-142C60C28D0D}" type="pres">
      <dgm:prSet presAssocID="{21057CBC-2D56-4FA3-95D4-B3ADB00B865F}" presName="child3group" presStyleCnt="0"/>
      <dgm:spPr/>
    </dgm:pt>
    <dgm:pt modelId="{04D94756-D1B5-4DEF-9F1D-3C1096DF7A36}" type="pres">
      <dgm:prSet presAssocID="{21057CBC-2D56-4FA3-95D4-B3ADB00B865F}" presName="child3" presStyleLbl="bgAcc1" presStyleIdx="2" presStyleCnt="4"/>
      <dgm:spPr/>
    </dgm:pt>
    <dgm:pt modelId="{1B6C184F-3452-4EEF-A410-D2A2E37218E4}" type="pres">
      <dgm:prSet presAssocID="{21057CBC-2D56-4FA3-95D4-B3ADB00B865F}" presName="child3Text" presStyleLbl="bgAcc1" presStyleIdx="2" presStyleCnt="4">
        <dgm:presLayoutVars>
          <dgm:bulletEnabled val="1"/>
        </dgm:presLayoutVars>
      </dgm:prSet>
      <dgm:spPr/>
    </dgm:pt>
    <dgm:pt modelId="{F902EEED-F5C3-421D-B336-2FD1E5D8B8C5}" type="pres">
      <dgm:prSet presAssocID="{21057CBC-2D56-4FA3-95D4-B3ADB00B865F}" presName="child4group" presStyleCnt="0"/>
      <dgm:spPr/>
    </dgm:pt>
    <dgm:pt modelId="{70754B05-DED9-4E65-8354-53A7168E17B7}" type="pres">
      <dgm:prSet presAssocID="{21057CBC-2D56-4FA3-95D4-B3ADB00B865F}" presName="child4" presStyleLbl="bgAcc1" presStyleIdx="3" presStyleCnt="4"/>
      <dgm:spPr/>
    </dgm:pt>
    <dgm:pt modelId="{9D6A6D41-C1F2-4ED6-AA6A-7E5AF1C7E1F0}" type="pres">
      <dgm:prSet presAssocID="{21057CBC-2D56-4FA3-95D4-B3ADB00B865F}" presName="child4Text" presStyleLbl="bgAcc1" presStyleIdx="3" presStyleCnt="4">
        <dgm:presLayoutVars>
          <dgm:bulletEnabled val="1"/>
        </dgm:presLayoutVars>
      </dgm:prSet>
      <dgm:spPr/>
    </dgm:pt>
    <dgm:pt modelId="{88EBDA53-FCEB-484C-89A1-0C908A0142B5}" type="pres">
      <dgm:prSet presAssocID="{21057CBC-2D56-4FA3-95D4-B3ADB00B865F}" presName="childPlaceholder" presStyleCnt="0"/>
      <dgm:spPr/>
    </dgm:pt>
    <dgm:pt modelId="{FE783808-CD62-4585-9AEA-E8FD4834F549}" type="pres">
      <dgm:prSet presAssocID="{21057CBC-2D56-4FA3-95D4-B3ADB00B865F}" presName="circle" presStyleCnt="0"/>
      <dgm:spPr/>
    </dgm:pt>
    <dgm:pt modelId="{6A197476-9143-4CCB-851F-F36E9D4706C5}" type="pres">
      <dgm:prSet presAssocID="{21057CBC-2D56-4FA3-95D4-B3ADB00B865F}" presName="quadrant1" presStyleLbl="node1" presStyleIdx="0" presStyleCnt="4">
        <dgm:presLayoutVars>
          <dgm:chMax val="1"/>
          <dgm:bulletEnabled val="1"/>
        </dgm:presLayoutVars>
      </dgm:prSet>
      <dgm:spPr/>
    </dgm:pt>
    <dgm:pt modelId="{CA831F32-D42E-48AA-8943-C63E721F22EB}" type="pres">
      <dgm:prSet presAssocID="{21057CBC-2D56-4FA3-95D4-B3ADB00B865F}" presName="quadrant2" presStyleLbl="node1" presStyleIdx="1" presStyleCnt="4">
        <dgm:presLayoutVars>
          <dgm:chMax val="1"/>
          <dgm:bulletEnabled val="1"/>
        </dgm:presLayoutVars>
      </dgm:prSet>
      <dgm:spPr/>
    </dgm:pt>
    <dgm:pt modelId="{54A9DFBC-33C8-45D6-AAFD-80FF19EC2C21}" type="pres">
      <dgm:prSet presAssocID="{21057CBC-2D56-4FA3-95D4-B3ADB00B865F}" presName="quadrant3" presStyleLbl="node1" presStyleIdx="2" presStyleCnt="4">
        <dgm:presLayoutVars>
          <dgm:chMax val="1"/>
          <dgm:bulletEnabled val="1"/>
        </dgm:presLayoutVars>
      </dgm:prSet>
      <dgm:spPr/>
    </dgm:pt>
    <dgm:pt modelId="{ADCF5775-38D8-4183-81FF-973B86AEBE91}" type="pres">
      <dgm:prSet presAssocID="{21057CBC-2D56-4FA3-95D4-B3ADB00B865F}" presName="quadrant4" presStyleLbl="node1" presStyleIdx="3" presStyleCnt="4">
        <dgm:presLayoutVars>
          <dgm:chMax val="1"/>
          <dgm:bulletEnabled val="1"/>
        </dgm:presLayoutVars>
      </dgm:prSet>
      <dgm:spPr/>
    </dgm:pt>
    <dgm:pt modelId="{2507FD85-250F-49CB-9519-4118FEEB4CC1}" type="pres">
      <dgm:prSet presAssocID="{21057CBC-2D56-4FA3-95D4-B3ADB00B865F}" presName="quadrantPlaceholder" presStyleCnt="0"/>
      <dgm:spPr/>
    </dgm:pt>
    <dgm:pt modelId="{B4A1F918-C8F5-4B00-BF48-541BE0ECC56D}" type="pres">
      <dgm:prSet presAssocID="{21057CBC-2D56-4FA3-95D4-B3ADB00B865F}" presName="center1" presStyleLbl="fgShp" presStyleIdx="0" presStyleCnt="2"/>
      <dgm:spPr/>
    </dgm:pt>
    <dgm:pt modelId="{5AD35BA1-3DD3-4D88-B3DB-13455A46EA2F}" type="pres">
      <dgm:prSet presAssocID="{21057CBC-2D56-4FA3-95D4-B3ADB00B865F}" presName="center2" presStyleLbl="fgShp" presStyleIdx="1" presStyleCnt="2"/>
      <dgm:spPr/>
    </dgm:pt>
  </dgm:ptLst>
  <dgm:cxnLst>
    <dgm:cxn modelId="{9ED99401-AE71-4B1B-8405-D4C26D738B73}" type="presOf" srcId="{6F8543DC-7A03-4A07-B00D-DC80362CBBBB}" destId="{1B6C184F-3452-4EEF-A410-D2A2E37218E4}" srcOrd="1" destOrd="0" presId="urn:microsoft.com/office/officeart/2005/8/layout/cycle4"/>
    <dgm:cxn modelId="{7577AE12-6677-4987-BAF7-B767223D1D21}" srcId="{5D49E360-AA9F-42E5-A4EF-7B16DA6748FA}" destId="{6F8543DC-7A03-4A07-B00D-DC80362CBBBB}" srcOrd="0" destOrd="0" parTransId="{C4B0D177-6170-40F3-8F77-84AF384FD356}" sibTransId="{539D6A48-83FE-4C1D-8D9A-8B7C41F37274}"/>
    <dgm:cxn modelId="{B5151A1D-1B59-4C53-A933-4C135BC7C3DF}" srcId="{21057CBC-2D56-4FA3-95D4-B3ADB00B865F}" destId="{55BBF1D8-0398-413D-A649-DE5E7E5F15C3}" srcOrd="3" destOrd="0" parTransId="{B91E786B-C0A4-4324-BD3E-7AA3B2204283}" sibTransId="{B0077123-E865-4AFC-A382-049B6B9EB4AB}"/>
    <dgm:cxn modelId="{07849B31-5A88-4995-8056-A5EFAA6D8810}" type="presOf" srcId="{5690A862-42EA-4E13-B553-FBA416E5C6FD}" destId="{CA831F32-D42E-48AA-8943-C63E721F22EB}" srcOrd="0" destOrd="0" presId="urn:microsoft.com/office/officeart/2005/8/layout/cycle4"/>
    <dgm:cxn modelId="{00102A5F-758D-4747-92D1-71462FA71B97}" type="presOf" srcId="{55BBF1D8-0398-413D-A649-DE5E7E5F15C3}" destId="{ADCF5775-38D8-4183-81FF-973B86AEBE91}" srcOrd="0" destOrd="0" presId="urn:microsoft.com/office/officeart/2005/8/layout/cycle4"/>
    <dgm:cxn modelId="{CC389A60-C49C-4A7D-AD10-84DED4482F31}" srcId="{21057CBC-2D56-4FA3-95D4-B3ADB00B865F}" destId="{5D49E360-AA9F-42E5-A4EF-7B16DA6748FA}" srcOrd="2" destOrd="0" parTransId="{79434027-7757-4F87-9937-CAF3CB2BA4A1}" sibTransId="{F1FE84BF-7741-48B0-95D1-3C1F9BCF8621}"/>
    <dgm:cxn modelId="{1276AF4B-96FE-41F3-8C95-21869E60015E}" type="presOf" srcId="{65D314A3-408C-4BE6-BD2D-1C5E5701FF71}" destId="{A86A618F-197C-463D-AC00-97A26D5B214F}" srcOrd="1" destOrd="0" presId="urn:microsoft.com/office/officeart/2005/8/layout/cycle4"/>
    <dgm:cxn modelId="{849D9973-7A4A-4E30-AEED-9EA2B85755A8}" srcId="{21057CBC-2D56-4FA3-95D4-B3ADB00B865F}" destId="{B8E3CA95-781E-42A3-9CC5-122E2E2428C1}" srcOrd="0" destOrd="0" parTransId="{E589C506-257A-4379-A773-34EC7D8B7A12}" sibTransId="{EE0875BC-D36A-4637-ADBE-EB5889066C80}"/>
    <dgm:cxn modelId="{795F9D73-5A42-4A40-9D80-615A756A0249}" type="presOf" srcId="{279C659E-CC5A-42F5-97F7-90289E937BC2}" destId="{AB91DB7F-6887-4795-891D-E73402BB93D9}" srcOrd="0" destOrd="0" presId="urn:microsoft.com/office/officeart/2005/8/layout/cycle4"/>
    <dgm:cxn modelId="{57654884-82FF-4A4B-B7D0-B141F91B9C2C}" type="presOf" srcId="{5D49E360-AA9F-42E5-A4EF-7B16DA6748FA}" destId="{54A9DFBC-33C8-45D6-AAFD-80FF19EC2C21}" srcOrd="0" destOrd="0" presId="urn:microsoft.com/office/officeart/2005/8/layout/cycle4"/>
    <dgm:cxn modelId="{D8D5BD8B-0E76-4189-8429-872F39C146FF}" type="presOf" srcId="{64ED86B9-87D6-4888-869F-7CBC4896044E}" destId="{70754B05-DED9-4E65-8354-53A7168E17B7}" srcOrd="0" destOrd="0" presId="urn:microsoft.com/office/officeart/2005/8/layout/cycle4"/>
    <dgm:cxn modelId="{5B501BB3-E32B-4489-B317-AFC3CE0271EB}" srcId="{55BBF1D8-0398-413D-A649-DE5E7E5F15C3}" destId="{64ED86B9-87D6-4888-869F-7CBC4896044E}" srcOrd="0" destOrd="0" parTransId="{D035042B-C7D5-4C59-9F7D-7A8DA83D0FC5}" sibTransId="{41B3CAF6-209C-4236-A689-407436D5220D}"/>
    <dgm:cxn modelId="{5183A6C3-4218-481D-AE72-7672BBBB70EF}" srcId="{5690A862-42EA-4E13-B553-FBA416E5C6FD}" destId="{65D314A3-408C-4BE6-BD2D-1C5E5701FF71}" srcOrd="0" destOrd="0" parTransId="{CB2AD608-ADDA-4949-93BD-F4030C0F8D6F}" sibTransId="{B1C44525-7199-4AC0-93C7-04FC97F660D8}"/>
    <dgm:cxn modelId="{E5E2E6D9-0EA9-4551-B8AA-BB1D760EEC10}" type="presOf" srcId="{6F8543DC-7A03-4A07-B00D-DC80362CBBBB}" destId="{04D94756-D1B5-4DEF-9F1D-3C1096DF7A36}" srcOrd="0" destOrd="0" presId="urn:microsoft.com/office/officeart/2005/8/layout/cycle4"/>
    <dgm:cxn modelId="{00B61ADA-0132-4A96-88AD-D63E8337A9EB}" srcId="{21057CBC-2D56-4FA3-95D4-B3ADB00B865F}" destId="{5690A862-42EA-4E13-B553-FBA416E5C6FD}" srcOrd="1" destOrd="0" parTransId="{F57F44D3-94AE-4943-8288-2A6C60D53EEA}" sibTransId="{785CDE77-91DF-46B3-8FD9-8D6EB25C351D}"/>
    <dgm:cxn modelId="{D5C902E3-E281-43D1-85F6-518F8C538DA4}" type="presOf" srcId="{B8E3CA95-781E-42A3-9CC5-122E2E2428C1}" destId="{6A197476-9143-4CCB-851F-F36E9D4706C5}" srcOrd="0" destOrd="0" presId="urn:microsoft.com/office/officeart/2005/8/layout/cycle4"/>
    <dgm:cxn modelId="{4CECB0E6-C642-4C05-8BBB-66FC93B51099}" type="presOf" srcId="{65D314A3-408C-4BE6-BD2D-1C5E5701FF71}" destId="{4DE764CC-E80D-4909-AF19-3744F7303A88}" srcOrd="0" destOrd="0" presId="urn:microsoft.com/office/officeart/2005/8/layout/cycle4"/>
    <dgm:cxn modelId="{098782E9-9496-4BBF-94CD-261D696546C5}" srcId="{B8E3CA95-781E-42A3-9CC5-122E2E2428C1}" destId="{279C659E-CC5A-42F5-97F7-90289E937BC2}" srcOrd="0" destOrd="0" parTransId="{07E69FBA-6B41-4DB1-A90E-F4F246029EF1}" sibTransId="{8D281D6A-3591-4ABD-948F-3C4F5A4BEE82}"/>
    <dgm:cxn modelId="{0FFDB5F6-9083-420F-8C0E-6497F7DD1651}" type="presOf" srcId="{64ED86B9-87D6-4888-869F-7CBC4896044E}" destId="{9D6A6D41-C1F2-4ED6-AA6A-7E5AF1C7E1F0}" srcOrd="1" destOrd="0" presId="urn:microsoft.com/office/officeart/2005/8/layout/cycle4"/>
    <dgm:cxn modelId="{B6FAD9F7-6171-44E2-A546-D082950ED707}" type="presOf" srcId="{21057CBC-2D56-4FA3-95D4-B3ADB00B865F}" destId="{7EE3299B-5CAB-437D-8F36-6AAD0342ED1C}" srcOrd="0" destOrd="0" presId="urn:microsoft.com/office/officeart/2005/8/layout/cycle4"/>
    <dgm:cxn modelId="{F63543FD-9E29-435A-BACB-AA8D6FE76279}" type="presOf" srcId="{279C659E-CC5A-42F5-97F7-90289E937BC2}" destId="{C8643804-3916-4996-9C1E-A28E45D4B952}" srcOrd="1" destOrd="0" presId="urn:microsoft.com/office/officeart/2005/8/layout/cycle4"/>
    <dgm:cxn modelId="{D7C15183-0E6E-45ED-A320-1846EA02BCEC}" type="presParOf" srcId="{7EE3299B-5CAB-437D-8F36-6AAD0342ED1C}" destId="{BE55089E-5759-410B-9476-5BB64A48048F}" srcOrd="0" destOrd="0" presId="urn:microsoft.com/office/officeart/2005/8/layout/cycle4"/>
    <dgm:cxn modelId="{D89E89FA-7FFB-4938-90A2-39B88156B42A}" type="presParOf" srcId="{BE55089E-5759-410B-9476-5BB64A48048F}" destId="{27FAC8E9-60AF-411B-A7F4-0CB59A5E0EAA}" srcOrd="0" destOrd="0" presId="urn:microsoft.com/office/officeart/2005/8/layout/cycle4"/>
    <dgm:cxn modelId="{E496128A-D380-492A-BF11-9A940CD4B169}" type="presParOf" srcId="{27FAC8E9-60AF-411B-A7F4-0CB59A5E0EAA}" destId="{AB91DB7F-6887-4795-891D-E73402BB93D9}" srcOrd="0" destOrd="0" presId="urn:microsoft.com/office/officeart/2005/8/layout/cycle4"/>
    <dgm:cxn modelId="{5398C24E-048D-4E37-9669-DB1592595F17}" type="presParOf" srcId="{27FAC8E9-60AF-411B-A7F4-0CB59A5E0EAA}" destId="{C8643804-3916-4996-9C1E-A28E45D4B952}" srcOrd="1" destOrd="0" presId="urn:microsoft.com/office/officeart/2005/8/layout/cycle4"/>
    <dgm:cxn modelId="{897E279D-B68B-4606-8D78-FC4436F1B435}" type="presParOf" srcId="{BE55089E-5759-410B-9476-5BB64A48048F}" destId="{0141E1F5-903F-4EAE-AF9C-6A869C01C6FB}" srcOrd="1" destOrd="0" presId="urn:microsoft.com/office/officeart/2005/8/layout/cycle4"/>
    <dgm:cxn modelId="{27147A07-703D-4AD7-8066-D3D07E25930E}" type="presParOf" srcId="{0141E1F5-903F-4EAE-AF9C-6A869C01C6FB}" destId="{4DE764CC-E80D-4909-AF19-3744F7303A88}" srcOrd="0" destOrd="0" presId="urn:microsoft.com/office/officeart/2005/8/layout/cycle4"/>
    <dgm:cxn modelId="{3C946F3B-E63F-45DB-BCC7-5AF824C960FE}" type="presParOf" srcId="{0141E1F5-903F-4EAE-AF9C-6A869C01C6FB}" destId="{A86A618F-197C-463D-AC00-97A26D5B214F}" srcOrd="1" destOrd="0" presId="urn:microsoft.com/office/officeart/2005/8/layout/cycle4"/>
    <dgm:cxn modelId="{72960F7A-760C-4B98-8D22-196DC7853280}" type="presParOf" srcId="{BE55089E-5759-410B-9476-5BB64A48048F}" destId="{C90E7881-67A6-40C9-8308-142C60C28D0D}" srcOrd="2" destOrd="0" presId="urn:microsoft.com/office/officeart/2005/8/layout/cycle4"/>
    <dgm:cxn modelId="{4689FB70-186A-4F51-A17B-6C995D82261F}" type="presParOf" srcId="{C90E7881-67A6-40C9-8308-142C60C28D0D}" destId="{04D94756-D1B5-4DEF-9F1D-3C1096DF7A36}" srcOrd="0" destOrd="0" presId="urn:microsoft.com/office/officeart/2005/8/layout/cycle4"/>
    <dgm:cxn modelId="{CB592BBD-47C3-427E-A86D-FE68950781A9}" type="presParOf" srcId="{C90E7881-67A6-40C9-8308-142C60C28D0D}" destId="{1B6C184F-3452-4EEF-A410-D2A2E37218E4}" srcOrd="1" destOrd="0" presId="urn:microsoft.com/office/officeart/2005/8/layout/cycle4"/>
    <dgm:cxn modelId="{8EB5089C-E9C8-411A-8466-E315E56D3538}" type="presParOf" srcId="{BE55089E-5759-410B-9476-5BB64A48048F}" destId="{F902EEED-F5C3-421D-B336-2FD1E5D8B8C5}" srcOrd="3" destOrd="0" presId="urn:microsoft.com/office/officeart/2005/8/layout/cycle4"/>
    <dgm:cxn modelId="{00718EFF-F888-44D0-8F27-87BFC3884162}" type="presParOf" srcId="{F902EEED-F5C3-421D-B336-2FD1E5D8B8C5}" destId="{70754B05-DED9-4E65-8354-53A7168E17B7}" srcOrd="0" destOrd="0" presId="urn:microsoft.com/office/officeart/2005/8/layout/cycle4"/>
    <dgm:cxn modelId="{FF2E10AD-020D-49BF-95AD-31228704221F}" type="presParOf" srcId="{F902EEED-F5C3-421D-B336-2FD1E5D8B8C5}" destId="{9D6A6D41-C1F2-4ED6-AA6A-7E5AF1C7E1F0}" srcOrd="1" destOrd="0" presId="urn:microsoft.com/office/officeart/2005/8/layout/cycle4"/>
    <dgm:cxn modelId="{C70ADE59-1BA0-4172-BB65-AAC2D12DD535}" type="presParOf" srcId="{BE55089E-5759-410B-9476-5BB64A48048F}" destId="{88EBDA53-FCEB-484C-89A1-0C908A0142B5}" srcOrd="4" destOrd="0" presId="urn:microsoft.com/office/officeart/2005/8/layout/cycle4"/>
    <dgm:cxn modelId="{02C99405-3F00-4543-9B04-86D96C87A9F3}" type="presParOf" srcId="{7EE3299B-5CAB-437D-8F36-6AAD0342ED1C}" destId="{FE783808-CD62-4585-9AEA-E8FD4834F549}" srcOrd="1" destOrd="0" presId="urn:microsoft.com/office/officeart/2005/8/layout/cycle4"/>
    <dgm:cxn modelId="{95DB4FA5-7C3B-4E14-88FC-86E4A8485C35}" type="presParOf" srcId="{FE783808-CD62-4585-9AEA-E8FD4834F549}" destId="{6A197476-9143-4CCB-851F-F36E9D4706C5}" srcOrd="0" destOrd="0" presId="urn:microsoft.com/office/officeart/2005/8/layout/cycle4"/>
    <dgm:cxn modelId="{885BDD6B-D946-4651-AB32-D0972DBB0145}" type="presParOf" srcId="{FE783808-CD62-4585-9AEA-E8FD4834F549}" destId="{CA831F32-D42E-48AA-8943-C63E721F22EB}" srcOrd="1" destOrd="0" presId="urn:microsoft.com/office/officeart/2005/8/layout/cycle4"/>
    <dgm:cxn modelId="{A66955A9-B9D5-4ADD-A67C-FB34BBDA7971}" type="presParOf" srcId="{FE783808-CD62-4585-9AEA-E8FD4834F549}" destId="{54A9DFBC-33C8-45D6-AAFD-80FF19EC2C21}" srcOrd="2" destOrd="0" presId="urn:microsoft.com/office/officeart/2005/8/layout/cycle4"/>
    <dgm:cxn modelId="{EA58634E-0C36-4064-9BC8-F83E53E9C8C2}" type="presParOf" srcId="{FE783808-CD62-4585-9AEA-E8FD4834F549}" destId="{ADCF5775-38D8-4183-81FF-973B86AEBE91}" srcOrd="3" destOrd="0" presId="urn:microsoft.com/office/officeart/2005/8/layout/cycle4"/>
    <dgm:cxn modelId="{FE3248E2-A9DD-4288-B2D9-15510F58F82B}" type="presParOf" srcId="{FE783808-CD62-4585-9AEA-E8FD4834F549}" destId="{2507FD85-250F-49CB-9519-4118FEEB4CC1}" srcOrd="4" destOrd="0" presId="urn:microsoft.com/office/officeart/2005/8/layout/cycle4"/>
    <dgm:cxn modelId="{ADC011E1-9D3C-423C-8565-6DBCE8DE2DDA}" type="presParOf" srcId="{7EE3299B-5CAB-437D-8F36-6AAD0342ED1C}" destId="{B4A1F918-C8F5-4B00-BF48-541BE0ECC56D}" srcOrd="2" destOrd="0" presId="urn:microsoft.com/office/officeart/2005/8/layout/cycle4"/>
    <dgm:cxn modelId="{AF5F5EC6-2315-425D-B4C7-3D3FF3D9DCCE}" type="presParOf" srcId="{7EE3299B-5CAB-437D-8F36-6AAD0342ED1C}" destId="{5AD35BA1-3DD3-4D88-B3DB-13455A46EA2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AB64EF1-EE8C-4269-BCA0-7C10B1A7FE09}"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zh-TW" altLang="en-US"/>
        </a:p>
      </dgm:t>
    </dgm:pt>
    <dgm:pt modelId="{70605674-C9B4-4AB1-B11C-9278F1ACC1FC}">
      <dgm:prSet phldrT="[文字]" custT="1"/>
      <dgm:spPr>
        <a:xfrm>
          <a:off x="3403072" y="2600176"/>
          <a:ext cx="3492012" cy="924281"/>
        </a:xfr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ln>
        <a:effectLst/>
      </dgm:spPr>
      <dgm:t>
        <a:bodyPr/>
        <a:lstStyle/>
        <a:p>
          <a:pPr>
            <a:spcAft>
              <a:spcPts val="0"/>
            </a:spcAft>
          </a:pPr>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家人的角色與責任</a:t>
          </a:r>
        </a:p>
      </dgm:t>
    </dgm:pt>
    <dgm:pt modelId="{1854D65D-D2F9-4821-B41E-38CEFDAF1D7B}" type="par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D22CCC06-7928-482F-90EE-4049722D5627}" type="sib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6C03826-A3CC-4BAF-A62F-1C49FA149D7B}">
      <dgm:prSet phldrT="[文字]" custT="1"/>
      <dgm:spPr>
        <a:xfrm>
          <a:off x="3403072" y="1560359"/>
          <a:ext cx="3492012" cy="924281"/>
        </a:xfr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ln>
        <a:effectLst/>
      </dgm:spPr>
      <dgm:t>
        <a:bodyPr/>
        <a:lstStyle/>
        <a:p>
          <a:pPr>
            <a:spcAft>
              <a:spcPts val="0"/>
            </a:spcAft>
          </a:pPr>
          <a:r>
            <a:rPr lang="zh-TW" altLang="en-US" sz="2400" b="1"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Times New Roman" panose="02020603050405020304" pitchFamily="18" charset="0"/>
            </a:rPr>
            <a:t>青少年的親子關係</a:t>
          </a:r>
        </a:p>
      </dgm:t>
    </dgm:pt>
    <dgm:pt modelId="{07E9E1C1-A9D7-47B1-8ED5-2A772321C6E5}" type="par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4FDA1B7D-E328-41A6-9C1B-5C4A60A7F8F3}" type="sib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8FF19FBA-39F9-405F-8916-1D36337575D9}">
      <dgm:prSet phldrT="[文字]" custT="1"/>
      <dgm:spPr>
        <a:xfrm>
          <a:off x="3403072" y="520543"/>
          <a:ext cx="3492012" cy="924281"/>
        </a:xfr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健康家庭與家庭韌性</a:t>
          </a:r>
        </a:p>
      </dgm:t>
    </dgm:pt>
    <dgm:pt modelId="{73A6BBA3-A88E-4979-8236-0404B71ADF5A}" type="par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779FB14D-B6E8-426E-A7E4-8AA7FA7B1D74}" type="sib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618C6DFC-BEF8-4667-A010-BD35D812906A}">
      <dgm:prSet phldrT="[文字]" custT="1"/>
      <dgm:spPr>
        <a:xfrm>
          <a:off x="3403072" y="3639992"/>
          <a:ext cx="3492012" cy="924281"/>
        </a:xfr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家庭的愛與關懷</a:t>
          </a:r>
        </a:p>
      </dgm:t>
    </dgm:pt>
    <dgm:pt modelId="{4BE3642F-E65A-4422-9B9C-A992F80BA82E}" type="sib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DA52A85-5247-4ACC-952A-B5FD99970B33}" type="par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E61A1856-0320-47E1-8FE5-CFC99C95FF0F}" type="pres">
      <dgm:prSet presAssocID="{1AB64EF1-EE8C-4269-BCA0-7C10B1A7FE09}" presName="compositeShape" presStyleCnt="0">
        <dgm:presLayoutVars>
          <dgm:dir/>
          <dgm:resizeHandles/>
        </dgm:presLayoutVars>
      </dgm:prSet>
      <dgm:spPr/>
    </dgm:pt>
    <dgm:pt modelId="{00AEB394-47AE-4355-A31E-255BCA28B2F1}" type="pres">
      <dgm:prSet presAssocID="{1AB64EF1-EE8C-4269-BCA0-7C10B1A7FE09}" presName="pyramid" presStyleLbl="node1" presStyleIdx="0" presStyleCnt="1"/>
      <dgm:spPr>
        <a:xfrm>
          <a:off x="858789" y="0"/>
          <a:ext cx="5200352" cy="5200352"/>
        </a:xfrm>
        <a:prstGeom prst="triangle">
          <a:avLst/>
        </a:prstGeom>
        <a:solidFill>
          <a:srgbClr val="82CFF2"/>
        </a:solidFill>
        <a:ln w="25400" cap="flat" cmpd="sng" algn="ctr">
          <a:solidFill>
            <a:sysClr val="window" lastClr="FFFFFF">
              <a:hueOff val="0"/>
              <a:satOff val="0"/>
              <a:lumOff val="0"/>
              <a:alphaOff val="0"/>
            </a:sysClr>
          </a:solidFill>
          <a:prstDash val="solid"/>
        </a:ln>
        <a:effectLst/>
      </dgm:spPr>
    </dgm:pt>
    <dgm:pt modelId="{AF726E3F-13FD-48E7-A39A-E7C2045F5E0D}" type="pres">
      <dgm:prSet presAssocID="{1AB64EF1-EE8C-4269-BCA0-7C10B1A7FE09}" presName="theList" presStyleCnt="0"/>
      <dgm:spPr/>
    </dgm:pt>
    <dgm:pt modelId="{C1DFFF95-105E-4C41-8632-9AC95A61E870}" type="pres">
      <dgm:prSet presAssocID="{8FF19FBA-39F9-405F-8916-1D36337575D9}" presName="aNode" presStyleLbl="fgAcc1" presStyleIdx="0" presStyleCnt="4" custScaleX="120745" custLinFactNeighborX="-49296" custLinFactNeighborY="-22012">
        <dgm:presLayoutVars>
          <dgm:bulletEnabled val="1"/>
        </dgm:presLayoutVars>
      </dgm:prSet>
      <dgm:spPr>
        <a:prstGeom prst="roundRect">
          <a:avLst/>
        </a:prstGeom>
      </dgm:spPr>
    </dgm:pt>
    <dgm:pt modelId="{802C2C39-9E0B-49FE-89C8-FF9DBAFA9679}" type="pres">
      <dgm:prSet presAssocID="{8FF19FBA-39F9-405F-8916-1D36337575D9}" presName="aSpace" presStyleCnt="0"/>
      <dgm:spPr/>
    </dgm:pt>
    <dgm:pt modelId="{1BD83609-4C91-4B55-9A49-FEE28E976195}" type="pres">
      <dgm:prSet presAssocID="{06C03826-A3CC-4BAF-A62F-1C49FA149D7B}" presName="aNode" presStyleLbl="fgAcc1" presStyleIdx="1" presStyleCnt="4" custScaleX="114178" custLinFactY="42027" custLinFactNeighborX="14087" custLinFactNeighborY="100000">
        <dgm:presLayoutVars>
          <dgm:bulletEnabled val="1"/>
        </dgm:presLayoutVars>
      </dgm:prSet>
      <dgm:spPr>
        <a:prstGeom prst="roundRect">
          <a:avLst/>
        </a:prstGeom>
      </dgm:spPr>
    </dgm:pt>
    <dgm:pt modelId="{EADA5882-5A7B-448D-A600-ED628B721091}" type="pres">
      <dgm:prSet presAssocID="{06C03826-A3CC-4BAF-A62F-1C49FA149D7B}" presName="aSpace" presStyleCnt="0"/>
      <dgm:spPr/>
    </dgm:pt>
    <dgm:pt modelId="{7003944E-5B1C-4829-9715-95A816FCAAF5}" type="pres">
      <dgm:prSet presAssocID="{70605674-C9B4-4AB1-B11C-9278F1ACC1FC}" presName="aNode" presStyleLbl="fgAcc1" presStyleIdx="2" presStyleCnt="4" custScaleX="103307" custLinFactY="93012" custLinFactNeighborX="13778" custLinFactNeighborY="100000">
        <dgm:presLayoutVars>
          <dgm:bulletEnabled val="1"/>
        </dgm:presLayoutVars>
      </dgm:prSet>
      <dgm:spPr>
        <a:prstGeom prst="roundRect">
          <a:avLst/>
        </a:prstGeom>
      </dgm:spPr>
    </dgm:pt>
    <dgm:pt modelId="{A2D45960-659E-4CA5-B1F3-AD18B583E2C5}" type="pres">
      <dgm:prSet presAssocID="{70605674-C9B4-4AB1-B11C-9278F1ACC1FC}" presName="aSpace" presStyleCnt="0"/>
      <dgm:spPr/>
    </dgm:pt>
    <dgm:pt modelId="{546ACFEE-CB62-4EA3-BB06-9CDA3B1C4D80}" type="pres">
      <dgm:prSet presAssocID="{618C6DFC-BEF8-4667-A010-BD35D812906A}" presName="aNode" presStyleLbl="fgAcc1" presStyleIdx="3" presStyleCnt="4" custScaleX="103307" custLinFactX="-3628" custLinFactNeighborX="-100000" custLinFactNeighborY="-55902">
        <dgm:presLayoutVars>
          <dgm:bulletEnabled val="1"/>
        </dgm:presLayoutVars>
      </dgm:prSet>
      <dgm:spPr>
        <a:prstGeom prst="roundRect">
          <a:avLst/>
        </a:prstGeom>
      </dgm:spPr>
    </dgm:pt>
    <dgm:pt modelId="{D3E2EE49-DE44-4E5C-A3AD-FF0286715C06}" type="pres">
      <dgm:prSet presAssocID="{618C6DFC-BEF8-4667-A010-BD35D812906A}" presName="aSpace" presStyleCnt="0"/>
      <dgm:spPr/>
    </dgm:pt>
  </dgm:ptLst>
  <dgm:cxnLst>
    <dgm:cxn modelId="{6277361F-BC62-4ACC-8D26-BA2BAAD859B5}" type="presOf" srcId="{1AB64EF1-EE8C-4269-BCA0-7C10B1A7FE09}" destId="{E61A1856-0320-47E1-8FE5-CFC99C95FF0F}" srcOrd="0" destOrd="0" presId="urn:microsoft.com/office/officeart/2005/8/layout/pyramid2"/>
    <dgm:cxn modelId="{3CDEC35F-0007-4C36-BC5D-739A39A8DB9A}" type="presOf" srcId="{8FF19FBA-39F9-405F-8916-1D36337575D9}" destId="{C1DFFF95-105E-4C41-8632-9AC95A61E870}" srcOrd="0" destOrd="0" presId="urn:microsoft.com/office/officeart/2005/8/layout/pyramid2"/>
    <dgm:cxn modelId="{9DB31763-11F7-436E-8A38-6A5702AF5DE8}" srcId="{1AB64EF1-EE8C-4269-BCA0-7C10B1A7FE09}" destId="{618C6DFC-BEF8-4667-A010-BD35D812906A}" srcOrd="3" destOrd="0" parTransId="{0DA52A85-5247-4ACC-952A-B5FD99970B33}" sibTransId="{4BE3642F-E65A-4422-9B9C-A992F80BA82E}"/>
    <dgm:cxn modelId="{B2B87365-AF3B-4E54-AC30-E9179D0009EB}" type="presOf" srcId="{70605674-C9B4-4AB1-B11C-9278F1ACC1FC}" destId="{7003944E-5B1C-4829-9715-95A816FCAAF5}" srcOrd="0" destOrd="0" presId="urn:microsoft.com/office/officeart/2005/8/layout/pyramid2"/>
    <dgm:cxn modelId="{AEA5847C-8909-4637-8D0E-08E9C307D0D9}" type="presOf" srcId="{06C03826-A3CC-4BAF-A62F-1C49FA149D7B}" destId="{1BD83609-4C91-4B55-9A49-FEE28E976195}" srcOrd="0" destOrd="0" presId="urn:microsoft.com/office/officeart/2005/8/layout/pyramid2"/>
    <dgm:cxn modelId="{3C490282-1E2C-42FA-AAF2-6542CB5F1216}" srcId="{1AB64EF1-EE8C-4269-BCA0-7C10B1A7FE09}" destId="{70605674-C9B4-4AB1-B11C-9278F1ACC1FC}" srcOrd="2" destOrd="0" parTransId="{1854D65D-D2F9-4821-B41E-38CEFDAF1D7B}" sibTransId="{D22CCC06-7928-482F-90EE-4049722D5627}"/>
    <dgm:cxn modelId="{629493A2-ADA3-4083-BCB8-A99EDA500F75}" srcId="{1AB64EF1-EE8C-4269-BCA0-7C10B1A7FE09}" destId="{06C03826-A3CC-4BAF-A62F-1C49FA149D7B}" srcOrd="1" destOrd="0" parTransId="{07E9E1C1-A9D7-47B1-8ED5-2A772321C6E5}" sibTransId="{4FDA1B7D-E328-41A6-9C1B-5C4A60A7F8F3}"/>
    <dgm:cxn modelId="{3E52BEB6-ED3C-4860-A43F-DA51868815FD}" type="presOf" srcId="{618C6DFC-BEF8-4667-A010-BD35D812906A}" destId="{546ACFEE-CB62-4EA3-BB06-9CDA3B1C4D80}" srcOrd="0" destOrd="0" presId="urn:microsoft.com/office/officeart/2005/8/layout/pyramid2"/>
    <dgm:cxn modelId="{0EB8AFB7-E893-409E-A09E-D4ECBD58E343}" srcId="{1AB64EF1-EE8C-4269-BCA0-7C10B1A7FE09}" destId="{8FF19FBA-39F9-405F-8916-1D36337575D9}" srcOrd="0" destOrd="0" parTransId="{73A6BBA3-A88E-4979-8236-0404B71ADF5A}" sibTransId="{779FB14D-B6E8-426E-A7E4-8AA7FA7B1D74}"/>
    <dgm:cxn modelId="{169B1BC0-102D-403F-8DEF-5AE3A054981B}" type="presParOf" srcId="{E61A1856-0320-47E1-8FE5-CFC99C95FF0F}" destId="{00AEB394-47AE-4355-A31E-255BCA28B2F1}" srcOrd="0" destOrd="0" presId="urn:microsoft.com/office/officeart/2005/8/layout/pyramid2"/>
    <dgm:cxn modelId="{84E19F46-78E5-48F1-B177-5A93D7073212}" type="presParOf" srcId="{E61A1856-0320-47E1-8FE5-CFC99C95FF0F}" destId="{AF726E3F-13FD-48E7-A39A-E7C2045F5E0D}" srcOrd="1" destOrd="0" presId="urn:microsoft.com/office/officeart/2005/8/layout/pyramid2"/>
    <dgm:cxn modelId="{58918B6C-1264-49BE-80FC-FF8FD8084860}" type="presParOf" srcId="{AF726E3F-13FD-48E7-A39A-E7C2045F5E0D}" destId="{C1DFFF95-105E-4C41-8632-9AC95A61E870}" srcOrd="0" destOrd="0" presId="urn:microsoft.com/office/officeart/2005/8/layout/pyramid2"/>
    <dgm:cxn modelId="{9E60A2B3-864A-413C-B873-C96AFDB8CC42}" type="presParOf" srcId="{AF726E3F-13FD-48E7-A39A-E7C2045F5E0D}" destId="{802C2C39-9E0B-49FE-89C8-FF9DBAFA9679}" srcOrd="1" destOrd="0" presId="urn:microsoft.com/office/officeart/2005/8/layout/pyramid2"/>
    <dgm:cxn modelId="{BDB40EA0-C258-4D9D-8885-9F1B90EFAB47}" type="presParOf" srcId="{AF726E3F-13FD-48E7-A39A-E7C2045F5E0D}" destId="{1BD83609-4C91-4B55-9A49-FEE28E976195}" srcOrd="2" destOrd="0" presId="urn:microsoft.com/office/officeart/2005/8/layout/pyramid2"/>
    <dgm:cxn modelId="{C4A97BBE-FB08-476F-8B35-8A5B935CAF1B}" type="presParOf" srcId="{AF726E3F-13FD-48E7-A39A-E7C2045F5E0D}" destId="{EADA5882-5A7B-448D-A600-ED628B721091}" srcOrd="3" destOrd="0" presId="urn:microsoft.com/office/officeart/2005/8/layout/pyramid2"/>
    <dgm:cxn modelId="{A0FCC073-F00F-44E0-9654-61FAA3C64768}" type="presParOf" srcId="{AF726E3F-13FD-48E7-A39A-E7C2045F5E0D}" destId="{7003944E-5B1C-4829-9715-95A816FCAAF5}" srcOrd="4" destOrd="0" presId="urn:microsoft.com/office/officeart/2005/8/layout/pyramid2"/>
    <dgm:cxn modelId="{E15746AE-AA8D-48AE-BF74-CC2CF3FC832F}" type="presParOf" srcId="{AF726E3F-13FD-48E7-A39A-E7C2045F5E0D}" destId="{A2D45960-659E-4CA5-B1F3-AD18B583E2C5}" srcOrd="5" destOrd="0" presId="urn:microsoft.com/office/officeart/2005/8/layout/pyramid2"/>
    <dgm:cxn modelId="{CCB98A88-7830-405D-BA9B-D2786B534F29}" type="presParOf" srcId="{AF726E3F-13FD-48E7-A39A-E7C2045F5E0D}" destId="{546ACFEE-CB62-4EA3-BB06-9CDA3B1C4D80}" srcOrd="6" destOrd="0" presId="urn:microsoft.com/office/officeart/2005/8/layout/pyramid2"/>
    <dgm:cxn modelId="{4A66FAA9-803A-42B5-8437-49E189D3BC3C}" type="presParOf" srcId="{AF726E3F-13FD-48E7-A39A-E7C2045F5E0D}" destId="{D3E2EE49-DE44-4E5C-A3AD-FF0286715C0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82CFF2"/>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幼兒園</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r>
            <a:rPr lang="zh-TW" altLang="en-US" sz="3200" dirty="0">
              <a:latin typeface="微軟正黑體" panose="020B0604030504040204" pitchFamily="34" charset="-120"/>
              <a:ea typeface="微軟正黑體" panose="020B0604030504040204" pitchFamily="34" charset="-120"/>
            </a:rPr>
            <a:t>察覺及接受家人的愛與照顧</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B05535-4C4D-4FB5-A312-61CC2C71594D}">
      <dgm:prSet phldrT="[文字]" custT="1"/>
      <dgm:spPr/>
      <dgm:t>
        <a:bodyPr/>
        <a:lstStyle/>
        <a:p>
          <a:r>
            <a:rPr lang="zh-TW" altLang="en-US" sz="3200" dirty="0">
              <a:latin typeface="微軟正黑體" panose="020B0604030504040204" pitchFamily="34" charset="-120"/>
              <a:ea typeface="微軟正黑體" panose="020B0604030504040204" pitchFamily="34" charset="-120"/>
            </a:rPr>
            <a:t>表達對家人的愛、感謝與尊重</a:t>
          </a:r>
        </a:p>
      </dgm:t>
    </dgm:pt>
    <dgm:pt modelId="{23A7CF46-D99B-4BED-B680-BE4D5EF48E59}" type="par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7770ED-48CA-45FF-9124-E58D82A20F5B}" type="sib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F5B7CA-AEC6-486F-953B-4252179E13FD}">
      <dgm:prSet phldrT="[文字]"/>
      <dgm:spPr>
        <a:solidFill>
          <a:srgbClr val="82CFF2"/>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一</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二</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3121329-D42D-4BB7-BB0A-E2EA6F33D34D}" type="sib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8C1B0A-18F1-42C1-8681-A50C5AF6A56E}">
      <dgm:prSet phldrT="[文字]" custT="1"/>
      <dgm:spPr/>
      <dgm:t>
        <a:bodyPr/>
        <a:lstStyle/>
        <a:p>
          <a:r>
            <a:rPr lang="zh-TW" altLang="en-US" sz="3200" dirty="0">
              <a:latin typeface="微軟正黑體" panose="020B0604030504040204" pitchFamily="34" charset="-120"/>
              <a:ea typeface="微軟正黑體" panose="020B0604030504040204" pitchFamily="34" charset="-120"/>
            </a:rPr>
            <a:t>了解家人角色與互動</a:t>
          </a:r>
        </a:p>
      </dgm:t>
    </dgm:pt>
    <dgm:pt modelId="{768952C4-E5D3-4BB1-97F6-B6FA992F7F29}" type="par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53AF23-1AF4-4B85-BBE7-28DBD7669F8C}" type="sib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53D359F-B14A-4653-A316-6B86175FF845}">
      <dgm:prSet phldrT="[文字]" custT="1"/>
      <dgm:spPr/>
      <dgm:t>
        <a:bodyPr/>
        <a:lstStyle/>
        <a:p>
          <a:r>
            <a:rPr lang="zh-TW" altLang="en-US" sz="3200" dirty="0">
              <a:latin typeface="微軟正黑體" panose="020B0604030504040204" pitchFamily="34" charset="-120"/>
              <a:ea typeface="微軟正黑體" panose="020B0604030504040204" pitchFamily="34" charset="-120"/>
            </a:rPr>
            <a:t>理解增進增進家人關係的方法並實踐</a:t>
          </a:r>
        </a:p>
      </dgm:t>
    </dgm:pt>
    <dgm:pt modelId="{F0D9FD8E-2422-4765-B16C-1A5BD44DA21B}" type="parTrans" cxnId="{8A930B30-B619-41A5-84D8-A1DE132BC6F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094DB06-216A-4C2F-8E1C-6A36A8BBAA21}" type="sibTrans" cxnId="{8A930B30-B619-41A5-84D8-A1DE132BC6F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A172AB-BF5A-4F42-B3C9-4A09282EC9D0}">
      <dgm:prSet phldrT="[文字]"/>
      <dgm:spPr>
        <a:solidFill>
          <a:srgbClr val="82CFF2"/>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三</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四</a:t>
          </a:r>
        </a:p>
      </dgm:t>
    </dgm:pt>
    <dgm:pt modelId="{CD813327-4B78-4040-B698-231F30A60289}" type="parTrans" cxnId="{1125182E-7F7F-445C-ABAD-E340825833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02A07A9-DF5B-4168-AC5B-0294EB06166D}" type="sibTrans" cxnId="{1125182E-7F7F-445C-ABAD-E340825833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7D36D54-2AC7-4DD5-B85E-582B2D9B07DE}">
      <dgm:prSet phldrT="[文字]" custT="1"/>
      <dgm:spPr/>
      <dgm:t>
        <a:bodyPr/>
        <a:lstStyle/>
        <a:p>
          <a:r>
            <a:rPr lang="zh-TW" altLang="en-US" sz="2400" dirty="0">
              <a:latin typeface="微軟正黑體" panose="020B0604030504040204" pitchFamily="34" charset="-120"/>
              <a:ea typeface="微軟正黑體" panose="020B0604030504040204" pitchFamily="34" charset="-120"/>
            </a:rPr>
            <a:t>了解家人的多重角色與責任</a:t>
          </a:r>
        </a:p>
      </dgm:t>
      <dgm:extLst>
        <a:ext uri="{E40237B7-FDA0-4F09-8148-C483321AD2D9}">
          <dgm14:cNvPr xmlns:dgm14="http://schemas.microsoft.com/office/drawing/2010/diagram" id="0" name="">
            <a:hlinkClick xmlns:r="http://schemas.openxmlformats.org/officeDocument/2006/relationships" r:id="rId1" action="ppaction://hlinkpres?slideindex=1&amp;slidetitle="/>
          </dgm14:cNvPr>
        </a:ext>
      </dgm:extLst>
    </dgm:pt>
    <dgm:pt modelId="{5E749630-D2F4-4381-A9D3-F48332FA10FC}" type="parTrans" cxnId="{150EFEB5-B659-4BB3-9F97-C8DEDD16CED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D7E2777-9218-434E-95F7-FF473D162E37}" type="sibTrans" cxnId="{150EFEB5-B659-4BB3-9F97-C8DEDD16CED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4866F13-30E3-4972-87E1-8CE0298F556D}">
      <dgm:prSet phldrT="[文字]" custT="1"/>
      <dgm:spPr/>
      <dgm:t>
        <a:bodyPr/>
        <a:lstStyle/>
        <a:p>
          <a:r>
            <a:rPr lang="zh-TW" altLang="en-US" sz="2400" dirty="0">
              <a:latin typeface="微軟正黑體" panose="020B0604030504040204" pitchFamily="34" charset="-120"/>
              <a:ea typeface="微軟正黑體" panose="020B0604030504040204" pitchFamily="34" charset="-120"/>
            </a:rPr>
            <a:t>表達對家人的情感支持與關懷</a:t>
          </a:r>
        </a:p>
      </dgm:t>
    </dgm:pt>
    <dgm:pt modelId="{5A9D020A-AA2E-4943-A49A-91735FAEC26C}" type="parTrans" cxnId="{F9E1CBE6-ABD8-4731-95B6-91AA7B821E6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109EA7F-05DC-4927-B33B-55C065338D94}" type="sibTrans" cxnId="{F9E1CBE6-ABD8-4731-95B6-91AA7B821E6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AEC4479-8F83-4E53-A4C3-6D947B3F9161}">
      <dgm:prSet phldrT="[文字]" custT="1"/>
      <dgm:spPr/>
      <dgm:t>
        <a:bodyPr/>
        <a:lstStyle/>
        <a:p>
          <a:r>
            <a:rPr lang="zh-TW" altLang="en-US" sz="2400" dirty="0">
              <a:latin typeface="微軟正黑體" panose="020B0604030504040204" pitchFamily="34" charset="-120"/>
              <a:ea typeface="微軟正黑體" panose="020B0604030504040204" pitchFamily="34" charset="-120"/>
            </a:rPr>
            <a:t>參與家庭活動並分享經驗</a:t>
          </a:r>
        </a:p>
      </dgm:t>
    </dgm:pt>
    <dgm:pt modelId="{6BAE432D-83EC-4702-9573-9C274716CA95}" type="parTrans" cxnId="{A2498217-4CCB-4BD3-913E-7C4B4352EF9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70CF7B-6618-4032-9056-0B36D8A8E331}" type="sibTrans" cxnId="{A2498217-4CCB-4BD3-913E-7C4B4352EF9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3">
        <dgm:presLayoutVars>
          <dgm:chMax val="1"/>
          <dgm:bulletEnabled val="1"/>
        </dgm:presLayoutVars>
      </dgm:prSet>
      <dgm:spPr/>
    </dgm:pt>
    <dgm:pt modelId="{DCD9DC72-5A9B-4BAB-BCEB-3BE9AEE399F4}" type="pres">
      <dgm:prSet presAssocID="{F08DB746-9F50-4E53-B395-B5A1A19BA207}" presName="descendantText" presStyleLbl="alignAcc1" presStyleIdx="0" presStyleCnt="3">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3">
        <dgm:presLayoutVars>
          <dgm:chMax val="1"/>
          <dgm:bulletEnabled val="1"/>
        </dgm:presLayoutVars>
      </dgm:prSet>
      <dgm:spPr/>
    </dgm:pt>
    <dgm:pt modelId="{33E1D566-936E-44F5-B16A-59CC315F6EEB}" type="pres">
      <dgm:prSet presAssocID="{0AF5B7CA-AEC6-486F-953B-4252179E13FD}" presName="descendantText" presStyleLbl="alignAcc1" presStyleIdx="1" presStyleCnt="3">
        <dgm:presLayoutVars>
          <dgm:bulletEnabled val="1"/>
        </dgm:presLayoutVars>
      </dgm:prSet>
      <dgm:spPr/>
    </dgm:pt>
    <dgm:pt modelId="{70EF3F6E-A482-4058-9010-0E74333A4604}" type="pres">
      <dgm:prSet presAssocID="{63121329-D42D-4BB7-BB0A-E2EA6F33D34D}" presName="sp" presStyleCnt="0"/>
      <dgm:spPr/>
    </dgm:pt>
    <dgm:pt modelId="{616294D6-CA45-4C4E-B37C-5963DD227F1D}" type="pres">
      <dgm:prSet presAssocID="{96A172AB-BF5A-4F42-B3C9-4A09282EC9D0}" presName="composite" presStyleCnt="0"/>
      <dgm:spPr/>
    </dgm:pt>
    <dgm:pt modelId="{0B097728-C252-4315-ABDB-34680A101DEB}" type="pres">
      <dgm:prSet presAssocID="{96A172AB-BF5A-4F42-B3C9-4A09282EC9D0}" presName="parentText" presStyleLbl="alignNode1" presStyleIdx="2" presStyleCnt="3">
        <dgm:presLayoutVars>
          <dgm:chMax val="1"/>
          <dgm:bulletEnabled val="1"/>
        </dgm:presLayoutVars>
      </dgm:prSet>
      <dgm:spPr/>
    </dgm:pt>
    <dgm:pt modelId="{DACE27F3-1E87-4FA1-9592-86790FD97688}" type="pres">
      <dgm:prSet presAssocID="{96A172AB-BF5A-4F42-B3C9-4A09282EC9D0}" presName="descendantText" presStyleLbl="alignAcc1" presStyleIdx="2" presStyleCnt="3" custScaleY="118941">
        <dgm:presLayoutVars>
          <dgm:bulletEnabled val="1"/>
        </dgm:presLayoutVars>
      </dgm:prSet>
      <dgm:spPr/>
    </dgm:pt>
  </dgm:ptLst>
  <dgm:cxnLst>
    <dgm:cxn modelId="{CB2FF80C-04E0-478D-92A5-B4B85F91ECB9}" type="presOf" srcId="{97D36D54-2AC7-4DD5-B85E-582B2D9B07DE}" destId="{DACE27F3-1E87-4FA1-9592-86790FD97688}" srcOrd="0" destOrd="0" presId="urn:microsoft.com/office/officeart/2005/8/layout/chevron2"/>
    <dgm:cxn modelId="{A2498217-4CCB-4BD3-913E-7C4B4352EF90}" srcId="{96A172AB-BF5A-4F42-B3C9-4A09282EC9D0}" destId="{DAEC4479-8F83-4E53-A4C3-6D947B3F9161}" srcOrd="2" destOrd="0" parTransId="{6BAE432D-83EC-4702-9573-9C274716CA95}" sibTransId="{9970CF7B-6618-4032-9056-0B36D8A8E331}"/>
    <dgm:cxn modelId="{1125182E-7F7F-445C-ABAD-E3408258335B}" srcId="{BF1C568A-822F-4341-83EB-771046CFA7B0}" destId="{96A172AB-BF5A-4F42-B3C9-4A09282EC9D0}" srcOrd="2" destOrd="0" parTransId="{CD813327-4B78-4040-B698-231F30A60289}" sibTransId="{802A07A9-DF5B-4168-AC5B-0294EB06166D}"/>
    <dgm:cxn modelId="{8A930B30-B619-41A5-84D8-A1DE132BC6F3}" srcId="{0AF5B7CA-AEC6-486F-953B-4252179E13FD}" destId="{F53D359F-B14A-4653-A316-6B86175FF845}" srcOrd="1" destOrd="0" parTransId="{F0D9FD8E-2422-4765-B16C-1A5BD44DA21B}" sibTransId="{D094DB06-216A-4C2F-8E1C-6A36A8BBAA21}"/>
    <dgm:cxn modelId="{9DD15140-6AD9-496F-932E-49A2DEDE7F47}" type="presOf" srcId="{F53D359F-B14A-4653-A316-6B86175FF845}" destId="{33E1D566-936E-44F5-B16A-59CC315F6EEB}" srcOrd="0" destOrd="1" presId="urn:microsoft.com/office/officeart/2005/8/layout/chevron2"/>
    <dgm:cxn modelId="{70672B49-8FDB-4CA2-99E5-8724B09699DC}" type="presOf" srcId="{0AF5B7CA-AEC6-486F-953B-4252179E13FD}" destId="{6063671C-435F-4F98-8E76-EFE63D6EF441}" srcOrd="0" destOrd="0" presId="urn:microsoft.com/office/officeart/2005/8/layout/chevron2"/>
    <dgm:cxn modelId="{C2D05F6C-64B6-4165-BB34-803D187F08CF}" type="presOf" srcId="{BF1C568A-822F-4341-83EB-771046CFA7B0}" destId="{60EBB012-8B60-405E-9AC9-FEDB871BD678}" srcOrd="0" destOrd="0" presId="urn:microsoft.com/office/officeart/2005/8/layout/chevron2"/>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601FF471-ADD9-4799-B2B7-6E551EDA9EC5}" type="presOf" srcId="{DAEC4479-8F83-4E53-A4C3-6D947B3F9161}" destId="{DACE27F3-1E87-4FA1-9592-86790FD97688}" srcOrd="0" destOrd="2"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63BDBF86-9AE4-4DBF-9BD3-DEBC23462917}" type="presOf" srcId="{998C1B0A-18F1-42C1-8681-A50C5AF6A56E}" destId="{33E1D566-936E-44F5-B16A-59CC315F6EEB}" srcOrd="0" destOrd="0" presId="urn:microsoft.com/office/officeart/2005/8/layout/chevron2"/>
    <dgm:cxn modelId="{7438EEB3-F53B-4A55-B69B-7134BFE51DA6}" type="presOf" srcId="{83A8E3CA-7343-40D1-B1B9-F5336352D705}" destId="{DCD9DC72-5A9B-4BAB-BCEB-3BE9AEE399F4}" srcOrd="0" destOrd="0" presId="urn:microsoft.com/office/officeart/2005/8/layout/chevron2"/>
    <dgm:cxn modelId="{150EFEB5-B659-4BB3-9F97-C8DEDD16CED4}" srcId="{96A172AB-BF5A-4F42-B3C9-4A09282EC9D0}" destId="{97D36D54-2AC7-4DD5-B85E-582B2D9B07DE}" srcOrd="0" destOrd="0" parTransId="{5E749630-D2F4-4381-A9D3-F48332FA10FC}" sibTransId="{3D7E2777-9218-434E-95F7-FF473D162E37}"/>
    <dgm:cxn modelId="{165A06C8-72D4-4B46-8AC2-155517E082BB}" srcId="{F08DB746-9F50-4E53-B395-B5A1A19BA207}" destId="{83A8E3CA-7343-40D1-B1B9-F5336352D705}" srcOrd="0" destOrd="0" parTransId="{6A2BEC60-631F-4F03-9F7A-56FE2580A8E5}" sibTransId="{0A0A1C67-8969-4373-8315-BE7B37E6CEF2}"/>
    <dgm:cxn modelId="{9E4FE7CD-64EB-4A93-9FEA-11D0679EB70A}" type="presOf" srcId="{96A172AB-BF5A-4F42-B3C9-4A09282EC9D0}" destId="{0B097728-C252-4315-ABDB-34680A101DEB}" srcOrd="0" destOrd="0" presId="urn:microsoft.com/office/officeart/2005/8/layout/chevron2"/>
    <dgm:cxn modelId="{A2B962D4-1CAD-4C17-801E-52B8525131F7}" type="presOf" srcId="{95B05535-4C4D-4FB5-A312-61CC2C71594D}" destId="{DCD9DC72-5A9B-4BAB-BCEB-3BE9AEE399F4}" srcOrd="0" destOrd="1" presId="urn:microsoft.com/office/officeart/2005/8/layout/chevron2"/>
    <dgm:cxn modelId="{27104FDB-1B0E-4E35-B556-636DCBEE4516}" type="presOf" srcId="{B4866F13-30E3-4972-87E1-8CE0298F556D}" destId="{DACE27F3-1E87-4FA1-9592-86790FD97688}" srcOrd="0" destOrd="1"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F9E1CBE6-ABD8-4731-95B6-91AA7B821E6F}" srcId="{96A172AB-BF5A-4F42-B3C9-4A09282EC9D0}" destId="{B4866F13-30E3-4972-87E1-8CE0298F556D}" srcOrd="1" destOrd="0" parTransId="{5A9D020A-AA2E-4943-A49A-91735FAEC26C}" sibTransId="{9109EA7F-05DC-4927-B33B-55C065338D94}"/>
    <dgm:cxn modelId="{021645F6-81B7-40B4-8A2F-758C37ED3943}" type="presOf" srcId="{F08DB746-9F50-4E53-B395-B5A1A19BA207}" destId="{81C8294C-2A11-49DC-A53C-2301C608E29D}" srcOrd="0" destOrd="0" presId="urn:microsoft.com/office/officeart/2005/8/layout/chevron2"/>
    <dgm:cxn modelId="{68AEFD1C-9B8C-4111-B997-C1BDA53ED26C}" type="presParOf" srcId="{60EBB012-8B60-405E-9AC9-FEDB871BD678}" destId="{2AD45373-3621-4D25-BE81-47B1926F90A1}" srcOrd="0" destOrd="0" presId="urn:microsoft.com/office/officeart/2005/8/layout/chevron2"/>
    <dgm:cxn modelId="{DB8E30A6-EF05-403A-BDA4-36D7A9D5C03F}" type="presParOf" srcId="{2AD45373-3621-4D25-BE81-47B1926F90A1}" destId="{81C8294C-2A11-49DC-A53C-2301C608E29D}" srcOrd="0" destOrd="0" presId="urn:microsoft.com/office/officeart/2005/8/layout/chevron2"/>
    <dgm:cxn modelId="{32A300A3-B6AA-4A5A-BF8D-026DC7253CBE}" type="presParOf" srcId="{2AD45373-3621-4D25-BE81-47B1926F90A1}" destId="{DCD9DC72-5A9B-4BAB-BCEB-3BE9AEE399F4}" srcOrd="1" destOrd="0" presId="urn:microsoft.com/office/officeart/2005/8/layout/chevron2"/>
    <dgm:cxn modelId="{2524AD80-72BD-4FB7-B95D-F7F4644D314A}" type="presParOf" srcId="{60EBB012-8B60-405E-9AC9-FEDB871BD678}" destId="{285B3071-9758-4A3B-AEE1-D3090617B4FC}" srcOrd="1" destOrd="0" presId="urn:microsoft.com/office/officeart/2005/8/layout/chevron2"/>
    <dgm:cxn modelId="{966ACCCD-33AF-4587-B485-6B82A426B604}" type="presParOf" srcId="{60EBB012-8B60-405E-9AC9-FEDB871BD678}" destId="{72CDEDE1-83B2-4B25-BE99-EADFBAB5CBCD}" srcOrd="2" destOrd="0" presId="urn:microsoft.com/office/officeart/2005/8/layout/chevron2"/>
    <dgm:cxn modelId="{AE040602-7B84-4169-9417-B9D1D1BDF3D6}" type="presParOf" srcId="{72CDEDE1-83B2-4B25-BE99-EADFBAB5CBCD}" destId="{6063671C-435F-4F98-8E76-EFE63D6EF441}" srcOrd="0" destOrd="0" presId="urn:microsoft.com/office/officeart/2005/8/layout/chevron2"/>
    <dgm:cxn modelId="{AA92BD7D-3532-4410-B971-A15F0EC8B015}" type="presParOf" srcId="{72CDEDE1-83B2-4B25-BE99-EADFBAB5CBCD}" destId="{33E1D566-936E-44F5-B16A-59CC315F6EEB}" srcOrd="1" destOrd="0" presId="urn:microsoft.com/office/officeart/2005/8/layout/chevron2"/>
    <dgm:cxn modelId="{C386C13A-3351-4C64-8AFF-82A297892825}" type="presParOf" srcId="{60EBB012-8B60-405E-9AC9-FEDB871BD678}" destId="{70EF3F6E-A482-4058-9010-0E74333A4604}" srcOrd="3" destOrd="0" presId="urn:microsoft.com/office/officeart/2005/8/layout/chevron2"/>
    <dgm:cxn modelId="{3267C5CF-047F-4A63-BBC0-43B9ABB9CA24}" type="presParOf" srcId="{60EBB012-8B60-405E-9AC9-FEDB871BD678}" destId="{616294D6-CA45-4C4E-B37C-5963DD227F1D}" srcOrd="4" destOrd="0" presId="urn:microsoft.com/office/officeart/2005/8/layout/chevron2"/>
    <dgm:cxn modelId="{751C0703-6B65-4343-B658-0BC76E3D75FE}" type="presParOf" srcId="{616294D6-CA45-4C4E-B37C-5963DD227F1D}" destId="{0B097728-C252-4315-ABDB-34680A101DEB}" srcOrd="0" destOrd="0" presId="urn:microsoft.com/office/officeart/2005/8/layout/chevron2"/>
    <dgm:cxn modelId="{EF21BEFD-81BB-42F1-9CA8-8A87191384C3}" type="presParOf" srcId="{616294D6-CA45-4C4E-B37C-5963DD227F1D}" destId="{DACE27F3-1E87-4FA1-9592-86790FD9768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82CFF2"/>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五</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六</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r>
            <a:rPr lang="zh-TW" altLang="en-US" sz="2800" dirty="0">
              <a:latin typeface="微軟正黑體" panose="020B0604030504040204" pitchFamily="34" charset="-120"/>
              <a:ea typeface="微軟正黑體" panose="020B0604030504040204" pitchFamily="34" charset="-120"/>
            </a:rPr>
            <a:t>實踐兒童的家庭責任 </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F5B7CA-AEC6-486F-953B-4252179E13FD}">
      <dgm:prSet phldrT="[文字]"/>
      <dgm:spPr>
        <a:solidFill>
          <a:srgbClr val="82CFF2"/>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國中</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3121329-D42D-4BB7-BB0A-E2EA6F33D34D}" type="sib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8C1B0A-18F1-42C1-8681-A50C5AF6A56E}">
      <dgm:prSet phldrT="[文字]" custT="1"/>
      <dgm:spPr/>
      <dgm:t>
        <a:bodyPr/>
        <a:lstStyle/>
        <a:p>
          <a:r>
            <a:rPr lang="zh-TW" altLang="en-US" sz="2800" dirty="0">
              <a:latin typeface="微軟正黑體" panose="020B0604030504040204" pitchFamily="34" charset="-120"/>
              <a:ea typeface="微軟正黑體" panose="020B0604030504040204" pitchFamily="34" charset="-120"/>
            </a:rPr>
            <a:t>實踐青少年家庭責任</a:t>
          </a:r>
        </a:p>
      </dgm:t>
    </dgm:pt>
    <dgm:pt modelId="{768952C4-E5D3-4BB1-97F6-B6FA992F7F29}" type="par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53AF23-1AF4-4B85-BBE7-28DBD7669F8C}" type="sib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CCC39DD-5D1A-42D1-89AB-DEDBB38A29EA}">
      <dgm:prSet phldrT="[文字]" custT="1"/>
      <dgm:spPr/>
      <dgm:t>
        <a:bodyPr/>
        <a:lstStyle/>
        <a:p>
          <a:r>
            <a:rPr lang="zh-TW" altLang="en-US" sz="2800" dirty="0">
              <a:latin typeface="微軟正黑體" panose="020B0604030504040204" pitchFamily="34" charset="-120"/>
              <a:ea typeface="微軟正黑體" panose="020B0604030504040204" pitchFamily="34" charset="-120"/>
            </a:rPr>
            <a:t>了解並避免家庭暴力</a:t>
          </a:r>
        </a:p>
      </dgm:t>
    </dgm:pt>
    <dgm:pt modelId="{15A28535-02E9-4694-A5AA-AF4EF7C2F6FD}" type="parTrans" cxnId="{22EF55DD-7D4F-41AF-BB0A-EC54F2F2895E}">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22BFDAB-6D35-42A1-9F30-1F4256B83C07}" type="sibTrans" cxnId="{22EF55DD-7D4F-41AF-BB0A-EC54F2F2895E}">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B05535-4C4D-4FB5-A312-61CC2C71594D}">
      <dgm:prSet phldrT="[文字]" custT="1"/>
      <dgm:spPr/>
      <dgm:t>
        <a:bodyPr/>
        <a:lstStyle/>
        <a:p>
          <a:r>
            <a:rPr lang="zh-TW" altLang="en-US" sz="2800" dirty="0">
              <a:latin typeface="微軟正黑體" panose="020B0604030504040204" pitchFamily="34" charset="-120"/>
              <a:ea typeface="微軟正黑體" panose="020B0604030504040204" pitchFamily="34" charset="-120"/>
            </a:rPr>
            <a:t>關懷及照顧家族成員</a:t>
          </a:r>
        </a:p>
      </dgm:t>
    </dgm:pt>
    <dgm:pt modelId="{967770ED-48CA-45FF-9124-E58D82A20F5B}" type="sib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3A7CF46-D99B-4BED-B680-BE4D5EF48E59}" type="par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8F1DA97-A57E-4EA1-9D93-C8C71393D43C}">
      <dgm:prSet phldrT="[文字]" custT="1"/>
      <dgm:spPr/>
      <dgm:t>
        <a:bodyPr/>
        <a:lstStyle/>
        <a:p>
          <a:r>
            <a:rPr lang="zh-TW" altLang="en-US" sz="2800" dirty="0">
              <a:latin typeface="微軟正黑體" panose="020B0604030504040204" pitchFamily="34" charset="-120"/>
              <a:ea typeface="微軟正黑體" panose="020B0604030504040204" pitchFamily="34" charset="-120"/>
            </a:rPr>
            <a:t>了解及關懷家人需求與期待</a:t>
          </a:r>
        </a:p>
      </dgm:t>
    </dgm:pt>
    <dgm:pt modelId="{2A0991E4-DFB4-46A5-B704-2DA445B332FF}" type="parTrans" cxnId="{E32E4C13-D976-4C2A-B807-4CB03354B4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D95CD71-29DD-46FB-B75D-E5ACD24ADB7F}" type="sibTrans" cxnId="{E32E4C13-D976-4C2A-B807-4CB03354B4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789F845-623C-46D4-BD73-777510D842D3}">
      <dgm:prSet phldrT="[文字]" custT="1"/>
      <dgm:spPr/>
      <dgm:t>
        <a:bodyPr/>
        <a:lstStyle/>
        <a:p>
          <a:r>
            <a:rPr lang="zh-TW" altLang="en-US" sz="2800" dirty="0">
              <a:latin typeface="微軟正黑體" panose="020B0604030504040204" pitchFamily="34" charset="-120"/>
              <a:ea typeface="微軟正黑體" panose="020B0604030504040204" pitchFamily="34" charset="-120"/>
            </a:rPr>
            <a:t>青少年與父母的溝通、衝突與因應</a:t>
          </a:r>
        </a:p>
      </dgm:t>
    </dgm:pt>
    <dgm:pt modelId="{CF509989-AAC2-460E-914D-A23844EC76BC}" type="parTrans" cxnId="{C21E4ABA-B5D4-49A0-8ED6-0651AAFC08A9}">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9A7A08A-8330-42F6-B898-34B11B205B95}" type="sibTrans" cxnId="{C21E4ABA-B5D4-49A0-8ED6-0651AAFC08A9}">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8816C4F-293B-4CEE-AEFF-1D4DB40A5348}">
      <dgm:prSet custT="1"/>
      <dgm:spPr/>
      <dgm:t>
        <a:bodyPr/>
        <a:lstStyle/>
        <a:p>
          <a:r>
            <a:rPr lang="zh-TW" altLang="en-US" sz="2800" dirty="0">
              <a:latin typeface="微軟正黑體" panose="020B0604030504040204" pitchFamily="34" charset="-120"/>
              <a:ea typeface="微軟正黑體" panose="020B0604030504040204" pitchFamily="34" charset="-120"/>
            </a:rPr>
            <a:t>營造家人分享的家庭生活</a:t>
          </a:r>
        </a:p>
      </dgm:t>
    </dgm:pt>
    <dgm:pt modelId="{FDF0F81E-5A7D-4602-9DD1-1A9CB1BD4147}" type="parTrans" cxnId="{0AEAB661-8E46-4879-85B1-59FEC147DD3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75099CD-32F6-44DE-99AB-F57CAE1FCFF6}" type="sibTrans" cxnId="{0AEAB661-8E46-4879-85B1-59FEC147DD3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2">
        <dgm:presLayoutVars>
          <dgm:chMax val="1"/>
          <dgm:bulletEnabled val="1"/>
        </dgm:presLayoutVars>
      </dgm:prSet>
      <dgm:spPr/>
    </dgm:pt>
    <dgm:pt modelId="{DCD9DC72-5A9B-4BAB-BCEB-3BE9AEE399F4}" type="pres">
      <dgm:prSet presAssocID="{F08DB746-9F50-4E53-B395-B5A1A19BA207}" presName="descendantText" presStyleLbl="alignAcc1" presStyleIdx="0" presStyleCnt="2">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2">
        <dgm:presLayoutVars>
          <dgm:chMax val="1"/>
          <dgm:bulletEnabled val="1"/>
        </dgm:presLayoutVars>
      </dgm:prSet>
      <dgm:spPr/>
    </dgm:pt>
    <dgm:pt modelId="{33E1D566-936E-44F5-B16A-59CC315F6EEB}" type="pres">
      <dgm:prSet presAssocID="{0AF5B7CA-AEC6-486F-953B-4252179E13FD}" presName="descendantText" presStyleLbl="alignAcc1" presStyleIdx="1" presStyleCnt="2" custScaleY="139165" custLinFactNeighborX="2249" custLinFactNeighborY="-2797">
        <dgm:presLayoutVars>
          <dgm:bulletEnabled val="1"/>
        </dgm:presLayoutVars>
      </dgm:prSet>
      <dgm:spPr/>
    </dgm:pt>
  </dgm:ptLst>
  <dgm:cxnLst>
    <dgm:cxn modelId="{1097E412-D99F-43F1-9CB0-05C0E7FAFBB8}" type="presOf" srcId="{FCCC39DD-5D1A-42D1-89AB-DEDBB38A29EA}" destId="{DCD9DC72-5A9B-4BAB-BCEB-3BE9AEE399F4}" srcOrd="0" destOrd="2" presId="urn:microsoft.com/office/officeart/2005/8/layout/chevron2"/>
    <dgm:cxn modelId="{E32E4C13-D976-4C2A-B807-4CB03354B4EB}" srcId="{0AF5B7CA-AEC6-486F-953B-4252179E13FD}" destId="{68F1DA97-A57E-4EA1-9D93-C8C71393D43C}" srcOrd="1" destOrd="0" parTransId="{2A0991E4-DFB4-46A5-B704-2DA445B332FF}" sibTransId="{FD95CD71-29DD-46FB-B75D-E5ACD24ADB7F}"/>
    <dgm:cxn modelId="{0AEAB661-8E46-4879-85B1-59FEC147DD36}" srcId="{0AF5B7CA-AEC6-486F-953B-4252179E13FD}" destId="{58816C4F-293B-4CEE-AEFF-1D4DB40A5348}" srcOrd="3" destOrd="0" parTransId="{FDF0F81E-5A7D-4602-9DD1-1A9CB1BD4147}" sibTransId="{F75099CD-32F6-44DE-99AB-F57CAE1FCFF6}"/>
    <dgm:cxn modelId="{182A284B-550A-40C4-A08E-2ABA9E1945D8}" type="presOf" srcId="{58816C4F-293B-4CEE-AEFF-1D4DB40A5348}" destId="{33E1D566-936E-44F5-B16A-59CC315F6EEB}" srcOrd="0" destOrd="3" presId="urn:microsoft.com/office/officeart/2005/8/layout/chevron2"/>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3ABF9C6F-1C25-4629-9F0F-D4114485DDAD}" type="presOf" srcId="{68F1DA97-A57E-4EA1-9D93-C8C71393D43C}" destId="{33E1D566-936E-44F5-B16A-59CC315F6EEB}" srcOrd="0" destOrd="1" presId="urn:microsoft.com/office/officeart/2005/8/layout/chevron2"/>
    <dgm:cxn modelId="{60D8D473-E918-413D-ADC6-14C78E084D87}" type="presOf" srcId="{0AF5B7CA-AEC6-486F-953B-4252179E13FD}" destId="{6063671C-435F-4F98-8E76-EFE63D6EF441}" srcOrd="0" destOrd="0" presId="urn:microsoft.com/office/officeart/2005/8/layout/chevron2"/>
    <dgm:cxn modelId="{8BCFF776-FDA1-42BE-9BA0-36B5EB83661D}" type="presOf" srcId="{F08DB746-9F50-4E53-B395-B5A1A19BA207}" destId="{81C8294C-2A11-49DC-A53C-2301C608E29D}" srcOrd="0" destOrd="0"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62E571A4-B93D-464F-8681-06DFC157C096}" type="presOf" srcId="{83A8E3CA-7343-40D1-B1B9-F5336352D705}" destId="{DCD9DC72-5A9B-4BAB-BCEB-3BE9AEE399F4}" srcOrd="0" destOrd="0" presId="urn:microsoft.com/office/officeart/2005/8/layout/chevron2"/>
    <dgm:cxn modelId="{C21E4ABA-B5D4-49A0-8ED6-0651AAFC08A9}" srcId="{0AF5B7CA-AEC6-486F-953B-4252179E13FD}" destId="{5789F845-623C-46D4-BD73-777510D842D3}" srcOrd="2" destOrd="0" parTransId="{CF509989-AAC2-460E-914D-A23844EC76BC}" sibTransId="{39A7A08A-8330-42F6-B898-34B11B205B95}"/>
    <dgm:cxn modelId="{165A06C8-72D4-4B46-8AC2-155517E082BB}" srcId="{F08DB746-9F50-4E53-B395-B5A1A19BA207}" destId="{83A8E3CA-7343-40D1-B1B9-F5336352D705}" srcOrd="0" destOrd="0" parTransId="{6A2BEC60-631F-4F03-9F7A-56FE2580A8E5}" sibTransId="{0A0A1C67-8969-4373-8315-BE7B37E6CEF2}"/>
    <dgm:cxn modelId="{2B649DD1-6CF7-4AF2-B4E9-6428D0826B13}" type="presOf" srcId="{95B05535-4C4D-4FB5-A312-61CC2C71594D}" destId="{DCD9DC72-5A9B-4BAB-BCEB-3BE9AEE399F4}" srcOrd="0" destOrd="1" presId="urn:microsoft.com/office/officeart/2005/8/layout/chevron2"/>
    <dgm:cxn modelId="{006FBAD3-8694-4700-AF8E-9D779C9B5812}" type="presOf" srcId="{BF1C568A-822F-4341-83EB-771046CFA7B0}" destId="{60EBB012-8B60-405E-9AC9-FEDB871BD678}" srcOrd="0" destOrd="0" presId="urn:microsoft.com/office/officeart/2005/8/layout/chevron2"/>
    <dgm:cxn modelId="{22EF55DD-7D4F-41AF-BB0A-EC54F2F2895E}" srcId="{F08DB746-9F50-4E53-B395-B5A1A19BA207}" destId="{FCCC39DD-5D1A-42D1-89AB-DEDBB38A29EA}" srcOrd="2" destOrd="0" parTransId="{15A28535-02E9-4694-A5AA-AF4EF7C2F6FD}" sibTransId="{F22BFDAB-6D35-42A1-9F30-1F4256B83C07}"/>
    <dgm:cxn modelId="{F2730EE3-62A1-4C51-9B46-4D7F27F52F66}" type="presOf" srcId="{5789F845-623C-46D4-BD73-777510D842D3}" destId="{33E1D566-936E-44F5-B16A-59CC315F6EEB}" srcOrd="0" destOrd="2"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680DFEFF-DEC2-4472-BD5C-AD2429099932}" type="presOf" srcId="{998C1B0A-18F1-42C1-8681-A50C5AF6A56E}" destId="{33E1D566-936E-44F5-B16A-59CC315F6EEB}" srcOrd="0" destOrd="0" presId="urn:microsoft.com/office/officeart/2005/8/layout/chevron2"/>
    <dgm:cxn modelId="{7C7BD4F4-FE81-4F89-BE88-92218A55174F}" type="presParOf" srcId="{60EBB012-8B60-405E-9AC9-FEDB871BD678}" destId="{2AD45373-3621-4D25-BE81-47B1926F90A1}" srcOrd="0" destOrd="0" presId="urn:microsoft.com/office/officeart/2005/8/layout/chevron2"/>
    <dgm:cxn modelId="{2B002FA9-D19A-4439-A404-114F8F26D541}" type="presParOf" srcId="{2AD45373-3621-4D25-BE81-47B1926F90A1}" destId="{81C8294C-2A11-49DC-A53C-2301C608E29D}" srcOrd="0" destOrd="0" presId="urn:microsoft.com/office/officeart/2005/8/layout/chevron2"/>
    <dgm:cxn modelId="{CE1390CB-5F93-421A-B824-C1527EDA2EB1}" type="presParOf" srcId="{2AD45373-3621-4D25-BE81-47B1926F90A1}" destId="{DCD9DC72-5A9B-4BAB-BCEB-3BE9AEE399F4}" srcOrd="1" destOrd="0" presId="urn:microsoft.com/office/officeart/2005/8/layout/chevron2"/>
    <dgm:cxn modelId="{4466E6B3-DFB5-49EA-B75D-7B6C13B313F5}" type="presParOf" srcId="{60EBB012-8B60-405E-9AC9-FEDB871BD678}" destId="{285B3071-9758-4A3B-AEE1-D3090617B4FC}" srcOrd="1" destOrd="0" presId="urn:microsoft.com/office/officeart/2005/8/layout/chevron2"/>
    <dgm:cxn modelId="{B658EA85-A5D2-4350-8F00-4ADCB3A3A086}" type="presParOf" srcId="{60EBB012-8B60-405E-9AC9-FEDB871BD678}" destId="{72CDEDE1-83B2-4B25-BE99-EADFBAB5CBCD}" srcOrd="2" destOrd="0" presId="urn:microsoft.com/office/officeart/2005/8/layout/chevron2"/>
    <dgm:cxn modelId="{9C5638BE-92BE-4EA7-8201-5229791391AF}" type="presParOf" srcId="{72CDEDE1-83B2-4B25-BE99-EADFBAB5CBCD}" destId="{6063671C-435F-4F98-8E76-EFE63D6EF441}" srcOrd="0" destOrd="0" presId="urn:microsoft.com/office/officeart/2005/8/layout/chevron2"/>
    <dgm:cxn modelId="{4EED6363-5B87-445B-933B-955F34EE60F9}" type="presParOf" srcId="{72CDEDE1-83B2-4B25-BE99-EADFBAB5CBCD}" destId="{33E1D566-936E-44F5-B16A-59CC315F6EE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82CFF2"/>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高中</a:t>
          </a:r>
        </a:p>
      </dgm:t>
    </dgm:pt>
    <dgm:pt modelId="{16EC1784-6DCC-4BEB-8841-D9346DE58FA4}" type="parTrans" cxnId="{0AED6280-C32D-4A25-AC40-3B4721F6ABAD}">
      <dgm:prSet/>
      <dgm:spPr/>
      <dgm:t>
        <a:bodyPr/>
        <a:lstStyle/>
        <a:p>
          <a:endParaRPr lang="zh-TW" altLang="en-US"/>
        </a:p>
      </dgm:t>
    </dgm:pt>
    <dgm:pt modelId="{95CAEC56-7BAF-4697-B547-B8241A931579}" type="sibTrans" cxnId="{0AED6280-C32D-4A25-AC40-3B4721F6ABAD}">
      <dgm:prSet/>
      <dgm:spPr/>
      <dgm:t>
        <a:bodyPr/>
        <a:lstStyle/>
        <a:p>
          <a:endParaRPr lang="zh-TW" altLang="en-US"/>
        </a:p>
      </dgm:t>
    </dgm:pt>
    <dgm:pt modelId="{83A8E3CA-7343-40D1-B1B9-F5336352D705}">
      <dgm:prSet phldrT="[文字]" custT="1"/>
      <dgm:spPr/>
      <dgm:t>
        <a:bodyPr/>
        <a:lstStyle/>
        <a:p>
          <a:r>
            <a:rPr lang="zh-TW" altLang="en-US" sz="2500" dirty="0">
              <a:latin typeface="微軟正黑體" panose="020B0604030504040204" pitchFamily="34" charset="-120"/>
              <a:ea typeface="微軟正黑體" panose="020B0604030504040204" pitchFamily="34" charset="-120"/>
            </a:rPr>
            <a:t>實踐青年的家庭責任</a:t>
          </a:r>
        </a:p>
      </dgm:t>
    </dgm:pt>
    <dgm:pt modelId="{6A2BEC60-631F-4F03-9F7A-56FE2580A8E5}" type="parTrans" cxnId="{165A06C8-72D4-4B46-8AC2-155517E082BB}">
      <dgm:prSet/>
      <dgm:spPr/>
      <dgm:t>
        <a:bodyPr/>
        <a:lstStyle/>
        <a:p>
          <a:endParaRPr lang="zh-TW" altLang="en-US"/>
        </a:p>
      </dgm:t>
    </dgm:pt>
    <dgm:pt modelId="{0A0A1C67-8969-4373-8315-BE7B37E6CEF2}" type="sibTrans" cxnId="{165A06C8-72D4-4B46-8AC2-155517E082BB}">
      <dgm:prSet/>
      <dgm:spPr/>
      <dgm:t>
        <a:bodyPr/>
        <a:lstStyle/>
        <a:p>
          <a:endParaRPr lang="zh-TW" altLang="en-US"/>
        </a:p>
      </dgm:t>
    </dgm:pt>
    <dgm:pt modelId="{38497CA9-C01A-4C44-942A-5744F035BCD4}">
      <dgm:prSet custT="1"/>
      <dgm:spPr/>
      <dgm:t>
        <a:bodyPr/>
        <a:lstStyle/>
        <a:p>
          <a:r>
            <a:rPr lang="zh-TW" altLang="en-US" sz="2500" dirty="0">
              <a:latin typeface="微軟正黑體" panose="020B0604030504040204" pitchFamily="34" charset="-120"/>
              <a:ea typeface="微軟正黑體" panose="020B0604030504040204" pitchFamily="34" charset="-120"/>
            </a:rPr>
            <a:t>反思家人互動、建立良好家人關係</a:t>
          </a:r>
        </a:p>
      </dgm:t>
    </dgm:pt>
    <dgm:pt modelId="{5DFC1B94-016C-4497-A8B5-A802F359F299}" type="parTrans" cxnId="{7703099A-7A3F-491B-BE06-205942F59106}">
      <dgm:prSet/>
      <dgm:spPr/>
      <dgm:t>
        <a:bodyPr/>
        <a:lstStyle/>
        <a:p>
          <a:endParaRPr lang="zh-TW" altLang="en-US"/>
        </a:p>
      </dgm:t>
    </dgm:pt>
    <dgm:pt modelId="{8F4C92C5-61A7-4843-8FB9-6D6A2B4B21B6}" type="sibTrans" cxnId="{7703099A-7A3F-491B-BE06-205942F59106}">
      <dgm:prSet/>
      <dgm:spPr/>
      <dgm:t>
        <a:bodyPr/>
        <a:lstStyle/>
        <a:p>
          <a:endParaRPr lang="zh-TW" altLang="en-US"/>
        </a:p>
      </dgm:t>
    </dgm:pt>
    <dgm:pt modelId="{371590B9-98FA-4306-9856-B15719221B82}">
      <dgm:prSet custT="1"/>
      <dgm:spPr/>
      <dgm:t>
        <a:bodyPr/>
        <a:lstStyle/>
        <a:p>
          <a:r>
            <a:rPr lang="zh-TW" altLang="en-US" sz="2500" dirty="0">
              <a:latin typeface="微軟正黑體" panose="020B0604030504040204" pitchFamily="34" charset="-120"/>
              <a:ea typeface="微軟正黑體" panose="020B0604030504040204" pitchFamily="34" charset="-120"/>
            </a:rPr>
            <a:t>營造健康家庭</a:t>
          </a:r>
        </a:p>
      </dgm:t>
    </dgm:pt>
    <dgm:pt modelId="{ECC5EDE4-A3F1-4977-8B0C-83302E7E85D5}" type="parTrans" cxnId="{CA7593B4-F3B8-4E81-8727-6F5C5CD0715E}">
      <dgm:prSet/>
      <dgm:spPr/>
      <dgm:t>
        <a:bodyPr/>
        <a:lstStyle/>
        <a:p>
          <a:endParaRPr lang="zh-TW" altLang="en-US"/>
        </a:p>
      </dgm:t>
    </dgm:pt>
    <dgm:pt modelId="{D8B3DF27-CD37-4AE3-8B46-8DD024506543}" type="sibTrans" cxnId="{CA7593B4-F3B8-4E81-8727-6F5C5CD0715E}">
      <dgm:prSet/>
      <dgm:spPr/>
      <dgm:t>
        <a:bodyPr/>
        <a:lstStyle/>
        <a:p>
          <a:endParaRPr lang="zh-TW" altLang="en-US"/>
        </a:p>
      </dgm:t>
    </dgm:pt>
    <dgm:pt modelId="{42DF16D2-1C87-41C8-996D-7EB609F5B0A2}">
      <dgm:prSet custT="1"/>
      <dgm:spPr/>
      <dgm:t>
        <a:bodyPr/>
        <a:lstStyle/>
        <a:p>
          <a:r>
            <a:rPr lang="zh-TW" altLang="en-US" sz="2500" dirty="0">
              <a:latin typeface="微軟正黑體" panose="020B0604030504040204" pitchFamily="34" charset="-120"/>
              <a:ea typeface="微軟正黑體" panose="020B0604030504040204" pitchFamily="34" charset="-120"/>
            </a:rPr>
            <a:t>認識家庭危機，提升家庭韌性</a:t>
          </a:r>
        </a:p>
      </dgm:t>
    </dgm:pt>
    <dgm:pt modelId="{7B63AAF3-1EA1-47A1-BC07-88555BA053A1}" type="parTrans" cxnId="{1D1F9367-1ADC-4450-BE98-173D82738C83}">
      <dgm:prSet/>
      <dgm:spPr/>
      <dgm:t>
        <a:bodyPr/>
        <a:lstStyle/>
        <a:p>
          <a:endParaRPr lang="zh-TW" altLang="en-US"/>
        </a:p>
      </dgm:t>
    </dgm:pt>
    <dgm:pt modelId="{1AA7D234-D68C-46B9-9C59-EB0406068729}" type="sibTrans" cxnId="{1D1F9367-1ADC-4450-BE98-173D82738C83}">
      <dgm:prSet/>
      <dgm:spPr/>
      <dgm:t>
        <a:bodyPr/>
        <a:lstStyle/>
        <a:p>
          <a:endParaRPr lang="zh-TW" altLang="en-US"/>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1" custLinFactNeighborX="-770" custLinFactNeighborY="-11461">
        <dgm:presLayoutVars>
          <dgm:chMax val="1"/>
          <dgm:bulletEnabled val="1"/>
        </dgm:presLayoutVars>
      </dgm:prSet>
      <dgm:spPr/>
    </dgm:pt>
    <dgm:pt modelId="{DCD9DC72-5A9B-4BAB-BCEB-3BE9AEE399F4}" type="pres">
      <dgm:prSet presAssocID="{F08DB746-9F50-4E53-B395-B5A1A19BA207}" presName="descendantText" presStyleLbl="alignAcc1" presStyleIdx="0" presStyleCnt="1" custScaleY="136894" custLinFactNeighborX="424" custLinFactNeighborY="4287">
        <dgm:presLayoutVars>
          <dgm:bulletEnabled val="1"/>
        </dgm:presLayoutVars>
      </dgm:prSet>
      <dgm:spPr/>
    </dgm:pt>
  </dgm:ptLst>
  <dgm:cxnLst>
    <dgm:cxn modelId="{CD817509-336E-41F7-B629-F028CA6B1EB4}" type="presOf" srcId="{BF1C568A-822F-4341-83EB-771046CFA7B0}" destId="{60EBB012-8B60-405E-9AC9-FEDB871BD678}" srcOrd="0" destOrd="0" presId="urn:microsoft.com/office/officeart/2005/8/layout/chevron2"/>
    <dgm:cxn modelId="{7EA49635-A67C-4616-AE55-DDED04C8CA4B}" type="presOf" srcId="{371590B9-98FA-4306-9856-B15719221B82}" destId="{DCD9DC72-5A9B-4BAB-BCEB-3BE9AEE399F4}" srcOrd="0" destOrd="2" presId="urn:microsoft.com/office/officeart/2005/8/layout/chevron2"/>
    <dgm:cxn modelId="{1D1F9367-1ADC-4450-BE98-173D82738C83}" srcId="{F08DB746-9F50-4E53-B395-B5A1A19BA207}" destId="{42DF16D2-1C87-41C8-996D-7EB609F5B0A2}" srcOrd="3" destOrd="0" parTransId="{7B63AAF3-1EA1-47A1-BC07-88555BA053A1}" sibTransId="{1AA7D234-D68C-46B9-9C59-EB0406068729}"/>
    <dgm:cxn modelId="{0AED6280-C32D-4A25-AC40-3B4721F6ABAD}" srcId="{BF1C568A-822F-4341-83EB-771046CFA7B0}" destId="{F08DB746-9F50-4E53-B395-B5A1A19BA207}" srcOrd="0" destOrd="0" parTransId="{16EC1784-6DCC-4BEB-8841-D9346DE58FA4}" sibTransId="{95CAEC56-7BAF-4697-B547-B8241A931579}"/>
    <dgm:cxn modelId="{7703099A-7A3F-491B-BE06-205942F59106}" srcId="{F08DB746-9F50-4E53-B395-B5A1A19BA207}" destId="{38497CA9-C01A-4C44-942A-5744F035BCD4}" srcOrd="1" destOrd="0" parTransId="{5DFC1B94-016C-4497-A8B5-A802F359F299}" sibTransId="{8F4C92C5-61A7-4843-8FB9-6D6A2B4B21B6}"/>
    <dgm:cxn modelId="{04D8DF9C-BB13-4D95-B877-9BF997BCA224}" type="presOf" srcId="{F08DB746-9F50-4E53-B395-B5A1A19BA207}" destId="{81C8294C-2A11-49DC-A53C-2301C608E29D}" srcOrd="0" destOrd="0" presId="urn:microsoft.com/office/officeart/2005/8/layout/chevron2"/>
    <dgm:cxn modelId="{CA7593B4-F3B8-4E81-8727-6F5C5CD0715E}" srcId="{F08DB746-9F50-4E53-B395-B5A1A19BA207}" destId="{371590B9-98FA-4306-9856-B15719221B82}" srcOrd="2" destOrd="0" parTransId="{ECC5EDE4-A3F1-4977-8B0C-83302E7E85D5}" sibTransId="{D8B3DF27-CD37-4AE3-8B46-8DD024506543}"/>
    <dgm:cxn modelId="{E603B5B5-8CB0-443F-A9B0-78BEB0612053}" type="presOf" srcId="{42DF16D2-1C87-41C8-996D-7EB609F5B0A2}" destId="{DCD9DC72-5A9B-4BAB-BCEB-3BE9AEE399F4}" srcOrd="0" destOrd="3"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AE6098C8-7605-4640-B5CF-E86E078BE142}" type="presOf" srcId="{83A8E3CA-7343-40D1-B1B9-F5336352D705}" destId="{DCD9DC72-5A9B-4BAB-BCEB-3BE9AEE399F4}" srcOrd="0" destOrd="0" presId="urn:microsoft.com/office/officeart/2005/8/layout/chevron2"/>
    <dgm:cxn modelId="{CBDBACDE-A61E-4444-A1CD-C090499641B1}" type="presOf" srcId="{38497CA9-C01A-4C44-942A-5744F035BCD4}" destId="{DCD9DC72-5A9B-4BAB-BCEB-3BE9AEE399F4}" srcOrd="0" destOrd="1" presId="urn:microsoft.com/office/officeart/2005/8/layout/chevron2"/>
    <dgm:cxn modelId="{8DC36790-E921-4B63-8ECA-8A8F155B1E7B}" type="presParOf" srcId="{60EBB012-8B60-405E-9AC9-FEDB871BD678}" destId="{2AD45373-3621-4D25-BE81-47B1926F90A1}" srcOrd="0" destOrd="0" presId="urn:microsoft.com/office/officeart/2005/8/layout/chevron2"/>
    <dgm:cxn modelId="{7A76263F-DEEE-49F7-9A91-39EA82C255EE}" type="presParOf" srcId="{2AD45373-3621-4D25-BE81-47B1926F90A1}" destId="{81C8294C-2A11-49DC-A53C-2301C608E29D}" srcOrd="0" destOrd="0" presId="urn:microsoft.com/office/officeart/2005/8/layout/chevron2"/>
    <dgm:cxn modelId="{A8FD7480-603A-45ED-BE0D-EF4F704FC3F3}" type="presParOf" srcId="{2AD45373-3621-4D25-BE81-47B1926F90A1}" destId="{DCD9DC72-5A9B-4BAB-BCEB-3BE9AEE399F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1057CBC-2D56-4FA3-95D4-B3ADB00B865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zh-TW" altLang="en-US"/>
        </a:p>
      </dgm:t>
    </dgm:pt>
    <dgm:pt modelId="{B8E3CA95-781E-42A3-9CC5-122E2E2428C1}">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1</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E589C506-257A-4379-A773-34EC7D8B7A12}" type="par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E0875BC-D36A-4637-ADBE-EB5889066C80}" type="sib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79C659E-CC5A-42F5-97F7-90289E937BC2}">
      <dgm:prSet phldrT="[文字]" custT="1"/>
      <dgm:spPr/>
      <dgm:t>
        <a:bodyPr/>
        <a:lstStyle/>
        <a:p>
          <a:r>
            <a:rPr lang="zh-TW" altLang="en-US" sz="2000" dirty="0">
              <a:latin typeface="微軟正黑體" panose="020B0604030504040204" pitchFamily="34" charset="-120"/>
              <a:ea typeface="微軟正黑體" panose="020B0604030504040204" pitchFamily="34" charset="-120"/>
            </a:rPr>
            <a:t>情緒與人際互動</a:t>
          </a:r>
          <a:endParaRPr lang="zh-TW" altLang="en-US" sz="2000" b="1" dirty="0">
            <a:latin typeface="微軟正黑體" panose="020B0604030504040204" pitchFamily="34" charset="-120"/>
            <a:ea typeface="微軟正黑體" panose="020B0604030504040204" pitchFamily="34" charset="-120"/>
          </a:endParaRPr>
        </a:p>
      </dgm:t>
    </dgm:pt>
    <dgm:pt modelId="{07E69FBA-6B41-4DB1-A90E-F4F246029EF1}" type="par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D281D6A-3591-4ABD-948F-3C4F5A4BEE82}" type="sib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690A862-42EA-4E13-B553-FBA416E5C6FD}">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2</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F57F44D3-94AE-4943-8288-2A6C60D53EEA}" type="par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85CDE77-91DF-46B3-8FD9-8D6EB25C351D}" type="sib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5D314A3-408C-4BE6-BD2D-1C5E5701FF71}">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 正向人際互動</a:t>
          </a:r>
          <a:endParaRPr lang="zh-TW" altLang="en-US" sz="2000" b="0" dirty="0">
            <a:latin typeface="微軟正黑體" panose="020B0604030504040204" pitchFamily="34" charset="-120"/>
            <a:ea typeface="微軟正黑體" panose="020B0604030504040204" pitchFamily="34" charset="-120"/>
          </a:endParaRPr>
        </a:p>
      </dgm:t>
    </dgm:pt>
    <dgm:pt modelId="{CB2AD608-ADDA-4949-93BD-F4030C0F8D6F}" type="par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1C44525-7199-4AC0-93C7-04FC97F660D8}" type="sib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D49E360-AA9F-42E5-A4EF-7B16DA6748FA}">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TW" dirty="0">
              <a:solidFill>
                <a:schemeClr val="tx1"/>
              </a:solidFill>
              <a:latin typeface="微軟正黑體" panose="020B0604030504040204" pitchFamily="34" charset="-120"/>
              <a:ea typeface="微軟正黑體" panose="020B0604030504040204" pitchFamily="34" charset="-120"/>
            </a:rPr>
            <a:t>3</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79434027-7757-4F87-9937-CAF3CB2BA4A1}" type="par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1FE84BF-7741-48B0-95D1-3C1F9BCF8621}" type="sib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8543DC-7A03-4A07-B00D-DC80362CBBBB}">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愛戀關係與發展</a:t>
          </a:r>
        </a:p>
      </dgm:t>
    </dgm:pt>
    <dgm:pt modelId="{C4B0D177-6170-40F3-8F77-84AF384FD356}" type="par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39D6A48-83FE-4C1D-8D9A-8B7C41F37274}" type="sib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5BBF1D8-0398-413D-A649-DE5E7E5F15C3}">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4</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B91E786B-C0A4-4324-BD3E-7AA3B2204283}" type="par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0077123-E865-4AFC-A382-049B6B9EB4AB}" type="sib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4ED86B9-87D6-4888-869F-7CBC4896044E}">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婚姻與家庭的建立</a:t>
          </a:r>
          <a:endParaRPr lang="zh-TW" altLang="en-US" sz="2000" dirty="0">
            <a:latin typeface="微軟正黑體" panose="020B0604030504040204" pitchFamily="34" charset="-120"/>
            <a:ea typeface="微軟正黑體" panose="020B0604030504040204" pitchFamily="34" charset="-120"/>
          </a:endParaRPr>
        </a:p>
      </dgm:t>
    </dgm:pt>
    <dgm:pt modelId="{D035042B-C7D5-4C59-9F7D-7A8DA83D0FC5}" type="par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1B3CAF6-209C-4236-A689-407436D5220D}" type="sib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EE3299B-5CAB-437D-8F36-6AAD0342ED1C}" type="pres">
      <dgm:prSet presAssocID="{21057CBC-2D56-4FA3-95D4-B3ADB00B865F}" presName="cycleMatrixDiagram" presStyleCnt="0">
        <dgm:presLayoutVars>
          <dgm:chMax val="1"/>
          <dgm:dir/>
          <dgm:animLvl val="lvl"/>
          <dgm:resizeHandles val="exact"/>
        </dgm:presLayoutVars>
      </dgm:prSet>
      <dgm:spPr/>
    </dgm:pt>
    <dgm:pt modelId="{BE55089E-5759-410B-9476-5BB64A48048F}" type="pres">
      <dgm:prSet presAssocID="{21057CBC-2D56-4FA3-95D4-B3ADB00B865F}" presName="children" presStyleCnt="0"/>
      <dgm:spPr/>
    </dgm:pt>
    <dgm:pt modelId="{27FAC8E9-60AF-411B-A7F4-0CB59A5E0EAA}" type="pres">
      <dgm:prSet presAssocID="{21057CBC-2D56-4FA3-95D4-B3ADB00B865F}" presName="child1group" presStyleCnt="0"/>
      <dgm:spPr/>
    </dgm:pt>
    <dgm:pt modelId="{AB91DB7F-6887-4795-891D-E73402BB93D9}" type="pres">
      <dgm:prSet presAssocID="{21057CBC-2D56-4FA3-95D4-B3ADB00B865F}" presName="child1" presStyleLbl="bgAcc1" presStyleIdx="0" presStyleCnt="4"/>
      <dgm:spPr/>
    </dgm:pt>
    <dgm:pt modelId="{C8643804-3916-4996-9C1E-A28E45D4B952}" type="pres">
      <dgm:prSet presAssocID="{21057CBC-2D56-4FA3-95D4-B3ADB00B865F}" presName="child1Text" presStyleLbl="bgAcc1" presStyleIdx="0" presStyleCnt="4">
        <dgm:presLayoutVars>
          <dgm:bulletEnabled val="1"/>
        </dgm:presLayoutVars>
      </dgm:prSet>
      <dgm:spPr/>
    </dgm:pt>
    <dgm:pt modelId="{0141E1F5-903F-4EAE-AF9C-6A869C01C6FB}" type="pres">
      <dgm:prSet presAssocID="{21057CBC-2D56-4FA3-95D4-B3ADB00B865F}" presName="child2group" presStyleCnt="0"/>
      <dgm:spPr/>
    </dgm:pt>
    <dgm:pt modelId="{4DE764CC-E80D-4909-AF19-3744F7303A88}" type="pres">
      <dgm:prSet presAssocID="{21057CBC-2D56-4FA3-95D4-B3ADB00B865F}" presName="child2" presStyleLbl="bgAcc1" presStyleIdx="1" presStyleCnt="4" custScaleX="111101"/>
      <dgm:spPr/>
    </dgm:pt>
    <dgm:pt modelId="{A86A618F-197C-463D-AC00-97A26D5B214F}" type="pres">
      <dgm:prSet presAssocID="{21057CBC-2D56-4FA3-95D4-B3ADB00B865F}" presName="child2Text" presStyleLbl="bgAcc1" presStyleIdx="1" presStyleCnt="4">
        <dgm:presLayoutVars>
          <dgm:bulletEnabled val="1"/>
        </dgm:presLayoutVars>
      </dgm:prSet>
      <dgm:spPr/>
    </dgm:pt>
    <dgm:pt modelId="{C90E7881-67A6-40C9-8308-142C60C28D0D}" type="pres">
      <dgm:prSet presAssocID="{21057CBC-2D56-4FA3-95D4-B3ADB00B865F}" presName="child3group" presStyleCnt="0"/>
      <dgm:spPr/>
    </dgm:pt>
    <dgm:pt modelId="{04D94756-D1B5-4DEF-9F1D-3C1096DF7A36}" type="pres">
      <dgm:prSet presAssocID="{21057CBC-2D56-4FA3-95D4-B3ADB00B865F}" presName="child3" presStyleLbl="bgAcc1" presStyleIdx="2" presStyleCnt="4"/>
      <dgm:spPr/>
    </dgm:pt>
    <dgm:pt modelId="{1B6C184F-3452-4EEF-A410-D2A2E37218E4}" type="pres">
      <dgm:prSet presAssocID="{21057CBC-2D56-4FA3-95D4-B3ADB00B865F}" presName="child3Text" presStyleLbl="bgAcc1" presStyleIdx="2" presStyleCnt="4">
        <dgm:presLayoutVars>
          <dgm:bulletEnabled val="1"/>
        </dgm:presLayoutVars>
      </dgm:prSet>
      <dgm:spPr/>
    </dgm:pt>
    <dgm:pt modelId="{F902EEED-F5C3-421D-B336-2FD1E5D8B8C5}" type="pres">
      <dgm:prSet presAssocID="{21057CBC-2D56-4FA3-95D4-B3ADB00B865F}" presName="child4group" presStyleCnt="0"/>
      <dgm:spPr/>
    </dgm:pt>
    <dgm:pt modelId="{70754B05-DED9-4E65-8354-53A7168E17B7}" type="pres">
      <dgm:prSet presAssocID="{21057CBC-2D56-4FA3-95D4-B3ADB00B865F}" presName="child4" presStyleLbl="bgAcc1" presStyleIdx="3" presStyleCnt="4"/>
      <dgm:spPr/>
    </dgm:pt>
    <dgm:pt modelId="{9D6A6D41-C1F2-4ED6-AA6A-7E5AF1C7E1F0}" type="pres">
      <dgm:prSet presAssocID="{21057CBC-2D56-4FA3-95D4-B3ADB00B865F}" presName="child4Text" presStyleLbl="bgAcc1" presStyleIdx="3" presStyleCnt="4">
        <dgm:presLayoutVars>
          <dgm:bulletEnabled val="1"/>
        </dgm:presLayoutVars>
      </dgm:prSet>
      <dgm:spPr/>
    </dgm:pt>
    <dgm:pt modelId="{88EBDA53-FCEB-484C-89A1-0C908A0142B5}" type="pres">
      <dgm:prSet presAssocID="{21057CBC-2D56-4FA3-95D4-B3ADB00B865F}" presName="childPlaceholder" presStyleCnt="0"/>
      <dgm:spPr/>
    </dgm:pt>
    <dgm:pt modelId="{FE783808-CD62-4585-9AEA-E8FD4834F549}" type="pres">
      <dgm:prSet presAssocID="{21057CBC-2D56-4FA3-95D4-B3ADB00B865F}" presName="circle" presStyleCnt="0"/>
      <dgm:spPr/>
    </dgm:pt>
    <dgm:pt modelId="{6A197476-9143-4CCB-851F-F36E9D4706C5}" type="pres">
      <dgm:prSet presAssocID="{21057CBC-2D56-4FA3-95D4-B3ADB00B865F}" presName="quadrant1" presStyleLbl="node1" presStyleIdx="0" presStyleCnt="4">
        <dgm:presLayoutVars>
          <dgm:chMax val="1"/>
          <dgm:bulletEnabled val="1"/>
        </dgm:presLayoutVars>
      </dgm:prSet>
      <dgm:spPr/>
    </dgm:pt>
    <dgm:pt modelId="{CA831F32-D42E-48AA-8943-C63E721F22EB}" type="pres">
      <dgm:prSet presAssocID="{21057CBC-2D56-4FA3-95D4-B3ADB00B865F}" presName="quadrant2" presStyleLbl="node1" presStyleIdx="1" presStyleCnt="4">
        <dgm:presLayoutVars>
          <dgm:chMax val="1"/>
          <dgm:bulletEnabled val="1"/>
        </dgm:presLayoutVars>
      </dgm:prSet>
      <dgm:spPr/>
    </dgm:pt>
    <dgm:pt modelId="{54A9DFBC-33C8-45D6-AAFD-80FF19EC2C21}" type="pres">
      <dgm:prSet presAssocID="{21057CBC-2D56-4FA3-95D4-B3ADB00B865F}" presName="quadrant3" presStyleLbl="node1" presStyleIdx="2" presStyleCnt="4">
        <dgm:presLayoutVars>
          <dgm:chMax val="1"/>
          <dgm:bulletEnabled val="1"/>
        </dgm:presLayoutVars>
      </dgm:prSet>
      <dgm:spPr/>
    </dgm:pt>
    <dgm:pt modelId="{ADCF5775-38D8-4183-81FF-973B86AEBE91}" type="pres">
      <dgm:prSet presAssocID="{21057CBC-2D56-4FA3-95D4-B3ADB00B865F}" presName="quadrant4" presStyleLbl="node1" presStyleIdx="3" presStyleCnt="4">
        <dgm:presLayoutVars>
          <dgm:chMax val="1"/>
          <dgm:bulletEnabled val="1"/>
        </dgm:presLayoutVars>
      </dgm:prSet>
      <dgm:spPr/>
    </dgm:pt>
    <dgm:pt modelId="{2507FD85-250F-49CB-9519-4118FEEB4CC1}" type="pres">
      <dgm:prSet presAssocID="{21057CBC-2D56-4FA3-95D4-B3ADB00B865F}" presName="quadrantPlaceholder" presStyleCnt="0"/>
      <dgm:spPr/>
    </dgm:pt>
    <dgm:pt modelId="{B4A1F918-C8F5-4B00-BF48-541BE0ECC56D}" type="pres">
      <dgm:prSet presAssocID="{21057CBC-2D56-4FA3-95D4-B3ADB00B865F}" presName="center1" presStyleLbl="fgShp" presStyleIdx="0" presStyleCnt="2"/>
      <dgm:spPr/>
    </dgm:pt>
    <dgm:pt modelId="{5AD35BA1-3DD3-4D88-B3DB-13455A46EA2F}" type="pres">
      <dgm:prSet presAssocID="{21057CBC-2D56-4FA3-95D4-B3ADB00B865F}" presName="center2" presStyleLbl="fgShp" presStyleIdx="1" presStyleCnt="2"/>
      <dgm:spPr/>
    </dgm:pt>
  </dgm:ptLst>
  <dgm:cxnLst>
    <dgm:cxn modelId="{9ED99401-AE71-4B1B-8405-D4C26D738B73}" type="presOf" srcId="{6F8543DC-7A03-4A07-B00D-DC80362CBBBB}" destId="{1B6C184F-3452-4EEF-A410-D2A2E37218E4}" srcOrd="1" destOrd="0" presId="urn:microsoft.com/office/officeart/2005/8/layout/cycle4"/>
    <dgm:cxn modelId="{7577AE12-6677-4987-BAF7-B767223D1D21}" srcId="{5D49E360-AA9F-42E5-A4EF-7B16DA6748FA}" destId="{6F8543DC-7A03-4A07-B00D-DC80362CBBBB}" srcOrd="0" destOrd="0" parTransId="{C4B0D177-6170-40F3-8F77-84AF384FD356}" sibTransId="{539D6A48-83FE-4C1D-8D9A-8B7C41F37274}"/>
    <dgm:cxn modelId="{B5151A1D-1B59-4C53-A933-4C135BC7C3DF}" srcId="{21057CBC-2D56-4FA3-95D4-B3ADB00B865F}" destId="{55BBF1D8-0398-413D-A649-DE5E7E5F15C3}" srcOrd="3" destOrd="0" parTransId="{B91E786B-C0A4-4324-BD3E-7AA3B2204283}" sibTransId="{B0077123-E865-4AFC-A382-049B6B9EB4AB}"/>
    <dgm:cxn modelId="{07849B31-5A88-4995-8056-A5EFAA6D8810}" type="presOf" srcId="{5690A862-42EA-4E13-B553-FBA416E5C6FD}" destId="{CA831F32-D42E-48AA-8943-C63E721F22EB}" srcOrd="0" destOrd="0" presId="urn:microsoft.com/office/officeart/2005/8/layout/cycle4"/>
    <dgm:cxn modelId="{00102A5F-758D-4747-92D1-71462FA71B97}" type="presOf" srcId="{55BBF1D8-0398-413D-A649-DE5E7E5F15C3}" destId="{ADCF5775-38D8-4183-81FF-973B86AEBE91}" srcOrd="0" destOrd="0" presId="urn:microsoft.com/office/officeart/2005/8/layout/cycle4"/>
    <dgm:cxn modelId="{CC389A60-C49C-4A7D-AD10-84DED4482F31}" srcId="{21057CBC-2D56-4FA3-95D4-B3ADB00B865F}" destId="{5D49E360-AA9F-42E5-A4EF-7B16DA6748FA}" srcOrd="2" destOrd="0" parTransId="{79434027-7757-4F87-9937-CAF3CB2BA4A1}" sibTransId="{F1FE84BF-7741-48B0-95D1-3C1F9BCF8621}"/>
    <dgm:cxn modelId="{1276AF4B-96FE-41F3-8C95-21869E60015E}" type="presOf" srcId="{65D314A3-408C-4BE6-BD2D-1C5E5701FF71}" destId="{A86A618F-197C-463D-AC00-97A26D5B214F}" srcOrd="1" destOrd="0" presId="urn:microsoft.com/office/officeart/2005/8/layout/cycle4"/>
    <dgm:cxn modelId="{849D9973-7A4A-4E30-AEED-9EA2B85755A8}" srcId="{21057CBC-2D56-4FA3-95D4-B3ADB00B865F}" destId="{B8E3CA95-781E-42A3-9CC5-122E2E2428C1}" srcOrd="0" destOrd="0" parTransId="{E589C506-257A-4379-A773-34EC7D8B7A12}" sibTransId="{EE0875BC-D36A-4637-ADBE-EB5889066C80}"/>
    <dgm:cxn modelId="{795F9D73-5A42-4A40-9D80-615A756A0249}" type="presOf" srcId="{279C659E-CC5A-42F5-97F7-90289E937BC2}" destId="{AB91DB7F-6887-4795-891D-E73402BB93D9}" srcOrd="0" destOrd="0" presId="urn:microsoft.com/office/officeart/2005/8/layout/cycle4"/>
    <dgm:cxn modelId="{57654884-82FF-4A4B-B7D0-B141F91B9C2C}" type="presOf" srcId="{5D49E360-AA9F-42E5-A4EF-7B16DA6748FA}" destId="{54A9DFBC-33C8-45D6-AAFD-80FF19EC2C21}" srcOrd="0" destOrd="0" presId="urn:microsoft.com/office/officeart/2005/8/layout/cycle4"/>
    <dgm:cxn modelId="{D8D5BD8B-0E76-4189-8429-872F39C146FF}" type="presOf" srcId="{64ED86B9-87D6-4888-869F-7CBC4896044E}" destId="{70754B05-DED9-4E65-8354-53A7168E17B7}" srcOrd="0" destOrd="0" presId="urn:microsoft.com/office/officeart/2005/8/layout/cycle4"/>
    <dgm:cxn modelId="{5B501BB3-E32B-4489-B317-AFC3CE0271EB}" srcId="{55BBF1D8-0398-413D-A649-DE5E7E5F15C3}" destId="{64ED86B9-87D6-4888-869F-7CBC4896044E}" srcOrd="0" destOrd="0" parTransId="{D035042B-C7D5-4C59-9F7D-7A8DA83D0FC5}" sibTransId="{41B3CAF6-209C-4236-A689-407436D5220D}"/>
    <dgm:cxn modelId="{5183A6C3-4218-481D-AE72-7672BBBB70EF}" srcId="{5690A862-42EA-4E13-B553-FBA416E5C6FD}" destId="{65D314A3-408C-4BE6-BD2D-1C5E5701FF71}" srcOrd="0" destOrd="0" parTransId="{CB2AD608-ADDA-4949-93BD-F4030C0F8D6F}" sibTransId="{B1C44525-7199-4AC0-93C7-04FC97F660D8}"/>
    <dgm:cxn modelId="{E5E2E6D9-0EA9-4551-B8AA-BB1D760EEC10}" type="presOf" srcId="{6F8543DC-7A03-4A07-B00D-DC80362CBBBB}" destId="{04D94756-D1B5-4DEF-9F1D-3C1096DF7A36}" srcOrd="0" destOrd="0" presId="urn:microsoft.com/office/officeart/2005/8/layout/cycle4"/>
    <dgm:cxn modelId="{00B61ADA-0132-4A96-88AD-D63E8337A9EB}" srcId="{21057CBC-2D56-4FA3-95D4-B3ADB00B865F}" destId="{5690A862-42EA-4E13-B553-FBA416E5C6FD}" srcOrd="1" destOrd="0" parTransId="{F57F44D3-94AE-4943-8288-2A6C60D53EEA}" sibTransId="{785CDE77-91DF-46B3-8FD9-8D6EB25C351D}"/>
    <dgm:cxn modelId="{D5C902E3-E281-43D1-85F6-518F8C538DA4}" type="presOf" srcId="{B8E3CA95-781E-42A3-9CC5-122E2E2428C1}" destId="{6A197476-9143-4CCB-851F-F36E9D4706C5}" srcOrd="0" destOrd="0" presId="urn:microsoft.com/office/officeart/2005/8/layout/cycle4"/>
    <dgm:cxn modelId="{4CECB0E6-C642-4C05-8BBB-66FC93B51099}" type="presOf" srcId="{65D314A3-408C-4BE6-BD2D-1C5E5701FF71}" destId="{4DE764CC-E80D-4909-AF19-3744F7303A88}" srcOrd="0" destOrd="0" presId="urn:microsoft.com/office/officeart/2005/8/layout/cycle4"/>
    <dgm:cxn modelId="{098782E9-9496-4BBF-94CD-261D696546C5}" srcId="{B8E3CA95-781E-42A3-9CC5-122E2E2428C1}" destId="{279C659E-CC5A-42F5-97F7-90289E937BC2}" srcOrd="0" destOrd="0" parTransId="{07E69FBA-6B41-4DB1-A90E-F4F246029EF1}" sibTransId="{8D281D6A-3591-4ABD-948F-3C4F5A4BEE82}"/>
    <dgm:cxn modelId="{0FFDB5F6-9083-420F-8C0E-6497F7DD1651}" type="presOf" srcId="{64ED86B9-87D6-4888-869F-7CBC4896044E}" destId="{9D6A6D41-C1F2-4ED6-AA6A-7E5AF1C7E1F0}" srcOrd="1" destOrd="0" presId="urn:microsoft.com/office/officeart/2005/8/layout/cycle4"/>
    <dgm:cxn modelId="{B6FAD9F7-6171-44E2-A546-D082950ED707}" type="presOf" srcId="{21057CBC-2D56-4FA3-95D4-B3ADB00B865F}" destId="{7EE3299B-5CAB-437D-8F36-6AAD0342ED1C}" srcOrd="0" destOrd="0" presId="urn:microsoft.com/office/officeart/2005/8/layout/cycle4"/>
    <dgm:cxn modelId="{F63543FD-9E29-435A-BACB-AA8D6FE76279}" type="presOf" srcId="{279C659E-CC5A-42F5-97F7-90289E937BC2}" destId="{C8643804-3916-4996-9C1E-A28E45D4B952}" srcOrd="1" destOrd="0" presId="urn:microsoft.com/office/officeart/2005/8/layout/cycle4"/>
    <dgm:cxn modelId="{D7C15183-0E6E-45ED-A320-1846EA02BCEC}" type="presParOf" srcId="{7EE3299B-5CAB-437D-8F36-6AAD0342ED1C}" destId="{BE55089E-5759-410B-9476-5BB64A48048F}" srcOrd="0" destOrd="0" presId="urn:microsoft.com/office/officeart/2005/8/layout/cycle4"/>
    <dgm:cxn modelId="{D89E89FA-7FFB-4938-90A2-39B88156B42A}" type="presParOf" srcId="{BE55089E-5759-410B-9476-5BB64A48048F}" destId="{27FAC8E9-60AF-411B-A7F4-0CB59A5E0EAA}" srcOrd="0" destOrd="0" presId="urn:microsoft.com/office/officeart/2005/8/layout/cycle4"/>
    <dgm:cxn modelId="{E496128A-D380-492A-BF11-9A940CD4B169}" type="presParOf" srcId="{27FAC8E9-60AF-411B-A7F4-0CB59A5E0EAA}" destId="{AB91DB7F-6887-4795-891D-E73402BB93D9}" srcOrd="0" destOrd="0" presId="urn:microsoft.com/office/officeart/2005/8/layout/cycle4"/>
    <dgm:cxn modelId="{5398C24E-048D-4E37-9669-DB1592595F17}" type="presParOf" srcId="{27FAC8E9-60AF-411B-A7F4-0CB59A5E0EAA}" destId="{C8643804-3916-4996-9C1E-A28E45D4B952}" srcOrd="1" destOrd="0" presId="urn:microsoft.com/office/officeart/2005/8/layout/cycle4"/>
    <dgm:cxn modelId="{897E279D-B68B-4606-8D78-FC4436F1B435}" type="presParOf" srcId="{BE55089E-5759-410B-9476-5BB64A48048F}" destId="{0141E1F5-903F-4EAE-AF9C-6A869C01C6FB}" srcOrd="1" destOrd="0" presId="urn:microsoft.com/office/officeart/2005/8/layout/cycle4"/>
    <dgm:cxn modelId="{27147A07-703D-4AD7-8066-D3D07E25930E}" type="presParOf" srcId="{0141E1F5-903F-4EAE-AF9C-6A869C01C6FB}" destId="{4DE764CC-E80D-4909-AF19-3744F7303A88}" srcOrd="0" destOrd="0" presId="urn:microsoft.com/office/officeart/2005/8/layout/cycle4"/>
    <dgm:cxn modelId="{3C946F3B-E63F-45DB-BCC7-5AF824C960FE}" type="presParOf" srcId="{0141E1F5-903F-4EAE-AF9C-6A869C01C6FB}" destId="{A86A618F-197C-463D-AC00-97A26D5B214F}" srcOrd="1" destOrd="0" presId="urn:microsoft.com/office/officeart/2005/8/layout/cycle4"/>
    <dgm:cxn modelId="{72960F7A-760C-4B98-8D22-196DC7853280}" type="presParOf" srcId="{BE55089E-5759-410B-9476-5BB64A48048F}" destId="{C90E7881-67A6-40C9-8308-142C60C28D0D}" srcOrd="2" destOrd="0" presId="urn:microsoft.com/office/officeart/2005/8/layout/cycle4"/>
    <dgm:cxn modelId="{4689FB70-186A-4F51-A17B-6C995D82261F}" type="presParOf" srcId="{C90E7881-67A6-40C9-8308-142C60C28D0D}" destId="{04D94756-D1B5-4DEF-9F1D-3C1096DF7A36}" srcOrd="0" destOrd="0" presId="urn:microsoft.com/office/officeart/2005/8/layout/cycle4"/>
    <dgm:cxn modelId="{CB592BBD-47C3-427E-A86D-FE68950781A9}" type="presParOf" srcId="{C90E7881-67A6-40C9-8308-142C60C28D0D}" destId="{1B6C184F-3452-4EEF-A410-D2A2E37218E4}" srcOrd="1" destOrd="0" presId="urn:microsoft.com/office/officeart/2005/8/layout/cycle4"/>
    <dgm:cxn modelId="{8EB5089C-E9C8-411A-8466-E315E56D3538}" type="presParOf" srcId="{BE55089E-5759-410B-9476-5BB64A48048F}" destId="{F902EEED-F5C3-421D-B336-2FD1E5D8B8C5}" srcOrd="3" destOrd="0" presId="urn:microsoft.com/office/officeart/2005/8/layout/cycle4"/>
    <dgm:cxn modelId="{00718EFF-F888-44D0-8F27-87BFC3884162}" type="presParOf" srcId="{F902EEED-F5C3-421D-B336-2FD1E5D8B8C5}" destId="{70754B05-DED9-4E65-8354-53A7168E17B7}" srcOrd="0" destOrd="0" presId="urn:microsoft.com/office/officeart/2005/8/layout/cycle4"/>
    <dgm:cxn modelId="{FF2E10AD-020D-49BF-95AD-31228704221F}" type="presParOf" srcId="{F902EEED-F5C3-421D-B336-2FD1E5D8B8C5}" destId="{9D6A6D41-C1F2-4ED6-AA6A-7E5AF1C7E1F0}" srcOrd="1" destOrd="0" presId="urn:microsoft.com/office/officeart/2005/8/layout/cycle4"/>
    <dgm:cxn modelId="{C70ADE59-1BA0-4172-BB65-AAC2D12DD535}" type="presParOf" srcId="{BE55089E-5759-410B-9476-5BB64A48048F}" destId="{88EBDA53-FCEB-484C-89A1-0C908A0142B5}" srcOrd="4" destOrd="0" presId="urn:microsoft.com/office/officeart/2005/8/layout/cycle4"/>
    <dgm:cxn modelId="{02C99405-3F00-4543-9B04-86D96C87A9F3}" type="presParOf" srcId="{7EE3299B-5CAB-437D-8F36-6AAD0342ED1C}" destId="{FE783808-CD62-4585-9AEA-E8FD4834F549}" srcOrd="1" destOrd="0" presId="urn:microsoft.com/office/officeart/2005/8/layout/cycle4"/>
    <dgm:cxn modelId="{95DB4FA5-7C3B-4E14-88FC-86E4A8485C35}" type="presParOf" srcId="{FE783808-CD62-4585-9AEA-E8FD4834F549}" destId="{6A197476-9143-4CCB-851F-F36E9D4706C5}" srcOrd="0" destOrd="0" presId="urn:microsoft.com/office/officeart/2005/8/layout/cycle4"/>
    <dgm:cxn modelId="{885BDD6B-D946-4651-AB32-D0972DBB0145}" type="presParOf" srcId="{FE783808-CD62-4585-9AEA-E8FD4834F549}" destId="{CA831F32-D42E-48AA-8943-C63E721F22EB}" srcOrd="1" destOrd="0" presId="urn:microsoft.com/office/officeart/2005/8/layout/cycle4"/>
    <dgm:cxn modelId="{A66955A9-B9D5-4ADD-A67C-FB34BBDA7971}" type="presParOf" srcId="{FE783808-CD62-4585-9AEA-E8FD4834F549}" destId="{54A9DFBC-33C8-45D6-AAFD-80FF19EC2C21}" srcOrd="2" destOrd="0" presId="urn:microsoft.com/office/officeart/2005/8/layout/cycle4"/>
    <dgm:cxn modelId="{EA58634E-0C36-4064-9BC8-F83E53E9C8C2}" type="presParOf" srcId="{FE783808-CD62-4585-9AEA-E8FD4834F549}" destId="{ADCF5775-38D8-4183-81FF-973B86AEBE91}" srcOrd="3" destOrd="0" presId="urn:microsoft.com/office/officeart/2005/8/layout/cycle4"/>
    <dgm:cxn modelId="{FE3248E2-A9DD-4288-B2D9-15510F58F82B}" type="presParOf" srcId="{FE783808-CD62-4585-9AEA-E8FD4834F549}" destId="{2507FD85-250F-49CB-9519-4118FEEB4CC1}" srcOrd="4" destOrd="0" presId="urn:microsoft.com/office/officeart/2005/8/layout/cycle4"/>
    <dgm:cxn modelId="{ADC011E1-9D3C-423C-8565-6DBCE8DE2DDA}" type="presParOf" srcId="{7EE3299B-5CAB-437D-8F36-6AAD0342ED1C}" destId="{B4A1F918-C8F5-4B00-BF48-541BE0ECC56D}" srcOrd="2" destOrd="0" presId="urn:microsoft.com/office/officeart/2005/8/layout/cycle4"/>
    <dgm:cxn modelId="{AF5F5EC6-2315-425D-B4C7-3D3FF3D9DCCE}" type="presParOf" srcId="{7EE3299B-5CAB-437D-8F36-6AAD0342ED1C}" destId="{5AD35BA1-3DD3-4D88-B3DB-13455A46EA2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AB64EF1-EE8C-4269-BCA0-7C10B1A7FE09}"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zh-TW" altLang="en-US"/>
        </a:p>
      </dgm:t>
    </dgm:pt>
    <dgm:pt modelId="{70605674-C9B4-4AB1-B11C-9278F1ACC1FC}">
      <dgm:prSet phldrT="[文字]" custT="1"/>
      <dgm:spPr>
        <a:xfrm>
          <a:off x="3403072" y="2600176"/>
          <a:ext cx="3492012" cy="924281"/>
        </a:xfr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合宜的人際禮儀與互動</a:t>
          </a:r>
        </a:p>
      </dgm:t>
    </dgm:pt>
    <dgm:pt modelId="{1854D65D-D2F9-4821-B41E-38CEFDAF1D7B}" type="par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D22CCC06-7928-482F-90EE-4049722D5627}" type="sib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6C03826-A3CC-4BAF-A62F-1C49FA149D7B}">
      <dgm:prSet phldrT="[文字]" custT="1"/>
      <dgm:spPr>
        <a:xfrm>
          <a:off x="3403072" y="1560359"/>
          <a:ext cx="3492012" cy="924281"/>
        </a:xfr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伴侶的選擇</a:t>
          </a:r>
        </a:p>
      </dgm:t>
    </dgm:pt>
    <dgm:pt modelId="{07E9E1C1-A9D7-47B1-8ED5-2A772321C6E5}" type="par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4FDA1B7D-E328-41A6-9C1B-5C4A60A7F8F3}" type="sib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8FF19FBA-39F9-405F-8916-1D36337575D9}">
      <dgm:prSet phldrT="[文字]" custT="1"/>
      <dgm:spPr>
        <a:xfrm>
          <a:off x="3403072" y="520543"/>
          <a:ext cx="3492012" cy="924281"/>
        </a:xfr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為人父母的喜悅與壓力</a:t>
          </a:r>
        </a:p>
      </dgm:t>
    </dgm:pt>
    <dgm:pt modelId="{73A6BBA3-A88E-4979-8236-0404B71ADF5A}" type="par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779FB14D-B6E8-426E-A7E4-8AA7FA7B1D74}" type="sib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618C6DFC-BEF8-4667-A010-BD35D812906A}">
      <dgm:prSet phldrT="[文字]" custT="1"/>
      <dgm:spPr>
        <a:xfrm>
          <a:off x="3403072" y="3639992"/>
          <a:ext cx="3492012" cy="924281"/>
        </a:xfr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正負向情緒</a:t>
          </a:r>
        </a:p>
      </dgm:t>
    </dgm:pt>
    <dgm:pt modelId="{4BE3642F-E65A-4422-9B9C-A992F80BA82E}" type="sib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DA52A85-5247-4ACC-952A-B5FD99970B33}" type="par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E61A1856-0320-47E1-8FE5-CFC99C95FF0F}" type="pres">
      <dgm:prSet presAssocID="{1AB64EF1-EE8C-4269-BCA0-7C10B1A7FE09}" presName="compositeShape" presStyleCnt="0">
        <dgm:presLayoutVars>
          <dgm:dir/>
          <dgm:resizeHandles/>
        </dgm:presLayoutVars>
      </dgm:prSet>
      <dgm:spPr/>
    </dgm:pt>
    <dgm:pt modelId="{00AEB394-47AE-4355-A31E-255BCA28B2F1}" type="pres">
      <dgm:prSet presAssocID="{1AB64EF1-EE8C-4269-BCA0-7C10B1A7FE09}" presName="pyramid" presStyleLbl="node1" presStyleIdx="0" presStyleCnt="1"/>
      <dgm:spPr>
        <a:xfrm>
          <a:off x="858789" y="0"/>
          <a:ext cx="5200352" cy="5200352"/>
        </a:xfrm>
        <a:prstGeom prst="triangle">
          <a:avLst/>
        </a:prstGeom>
        <a:solidFill>
          <a:srgbClr val="97BAFF"/>
        </a:solidFill>
        <a:ln w="25400" cap="flat" cmpd="sng" algn="ctr">
          <a:solidFill>
            <a:sysClr val="window" lastClr="FFFFFF">
              <a:hueOff val="0"/>
              <a:satOff val="0"/>
              <a:lumOff val="0"/>
              <a:alphaOff val="0"/>
            </a:sysClr>
          </a:solidFill>
          <a:prstDash val="solid"/>
        </a:ln>
        <a:effectLst/>
      </dgm:spPr>
    </dgm:pt>
    <dgm:pt modelId="{AF726E3F-13FD-48E7-A39A-E7C2045F5E0D}" type="pres">
      <dgm:prSet presAssocID="{1AB64EF1-EE8C-4269-BCA0-7C10B1A7FE09}" presName="theList" presStyleCnt="0"/>
      <dgm:spPr/>
    </dgm:pt>
    <dgm:pt modelId="{C1DFFF95-105E-4C41-8632-9AC95A61E870}" type="pres">
      <dgm:prSet presAssocID="{8FF19FBA-39F9-405F-8916-1D36337575D9}" presName="aNode" presStyleLbl="fgAcc1" presStyleIdx="0" presStyleCnt="4" custScaleX="109720" custLinFactNeighborX="7837" custLinFactNeighborY="88748">
        <dgm:presLayoutVars>
          <dgm:bulletEnabled val="1"/>
        </dgm:presLayoutVars>
      </dgm:prSet>
      <dgm:spPr>
        <a:prstGeom prst="roundRect">
          <a:avLst/>
        </a:prstGeom>
      </dgm:spPr>
    </dgm:pt>
    <dgm:pt modelId="{802C2C39-9E0B-49FE-89C8-FF9DBAFA9679}" type="pres">
      <dgm:prSet presAssocID="{8FF19FBA-39F9-405F-8916-1D36337575D9}" presName="aSpace" presStyleCnt="0"/>
      <dgm:spPr/>
    </dgm:pt>
    <dgm:pt modelId="{1BD83609-4C91-4B55-9A49-FEE28E976195}" type="pres">
      <dgm:prSet presAssocID="{06C03826-A3CC-4BAF-A62F-1C49FA149D7B}" presName="aNode" presStyleLbl="fgAcc1" presStyleIdx="1" presStyleCnt="4" custScaleX="103307" custLinFactY="43316" custLinFactNeighborX="5158" custLinFactNeighborY="100000">
        <dgm:presLayoutVars>
          <dgm:bulletEnabled val="1"/>
        </dgm:presLayoutVars>
      </dgm:prSet>
      <dgm:spPr>
        <a:prstGeom prst="roundRect">
          <a:avLst/>
        </a:prstGeom>
      </dgm:spPr>
    </dgm:pt>
    <dgm:pt modelId="{EADA5882-5A7B-448D-A600-ED628B721091}" type="pres">
      <dgm:prSet presAssocID="{06C03826-A3CC-4BAF-A62F-1C49FA149D7B}" presName="aSpace" presStyleCnt="0"/>
      <dgm:spPr/>
    </dgm:pt>
    <dgm:pt modelId="{7003944E-5B1C-4829-9715-95A816FCAAF5}" type="pres">
      <dgm:prSet presAssocID="{70605674-C9B4-4AB1-B11C-9278F1ACC1FC}" presName="aNode" presStyleLbl="fgAcc1" presStyleIdx="2" presStyleCnt="4" custScaleX="103307" custLinFactY="85222" custLinFactNeighborX="9418" custLinFactNeighborY="100000">
        <dgm:presLayoutVars>
          <dgm:bulletEnabled val="1"/>
        </dgm:presLayoutVars>
      </dgm:prSet>
      <dgm:spPr>
        <a:prstGeom prst="roundRect">
          <a:avLst/>
        </a:prstGeom>
      </dgm:spPr>
    </dgm:pt>
    <dgm:pt modelId="{A2D45960-659E-4CA5-B1F3-AD18B583E2C5}" type="pres">
      <dgm:prSet presAssocID="{70605674-C9B4-4AB1-B11C-9278F1ACC1FC}" presName="aSpace" presStyleCnt="0"/>
      <dgm:spPr/>
    </dgm:pt>
    <dgm:pt modelId="{546ACFEE-CB62-4EA3-BB06-9CDA3B1C4D80}" type="pres">
      <dgm:prSet presAssocID="{618C6DFC-BEF8-4667-A010-BD35D812906A}" presName="aNode" presStyleLbl="fgAcc1" presStyleIdx="3" presStyleCnt="4" custScaleX="103307" custLinFactX="-3628" custLinFactNeighborX="-100000" custLinFactNeighborY="-55902">
        <dgm:presLayoutVars>
          <dgm:bulletEnabled val="1"/>
        </dgm:presLayoutVars>
      </dgm:prSet>
      <dgm:spPr>
        <a:prstGeom prst="roundRect">
          <a:avLst/>
        </a:prstGeom>
      </dgm:spPr>
    </dgm:pt>
    <dgm:pt modelId="{D3E2EE49-DE44-4E5C-A3AD-FF0286715C06}" type="pres">
      <dgm:prSet presAssocID="{618C6DFC-BEF8-4667-A010-BD35D812906A}" presName="aSpace" presStyleCnt="0"/>
      <dgm:spPr/>
    </dgm:pt>
  </dgm:ptLst>
  <dgm:cxnLst>
    <dgm:cxn modelId="{B1DC272C-3DCC-4CD5-961A-D50A7D763089}" type="presOf" srcId="{70605674-C9B4-4AB1-B11C-9278F1ACC1FC}" destId="{7003944E-5B1C-4829-9715-95A816FCAAF5}" srcOrd="0" destOrd="0" presId="urn:microsoft.com/office/officeart/2005/8/layout/pyramid2"/>
    <dgm:cxn modelId="{9DB31763-11F7-436E-8A38-6A5702AF5DE8}" srcId="{1AB64EF1-EE8C-4269-BCA0-7C10B1A7FE09}" destId="{618C6DFC-BEF8-4667-A010-BD35D812906A}" srcOrd="3" destOrd="0" parTransId="{0DA52A85-5247-4ACC-952A-B5FD99970B33}" sibTransId="{4BE3642F-E65A-4422-9B9C-A992F80BA82E}"/>
    <dgm:cxn modelId="{2ECA5D7E-885A-4301-8596-64EAC7DC04BD}" type="presOf" srcId="{06C03826-A3CC-4BAF-A62F-1C49FA149D7B}" destId="{1BD83609-4C91-4B55-9A49-FEE28E976195}" srcOrd="0" destOrd="0" presId="urn:microsoft.com/office/officeart/2005/8/layout/pyramid2"/>
    <dgm:cxn modelId="{3C490282-1E2C-42FA-AAF2-6542CB5F1216}" srcId="{1AB64EF1-EE8C-4269-BCA0-7C10B1A7FE09}" destId="{70605674-C9B4-4AB1-B11C-9278F1ACC1FC}" srcOrd="2" destOrd="0" parTransId="{1854D65D-D2F9-4821-B41E-38CEFDAF1D7B}" sibTransId="{D22CCC06-7928-482F-90EE-4049722D5627}"/>
    <dgm:cxn modelId="{2864909C-46A3-45DF-A5FF-4A72965CC5DE}" type="presOf" srcId="{8FF19FBA-39F9-405F-8916-1D36337575D9}" destId="{C1DFFF95-105E-4C41-8632-9AC95A61E870}" srcOrd="0" destOrd="0" presId="urn:microsoft.com/office/officeart/2005/8/layout/pyramid2"/>
    <dgm:cxn modelId="{629493A2-ADA3-4083-BCB8-A99EDA500F75}" srcId="{1AB64EF1-EE8C-4269-BCA0-7C10B1A7FE09}" destId="{06C03826-A3CC-4BAF-A62F-1C49FA149D7B}" srcOrd="1" destOrd="0" parTransId="{07E9E1C1-A9D7-47B1-8ED5-2A772321C6E5}" sibTransId="{4FDA1B7D-E328-41A6-9C1B-5C4A60A7F8F3}"/>
    <dgm:cxn modelId="{0EB8AFB7-E893-409E-A09E-D4ECBD58E343}" srcId="{1AB64EF1-EE8C-4269-BCA0-7C10B1A7FE09}" destId="{8FF19FBA-39F9-405F-8916-1D36337575D9}" srcOrd="0" destOrd="0" parTransId="{73A6BBA3-A88E-4979-8236-0404B71ADF5A}" sibTransId="{779FB14D-B6E8-426E-A7E4-8AA7FA7B1D74}"/>
    <dgm:cxn modelId="{F772A5C2-3294-4C87-ABE0-F3A71D3E7DA4}" type="presOf" srcId="{618C6DFC-BEF8-4667-A010-BD35D812906A}" destId="{546ACFEE-CB62-4EA3-BB06-9CDA3B1C4D80}" srcOrd="0" destOrd="0" presId="urn:microsoft.com/office/officeart/2005/8/layout/pyramid2"/>
    <dgm:cxn modelId="{5A221FCE-547A-4FA5-99B9-C78F08398F8D}" type="presOf" srcId="{1AB64EF1-EE8C-4269-BCA0-7C10B1A7FE09}" destId="{E61A1856-0320-47E1-8FE5-CFC99C95FF0F}" srcOrd="0" destOrd="0" presId="urn:microsoft.com/office/officeart/2005/8/layout/pyramid2"/>
    <dgm:cxn modelId="{E3A70541-8645-4AB0-AF53-DE22FC46A49A}" type="presParOf" srcId="{E61A1856-0320-47E1-8FE5-CFC99C95FF0F}" destId="{00AEB394-47AE-4355-A31E-255BCA28B2F1}" srcOrd="0" destOrd="0" presId="urn:microsoft.com/office/officeart/2005/8/layout/pyramid2"/>
    <dgm:cxn modelId="{0B15FB9F-6B3A-4509-9E1D-C0111A9D0B93}" type="presParOf" srcId="{E61A1856-0320-47E1-8FE5-CFC99C95FF0F}" destId="{AF726E3F-13FD-48E7-A39A-E7C2045F5E0D}" srcOrd="1" destOrd="0" presId="urn:microsoft.com/office/officeart/2005/8/layout/pyramid2"/>
    <dgm:cxn modelId="{2A206905-2849-421B-8B5A-85F39E8E4D1C}" type="presParOf" srcId="{AF726E3F-13FD-48E7-A39A-E7C2045F5E0D}" destId="{C1DFFF95-105E-4C41-8632-9AC95A61E870}" srcOrd="0" destOrd="0" presId="urn:microsoft.com/office/officeart/2005/8/layout/pyramid2"/>
    <dgm:cxn modelId="{F96B6AF3-E91E-41CE-BD10-B3247AFF14A7}" type="presParOf" srcId="{AF726E3F-13FD-48E7-A39A-E7C2045F5E0D}" destId="{802C2C39-9E0B-49FE-89C8-FF9DBAFA9679}" srcOrd="1" destOrd="0" presId="urn:microsoft.com/office/officeart/2005/8/layout/pyramid2"/>
    <dgm:cxn modelId="{1C6D2AAA-EA51-4B58-9EF7-02C95EBF6F4A}" type="presParOf" srcId="{AF726E3F-13FD-48E7-A39A-E7C2045F5E0D}" destId="{1BD83609-4C91-4B55-9A49-FEE28E976195}" srcOrd="2" destOrd="0" presId="urn:microsoft.com/office/officeart/2005/8/layout/pyramid2"/>
    <dgm:cxn modelId="{956C664F-EE71-4E6E-B8D2-D00420E8D483}" type="presParOf" srcId="{AF726E3F-13FD-48E7-A39A-E7C2045F5E0D}" destId="{EADA5882-5A7B-448D-A600-ED628B721091}" srcOrd="3" destOrd="0" presId="urn:microsoft.com/office/officeart/2005/8/layout/pyramid2"/>
    <dgm:cxn modelId="{768DE83B-C768-42FC-A3B4-C8AC185D1592}" type="presParOf" srcId="{AF726E3F-13FD-48E7-A39A-E7C2045F5E0D}" destId="{7003944E-5B1C-4829-9715-95A816FCAAF5}" srcOrd="4" destOrd="0" presId="urn:microsoft.com/office/officeart/2005/8/layout/pyramid2"/>
    <dgm:cxn modelId="{FB8251E1-2859-4FDF-8131-4593AB1D52B8}" type="presParOf" srcId="{AF726E3F-13FD-48E7-A39A-E7C2045F5E0D}" destId="{A2D45960-659E-4CA5-B1F3-AD18B583E2C5}" srcOrd="5" destOrd="0" presId="urn:microsoft.com/office/officeart/2005/8/layout/pyramid2"/>
    <dgm:cxn modelId="{C8B44CA3-BE7E-4B38-A2F5-19F7638446F5}" type="presParOf" srcId="{AF726E3F-13FD-48E7-A39A-E7C2045F5E0D}" destId="{546ACFEE-CB62-4EA3-BB06-9CDA3B1C4D80}" srcOrd="6" destOrd="0" presId="urn:microsoft.com/office/officeart/2005/8/layout/pyramid2"/>
    <dgm:cxn modelId="{20C46BD3-A72D-4D28-B33B-B6DEA4C4517B}" type="presParOf" srcId="{AF726E3F-13FD-48E7-A39A-E7C2045F5E0D}" destId="{D3E2EE49-DE44-4E5C-A3AD-FF0286715C0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E7CBCB-F3F6-489D-9B3F-021B0D23A4B8}" type="doc">
      <dgm:prSet loTypeId="urn:microsoft.com/office/officeart/2005/8/layout/hList1" loCatId="list" qsTypeId="urn:microsoft.com/office/officeart/2005/8/quickstyle/simple3" qsCatId="simple" csTypeId="urn:microsoft.com/office/officeart/2005/8/colors/colorful3" csCatId="colorful" phldr="1"/>
      <dgm:spPr/>
      <dgm:t>
        <a:bodyPr/>
        <a:lstStyle/>
        <a:p>
          <a:endParaRPr lang="zh-TW" altLang="en-US"/>
        </a:p>
      </dgm:t>
    </dgm:pt>
    <dgm:pt modelId="{A285E6D5-4DE3-4FC6-A08A-5A6FF41262E1}">
      <dgm:prSet phldrT="[文字]" custT="1"/>
      <dgm:spPr>
        <a:xfrm>
          <a:off x="40" y="53418"/>
          <a:ext cx="3835309" cy="892800"/>
        </a:xfrm>
        <a:prstGeom prst="rect">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w="6350" cap="flat" cmpd="sng" algn="ctr">
          <a:solidFill>
            <a:srgbClr val="A5A5A5">
              <a:hueOff val="0"/>
              <a:satOff val="0"/>
              <a:lumOff val="0"/>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性別教育</a:t>
          </a:r>
        </a:p>
      </dgm:t>
    </dgm:pt>
    <dgm:pt modelId="{F92318FB-C46F-4720-A875-9062C79102C6}" type="par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CCDC3646-3255-4217-94FE-A0A09629F09A}" type="sib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6949294A-2799-4A64-BFE6-B72596510E3F}">
      <dgm:prSet phldrT="[文字]"/>
      <dgm:spPr>
        <a:xfrm>
          <a:off x="40" y="946218"/>
          <a:ext cx="3835309" cy="2382660"/>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gm:spPr>
      <dgm:t>
        <a:bodyPr/>
        <a:lstStyle/>
        <a:p>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指增進家人有關性別生理、情感、認知與社會知能之教育活動及服務。</a:t>
          </a:r>
        </a:p>
      </dgm:t>
    </dgm:pt>
    <dgm:pt modelId="{1CCA883D-ED6E-46D9-966F-277663B7BF75}" type="parTrans" cxnId="{F4B5245F-011F-4514-B733-F824F2E9ED36}">
      <dgm:prSet/>
      <dgm:spPr/>
      <dgm:t>
        <a:bodyPr/>
        <a:lstStyle/>
        <a:p>
          <a:endParaRPr lang="zh-TW" altLang="en-US">
            <a:latin typeface="手札體-簡" panose="03000500000000000000" pitchFamily="66" charset="-122"/>
            <a:ea typeface="手札體-簡" panose="03000500000000000000" pitchFamily="66" charset="-122"/>
          </a:endParaRPr>
        </a:p>
      </dgm:t>
    </dgm:pt>
    <dgm:pt modelId="{85D004A1-06C9-491C-B771-01EC6C7344E2}" type="sibTrans" cxnId="{F4B5245F-011F-4514-B733-F824F2E9ED36}">
      <dgm:prSet/>
      <dgm:spPr/>
      <dgm:t>
        <a:bodyPr/>
        <a:lstStyle/>
        <a:p>
          <a:endParaRPr lang="zh-TW" altLang="en-US">
            <a:latin typeface="手札體-簡" panose="03000500000000000000" pitchFamily="66" charset="-122"/>
            <a:ea typeface="手札體-簡" panose="03000500000000000000" pitchFamily="66" charset="-122"/>
          </a:endParaRPr>
        </a:p>
      </dgm:t>
    </dgm:pt>
    <dgm:pt modelId="{6DA5B0E9-6538-4C63-A398-B3C105BFF491}">
      <dgm:prSet phldrT="[文字]" custT="1"/>
      <dgm:spPr>
        <a:xfrm>
          <a:off x="4372293" y="53418"/>
          <a:ext cx="3835309" cy="892800"/>
        </a:xfrm>
        <a:prstGeom prst="rect">
          <a:avLst/>
        </a:prstGeom>
        <a:gradFill rotWithShape="0">
          <a:gsLst>
            <a:gs pos="0">
              <a:srgbClr val="A5A5A5">
                <a:hueOff val="2710599"/>
                <a:satOff val="100000"/>
                <a:lumOff val="-14706"/>
                <a:alphaOff val="0"/>
                <a:lumMod val="110000"/>
                <a:satMod val="105000"/>
                <a:tint val="67000"/>
              </a:srgbClr>
            </a:gs>
            <a:gs pos="50000">
              <a:srgbClr val="A5A5A5">
                <a:hueOff val="2710599"/>
                <a:satOff val="100000"/>
                <a:lumOff val="-14706"/>
                <a:alphaOff val="0"/>
                <a:lumMod val="105000"/>
                <a:satMod val="103000"/>
                <a:tint val="73000"/>
              </a:srgbClr>
            </a:gs>
            <a:gs pos="100000">
              <a:srgbClr val="A5A5A5">
                <a:hueOff val="2710599"/>
                <a:satOff val="100000"/>
                <a:lumOff val="-14706"/>
                <a:alphaOff val="0"/>
                <a:lumMod val="105000"/>
                <a:satMod val="109000"/>
                <a:tint val="81000"/>
              </a:srgbClr>
            </a:gs>
          </a:gsLst>
          <a:lin ang="5400000" scaled="0"/>
        </a:gradFill>
        <a:ln w="6350" cap="flat" cmpd="sng" algn="ctr">
          <a:solidFill>
            <a:srgbClr val="A5A5A5">
              <a:hueOff val="2710599"/>
              <a:satOff val="100000"/>
              <a:lumOff val="-14706"/>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婚姻教育</a:t>
          </a:r>
        </a:p>
      </dgm:t>
    </dgm:pt>
    <dgm:pt modelId="{76674D48-0EEE-40FD-9822-91C7A768B3D2}" type="par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0E27BA80-A167-4FB7-9DC0-7E89496B8D0F}" type="sib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6B3F860C-25A0-40A3-99A3-4E4B35E11425}">
      <dgm:prSet phldrT="[文字]"/>
      <dgm:spPr>
        <a:xfrm>
          <a:off x="4372293" y="946218"/>
          <a:ext cx="3835309" cy="2382660"/>
        </a:xfrm>
        <a:prstGeom prst="rect">
          <a:avLst/>
        </a:prstGeom>
        <a:solidFill>
          <a:srgbClr val="A5A5A5">
            <a:tint val="40000"/>
            <a:alpha val="90000"/>
            <a:hueOff val="2029141"/>
            <a:satOff val="100000"/>
            <a:lumOff val="1779"/>
            <a:alphaOff val="0"/>
          </a:srgbClr>
        </a:solidFill>
        <a:ln w="6350" cap="flat" cmpd="sng" algn="ctr">
          <a:solidFill>
            <a:srgbClr val="A5A5A5">
              <a:tint val="40000"/>
              <a:alpha val="90000"/>
              <a:hueOff val="2029141"/>
              <a:satOff val="100000"/>
              <a:lumOff val="1779"/>
              <a:alphaOff val="0"/>
            </a:srgbClr>
          </a:solidFill>
          <a:prstDash val="solid"/>
          <a:miter lim="800000"/>
        </a:ln>
        <a:effectLst/>
      </dgm:spPr>
      <dgm:t>
        <a:bodyPr/>
        <a:lstStyle/>
        <a:p>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指增進婚前與</a:t>
          </a:r>
          <a:r>
            <a:rPr lang="zh-TW" altLang="en-US" dirty="0">
              <a:solidFill>
                <a:srgbClr val="7030A0"/>
              </a:solidFill>
              <a:latin typeface="微軟正黑體" panose="020B0604030504040204" pitchFamily="34" charset="-120"/>
              <a:ea typeface="微軟正黑體" panose="020B0604030504040204" pitchFamily="34" charset="-120"/>
              <a:cs typeface="+mn-cs"/>
            </a:rPr>
            <a:t>婚後關係</a:t>
          </a:r>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經營之教育活動及服務。</a:t>
          </a:r>
        </a:p>
      </dgm:t>
    </dgm:pt>
    <dgm:pt modelId="{086F7D60-63B3-451F-9909-4DF2B216129F}" type="par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9FF57F80-FEE2-412A-BC8F-357A2C5C625C}" type="sib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0736D8F0-E18C-4022-9B24-AB645E50F73D}" type="pres">
      <dgm:prSet presAssocID="{1DE7CBCB-F3F6-489D-9B3F-021B0D23A4B8}" presName="Name0" presStyleCnt="0">
        <dgm:presLayoutVars>
          <dgm:dir/>
          <dgm:animLvl val="lvl"/>
          <dgm:resizeHandles val="exact"/>
        </dgm:presLayoutVars>
      </dgm:prSet>
      <dgm:spPr/>
    </dgm:pt>
    <dgm:pt modelId="{170BF957-8AF7-4FDB-9A51-CA5F965DAB33}" type="pres">
      <dgm:prSet presAssocID="{A285E6D5-4DE3-4FC6-A08A-5A6FF41262E1}" presName="composite" presStyleCnt="0"/>
      <dgm:spPr/>
    </dgm:pt>
    <dgm:pt modelId="{8514BAFC-E152-4B94-8FB6-B63D08040623}" type="pres">
      <dgm:prSet presAssocID="{A285E6D5-4DE3-4FC6-A08A-5A6FF41262E1}" presName="parTx" presStyleLbl="alignNode1" presStyleIdx="0" presStyleCnt="2">
        <dgm:presLayoutVars>
          <dgm:chMax val="0"/>
          <dgm:chPref val="0"/>
          <dgm:bulletEnabled val="1"/>
        </dgm:presLayoutVars>
      </dgm:prSet>
      <dgm:spPr/>
    </dgm:pt>
    <dgm:pt modelId="{3156BDD5-ADBF-444D-976C-E42756A1C607}" type="pres">
      <dgm:prSet presAssocID="{A285E6D5-4DE3-4FC6-A08A-5A6FF41262E1}" presName="desTx" presStyleLbl="alignAccFollowNode1" presStyleIdx="0" presStyleCnt="2">
        <dgm:presLayoutVars>
          <dgm:bulletEnabled val="1"/>
        </dgm:presLayoutVars>
      </dgm:prSet>
      <dgm:spPr/>
    </dgm:pt>
    <dgm:pt modelId="{6B44276A-A699-4409-B251-24CEA9B401DD}" type="pres">
      <dgm:prSet presAssocID="{CCDC3646-3255-4217-94FE-A0A09629F09A}" presName="space" presStyleCnt="0"/>
      <dgm:spPr/>
    </dgm:pt>
    <dgm:pt modelId="{726E2D3B-B2D1-426C-8C55-9BEBBE161F59}" type="pres">
      <dgm:prSet presAssocID="{6DA5B0E9-6538-4C63-A398-B3C105BFF491}" presName="composite" presStyleCnt="0"/>
      <dgm:spPr/>
    </dgm:pt>
    <dgm:pt modelId="{07993D2E-C10B-4C92-B255-7EBE8EA41E9B}" type="pres">
      <dgm:prSet presAssocID="{6DA5B0E9-6538-4C63-A398-B3C105BFF491}" presName="parTx" presStyleLbl="alignNode1" presStyleIdx="1" presStyleCnt="2">
        <dgm:presLayoutVars>
          <dgm:chMax val="0"/>
          <dgm:chPref val="0"/>
          <dgm:bulletEnabled val="1"/>
        </dgm:presLayoutVars>
      </dgm:prSet>
      <dgm:spPr/>
    </dgm:pt>
    <dgm:pt modelId="{D1B69999-5DB9-4FAA-939C-30C32619EE2B}" type="pres">
      <dgm:prSet presAssocID="{6DA5B0E9-6538-4C63-A398-B3C105BFF491}" presName="desTx" presStyleLbl="alignAccFollowNode1" presStyleIdx="1" presStyleCnt="2">
        <dgm:presLayoutVars>
          <dgm:bulletEnabled val="1"/>
        </dgm:presLayoutVars>
      </dgm:prSet>
      <dgm:spPr/>
    </dgm:pt>
  </dgm:ptLst>
  <dgm:cxnLst>
    <dgm:cxn modelId="{97AA6015-6D33-4A81-9657-C2479ACB364E}" srcId="{6DA5B0E9-6538-4C63-A398-B3C105BFF491}" destId="{6B3F860C-25A0-40A3-99A3-4E4B35E11425}" srcOrd="0" destOrd="0" parTransId="{086F7D60-63B3-451F-9909-4DF2B216129F}" sibTransId="{9FF57F80-FEE2-412A-BC8F-357A2C5C625C}"/>
    <dgm:cxn modelId="{36124416-E1BD-4FAA-984C-9A7FB7235B7B}" srcId="{1DE7CBCB-F3F6-489D-9B3F-021B0D23A4B8}" destId="{A285E6D5-4DE3-4FC6-A08A-5A6FF41262E1}" srcOrd="0" destOrd="0" parTransId="{F92318FB-C46F-4720-A875-9062C79102C6}" sibTransId="{CCDC3646-3255-4217-94FE-A0A09629F09A}"/>
    <dgm:cxn modelId="{0B19C25D-5958-4F75-93E8-E2B42C54A627}" type="presOf" srcId="{1DE7CBCB-F3F6-489D-9B3F-021B0D23A4B8}" destId="{0736D8F0-E18C-4022-9B24-AB645E50F73D}" srcOrd="0" destOrd="0" presId="urn:microsoft.com/office/officeart/2005/8/layout/hList1"/>
    <dgm:cxn modelId="{F4B5245F-011F-4514-B733-F824F2E9ED36}" srcId="{A285E6D5-4DE3-4FC6-A08A-5A6FF41262E1}" destId="{6949294A-2799-4A64-BFE6-B72596510E3F}" srcOrd="0" destOrd="0" parTransId="{1CCA883D-ED6E-46D9-966F-277663B7BF75}" sibTransId="{85D004A1-06C9-491C-B771-01EC6C7344E2}"/>
    <dgm:cxn modelId="{2A66EC71-F868-4BD5-8BB2-0213076E41EB}" type="presOf" srcId="{6949294A-2799-4A64-BFE6-B72596510E3F}" destId="{3156BDD5-ADBF-444D-976C-E42756A1C607}" srcOrd="0" destOrd="0" presId="urn:microsoft.com/office/officeart/2005/8/layout/hList1"/>
    <dgm:cxn modelId="{C0D15054-B09C-45DD-90E9-A1D7A583A84A}" type="presOf" srcId="{A285E6D5-4DE3-4FC6-A08A-5A6FF41262E1}" destId="{8514BAFC-E152-4B94-8FB6-B63D08040623}" srcOrd="0" destOrd="0" presId="urn:microsoft.com/office/officeart/2005/8/layout/hList1"/>
    <dgm:cxn modelId="{54478B99-5357-48EE-922A-7F9ACBDD014C}" srcId="{1DE7CBCB-F3F6-489D-9B3F-021B0D23A4B8}" destId="{6DA5B0E9-6538-4C63-A398-B3C105BFF491}" srcOrd="1" destOrd="0" parTransId="{76674D48-0EEE-40FD-9822-91C7A768B3D2}" sibTransId="{0E27BA80-A167-4FB7-9DC0-7E89496B8D0F}"/>
    <dgm:cxn modelId="{B7C3A4A3-ED90-4DA5-A9E7-C5F04A2C30E5}" type="presOf" srcId="{6B3F860C-25A0-40A3-99A3-4E4B35E11425}" destId="{D1B69999-5DB9-4FAA-939C-30C32619EE2B}" srcOrd="0" destOrd="0" presId="urn:microsoft.com/office/officeart/2005/8/layout/hList1"/>
    <dgm:cxn modelId="{1FC3A4D5-D800-4C56-9581-EAD2F060FA94}" type="presOf" srcId="{6DA5B0E9-6538-4C63-A398-B3C105BFF491}" destId="{07993D2E-C10B-4C92-B255-7EBE8EA41E9B}" srcOrd="0" destOrd="0" presId="urn:microsoft.com/office/officeart/2005/8/layout/hList1"/>
    <dgm:cxn modelId="{9339ECDD-EE1A-4383-BB21-5ADECC37F0FE}" type="presParOf" srcId="{0736D8F0-E18C-4022-9B24-AB645E50F73D}" destId="{170BF957-8AF7-4FDB-9A51-CA5F965DAB33}" srcOrd="0" destOrd="0" presId="urn:microsoft.com/office/officeart/2005/8/layout/hList1"/>
    <dgm:cxn modelId="{A659285E-2A54-4D64-A7CF-B28724DA7757}" type="presParOf" srcId="{170BF957-8AF7-4FDB-9A51-CA5F965DAB33}" destId="{8514BAFC-E152-4B94-8FB6-B63D08040623}" srcOrd="0" destOrd="0" presId="urn:microsoft.com/office/officeart/2005/8/layout/hList1"/>
    <dgm:cxn modelId="{9BEE5265-9430-4D3C-B026-1F8EBF2E5DE8}" type="presParOf" srcId="{170BF957-8AF7-4FDB-9A51-CA5F965DAB33}" destId="{3156BDD5-ADBF-444D-976C-E42756A1C607}" srcOrd="1" destOrd="0" presId="urn:microsoft.com/office/officeart/2005/8/layout/hList1"/>
    <dgm:cxn modelId="{F4D7F5BF-8C73-438B-ACA5-83623B955642}" type="presParOf" srcId="{0736D8F0-E18C-4022-9B24-AB645E50F73D}" destId="{6B44276A-A699-4409-B251-24CEA9B401DD}" srcOrd="1" destOrd="0" presId="urn:microsoft.com/office/officeart/2005/8/layout/hList1"/>
    <dgm:cxn modelId="{49AB9DE9-736E-4713-8D41-478B0DCEAA8C}" type="presParOf" srcId="{0736D8F0-E18C-4022-9B24-AB645E50F73D}" destId="{726E2D3B-B2D1-426C-8C55-9BEBBE161F59}" srcOrd="2" destOrd="0" presId="urn:microsoft.com/office/officeart/2005/8/layout/hList1"/>
    <dgm:cxn modelId="{CEADE4CB-1F8D-4136-89B6-517CB2C2FC74}" type="presParOf" srcId="{726E2D3B-B2D1-426C-8C55-9BEBBE161F59}" destId="{07993D2E-C10B-4C92-B255-7EBE8EA41E9B}" srcOrd="0" destOrd="0" presId="urn:microsoft.com/office/officeart/2005/8/layout/hList1"/>
    <dgm:cxn modelId="{DF24E567-FA4D-4298-AD8E-8F7D1FA9F5C8}" type="presParOf" srcId="{726E2D3B-B2D1-426C-8C55-9BEBBE161F59}" destId="{D1B69999-5DB9-4FAA-939C-30C32619EE2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FFFFB3"/>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幼兒園</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r>
            <a:rPr lang="zh-TW" altLang="en-US" sz="3200" dirty="0">
              <a:latin typeface="微軟正黑體" panose="020B0604030504040204" pitchFamily="34" charset="-120"/>
              <a:ea typeface="微軟正黑體" panose="020B0604030504040204" pitchFamily="34" charset="-120"/>
            </a:rPr>
            <a:t>識別他人的表情與察覺其情緒</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B05535-4C4D-4FB5-A312-61CC2C71594D}">
      <dgm:prSet phldrT="[文字]" custT="1"/>
      <dgm:spPr/>
      <dgm:t>
        <a:bodyPr/>
        <a:lstStyle/>
        <a:p>
          <a:r>
            <a:rPr lang="zh-TW" altLang="en-US" sz="3200" dirty="0">
              <a:latin typeface="微軟正黑體" panose="020B0604030504040204" pitchFamily="34" charset="-120"/>
              <a:ea typeface="微軟正黑體" panose="020B0604030504040204" pitchFamily="34" charset="-120"/>
            </a:rPr>
            <a:t>表達自己的需求與情緒，展現生活禮儀</a:t>
          </a:r>
        </a:p>
      </dgm:t>
    </dgm:pt>
    <dgm:pt modelId="{23A7CF46-D99B-4BED-B680-BE4D5EF48E59}" type="par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7770ED-48CA-45FF-9124-E58D82A20F5B}" type="sib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F5B7CA-AEC6-486F-953B-4252179E13FD}">
      <dgm:prSet phldrT="[文字]"/>
      <dgm:spPr>
        <a:solidFill>
          <a:srgbClr val="FFFFB3"/>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一</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二</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3121329-D42D-4BB7-BB0A-E2EA6F33D34D}" type="sib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8C1B0A-18F1-42C1-8681-A50C5AF6A56E}">
      <dgm:prSet phldrT="[文字]" custT="1"/>
      <dgm:spPr/>
      <dgm:t>
        <a:bodyPr/>
        <a:lstStyle/>
        <a:p>
          <a:r>
            <a:rPr lang="zh-TW" altLang="en-US" sz="3200" dirty="0">
              <a:latin typeface="微軟正黑體" panose="020B0604030504040204" pitchFamily="34" charset="-120"/>
              <a:ea typeface="微軟正黑體" panose="020B0604030504040204" pitchFamily="34" charset="-120"/>
            </a:rPr>
            <a:t>覺察情緒對他人的影響，展現合宜人際禮儀</a:t>
          </a:r>
        </a:p>
      </dgm:t>
    </dgm:pt>
    <dgm:pt modelId="{768952C4-E5D3-4BB1-97F6-B6FA992F7F29}" type="par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53AF23-1AF4-4B85-BBE7-28DBD7669F8C}" type="sib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A172AB-BF5A-4F42-B3C9-4A09282EC9D0}">
      <dgm:prSet phldrT="[文字]"/>
      <dgm:spPr>
        <a:solidFill>
          <a:srgbClr val="FFFFB3"/>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三</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四</a:t>
          </a:r>
        </a:p>
      </dgm:t>
    </dgm:pt>
    <dgm:pt modelId="{CD813327-4B78-4040-B698-231F30A60289}" type="parTrans" cxnId="{1125182E-7F7F-445C-ABAD-E340825833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02A07A9-DF5B-4168-AC5B-0294EB06166D}" type="sibTrans" cxnId="{1125182E-7F7F-445C-ABAD-E340825833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7D36D54-2AC7-4DD5-B85E-582B2D9B07DE}">
      <dgm:prSet phldrT="[文字]" custT="1"/>
      <dgm:spPr/>
      <dgm:t>
        <a:bodyPr/>
        <a:lstStyle/>
        <a:p>
          <a:r>
            <a:rPr lang="zh-TW" altLang="en-US" sz="3200" dirty="0">
              <a:latin typeface="微軟正黑體" panose="020B0604030504040204" pitchFamily="34" charset="-120"/>
              <a:ea typeface="微軟正黑體" panose="020B0604030504040204" pitchFamily="34" charset="-120"/>
            </a:rPr>
            <a:t>覺察個人的正負向情緒，並適當因應</a:t>
          </a:r>
        </a:p>
      </dgm:t>
    </dgm:pt>
    <dgm:pt modelId="{5E749630-D2F4-4381-A9D3-F48332FA10FC}" type="parTrans" cxnId="{150EFEB5-B659-4BB3-9F97-C8DEDD16CED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D7E2777-9218-434E-95F7-FF473D162E37}" type="sibTrans" cxnId="{150EFEB5-B659-4BB3-9F97-C8DEDD16CED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3">
        <dgm:presLayoutVars>
          <dgm:chMax val="1"/>
          <dgm:bulletEnabled val="1"/>
        </dgm:presLayoutVars>
      </dgm:prSet>
      <dgm:spPr/>
    </dgm:pt>
    <dgm:pt modelId="{DCD9DC72-5A9B-4BAB-BCEB-3BE9AEE399F4}" type="pres">
      <dgm:prSet presAssocID="{F08DB746-9F50-4E53-B395-B5A1A19BA207}" presName="descendantText" presStyleLbl="alignAcc1" presStyleIdx="0" presStyleCnt="3">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3">
        <dgm:presLayoutVars>
          <dgm:chMax val="1"/>
          <dgm:bulletEnabled val="1"/>
        </dgm:presLayoutVars>
      </dgm:prSet>
      <dgm:spPr/>
    </dgm:pt>
    <dgm:pt modelId="{33E1D566-936E-44F5-B16A-59CC315F6EEB}" type="pres">
      <dgm:prSet presAssocID="{0AF5B7CA-AEC6-486F-953B-4252179E13FD}" presName="descendantText" presStyleLbl="alignAcc1" presStyleIdx="1" presStyleCnt="3">
        <dgm:presLayoutVars>
          <dgm:bulletEnabled val="1"/>
        </dgm:presLayoutVars>
      </dgm:prSet>
      <dgm:spPr/>
    </dgm:pt>
    <dgm:pt modelId="{70EF3F6E-A482-4058-9010-0E74333A4604}" type="pres">
      <dgm:prSet presAssocID="{63121329-D42D-4BB7-BB0A-E2EA6F33D34D}" presName="sp" presStyleCnt="0"/>
      <dgm:spPr/>
    </dgm:pt>
    <dgm:pt modelId="{616294D6-CA45-4C4E-B37C-5963DD227F1D}" type="pres">
      <dgm:prSet presAssocID="{96A172AB-BF5A-4F42-B3C9-4A09282EC9D0}" presName="composite" presStyleCnt="0"/>
      <dgm:spPr/>
    </dgm:pt>
    <dgm:pt modelId="{0B097728-C252-4315-ABDB-34680A101DEB}" type="pres">
      <dgm:prSet presAssocID="{96A172AB-BF5A-4F42-B3C9-4A09282EC9D0}" presName="parentText" presStyleLbl="alignNode1" presStyleIdx="2" presStyleCnt="3">
        <dgm:presLayoutVars>
          <dgm:chMax val="1"/>
          <dgm:bulletEnabled val="1"/>
        </dgm:presLayoutVars>
      </dgm:prSet>
      <dgm:spPr/>
    </dgm:pt>
    <dgm:pt modelId="{DACE27F3-1E87-4FA1-9592-86790FD97688}" type="pres">
      <dgm:prSet presAssocID="{96A172AB-BF5A-4F42-B3C9-4A09282EC9D0}" presName="descendantText" presStyleLbl="alignAcc1" presStyleIdx="2" presStyleCnt="3">
        <dgm:presLayoutVars>
          <dgm:bulletEnabled val="1"/>
        </dgm:presLayoutVars>
      </dgm:prSet>
      <dgm:spPr/>
    </dgm:pt>
  </dgm:ptLst>
  <dgm:cxnLst>
    <dgm:cxn modelId="{85749308-1FC6-4720-A4A7-B0B7D738B0FF}" type="presOf" srcId="{96A172AB-BF5A-4F42-B3C9-4A09282EC9D0}" destId="{0B097728-C252-4315-ABDB-34680A101DEB}" srcOrd="0" destOrd="0" presId="urn:microsoft.com/office/officeart/2005/8/layout/chevron2"/>
    <dgm:cxn modelId="{8295FB11-8A47-4C4A-81D3-738155A80BE7}" type="presOf" srcId="{F08DB746-9F50-4E53-B395-B5A1A19BA207}" destId="{81C8294C-2A11-49DC-A53C-2301C608E29D}" srcOrd="0" destOrd="0" presId="urn:microsoft.com/office/officeart/2005/8/layout/chevron2"/>
    <dgm:cxn modelId="{1910D713-3CD8-43BE-91AF-2BBEC35AB758}" type="presOf" srcId="{0AF5B7CA-AEC6-486F-953B-4252179E13FD}" destId="{6063671C-435F-4F98-8E76-EFE63D6EF441}" srcOrd="0" destOrd="0" presId="urn:microsoft.com/office/officeart/2005/8/layout/chevron2"/>
    <dgm:cxn modelId="{1125182E-7F7F-445C-ABAD-E3408258335B}" srcId="{BF1C568A-822F-4341-83EB-771046CFA7B0}" destId="{96A172AB-BF5A-4F42-B3C9-4A09282EC9D0}" srcOrd="2" destOrd="0" parTransId="{CD813327-4B78-4040-B698-231F30A60289}" sibTransId="{802A07A9-DF5B-4168-AC5B-0294EB06166D}"/>
    <dgm:cxn modelId="{B6B20538-9D49-44E0-ABA5-D50A5A0EEA87}" type="presOf" srcId="{95B05535-4C4D-4FB5-A312-61CC2C71594D}" destId="{DCD9DC72-5A9B-4BAB-BCEB-3BE9AEE399F4}" srcOrd="0" destOrd="1" presId="urn:microsoft.com/office/officeart/2005/8/layout/chevron2"/>
    <dgm:cxn modelId="{58B50367-3A94-40F3-A5CD-17CE3CA26350}" type="presOf" srcId="{97D36D54-2AC7-4DD5-B85E-582B2D9B07DE}" destId="{DACE27F3-1E87-4FA1-9592-86790FD97688}" srcOrd="0" destOrd="0" presId="urn:microsoft.com/office/officeart/2005/8/layout/chevron2"/>
    <dgm:cxn modelId="{105F616B-35FB-4330-B3B4-29E412286D9F}" type="presOf" srcId="{998C1B0A-18F1-42C1-8681-A50C5AF6A56E}" destId="{33E1D566-936E-44F5-B16A-59CC315F6EEB}" srcOrd="0" destOrd="0" presId="urn:microsoft.com/office/officeart/2005/8/layout/chevron2"/>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0AED6280-C32D-4A25-AC40-3B4721F6ABAD}" srcId="{BF1C568A-822F-4341-83EB-771046CFA7B0}" destId="{F08DB746-9F50-4E53-B395-B5A1A19BA207}" srcOrd="0" destOrd="0" parTransId="{16EC1784-6DCC-4BEB-8841-D9346DE58FA4}" sibTransId="{95CAEC56-7BAF-4697-B547-B8241A931579}"/>
    <dgm:cxn modelId="{150EFEB5-B659-4BB3-9F97-C8DEDD16CED4}" srcId="{96A172AB-BF5A-4F42-B3C9-4A09282EC9D0}" destId="{97D36D54-2AC7-4DD5-B85E-582B2D9B07DE}" srcOrd="0" destOrd="0" parTransId="{5E749630-D2F4-4381-A9D3-F48332FA10FC}" sibTransId="{3D7E2777-9218-434E-95F7-FF473D162E37}"/>
    <dgm:cxn modelId="{F093BEBB-F739-4374-8E76-BB5BECAB3913}" type="presOf" srcId="{BF1C568A-822F-4341-83EB-771046CFA7B0}" destId="{60EBB012-8B60-405E-9AC9-FEDB871BD678}" srcOrd="0" destOrd="0"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17D40EDA-0F74-45E7-A84A-6D3BC28CFDD0}" type="presOf" srcId="{83A8E3CA-7343-40D1-B1B9-F5336352D705}" destId="{DCD9DC72-5A9B-4BAB-BCEB-3BE9AEE399F4}" srcOrd="0" destOrd="0"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6D622FBF-6044-4216-9D1E-9AF9A4AE9B25}" type="presParOf" srcId="{60EBB012-8B60-405E-9AC9-FEDB871BD678}" destId="{2AD45373-3621-4D25-BE81-47B1926F90A1}" srcOrd="0" destOrd="0" presId="urn:microsoft.com/office/officeart/2005/8/layout/chevron2"/>
    <dgm:cxn modelId="{C68DAD9B-C2A4-4CDC-98F6-A1F59F6260A7}" type="presParOf" srcId="{2AD45373-3621-4D25-BE81-47B1926F90A1}" destId="{81C8294C-2A11-49DC-A53C-2301C608E29D}" srcOrd="0" destOrd="0" presId="urn:microsoft.com/office/officeart/2005/8/layout/chevron2"/>
    <dgm:cxn modelId="{CBD13535-9E1B-4CE1-B7CE-982DDEA65224}" type="presParOf" srcId="{2AD45373-3621-4D25-BE81-47B1926F90A1}" destId="{DCD9DC72-5A9B-4BAB-BCEB-3BE9AEE399F4}" srcOrd="1" destOrd="0" presId="urn:microsoft.com/office/officeart/2005/8/layout/chevron2"/>
    <dgm:cxn modelId="{AEC262E5-4E57-423A-A967-6586C05830FA}" type="presParOf" srcId="{60EBB012-8B60-405E-9AC9-FEDB871BD678}" destId="{285B3071-9758-4A3B-AEE1-D3090617B4FC}" srcOrd="1" destOrd="0" presId="urn:microsoft.com/office/officeart/2005/8/layout/chevron2"/>
    <dgm:cxn modelId="{4E5960E9-4A73-46BE-9B73-9ACC19628C47}" type="presParOf" srcId="{60EBB012-8B60-405E-9AC9-FEDB871BD678}" destId="{72CDEDE1-83B2-4B25-BE99-EADFBAB5CBCD}" srcOrd="2" destOrd="0" presId="urn:microsoft.com/office/officeart/2005/8/layout/chevron2"/>
    <dgm:cxn modelId="{9CA413F8-076E-41D5-A1CF-D71F30A4618D}" type="presParOf" srcId="{72CDEDE1-83B2-4B25-BE99-EADFBAB5CBCD}" destId="{6063671C-435F-4F98-8E76-EFE63D6EF441}" srcOrd="0" destOrd="0" presId="urn:microsoft.com/office/officeart/2005/8/layout/chevron2"/>
    <dgm:cxn modelId="{EEB723EE-B6B6-40FD-8A59-DE04100A63CF}" type="presParOf" srcId="{72CDEDE1-83B2-4B25-BE99-EADFBAB5CBCD}" destId="{33E1D566-936E-44F5-B16A-59CC315F6EEB}" srcOrd="1" destOrd="0" presId="urn:microsoft.com/office/officeart/2005/8/layout/chevron2"/>
    <dgm:cxn modelId="{A81E668B-FDB0-40E1-82B0-F9C17ED94155}" type="presParOf" srcId="{60EBB012-8B60-405E-9AC9-FEDB871BD678}" destId="{70EF3F6E-A482-4058-9010-0E74333A4604}" srcOrd="3" destOrd="0" presId="urn:microsoft.com/office/officeart/2005/8/layout/chevron2"/>
    <dgm:cxn modelId="{6D3A8129-B5DB-4352-931E-35CA6FD4562D}" type="presParOf" srcId="{60EBB012-8B60-405E-9AC9-FEDB871BD678}" destId="{616294D6-CA45-4C4E-B37C-5963DD227F1D}" srcOrd="4" destOrd="0" presId="urn:microsoft.com/office/officeart/2005/8/layout/chevron2"/>
    <dgm:cxn modelId="{179EE781-4DE1-40C1-8C25-32CBE932B3F6}" type="presParOf" srcId="{616294D6-CA45-4C4E-B37C-5963DD227F1D}" destId="{0B097728-C252-4315-ABDB-34680A101DEB}" srcOrd="0" destOrd="0" presId="urn:microsoft.com/office/officeart/2005/8/layout/chevron2"/>
    <dgm:cxn modelId="{622EDAD8-46AC-447C-BEA6-7D9B3ADB3B79}" type="presParOf" srcId="{616294D6-CA45-4C4E-B37C-5963DD227F1D}" destId="{DACE27F3-1E87-4FA1-9592-86790FD9768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FFFFB3"/>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五</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六</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r>
            <a:rPr lang="zh-TW" altLang="en-US" sz="3200" dirty="0">
              <a:latin typeface="微軟正黑體" panose="020B0604030504040204" pitchFamily="34" charset="-120"/>
              <a:ea typeface="微軟正黑體" panose="020B0604030504040204" pitchFamily="34" charset="-120"/>
            </a:rPr>
            <a:t>了解不同文化的人際互動禮儀，展現合宜互動</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F5B7CA-AEC6-486F-953B-4252179E13FD}">
      <dgm:prSet phldrT="[文字]"/>
      <dgm:spPr>
        <a:solidFill>
          <a:srgbClr val="FFFFB3"/>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國中</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3121329-D42D-4BB7-BB0A-E2EA6F33D34D}" type="sib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8C1B0A-18F1-42C1-8681-A50C5AF6A56E}">
      <dgm:prSet phldrT="[文字]" custT="1"/>
      <dgm:spPr/>
      <dgm:t>
        <a:bodyPr/>
        <a:lstStyle/>
        <a:p>
          <a:r>
            <a:rPr lang="zh-TW" altLang="en-US" sz="3200" dirty="0">
              <a:latin typeface="微軟正黑體" panose="020B0604030504040204" pitchFamily="34" charset="-120"/>
              <a:ea typeface="微軟正黑體" panose="020B0604030504040204" pitchFamily="34" charset="-120"/>
            </a:rPr>
            <a:t>了解人際交往、親密關係，以及婚姻與家庭的發展</a:t>
          </a:r>
        </a:p>
      </dgm:t>
    </dgm:pt>
    <dgm:pt modelId="{768952C4-E5D3-4BB1-97F6-B6FA992F7F29}" type="par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53AF23-1AF4-4B85-BBE7-28DBD7669F8C}" type="sib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8816C4F-293B-4CEE-AEFF-1D4DB40A5348}">
      <dgm:prSet custT="1"/>
      <dgm:spPr/>
      <dgm:t>
        <a:bodyPr/>
        <a:lstStyle/>
        <a:p>
          <a:r>
            <a:rPr lang="zh-TW" altLang="en-US" sz="3200" dirty="0">
              <a:latin typeface="微軟正黑體" panose="020B0604030504040204" pitchFamily="34" charset="-120"/>
              <a:ea typeface="微軟正黑體" panose="020B0604030504040204" pitchFamily="34" charset="-120"/>
            </a:rPr>
            <a:t>主動與父母或家人討論愛戀關係</a:t>
          </a:r>
        </a:p>
      </dgm:t>
    </dgm:pt>
    <dgm:pt modelId="{FDF0F81E-5A7D-4602-9DD1-1A9CB1BD4147}" type="parTrans" cxnId="{0AEAB661-8E46-4879-85B1-59FEC147DD3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75099CD-32F6-44DE-99AB-F57CAE1FCFF6}" type="sibTrans" cxnId="{0AEAB661-8E46-4879-85B1-59FEC147DD3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2">
        <dgm:presLayoutVars>
          <dgm:chMax val="1"/>
          <dgm:bulletEnabled val="1"/>
        </dgm:presLayoutVars>
      </dgm:prSet>
      <dgm:spPr/>
    </dgm:pt>
    <dgm:pt modelId="{DCD9DC72-5A9B-4BAB-BCEB-3BE9AEE399F4}" type="pres">
      <dgm:prSet presAssocID="{F08DB746-9F50-4E53-B395-B5A1A19BA207}" presName="descendantText" presStyleLbl="alignAcc1" presStyleIdx="0" presStyleCnt="2">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2">
        <dgm:presLayoutVars>
          <dgm:chMax val="1"/>
          <dgm:bulletEnabled val="1"/>
        </dgm:presLayoutVars>
      </dgm:prSet>
      <dgm:spPr/>
    </dgm:pt>
    <dgm:pt modelId="{33E1D566-936E-44F5-B16A-59CC315F6EEB}" type="pres">
      <dgm:prSet presAssocID="{0AF5B7CA-AEC6-486F-953B-4252179E13FD}" presName="descendantText" presStyleLbl="alignAcc1" presStyleIdx="1" presStyleCnt="2" custScaleY="139165" custLinFactNeighborX="2249" custLinFactNeighborY="-2797">
        <dgm:presLayoutVars>
          <dgm:bulletEnabled val="1"/>
        </dgm:presLayoutVars>
      </dgm:prSet>
      <dgm:spPr/>
    </dgm:pt>
  </dgm:ptLst>
  <dgm:cxnLst>
    <dgm:cxn modelId="{D5D5535F-17D9-4DFB-B0CA-73A3F5FBDD7A}" type="presOf" srcId="{BF1C568A-822F-4341-83EB-771046CFA7B0}" destId="{60EBB012-8B60-405E-9AC9-FEDB871BD678}" srcOrd="0" destOrd="0" presId="urn:microsoft.com/office/officeart/2005/8/layout/chevron2"/>
    <dgm:cxn modelId="{0AEAB661-8E46-4879-85B1-59FEC147DD36}" srcId="{0AF5B7CA-AEC6-486F-953B-4252179E13FD}" destId="{58816C4F-293B-4CEE-AEFF-1D4DB40A5348}" srcOrd="1" destOrd="0" parTransId="{FDF0F81E-5A7D-4602-9DD1-1A9CB1BD4147}" sibTransId="{F75099CD-32F6-44DE-99AB-F57CAE1FCFF6}"/>
    <dgm:cxn modelId="{155CDE63-6493-4D71-A2A3-7DBF1AD76459}" type="presOf" srcId="{83A8E3CA-7343-40D1-B1B9-F5336352D705}" destId="{DCD9DC72-5A9B-4BAB-BCEB-3BE9AEE399F4}" srcOrd="0" destOrd="0" presId="urn:microsoft.com/office/officeart/2005/8/layout/chevron2"/>
    <dgm:cxn modelId="{1728BC4E-604B-41D1-99C8-D3F1436E9292}" srcId="{0AF5B7CA-AEC6-486F-953B-4252179E13FD}" destId="{998C1B0A-18F1-42C1-8681-A50C5AF6A56E}" srcOrd="0" destOrd="0" parTransId="{768952C4-E5D3-4BB1-97F6-B6FA992F7F29}" sibTransId="{4F53AF23-1AF4-4B85-BBE7-28DBD7669F8C}"/>
    <dgm:cxn modelId="{3A47BE7D-7FC2-40C7-BD84-62DF9866907C}" type="presOf" srcId="{998C1B0A-18F1-42C1-8681-A50C5AF6A56E}" destId="{33E1D566-936E-44F5-B16A-59CC315F6EEB}" srcOrd="0" destOrd="0"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BD097BC2-F3D8-49A5-87EC-35A921C070F1}" type="presOf" srcId="{58816C4F-293B-4CEE-AEFF-1D4DB40A5348}" destId="{33E1D566-936E-44F5-B16A-59CC315F6EEB}" srcOrd="0" destOrd="1"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D97FA0E6-50CE-4C49-A2EF-CCEA0951E7DC}" srcId="{BF1C568A-822F-4341-83EB-771046CFA7B0}" destId="{0AF5B7CA-AEC6-486F-953B-4252179E13FD}" srcOrd="1" destOrd="0" parTransId="{2D8ACCA1-B20F-4382-A3F9-E182750F2AB8}" sibTransId="{63121329-D42D-4BB7-BB0A-E2EA6F33D34D}"/>
    <dgm:cxn modelId="{3C07ACF8-08B6-435A-BD97-79CE0A557378}" type="presOf" srcId="{F08DB746-9F50-4E53-B395-B5A1A19BA207}" destId="{81C8294C-2A11-49DC-A53C-2301C608E29D}" srcOrd="0" destOrd="0" presId="urn:microsoft.com/office/officeart/2005/8/layout/chevron2"/>
    <dgm:cxn modelId="{A26ACDFA-FF97-46FE-AE15-D929B166FAF9}" type="presOf" srcId="{0AF5B7CA-AEC6-486F-953B-4252179E13FD}" destId="{6063671C-435F-4F98-8E76-EFE63D6EF441}" srcOrd="0" destOrd="0" presId="urn:microsoft.com/office/officeart/2005/8/layout/chevron2"/>
    <dgm:cxn modelId="{8FB12B1D-41E8-40E6-AE81-B411E600BC9C}" type="presParOf" srcId="{60EBB012-8B60-405E-9AC9-FEDB871BD678}" destId="{2AD45373-3621-4D25-BE81-47B1926F90A1}" srcOrd="0" destOrd="0" presId="urn:microsoft.com/office/officeart/2005/8/layout/chevron2"/>
    <dgm:cxn modelId="{C1A7C750-5277-49C1-9A58-6EB10DD1029A}" type="presParOf" srcId="{2AD45373-3621-4D25-BE81-47B1926F90A1}" destId="{81C8294C-2A11-49DC-A53C-2301C608E29D}" srcOrd="0" destOrd="0" presId="urn:microsoft.com/office/officeart/2005/8/layout/chevron2"/>
    <dgm:cxn modelId="{0BA4C849-1DDE-4027-8B7A-3B726C95D7B0}" type="presParOf" srcId="{2AD45373-3621-4D25-BE81-47B1926F90A1}" destId="{DCD9DC72-5A9B-4BAB-BCEB-3BE9AEE399F4}" srcOrd="1" destOrd="0" presId="urn:microsoft.com/office/officeart/2005/8/layout/chevron2"/>
    <dgm:cxn modelId="{FE41A403-F50D-4AC6-9D1F-E6799749F010}" type="presParOf" srcId="{60EBB012-8B60-405E-9AC9-FEDB871BD678}" destId="{285B3071-9758-4A3B-AEE1-D3090617B4FC}" srcOrd="1" destOrd="0" presId="urn:microsoft.com/office/officeart/2005/8/layout/chevron2"/>
    <dgm:cxn modelId="{E85C97E4-6059-426C-8F5D-08DB1395EAB0}" type="presParOf" srcId="{60EBB012-8B60-405E-9AC9-FEDB871BD678}" destId="{72CDEDE1-83B2-4B25-BE99-EADFBAB5CBCD}" srcOrd="2" destOrd="0" presId="urn:microsoft.com/office/officeart/2005/8/layout/chevron2"/>
    <dgm:cxn modelId="{DC1E1033-92AD-45B3-B19B-C9F2ACC09D27}" type="presParOf" srcId="{72CDEDE1-83B2-4B25-BE99-EADFBAB5CBCD}" destId="{6063671C-435F-4F98-8E76-EFE63D6EF441}" srcOrd="0" destOrd="0" presId="urn:microsoft.com/office/officeart/2005/8/layout/chevron2"/>
    <dgm:cxn modelId="{95F8AC97-80BD-4958-A8BE-90ADAF9713B7}" type="presParOf" srcId="{72CDEDE1-83B2-4B25-BE99-EADFBAB5CBCD}" destId="{33E1D566-936E-44F5-B16A-59CC315F6EE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FFFFB3"/>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高中</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pPr>
            <a:spcAft>
              <a:spcPts val="150"/>
            </a:spcAft>
          </a:pPr>
          <a:r>
            <a:rPr lang="zh-TW" altLang="en-US" sz="2800" dirty="0">
              <a:latin typeface="微軟正黑體" panose="020B0604030504040204" pitchFamily="34" charset="-120"/>
              <a:ea typeface="微軟正黑體" panose="020B0604030504040204" pitchFamily="34" charset="-120"/>
            </a:rPr>
            <a:t>探索人生伴侶的選擇</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71590B9-98FA-4306-9856-B15719221B82}">
      <dgm:prSet custT="1"/>
      <dgm:spPr/>
      <dgm:t>
        <a:bodyPr/>
        <a:lstStyle/>
        <a:p>
          <a:pPr>
            <a:spcAft>
              <a:spcPts val="150"/>
            </a:spcAft>
          </a:pPr>
          <a:r>
            <a:rPr lang="zh-TW" altLang="en-US" sz="2800" dirty="0">
              <a:latin typeface="微軟正黑體" panose="020B0604030504040204" pitchFamily="34" charset="-120"/>
              <a:ea typeface="微軟正黑體" panose="020B0604030504040204" pitchFamily="34" charset="-120"/>
            </a:rPr>
            <a:t>澄清婚姻的本質、責任與承諾</a:t>
          </a:r>
        </a:p>
      </dgm:t>
    </dgm:pt>
    <dgm:pt modelId="{ECC5EDE4-A3F1-4977-8B0C-83302E7E85D5}" type="parTrans" cxnId="{CA7593B4-F3B8-4E81-8727-6F5C5CD0715E}">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8B3DF27-CD37-4AE3-8B46-8DD024506543}" type="sibTrans" cxnId="{CA7593B4-F3B8-4E81-8727-6F5C5CD0715E}">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2DF16D2-1C87-41C8-996D-7EB609F5B0A2}">
      <dgm:prSet custT="1"/>
      <dgm:spPr/>
      <dgm:t>
        <a:bodyPr/>
        <a:lstStyle/>
        <a:p>
          <a:pPr>
            <a:spcAft>
              <a:spcPts val="150"/>
            </a:spcAft>
          </a:pPr>
          <a:r>
            <a:rPr lang="zh-TW" altLang="en-US" sz="2800" dirty="0">
              <a:latin typeface="微軟正黑體" panose="020B0604030504040204" pitchFamily="34" charset="-120"/>
              <a:ea typeface="微軟正黑體" panose="020B0604030504040204" pitchFamily="34" charset="-120"/>
            </a:rPr>
            <a:t>描繪自己的家庭願景</a:t>
          </a:r>
        </a:p>
      </dgm:t>
    </dgm:pt>
    <dgm:pt modelId="{7B63AAF3-1EA1-47A1-BC07-88555BA053A1}" type="parTrans" cxnId="{1D1F9367-1ADC-4450-BE98-173D82738C8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AA7D234-D68C-46B9-9C59-EB0406068729}" type="sibTrans" cxnId="{1D1F9367-1ADC-4450-BE98-173D82738C8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054AB3A-A401-4826-A3AB-FEABF6860D1E}">
      <dgm:prSet custT="1"/>
      <dgm:spPr/>
      <dgm:t>
        <a:bodyPr/>
        <a:lstStyle/>
        <a:p>
          <a:pPr>
            <a:spcAft>
              <a:spcPts val="150"/>
            </a:spcAft>
          </a:pPr>
          <a:r>
            <a:rPr lang="zh-TW" altLang="en-US" sz="2800" dirty="0">
              <a:latin typeface="微軟正黑體" panose="020B0604030504040204" pitchFamily="34" charset="-120"/>
              <a:ea typeface="微軟正黑體" panose="020B0604030504040204" pitchFamily="34" charset="-120"/>
            </a:rPr>
            <a:t>了解為人父母的喜悅與壓力</a:t>
          </a:r>
        </a:p>
      </dgm:t>
    </dgm:pt>
    <dgm:pt modelId="{8C0F3617-35F0-4C35-8FBE-BD1DAA1F85D2}" type="parTrans" cxnId="{1BAC59B1-8D6E-4836-87E9-CEF8C2CEC3D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FC88B72-345F-44AC-96CC-22FDC19216EA}" type="sibTrans" cxnId="{1BAC59B1-8D6E-4836-87E9-CEF8C2CEC3D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1" custLinFactNeighborX="-770" custLinFactNeighborY="-11461">
        <dgm:presLayoutVars>
          <dgm:chMax val="1"/>
          <dgm:bulletEnabled val="1"/>
        </dgm:presLayoutVars>
      </dgm:prSet>
      <dgm:spPr/>
    </dgm:pt>
    <dgm:pt modelId="{DCD9DC72-5A9B-4BAB-BCEB-3BE9AEE399F4}" type="pres">
      <dgm:prSet presAssocID="{F08DB746-9F50-4E53-B395-B5A1A19BA207}" presName="descendantText" presStyleLbl="alignAcc1" presStyleIdx="0" presStyleCnt="1" custScaleY="124576" custLinFactNeighborX="424" custLinFactNeighborY="4287">
        <dgm:presLayoutVars>
          <dgm:bulletEnabled val="1"/>
        </dgm:presLayoutVars>
      </dgm:prSet>
      <dgm:spPr/>
    </dgm:pt>
  </dgm:ptLst>
  <dgm:cxnLst>
    <dgm:cxn modelId="{EF24793A-F350-476D-8DAB-3BFF102FFA15}" type="presOf" srcId="{A054AB3A-A401-4826-A3AB-FEABF6860D1E}" destId="{DCD9DC72-5A9B-4BAB-BCEB-3BE9AEE399F4}" srcOrd="0" destOrd="3" presId="urn:microsoft.com/office/officeart/2005/8/layout/chevron2"/>
    <dgm:cxn modelId="{BA076B3C-68A8-4446-8487-8E97416B9BB6}" type="presOf" srcId="{83A8E3CA-7343-40D1-B1B9-F5336352D705}" destId="{DCD9DC72-5A9B-4BAB-BCEB-3BE9AEE399F4}" srcOrd="0" destOrd="0" presId="urn:microsoft.com/office/officeart/2005/8/layout/chevron2"/>
    <dgm:cxn modelId="{1D1F9367-1ADC-4450-BE98-173D82738C83}" srcId="{F08DB746-9F50-4E53-B395-B5A1A19BA207}" destId="{42DF16D2-1C87-41C8-996D-7EB609F5B0A2}" srcOrd="2" destOrd="0" parTransId="{7B63AAF3-1EA1-47A1-BC07-88555BA053A1}" sibTransId="{1AA7D234-D68C-46B9-9C59-EB0406068729}"/>
    <dgm:cxn modelId="{0AED6280-C32D-4A25-AC40-3B4721F6ABAD}" srcId="{BF1C568A-822F-4341-83EB-771046CFA7B0}" destId="{F08DB746-9F50-4E53-B395-B5A1A19BA207}" srcOrd="0" destOrd="0" parTransId="{16EC1784-6DCC-4BEB-8841-D9346DE58FA4}" sibTransId="{95CAEC56-7BAF-4697-B547-B8241A931579}"/>
    <dgm:cxn modelId="{48E063AD-45BF-4878-8B60-0D7A4087E419}" type="presOf" srcId="{F08DB746-9F50-4E53-B395-B5A1A19BA207}" destId="{81C8294C-2A11-49DC-A53C-2301C608E29D}" srcOrd="0" destOrd="0" presId="urn:microsoft.com/office/officeart/2005/8/layout/chevron2"/>
    <dgm:cxn modelId="{1BAC59B1-8D6E-4836-87E9-CEF8C2CEC3D7}" srcId="{F08DB746-9F50-4E53-B395-B5A1A19BA207}" destId="{A054AB3A-A401-4826-A3AB-FEABF6860D1E}" srcOrd="3" destOrd="0" parTransId="{8C0F3617-35F0-4C35-8FBE-BD1DAA1F85D2}" sibTransId="{AFC88B72-345F-44AC-96CC-22FDC19216EA}"/>
    <dgm:cxn modelId="{CA7593B4-F3B8-4E81-8727-6F5C5CD0715E}" srcId="{F08DB746-9F50-4E53-B395-B5A1A19BA207}" destId="{371590B9-98FA-4306-9856-B15719221B82}" srcOrd="1" destOrd="0" parTransId="{ECC5EDE4-A3F1-4977-8B0C-83302E7E85D5}" sibTransId="{D8B3DF27-CD37-4AE3-8B46-8DD024506543}"/>
    <dgm:cxn modelId="{165A06C8-72D4-4B46-8AC2-155517E082BB}" srcId="{F08DB746-9F50-4E53-B395-B5A1A19BA207}" destId="{83A8E3CA-7343-40D1-B1B9-F5336352D705}" srcOrd="0" destOrd="0" parTransId="{6A2BEC60-631F-4F03-9F7A-56FE2580A8E5}" sibTransId="{0A0A1C67-8969-4373-8315-BE7B37E6CEF2}"/>
    <dgm:cxn modelId="{76F4CFCE-2C72-4245-AB56-76144B459907}" type="presOf" srcId="{BF1C568A-822F-4341-83EB-771046CFA7B0}" destId="{60EBB012-8B60-405E-9AC9-FEDB871BD678}" srcOrd="0" destOrd="0" presId="urn:microsoft.com/office/officeart/2005/8/layout/chevron2"/>
    <dgm:cxn modelId="{C1E269E1-514E-404F-9B8A-181B53E54600}" type="presOf" srcId="{42DF16D2-1C87-41C8-996D-7EB609F5B0A2}" destId="{DCD9DC72-5A9B-4BAB-BCEB-3BE9AEE399F4}" srcOrd="0" destOrd="2" presId="urn:microsoft.com/office/officeart/2005/8/layout/chevron2"/>
    <dgm:cxn modelId="{9FC393FF-5B0B-4D8B-AC7A-0170E7790A51}" type="presOf" srcId="{371590B9-98FA-4306-9856-B15719221B82}" destId="{DCD9DC72-5A9B-4BAB-BCEB-3BE9AEE399F4}" srcOrd="0" destOrd="1" presId="urn:microsoft.com/office/officeart/2005/8/layout/chevron2"/>
    <dgm:cxn modelId="{E987E928-FCBF-421E-A8F4-F95650F53DA0}" type="presParOf" srcId="{60EBB012-8B60-405E-9AC9-FEDB871BD678}" destId="{2AD45373-3621-4D25-BE81-47B1926F90A1}" srcOrd="0" destOrd="0" presId="urn:microsoft.com/office/officeart/2005/8/layout/chevron2"/>
    <dgm:cxn modelId="{817483EC-C371-4F8B-B23F-DCEF47FAC215}" type="presParOf" srcId="{2AD45373-3621-4D25-BE81-47B1926F90A1}" destId="{81C8294C-2A11-49DC-A53C-2301C608E29D}" srcOrd="0" destOrd="0" presId="urn:microsoft.com/office/officeart/2005/8/layout/chevron2"/>
    <dgm:cxn modelId="{4F38F750-D10F-4E33-8EBA-A5B0D299B10C}" type="presParOf" srcId="{2AD45373-3621-4D25-BE81-47B1926F90A1}" destId="{DCD9DC72-5A9B-4BAB-BCEB-3BE9AEE399F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1057CBC-2D56-4FA3-95D4-B3ADB00B865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zh-TW" altLang="en-US"/>
        </a:p>
      </dgm:t>
    </dgm:pt>
    <dgm:pt modelId="{B8E3CA95-781E-42A3-9CC5-122E2E2428C1}">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1</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E589C506-257A-4379-A773-34EC7D8B7A12}" type="par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E0875BC-D36A-4637-ADBE-EB5889066C80}" type="sib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79C659E-CC5A-42F5-97F7-90289E937BC2}">
      <dgm:prSet phldrT="[文字]" custT="1"/>
      <dgm:spPr/>
      <dgm:t>
        <a:bodyPr/>
        <a:lstStyle/>
        <a:p>
          <a:r>
            <a:rPr lang="zh-TW" altLang="en-US" sz="2000" dirty="0">
              <a:latin typeface="微軟正黑體" panose="020B0604030504040204" pitchFamily="34" charset="-120"/>
              <a:ea typeface="微軟正黑體" panose="020B0604030504040204" pitchFamily="34" charset="-120"/>
            </a:rPr>
            <a:t>概論家庭資源管理</a:t>
          </a:r>
          <a:endParaRPr lang="zh-TW" altLang="en-US" sz="2000" b="1" dirty="0">
            <a:latin typeface="微軟正黑體" panose="020B0604030504040204" pitchFamily="34" charset="-120"/>
            <a:ea typeface="微軟正黑體" panose="020B0604030504040204" pitchFamily="34" charset="-120"/>
          </a:endParaRPr>
        </a:p>
      </dgm:t>
    </dgm:pt>
    <dgm:pt modelId="{07E69FBA-6B41-4DB1-A90E-F4F246029EF1}" type="par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D281D6A-3591-4ABD-948F-3C4F5A4BEE82}" type="sib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690A862-42EA-4E13-B553-FBA416E5C6FD}">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2</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F57F44D3-94AE-4943-8288-2A6C60D53EEA}" type="par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85CDE77-91DF-46B3-8FD9-8D6EB25C351D}" type="sib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5D314A3-408C-4BE6-BD2D-1C5E5701FF71}">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 家庭消費活動</a:t>
          </a:r>
          <a:endParaRPr lang="zh-TW" altLang="en-US" sz="2000" b="0" dirty="0">
            <a:latin typeface="微軟正黑體" panose="020B0604030504040204" pitchFamily="34" charset="-120"/>
            <a:ea typeface="微軟正黑體" panose="020B0604030504040204" pitchFamily="34" charset="-120"/>
          </a:endParaRPr>
        </a:p>
      </dgm:t>
    </dgm:pt>
    <dgm:pt modelId="{CB2AD608-ADDA-4949-93BD-F4030C0F8D6F}" type="par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1C44525-7199-4AC0-93C7-04FC97F660D8}" type="sib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D49E360-AA9F-42E5-A4EF-7B16DA6748FA}">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TW" dirty="0">
              <a:solidFill>
                <a:schemeClr val="tx1"/>
              </a:solidFill>
              <a:latin typeface="微軟正黑體" panose="020B0604030504040204" pitchFamily="34" charset="-120"/>
              <a:ea typeface="微軟正黑體" panose="020B0604030504040204" pitchFamily="34" charset="-120"/>
            </a:rPr>
            <a:t>3</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79434027-7757-4F87-9937-CAF3CB2BA4A1}" type="par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1FE84BF-7741-48B0-95D1-3C1F9BCF8621}" type="sib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8543DC-7A03-4A07-B00D-DC80362CBBBB}">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家庭資源的使用</a:t>
          </a:r>
        </a:p>
      </dgm:t>
    </dgm:pt>
    <dgm:pt modelId="{C4B0D177-6170-40F3-8F77-84AF384FD356}" type="par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39D6A48-83FE-4C1D-8D9A-8B7C41F37274}" type="sib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5BBF1D8-0398-413D-A649-DE5E7E5F15C3}">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4</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B91E786B-C0A4-4324-BD3E-7AA3B2204283}" type="par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0077123-E865-4AFC-A382-049B6B9EB4AB}" type="sib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4ED86B9-87D6-4888-869F-7CBC4896044E}">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家庭消費與社會環境</a:t>
          </a:r>
          <a:endParaRPr lang="zh-TW" altLang="en-US" sz="2000" dirty="0">
            <a:latin typeface="微軟正黑體" panose="020B0604030504040204" pitchFamily="34" charset="-120"/>
            <a:ea typeface="微軟正黑體" panose="020B0604030504040204" pitchFamily="34" charset="-120"/>
          </a:endParaRPr>
        </a:p>
      </dgm:t>
    </dgm:pt>
    <dgm:pt modelId="{D035042B-C7D5-4C59-9F7D-7A8DA83D0FC5}" type="par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1B3CAF6-209C-4236-A689-407436D5220D}" type="sib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EE3299B-5CAB-437D-8F36-6AAD0342ED1C}" type="pres">
      <dgm:prSet presAssocID="{21057CBC-2D56-4FA3-95D4-B3ADB00B865F}" presName="cycleMatrixDiagram" presStyleCnt="0">
        <dgm:presLayoutVars>
          <dgm:chMax val="1"/>
          <dgm:dir/>
          <dgm:animLvl val="lvl"/>
          <dgm:resizeHandles val="exact"/>
        </dgm:presLayoutVars>
      </dgm:prSet>
      <dgm:spPr/>
    </dgm:pt>
    <dgm:pt modelId="{BE55089E-5759-410B-9476-5BB64A48048F}" type="pres">
      <dgm:prSet presAssocID="{21057CBC-2D56-4FA3-95D4-B3ADB00B865F}" presName="children" presStyleCnt="0"/>
      <dgm:spPr/>
    </dgm:pt>
    <dgm:pt modelId="{27FAC8E9-60AF-411B-A7F4-0CB59A5E0EAA}" type="pres">
      <dgm:prSet presAssocID="{21057CBC-2D56-4FA3-95D4-B3ADB00B865F}" presName="child1group" presStyleCnt="0"/>
      <dgm:spPr/>
    </dgm:pt>
    <dgm:pt modelId="{AB91DB7F-6887-4795-891D-E73402BB93D9}" type="pres">
      <dgm:prSet presAssocID="{21057CBC-2D56-4FA3-95D4-B3ADB00B865F}" presName="child1" presStyleLbl="bgAcc1" presStyleIdx="0" presStyleCnt="4"/>
      <dgm:spPr/>
    </dgm:pt>
    <dgm:pt modelId="{C8643804-3916-4996-9C1E-A28E45D4B952}" type="pres">
      <dgm:prSet presAssocID="{21057CBC-2D56-4FA3-95D4-B3ADB00B865F}" presName="child1Text" presStyleLbl="bgAcc1" presStyleIdx="0" presStyleCnt="4">
        <dgm:presLayoutVars>
          <dgm:bulletEnabled val="1"/>
        </dgm:presLayoutVars>
      </dgm:prSet>
      <dgm:spPr/>
    </dgm:pt>
    <dgm:pt modelId="{0141E1F5-903F-4EAE-AF9C-6A869C01C6FB}" type="pres">
      <dgm:prSet presAssocID="{21057CBC-2D56-4FA3-95D4-B3ADB00B865F}" presName="child2group" presStyleCnt="0"/>
      <dgm:spPr/>
    </dgm:pt>
    <dgm:pt modelId="{4DE764CC-E80D-4909-AF19-3744F7303A88}" type="pres">
      <dgm:prSet presAssocID="{21057CBC-2D56-4FA3-95D4-B3ADB00B865F}" presName="child2" presStyleLbl="bgAcc1" presStyleIdx="1" presStyleCnt="4" custScaleX="111101"/>
      <dgm:spPr/>
    </dgm:pt>
    <dgm:pt modelId="{A86A618F-197C-463D-AC00-97A26D5B214F}" type="pres">
      <dgm:prSet presAssocID="{21057CBC-2D56-4FA3-95D4-B3ADB00B865F}" presName="child2Text" presStyleLbl="bgAcc1" presStyleIdx="1" presStyleCnt="4">
        <dgm:presLayoutVars>
          <dgm:bulletEnabled val="1"/>
        </dgm:presLayoutVars>
      </dgm:prSet>
      <dgm:spPr/>
    </dgm:pt>
    <dgm:pt modelId="{C90E7881-67A6-40C9-8308-142C60C28D0D}" type="pres">
      <dgm:prSet presAssocID="{21057CBC-2D56-4FA3-95D4-B3ADB00B865F}" presName="child3group" presStyleCnt="0"/>
      <dgm:spPr/>
    </dgm:pt>
    <dgm:pt modelId="{04D94756-D1B5-4DEF-9F1D-3C1096DF7A36}" type="pres">
      <dgm:prSet presAssocID="{21057CBC-2D56-4FA3-95D4-B3ADB00B865F}" presName="child3" presStyleLbl="bgAcc1" presStyleIdx="2" presStyleCnt="4"/>
      <dgm:spPr/>
    </dgm:pt>
    <dgm:pt modelId="{1B6C184F-3452-4EEF-A410-D2A2E37218E4}" type="pres">
      <dgm:prSet presAssocID="{21057CBC-2D56-4FA3-95D4-B3ADB00B865F}" presName="child3Text" presStyleLbl="bgAcc1" presStyleIdx="2" presStyleCnt="4">
        <dgm:presLayoutVars>
          <dgm:bulletEnabled val="1"/>
        </dgm:presLayoutVars>
      </dgm:prSet>
      <dgm:spPr/>
    </dgm:pt>
    <dgm:pt modelId="{F902EEED-F5C3-421D-B336-2FD1E5D8B8C5}" type="pres">
      <dgm:prSet presAssocID="{21057CBC-2D56-4FA3-95D4-B3ADB00B865F}" presName="child4group" presStyleCnt="0"/>
      <dgm:spPr/>
    </dgm:pt>
    <dgm:pt modelId="{70754B05-DED9-4E65-8354-53A7168E17B7}" type="pres">
      <dgm:prSet presAssocID="{21057CBC-2D56-4FA3-95D4-B3ADB00B865F}" presName="child4" presStyleLbl="bgAcc1" presStyleIdx="3" presStyleCnt="4"/>
      <dgm:spPr/>
    </dgm:pt>
    <dgm:pt modelId="{9D6A6D41-C1F2-4ED6-AA6A-7E5AF1C7E1F0}" type="pres">
      <dgm:prSet presAssocID="{21057CBC-2D56-4FA3-95D4-B3ADB00B865F}" presName="child4Text" presStyleLbl="bgAcc1" presStyleIdx="3" presStyleCnt="4">
        <dgm:presLayoutVars>
          <dgm:bulletEnabled val="1"/>
        </dgm:presLayoutVars>
      </dgm:prSet>
      <dgm:spPr/>
    </dgm:pt>
    <dgm:pt modelId="{88EBDA53-FCEB-484C-89A1-0C908A0142B5}" type="pres">
      <dgm:prSet presAssocID="{21057CBC-2D56-4FA3-95D4-B3ADB00B865F}" presName="childPlaceholder" presStyleCnt="0"/>
      <dgm:spPr/>
    </dgm:pt>
    <dgm:pt modelId="{FE783808-CD62-4585-9AEA-E8FD4834F549}" type="pres">
      <dgm:prSet presAssocID="{21057CBC-2D56-4FA3-95D4-B3ADB00B865F}" presName="circle" presStyleCnt="0"/>
      <dgm:spPr/>
    </dgm:pt>
    <dgm:pt modelId="{6A197476-9143-4CCB-851F-F36E9D4706C5}" type="pres">
      <dgm:prSet presAssocID="{21057CBC-2D56-4FA3-95D4-B3ADB00B865F}" presName="quadrant1" presStyleLbl="node1" presStyleIdx="0" presStyleCnt="4">
        <dgm:presLayoutVars>
          <dgm:chMax val="1"/>
          <dgm:bulletEnabled val="1"/>
        </dgm:presLayoutVars>
      </dgm:prSet>
      <dgm:spPr/>
    </dgm:pt>
    <dgm:pt modelId="{CA831F32-D42E-48AA-8943-C63E721F22EB}" type="pres">
      <dgm:prSet presAssocID="{21057CBC-2D56-4FA3-95D4-B3ADB00B865F}" presName="quadrant2" presStyleLbl="node1" presStyleIdx="1" presStyleCnt="4">
        <dgm:presLayoutVars>
          <dgm:chMax val="1"/>
          <dgm:bulletEnabled val="1"/>
        </dgm:presLayoutVars>
      </dgm:prSet>
      <dgm:spPr/>
    </dgm:pt>
    <dgm:pt modelId="{54A9DFBC-33C8-45D6-AAFD-80FF19EC2C21}" type="pres">
      <dgm:prSet presAssocID="{21057CBC-2D56-4FA3-95D4-B3ADB00B865F}" presName="quadrant3" presStyleLbl="node1" presStyleIdx="2" presStyleCnt="4">
        <dgm:presLayoutVars>
          <dgm:chMax val="1"/>
          <dgm:bulletEnabled val="1"/>
        </dgm:presLayoutVars>
      </dgm:prSet>
      <dgm:spPr/>
    </dgm:pt>
    <dgm:pt modelId="{ADCF5775-38D8-4183-81FF-973B86AEBE91}" type="pres">
      <dgm:prSet presAssocID="{21057CBC-2D56-4FA3-95D4-B3ADB00B865F}" presName="quadrant4" presStyleLbl="node1" presStyleIdx="3" presStyleCnt="4">
        <dgm:presLayoutVars>
          <dgm:chMax val="1"/>
          <dgm:bulletEnabled val="1"/>
        </dgm:presLayoutVars>
      </dgm:prSet>
      <dgm:spPr/>
    </dgm:pt>
    <dgm:pt modelId="{2507FD85-250F-49CB-9519-4118FEEB4CC1}" type="pres">
      <dgm:prSet presAssocID="{21057CBC-2D56-4FA3-95D4-B3ADB00B865F}" presName="quadrantPlaceholder" presStyleCnt="0"/>
      <dgm:spPr/>
    </dgm:pt>
    <dgm:pt modelId="{B4A1F918-C8F5-4B00-BF48-541BE0ECC56D}" type="pres">
      <dgm:prSet presAssocID="{21057CBC-2D56-4FA3-95D4-B3ADB00B865F}" presName="center1" presStyleLbl="fgShp" presStyleIdx="0" presStyleCnt="2"/>
      <dgm:spPr/>
    </dgm:pt>
    <dgm:pt modelId="{5AD35BA1-3DD3-4D88-B3DB-13455A46EA2F}" type="pres">
      <dgm:prSet presAssocID="{21057CBC-2D56-4FA3-95D4-B3ADB00B865F}" presName="center2" presStyleLbl="fgShp" presStyleIdx="1" presStyleCnt="2"/>
      <dgm:spPr/>
    </dgm:pt>
  </dgm:ptLst>
  <dgm:cxnLst>
    <dgm:cxn modelId="{9ED99401-AE71-4B1B-8405-D4C26D738B73}" type="presOf" srcId="{6F8543DC-7A03-4A07-B00D-DC80362CBBBB}" destId="{1B6C184F-3452-4EEF-A410-D2A2E37218E4}" srcOrd="1" destOrd="0" presId="urn:microsoft.com/office/officeart/2005/8/layout/cycle4"/>
    <dgm:cxn modelId="{7577AE12-6677-4987-BAF7-B767223D1D21}" srcId="{5D49E360-AA9F-42E5-A4EF-7B16DA6748FA}" destId="{6F8543DC-7A03-4A07-B00D-DC80362CBBBB}" srcOrd="0" destOrd="0" parTransId="{C4B0D177-6170-40F3-8F77-84AF384FD356}" sibTransId="{539D6A48-83FE-4C1D-8D9A-8B7C41F37274}"/>
    <dgm:cxn modelId="{B5151A1D-1B59-4C53-A933-4C135BC7C3DF}" srcId="{21057CBC-2D56-4FA3-95D4-B3ADB00B865F}" destId="{55BBF1D8-0398-413D-A649-DE5E7E5F15C3}" srcOrd="3" destOrd="0" parTransId="{B91E786B-C0A4-4324-BD3E-7AA3B2204283}" sibTransId="{B0077123-E865-4AFC-A382-049B6B9EB4AB}"/>
    <dgm:cxn modelId="{07849B31-5A88-4995-8056-A5EFAA6D8810}" type="presOf" srcId="{5690A862-42EA-4E13-B553-FBA416E5C6FD}" destId="{CA831F32-D42E-48AA-8943-C63E721F22EB}" srcOrd="0" destOrd="0" presId="urn:microsoft.com/office/officeart/2005/8/layout/cycle4"/>
    <dgm:cxn modelId="{00102A5F-758D-4747-92D1-71462FA71B97}" type="presOf" srcId="{55BBF1D8-0398-413D-A649-DE5E7E5F15C3}" destId="{ADCF5775-38D8-4183-81FF-973B86AEBE91}" srcOrd="0" destOrd="0" presId="urn:microsoft.com/office/officeart/2005/8/layout/cycle4"/>
    <dgm:cxn modelId="{CC389A60-C49C-4A7D-AD10-84DED4482F31}" srcId="{21057CBC-2D56-4FA3-95D4-B3ADB00B865F}" destId="{5D49E360-AA9F-42E5-A4EF-7B16DA6748FA}" srcOrd="2" destOrd="0" parTransId="{79434027-7757-4F87-9937-CAF3CB2BA4A1}" sibTransId="{F1FE84BF-7741-48B0-95D1-3C1F9BCF8621}"/>
    <dgm:cxn modelId="{1276AF4B-96FE-41F3-8C95-21869E60015E}" type="presOf" srcId="{65D314A3-408C-4BE6-BD2D-1C5E5701FF71}" destId="{A86A618F-197C-463D-AC00-97A26D5B214F}" srcOrd="1" destOrd="0" presId="urn:microsoft.com/office/officeart/2005/8/layout/cycle4"/>
    <dgm:cxn modelId="{849D9973-7A4A-4E30-AEED-9EA2B85755A8}" srcId="{21057CBC-2D56-4FA3-95D4-B3ADB00B865F}" destId="{B8E3CA95-781E-42A3-9CC5-122E2E2428C1}" srcOrd="0" destOrd="0" parTransId="{E589C506-257A-4379-A773-34EC7D8B7A12}" sibTransId="{EE0875BC-D36A-4637-ADBE-EB5889066C80}"/>
    <dgm:cxn modelId="{795F9D73-5A42-4A40-9D80-615A756A0249}" type="presOf" srcId="{279C659E-CC5A-42F5-97F7-90289E937BC2}" destId="{AB91DB7F-6887-4795-891D-E73402BB93D9}" srcOrd="0" destOrd="0" presId="urn:microsoft.com/office/officeart/2005/8/layout/cycle4"/>
    <dgm:cxn modelId="{57654884-82FF-4A4B-B7D0-B141F91B9C2C}" type="presOf" srcId="{5D49E360-AA9F-42E5-A4EF-7B16DA6748FA}" destId="{54A9DFBC-33C8-45D6-AAFD-80FF19EC2C21}" srcOrd="0" destOrd="0" presId="urn:microsoft.com/office/officeart/2005/8/layout/cycle4"/>
    <dgm:cxn modelId="{D8D5BD8B-0E76-4189-8429-872F39C146FF}" type="presOf" srcId="{64ED86B9-87D6-4888-869F-7CBC4896044E}" destId="{70754B05-DED9-4E65-8354-53A7168E17B7}" srcOrd="0" destOrd="0" presId="urn:microsoft.com/office/officeart/2005/8/layout/cycle4"/>
    <dgm:cxn modelId="{5B501BB3-E32B-4489-B317-AFC3CE0271EB}" srcId="{55BBF1D8-0398-413D-A649-DE5E7E5F15C3}" destId="{64ED86B9-87D6-4888-869F-7CBC4896044E}" srcOrd="0" destOrd="0" parTransId="{D035042B-C7D5-4C59-9F7D-7A8DA83D0FC5}" sibTransId="{41B3CAF6-209C-4236-A689-407436D5220D}"/>
    <dgm:cxn modelId="{5183A6C3-4218-481D-AE72-7672BBBB70EF}" srcId="{5690A862-42EA-4E13-B553-FBA416E5C6FD}" destId="{65D314A3-408C-4BE6-BD2D-1C5E5701FF71}" srcOrd="0" destOrd="0" parTransId="{CB2AD608-ADDA-4949-93BD-F4030C0F8D6F}" sibTransId="{B1C44525-7199-4AC0-93C7-04FC97F660D8}"/>
    <dgm:cxn modelId="{E5E2E6D9-0EA9-4551-B8AA-BB1D760EEC10}" type="presOf" srcId="{6F8543DC-7A03-4A07-B00D-DC80362CBBBB}" destId="{04D94756-D1B5-4DEF-9F1D-3C1096DF7A36}" srcOrd="0" destOrd="0" presId="urn:microsoft.com/office/officeart/2005/8/layout/cycle4"/>
    <dgm:cxn modelId="{00B61ADA-0132-4A96-88AD-D63E8337A9EB}" srcId="{21057CBC-2D56-4FA3-95D4-B3ADB00B865F}" destId="{5690A862-42EA-4E13-B553-FBA416E5C6FD}" srcOrd="1" destOrd="0" parTransId="{F57F44D3-94AE-4943-8288-2A6C60D53EEA}" sibTransId="{785CDE77-91DF-46B3-8FD9-8D6EB25C351D}"/>
    <dgm:cxn modelId="{D5C902E3-E281-43D1-85F6-518F8C538DA4}" type="presOf" srcId="{B8E3CA95-781E-42A3-9CC5-122E2E2428C1}" destId="{6A197476-9143-4CCB-851F-F36E9D4706C5}" srcOrd="0" destOrd="0" presId="urn:microsoft.com/office/officeart/2005/8/layout/cycle4"/>
    <dgm:cxn modelId="{4CECB0E6-C642-4C05-8BBB-66FC93B51099}" type="presOf" srcId="{65D314A3-408C-4BE6-BD2D-1C5E5701FF71}" destId="{4DE764CC-E80D-4909-AF19-3744F7303A88}" srcOrd="0" destOrd="0" presId="urn:microsoft.com/office/officeart/2005/8/layout/cycle4"/>
    <dgm:cxn modelId="{098782E9-9496-4BBF-94CD-261D696546C5}" srcId="{B8E3CA95-781E-42A3-9CC5-122E2E2428C1}" destId="{279C659E-CC5A-42F5-97F7-90289E937BC2}" srcOrd="0" destOrd="0" parTransId="{07E69FBA-6B41-4DB1-A90E-F4F246029EF1}" sibTransId="{8D281D6A-3591-4ABD-948F-3C4F5A4BEE82}"/>
    <dgm:cxn modelId="{0FFDB5F6-9083-420F-8C0E-6497F7DD1651}" type="presOf" srcId="{64ED86B9-87D6-4888-869F-7CBC4896044E}" destId="{9D6A6D41-C1F2-4ED6-AA6A-7E5AF1C7E1F0}" srcOrd="1" destOrd="0" presId="urn:microsoft.com/office/officeart/2005/8/layout/cycle4"/>
    <dgm:cxn modelId="{B6FAD9F7-6171-44E2-A546-D082950ED707}" type="presOf" srcId="{21057CBC-2D56-4FA3-95D4-B3ADB00B865F}" destId="{7EE3299B-5CAB-437D-8F36-6AAD0342ED1C}" srcOrd="0" destOrd="0" presId="urn:microsoft.com/office/officeart/2005/8/layout/cycle4"/>
    <dgm:cxn modelId="{F63543FD-9E29-435A-BACB-AA8D6FE76279}" type="presOf" srcId="{279C659E-CC5A-42F5-97F7-90289E937BC2}" destId="{C8643804-3916-4996-9C1E-A28E45D4B952}" srcOrd="1" destOrd="0" presId="urn:microsoft.com/office/officeart/2005/8/layout/cycle4"/>
    <dgm:cxn modelId="{D7C15183-0E6E-45ED-A320-1846EA02BCEC}" type="presParOf" srcId="{7EE3299B-5CAB-437D-8F36-6AAD0342ED1C}" destId="{BE55089E-5759-410B-9476-5BB64A48048F}" srcOrd="0" destOrd="0" presId="urn:microsoft.com/office/officeart/2005/8/layout/cycle4"/>
    <dgm:cxn modelId="{D89E89FA-7FFB-4938-90A2-39B88156B42A}" type="presParOf" srcId="{BE55089E-5759-410B-9476-5BB64A48048F}" destId="{27FAC8E9-60AF-411B-A7F4-0CB59A5E0EAA}" srcOrd="0" destOrd="0" presId="urn:microsoft.com/office/officeart/2005/8/layout/cycle4"/>
    <dgm:cxn modelId="{E496128A-D380-492A-BF11-9A940CD4B169}" type="presParOf" srcId="{27FAC8E9-60AF-411B-A7F4-0CB59A5E0EAA}" destId="{AB91DB7F-6887-4795-891D-E73402BB93D9}" srcOrd="0" destOrd="0" presId="urn:microsoft.com/office/officeart/2005/8/layout/cycle4"/>
    <dgm:cxn modelId="{5398C24E-048D-4E37-9669-DB1592595F17}" type="presParOf" srcId="{27FAC8E9-60AF-411B-A7F4-0CB59A5E0EAA}" destId="{C8643804-3916-4996-9C1E-A28E45D4B952}" srcOrd="1" destOrd="0" presId="urn:microsoft.com/office/officeart/2005/8/layout/cycle4"/>
    <dgm:cxn modelId="{897E279D-B68B-4606-8D78-FC4436F1B435}" type="presParOf" srcId="{BE55089E-5759-410B-9476-5BB64A48048F}" destId="{0141E1F5-903F-4EAE-AF9C-6A869C01C6FB}" srcOrd="1" destOrd="0" presId="urn:microsoft.com/office/officeart/2005/8/layout/cycle4"/>
    <dgm:cxn modelId="{27147A07-703D-4AD7-8066-D3D07E25930E}" type="presParOf" srcId="{0141E1F5-903F-4EAE-AF9C-6A869C01C6FB}" destId="{4DE764CC-E80D-4909-AF19-3744F7303A88}" srcOrd="0" destOrd="0" presId="urn:microsoft.com/office/officeart/2005/8/layout/cycle4"/>
    <dgm:cxn modelId="{3C946F3B-E63F-45DB-BCC7-5AF824C960FE}" type="presParOf" srcId="{0141E1F5-903F-4EAE-AF9C-6A869C01C6FB}" destId="{A86A618F-197C-463D-AC00-97A26D5B214F}" srcOrd="1" destOrd="0" presId="urn:microsoft.com/office/officeart/2005/8/layout/cycle4"/>
    <dgm:cxn modelId="{72960F7A-760C-4B98-8D22-196DC7853280}" type="presParOf" srcId="{BE55089E-5759-410B-9476-5BB64A48048F}" destId="{C90E7881-67A6-40C9-8308-142C60C28D0D}" srcOrd="2" destOrd="0" presId="urn:microsoft.com/office/officeart/2005/8/layout/cycle4"/>
    <dgm:cxn modelId="{4689FB70-186A-4F51-A17B-6C995D82261F}" type="presParOf" srcId="{C90E7881-67A6-40C9-8308-142C60C28D0D}" destId="{04D94756-D1B5-4DEF-9F1D-3C1096DF7A36}" srcOrd="0" destOrd="0" presId="urn:microsoft.com/office/officeart/2005/8/layout/cycle4"/>
    <dgm:cxn modelId="{CB592BBD-47C3-427E-A86D-FE68950781A9}" type="presParOf" srcId="{C90E7881-67A6-40C9-8308-142C60C28D0D}" destId="{1B6C184F-3452-4EEF-A410-D2A2E37218E4}" srcOrd="1" destOrd="0" presId="urn:microsoft.com/office/officeart/2005/8/layout/cycle4"/>
    <dgm:cxn modelId="{8EB5089C-E9C8-411A-8466-E315E56D3538}" type="presParOf" srcId="{BE55089E-5759-410B-9476-5BB64A48048F}" destId="{F902EEED-F5C3-421D-B336-2FD1E5D8B8C5}" srcOrd="3" destOrd="0" presId="urn:microsoft.com/office/officeart/2005/8/layout/cycle4"/>
    <dgm:cxn modelId="{00718EFF-F888-44D0-8F27-87BFC3884162}" type="presParOf" srcId="{F902EEED-F5C3-421D-B336-2FD1E5D8B8C5}" destId="{70754B05-DED9-4E65-8354-53A7168E17B7}" srcOrd="0" destOrd="0" presId="urn:microsoft.com/office/officeart/2005/8/layout/cycle4"/>
    <dgm:cxn modelId="{FF2E10AD-020D-49BF-95AD-31228704221F}" type="presParOf" srcId="{F902EEED-F5C3-421D-B336-2FD1E5D8B8C5}" destId="{9D6A6D41-C1F2-4ED6-AA6A-7E5AF1C7E1F0}" srcOrd="1" destOrd="0" presId="urn:microsoft.com/office/officeart/2005/8/layout/cycle4"/>
    <dgm:cxn modelId="{C70ADE59-1BA0-4172-BB65-AAC2D12DD535}" type="presParOf" srcId="{BE55089E-5759-410B-9476-5BB64A48048F}" destId="{88EBDA53-FCEB-484C-89A1-0C908A0142B5}" srcOrd="4" destOrd="0" presId="urn:microsoft.com/office/officeart/2005/8/layout/cycle4"/>
    <dgm:cxn modelId="{02C99405-3F00-4543-9B04-86D96C87A9F3}" type="presParOf" srcId="{7EE3299B-5CAB-437D-8F36-6AAD0342ED1C}" destId="{FE783808-CD62-4585-9AEA-E8FD4834F549}" srcOrd="1" destOrd="0" presId="urn:microsoft.com/office/officeart/2005/8/layout/cycle4"/>
    <dgm:cxn modelId="{95DB4FA5-7C3B-4E14-88FC-86E4A8485C35}" type="presParOf" srcId="{FE783808-CD62-4585-9AEA-E8FD4834F549}" destId="{6A197476-9143-4CCB-851F-F36E9D4706C5}" srcOrd="0" destOrd="0" presId="urn:microsoft.com/office/officeart/2005/8/layout/cycle4"/>
    <dgm:cxn modelId="{885BDD6B-D946-4651-AB32-D0972DBB0145}" type="presParOf" srcId="{FE783808-CD62-4585-9AEA-E8FD4834F549}" destId="{CA831F32-D42E-48AA-8943-C63E721F22EB}" srcOrd="1" destOrd="0" presId="urn:microsoft.com/office/officeart/2005/8/layout/cycle4"/>
    <dgm:cxn modelId="{A66955A9-B9D5-4ADD-A67C-FB34BBDA7971}" type="presParOf" srcId="{FE783808-CD62-4585-9AEA-E8FD4834F549}" destId="{54A9DFBC-33C8-45D6-AAFD-80FF19EC2C21}" srcOrd="2" destOrd="0" presId="urn:microsoft.com/office/officeart/2005/8/layout/cycle4"/>
    <dgm:cxn modelId="{EA58634E-0C36-4064-9BC8-F83E53E9C8C2}" type="presParOf" srcId="{FE783808-CD62-4585-9AEA-E8FD4834F549}" destId="{ADCF5775-38D8-4183-81FF-973B86AEBE91}" srcOrd="3" destOrd="0" presId="urn:microsoft.com/office/officeart/2005/8/layout/cycle4"/>
    <dgm:cxn modelId="{FE3248E2-A9DD-4288-B2D9-15510F58F82B}" type="presParOf" srcId="{FE783808-CD62-4585-9AEA-E8FD4834F549}" destId="{2507FD85-250F-49CB-9519-4118FEEB4CC1}" srcOrd="4" destOrd="0" presId="urn:microsoft.com/office/officeart/2005/8/layout/cycle4"/>
    <dgm:cxn modelId="{ADC011E1-9D3C-423C-8565-6DBCE8DE2DDA}" type="presParOf" srcId="{7EE3299B-5CAB-437D-8F36-6AAD0342ED1C}" destId="{B4A1F918-C8F5-4B00-BF48-541BE0ECC56D}" srcOrd="2" destOrd="0" presId="urn:microsoft.com/office/officeart/2005/8/layout/cycle4"/>
    <dgm:cxn modelId="{AF5F5EC6-2315-425D-B4C7-3D3FF3D9DCCE}" type="presParOf" srcId="{7EE3299B-5CAB-437D-8F36-6AAD0342ED1C}" destId="{5AD35BA1-3DD3-4D88-B3DB-13455A46EA2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AB64EF1-EE8C-4269-BCA0-7C10B1A7FE09}"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zh-TW" altLang="en-US"/>
        </a:p>
      </dgm:t>
    </dgm:pt>
    <dgm:pt modelId="{70605674-C9B4-4AB1-B11C-9278F1ACC1FC}">
      <dgm:prSet phldrT="[文字]" custT="1"/>
      <dgm:spPr>
        <a:xfrm>
          <a:off x="3403072" y="2600176"/>
          <a:ext cx="3492012" cy="924281"/>
        </a:xfr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家庭消費與科技</a:t>
          </a:r>
        </a:p>
      </dgm:t>
    </dgm:pt>
    <dgm:pt modelId="{1854D65D-D2F9-4821-B41E-38CEFDAF1D7B}" type="par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D22CCC06-7928-482F-90EE-4049722D5627}" type="sib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6C03826-A3CC-4BAF-A62F-1C49FA149D7B}">
      <dgm:prSet phldrT="[文字]" custT="1"/>
      <dgm:spPr>
        <a:xfrm>
          <a:off x="3403072" y="1560359"/>
          <a:ext cx="3492012" cy="924281"/>
        </a:xfr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個人與家庭生活目標</a:t>
          </a:r>
        </a:p>
      </dgm:t>
    </dgm:pt>
    <dgm:pt modelId="{07E9E1C1-A9D7-47B1-8ED5-2A772321C6E5}" type="par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4FDA1B7D-E328-41A6-9C1B-5C4A60A7F8F3}" type="sib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8FF19FBA-39F9-405F-8916-1D36337575D9}">
      <dgm:prSet phldrT="[文字]" custT="1"/>
      <dgm:spPr>
        <a:xfrm>
          <a:off x="3403072" y="520543"/>
          <a:ext cx="3492012" cy="924281"/>
        </a:xfr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全球化消費議題</a:t>
          </a:r>
        </a:p>
      </dgm:t>
    </dgm:pt>
    <dgm:pt modelId="{73A6BBA3-A88E-4979-8236-0404B71ADF5A}" type="par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779FB14D-B6E8-426E-A7E4-8AA7FA7B1D74}" type="sib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618C6DFC-BEF8-4667-A010-BD35D812906A}">
      <dgm:prSet phldrT="[文字]" custT="1"/>
      <dgm:spPr>
        <a:xfrm>
          <a:off x="3403072" y="3639992"/>
          <a:ext cx="3492012" cy="924281"/>
        </a:xfrm>
        <a:solidFill>
          <a:sysClr val="window" lastClr="FFFFFF">
            <a:alpha val="90000"/>
            <a:hueOff val="0"/>
            <a:satOff val="0"/>
            <a:lumOff val="0"/>
            <a:alphaOff val="0"/>
          </a:sysClr>
        </a:solidFill>
        <a:ln w="25400" cap="flat" cmpd="sng" algn="ctr">
          <a:solidFill>
            <a:srgbClr val="D1D1F0"/>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家庭生活資源</a:t>
          </a:r>
        </a:p>
      </dgm:t>
    </dgm:pt>
    <dgm:pt modelId="{4BE3642F-E65A-4422-9B9C-A992F80BA82E}" type="sib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DA52A85-5247-4ACC-952A-B5FD99970B33}" type="par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E61A1856-0320-47E1-8FE5-CFC99C95FF0F}" type="pres">
      <dgm:prSet presAssocID="{1AB64EF1-EE8C-4269-BCA0-7C10B1A7FE09}" presName="compositeShape" presStyleCnt="0">
        <dgm:presLayoutVars>
          <dgm:dir/>
          <dgm:resizeHandles/>
        </dgm:presLayoutVars>
      </dgm:prSet>
      <dgm:spPr/>
    </dgm:pt>
    <dgm:pt modelId="{00AEB394-47AE-4355-A31E-255BCA28B2F1}" type="pres">
      <dgm:prSet presAssocID="{1AB64EF1-EE8C-4269-BCA0-7C10B1A7FE09}" presName="pyramid" presStyleLbl="node1" presStyleIdx="0" presStyleCnt="1"/>
      <dgm:spPr>
        <a:xfrm>
          <a:off x="858789" y="0"/>
          <a:ext cx="5200352" cy="5200352"/>
        </a:xfrm>
        <a:prstGeom prst="triangle">
          <a:avLst/>
        </a:prstGeom>
        <a:solidFill>
          <a:srgbClr val="BAF8C1"/>
        </a:solidFill>
        <a:ln w="25400" cap="flat" cmpd="sng" algn="ctr">
          <a:solidFill>
            <a:sysClr val="window" lastClr="FFFFFF">
              <a:hueOff val="0"/>
              <a:satOff val="0"/>
              <a:lumOff val="0"/>
              <a:alphaOff val="0"/>
            </a:sysClr>
          </a:solidFill>
          <a:prstDash val="solid"/>
        </a:ln>
        <a:effectLst/>
      </dgm:spPr>
    </dgm:pt>
    <dgm:pt modelId="{AF726E3F-13FD-48E7-A39A-E7C2045F5E0D}" type="pres">
      <dgm:prSet presAssocID="{1AB64EF1-EE8C-4269-BCA0-7C10B1A7FE09}" presName="theList" presStyleCnt="0"/>
      <dgm:spPr/>
    </dgm:pt>
    <dgm:pt modelId="{C1DFFF95-105E-4C41-8632-9AC95A61E870}" type="pres">
      <dgm:prSet presAssocID="{8FF19FBA-39F9-405F-8916-1D36337575D9}" presName="aNode" presStyleLbl="fgAcc1" presStyleIdx="0" presStyleCnt="4" custScaleX="109720" custLinFactNeighborX="7837" custLinFactNeighborY="88748">
        <dgm:presLayoutVars>
          <dgm:bulletEnabled val="1"/>
        </dgm:presLayoutVars>
      </dgm:prSet>
      <dgm:spPr>
        <a:prstGeom prst="roundRect">
          <a:avLst/>
        </a:prstGeom>
      </dgm:spPr>
    </dgm:pt>
    <dgm:pt modelId="{802C2C39-9E0B-49FE-89C8-FF9DBAFA9679}" type="pres">
      <dgm:prSet presAssocID="{8FF19FBA-39F9-405F-8916-1D36337575D9}" presName="aSpace" presStyleCnt="0"/>
      <dgm:spPr/>
    </dgm:pt>
    <dgm:pt modelId="{1BD83609-4C91-4B55-9A49-FEE28E976195}" type="pres">
      <dgm:prSet presAssocID="{06C03826-A3CC-4BAF-A62F-1C49FA149D7B}" presName="aNode" presStyleLbl="fgAcc1" presStyleIdx="1" presStyleCnt="4" custScaleX="103307" custLinFactY="43316" custLinFactNeighborX="5158" custLinFactNeighborY="100000">
        <dgm:presLayoutVars>
          <dgm:bulletEnabled val="1"/>
        </dgm:presLayoutVars>
      </dgm:prSet>
      <dgm:spPr>
        <a:prstGeom prst="roundRect">
          <a:avLst/>
        </a:prstGeom>
      </dgm:spPr>
    </dgm:pt>
    <dgm:pt modelId="{EADA5882-5A7B-448D-A600-ED628B721091}" type="pres">
      <dgm:prSet presAssocID="{06C03826-A3CC-4BAF-A62F-1C49FA149D7B}" presName="aSpace" presStyleCnt="0"/>
      <dgm:spPr/>
    </dgm:pt>
    <dgm:pt modelId="{7003944E-5B1C-4829-9715-95A816FCAAF5}" type="pres">
      <dgm:prSet presAssocID="{70605674-C9B4-4AB1-B11C-9278F1ACC1FC}" presName="aNode" presStyleLbl="fgAcc1" presStyleIdx="2" presStyleCnt="4" custScaleX="103307" custLinFactY="85222" custLinFactNeighborX="9418" custLinFactNeighborY="100000">
        <dgm:presLayoutVars>
          <dgm:bulletEnabled val="1"/>
        </dgm:presLayoutVars>
      </dgm:prSet>
      <dgm:spPr>
        <a:prstGeom prst="roundRect">
          <a:avLst/>
        </a:prstGeom>
      </dgm:spPr>
    </dgm:pt>
    <dgm:pt modelId="{A2D45960-659E-4CA5-B1F3-AD18B583E2C5}" type="pres">
      <dgm:prSet presAssocID="{70605674-C9B4-4AB1-B11C-9278F1ACC1FC}" presName="aSpace" presStyleCnt="0"/>
      <dgm:spPr/>
    </dgm:pt>
    <dgm:pt modelId="{546ACFEE-CB62-4EA3-BB06-9CDA3B1C4D80}" type="pres">
      <dgm:prSet presAssocID="{618C6DFC-BEF8-4667-A010-BD35D812906A}" presName="aNode" presStyleLbl="fgAcc1" presStyleIdx="3" presStyleCnt="4" custScaleX="103307" custLinFactX="-3628" custLinFactNeighborX="-100000" custLinFactNeighborY="-55902">
        <dgm:presLayoutVars>
          <dgm:bulletEnabled val="1"/>
        </dgm:presLayoutVars>
      </dgm:prSet>
      <dgm:spPr>
        <a:prstGeom prst="roundRect">
          <a:avLst/>
        </a:prstGeom>
      </dgm:spPr>
    </dgm:pt>
    <dgm:pt modelId="{D3E2EE49-DE44-4E5C-A3AD-FF0286715C06}" type="pres">
      <dgm:prSet presAssocID="{618C6DFC-BEF8-4667-A010-BD35D812906A}" presName="aSpace" presStyleCnt="0"/>
      <dgm:spPr/>
    </dgm:pt>
  </dgm:ptLst>
  <dgm:cxnLst>
    <dgm:cxn modelId="{4411F90A-0C43-4D00-8C65-CCA2F3A3979F}" type="presOf" srcId="{8FF19FBA-39F9-405F-8916-1D36337575D9}" destId="{C1DFFF95-105E-4C41-8632-9AC95A61E870}" srcOrd="0" destOrd="0" presId="urn:microsoft.com/office/officeart/2005/8/layout/pyramid2"/>
    <dgm:cxn modelId="{13768A21-33C2-4D2F-AEA4-370ED47183A5}" type="presOf" srcId="{70605674-C9B4-4AB1-B11C-9278F1ACC1FC}" destId="{7003944E-5B1C-4829-9715-95A816FCAAF5}" srcOrd="0" destOrd="0" presId="urn:microsoft.com/office/officeart/2005/8/layout/pyramid2"/>
    <dgm:cxn modelId="{EBA1A35B-AF1C-45BE-BF91-073E3841918A}" type="presOf" srcId="{06C03826-A3CC-4BAF-A62F-1C49FA149D7B}" destId="{1BD83609-4C91-4B55-9A49-FEE28E976195}" srcOrd="0" destOrd="0" presId="urn:microsoft.com/office/officeart/2005/8/layout/pyramid2"/>
    <dgm:cxn modelId="{9DB31763-11F7-436E-8A38-6A5702AF5DE8}" srcId="{1AB64EF1-EE8C-4269-BCA0-7C10B1A7FE09}" destId="{618C6DFC-BEF8-4667-A010-BD35D812906A}" srcOrd="3" destOrd="0" parTransId="{0DA52A85-5247-4ACC-952A-B5FD99970B33}" sibTransId="{4BE3642F-E65A-4422-9B9C-A992F80BA82E}"/>
    <dgm:cxn modelId="{D46DCC6B-71FA-49B3-BB50-686C342CF940}" type="presOf" srcId="{1AB64EF1-EE8C-4269-BCA0-7C10B1A7FE09}" destId="{E61A1856-0320-47E1-8FE5-CFC99C95FF0F}" srcOrd="0" destOrd="0" presId="urn:microsoft.com/office/officeart/2005/8/layout/pyramid2"/>
    <dgm:cxn modelId="{3C490282-1E2C-42FA-AAF2-6542CB5F1216}" srcId="{1AB64EF1-EE8C-4269-BCA0-7C10B1A7FE09}" destId="{70605674-C9B4-4AB1-B11C-9278F1ACC1FC}" srcOrd="2" destOrd="0" parTransId="{1854D65D-D2F9-4821-B41E-38CEFDAF1D7B}" sibTransId="{D22CCC06-7928-482F-90EE-4049722D5627}"/>
    <dgm:cxn modelId="{221A1A89-5110-4EFC-A5E9-1CFAC23E4D1F}" type="presOf" srcId="{618C6DFC-BEF8-4667-A010-BD35D812906A}" destId="{546ACFEE-CB62-4EA3-BB06-9CDA3B1C4D80}" srcOrd="0" destOrd="0" presId="urn:microsoft.com/office/officeart/2005/8/layout/pyramid2"/>
    <dgm:cxn modelId="{629493A2-ADA3-4083-BCB8-A99EDA500F75}" srcId="{1AB64EF1-EE8C-4269-BCA0-7C10B1A7FE09}" destId="{06C03826-A3CC-4BAF-A62F-1C49FA149D7B}" srcOrd="1" destOrd="0" parTransId="{07E9E1C1-A9D7-47B1-8ED5-2A772321C6E5}" sibTransId="{4FDA1B7D-E328-41A6-9C1B-5C4A60A7F8F3}"/>
    <dgm:cxn modelId="{0EB8AFB7-E893-409E-A09E-D4ECBD58E343}" srcId="{1AB64EF1-EE8C-4269-BCA0-7C10B1A7FE09}" destId="{8FF19FBA-39F9-405F-8916-1D36337575D9}" srcOrd="0" destOrd="0" parTransId="{73A6BBA3-A88E-4979-8236-0404B71ADF5A}" sibTransId="{779FB14D-B6E8-426E-A7E4-8AA7FA7B1D74}"/>
    <dgm:cxn modelId="{F7DD5018-04D0-4FDD-8683-EEFE6824A37B}" type="presParOf" srcId="{E61A1856-0320-47E1-8FE5-CFC99C95FF0F}" destId="{00AEB394-47AE-4355-A31E-255BCA28B2F1}" srcOrd="0" destOrd="0" presId="urn:microsoft.com/office/officeart/2005/8/layout/pyramid2"/>
    <dgm:cxn modelId="{5407B889-BBB6-4200-A616-6D75414BA0D1}" type="presParOf" srcId="{E61A1856-0320-47E1-8FE5-CFC99C95FF0F}" destId="{AF726E3F-13FD-48E7-A39A-E7C2045F5E0D}" srcOrd="1" destOrd="0" presId="urn:microsoft.com/office/officeart/2005/8/layout/pyramid2"/>
    <dgm:cxn modelId="{A5B0DD91-C3CC-41B9-85B9-3E4DCF1D2791}" type="presParOf" srcId="{AF726E3F-13FD-48E7-A39A-E7C2045F5E0D}" destId="{C1DFFF95-105E-4C41-8632-9AC95A61E870}" srcOrd="0" destOrd="0" presId="urn:microsoft.com/office/officeart/2005/8/layout/pyramid2"/>
    <dgm:cxn modelId="{C986327B-489E-4977-AB3F-0C4EAA9B27FE}" type="presParOf" srcId="{AF726E3F-13FD-48E7-A39A-E7C2045F5E0D}" destId="{802C2C39-9E0B-49FE-89C8-FF9DBAFA9679}" srcOrd="1" destOrd="0" presId="urn:microsoft.com/office/officeart/2005/8/layout/pyramid2"/>
    <dgm:cxn modelId="{924E9DE4-12C2-4F43-9BDB-6B095CAC2329}" type="presParOf" srcId="{AF726E3F-13FD-48E7-A39A-E7C2045F5E0D}" destId="{1BD83609-4C91-4B55-9A49-FEE28E976195}" srcOrd="2" destOrd="0" presId="urn:microsoft.com/office/officeart/2005/8/layout/pyramid2"/>
    <dgm:cxn modelId="{2CE6D033-4C7E-40AD-B08D-661D55C00119}" type="presParOf" srcId="{AF726E3F-13FD-48E7-A39A-E7C2045F5E0D}" destId="{EADA5882-5A7B-448D-A600-ED628B721091}" srcOrd="3" destOrd="0" presId="urn:microsoft.com/office/officeart/2005/8/layout/pyramid2"/>
    <dgm:cxn modelId="{5E813AE2-F642-405B-B6F8-374E12BBCF58}" type="presParOf" srcId="{AF726E3F-13FD-48E7-A39A-E7C2045F5E0D}" destId="{7003944E-5B1C-4829-9715-95A816FCAAF5}" srcOrd="4" destOrd="0" presId="urn:microsoft.com/office/officeart/2005/8/layout/pyramid2"/>
    <dgm:cxn modelId="{345CB205-9200-4ED8-83B6-0BB39DB2D533}" type="presParOf" srcId="{AF726E3F-13FD-48E7-A39A-E7C2045F5E0D}" destId="{A2D45960-659E-4CA5-B1F3-AD18B583E2C5}" srcOrd="5" destOrd="0" presId="urn:microsoft.com/office/officeart/2005/8/layout/pyramid2"/>
    <dgm:cxn modelId="{31059FE3-0032-4DF1-81E0-1A2A7928E213}" type="presParOf" srcId="{AF726E3F-13FD-48E7-A39A-E7C2045F5E0D}" destId="{546ACFEE-CB62-4EA3-BB06-9CDA3B1C4D80}" srcOrd="6" destOrd="0" presId="urn:microsoft.com/office/officeart/2005/8/layout/pyramid2"/>
    <dgm:cxn modelId="{BF68AAC2-5178-4F82-B5CB-CDE4A63922E8}" type="presParOf" srcId="{AF726E3F-13FD-48E7-A39A-E7C2045F5E0D}" destId="{D3E2EE49-DE44-4E5C-A3AD-FF0286715C0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BAF8C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幼兒園</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pPr>
            <a:spcAft>
              <a:spcPts val="100"/>
            </a:spcAft>
          </a:pPr>
          <a:r>
            <a:rPr lang="zh-TW" altLang="en-US" sz="3200" dirty="0">
              <a:latin typeface="微軟正黑體" panose="020B0604030504040204" pitchFamily="34" charset="-120"/>
              <a:ea typeface="微軟正黑體" panose="020B0604030504040204" pitchFamily="34" charset="-120"/>
            </a:rPr>
            <a:t>養成節約家庭用品的習慣</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B05535-4C4D-4FB5-A312-61CC2C71594D}">
      <dgm:prSet phldrT="[文字]" custT="1"/>
      <dgm:spPr/>
      <dgm:t>
        <a:bodyPr/>
        <a:lstStyle/>
        <a:p>
          <a:pPr>
            <a:spcAft>
              <a:spcPts val="100"/>
            </a:spcAft>
          </a:pPr>
          <a:r>
            <a:rPr lang="zh-TW" altLang="en-US" sz="3200" dirty="0">
              <a:latin typeface="微軟正黑體" panose="020B0604030504040204" pitchFamily="34" charset="-120"/>
              <a:ea typeface="微軟正黑體" panose="020B0604030504040204" pitchFamily="34" charset="-120"/>
            </a:rPr>
            <a:t>認識金錢、廣告</a:t>
          </a:r>
        </a:p>
      </dgm:t>
    </dgm:pt>
    <dgm:pt modelId="{23A7CF46-D99B-4BED-B680-BE4D5EF48E59}" type="par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7770ED-48CA-45FF-9124-E58D82A20F5B}" type="sibTrans" cxnId="{1882E54E-8B43-4008-A750-27465177FC1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F5B7CA-AEC6-486F-953B-4252179E13FD}">
      <dgm:prSet phldrT="[文字]"/>
      <dgm:spPr>
        <a:solidFill>
          <a:srgbClr val="BAF8C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一</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二</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3121329-D42D-4BB7-BB0A-E2EA6F33D34D}" type="sib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8C1B0A-18F1-42C1-8681-A50C5AF6A56E}">
      <dgm:prSet phldrT="[文字]" custT="1"/>
      <dgm:spPr/>
      <dgm:t>
        <a:bodyPr/>
        <a:lstStyle/>
        <a:p>
          <a:pPr>
            <a:spcAft>
              <a:spcPts val="150"/>
            </a:spcAft>
          </a:pPr>
          <a:r>
            <a:rPr lang="zh-TW" altLang="en-US" sz="2400" dirty="0">
              <a:latin typeface="微軟正黑體" panose="020B0604030504040204" pitchFamily="34" charset="-120"/>
              <a:ea typeface="微軟正黑體" panose="020B0604030504040204" pitchFamily="34" charset="-120"/>
            </a:rPr>
            <a:t>認識成長所需資源</a:t>
          </a:r>
        </a:p>
      </dgm:t>
    </dgm:pt>
    <dgm:pt modelId="{768952C4-E5D3-4BB1-97F6-B6FA992F7F29}" type="par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53AF23-1AF4-4B85-BBE7-28DBD7669F8C}" type="sib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6A172AB-BF5A-4F42-B3C9-4A09282EC9D0}">
      <dgm:prSet phldrT="[文字]"/>
      <dgm:spPr>
        <a:solidFill>
          <a:srgbClr val="BAF8C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三</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四</a:t>
          </a:r>
        </a:p>
      </dgm:t>
    </dgm:pt>
    <dgm:pt modelId="{CD813327-4B78-4040-B698-231F30A60289}" type="parTrans" cxnId="{1125182E-7F7F-445C-ABAD-E340825833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02A07A9-DF5B-4168-AC5B-0294EB06166D}" type="sibTrans" cxnId="{1125182E-7F7F-445C-ABAD-E340825833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7D36D54-2AC7-4DD5-B85E-582B2D9B07DE}">
      <dgm:prSet phldrT="[文字]" custT="1"/>
      <dgm:spPr/>
      <dgm:t>
        <a:bodyPr/>
        <a:lstStyle/>
        <a:p>
          <a:pPr>
            <a:spcAft>
              <a:spcPts val="100"/>
            </a:spcAft>
          </a:pPr>
          <a:r>
            <a:rPr lang="zh-TW" altLang="en-US" sz="2400" dirty="0">
              <a:latin typeface="微軟正黑體" panose="020B0604030504040204" pitchFamily="34" charset="-120"/>
              <a:ea typeface="微軟正黑體" panose="020B0604030504040204" pitchFamily="34" charset="-120"/>
            </a:rPr>
            <a:t>了解家庭資源的意涵與重要性</a:t>
          </a:r>
        </a:p>
      </dgm:t>
    </dgm:pt>
    <dgm:pt modelId="{5E749630-D2F4-4381-A9D3-F48332FA10FC}" type="parTrans" cxnId="{150EFEB5-B659-4BB3-9F97-C8DEDD16CED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D7E2777-9218-434E-95F7-FF473D162E37}" type="sibTrans" cxnId="{150EFEB5-B659-4BB3-9F97-C8DEDD16CED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B2D39E1-0974-4FD2-9FB5-62560466E7D4}">
      <dgm:prSet phldrT="[文字]" custT="1"/>
      <dgm:spPr/>
      <dgm:t>
        <a:bodyPr/>
        <a:lstStyle/>
        <a:p>
          <a:pPr>
            <a:spcAft>
              <a:spcPts val="150"/>
            </a:spcAft>
          </a:pPr>
          <a:r>
            <a:rPr lang="zh-TW" altLang="en-US" sz="2400" dirty="0">
              <a:latin typeface="微軟正黑體" panose="020B0604030504040204" pitchFamily="34" charset="-120"/>
              <a:ea typeface="微軟正黑體" panose="020B0604030504040204" pitchFamily="34" charset="-120"/>
            </a:rPr>
            <a:t>分辨想要與需要</a:t>
          </a:r>
        </a:p>
      </dgm:t>
    </dgm:pt>
    <dgm:pt modelId="{1BADBE0D-81D1-4FF0-9F8D-FB430419BFB6}" type="parTrans" cxnId="{07C34795-0AB7-49D3-A6D8-C086B48A7F7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3140CC9-382D-4697-9D4F-E5EF9D239904}" type="sibTrans" cxnId="{07C34795-0AB7-49D3-A6D8-C086B48A7F7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33363AA-1D7A-4112-9424-86DB575C3B97}">
      <dgm:prSet phldrT="[文字]" custT="1"/>
      <dgm:spPr/>
      <dgm:t>
        <a:bodyPr/>
        <a:lstStyle/>
        <a:p>
          <a:pPr>
            <a:spcAft>
              <a:spcPts val="150"/>
            </a:spcAft>
          </a:pPr>
          <a:r>
            <a:rPr lang="zh-TW" altLang="en-US" sz="2400" dirty="0">
              <a:latin typeface="微軟正黑體" panose="020B0604030504040204" pitchFamily="34" charset="-120"/>
              <a:ea typeface="微軟正黑體" panose="020B0604030504040204" pitchFamily="34" charset="-120"/>
            </a:rPr>
            <a:t>參與物品購買，並合宜使用</a:t>
          </a:r>
        </a:p>
      </dgm:t>
    </dgm:pt>
    <dgm:pt modelId="{E0CF76E4-AA7E-4BCF-951D-D2A34F3552BF}" type="parTrans" cxnId="{8246536E-34F9-4894-B0CA-E5D3E74975E9}">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337E07C-B5C3-4829-B82C-34992011D3FA}" type="sibTrans" cxnId="{8246536E-34F9-4894-B0CA-E5D3E74975E9}">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8374533-F217-4F7C-9D2F-1C4C4B09D7A9}">
      <dgm:prSet phldrT="[文字]" custT="1"/>
      <dgm:spPr/>
      <dgm:t>
        <a:bodyPr/>
        <a:lstStyle/>
        <a:p>
          <a:pPr>
            <a:spcAft>
              <a:spcPts val="100"/>
            </a:spcAft>
          </a:pPr>
          <a:r>
            <a:rPr lang="zh-TW" altLang="en-US" sz="2400" dirty="0">
              <a:latin typeface="微軟正黑體" panose="020B0604030504040204" pitchFamily="34" charset="-120"/>
              <a:ea typeface="微軟正黑體" panose="020B0604030504040204" pitchFamily="34" charset="-120"/>
            </a:rPr>
            <a:t>參與家庭消費活動，了解家庭消費</a:t>
          </a:r>
        </a:p>
      </dgm:t>
    </dgm:pt>
    <dgm:pt modelId="{136DA314-D3E0-40BE-9E89-6BDD3E6BC6BA}" type="parTrans" cxnId="{D9A07E66-2D92-4254-965A-C544453039D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CA56751-6F5C-4AE4-A4BC-413F690DF07B}" type="sibTrans" cxnId="{D9A07E66-2D92-4254-965A-C544453039D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CFA9808-6782-45F4-98B6-B4C91F2EAF0B}">
      <dgm:prSet phldrT="[文字]" custT="1"/>
      <dgm:spPr/>
      <dgm:t>
        <a:bodyPr/>
        <a:lstStyle/>
        <a:p>
          <a:pPr>
            <a:spcAft>
              <a:spcPts val="100"/>
            </a:spcAft>
          </a:pPr>
          <a:r>
            <a:rPr lang="zh-TW" altLang="en-US" sz="2400" dirty="0">
              <a:latin typeface="微軟正黑體" panose="020B0604030504040204" pitchFamily="34" charset="-120"/>
              <a:ea typeface="微軟正黑體" panose="020B0604030504040204" pitchFamily="34" charset="-120"/>
            </a:rPr>
            <a:t>了解金錢與物品的價值</a:t>
          </a:r>
        </a:p>
      </dgm:t>
    </dgm:pt>
    <dgm:pt modelId="{329E5860-7CAC-4EBB-9F7F-0C2CAB25F946}" type="parTrans" cxnId="{F28BDF92-F4B9-44EF-9DCC-3AE0B937298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8501BC4-6017-43B1-A8EE-FBB108048B14}" type="sibTrans" cxnId="{F28BDF92-F4B9-44EF-9DCC-3AE0B937298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3">
        <dgm:presLayoutVars>
          <dgm:chMax val="1"/>
          <dgm:bulletEnabled val="1"/>
        </dgm:presLayoutVars>
      </dgm:prSet>
      <dgm:spPr/>
    </dgm:pt>
    <dgm:pt modelId="{DCD9DC72-5A9B-4BAB-BCEB-3BE9AEE399F4}" type="pres">
      <dgm:prSet presAssocID="{F08DB746-9F50-4E53-B395-B5A1A19BA207}" presName="descendantText" presStyleLbl="alignAcc1" presStyleIdx="0" presStyleCnt="3">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3">
        <dgm:presLayoutVars>
          <dgm:chMax val="1"/>
          <dgm:bulletEnabled val="1"/>
        </dgm:presLayoutVars>
      </dgm:prSet>
      <dgm:spPr/>
    </dgm:pt>
    <dgm:pt modelId="{33E1D566-936E-44F5-B16A-59CC315F6EEB}" type="pres">
      <dgm:prSet presAssocID="{0AF5B7CA-AEC6-486F-953B-4252179E13FD}" presName="descendantText" presStyleLbl="alignAcc1" presStyleIdx="1" presStyleCnt="3" custScaleY="117037">
        <dgm:presLayoutVars>
          <dgm:bulletEnabled val="1"/>
        </dgm:presLayoutVars>
      </dgm:prSet>
      <dgm:spPr/>
    </dgm:pt>
    <dgm:pt modelId="{70EF3F6E-A482-4058-9010-0E74333A4604}" type="pres">
      <dgm:prSet presAssocID="{63121329-D42D-4BB7-BB0A-E2EA6F33D34D}" presName="sp" presStyleCnt="0"/>
      <dgm:spPr/>
    </dgm:pt>
    <dgm:pt modelId="{616294D6-CA45-4C4E-B37C-5963DD227F1D}" type="pres">
      <dgm:prSet presAssocID="{96A172AB-BF5A-4F42-B3C9-4A09282EC9D0}" presName="composite" presStyleCnt="0"/>
      <dgm:spPr/>
    </dgm:pt>
    <dgm:pt modelId="{0B097728-C252-4315-ABDB-34680A101DEB}" type="pres">
      <dgm:prSet presAssocID="{96A172AB-BF5A-4F42-B3C9-4A09282EC9D0}" presName="parentText" presStyleLbl="alignNode1" presStyleIdx="2" presStyleCnt="3">
        <dgm:presLayoutVars>
          <dgm:chMax val="1"/>
          <dgm:bulletEnabled val="1"/>
        </dgm:presLayoutVars>
      </dgm:prSet>
      <dgm:spPr/>
    </dgm:pt>
    <dgm:pt modelId="{DACE27F3-1E87-4FA1-9592-86790FD97688}" type="pres">
      <dgm:prSet presAssocID="{96A172AB-BF5A-4F42-B3C9-4A09282EC9D0}" presName="descendantText" presStyleLbl="alignAcc1" presStyleIdx="2" presStyleCnt="3">
        <dgm:presLayoutVars>
          <dgm:bulletEnabled val="1"/>
        </dgm:presLayoutVars>
      </dgm:prSet>
      <dgm:spPr/>
    </dgm:pt>
  </dgm:ptLst>
  <dgm:cxnLst>
    <dgm:cxn modelId="{1125182E-7F7F-445C-ABAD-E3408258335B}" srcId="{BF1C568A-822F-4341-83EB-771046CFA7B0}" destId="{96A172AB-BF5A-4F42-B3C9-4A09282EC9D0}" srcOrd="2" destOrd="0" parTransId="{CD813327-4B78-4040-B698-231F30A60289}" sibTransId="{802A07A9-DF5B-4168-AC5B-0294EB06166D}"/>
    <dgm:cxn modelId="{A465BF36-2C6F-4A95-ACE9-67A7D82FF0A7}" type="presOf" srcId="{97D36D54-2AC7-4DD5-B85E-582B2D9B07DE}" destId="{DACE27F3-1E87-4FA1-9592-86790FD97688}" srcOrd="0" destOrd="0" presId="urn:microsoft.com/office/officeart/2005/8/layout/chevron2"/>
    <dgm:cxn modelId="{F55CE440-D68D-4B29-A584-E6EC48D0A406}" type="presOf" srcId="{F08DB746-9F50-4E53-B395-B5A1A19BA207}" destId="{81C8294C-2A11-49DC-A53C-2301C608E29D}" srcOrd="0" destOrd="0" presId="urn:microsoft.com/office/officeart/2005/8/layout/chevron2"/>
    <dgm:cxn modelId="{86DA5842-8C57-41B6-A14E-383FE4D4350D}" type="presOf" srcId="{DB2D39E1-0974-4FD2-9FB5-62560466E7D4}" destId="{33E1D566-936E-44F5-B16A-59CC315F6EEB}" srcOrd="0" destOrd="1" presId="urn:microsoft.com/office/officeart/2005/8/layout/chevron2"/>
    <dgm:cxn modelId="{D9A07E66-2D92-4254-965A-C544453039D8}" srcId="{96A172AB-BF5A-4F42-B3C9-4A09282EC9D0}" destId="{98374533-F217-4F7C-9D2F-1C4C4B09D7A9}" srcOrd="1" destOrd="0" parTransId="{136DA314-D3E0-40BE-9E89-6BDD3E6BC6BA}" sibTransId="{DCA56751-6F5C-4AE4-A4BC-413F690DF07B}"/>
    <dgm:cxn modelId="{8246536E-34F9-4894-B0CA-E5D3E74975E9}" srcId="{0AF5B7CA-AEC6-486F-953B-4252179E13FD}" destId="{C33363AA-1D7A-4112-9424-86DB575C3B97}" srcOrd="2" destOrd="0" parTransId="{E0CF76E4-AA7E-4BCF-951D-D2A34F3552BF}" sibTransId="{7337E07C-B5C3-4829-B82C-34992011D3FA}"/>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524CE352-11D4-46E3-A216-1B66E7442822}" type="presOf" srcId="{998C1B0A-18F1-42C1-8681-A50C5AF6A56E}" destId="{33E1D566-936E-44F5-B16A-59CC315F6EEB}" srcOrd="0" destOrd="0" presId="urn:microsoft.com/office/officeart/2005/8/layout/chevron2"/>
    <dgm:cxn modelId="{98445154-2A09-43D2-B807-8702B31B7A43}" type="presOf" srcId="{BF1C568A-822F-4341-83EB-771046CFA7B0}" destId="{60EBB012-8B60-405E-9AC9-FEDB871BD678}" srcOrd="0" destOrd="0" presId="urn:microsoft.com/office/officeart/2005/8/layout/chevron2"/>
    <dgm:cxn modelId="{BD955D75-12BE-4512-86BE-F22DCB88BF10}" type="presOf" srcId="{95B05535-4C4D-4FB5-A312-61CC2C71594D}" destId="{DCD9DC72-5A9B-4BAB-BCEB-3BE9AEE399F4}" srcOrd="0" destOrd="1" presId="urn:microsoft.com/office/officeart/2005/8/layout/chevron2"/>
    <dgm:cxn modelId="{B76DF155-60A4-46C2-A522-DB0633395D5B}" type="presOf" srcId="{96A172AB-BF5A-4F42-B3C9-4A09282EC9D0}" destId="{0B097728-C252-4315-ABDB-34680A101DEB}" srcOrd="0" destOrd="0"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428E0C86-8FE8-4206-A0FC-08DDF693E3A2}" type="presOf" srcId="{C33363AA-1D7A-4112-9424-86DB575C3B97}" destId="{33E1D566-936E-44F5-B16A-59CC315F6EEB}" srcOrd="0" destOrd="2" presId="urn:microsoft.com/office/officeart/2005/8/layout/chevron2"/>
    <dgm:cxn modelId="{C5CB108C-2918-4A8A-B887-10791979D2B0}" type="presOf" srcId="{0AF5B7CA-AEC6-486F-953B-4252179E13FD}" destId="{6063671C-435F-4F98-8E76-EFE63D6EF441}" srcOrd="0" destOrd="0" presId="urn:microsoft.com/office/officeart/2005/8/layout/chevron2"/>
    <dgm:cxn modelId="{F28BDF92-F4B9-44EF-9DCC-3AE0B9372981}" srcId="{96A172AB-BF5A-4F42-B3C9-4A09282EC9D0}" destId="{CCFA9808-6782-45F4-98B6-B4C91F2EAF0B}" srcOrd="2" destOrd="0" parTransId="{329E5860-7CAC-4EBB-9F7F-0C2CAB25F946}" sibTransId="{78501BC4-6017-43B1-A8EE-FBB108048B14}"/>
    <dgm:cxn modelId="{07C34795-0AB7-49D3-A6D8-C086B48A7F74}" srcId="{0AF5B7CA-AEC6-486F-953B-4252179E13FD}" destId="{DB2D39E1-0974-4FD2-9FB5-62560466E7D4}" srcOrd="1" destOrd="0" parTransId="{1BADBE0D-81D1-4FF0-9F8D-FB430419BFB6}" sibTransId="{53140CC9-382D-4697-9D4F-E5EF9D239904}"/>
    <dgm:cxn modelId="{150EFEB5-B659-4BB3-9F97-C8DEDD16CED4}" srcId="{96A172AB-BF5A-4F42-B3C9-4A09282EC9D0}" destId="{97D36D54-2AC7-4DD5-B85E-582B2D9B07DE}" srcOrd="0" destOrd="0" parTransId="{5E749630-D2F4-4381-A9D3-F48332FA10FC}" sibTransId="{3D7E2777-9218-434E-95F7-FF473D162E37}"/>
    <dgm:cxn modelId="{861B42C5-E033-48B7-BA1C-7A51206205DB}" type="presOf" srcId="{83A8E3CA-7343-40D1-B1B9-F5336352D705}" destId="{DCD9DC72-5A9B-4BAB-BCEB-3BE9AEE399F4}" srcOrd="0" destOrd="0"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F4FB82CD-C7AE-467D-A970-01480CB8B407}" type="presOf" srcId="{98374533-F217-4F7C-9D2F-1C4C4B09D7A9}" destId="{DACE27F3-1E87-4FA1-9592-86790FD97688}" srcOrd="0" destOrd="1"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4476E6F8-0074-449E-938E-60424C5EC15B}" type="presOf" srcId="{CCFA9808-6782-45F4-98B6-B4C91F2EAF0B}" destId="{DACE27F3-1E87-4FA1-9592-86790FD97688}" srcOrd="0" destOrd="2" presId="urn:microsoft.com/office/officeart/2005/8/layout/chevron2"/>
    <dgm:cxn modelId="{789E8C99-F06F-4AF3-8A06-E7D9A9EEE396}" type="presParOf" srcId="{60EBB012-8B60-405E-9AC9-FEDB871BD678}" destId="{2AD45373-3621-4D25-BE81-47B1926F90A1}" srcOrd="0" destOrd="0" presId="urn:microsoft.com/office/officeart/2005/8/layout/chevron2"/>
    <dgm:cxn modelId="{E9905350-7CCC-4ED3-9E10-BA6F2191486C}" type="presParOf" srcId="{2AD45373-3621-4D25-BE81-47B1926F90A1}" destId="{81C8294C-2A11-49DC-A53C-2301C608E29D}" srcOrd="0" destOrd="0" presId="urn:microsoft.com/office/officeart/2005/8/layout/chevron2"/>
    <dgm:cxn modelId="{8ECB15AA-47DF-4FAD-8113-1C3B02167132}" type="presParOf" srcId="{2AD45373-3621-4D25-BE81-47B1926F90A1}" destId="{DCD9DC72-5A9B-4BAB-BCEB-3BE9AEE399F4}" srcOrd="1" destOrd="0" presId="urn:microsoft.com/office/officeart/2005/8/layout/chevron2"/>
    <dgm:cxn modelId="{CA28DB0D-2122-4A69-A5C8-81BF70111248}" type="presParOf" srcId="{60EBB012-8B60-405E-9AC9-FEDB871BD678}" destId="{285B3071-9758-4A3B-AEE1-D3090617B4FC}" srcOrd="1" destOrd="0" presId="urn:microsoft.com/office/officeart/2005/8/layout/chevron2"/>
    <dgm:cxn modelId="{D1CE4058-F4CF-475A-A310-3466DBFA15E5}" type="presParOf" srcId="{60EBB012-8B60-405E-9AC9-FEDB871BD678}" destId="{72CDEDE1-83B2-4B25-BE99-EADFBAB5CBCD}" srcOrd="2" destOrd="0" presId="urn:microsoft.com/office/officeart/2005/8/layout/chevron2"/>
    <dgm:cxn modelId="{27979C5B-DEDA-4E88-9979-2B7F7858818D}" type="presParOf" srcId="{72CDEDE1-83B2-4B25-BE99-EADFBAB5CBCD}" destId="{6063671C-435F-4F98-8E76-EFE63D6EF441}" srcOrd="0" destOrd="0" presId="urn:microsoft.com/office/officeart/2005/8/layout/chevron2"/>
    <dgm:cxn modelId="{B43E7743-F672-4F9D-AD85-349C31909C75}" type="presParOf" srcId="{72CDEDE1-83B2-4B25-BE99-EADFBAB5CBCD}" destId="{33E1D566-936E-44F5-B16A-59CC315F6EEB}" srcOrd="1" destOrd="0" presId="urn:microsoft.com/office/officeart/2005/8/layout/chevron2"/>
    <dgm:cxn modelId="{E97416EE-FD27-47BB-9C19-984404C3CA34}" type="presParOf" srcId="{60EBB012-8B60-405E-9AC9-FEDB871BD678}" destId="{70EF3F6E-A482-4058-9010-0E74333A4604}" srcOrd="3" destOrd="0" presId="urn:microsoft.com/office/officeart/2005/8/layout/chevron2"/>
    <dgm:cxn modelId="{FB2312D8-80E3-46E4-8124-E56D6D4F2792}" type="presParOf" srcId="{60EBB012-8B60-405E-9AC9-FEDB871BD678}" destId="{616294D6-CA45-4C4E-B37C-5963DD227F1D}" srcOrd="4" destOrd="0" presId="urn:microsoft.com/office/officeart/2005/8/layout/chevron2"/>
    <dgm:cxn modelId="{FA8865FA-9A83-4E91-969F-BCE37BCE08B4}" type="presParOf" srcId="{616294D6-CA45-4C4E-B37C-5963DD227F1D}" destId="{0B097728-C252-4315-ABDB-34680A101DEB}" srcOrd="0" destOrd="0" presId="urn:microsoft.com/office/officeart/2005/8/layout/chevron2"/>
    <dgm:cxn modelId="{D947A275-E82B-45E3-B155-962AFA2272E5}" type="presParOf" srcId="{616294D6-CA45-4C4E-B37C-5963DD227F1D}" destId="{DACE27F3-1E87-4FA1-9592-86790FD9768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BAF8C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五</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六</a:t>
          </a:r>
        </a:p>
      </dgm:t>
    </dgm:pt>
    <dgm:pt modelId="{16EC1784-6DCC-4BEB-8841-D9346DE58FA4}" type="parTrans" cxnId="{0AED6280-C32D-4A25-AC40-3B4721F6ABAD}">
      <dgm:prSet/>
      <dgm:spPr/>
      <dgm:t>
        <a:bodyPr/>
        <a:lstStyle/>
        <a:p>
          <a:endParaRPr lang="zh-TW" altLang="en-US"/>
        </a:p>
      </dgm:t>
    </dgm:pt>
    <dgm:pt modelId="{95CAEC56-7BAF-4697-B547-B8241A931579}" type="sibTrans" cxnId="{0AED6280-C32D-4A25-AC40-3B4721F6ABAD}">
      <dgm:prSet/>
      <dgm:spPr/>
      <dgm:t>
        <a:bodyPr/>
        <a:lstStyle/>
        <a:p>
          <a:endParaRPr lang="zh-TW" altLang="en-US"/>
        </a:p>
      </dgm:t>
    </dgm:pt>
    <dgm:pt modelId="{83A8E3CA-7343-40D1-B1B9-F5336352D705}">
      <dgm:prSet phldrT="[文字]"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了解時間、金錢的管理原則並應用</a:t>
          </a:r>
        </a:p>
      </dgm:t>
    </dgm:pt>
    <dgm:pt modelId="{6A2BEC60-631F-4F03-9F7A-56FE2580A8E5}" type="parTrans" cxnId="{165A06C8-72D4-4B46-8AC2-155517E082BB}">
      <dgm:prSet/>
      <dgm:spPr/>
      <dgm:t>
        <a:bodyPr/>
        <a:lstStyle/>
        <a:p>
          <a:endParaRPr lang="zh-TW" altLang="en-US"/>
        </a:p>
      </dgm:t>
    </dgm:pt>
    <dgm:pt modelId="{0A0A1C67-8969-4373-8315-BE7B37E6CEF2}" type="sibTrans" cxnId="{165A06C8-72D4-4B46-8AC2-155517E082BB}">
      <dgm:prSet/>
      <dgm:spPr/>
      <dgm:t>
        <a:bodyPr/>
        <a:lstStyle/>
        <a:p>
          <a:endParaRPr lang="zh-TW" altLang="en-US"/>
        </a:p>
      </dgm:t>
    </dgm:pt>
    <dgm:pt modelId="{0AF5B7CA-AEC6-486F-953B-4252179E13FD}">
      <dgm:prSet phldrT="[文字]"/>
      <dgm:spPr>
        <a:solidFill>
          <a:srgbClr val="BAF8C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國中</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p>
      </dgm:t>
    </dgm:pt>
    <dgm:pt modelId="{63121329-D42D-4BB7-BB0A-E2EA6F33D34D}" type="sibTrans" cxnId="{D97FA0E6-50CE-4C49-A2EF-CCEA0951E7DC}">
      <dgm:prSet/>
      <dgm:spPr/>
      <dgm:t>
        <a:bodyPr/>
        <a:lstStyle/>
        <a:p>
          <a:endParaRPr lang="zh-TW" altLang="en-US"/>
        </a:p>
      </dgm:t>
    </dgm:pt>
    <dgm:pt modelId="{998C1B0A-18F1-42C1-8681-A50C5AF6A56E}">
      <dgm:prSet phldrT="[文字]" custT="1"/>
      <dgm:spPr/>
      <dgm:t>
        <a:bodyPr/>
        <a:lstStyle/>
        <a:p>
          <a:r>
            <a:rPr lang="zh-TW" altLang="en-US" sz="2800" dirty="0">
              <a:latin typeface="微軟正黑體" panose="020B0604030504040204" pitchFamily="34" charset="-120"/>
              <a:ea typeface="微軟正黑體" panose="020B0604030504040204" pitchFamily="34" charset="-120"/>
            </a:rPr>
            <a:t>運用家庭資源訂定個人的生活目標</a:t>
          </a:r>
        </a:p>
      </dgm:t>
    </dgm:pt>
    <dgm:pt modelId="{768952C4-E5D3-4BB1-97F6-B6FA992F7F29}" type="parTrans" cxnId="{1728BC4E-604B-41D1-99C8-D3F1436E9292}">
      <dgm:prSet/>
      <dgm:spPr/>
      <dgm:t>
        <a:bodyPr/>
        <a:lstStyle/>
        <a:p>
          <a:endParaRPr lang="zh-TW" altLang="en-US"/>
        </a:p>
      </dgm:t>
    </dgm:pt>
    <dgm:pt modelId="{4F53AF23-1AF4-4B85-BBE7-28DBD7669F8C}" type="sibTrans" cxnId="{1728BC4E-604B-41D1-99C8-D3F1436E9292}">
      <dgm:prSet/>
      <dgm:spPr/>
      <dgm:t>
        <a:bodyPr/>
        <a:lstStyle/>
        <a:p>
          <a:endParaRPr lang="zh-TW" altLang="en-US"/>
        </a:p>
      </dgm:t>
    </dgm:pt>
    <dgm:pt modelId="{58816C4F-293B-4CEE-AEFF-1D4DB40A5348}">
      <dgm:prSet custT="1"/>
      <dgm:spPr/>
      <dgm:t>
        <a:bodyPr/>
        <a:lstStyle/>
        <a:p>
          <a:r>
            <a:rPr lang="zh-TW" altLang="en-US" sz="2800" dirty="0">
              <a:latin typeface="微軟正黑體" panose="020B0604030504040204" pitchFamily="34" charset="-120"/>
              <a:ea typeface="微軟正黑體" panose="020B0604030504040204" pitchFamily="34" charset="-120"/>
            </a:rPr>
            <a:t>探討家庭消費與財務管理策略</a:t>
          </a:r>
        </a:p>
      </dgm:t>
    </dgm:pt>
    <dgm:pt modelId="{FDF0F81E-5A7D-4602-9DD1-1A9CB1BD4147}" type="parTrans" cxnId="{0AEAB661-8E46-4879-85B1-59FEC147DD36}">
      <dgm:prSet/>
      <dgm:spPr/>
      <dgm:t>
        <a:bodyPr/>
        <a:lstStyle/>
        <a:p>
          <a:endParaRPr lang="zh-TW" altLang="en-US"/>
        </a:p>
      </dgm:t>
    </dgm:pt>
    <dgm:pt modelId="{F75099CD-32F6-44DE-99AB-F57CAE1FCFF6}" type="sibTrans" cxnId="{0AEAB661-8E46-4879-85B1-59FEC147DD36}">
      <dgm:prSet/>
      <dgm:spPr/>
      <dgm:t>
        <a:bodyPr/>
        <a:lstStyle/>
        <a:p>
          <a:endParaRPr lang="zh-TW" altLang="en-US"/>
        </a:p>
      </dgm:t>
    </dgm:pt>
    <dgm:pt modelId="{265DA1BB-B7A3-4B52-9FF6-CDABAD2E1EE5}">
      <dgm:prSet phldrT="[文字]"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熟悉個人及家庭資源的運用</a:t>
          </a:r>
        </a:p>
      </dgm:t>
    </dgm:pt>
    <dgm:pt modelId="{85E4CFF5-5B5E-4544-81C9-65875F78DF18}" type="parTrans" cxnId="{E888D57F-540E-4611-82CC-E683E76771A3}">
      <dgm:prSet/>
      <dgm:spPr/>
      <dgm:t>
        <a:bodyPr/>
        <a:lstStyle/>
        <a:p>
          <a:endParaRPr lang="zh-TW" altLang="en-US"/>
        </a:p>
      </dgm:t>
    </dgm:pt>
    <dgm:pt modelId="{E9122C93-DFBD-424A-9D53-5DC82D730728}" type="sibTrans" cxnId="{E888D57F-540E-4611-82CC-E683E76771A3}">
      <dgm:prSet/>
      <dgm:spPr/>
      <dgm:t>
        <a:bodyPr/>
        <a:lstStyle/>
        <a:p>
          <a:endParaRPr lang="zh-TW" altLang="en-US"/>
        </a:p>
      </dgm:t>
    </dgm:pt>
    <dgm:pt modelId="{D60E86A2-4F72-4D13-9603-320305115597}">
      <dgm:prSet phldrT="[文字]"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分析傳播對個人及家庭的影響</a:t>
          </a:r>
        </a:p>
      </dgm:t>
    </dgm:pt>
    <dgm:pt modelId="{32B8EA69-56BA-4E20-A03C-2AE0C36532B6}" type="parTrans" cxnId="{2FC7223B-85E8-4A25-9FF4-2F08C3034771}">
      <dgm:prSet/>
      <dgm:spPr/>
      <dgm:t>
        <a:bodyPr/>
        <a:lstStyle/>
        <a:p>
          <a:endParaRPr lang="zh-TW" altLang="en-US"/>
        </a:p>
      </dgm:t>
    </dgm:pt>
    <dgm:pt modelId="{35B00544-B885-480C-A057-302B3531AC57}" type="sibTrans" cxnId="{2FC7223B-85E8-4A25-9FF4-2F08C3034771}">
      <dgm:prSet/>
      <dgm:spPr/>
      <dgm:t>
        <a:bodyPr/>
        <a:lstStyle/>
        <a:p>
          <a:endParaRPr lang="zh-TW" altLang="en-US"/>
        </a:p>
      </dgm:t>
    </dgm:pt>
    <dgm:pt modelId="{D7722001-4B69-45D8-BAF9-40C74F369A90}">
      <dgm:prSet custT="1"/>
      <dgm:spPr/>
      <dgm:t>
        <a:bodyPr/>
        <a:lstStyle/>
        <a:p>
          <a:r>
            <a:rPr lang="zh-TW" altLang="en-US" sz="2800" dirty="0">
              <a:latin typeface="微軟正黑體" panose="020B0604030504040204" pitchFamily="34" charset="-120"/>
              <a:ea typeface="微軟正黑體" panose="020B0604030504040204" pitchFamily="34" charset="-120"/>
            </a:rPr>
            <a:t>了解家庭資源運用相關法規及影響</a:t>
          </a:r>
        </a:p>
      </dgm:t>
    </dgm:pt>
    <dgm:pt modelId="{B17DECD0-F282-46ED-8328-BA0D5341B20C}" type="parTrans" cxnId="{BF61841A-CF7C-4177-A593-53D96775FF30}">
      <dgm:prSet/>
      <dgm:spPr/>
      <dgm:t>
        <a:bodyPr/>
        <a:lstStyle/>
        <a:p>
          <a:endParaRPr lang="zh-TW" altLang="en-US"/>
        </a:p>
      </dgm:t>
    </dgm:pt>
    <dgm:pt modelId="{5080832A-3F7D-4782-8777-28419D020E38}" type="sibTrans" cxnId="{BF61841A-CF7C-4177-A593-53D96775FF30}">
      <dgm:prSet/>
      <dgm:spPr/>
      <dgm:t>
        <a:bodyPr/>
        <a:lstStyle/>
        <a:p>
          <a:endParaRPr lang="zh-TW" altLang="en-US"/>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2">
        <dgm:presLayoutVars>
          <dgm:chMax val="1"/>
          <dgm:bulletEnabled val="1"/>
        </dgm:presLayoutVars>
      </dgm:prSet>
      <dgm:spPr/>
    </dgm:pt>
    <dgm:pt modelId="{DCD9DC72-5A9B-4BAB-BCEB-3BE9AEE399F4}" type="pres">
      <dgm:prSet presAssocID="{F08DB746-9F50-4E53-B395-B5A1A19BA207}" presName="descendantText" presStyleLbl="alignAcc1" presStyleIdx="0" presStyleCnt="2">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2">
        <dgm:presLayoutVars>
          <dgm:chMax val="1"/>
          <dgm:bulletEnabled val="1"/>
        </dgm:presLayoutVars>
      </dgm:prSet>
      <dgm:spPr/>
    </dgm:pt>
    <dgm:pt modelId="{33E1D566-936E-44F5-B16A-59CC315F6EEB}" type="pres">
      <dgm:prSet presAssocID="{0AF5B7CA-AEC6-486F-953B-4252179E13FD}" presName="descendantText" presStyleLbl="alignAcc1" presStyleIdx="1" presStyleCnt="2" custScaleY="139165" custLinFactNeighborX="2249" custLinFactNeighborY="-2797">
        <dgm:presLayoutVars>
          <dgm:bulletEnabled val="1"/>
        </dgm:presLayoutVars>
      </dgm:prSet>
      <dgm:spPr/>
    </dgm:pt>
  </dgm:ptLst>
  <dgm:cxnLst>
    <dgm:cxn modelId="{BF61841A-CF7C-4177-A593-53D96775FF30}" srcId="{0AF5B7CA-AEC6-486F-953B-4252179E13FD}" destId="{D7722001-4B69-45D8-BAF9-40C74F369A90}" srcOrd="2" destOrd="0" parTransId="{B17DECD0-F282-46ED-8328-BA0D5341B20C}" sibTransId="{5080832A-3F7D-4782-8777-28419D020E38}"/>
    <dgm:cxn modelId="{A7D57A25-F231-482E-ADC9-379F47863946}" type="presOf" srcId="{D7722001-4B69-45D8-BAF9-40C74F369A90}" destId="{33E1D566-936E-44F5-B16A-59CC315F6EEB}" srcOrd="0" destOrd="2" presId="urn:microsoft.com/office/officeart/2005/8/layout/chevron2"/>
    <dgm:cxn modelId="{B1C03839-9784-4BC1-994D-6625AE553DCA}" type="presOf" srcId="{998C1B0A-18F1-42C1-8681-A50C5AF6A56E}" destId="{33E1D566-936E-44F5-B16A-59CC315F6EEB}" srcOrd="0" destOrd="0" presId="urn:microsoft.com/office/officeart/2005/8/layout/chevron2"/>
    <dgm:cxn modelId="{2FC7223B-85E8-4A25-9FF4-2F08C3034771}" srcId="{F08DB746-9F50-4E53-B395-B5A1A19BA207}" destId="{D60E86A2-4F72-4D13-9603-320305115597}" srcOrd="2" destOrd="0" parTransId="{32B8EA69-56BA-4E20-A03C-2AE0C36532B6}" sibTransId="{35B00544-B885-480C-A057-302B3531AC57}"/>
    <dgm:cxn modelId="{428AEB40-FC70-499C-97A1-722431FC0434}" type="presOf" srcId="{F08DB746-9F50-4E53-B395-B5A1A19BA207}" destId="{81C8294C-2A11-49DC-A53C-2301C608E29D}" srcOrd="0" destOrd="0" presId="urn:microsoft.com/office/officeart/2005/8/layout/chevron2"/>
    <dgm:cxn modelId="{0AEAB661-8E46-4879-85B1-59FEC147DD36}" srcId="{0AF5B7CA-AEC6-486F-953B-4252179E13FD}" destId="{58816C4F-293B-4CEE-AEFF-1D4DB40A5348}" srcOrd="1" destOrd="0" parTransId="{FDF0F81E-5A7D-4602-9DD1-1A9CB1BD4147}" sibTransId="{F75099CD-32F6-44DE-99AB-F57CAE1FCFF6}"/>
    <dgm:cxn modelId="{1728BC4E-604B-41D1-99C8-D3F1436E9292}" srcId="{0AF5B7CA-AEC6-486F-953B-4252179E13FD}" destId="{998C1B0A-18F1-42C1-8681-A50C5AF6A56E}" srcOrd="0" destOrd="0" parTransId="{768952C4-E5D3-4BB1-97F6-B6FA992F7F29}" sibTransId="{4F53AF23-1AF4-4B85-BBE7-28DBD7669F8C}"/>
    <dgm:cxn modelId="{E888D57F-540E-4611-82CC-E683E76771A3}" srcId="{F08DB746-9F50-4E53-B395-B5A1A19BA207}" destId="{265DA1BB-B7A3-4B52-9FF6-CDABAD2E1EE5}" srcOrd="1" destOrd="0" parTransId="{85E4CFF5-5B5E-4544-81C9-65875F78DF18}" sibTransId="{E9122C93-DFBD-424A-9D53-5DC82D730728}"/>
    <dgm:cxn modelId="{0AED6280-C32D-4A25-AC40-3B4721F6ABAD}" srcId="{BF1C568A-822F-4341-83EB-771046CFA7B0}" destId="{F08DB746-9F50-4E53-B395-B5A1A19BA207}" srcOrd="0" destOrd="0" parTransId="{16EC1784-6DCC-4BEB-8841-D9346DE58FA4}" sibTransId="{95CAEC56-7BAF-4697-B547-B8241A931579}"/>
    <dgm:cxn modelId="{BCEDF989-3117-4502-A517-823CA1C851B4}" type="presOf" srcId="{BF1C568A-822F-4341-83EB-771046CFA7B0}" destId="{60EBB012-8B60-405E-9AC9-FEDB871BD678}" srcOrd="0" destOrd="0" presId="urn:microsoft.com/office/officeart/2005/8/layout/chevron2"/>
    <dgm:cxn modelId="{4CFFEB92-7E0B-4943-954C-572A49F0ED9B}" type="presOf" srcId="{D60E86A2-4F72-4D13-9603-320305115597}" destId="{DCD9DC72-5A9B-4BAB-BCEB-3BE9AEE399F4}" srcOrd="0" destOrd="2"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255497CA-2D1E-44E7-B4D4-1784132E3A77}" type="presOf" srcId="{265DA1BB-B7A3-4B52-9FF6-CDABAD2E1EE5}" destId="{DCD9DC72-5A9B-4BAB-BCEB-3BE9AEE399F4}" srcOrd="0" destOrd="1" presId="urn:microsoft.com/office/officeart/2005/8/layout/chevron2"/>
    <dgm:cxn modelId="{37CBE8DF-7FBA-4E59-8E17-A5A74E5B08A8}" type="presOf" srcId="{0AF5B7CA-AEC6-486F-953B-4252179E13FD}" destId="{6063671C-435F-4F98-8E76-EFE63D6EF441}" srcOrd="0" destOrd="0" presId="urn:microsoft.com/office/officeart/2005/8/layout/chevron2"/>
    <dgm:cxn modelId="{A7EF3BE5-C291-4453-AB8A-0D67B72330F4}" type="presOf" srcId="{83A8E3CA-7343-40D1-B1B9-F5336352D705}" destId="{DCD9DC72-5A9B-4BAB-BCEB-3BE9AEE399F4}" srcOrd="0" destOrd="0"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FF491DEC-E9CF-458C-A1B9-2EB043E1ABC7}" type="presOf" srcId="{58816C4F-293B-4CEE-AEFF-1D4DB40A5348}" destId="{33E1D566-936E-44F5-B16A-59CC315F6EEB}" srcOrd="0" destOrd="1" presId="urn:microsoft.com/office/officeart/2005/8/layout/chevron2"/>
    <dgm:cxn modelId="{294FB5D8-4599-4980-BBFD-B162EDF394F8}" type="presParOf" srcId="{60EBB012-8B60-405E-9AC9-FEDB871BD678}" destId="{2AD45373-3621-4D25-BE81-47B1926F90A1}" srcOrd="0" destOrd="0" presId="urn:microsoft.com/office/officeart/2005/8/layout/chevron2"/>
    <dgm:cxn modelId="{BCCC8E41-10D3-4158-BC57-58545BD0A200}" type="presParOf" srcId="{2AD45373-3621-4D25-BE81-47B1926F90A1}" destId="{81C8294C-2A11-49DC-A53C-2301C608E29D}" srcOrd="0" destOrd="0" presId="urn:microsoft.com/office/officeart/2005/8/layout/chevron2"/>
    <dgm:cxn modelId="{ED771317-1398-4897-8472-CDB451D2AA84}" type="presParOf" srcId="{2AD45373-3621-4D25-BE81-47B1926F90A1}" destId="{DCD9DC72-5A9B-4BAB-BCEB-3BE9AEE399F4}" srcOrd="1" destOrd="0" presId="urn:microsoft.com/office/officeart/2005/8/layout/chevron2"/>
    <dgm:cxn modelId="{41991480-150B-4C8D-AAEA-188D655CFEB9}" type="presParOf" srcId="{60EBB012-8B60-405E-9AC9-FEDB871BD678}" destId="{285B3071-9758-4A3B-AEE1-D3090617B4FC}" srcOrd="1" destOrd="0" presId="urn:microsoft.com/office/officeart/2005/8/layout/chevron2"/>
    <dgm:cxn modelId="{4CC1E514-5DB6-4F75-8314-489E312ACBE0}" type="presParOf" srcId="{60EBB012-8B60-405E-9AC9-FEDB871BD678}" destId="{72CDEDE1-83B2-4B25-BE99-EADFBAB5CBCD}" srcOrd="2" destOrd="0" presId="urn:microsoft.com/office/officeart/2005/8/layout/chevron2"/>
    <dgm:cxn modelId="{AA77F997-61AB-4FB9-AE39-004BFDFA8F05}" type="presParOf" srcId="{72CDEDE1-83B2-4B25-BE99-EADFBAB5CBCD}" destId="{6063671C-435F-4F98-8E76-EFE63D6EF441}" srcOrd="0" destOrd="0" presId="urn:microsoft.com/office/officeart/2005/8/layout/chevron2"/>
    <dgm:cxn modelId="{ECEDB6E6-DC12-40F0-99A8-5D104381EC92}" type="presParOf" srcId="{72CDEDE1-83B2-4B25-BE99-EADFBAB5CBCD}" destId="{33E1D566-936E-44F5-B16A-59CC315F6EE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BAF8C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高中</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pPr>
            <a:spcAft>
              <a:spcPts val="100"/>
            </a:spcAft>
          </a:pPr>
          <a:r>
            <a:rPr lang="zh-TW" altLang="en-US" sz="3200" dirty="0">
              <a:latin typeface="微軟正黑體" panose="020B0604030504040204" pitchFamily="34" charset="-120"/>
              <a:ea typeface="微軟正黑體" panose="020B0604030504040204" pitchFamily="34" charset="-120"/>
            </a:rPr>
            <a:t>運用家庭資源訂定家庭生活目標</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2DF16D2-1C87-41C8-996D-7EB609F5B0A2}">
      <dgm:prSet custT="1"/>
      <dgm:spPr/>
      <dgm:t>
        <a:bodyPr/>
        <a:lstStyle/>
        <a:p>
          <a:pPr>
            <a:spcAft>
              <a:spcPts val="100"/>
            </a:spcAft>
          </a:pPr>
          <a:r>
            <a:rPr lang="zh-TW" altLang="en-US" sz="3200" dirty="0">
              <a:latin typeface="微軟正黑體" panose="020B0604030504040204" pitchFamily="34" charset="-120"/>
              <a:ea typeface="微軟正黑體" panose="020B0604030504040204" pitchFamily="34" charset="-120"/>
            </a:rPr>
            <a:t>善用新興科技於家庭財務管理</a:t>
          </a:r>
        </a:p>
      </dgm:t>
    </dgm:pt>
    <dgm:pt modelId="{7B63AAF3-1EA1-47A1-BC07-88555BA053A1}" type="parTrans" cxnId="{1D1F9367-1ADC-4450-BE98-173D82738C8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AA7D234-D68C-46B9-9C59-EB0406068729}" type="sibTrans" cxnId="{1D1F9367-1ADC-4450-BE98-173D82738C8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054AB3A-A401-4826-A3AB-FEABF6860D1E}">
      <dgm:prSet custT="1"/>
      <dgm:spPr/>
      <dgm:t>
        <a:bodyPr/>
        <a:lstStyle/>
        <a:p>
          <a:pPr>
            <a:spcAft>
              <a:spcPts val="100"/>
            </a:spcAft>
          </a:pPr>
          <a:r>
            <a:rPr lang="zh-TW" altLang="en-US" sz="3200" dirty="0">
              <a:latin typeface="微軟正黑體" panose="020B0604030504040204" pitchFamily="34" charset="-120"/>
              <a:ea typeface="微軟正黑體" panose="020B0604030504040204" pitchFamily="34" charset="-120"/>
            </a:rPr>
            <a:t>分析全球消費議題，達成環境永續</a:t>
          </a:r>
        </a:p>
      </dgm:t>
    </dgm:pt>
    <dgm:pt modelId="{8C0F3617-35F0-4C35-8FBE-BD1DAA1F85D2}" type="parTrans" cxnId="{1BAC59B1-8D6E-4836-87E9-CEF8C2CEC3D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FC88B72-345F-44AC-96CC-22FDC19216EA}" type="sibTrans" cxnId="{1BAC59B1-8D6E-4836-87E9-CEF8C2CEC3D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1" custLinFactNeighborX="-770" custLinFactNeighborY="-11461">
        <dgm:presLayoutVars>
          <dgm:chMax val="1"/>
          <dgm:bulletEnabled val="1"/>
        </dgm:presLayoutVars>
      </dgm:prSet>
      <dgm:spPr/>
    </dgm:pt>
    <dgm:pt modelId="{DCD9DC72-5A9B-4BAB-BCEB-3BE9AEE399F4}" type="pres">
      <dgm:prSet presAssocID="{F08DB746-9F50-4E53-B395-B5A1A19BA207}" presName="descendantText" presStyleLbl="alignAcc1" presStyleIdx="0" presStyleCnt="1" custScaleY="124576" custLinFactNeighborX="424" custLinFactNeighborY="4287">
        <dgm:presLayoutVars>
          <dgm:bulletEnabled val="1"/>
        </dgm:presLayoutVars>
      </dgm:prSet>
      <dgm:spPr/>
    </dgm:pt>
  </dgm:ptLst>
  <dgm:cxnLst>
    <dgm:cxn modelId="{4D080916-0A45-4098-BDAD-C7331615BCDC}" type="presOf" srcId="{F08DB746-9F50-4E53-B395-B5A1A19BA207}" destId="{81C8294C-2A11-49DC-A53C-2301C608E29D}" srcOrd="0" destOrd="0" presId="urn:microsoft.com/office/officeart/2005/8/layout/chevron2"/>
    <dgm:cxn modelId="{197FD663-B82A-4664-8BE8-71C64568E9EB}" type="presOf" srcId="{42DF16D2-1C87-41C8-996D-7EB609F5B0A2}" destId="{DCD9DC72-5A9B-4BAB-BCEB-3BE9AEE399F4}" srcOrd="0" destOrd="1" presId="urn:microsoft.com/office/officeart/2005/8/layout/chevron2"/>
    <dgm:cxn modelId="{1D1F9367-1ADC-4450-BE98-173D82738C83}" srcId="{F08DB746-9F50-4E53-B395-B5A1A19BA207}" destId="{42DF16D2-1C87-41C8-996D-7EB609F5B0A2}" srcOrd="1" destOrd="0" parTransId="{7B63AAF3-1EA1-47A1-BC07-88555BA053A1}" sibTransId="{1AA7D234-D68C-46B9-9C59-EB0406068729}"/>
    <dgm:cxn modelId="{C32E7154-F9BF-4605-B460-003B8E9C4901}" type="presOf" srcId="{A054AB3A-A401-4826-A3AB-FEABF6860D1E}" destId="{DCD9DC72-5A9B-4BAB-BCEB-3BE9AEE399F4}" srcOrd="0" destOrd="2"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CFFE9B87-D755-44B1-A1DD-F426A8FC1BD6}" type="presOf" srcId="{83A8E3CA-7343-40D1-B1B9-F5336352D705}" destId="{DCD9DC72-5A9B-4BAB-BCEB-3BE9AEE399F4}" srcOrd="0" destOrd="0" presId="urn:microsoft.com/office/officeart/2005/8/layout/chevron2"/>
    <dgm:cxn modelId="{1BAC59B1-8D6E-4836-87E9-CEF8C2CEC3D7}" srcId="{F08DB746-9F50-4E53-B395-B5A1A19BA207}" destId="{A054AB3A-A401-4826-A3AB-FEABF6860D1E}" srcOrd="2" destOrd="0" parTransId="{8C0F3617-35F0-4C35-8FBE-BD1DAA1F85D2}" sibTransId="{AFC88B72-345F-44AC-96CC-22FDC19216EA}"/>
    <dgm:cxn modelId="{165A06C8-72D4-4B46-8AC2-155517E082BB}" srcId="{F08DB746-9F50-4E53-B395-B5A1A19BA207}" destId="{83A8E3CA-7343-40D1-B1B9-F5336352D705}" srcOrd="0" destOrd="0" parTransId="{6A2BEC60-631F-4F03-9F7A-56FE2580A8E5}" sibTransId="{0A0A1C67-8969-4373-8315-BE7B37E6CEF2}"/>
    <dgm:cxn modelId="{141D69F1-C740-43E2-993B-1289B680E612}" type="presOf" srcId="{BF1C568A-822F-4341-83EB-771046CFA7B0}" destId="{60EBB012-8B60-405E-9AC9-FEDB871BD678}" srcOrd="0" destOrd="0" presId="urn:microsoft.com/office/officeart/2005/8/layout/chevron2"/>
    <dgm:cxn modelId="{FFC0B4C7-B0C5-406F-94F9-E074FB9D8C54}" type="presParOf" srcId="{60EBB012-8B60-405E-9AC9-FEDB871BD678}" destId="{2AD45373-3621-4D25-BE81-47B1926F90A1}" srcOrd="0" destOrd="0" presId="urn:microsoft.com/office/officeart/2005/8/layout/chevron2"/>
    <dgm:cxn modelId="{E062FA69-3963-4C22-957D-5EBD8EFD10C9}" type="presParOf" srcId="{2AD45373-3621-4D25-BE81-47B1926F90A1}" destId="{81C8294C-2A11-49DC-A53C-2301C608E29D}" srcOrd="0" destOrd="0" presId="urn:microsoft.com/office/officeart/2005/8/layout/chevron2"/>
    <dgm:cxn modelId="{CD220A3C-EDC2-431D-AAB0-3F76204F08D6}" type="presParOf" srcId="{2AD45373-3621-4D25-BE81-47B1926F90A1}" destId="{DCD9DC72-5A9B-4BAB-BCEB-3BE9AEE399F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1057CBC-2D56-4FA3-95D4-B3ADB00B865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zh-TW" altLang="en-US"/>
        </a:p>
      </dgm:t>
    </dgm:pt>
    <dgm:pt modelId="{B8E3CA95-781E-42A3-9CC5-122E2E2428C1}">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1</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E589C506-257A-4379-A773-34EC7D8B7A12}" type="par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E0875BC-D36A-4637-ADBE-EB5889066C80}" type="sib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79C659E-CC5A-42F5-97F7-90289E937BC2}">
      <dgm:prSet phldrT="[文字]" custT="1"/>
      <dgm:spPr/>
      <dgm:t>
        <a:bodyPr/>
        <a:lstStyle/>
        <a:p>
          <a:r>
            <a:rPr lang="zh-TW" altLang="en-US" sz="2000" dirty="0">
              <a:latin typeface="微軟正黑體" panose="020B0604030504040204" pitchFamily="34" charset="-120"/>
              <a:ea typeface="微軟正黑體" panose="020B0604030504040204" pitchFamily="34" charset="-120"/>
            </a:rPr>
            <a:t>家庭作息的安排與協調</a:t>
          </a:r>
          <a:endParaRPr lang="zh-TW" altLang="en-US" sz="2000" b="1" dirty="0">
            <a:latin typeface="微軟正黑體" panose="020B0604030504040204" pitchFamily="34" charset="-120"/>
            <a:ea typeface="微軟正黑體" panose="020B0604030504040204" pitchFamily="34" charset="-120"/>
          </a:endParaRPr>
        </a:p>
      </dgm:t>
    </dgm:pt>
    <dgm:pt modelId="{07E69FBA-6B41-4DB1-A90E-F4F246029EF1}" type="par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D281D6A-3591-4ABD-948F-3C4F5A4BEE82}" type="sib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690A862-42EA-4E13-B553-FBA416E5C6FD}">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2</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F57F44D3-94AE-4943-8288-2A6C60D53EEA}" type="par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85CDE77-91DF-46B3-8FD9-8D6EB25C351D}" type="sib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5D314A3-408C-4BE6-BD2D-1C5E5701FF71}">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 家務工作參與</a:t>
          </a:r>
          <a:endParaRPr lang="zh-TW" altLang="en-US" sz="2000" b="0" dirty="0">
            <a:latin typeface="微軟正黑體" panose="020B0604030504040204" pitchFamily="34" charset="-120"/>
            <a:ea typeface="微軟正黑體" panose="020B0604030504040204" pitchFamily="34" charset="-120"/>
          </a:endParaRPr>
        </a:p>
      </dgm:t>
    </dgm:pt>
    <dgm:pt modelId="{CB2AD608-ADDA-4949-93BD-F4030C0F8D6F}" type="par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1C44525-7199-4AC0-93C7-04FC97F660D8}" type="sib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D49E360-AA9F-42E5-A4EF-7B16DA6748FA}">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TW" dirty="0">
              <a:solidFill>
                <a:schemeClr val="tx1"/>
              </a:solidFill>
              <a:latin typeface="微軟正黑體" panose="020B0604030504040204" pitchFamily="34" charset="-120"/>
              <a:ea typeface="微軟正黑體" panose="020B0604030504040204" pitchFamily="34" charset="-120"/>
            </a:rPr>
            <a:t>3</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79434027-7757-4F87-9937-CAF3CB2BA4A1}" type="par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1FE84BF-7741-48B0-95D1-3C1F9BCF8621}" type="sib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8543DC-7A03-4A07-B00D-DC80362CBBBB}">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學習型家庭</a:t>
          </a:r>
        </a:p>
      </dgm:t>
    </dgm:pt>
    <dgm:pt modelId="{C4B0D177-6170-40F3-8F77-84AF384FD356}" type="par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39D6A48-83FE-4C1D-8D9A-8B7C41F37274}" type="sib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5BBF1D8-0398-413D-A649-DE5E7E5F15C3}">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4</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B91E786B-C0A4-4324-BD3E-7AA3B2204283}" type="par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0077123-E865-4AFC-A382-049B6B9EB4AB}" type="sib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4ED86B9-87D6-4888-869F-7CBC4896044E}">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家庭與社區</a:t>
          </a:r>
          <a:endParaRPr lang="zh-TW" altLang="en-US" sz="2000" dirty="0">
            <a:latin typeface="微軟正黑體" panose="020B0604030504040204" pitchFamily="34" charset="-120"/>
            <a:ea typeface="微軟正黑體" panose="020B0604030504040204" pitchFamily="34" charset="-120"/>
          </a:endParaRPr>
        </a:p>
      </dgm:t>
    </dgm:pt>
    <dgm:pt modelId="{D035042B-C7D5-4C59-9F7D-7A8DA83D0FC5}" type="par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1B3CAF6-209C-4236-A689-407436D5220D}" type="sib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EE3299B-5CAB-437D-8F36-6AAD0342ED1C}" type="pres">
      <dgm:prSet presAssocID="{21057CBC-2D56-4FA3-95D4-B3ADB00B865F}" presName="cycleMatrixDiagram" presStyleCnt="0">
        <dgm:presLayoutVars>
          <dgm:chMax val="1"/>
          <dgm:dir/>
          <dgm:animLvl val="lvl"/>
          <dgm:resizeHandles val="exact"/>
        </dgm:presLayoutVars>
      </dgm:prSet>
      <dgm:spPr/>
    </dgm:pt>
    <dgm:pt modelId="{BE55089E-5759-410B-9476-5BB64A48048F}" type="pres">
      <dgm:prSet presAssocID="{21057CBC-2D56-4FA3-95D4-B3ADB00B865F}" presName="children" presStyleCnt="0"/>
      <dgm:spPr/>
    </dgm:pt>
    <dgm:pt modelId="{27FAC8E9-60AF-411B-A7F4-0CB59A5E0EAA}" type="pres">
      <dgm:prSet presAssocID="{21057CBC-2D56-4FA3-95D4-B3ADB00B865F}" presName="child1group" presStyleCnt="0"/>
      <dgm:spPr/>
    </dgm:pt>
    <dgm:pt modelId="{AB91DB7F-6887-4795-891D-E73402BB93D9}" type="pres">
      <dgm:prSet presAssocID="{21057CBC-2D56-4FA3-95D4-B3ADB00B865F}" presName="child1" presStyleLbl="bgAcc1" presStyleIdx="0" presStyleCnt="4"/>
      <dgm:spPr/>
    </dgm:pt>
    <dgm:pt modelId="{C8643804-3916-4996-9C1E-A28E45D4B952}" type="pres">
      <dgm:prSet presAssocID="{21057CBC-2D56-4FA3-95D4-B3ADB00B865F}" presName="child1Text" presStyleLbl="bgAcc1" presStyleIdx="0" presStyleCnt="4">
        <dgm:presLayoutVars>
          <dgm:bulletEnabled val="1"/>
        </dgm:presLayoutVars>
      </dgm:prSet>
      <dgm:spPr/>
    </dgm:pt>
    <dgm:pt modelId="{0141E1F5-903F-4EAE-AF9C-6A869C01C6FB}" type="pres">
      <dgm:prSet presAssocID="{21057CBC-2D56-4FA3-95D4-B3ADB00B865F}" presName="child2group" presStyleCnt="0"/>
      <dgm:spPr/>
    </dgm:pt>
    <dgm:pt modelId="{4DE764CC-E80D-4909-AF19-3744F7303A88}" type="pres">
      <dgm:prSet presAssocID="{21057CBC-2D56-4FA3-95D4-B3ADB00B865F}" presName="child2" presStyleLbl="bgAcc1" presStyleIdx="1" presStyleCnt="4" custScaleX="111101"/>
      <dgm:spPr/>
    </dgm:pt>
    <dgm:pt modelId="{A86A618F-197C-463D-AC00-97A26D5B214F}" type="pres">
      <dgm:prSet presAssocID="{21057CBC-2D56-4FA3-95D4-B3ADB00B865F}" presName="child2Text" presStyleLbl="bgAcc1" presStyleIdx="1" presStyleCnt="4">
        <dgm:presLayoutVars>
          <dgm:bulletEnabled val="1"/>
        </dgm:presLayoutVars>
      </dgm:prSet>
      <dgm:spPr/>
    </dgm:pt>
    <dgm:pt modelId="{C90E7881-67A6-40C9-8308-142C60C28D0D}" type="pres">
      <dgm:prSet presAssocID="{21057CBC-2D56-4FA3-95D4-B3ADB00B865F}" presName="child3group" presStyleCnt="0"/>
      <dgm:spPr/>
    </dgm:pt>
    <dgm:pt modelId="{04D94756-D1B5-4DEF-9F1D-3C1096DF7A36}" type="pres">
      <dgm:prSet presAssocID="{21057CBC-2D56-4FA3-95D4-B3ADB00B865F}" presName="child3" presStyleLbl="bgAcc1" presStyleIdx="2" presStyleCnt="4"/>
      <dgm:spPr/>
    </dgm:pt>
    <dgm:pt modelId="{1B6C184F-3452-4EEF-A410-D2A2E37218E4}" type="pres">
      <dgm:prSet presAssocID="{21057CBC-2D56-4FA3-95D4-B3ADB00B865F}" presName="child3Text" presStyleLbl="bgAcc1" presStyleIdx="2" presStyleCnt="4">
        <dgm:presLayoutVars>
          <dgm:bulletEnabled val="1"/>
        </dgm:presLayoutVars>
      </dgm:prSet>
      <dgm:spPr/>
    </dgm:pt>
    <dgm:pt modelId="{F902EEED-F5C3-421D-B336-2FD1E5D8B8C5}" type="pres">
      <dgm:prSet presAssocID="{21057CBC-2D56-4FA3-95D4-B3ADB00B865F}" presName="child4group" presStyleCnt="0"/>
      <dgm:spPr/>
    </dgm:pt>
    <dgm:pt modelId="{70754B05-DED9-4E65-8354-53A7168E17B7}" type="pres">
      <dgm:prSet presAssocID="{21057CBC-2D56-4FA3-95D4-B3ADB00B865F}" presName="child4" presStyleLbl="bgAcc1" presStyleIdx="3" presStyleCnt="4"/>
      <dgm:spPr/>
    </dgm:pt>
    <dgm:pt modelId="{9D6A6D41-C1F2-4ED6-AA6A-7E5AF1C7E1F0}" type="pres">
      <dgm:prSet presAssocID="{21057CBC-2D56-4FA3-95D4-B3ADB00B865F}" presName="child4Text" presStyleLbl="bgAcc1" presStyleIdx="3" presStyleCnt="4">
        <dgm:presLayoutVars>
          <dgm:bulletEnabled val="1"/>
        </dgm:presLayoutVars>
      </dgm:prSet>
      <dgm:spPr/>
    </dgm:pt>
    <dgm:pt modelId="{88EBDA53-FCEB-484C-89A1-0C908A0142B5}" type="pres">
      <dgm:prSet presAssocID="{21057CBC-2D56-4FA3-95D4-B3ADB00B865F}" presName="childPlaceholder" presStyleCnt="0"/>
      <dgm:spPr/>
    </dgm:pt>
    <dgm:pt modelId="{FE783808-CD62-4585-9AEA-E8FD4834F549}" type="pres">
      <dgm:prSet presAssocID="{21057CBC-2D56-4FA3-95D4-B3ADB00B865F}" presName="circle" presStyleCnt="0"/>
      <dgm:spPr/>
    </dgm:pt>
    <dgm:pt modelId="{6A197476-9143-4CCB-851F-F36E9D4706C5}" type="pres">
      <dgm:prSet presAssocID="{21057CBC-2D56-4FA3-95D4-B3ADB00B865F}" presName="quadrant1" presStyleLbl="node1" presStyleIdx="0" presStyleCnt="4">
        <dgm:presLayoutVars>
          <dgm:chMax val="1"/>
          <dgm:bulletEnabled val="1"/>
        </dgm:presLayoutVars>
      </dgm:prSet>
      <dgm:spPr/>
    </dgm:pt>
    <dgm:pt modelId="{CA831F32-D42E-48AA-8943-C63E721F22EB}" type="pres">
      <dgm:prSet presAssocID="{21057CBC-2D56-4FA3-95D4-B3ADB00B865F}" presName="quadrant2" presStyleLbl="node1" presStyleIdx="1" presStyleCnt="4">
        <dgm:presLayoutVars>
          <dgm:chMax val="1"/>
          <dgm:bulletEnabled val="1"/>
        </dgm:presLayoutVars>
      </dgm:prSet>
      <dgm:spPr/>
    </dgm:pt>
    <dgm:pt modelId="{54A9DFBC-33C8-45D6-AAFD-80FF19EC2C21}" type="pres">
      <dgm:prSet presAssocID="{21057CBC-2D56-4FA3-95D4-B3ADB00B865F}" presName="quadrant3" presStyleLbl="node1" presStyleIdx="2" presStyleCnt="4">
        <dgm:presLayoutVars>
          <dgm:chMax val="1"/>
          <dgm:bulletEnabled val="1"/>
        </dgm:presLayoutVars>
      </dgm:prSet>
      <dgm:spPr/>
    </dgm:pt>
    <dgm:pt modelId="{ADCF5775-38D8-4183-81FF-973B86AEBE91}" type="pres">
      <dgm:prSet presAssocID="{21057CBC-2D56-4FA3-95D4-B3ADB00B865F}" presName="quadrant4" presStyleLbl="node1" presStyleIdx="3" presStyleCnt="4">
        <dgm:presLayoutVars>
          <dgm:chMax val="1"/>
          <dgm:bulletEnabled val="1"/>
        </dgm:presLayoutVars>
      </dgm:prSet>
      <dgm:spPr/>
    </dgm:pt>
    <dgm:pt modelId="{2507FD85-250F-49CB-9519-4118FEEB4CC1}" type="pres">
      <dgm:prSet presAssocID="{21057CBC-2D56-4FA3-95D4-B3ADB00B865F}" presName="quadrantPlaceholder" presStyleCnt="0"/>
      <dgm:spPr/>
    </dgm:pt>
    <dgm:pt modelId="{B4A1F918-C8F5-4B00-BF48-541BE0ECC56D}" type="pres">
      <dgm:prSet presAssocID="{21057CBC-2D56-4FA3-95D4-B3ADB00B865F}" presName="center1" presStyleLbl="fgShp" presStyleIdx="0" presStyleCnt="2"/>
      <dgm:spPr/>
    </dgm:pt>
    <dgm:pt modelId="{5AD35BA1-3DD3-4D88-B3DB-13455A46EA2F}" type="pres">
      <dgm:prSet presAssocID="{21057CBC-2D56-4FA3-95D4-B3ADB00B865F}" presName="center2" presStyleLbl="fgShp" presStyleIdx="1" presStyleCnt="2"/>
      <dgm:spPr/>
    </dgm:pt>
  </dgm:ptLst>
  <dgm:cxnLst>
    <dgm:cxn modelId="{9ED99401-AE71-4B1B-8405-D4C26D738B73}" type="presOf" srcId="{6F8543DC-7A03-4A07-B00D-DC80362CBBBB}" destId="{1B6C184F-3452-4EEF-A410-D2A2E37218E4}" srcOrd="1" destOrd="0" presId="urn:microsoft.com/office/officeart/2005/8/layout/cycle4"/>
    <dgm:cxn modelId="{7577AE12-6677-4987-BAF7-B767223D1D21}" srcId="{5D49E360-AA9F-42E5-A4EF-7B16DA6748FA}" destId="{6F8543DC-7A03-4A07-B00D-DC80362CBBBB}" srcOrd="0" destOrd="0" parTransId="{C4B0D177-6170-40F3-8F77-84AF384FD356}" sibTransId="{539D6A48-83FE-4C1D-8D9A-8B7C41F37274}"/>
    <dgm:cxn modelId="{B5151A1D-1B59-4C53-A933-4C135BC7C3DF}" srcId="{21057CBC-2D56-4FA3-95D4-B3ADB00B865F}" destId="{55BBF1D8-0398-413D-A649-DE5E7E5F15C3}" srcOrd="3" destOrd="0" parTransId="{B91E786B-C0A4-4324-BD3E-7AA3B2204283}" sibTransId="{B0077123-E865-4AFC-A382-049B6B9EB4AB}"/>
    <dgm:cxn modelId="{07849B31-5A88-4995-8056-A5EFAA6D8810}" type="presOf" srcId="{5690A862-42EA-4E13-B553-FBA416E5C6FD}" destId="{CA831F32-D42E-48AA-8943-C63E721F22EB}" srcOrd="0" destOrd="0" presId="urn:microsoft.com/office/officeart/2005/8/layout/cycle4"/>
    <dgm:cxn modelId="{00102A5F-758D-4747-92D1-71462FA71B97}" type="presOf" srcId="{55BBF1D8-0398-413D-A649-DE5E7E5F15C3}" destId="{ADCF5775-38D8-4183-81FF-973B86AEBE91}" srcOrd="0" destOrd="0" presId="urn:microsoft.com/office/officeart/2005/8/layout/cycle4"/>
    <dgm:cxn modelId="{CC389A60-C49C-4A7D-AD10-84DED4482F31}" srcId="{21057CBC-2D56-4FA3-95D4-B3ADB00B865F}" destId="{5D49E360-AA9F-42E5-A4EF-7B16DA6748FA}" srcOrd="2" destOrd="0" parTransId="{79434027-7757-4F87-9937-CAF3CB2BA4A1}" sibTransId="{F1FE84BF-7741-48B0-95D1-3C1F9BCF8621}"/>
    <dgm:cxn modelId="{1276AF4B-96FE-41F3-8C95-21869E60015E}" type="presOf" srcId="{65D314A3-408C-4BE6-BD2D-1C5E5701FF71}" destId="{A86A618F-197C-463D-AC00-97A26D5B214F}" srcOrd="1" destOrd="0" presId="urn:microsoft.com/office/officeart/2005/8/layout/cycle4"/>
    <dgm:cxn modelId="{849D9973-7A4A-4E30-AEED-9EA2B85755A8}" srcId="{21057CBC-2D56-4FA3-95D4-B3ADB00B865F}" destId="{B8E3CA95-781E-42A3-9CC5-122E2E2428C1}" srcOrd="0" destOrd="0" parTransId="{E589C506-257A-4379-A773-34EC7D8B7A12}" sibTransId="{EE0875BC-D36A-4637-ADBE-EB5889066C80}"/>
    <dgm:cxn modelId="{795F9D73-5A42-4A40-9D80-615A756A0249}" type="presOf" srcId="{279C659E-CC5A-42F5-97F7-90289E937BC2}" destId="{AB91DB7F-6887-4795-891D-E73402BB93D9}" srcOrd="0" destOrd="0" presId="urn:microsoft.com/office/officeart/2005/8/layout/cycle4"/>
    <dgm:cxn modelId="{57654884-82FF-4A4B-B7D0-B141F91B9C2C}" type="presOf" srcId="{5D49E360-AA9F-42E5-A4EF-7B16DA6748FA}" destId="{54A9DFBC-33C8-45D6-AAFD-80FF19EC2C21}" srcOrd="0" destOrd="0" presId="urn:microsoft.com/office/officeart/2005/8/layout/cycle4"/>
    <dgm:cxn modelId="{D8D5BD8B-0E76-4189-8429-872F39C146FF}" type="presOf" srcId="{64ED86B9-87D6-4888-869F-7CBC4896044E}" destId="{70754B05-DED9-4E65-8354-53A7168E17B7}" srcOrd="0" destOrd="0" presId="urn:microsoft.com/office/officeart/2005/8/layout/cycle4"/>
    <dgm:cxn modelId="{5B501BB3-E32B-4489-B317-AFC3CE0271EB}" srcId="{55BBF1D8-0398-413D-A649-DE5E7E5F15C3}" destId="{64ED86B9-87D6-4888-869F-7CBC4896044E}" srcOrd="0" destOrd="0" parTransId="{D035042B-C7D5-4C59-9F7D-7A8DA83D0FC5}" sibTransId="{41B3CAF6-209C-4236-A689-407436D5220D}"/>
    <dgm:cxn modelId="{5183A6C3-4218-481D-AE72-7672BBBB70EF}" srcId="{5690A862-42EA-4E13-B553-FBA416E5C6FD}" destId="{65D314A3-408C-4BE6-BD2D-1C5E5701FF71}" srcOrd="0" destOrd="0" parTransId="{CB2AD608-ADDA-4949-93BD-F4030C0F8D6F}" sibTransId="{B1C44525-7199-4AC0-93C7-04FC97F660D8}"/>
    <dgm:cxn modelId="{E5E2E6D9-0EA9-4551-B8AA-BB1D760EEC10}" type="presOf" srcId="{6F8543DC-7A03-4A07-B00D-DC80362CBBBB}" destId="{04D94756-D1B5-4DEF-9F1D-3C1096DF7A36}" srcOrd="0" destOrd="0" presId="urn:microsoft.com/office/officeart/2005/8/layout/cycle4"/>
    <dgm:cxn modelId="{00B61ADA-0132-4A96-88AD-D63E8337A9EB}" srcId="{21057CBC-2D56-4FA3-95D4-B3ADB00B865F}" destId="{5690A862-42EA-4E13-B553-FBA416E5C6FD}" srcOrd="1" destOrd="0" parTransId="{F57F44D3-94AE-4943-8288-2A6C60D53EEA}" sibTransId="{785CDE77-91DF-46B3-8FD9-8D6EB25C351D}"/>
    <dgm:cxn modelId="{D5C902E3-E281-43D1-85F6-518F8C538DA4}" type="presOf" srcId="{B8E3CA95-781E-42A3-9CC5-122E2E2428C1}" destId="{6A197476-9143-4CCB-851F-F36E9D4706C5}" srcOrd="0" destOrd="0" presId="urn:microsoft.com/office/officeart/2005/8/layout/cycle4"/>
    <dgm:cxn modelId="{4CECB0E6-C642-4C05-8BBB-66FC93B51099}" type="presOf" srcId="{65D314A3-408C-4BE6-BD2D-1C5E5701FF71}" destId="{4DE764CC-E80D-4909-AF19-3744F7303A88}" srcOrd="0" destOrd="0" presId="urn:microsoft.com/office/officeart/2005/8/layout/cycle4"/>
    <dgm:cxn modelId="{098782E9-9496-4BBF-94CD-261D696546C5}" srcId="{B8E3CA95-781E-42A3-9CC5-122E2E2428C1}" destId="{279C659E-CC5A-42F5-97F7-90289E937BC2}" srcOrd="0" destOrd="0" parTransId="{07E69FBA-6B41-4DB1-A90E-F4F246029EF1}" sibTransId="{8D281D6A-3591-4ABD-948F-3C4F5A4BEE82}"/>
    <dgm:cxn modelId="{0FFDB5F6-9083-420F-8C0E-6497F7DD1651}" type="presOf" srcId="{64ED86B9-87D6-4888-869F-7CBC4896044E}" destId="{9D6A6D41-C1F2-4ED6-AA6A-7E5AF1C7E1F0}" srcOrd="1" destOrd="0" presId="urn:microsoft.com/office/officeart/2005/8/layout/cycle4"/>
    <dgm:cxn modelId="{B6FAD9F7-6171-44E2-A546-D082950ED707}" type="presOf" srcId="{21057CBC-2D56-4FA3-95D4-B3ADB00B865F}" destId="{7EE3299B-5CAB-437D-8F36-6AAD0342ED1C}" srcOrd="0" destOrd="0" presId="urn:microsoft.com/office/officeart/2005/8/layout/cycle4"/>
    <dgm:cxn modelId="{F63543FD-9E29-435A-BACB-AA8D6FE76279}" type="presOf" srcId="{279C659E-CC5A-42F5-97F7-90289E937BC2}" destId="{C8643804-3916-4996-9C1E-A28E45D4B952}" srcOrd="1" destOrd="0" presId="urn:microsoft.com/office/officeart/2005/8/layout/cycle4"/>
    <dgm:cxn modelId="{D7C15183-0E6E-45ED-A320-1846EA02BCEC}" type="presParOf" srcId="{7EE3299B-5CAB-437D-8F36-6AAD0342ED1C}" destId="{BE55089E-5759-410B-9476-5BB64A48048F}" srcOrd="0" destOrd="0" presId="urn:microsoft.com/office/officeart/2005/8/layout/cycle4"/>
    <dgm:cxn modelId="{D89E89FA-7FFB-4938-90A2-39B88156B42A}" type="presParOf" srcId="{BE55089E-5759-410B-9476-5BB64A48048F}" destId="{27FAC8E9-60AF-411B-A7F4-0CB59A5E0EAA}" srcOrd="0" destOrd="0" presId="urn:microsoft.com/office/officeart/2005/8/layout/cycle4"/>
    <dgm:cxn modelId="{E496128A-D380-492A-BF11-9A940CD4B169}" type="presParOf" srcId="{27FAC8E9-60AF-411B-A7F4-0CB59A5E0EAA}" destId="{AB91DB7F-6887-4795-891D-E73402BB93D9}" srcOrd="0" destOrd="0" presId="urn:microsoft.com/office/officeart/2005/8/layout/cycle4"/>
    <dgm:cxn modelId="{5398C24E-048D-4E37-9669-DB1592595F17}" type="presParOf" srcId="{27FAC8E9-60AF-411B-A7F4-0CB59A5E0EAA}" destId="{C8643804-3916-4996-9C1E-A28E45D4B952}" srcOrd="1" destOrd="0" presId="urn:microsoft.com/office/officeart/2005/8/layout/cycle4"/>
    <dgm:cxn modelId="{897E279D-B68B-4606-8D78-FC4436F1B435}" type="presParOf" srcId="{BE55089E-5759-410B-9476-5BB64A48048F}" destId="{0141E1F5-903F-4EAE-AF9C-6A869C01C6FB}" srcOrd="1" destOrd="0" presId="urn:microsoft.com/office/officeart/2005/8/layout/cycle4"/>
    <dgm:cxn modelId="{27147A07-703D-4AD7-8066-D3D07E25930E}" type="presParOf" srcId="{0141E1F5-903F-4EAE-AF9C-6A869C01C6FB}" destId="{4DE764CC-E80D-4909-AF19-3744F7303A88}" srcOrd="0" destOrd="0" presId="urn:microsoft.com/office/officeart/2005/8/layout/cycle4"/>
    <dgm:cxn modelId="{3C946F3B-E63F-45DB-BCC7-5AF824C960FE}" type="presParOf" srcId="{0141E1F5-903F-4EAE-AF9C-6A869C01C6FB}" destId="{A86A618F-197C-463D-AC00-97A26D5B214F}" srcOrd="1" destOrd="0" presId="urn:microsoft.com/office/officeart/2005/8/layout/cycle4"/>
    <dgm:cxn modelId="{72960F7A-760C-4B98-8D22-196DC7853280}" type="presParOf" srcId="{BE55089E-5759-410B-9476-5BB64A48048F}" destId="{C90E7881-67A6-40C9-8308-142C60C28D0D}" srcOrd="2" destOrd="0" presId="urn:microsoft.com/office/officeart/2005/8/layout/cycle4"/>
    <dgm:cxn modelId="{4689FB70-186A-4F51-A17B-6C995D82261F}" type="presParOf" srcId="{C90E7881-67A6-40C9-8308-142C60C28D0D}" destId="{04D94756-D1B5-4DEF-9F1D-3C1096DF7A36}" srcOrd="0" destOrd="0" presId="urn:microsoft.com/office/officeart/2005/8/layout/cycle4"/>
    <dgm:cxn modelId="{CB592BBD-47C3-427E-A86D-FE68950781A9}" type="presParOf" srcId="{C90E7881-67A6-40C9-8308-142C60C28D0D}" destId="{1B6C184F-3452-4EEF-A410-D2A2E37218E4}" srcOrd="1" destOrd="0" presId="urn:microsoft.com/office/officeart/2005/8/layout/cycle4"/>
    <dgm:cxn modelId="{8EB5089C-E9C8-411A-8466-E315E56D3538}" type="presParOf" srcId="{BE55089E-5759-410B-9476-5BB64A48048F}" destId="{F902EEED-F5C3-421D-B336-2FD1E5D8B8C5}" srcOrd="3" destOrd="0" presId="urn:microsoft.com/office/officeart/2005/8/layout/cycle4"/>
    <dgm:cxn modelId="{00718EFF-F888-44D0-8F27-87BFC3884162}" type="presParOf" srcId="{F902EEED-F5C3-421D-B336-2FD1E5D8B8C5}" destId="{70754B05-DED9-4E65-8354-53A7168E17B7}" srcOrd="0" destOrd="0" presId="urn:microsoft.com/office/officeart/2005/8/layout/cycle4"/>
    <dgm:cxn modelId="{FF2E10AD-020D-49BF-95AD-31228704221F}" type="presParOf" srcId="{F902EEED-F5C3-421D-B336-2FD1E5D8B8C5}" destId="{9D6A6D41-C1F2-4ED6-AA6A-7E5AF1C7E1F0}" srcOrd="1" destOrd="0" presId="urn:microsoft.com/office/officeart/2005/8/layout/cycle4"/>
    <dgm:cxn modelId="{C70ADE59-1BA0-4172-BB65-AAC2D12DD535}" type="presParOf" srcId="{BE55089E-5759-410B-9476-5BB64A48048F}" destId="{88EBDA53-FCEB-484C-89A1-0C908A0142B5}" srcOrd="4" destOrd="0" presId="urn:microsoft.com/office/officeart/2005/8/layout/cycle4"/>
    <dgm:cxn modelId="{02C99405-3F00-4543-9B04-86D96C87A9F3}" type="presParOf" srcId="{7EE3299B-5CAB-437D-8F36-6AAD0342ED1C}" destId="{FE783808-CD62-4585-9AEA-E8FD4834F549}" srcOrd="1" destOrd="0" presId="urn:microsoft.com/office/officeart/2005/8/layout/cycle4"/>
    <dgm:cxn modelId="{95DB4FA5-7C3B-4E14-88FC-86E4A8485C35}" type="presParOf" srcId="{FE783808-CD62-4585-9AEA-E8FD4834F549}" destId="{6A197476-9143-4CCB-851F-F36E9D4706C5}" srcOrd="0" destOrd="0" presId="urn:microsoft.com/office/officeart/2005/8/layout/cycle4"/>
    <dgm:cxn modelId="{885BDD6B-D946-4651-AB32-D0972DBB0145}" type="presParOf" srcId="{FE783808-CD62-4585-9AEA-E8FD4834F549}" destId="{CA831F32-D42E-48AA-8943-C63E721F22EB}" srcOrd="1" destOrd="0" presId="urn:microsoft.com/office/officeart/2005/8/layout/cycle4"/>
    <dgm:cxn modelId="{A66955A9-B9D5-4ADD-A67C-FB34BBDA7971}" type="presParOf" srcId="{FE783808-CD62-4585-9AEA-E8FD4834F549}" destId="{54A9DFBC-33C8-45D6-AAFD-80FF19EC2C21}" srcOrd="2" destOrd="0" presId="urn:microsoft.com/office/officeart/2005/8/layout/cycle4"/>
    <dgm:cxn modelId="{EA58634E-0C36-4064-9BC8-F83E53E9C8C2}" type="presParOf" srcId="{FE783808-CD62-4585-9AEA-E8FD4834F549}" destId="{ADCF5775-38D8-4183-81FF-973B86AEBE91}" srcOrd="3" destOrd="0" presId="urn:microsoft.com/office/officeart/2005/8/layout/cycle4"/>
    <dgm:cxn modelId="{FE3248E2-A9DD-4288-B2D9-15510F58F82B}" type="presParOf" srcId="{FE783808-CD62-4585-9AEA-E8FD4834F549}" destId="{2507FD85-250F-49CB-9519-4118FEEB4CC1}" srcOrd="4" destOrd="0" presId="urn:microsoft.com/office/officeart/2005/8/layout/cycle4"/>
    <dgm:cxn modelId="{ADC011E1-9D3C-423C-8565-6DBCE8DE2DDA}" type="presParOf" srcId="{7EE3299B-5CAB-437D-8F36-6AAD0342ED1C}" destId="{B4A1F918-C8F5-4B00-BF48-541BE0ECC56D}" srcOrd="2" destOrd="0" presId="urn:microsoft.com/office/officeart/2005/8/layout/cycle4"/>
    <dgm:cxn modelId="{AF5F5EC6-2315-425D-B4C7-3D3FF3D9DCCE}" type="presParOf" srcId="{7EE3299B-5CAB-437D-8F36-6AAD0342ED1C}" destId="{5AD35BA1-3DD3-4D88-B3DB-13455A46EA2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AB64EF1-EE8C-4269-BCA0-7C10B1A7FE09}"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zh-TW" altLang="en-US"/>
        </a:p>
      </dgm:t>
    </dgm:pt>
    <dgm:pt modelId="{70605674-C9B4-4AB1-B11C-9278F1ACC1FC}">
      <dgm:prSet phldrT="[文字]" custT="1"/>
      <dgm:spPr>
        <a:xfrm>
          <a:off x="3403072" y="2600176"/>
          <a:ext cx="3492012" cy="924281"/>
        </a:xfr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家務工作與科技產品的運用</a:t>
          </a:r>
        </a:p>
      </dgm:t>
    </dgm:pt>
    <dgm:pt modelId="{1854D65D-D2F9-4821-B41E-38CEFDAF1D7B}" type="par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D22CCC06-7928-482F-90EE-4049722D5627}" type="sib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6C03826-A3CC-4BAF-A62F-1C49FA149D7B}">
      <dgm:prSet phldrT="[文字]" custT="1"/>
      <dgm:spPr>
        <a:xfrm>
          <a:off x="3403072" y="1560359"/>
          <a:ext cx="3492012" cy="924281"/>
        </a:xfr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家庭活動</a:t>
          </a:r>
        </a:p>
      </dgm:t>
    </dgm:pt>
    <dgm:pt modelId="{07E9E1C1-A9D7-47B1-8ED5-2A772321C6E5}" type="par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4FDA1B7D-E328-41A6-9C1B-5C4A60A7F8F3}" type="sib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8FF19FBA-39F9-405F-8916-1D36337575D9}">
      <dgm:prSet phldrT="[文字]" custT="1"/>
      <dgm:spPr>
        <a:xfrm>
          <a:off x="3403072" y="520543"/>
          <a:ext cx="3492012" cy="924281"/>
        </a:xfr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家庭與社區</a:t>
          </a:r>
        </a:p>
      </dgm:t>
    </dgm:pt>
    <dgm:pt modelId="{73A6BBA3-A88E-4979-8236-0404B71ADF5A}" type="par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779FB14D-B6E8-426E-A7E4-8AA7FA7B1D74}" type="sib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618C6DFC-BEF8-4667-A010-BD35D812906A}">
      <dgm:prSet phldrT="[文字]" custT="1"/>
      <dgm:spPr>
        <a:xfrm>
          <a:off x="3403072" y="3639992"/>
          <a:ext cx="3492012" cy="924281"/>
        </a:xfrm>
        <a:solidFill>
          <a:sysClr val="window" lastClr="FFFFFF">
            <a:alpha val="90000"/>
            <a:hueOff val="0"/>
            <a:satOff val="0"/>
            <a:lumOff val="0"/>
            <a:alphaOff val="0"/>
          </a:sysClr>
        </a:solidFill>
        <a:ln w="25400" cap="flat" cmpd="sng" algn="ctr">
          <a:solidFill>
            <a:srgbClr val="D1D1F0"/>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家庭生活習慣</a:t>
          </a:r>
        </a:p>
      </dgm:t>
    </dgm:pt>
    <dgm:pt modelId="{4BE3642F-E65A-4422-9B9C-A992F80BA82E}" type="sib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DA52A85-5247-4ACC-952A-B5FD99970B33}" type="par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E61A1856-0320-47E1-8FE5-CFC99C95FF0F}" type="pres">
      <dgm:prSet presAssocID="{1AB64EF1-EE8C-4269-BCA0-7C10B1A7FE09}" presName="compositeShape" presStyleCnt="0">
        <dgm:presLayoutVars>
          <dgm:dir/>
          <dgm:resizeHandles/>
        </dgm:presLayoutVars>
      </dgm:prSet>
      <dgm:spPr/>
    </dgm:pt>
    <dgm:pt modelId="{00AEB394-47AE-4355-A31E-255BCA28B2F1}" type="pres">
      <dgm:prSet presAssocID="{1AB64EF1-EE8C-4269-BCA0-7C10B1A7FE09}" presName="pyramid" presStyleLbl="node1" presStyleIdx="0" presStyleCnt="1"/>
      <dgm:spPr>
        <a:xfrm>
          <a:off x="858789" y="0"/>
          <a:ext cx="5200352" cy="5200352"/>
        </a:xfrm>
        <a:prstGeom prst="triangle">
          <a:avLst/>
        </a:prstGeom>
        <a:solidFill>
          <a:srgbClr val="BADDE1"/>
        </a:solidFill>
        <a:ln w="25400" cap="flat" cmpd="sng" algn="ctr">
          <a:solidFill>
            <a:sysClr val="window" lastClr="FFFFFF">
              <a:hueOff val="0"/>
              <a:satOff val="0"/>
              <a:lumOff val="0"/>
              <a:alphaOff val="0"/>
            </a:sysClr>
          </a:solidFill>
          <a:prstDash val="solid"/>
        </a:ln>
        <a:effectLst/>
      </dgm:spPr>
    </dgm:pt>
    <dgm:pt modelId="{AF726E3F-13FD-48E7-A39A-E7C2045F5E0D}" type="pres">
      <dgm:prSet presAssocID="{1AB64EF1-EE8C-4269-BCA0-7C10B1A7FE09}" presName="theList" presStyleCnt="0"/>
      <dgm:spPr/>
    </dgm:pt>
    <dgm:pt modelId="{C1DFFF95-105E-4C41-8632-9AC95A61E870}" type="pres">
      <dgm:prSet presAssocID="{8FF19FBA-39F9-405F-8916-1D36337575D9}" presName="aNode" presStyleLbl="fgAcc1" presStyleIdx="0" presStyleCnt="4" custScaleX="109720" custLinFactY="6384" custLinFactNeighborX="-52052" custLinFactNeighborY="100000">
        <dgm:presLayoutVars>
          <dgm:bulletEnabled val="1"/>
        </dgm:presLayoutVars>
      </dgm:prSet>
      <dgm:spPr>
        <a:prstGeom prst="roundRect">
          <a:avLst/>
        </a:prstGeom>
      </dgm:spPr>
    </dgm:pt>
    <dgm:pt modelId="{802C2C39-9E0B-49FE-89C8-FF9DBAFA9679}" type="pres">
      <dgm:prSet presAssocID="{8FF19FBA-39F9-405F-8916-1D36337575D9}" presName="aSpace" presStyleCnt="0"/>
      <dgm:spPr/>
    </dgm:pt>
    <dgm:pt modelId="{1BD83609-4C91-4B55-9A49-FEE28E976195}" type="pres">
      <dgm:prSet presAssocID="{06C03826-A3CC-4BAF-A62F-1C49FA149D7B}" presName="aNode" presStyleLbl="fgAcc1" presStyleIdx="1" presStyleCnt="4" custScaleX="103307" custLinFactY="43316" custLinFactNeighborX="5158" custLinFactNeighborY="100000">
        <dgm:presLayoutVars>
          <dgm:bulletEnabled val="1"/>
        </dgm:presLayoutVars>
      </dgm:prSet>
      <dgm:spPr>
        <a:prstGeom prst="roundRect">
          <a:avLst/>
        </a:prstGeom>
      </dgm:spPr>
    </dgm:pt>
    <dgm:pt modelId="{EADA5882-5A7B-448D-A600-ED628B721091}" type="pres">
      <dgm:prSet presAssocID="{06C03826-A3CC-4BAF-A62F-1C49FA149D7B}" presName="aSpace" presStyleCnt="0"/>
      <dgm:spPr/>
    </dgm:pt>
    <dgm:pt modelId="{7003944E-5B1C-4829-9715-95A816FCAAF5}" type="pres">
      <dgm:prSet presAssocID="{70605674-C9B4-4AB1-B11C-9278F1ACC1FC}" presName="aNode" presStyleLbl="fgAcc1" presStyleIdx="2" presStyleCnt="4" custScaleX="103307" custLinFactY="85222" custLinFactNeighborX="9418" custLinFactNeighborY="100000">
        <dgm:presLayoutVars>
          <dgm:bulletEnabled val="1"/>
        </dgm:presLayoutVars>
      </dgm:prSet>
      <dgm:spPr>
        <a:prstGeom prst="roundRect">
          <a:avLst/>
        </a:prstGeom>
      </dgm:spPr>
    </dgm:pt>
    <dgm:pt modelId="{A2D45960-659E-4CA5-B1F3-AD18B583E2C5}" type="pres">
      <dgm:prSet presAssocID="{70605674-C9B4-4AB1-B11C-9278F1ACC1FC}" presName="aSpace" presStyleCnt="0"/>
      <dgm:spPr/>
    </dgm:pt>
    <dgm:pt modelId="{546ACFEE-CB62-4EA3-BB06-9CDA3B1C4D80}" type="pres">
      <dgm:prSet presAssocID="{618C6DFC-BEF8-4667-A010-BD35D812906A}" presName="aNode" presStyleLbl="fgAcc1" presStyleIdx="3" presStyleCnt="4" custScaleX="103307" custLinFactX="-3628" custLinFactNeighborX="-100000" custLinFactNeighborY="-55902">
        <dgm:presLayoutVars>
          <dgm:bulletEnabled val="1"/>
        </dgm:presLayoutVars>
      </dgm:prSet>
      <dgm:spPr>
        <a:prstGeom prst="roundRect">
          <a:avLst/>
        </a:prstGeom>
      </dgm:spPr>
    </dgm:pt>
    <dgm:pt modelId="{D3E2EE49-DE44-4E5C-A3AD-FF0286715C06}" type="pres">
      <dgm:prSet presAssocID="{618C6DFC-BEF8-4667-A010-BD35D812906A}" presName="aSpace" presStyleCnt="0"/>
      <dgm:spPr/>
    </dgm:pt>
  </dgm:ptLst>
  <dgm:cxnLst>
    <dgm:cxn modelId="{A866BD2A-A161-4D18-BF54-CF43A801F7C7}" type="presOf" srcId="{70605674-C9B4-4AB1-B11C-9278F1ACC1FC}" destId="{7003944E-5B1C-4829-9715-95A816FCAAF5}" srcOrd="0" destOrd="0" presId="urn:microsoft.com/office/officeart/2005/8/layout/pyramid2"/>
    <dgm:cxn modelId="{68FD8B31-B97D-4CB0-98A2-968EC6614E0B}" type="presOf" srcId="{618C6DFC-BEF8-4667-A010-BD35D812906A}" destId="{546ACFEE-CB62-4EA3-BB06-9CDA3B1C4D80}" srcOrd="0" destOrd="0" presId="urn:microsoft.com/office/officeart/2005/8/layout/pyramid2"/>
    <dgm:cxn modelId="{7BE8F431-70B0-4ACC-9390-AFE65CD13DAC}" type="presOf" srcId="{1AB64EF1-EE8C-4269-BCA0-7C10B1A7FE09}" destId="{E61A1856-0320-47E1-8FE5-CFC99C95FF0F}" srcOrd="0" destOrd="0" presId="urn:microsoft.com/office/officeart/2005/8/layout/pyramid2"/>
    <dgm:cxn modelId="{C957DC62-ED6F-43A6-BA7D-0CAC393A4575}" type="presOf" srcId="{06C03826-A3CC-4BAF-A62F-1C49FA149D7B}" destId="{1BD83609-4C91-4B55-9A49-FEE28E976195}" srcOrd="0" destOrd="0" presId="urn:microsoft.com/office/officeart/2005/8/layout/pyramid2"/>
    <dgm:cxn modelId="{9DB31763-11F7-436E-8A38-6A5702AF5DE8}" srcId="{1AB64EF1-EE8C-4269-BCA0-7C10B1A7FE09}" destId="{618C6DFC-BEF8-4667-A010-BD35D812906A}" srcOrd="3" destOrd="0" parTransId="{0DA52A85-5247-4ACC-952A-B5FD99970B33}" sibTransId="{4BE3642F-E65A-4422-9B9C-A992F80BA82E}"/>
    <dgm:cxn modelId="{3C490282-1E2C-42FA-AAF2-6542CB5F1216}" srcId="{1AB64EF1-EE8C-4269-BCA0-7C10B1A7FE09}" destId="{70605674-C9B4-4AB1-B11C-9278F1ACC1FC}" srcOrd="2" destOrd="0" parTransId="{1854D65D-D2F9-4821-B41E-38CEFDAF1D7B}" sibTransId="{D22CCC06-7928-482F-90EE-4049722D5627}"/>
    <dgm:cxn modelId="{629493A2-ADA3-4083-BCB8-A99EDA500F75}" srcId="{1AB64EF1-EE8C-4269-BCA0-7C10B1A7FE09}" destId="{06C03826-A3CC-4BAF-A62F-1C49FA149D7B}" srcOrd="1" destOrd="0" parTransId="{07E9E1C1-A9D7-47B1-8ED5-2A772321C6E5}" sibTransId="{4FDA1B7D-E328-41A6-9C1B-5C4A60A7F8F3}"/>
    <dgm:cxn modelId="{0EB8AFB7-E893-409E-A09E-D4ECBD58E343}" srcId="{1AB64EF1-EE8C-4269-BCA0-7C10B1A7FE09}" destId="{8FF19FBA-39F9-405F-8916-1D36337575D9}" srcOrd="0" destOrd="0" parTransId="{73A6BBA3-A88E-4979-8236-0404B71ADF5A}" sibTransId="{779FB14D-B6E8-426E-A7E4-8AA7FA7B1D74}"/>
    <dgm:cxn modelId="{3E78EBE5-3850-4535-B9B2-0C9E74FACED8}" type="presOf" srcId="{8FF19FBA-39F9-405F-8916-1D36337575D9}" destId="{C1DFFF95-105E-4C41-8632-9AC95A61E870}" srcOrd="0" destOrd="0" presId="urn:microsoft.com/office/officeart/2005/8/layout/pyramid2"/>
    <dgm:cxn modelId="{02A82719-C9C7-4E9C-B629-38126FC47F6A}" type="presParOf" srcId="{E61A1856-0320-47E1-8FE5-CFC99C95FF0F}" destId="{00AEB394-47AE-4355-A31E-255BCA28B2F1}" srcOrd="0" destOrd="0" presId="urn:microsoft.com/office/officeart/2005/8/layout/pyramid2"/>
    <dgm:cxn modelId="{FF9C7C5E-0044-4F5C-AA56-014BBA494E76}" type="presParOf" srcId="{E61A1856-0320-47E1-8FE5-CFC99C95FF0F}" destId="{AF726E3F-13FD-48E7-A39A-E7C2045F5E0D}" srcOrd="1" destOrd="0" presId="urn:microsoft.com/office/officeart/2005/8/layout/pyramid2"/>
    <dgm:cxn modelId="{4D6D3ECC-49FE-4D37-850F-3C20A49720A7}" type="presParOf" srcId="{AF726E3F-13FD-48E7-A39A-E7C2045F5E0D}" destId="{C1DFFF95-105E-4C41-8632-9AC95A61E870}" srcOrd="0" destOrd="0" presId="urn:microsoft.com/office/officeart/2005/8/layout/pyramid2"/>
    <dgm:cxn modelId="{88192469-15A1-4C7F-BE78-DBB867EC479F}" type="presParOf" srcId="{AF726E3F-13FD-48E7-A39A-E7C2045F5E0D}" destId="{802C2C39-9E0B-49FE-89C8-FF9DBAFA9679}" srcOrd="1" destOrd="0" presId="urn:microsoft.com/office/officeart/2005/8/layout/pyramid2"/>
    <dgm:cxn modelId="{5725699C-34BA-4BF4-BB9C-E035755CAFCC}" type="presParOf" srcId="{AF726E3F-13FD-48E7-A39A-E7C2045F5E0D}" destId="{1BD83609-4C91-4B55-9A49-FEE28E976195}" srcOrd="2" destOrd="0" presId="urn:microsoft.com/office/officeart/2005/8/layout/pyramid2"/>
    <dgm:cxn modelId="{05DA4232-6549-4668-B8C1-0CE33468C220}" type="presParOf" srcId="{AF726E3F-13FD-48E7-A39A-E7C2045F5E0D}" destId="{EADA5882-5A7B-448D-A600-ED628B721091}" srcOrd="3" destOrd="0" presId="urn:microsoft.com/office/officeart/2005/8/layout/pyramid2"/>
    <dgm:cxn modelId="{39CDD48D-D5B8-40A8-829F-673EA6BA78B3}" type="presParOf" srcId="{AF726E3F-13FD-48E7-A39A-E7C2045F5E0D}" destId="{7003944E-5B1C-4829-9715-95A816FCAAF5}" srcOrd="4" destOrd="0" presId="urn:microsoft.com/office/officeart/2005/8/layout/pyramid2"/>
    <dgm:cxn modelId="{F1A201DD-B64C-46EA-A6C9-F4B1DD80FAC2}" type="presParOf" srcId="{AF726E3F-13FD-48E7-A39A-E7C2045F5E0D}" destId="{A2D45960-659E-4CA5-B1F3-AD18B583E2C5}" srcOrd="5" destOrd="0" presId="urn:microsoft.com/office/officeart/2005/8/layout/pyramid2"/>
    <dgm:cxn modelId="{D8705D71-DCAF-448B-B3D7-8FDB483F8B23}" type="presParOf" srcId="{AF726E3F-13FD-48E7-A39A-E7C2045F5E0D}" destId="{546ACFEE-CB62-4EA3-BB06-9CDA3B1C4D80}" srcOrd="6" destOrd="0" presId="urn:microsoft.com/office/officeart/2005/8/layout/pyramid2"/>
    <dgm:cxn modelId="{D26BA095-595D-4C27-B4A7-D289226C41B6}" type="presParOf" srcId="{AF726E3F-13FD-48E7-A39A-E7C2045F5E0D}" destId="{D3E2EE49-DE44-4E5C-A3AD-FF0286715C0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E7CBCB-F3F6-489D-9B3F-021B0D23A4B8}" type="doc">
      <dgm:prSet loTypeId="urn:microsoft.com/office/officeart/2005/8/layout/hList1" loCatId="list" qsTypeId="urn:microsoft.com/office/officeart/2005/8/quickstyle/simple3" qsCatId="simple" csTypeId="urn:microsoft.com/office/officeart/2005/8/colors/colorful4" csCatId="colorful" phldr="1"/>
      <dgm:spPr/>
      <dgm:t>
        <a:bodyPr/>
        <a:lstStyle/>
        <a:p>
          <a:endParaRPr lang="zh-TW" altLang="en-US"/>
        </a:p>
      </dgm:t>
    </dgm:pt>
    <dgm:pt modelId="{A285E6D5-4DE3-4FC6-A08A-5A6FF41262E1}">
      <dgm:prSet phldrT="[文字]" custT="1"/>
      <dgm:spPr>
        <a:xfrm>
          <a:off x="39" y="249773"/>
          <a:ext cx="3764294" cy="867322"/>
        </a:xfrm>
        <a:prstGeom prst="rect">
          <a:avLst/>
        </a:prstGeom>
        <a:gradFill rotWithShape="0">
          <a:gsLst>
            <a:gs pos="0">
              <a:srgbClr val="FFC000">
                <a:hueOff val="0"/>
                <a:satOff val="0"/>
                <a:lumOff val="0"/>
                <a:alphaOff val="0"/>
                <a:lumMod val="110000"/>
                <a:satMod val="105000"/>
                <a:tint val="67000"/>
              </a:srgbClr>
            </a:gs>
            <a:gs pos="50000">
              <a:srgbClr val="FFC000">
                <a:hueOff val="0"/>
                <a:satOff val="0"/>
                <a:lumOff val="0"/>
                <a:alphaOff val="0"/>
                <a:lumMod val="105000"/>
                <a:satMod val="103000"/>
                <a:tint val="73000"/>
              </a:srgbClr>
            </a:gs>
            <a:gs pos="100000">
              <a:srgbClr val="FFC000">
                <a:hueOff val="0"/>
                <a:satOff val="0"/>
                <a:lumOff val="0"/>
                <a:alphaOff val="0"/>
                <a:lumMod val="105000"/>
                <a:satMod val="109000"/>
                <a:tint val="81000"/>
              </a:srgbClr>
            </a:gs>
          </a:gsLst>
          <a:lin ang="5400000" scaled="0"/>
        </a:gradFill>
        <a:ln w="6350" cap="flat" cmpd="sng" algn="ctr">
          <a:solidFill>
            <a:srgbClr val="FFC000">
              <a:hueOff val="0"/>
              <a:satOff val="0"/>
              <a:lumOff val="0"/>
              <a:alphaOff val="0"/>
            </a:srgbClr>
          </a:solidFill>
          <a:prstDash val="solid"/>
          <a:miter lim="800000"/>
        </a:ln>
        <a:effectLs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失親教育</a:t>
          </a:r>
        </a:p>
      </dgm:t>
    </dgm:pt>
    <dgm:pt modelId="{F92318FB-C46F-4720-A875-9062C79102C6}" type="par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CCDC3646-3255-4217-94FE-A0A09629F09A}" type="sib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2F851E7F-1A3A-4CE1-9EFD-92CB13F90712}">
      <dgm:prSet phldrT="[文字]" custT="1"/>
      <dgm:spPr>
        <a:xfrm>
          <a:off x="4291334" y="249773"/>
          <a:ext cx="3764294" cy="867322"/>
        </a:xfrm>
        <a:prstGeom prst="rect">
          <a:avLst/>
        </a:prstGeom>
        <a:gradFill rotWithShape="0">
          <a:gsLst>
            <a:gs pos="0">
              <a:srgbClr val="FFC000">
                <a:hueOff val="10395692"/>
                <a:satOff val="-47968"/>
                <a:lumOff val="1765"/>
                <a:alphaOff val="0"/>
                <a:lumMod val="110000"/>
                <a:satMod val="105000"/>
                <a:tint val="67000"/>
              </a:srgbClr>
            </a:gs>
            <a:gs pos="50000">
              <a:srgbClr val="FFC000">
                <a:hueOff val="10395692"/>
                <a:satOff val="-47968"/>
                <a:lumOff val="1765"/>
                <a:alphaOff val="0"/>
                <a:lumMod val="105000"/>
                <a:satMod val="103000"/>
                <a:tint val="73000"/>
              </a:srgbClr>
            </a:gs>
            <a:gs pos="100000">
              <a:srgbClr val="FFC000">
                <a:hueOff val="10395692"/>
                <a:satOff val="-47968"/>
                <a:lumOff val="1765"/>
                <a:alphaOff val="0"/>
                <a:lumMod val="105000"/>
                <a:satMod val="109000"/>
                <a:tint val="81000"/>
              </a:srgbClr>
            </a:gs>
          </a:gsLst>
          <a:lin ang="5400000" scaled="0"/>
        </a:gradFill>
        <a:ln w="6350" cap="flat" cmpd="sng" algn="ctr">
          <a:solidFill>
            <a:srgbClr val="FFC000">
              <a:hueOff val="10395692"/>
              <a:satOff val="-47968"/>
              <a:lumOff val="1765"/>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倫理教育</a:t>
          </a:r>
        </a:p>
      </dgm:t>
    </dgm:pt>
    <dgm:pt modelId="{823BD78E-D126-4F39-845B-EB684623612E}" type="parTrans" cxnId="{BA7D92B7-6625-46C4-B34D-52B69CA27FF0}">
      <dgm:prSet/>
      <dgm:spPr/>
      <dgm:t>
        <a:bodyPr/>
        <a:lstStyle/>
        <a:p>
          <a:endParaRPr lang="zh-TW" altLang="en-US">
            <a:latin typeface="手札體-簡" panose="03000500000000000000" pitchFamily="66" charset="-122"/>
            <a:ea typeface="手札體-簡" panose="03000500000000000000" pitchFamily="66" charset="-122"/>
          </a:endParaRPr>
        </a:p>
      </dgm:t>
    </dgm:pt>
    <dgm:pt modelId="{1020F6F8-F28B-441B-B70B-F06ADA060B9F}" type="sibTrans" cxnId="{BA7D92B7-6625-46C4-B34D-52B69CA27FF0}">
      <dgm:prSet/>
      <dgm:spPr/>
      <dgm:t>
        <a:bodyPr/>
        <a:lstStyle/>
        <a:p>
          <a:endParaRPr lang="zh-TW" altLang="en-US">
            <a:latin typeface="手札體-簡" panose="03000500000000000000" pitchFamily="66" charset="-122"/>
            <a:ea typeface="手札體-簡" panose="03000500000000000000" pitchFamily="66" charset="-122"/>
          </a:endParaRPr>
        </a:p>
      </dgm:t>
    </dgm:pt>
    <dgm:pt modelId="{2E376E4E-D4B1-447B-8CDA-20089F4759D9}">
      <dgm:prSet phldrT="[文字]"/>
      <dgm:spPr>
        <a:xfrm>
          <a:off x="4291334" y="1117096"/>
          <a:ext cx="3764294" cy="2539125"/>
        </a:xfrm>
        <a:prstGeom prst="rect">
          <a:avLst/>
        </a:prstGeom>
        <a:solidFill>
          <a:srgbClr val="FFC000">
            <a:tint val="40000"/>
            <a:alpha val="90000"/>
            <a:hueOff val="11513918"/>
            <a:satOff val="-61261"/>
            <a:lumOff val="-3490"/>
            <a:alphaOff val="0"/>
          </a:srgbClr>
        </a:solidFill>
        <a:ln w="6350" cap="flat" cmpd="sng" algn="ctr">
          <a:solidFill>
            <a:srgbClr val="FFC000">
              <a:tint val="40000"/>
              <a:alpha val="90000"/>
              <a:hueOff val="11513918"/>
              <a:satOff val="-61261"/>
              <a:lumOff val="-3490"/>
              <a:alphaOff val="0"/>
            </a:srgbClr>
          </a:solidFill>
          <a:prstDash val="solid"/>
          <a:miter lim="800000"/>
        </a:ln>
        <a:effectLst/>
      </dgm:spPr>
      <dgm:t>
        <a:bodyPr/>
        <a:lstStyle/>
        <a:p>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指增進家族成員相互尊重與關懷之教育活動</a:t>
          </a:r>
          <a:r>
            <a:rPr lang="zh-TW" altLang="en-US" u="none"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及服務。</a:t>
          </a:r>
        </a:p>
      </dgm:t>
    </dgm:pt>
    <dgm:pt modelId="{1D0F8BD6-46CE-4C2F-ABDB-CC82950D67A2}" type="parTrans" cxnId="{724AF97D-7D53-4BF1-AF16-D72B4B810E0E}">
      <dgm:prSet/>
      <dgm:spPr/>
      <dgm:t>
        <a:bodyPr/>
        <a:lstStyle/>
        <a:p>
          <a:endParaRPr lang="zh-TW" altLang="en-US">
            <a:latin typeface="手札體-簡" panose="03000500000000000000" pitchFamily="66" charset="-122"/>
            <a:ea typeface="手札體-簡" panose="03000500000000000000" pitchFamily="66" charset="-122"/>
          </a:endParaRPr>
        </a:p>
      </dgm:t>
    </dgm:pt>
    <dgm:pt modelId="{5A792E7E-6A13-40E3-AECA-D768961BB038}" type="sibTrans" cxnId="{724AF97D-7D53-4BF1-AF16-D72B4B810E0E}">
      <dgm:prSet/>
      <dgm:spPr/>
      <dgm:t>
        <a:bodyPr/>
        <a:lstStyle/>
        <a:p>
          <a:endParaRPr lang="zh-TW" altLang="en-US">
            <a:latin typeface="手札體-簡" panose="03000500000000000000" pitchFamily="66" charset="-122"/>
            <a:ea typeface="手札體-簡" panose="03000500000000000000" pitchFamily="66" charset="-122"/>
          </a:endParaRPr>
        </a:p>
      </dgm:t>
    </dgm:pt>
    <dgm:pt modelId="{5826E44A-BF64-4DF8-83FE-2C3CB11CD62B}">
      <dgm:prSet/>
      <dgm:spPr>
        <a:xfrm>
          <a:off x="39" y="1117096"/>
          <a:ext cx="3764294" cy="2539125"/>
        </a:xfrm>
        <a:prstGeom prst="rect">
          <a:avLst/>
        </a:prstGeom>
        <a:solidFill>
          <a:srgbClr val="FFC000">
            <a:tint val="40000"/>
            <a:alpha val="90000"/>
            <a:hueOff val="0"/>
            <a:satOff val="0"/>
            <a:lumOff val="0"/>
            <a:alphaOff val="0"/>
          </a:srgbClr>
        </a:solidFill>
        <a:ln w="6350" cap="flat" cmpd="sng" algn="ctr">
          <a:solidFill>
            <a:srgbClr val="FFC000">
              <a:tint val="40000"/>
              <a:alpha val="90000"/>
              <a:hueOff val="0"/>
              <a:satOff val="0"/>
              <a:lumOff val="0"/>
              <a:alphaOff val="0"/>
            </a:srgbClr>
          </a:solidFill>
          <a:prstDash val="solid"/>
          <a:miter lim="800000"/>
        </a:ln>
        <a:effectLst/>
      </dgm:spPr>
      <dgm:t>
        <a:bodyPr/>
        <a:lstStyle/>
        <a:p>
          <a:pPr marL="176213" marR="0" indent="-176213"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指增進因故未能接受父母一方或雙方教養之未成年子女，對家人關係維繫與家庭生活管理知能之教育活動及服務。</a:t>
          </a:r>
        </a:p>
      </dgm:t>
    </dgm:pt>
    <dgm:pt modelId="{CDC9E7AF-1189-4A7B-9FDE-C22229370FDB}" type="parTrans" cxnId="{29478C09-000C-4F18-B2C1-02E38EFAAFA0}">
      <dgm:prSet/>
      <dgm:spPr/>
      <dgm:t>
        <a:bodyPr/>
        <a:lstStyle/>
        <a:p>
          <a:endParaRPr lang="zh-TW" altLang="en-US">
            <a:latin typeface="手札體-簡" panose="03000500000000000000" pitchFamily="66" charset="-122"/>
            <a:ea typeface="手札體-簡" panose="03000500000000000000" pitchFamily="66" charset="-122"/>
          </a:endParaRPr>
        </a:p>
      </dgm:t>
    </dgm:pt>
    <dgm:pt modelId="{108B4A2A-022A-4941-81BE-CBEBE460312B}" type="sibTrans" cxnId="{29478C09-000C-4F18-B2C1-02E38EFAAFA0}">
      <dgm:prSet/>
      <dgm:spPr/>
      <dgm:t>
        <a:bodyPr/>
        <a:lstStyle/>
        <a:p>
          <a:endParaRPr lang="zh-TW" altLang="en-US">
            <a:latin typeface="手札體-簡" panose="03000500000000000000" pitchFamily="66" charset="-122"/>
            <a:ea typeface="手札體-簡" panose="03000500000000000000" pitchFamily="66" charset="-122"/>
          </a:endParaRPr>
        </a:p>
      </dgm:t>
    </dgm:pt>
    <dgm:pt modelId="{0736D8F0-E18C-4022-9B24-AB645E50F73D}" type="pres">
      <dgm:prSet presAssocID="{1DE7CBCB-F3F6-489D-9B3F-021B0D23A4B8}" presName="Name0" presStyleCnt="0">
        <dgm:presLayoutVars>
          <dgm:dir/>
          <dgm:animLvl val="lvl"/>
          <dgm:resizeHandles val="exact"/>
        </dgm:presLayoutVars>
      </dgm:prSet>
      <dgm:spPr/>
    </dgm:pt>
    <dgm:pt modelId="{170BF957-8AF7-4FDB-9A51-CA5F965DAB33}" type="pres">
      <dgm:prSet presAssocID="{A285E6D5-4DE3-4FC6-A08A-5A6FF41262E1}" presName="composite" presStyleCnt="0"/>
      <dgm:spPr/>
    </dgm:pt>
    <dgm:pt modelId="{8514BAFC-E152-4B94-8FB6-B63D08040623}" type="pres">
      <dgm:prSet presAssocID="{A285E6D5-4DE3-4FC6-A08A-5A6FF41262E1}" presName="parTx" presStyleLbl="alignNode1" presStyleIdx="0" presStyleCnt="2">
        <dgm:presLayoutVars>
          <dgm:chMax val="0"/>
          <dgm:chPref val="0"/>
          <dgm:bulletEnabled val="1"/>
        </dgm:presLayoutVars>
      </dgm:prSet>
      <dgm:spPr/>
    </dgm:pt>
    <dgm:pt modelId="{3156BDD5-ADBF-444D-976C-E42756A1C607}" type="pres">
      <dgm:prSet presAssocID="{A285E6D5-4DE3-4FC6-A08A-5A6FF41262E1}" presName="desTx" presStyleLbl="alignAccFollowNode1" presStyleIdx="0" presStyleCnt="2">
        <dgm:presLayoutVars>
          <dgm:bulletEnabled val="1"/>
        </dgm:presLayoutVars>
      </dgm:prSet>
      <dgm:spPr/>
    </dgm:pt>
    <dgm:pt modelId="{6B44276A-A699-4409-B251-24CEA9B401DD}" type="pres">
      <dgm:prSet presAssocID="{CCDC3646-3255-4217-94FE-A0A09629F09A}" presName="space" presStyleCnt="0"/>
      <dgm:spPr/>
    </dgm:pt>
    <dgm:pt modelId="{853C1C93-1238-471B-88AF-4402F475B3AF}" type="pres">
      <dgm:prSet presAssocID="{2F851E7F-1A3A-4CE1-9EFD-92CB13F90712}" presName="composite" presStyleCnt="0"/>
      <dgm:spPr/>
    </dgm:pt>
    <dgm:pt modelId="{F793A9C3-45F5-455E-A690-91DD37D83E99}" type="pres">
      <dgm:prSet presAssocID="{2F851E7F-1A3A-4CE1-9EFD-92CB13F90712}" presName="parTx" presStyleLbl="alignNode1" presStyleIdx="1" presStyleCnt="2">
        <dgm:presLayoutVars>
          <dgm:chMax val="0"/>
          <dgm:chPref val="0"/>
          <dgm:bulletEnabled val="1"/>
        </dgm:presLayoutVars>
      </dgm:prSet>
      <dgm:spPr/>
    </dgm:pt>
    <dgm:pt modelId="{09FBEEA2-59FA-4B01-B1DD-153680F13A5D}" type="pres">
      <dgm:prSet presAssocID="{2F851E7F-1A3A-4CE1-9EFD-92CB13F90712}" presName="desTx" presStyleLbl="alignAccFollowNode1" presStyleIdx="1" presStyleCnt="2">
        <dgm:presLayoutVars>
          <dgm:bulletEnabled val="1"/>
        </dgm:presLayoutVars>
      </dgm:prSet>
      <dgm:spPr/>
    </dgm:pt>
  </dgm:ptLst>
  <dgm:cxnLst>
    <dgm:cxn modelId="{29478C09-000C-4F18-B2C1-02E38EFAAFA0}" srcId="{A285E6D5-4DE3-4FC6-A08A-5A6FF41262E1}" destId="{5826E44A-BF64-4DF8-83FE-2C3CB11CD62B}" srcOrd="0" destOrd="0" parTransId="{CDC9E7AF-1189-4A7B-9FDE-C22229370FDB}" sibTransId="{108B4A2A-022A-4941-81BE-CBEBE460312B}"/>
    <dgm:cxn modelId="{EC287210-5C88-47BF-ADAE-E695F710A2CD}" type="presOf" srcId="{2E376E4E-D4B1-447B-8CDA-20089F4759D9}" destId="{09FBEEA2-59FA-4B01-B1DD-153680F13A5D}" srcOrd="0" destOrd="0" presId="urn:microsoft.com/office/officeart/2005/8/layout/hList1"/>
    <dgm:cxn modelId="{36124416-E1BD-4FAA-984C-9A7FB7235B7B}" srcId="{1DE7CBCB-F3F6-489D-9B3F-021B0D23A4B8}" destId="{A285E6D5-4DE3-4FC6-A08A-5A6FF41262E1}" srcOrd="0" destOrd="0" parTransId="{F92318FB-C46F-4720-A875-9062C79102C6}" sibTransId="{CCDC3646-3255-4217-94FE-A0A09629F09A}"/>
    <dgm:cxn modelId="{0B19C25D-5958-4F75-93E8-E2B42C54A627}" type="presOf" srcId="{1DE7CBCB-F3F6-489D-9B3F-021B0D23A4B8}" destId="{0736D8F0-E18C-4022-9B24-AB645E50F73D}" srcOrd="0" destOrd="0" presId="urn:microsoft.com/office/officeart/2005/8/layout/hList1"/>
    <dgm:cxn modelId="{C0D15054-B09C-45DD-90E9-A1D7A583A84A}" type="presOf" srcId="{A285E6D5-4DE3-4FC6-A08A-5A6FF41262E1}" destId="{8514BAFC-E152-4B94-8FB6-B63D08040623}" srcOrd="0" destOrd="0" presId="urn:microsoft.com/office/officeart/2005/8/layout/hList1"/>
    <dgm:cxn modelId="{724AF97D-7D53-4BF1-AF16-D72B4B810E0E}" srcId="{2F851E7F-1A3A-4CE1-9EFD-92CB13F90712}" destId="{2E376E4E-D4B1-447B-8CDA-20089F4759D9}" srcOrd="0" destOrd="0" parTransId="{1D0F8BD6-46CE-4C2F-ABDB-CC82950D67A2}" sibTransId="{5A792E7E-6A13-40E3-AECA-D768961BB038}"/>
    <dgm:cxn modelId="{35D35788-6E38-48B3-8B43-C5156DC87D06}" type="presOf" srcId="{5826E44A-BF64-4DF8-83FE-2C3CB11CD62B}" destId="{3156BDD5-ADBF-444D-976C-E42756A1C607}" srcOrd="0" destOrd="0" presId="urn:microsoft.com/office/officeart/2005/8/layout/hList1"/>
    <dgm:cxn modelId="{9C4EC28B-4DEF-4D39-9EF3-69CE187292E7}" type="presOf" srcId="{2F851E7F-1A3A-4CE1-9EFD-92CB13F90712}" destId="{F793A9C3-45F5-455E-A690-91DD37D83E99}" srcOrd="0" destOrd="0" presId="urn:microsoft.com/office/officeart/2005/8/layout/hList1"/>
    <dgm:cxn modelId="{BA7D92B7-6625-46C4-B34D-52B69CA27FF0}" srcId="{1DE7CBCB-F3F6-489D-9B3F-021B0D23A4B8}" destId="{2F851E7F-1A3A-4CE1-9EFD-92CB13F90712}" srcOrd="1" destOrd="0" parTransId="{823BD78E-D126-4F39-845B-EB684623612E}" sibTransId="{1020F6F8-F28B-441B-B70B-F06ADA060B9F}"/>
    <dgm:cxn modelId="{9339ECDD-EE1A-4383-BB21-5ADECC37F0FE}" type="presParOf" srcId="{0736D8F0-E18C-4022-9B24-AB645E50F73D}" destId="{170BF957-8AF7-4FDB-9A51-CA5F965DAB33}" srcOrd="0" destOrd="0" presId="urn:microsoft.com/office/officeart/2005/8/layout/hList1"/>
    <dgm:cxn modelId="{A659285E-2A54-4D64-A7CF-B28724DA7757}" type="presParOf" srcId="{170BF957-8AF7-4FDB-9A51-CA5F965DAB33}" destId="{8514BAFC-E152-4B94-8FB6-B63D08040623}" srcOrd="0" destOrd="0" presId="urn:microsoft.com/office/officeart/2005/8/layout/hList1"/>
    <dgm:cxn modelId="{9BEE5265-9430-4D3C-B026-1F8EBF2E5DE8}" type="presParOf" srcId="{170BF957-8AF7-4FDB-9A51-CA5F965DAB33}" destId="{3156BDD5-ADBF-444D-976C-E42756A1C607}" srcOrd="1" destOrd="0" presId="urn:microsoft.com/office/officeart/2005/8/layout/hList1"/>
    <dgm:cxn modelId="{F4D7F5BF-8C73-438B-ACA5-83623B955642}" type="presParOf" srcId="{0736D8F0-E18C-4022-9B24-AB645E50F73D}" destId="{6B44276A-A699-4409-B251-24CEA9B401DD}" srcOrd="1" destOrd="0" presId="urn:microsoft.com/office/officeart/2005/8/layout/hList1"/>
    <dgm:cxn modelId="{D0199241-4CCF-4FC9-93CC-B594F147363E}" type="presParOf" srcId="{0736D8F0-E18C-4022-9B24-AB645E50F73D}" destId="{853C1C93-1238-471B-88AF-4402F475B3AF}" srcOrd="2" destOrd="0" presId="urn:microsoft.com/office/officeart/2005/8/layout/hList1"/>
    <dgm:cxn modelId="{6F1CA8D3-794C-45A0-A3B5-BE8F3430F779}" type="presParOf" srcId="{853C1C93-1238-471B-88AF-4402F475B3AF}" destId="{F793A9C3-45F5-455E-A690-91DD37D83E99}" srcOrd="0" destOrd="0" presId="urn:microsoft.com/office/officeart/2005/8/layout/hList1"/>
    <dgm:cxn modelId="{4E3C48BB-2558-4AEA-B5AB-ECB67E80ECA3}" type="presParOf" srcId="{853C1C93-1238-471B-88AF-4402F475B3AF}" destId="{09FBEEA2-59FA-4B01-B1DD-153680F13A5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rgbClr val="BADDE1"/>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幼兒園</a:t>
          </a:r>
        </a:p>
      </dgm:t>
    </dgm:pt>
    <dgm:pt modelId="{16EC1784-6DCC-4BEB-8841-D9346DE58FA4}" type="parTrans" cxnId="{0AED6280-C32D-4A25-AC40-3B4721F6ABAD}">
      <dgm:prSet/>
      <dgm:spPr/>
      <dgm:t>
        <a:bodyPr/>
        <a:lstStyle/>
        <a:p>
          <a:endParaRPr lang="zh-TW" altLang="en-US"/>
        </a:p>
      </dgm:t>
    </dgm:pt>
    <dgm:pt modelId="{95CAEC56-7BAF-4697-B547-B8241A931579}" type="sibTrans" cxnId="{0AED6280-C32D-4A25-AC40-3B4721F6ABAD}">
      <dgm:prSet/>
      <dgm:spPr/>
      <dgm:t>
        <a:bodyPr/>
        <a:lstStyle/>
        <a:p>
          <a:endParaRPr lang="zh-TW" altLang="en-US"/>
        </a:p>
      </dgm:t>
    </dgm:pt>
    <dgm:pt modelId="{83A8E3CA-7343-40D1-B1B9-F5336352D705}">
      <dgm:prSet phldrT="[文字]" custT="1"/>
      <dgm:spPr/>
      <dgm:t>
        <a:bodyPr/>
        <a:lstStyle/>
        <a:p>
          <a:r>
            <a:rPr lang="zh-TW" altLang="en-US" sz="3200" dirty="0">
              <a:latin typeface="微軟正黑體" panose="020B0604030504040204" pitchFamily="34" charset="-120"/>
              <a:ea typeface="微軟正黑體" panose="020B0604030504040204" pitchFamily="34" charset="-120"/>
            </a:rPr>
            <a:t>認識社區中的危險情境，適時尋求協助</a:t>
          </a:r>
        </a:p>
      </dgm:t>
    </dgm:pt>
    <dgm:pt modelId="{6A2BEC60-631F-4F03-9F7A-56FE2580A8E5}" type="parTrans" cxnId="{165A06C8-72D4-4B46-8AC2-155517E082BB}">
      <dgm:prSet/>
      <dgm:spPr/>
      <dgm:t>
        <a:bodyPr/>
        <a:lstStyle/>
        <a:p>
          <a:endParaRPr lang="zh-TW" altLang="en-US"/>
        </a:p>
      </dgm:t>
    </dgm:pt>
    <dgm:pt modelId="{0A0A1C67-8969-4373-8315-BE7B37E6CEF2}" type="sibTrans" cxnId="{165A06C8-72D4-4B46-8AC2-155517E082BB}">
      <dgm:prSet/>
      <dgm:spPr/>
      <dgm:t>
        <a:bodyPr/>
        <a:lstStyle/>
        <a:p>
          <a:endParaRPr lang="zh-TW" altLang="en-US"/>
        </a:p>
      </dgm:t>
    </dgm:pt>
    <dgm:pt modelId="{95B05535-4C4D-4FB5-A312-61CC2C71594D}">
      <dgm:prSet phldrT="[文字]" custT="1"/>
      <dgm:spPr/>
      <dgm:t>
        <a:bodyPr/>
        <a:lstStyle/>
        <a:p>
          <a:r>
            <a:rPr lang="zh-TW" altLang="en-US" sz="3200" dirty="0">
              <a:latin typeface="微軟正黑體" panose="020B0604030504040204" pitchFamily="34" charset="-120"/>
              <a:ea typeface="微軟正黑體" panose="020B0604030504040204" pitchFamily="34" charset="-120"/>
            </a:rPr>
            <a:t>參與簡易家務工作</a:t>
          </a:r>
        </a:p>
      </dgm:t>
    </dgm:pt>
    <dgm:pt modelId="{23A7CF46-D99B-4BED-B680-BE4D5EF48E59}" type="parTrans" cxnId="{1882E54E-8B43-4008-A750-27465177FC1F}">
      <dgm:prSet/>
      <dgm:spPr/>
      <dgm:t>
        <a:bodyPr/>
        <a:lstStyle/>
        <a:p>
          <a:endParaRPr lang="zh-TW" altLang="en-US"/>
        </a:p>
      </dgm:t>
    </dgm:pt>
    <dgm:pt modelId="{967770ED-48CA-45FF-9124-E58D82A20F5B}" type="sibTrans" cxnId="{1882E54E-8B43-4008-A750-27465177FC1F}">
      <dgm:prSet/>
      <dgm:spPr/>
      <dgm:t>
        <a:bodyPr/>
        <a:lstStyle/>
        <a:p>
          <a:endParaRPr lang="zh-TW" altLang="en-US"/>
        </a:p>
      </dgm:t>
    </dgm:pt>
    <dgm:pt modelId="{0AF5B7CA-AEC6-486F-953B-4252179E13FD}">
      <dgm:prSet phldrT="[文字]"/>
      <dgm:spPr>
        <a:solidFill>
          <a:schemeClr val="accent5">
            <a:lumMod val="9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一</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二</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p>
      </dgm:t>
    </dgm:pt>
    <dgm:pt modelId="{63121329-D42D-4BB7-BB0A-E2EA6F33D34D}" type="sibTrans" cxnId="{D97FA0E6-50CE-4C49-A2EF-CCEA0951E7DC}">
      <dgm:prSet/>
      <dgm:spPr/>
      <dgm:t>
        <a:bodyPr/>
        <a:lstStyle/>
        <a:p>
          <a:endParaRPr lang="zh-TW" altLang="en-US"/>
        </a:p>
      </dgm:t>
    </dgm:pt>
    <dgm:pt modelId="{998C1B0A-18F1-42C1-8681-A50C5AF6A56E}">
      <dgm:prSet phldrT="[文字]" custT="1"/>
      <dgm:spPr/>
      <dgm:t>
        <a:bodyPr/>
        <a:lstStyle/>
        <a:p>
          <a:r>
            <a:rPr lang="zh-TW" altLang="en-US" sz="3200" dirty="0">
              <a:latin typeface="微軟正黑體" panose="020B0604030504040204" pitchFamily="34" charset="-120"/>
              <a:ea typeface="微軟正黑體" panose="020B0604030504040204" pitchFamily="34" charset="-120"/>
            </a:rPr>
            <a:t>建立良好家庭生活習慣</a:t>
          </a:r>
        </a:p>
      </dgm:t>
    </dgm:pt>
    <dgm:pt modelId="{768952C4-E5D3-4BB1-97F6-B6FA992F7F29}" type="parTrans" cxnId="{1728BC4E-604B-41D1-99C8-D3F1436E9292}">
      <dgm:prSet/>
      <dgm:spPr/>
      <dgm:t>
        <a:bodyPr/>
        <a:lstStyle/>
        <a:p>
          <a:endParaRPr lang="zh-TW" altLang="en-US"/>
        </a:p>
      </dgm:t>
    </dgm:pt>
    <dgm:pt modelId="{4F53AF23-1AF4-4B85-BBE7-28DBD7669F8C}" type="sibTrans" cxnId="{1728BC4E-604B-41D1-99C8-D3F1436E9292}">
      <dgm:prSet/>
      <dgm:spPr/>
      <dgm:t>
        <a:bodyPr/>
        <a:lstStyle/>
        <a:p>
          <a:endParaRPr lang="zh-TW" altLang="en-US"/>
        </a:p>
      </dgm:t>
    </dgm:pt>
    <dgm:pt modelId="{96A172AB-BF5A-4F42-B3C9-4A09282EC9D0}">
      <dgm:prSet phldrT="[文字]"/>
      <dgm:spPr>
        <a:solidFill>
          <a:schemeClr val="accent5">
            <a:lumMod val="9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三</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四</a:t>
          </a:r>
        </a:p>
      </dgm:t>
    </dgm:pt>
    <dgm:pt modelId="{CD813327-4B78-4040-B698-231F30A60289}" type="parTrans" cxnId="{1125182E-7F7F-445C-ABAD-E3408258335B}">
      <dgm:prSet/>
      <dgm:spPr/>
      <dgm:t>
        <a:bodyPr/>
        <a:lstStyle/>
        <a:p>
          <a:endParaRPr lang="zh-TW" altLang="en-US"/>
        </a:p>
      </dgm:t>
    </dgm:pt>
    <dgm:pt modelId="{802A07A9-DF5B-4168-AC5B-0294EB06166D}" type="sibTrans" cxnId="{1125182E-7F7F-445C-ABAD-E3408258335B}">
      <dgm:prSet/>
      <dgm:spPr/>
      <dgm:t>
        <a:bodyPr/>
        <a:lstStyle/>
        <a:p>
          <a:endParaRPr lang="zh-TW" altLang="en-US"/>
        </a:p>
      </dgm:t>
    </dgm:pt>
    <dgm:pt modelId="{97D36D54-2AC7-4DD5-B85E-582B2D9B07DE}">
      <dgm:prSet phldrT="[文字]" custT="1"/>
      <dgm:spPr/>
      <dgm:t>
        <a:bodyPr/>
        <a:lstStyle/>
        <a:p>
          <a:r>
            <a:rPr lang="zh-TW" altLang="en-US" sz="3200" dirty="0">
              <a:latin typeface="微軟正黑體" panose="020B0604030504040204" pitchFamily="34" charset="-120"/>
              <a:ea typeface="微軟正黑體" panose="020B0604030504040204" pitchFamily="34" charset="-120"/>
            </a:rPr>
            <a:t>了解並運用家務技巧</a:t>
          </a:r>
        </a:p>
      </dgm:t>
    </dgm:pt>
    <dgm:pt modelId="{5E749630-D2F4-4381-A9D3-F48332FA10FC}" type="parTrans" cxnId="{150EFEB5-B659-4BB3-9F97-C8DEDD16CED4}">
      <dgm:prSet/>
      <dgm:spPr/>
      <dgm:t>
        <a:bodyPr/>
        <a:lstStyle/>
        <a:p>
          <a:endParaRPr lang="zh-TW" altLang="en-US"/>
        </a:p>
      </dgm:t>
    </dgm:pt>
    <dgm:pt modelId="{3D7E2777-9218-434E-95F7-FF473D162E37}" type="sibTrans" cxnId="{150EFEB5-B659-4BB3-9F97-C8DEDD16CED4}">
      <dgm:prSet/>
      <dgm:spPr/>
      <dgm:t>
        <a:bodyPr/>
        <a:lstStyle/>
        <a:p>
          <a:endParaRPr lang="zh-TW" altLang="en-US"/>
        </a:p>
      </dgm:t>
    </dgm:pt>
    <dgm:pt modelId="{C33363AA-1D7A-4112-9424-86DB575C3B97}">
      <dgm:prSet phldrT="[文字]" custT="1"/>
      <dgm:spPr/>
      <dgm:t>
        <a:bodyPr/>
        <a:lstStyle/>
        <a:p>
          <a:r>
            <a:rPr lang="zh-TW" altLang="en-US" sz="3200" dirty="0">
              <a:latin typeface="微軟正黑體" panose="020B0604030504040204" pitchFamily="34" charset="-120"/>
              <a:ea typeface="微軟正黑體" panose="020B0604030504040204" pitchFamily="34" charset="-120"/>
            </a:rPr>
            <a:t>參與家務工作</a:t>
          </a:r>
        </a:p>
      </dgm:t>
    </dgm:pt>
    <dgm:pt modelId="{E0CF76E4-AA7E-4BCF-951D-D2A34F3552BF}" type="parTrans" cxnId="{8246536E-34F9-4894-B0CA-E5D3E74975E9}">
      <dgm:prSet/>
      <dgm:spPr/>
      <dgm:t>
        <a:bodyPr/>
        <a:lstStyle/>
        <a:p>
          <a:endParaRPr lang="zh-TW" altLang="en-US"/>
        </a:p>
      </dgm:t>
    </dgm:pt>
    <dgm:pt modelId="{7337E07C-B5C3-4829-B82C-34992011D3FA}" type="sibTrans" cxnId="{8246536E-34F9-4894-B0CA-E5D3E74975E9}">
      <dgm:prSet/>
      <dgm:spPr/>
      <dgm:t>
        <a:bodyPr/>
        <a:lstStyle/>
        <a:p>
          <a:endParaRPr lang="zh-TW" altLang="en-US"/>
        </a:p>
      </dgm:t>
    </dgm:pt>
    <dgm:pt modelId="{CCFA9808-6782-45F4-98B6-B4C91F2EAF0B}">
      <dgm:prSet phldrT="[文字]" custT="1"/>
      <dgm:spPr/>
      <dgm:t>
        <a:bodyPr/>
        <a:lstStyle/>
        <a:p>
          <a:r>
            <a:rPr lang="zh-TW" altLang="en-US" sz="3200" dirty="0">
              <a:latin typeface="微軟正黑體" panose="020B0604030504040204" pitchFamily="34" charset="-120"/>
              <a:ea typeface="微軟正黑體" panose="020B0604030504040204" pitchFamily="34" charset="-120"/>
            </a:rPr>
            <a:t>規劃、執行與檢討自己的生活作息</a:t>
          </a:r>
        </a:p>
      </dgm:t>
    </dgm:pt>
    <dgm:pt modelId="{329E5860-7CAC-4EBB-9F7F-0C2CAB25F946}" type="parTrans" cxnId="{F28BDF92-F4B9-44EF-9DCC-3AE0B9372981}">
      <dgm:prSet/>
      <dgm:spPr/>
      <dgm:t>
        <a:bodyPr/>
        <a:lstStyle/>
        <a:p>
          <a:endParaRPr lang="zh-TW" altLang="en-US"/>
        </a:p>
      </dgm:t>
    </dgm:pt>
    <dgm:pt modelId="{78501BC4-6017-43B1-A8EE-FBB108048B14}" type="sibTrans" cxnId="{F28BDF92-F4B9-44EF-9DCC-3AE0B9372981}">
      <dgm:prSet/>
      <dgm:spPr/>
      <dgm:t>
        <a:bodyPr/>
        <a:lstStyle/>
        <a:p>
          <a:endParaRPr lang="zh-TW" altLang="en-US"/>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3">
        <dgm:presLayoutVars>
          <dgm:chMax val="1"/>
          <dgm:bulletEnabled val="1"/>
        </dgm:presLayoutVars>
      </dgm:prSet>
      <dgm:spPr/>
    </dgm:pt>
    <dgm:pt modelId="{DCD9DC72-5A9B-4BAB-BCEB-3BE9AEE399F4}" type="pres">
      <dgm:prSet presAssocID="{F08DB746-9F50-4E53-B395-B5A1A19BA207}" presName="descendantText" presStyleLbl="alignAcc1" presStyleIdx="0" presStyleCnt="3">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3">
        <dgm:presLayoutVars>
          <dgm:chMax val="1"/>
          <dgm:bulletEnabled val="1"/>
        </dgm:presLayoutVars>
      </dgm:prSet>
      <dgm:spPr/>
    </dgm:pt>
    <dgm:pt modelId="{33E1D566-936E-44F5-B16A-59CC315F6EEB}" type="pres">
      <dgm:prSet presAssocID="{0AF5B7CA-AEC6-486F-953B-4252179E13FD}" presName="descendantText" presStyleLbl="alignAcc1" presStyleIdx="1" presStyleCnt="3">
        <dgm:presLayoutVars>
          <dgm:bulletEnabled val="1"/>
        </dgm:presLayoutVars>
      </dgm:prSet>
      <dgm:spPr/>
    </dgm:pt>
    <dgm:pt modelId="{70EF3F6E-A482-4058-9010-0E74333A4604}" type="pres">
      <dgm:prSet presAssocID="{63121329-D42D-4BB7-BB0A-E2EA6F33D34D}" presName="sp" presStyleCnt="0"/>
      <dgm:spPr/>
    </dgm:pt>
    <dgm:pt modelId="{616294D6-CA45-4C4E-B37C-5963DD227F1D}" type="pres">
      <dgm:prSet presAssocID="{96A172AB-BF5A-4F42-B3C9-4A09282EC9D0}" presName="composite" presStyleCnt="0"/>
      <dgm:spPr/>
    </dgm:pt>
    <dgm:pt modelId="{0B097728-C252-4315-ABDB-34680A101DEB}" type="pres">
      <dgm:prSet presAssocID="{96A172AB-BF5A-4F42-B3C9-4A09282EC9D0}" presName="parentText" presStyleLbl="alignNode1" presStyleIdx="2" presStyleCnt="3">
        <dgm:presLayoutVars>
          <dgm:chMax val="1"/>
          <dgm:bulletEnabled val="1"/>
        </dgm:presLayoutVars>
      </dgm:prSet>
      <dgm:spPr/>
    </dgm:pt>
    <dgm:pt modelId="{DACE27F3-1E87-4FA1-9592-86790FD97688}" type="pres">
      <dgm:prSet presAssocID="{96A172AB-BF5A-4F42-B3C9-4A09282EC9D0}" presName="descendantText" presStyleLbl="alignAcc1" presStyleIdx="2" presStyleCnt="3">
        <dgm:presLayoutVars>
          <dgm:bulletEnabled val="1"/>
        </dgm:presLayoutVars>
      </dgm:prSet>
      <dgm:spPr/>
    </dgm:pt>
  </dgm:ptLst>
  <dgm:cxnLst>
    <dgm:cxn modelId="{32C86803-7D36-41E3-B1D2-311CB570DE5E}" type="presOf" srcId="{CCFA9808-6782-45F4-98B6-B4C91F2EAF0B}" destId="{DACE27F3-1E87-4FA1-9592-86790FD97688}" srcOrd="0" destOrd="1" presId="urn:microsoft.com/office/officeart/2005/8/layout/chevron2"/>
    <dgm:cxn modelId="{612E981D-CC91-41A9-A2DB-11403DEF27B2}" type="presOf" srcId="{BF1C568A-822F-4341-83EB-771046CFA7B0}" destId="{60EBB012-8B60-405E-9AC9-FEDB871BD678}" srcOrd="0" destOrd="0" presId="urn:microsoft.com/office/officeart/2005/8/layout/chevron2"/>
    <dgm:cxn modelId="{E8F00224-66E5-455D-B4CA-447FD82ED10E}" type="presOf" srcId="{95B05535-4C4D-4FB5-A312-61CC2C71594D}" destId="{DCD9DC72-5A9B-4BAB-BCEB-3BE9AEE399F4}" srcOrd="0" destOrd="1" presId="urn:microsoft.com/office/officeart/2005/8/layout/chevron2"/>
    <dgm:cxn modelId="{76FC0A2E-5D9A-459F-879C-D3EE893050F9}" type="presOf" srcId="{0AF5B7CA-AEC6-486F-953B-4252179E13FD}" destId="{6063671C-435F-4F98-8E76-EFE63D6EF441}" srcOrd="0" destOrd="0" presId="urn:microsoft.com/office/officeart/2005/8/layout/chevron2"/>
    <dgm:cxn modelId="{1125182E-7F7F-445C-ABAD-E3408258335B}" srcId="{BF1C568A-822F-4341-83EB-771046CFA7B0}" destId="{96A172AB-BF5A-4F42-B3C9-4A09282EC9D0}" srcOrd="2" destOrd="0" parTransId="{CD813327-4B78-4040-B698-231F30A60289}" sibTransId="{802A07A9-DF5B-4168-AC5B-0294EB06166D}"/>
    <dgm:cxn modelId="{66443B37-0A3C-4BC7-98FC-EC129C661D87}" type="presOf" srcId="{83A8E3CA-7343-40D1-B1B9-F5336352D705}" destId="{DCD9DC72-5A9B-4BAB-BCEB-3BE9AEE399F4}" srcOrd="0" destOrd="0" presId="urn:microsoft.com/office/officeart/2005/8/layout/chevron2"/>
    <dgm:cxn modelId="{FD87633D-4989-4FE6-9C33-19783A9B1A3C}" type="presOf" srcId="{97D36D54-2AC7-4DD5-B85E-582B2D9B07DE}" destId="{DACE27F3-1E87-4FA1-9592-86790FD97688}" srcOrd="0" destOrd="0" presId="urn:microsoft.com/office/officeart/2005/8/layout/chevron2"/>
    <dgm:cxn modelId="{8246536E-34F9-4894-B0CA-E5D3E74975E9}" srcId="{0AF5B7CA-AEC6-486F-953B-4252179E13FD}" destId="{C33363AA-1D7A-4112-9424-86DB575C3B97}" srcOrd="1" destOrd="0" parTransId="{E0CF76E4-AA7E-4BCF-951D-D2A34F3552BF}" sibTransId="{7337E07C-B5C3-4829-B82C-34992011D3FA}"/>
    <dgm:cxn modelId="{1728BC4E-604B-41D1-99C8-D3F1436E9292}" srcId="{0AF5B7CA-AEC6-486F-953B-4252179E13FD}" destId="{998C1B0A-18F1-42C1-8681-A50C5AF6A56E}" srcOrd="0" destOrd="0" parTransId="{768952C4-E5D3-4BB1-97F6-B6FA992F7F29}" sibTransId="{4F53AF23-1AF4-4B85-BBE7-28DBD7669F8C}"/>
    <dgm:cxn modelId="{1882E54E-8B43-4008-A750-27465177FC1F}" srcId="{F08DB746-9F50-4E53-B395-B5A1A19BA207}" destId="{95B05535-4C4D-4FB5-A312-61CC2C71594D}" srcOrd="1" destOrd="0" parTransId="{23A7CF46-D99B-4BED-B680-BE4D5EF48E59}" sibTransId="{967770ED-48CA-45FF-9124-E58D82A20F5B}"/>
    <dgm:cxn modelId="{40D05079-F9FD-4EF2-8523-06B744392041}" type="presOf" srcId="{F08DB746-9F50-4E53-B395-B5A1A19BA207}" destId="{81C8294C-2A11-49DC-A53C-2301C608E29D}" srcOrd="0" destOrd="0" presId="urn:microsoft.com/office/officeart/2005/8/layout/chevron2"/>
    <dgm:cxn modelId="{8F542D80-67D4-47FD-998C-DDF42E62A61F}" type="presOf" srcId="{998C1B0A-18F1-42C1-8681-A50C5AF6A56E}" destId="{33E1D566-936E-44F5-B16A-59CC315F6EEB}" srcOrd="0" destOrd="0" presId="urn:microsoft.com/office/officeart/2005/8/layout/chevron2"/>
    <dgm:cxn modelId="{0AED6280-C32D-4A25-AC40-3B4721F6ABAD}" srcId="{BF1C568A-822F-4341-83EB-771046CFA7B0}" destId="{F08DB746-9F50-4E53-B395-B5A1A19BA207}" srcOrd="0" destOrd="0" parTransId="{16EC1784-6DCC-4BEB-8841-D9346DE58FA4}" sibTransId="{95CAEC56-7BAF-4697-B547-B8241A931579}"/>
    <dgm:cxn modelId="{F28BDF92-F4B9-44EF-9DCC-3AE0B9372981}" srcId="{96A172AB-BF5A-4F42-B3C9-4A09282EC9D0}" destId="{CCFA9808-6782-45F4-98B6-B4C91F2EAF0B}" srcOrd="1" destOrd="0" parTransId="{329E5860-7CAC-4EBB-9F7F-0C2CAB25F946}" sibTransId="{78501BC4-6017-43B1-A8EE-FBB108048B14}"/>
    <dgm:cxn modelId="{150EFEB5-B659-4BB3-9F97-C8DEDD16CED4}" srcId="{96A172AB-BF5A-4F42-B3C9-4A09282EC9D0}" destId="{97D36D54-2AC7-4DD5-B85E-582B2D9B07DE}" srcOrd="0" destOrd="0" parTransId="{5E749630-D2F4-4381-A9D3-F48332FA10FC}" sibTransId="{3D7E2777-9218-434E-95F7-FF473D162E37}"/>
    <dgm:cxn modelId="{B52B27BB-800D-4B2C-9A5A-E7220B1647FB}" type="presOf" srcId="{96A172AB-BF5A-4F42-B3C9-4A09282EC9D0}" destId="{0B097728-C252-4315-ABDB-34680A101DEB}" srcOrd="0" destOrd="0" presId="urn:microsoft.com/office/officeart/2005/8/layout/chevron2"/>
    <dgm:cxn modelId="{165A06C8-72D4-4B46-8AC2-155517E082BB}" srcId="{F08DB746-9F50-4E53-B395-B5A1A19BA207}" destId="{83A8E3CA-7343-40D1-B1B9-F5336352D705}" srcOrd="0" destOrd="0" parTransId="{6A2BEC60-631F-4F03-9F7A-56FE2580A8E5}" sibTransId="{0A0A1C67-8969-4373-8315-BE7B37E6CEF2}"/>
    <dgm:cxn modelId="{D97FA0E6-50CE-4C49-A2EF-CCEA0951E7DC}" srcId="{BF1C568A-822F-4341-83EB-771046CFA7B0}" destId="{0AF5B7CA-AEC6-486F-953B-4252179E13FD}" srcOrd="1" destOrd="0" parTransId="{2D8ACCA1-B20F-4382-A3F9-E182750F2AB8}" sibTransId="{63121329-D42D-4BB7-BB0A-E2EA6F33D34D}"/>
    <dgm:cxn modelId="{794C2BE9-E5BE-48F9-9AC1-AA9CD9C617C0}" type="presOf" srcId="{C33363AA-1D7A-4112-9424-86DB575C3B97}" destId="{33E1D566-936E-44F5-B16A-59CC315F6EEB}" srcOrd="0" destOrd="1" presId="urn:microsoft.com/office/officeart/2005/8/layout/chevron2"/>
    <dgm:cxn modelId="{5873A78A-33C9-4862-A901-1617E90F3B83}" type="presParOf" srcId="{60EBB012-8B60-405E-9AC9-FEDB871BD678}" destId="{2AD45373-3621-4D25-BE81-47B1926F90A1}" srcOrd="0" destOrd="0" presId="urn:microsoft.com/office/officeart/2005/8/layout/chevron2"/>
    <dgm:cxn modelId="{18A016D0-79D3-43A1-B47A-06739135134C}" type="presParOf" srcId="{2AD45373-3621-4D25-BE81-47B1926F90A1}" destId="{81C8294C-2A11-49DC-A53C-2301C608E29D}" srcOrd="0" destOrd="0" presId="urn:microsoft.com/office/officeart/2005/8/layout/chevron2"/>
    <dgm:cxn modelId="{C1A5DE51-F3FF-4130-9CAC-03CC38197872}" type="presParOf" srcId="{2AD45373-3621-4D25-BE81-47B1926F90A1}" destId="{DCD9DC72-5A9B-4BAB-BCEB-3BE9AEE399F4}" srcOrd="1" destOrd="0" presId="urn:microsoft.com/office/officeart/2005/8/layout/chevron2"/>
    <dgm:cxn modelId="{FC1826E9-0898-4262-8272-DFDA382B5B70}" type="presParOf" srcId="{60EBB012-8B60-405E-9AC9-FEDB871BD678}" destId="{285B3071-9758-4A3B-AEE1-D3090617B4FC}" srcOrd="1" destOrd="0" presId="urn:microsoft.com/office/officeart/2005/8/layout/chevron2"/>
    <dgm:cxn modelId="{D5708950-C6EB-467C-BD31-BBC80E3B98BB}" type="presParOf" srcId="{60EBB012-8B60-405E-9AC9-FEDB871BD678}" destId="{72CDEDE1-83B2-4B25-BE99-EADFBAB5CBCD}" srcOrd="2" destOrd="0" presId="urn:microsoft.com/office/officeart/2005/8/layout/chevron2"/>
    <dgm:cxn modelId="{B1FD09EE-EA6C-422D-A3AF-F5C77BF569D7}" type="presParOf" srcId="{72CDEDE1-83B2-4B25-BE99-EADFBAB5CBCD}" destId="{6063671C-435F-4F98-8E76-EFE63D6EF441}" srcOrd="0" destOrd="0" presId="urn:microsoft.com/office/officeart/2005/8/layout/chevron2"/>
    <dgm:cxn modelId="{CAEBAD4B-712F-447A-9113-7B0815B21331}" type="presParOf" srcId="{72CDEDE1-83B2-4B25-BE99-EADFBAB5CBCD}" destId="{33E1D566-936E-44F5-B16A-59CC315F6EEB}" srcOrd="1" destOrd="0" presId="urn:microsoft.com/office/officeart/2005/8/layout/chevron2"/>
    <dgm:cxn modelId="{B7DE746D-F518-45A4-85DA-A3B092B27F7B}" type="presParOf" srcId="{60EBB012-8B60-405E-9AC9-FEDB871BD678}" destId="{70EF3F6E-A482-4058-9010-0E74333A4604}" srcOrd="3" destOrd="0" presId="urn:microsoft.com/office/officeart/2005/8/layout/chevron2"/>
    <dgm:cxn modelId="{61BD9C6C-76BE-4210-8028-8572C46B7B78}" type="presParOf" srcId="{60EBB012-8B60-405E-9AC9-FEDB871BD678}" destId="{616294D6-CA45-4C4E-B37C-5963DD227F1D}" srcOrd="4" destOrd="0" presId="urn:microsoft.com/office/officeart/2005/8/layout/chevron2"/>
    <dgm:cxn modelId="{65208C76-4EB8-4283-911F-52DDF13FFB27}" type="presParOf" srcId="{616294D6-CA45-4C4E-B37C-5963DD227F1D}" destId="{0B097728-C252-4315-ABDB-34680A101DEB}" srcOrd="0" destOrd="0" presId="urn:microsoft.com/office/officeart/2005/8/layout/chevron2"/>
    <dgm:cxn modelId="{04E92F25-1013-4264-87DD-E891B2B0DF89}" type="presParOf" srcId="{616294D6-CA45-4C4E-B37C-5963DD227F1D}" destId="{DACE27F3-1E87-4FA1-9592-86790FD9768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chemeClr val="accent5">
            <a:lumMod val="9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五</a:t>
          </a:r>
          <a:r>
            <a:rPr lang="en-US" altLang="zh-TW" dirty="0">
              <a:solidFill>
                <a:schemeClr val="tx1"/>
              </a:solidFill>
              <a:latin typeface="微軟正黑體" panose="020B0604030504040204" pitchFamily="34" charset="-120"/>
              <a:ea typeface="微軟正黑體" panose="020B0604030504040204" pitchFamily="34" charset="-120"/>
            </a:rPr>
            <a:t>/</a:t>
          </a:r>
          <a:r>
            <a:rPr lang="zh-TW" altLang="en-US" dirty="0">
              <a:solidFill>
                <a:schemeClr val="tx1"/>
              </a:solidFill>
              <a:latin typeface="微軟正黑體" panose="020B0604030504040204" pitchFamily="34" charset="-120"/>
              <a:ea typeface="微軟正黑體" panose="020B0604030504040204" pitchFamily="34" charset="-120"/>
            </a:rPr>
            <a:t>六</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r>
            <a:rPr lang="zh-TW" altLang="en-US" sz="3200" dirty="0">
              <a:latin typeface="微軟正黑體" panose="020B0604030504040204" pitchFamily="34" charset="-120"/>
              <a:ea typeface="微軟正黑體" panose="020B0604030504040204" pitchFamily="34" charset="-120"/>
            </a:rPr>
            <a:t>分析並反思家庭中的家務分工</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F5B7CA-AEC6-486F-953B-4252179E13FD}">
      <dgm:prSet phldrT="[文字]"/>
      <dgm:spPr>
        <a:solidFill>
          <a:schemeClr val="accent5">
            <a:lumMod val="9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國中</a:t>
          </a:r>
          <a:endParaRPr lang="en-US" altLang="zh-TW" dirty="0">
            <a:solidFill>
              <a:schemeClr val="tx1"/>
            </a:solidFill>
            <a:latin typeface="微軟正黑體" panose="020B0604030504040204" pitchFamily="34" charset="-120"/>
            <a:ea typeface="微軟正黑體" panose="020B0604030504040204" pitchFamily="34" charset="-120"/>
          </a:endParaRPr>
        </a:p>
      </dgm:t>
    </dgm:pt>
    <dgm:pt modelId="{2D8ACCA1-B20F-4382-A3F9-E182750F2AB8}" type="par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3121329-D42D-4BB7-BB0A-E2EA6F33D34D}" type="sibTrans" cxnId="{D97FA0E6-50CE-4C49-A2EF-CCEA0951E7DC}">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98C1B0A-18F1-42C1-8681-A50C5AF6A56E}">
      <dgm:prSet phldrT="[文字]"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了解家人生活作息、差異，並能支持</a:t>
          </a:r>
        </a:p>
      </dgm:t>
    </dgm:pt>
    <dgm:pt modelId="{768952C4-E5D3-4BB1-97F6-B6FA992F7F29}" type="par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53AF23-1AF4-4B85-BBE7-28DBD7669F8C}" type="sibTrans" cxnId="{1728BC4E-604B-41D1-99C8-D3F1436E929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60E86A2-4F72-4D13-9603-320305115597}">
      <dgm:prSet phldrT="[文字]" custT="1"/>
      <dgm:spPr/>
      <dgm:t>
        <a:bodyPr/>
        <a:lstStyle/>
        <a:p>
          <a:r>
            <a:rPr lang="zh-TW" altLang="en-US" sz="3200" dirty="0">
              <a:latin typeface="微軟正黑體" panose="020B0604030504040204" pitchFamily="34" charset="-120"/>
              <a:ea typeface="微軟正黑體" panose="020B0604030504040204" pitchFamily="34" charset="-120"/>
            </a:rPr>
            <a:t>善用家庭生活需要的社區資源</a:t>
          </a:r>
        </a:p>
      </dgm:t>
    </dgm:pt>
    <dgm:pt modelId="{32B8EA69-56BA-4E20-A03C-2AE0C36532B6}" type="parTrans" cxnId="{2FC7223B-85E8-4A25-9FF4-2F08C303477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5B00544-B885-480C-A057-302B3531AC57}" type="sibTrans" cxnId="{2FC7223B-85E8-4A25-9FF4-2F08C303477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7722001-4B69-45D8-BAF9-40C74F369A90}">
      <dgm:prSet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規劃家庭生活活動</a:t>
          </a:r>
        </a:p>
      </dgm:t>
    </dgm:pt>
    <dgm:pt modelId="{B17DECD0-F282-46ED-8328-BA0D5341B20C}" type="parTrans" cxnId="{BF61841A-CF7C-4177-A593-53D96775FF3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080832A-3F7D-4782-8777-28419D020E38}" type="sibTrans" cxnId="{BF61841A-CF7C-4177-A593-53D96775FF3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796158E-4468-4E38-8611-55CC4985BB96}">
      <dgm:prSet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參與社區活動</a:t>
          </a:r>
        </a:p>
      </dgm:t>
    </dgm:pt>
    <dgm:pt modelId="{B917C181-4DC6-4D41-8FF8-27A87087EEAC}" type="parTrans" cxnId="{90650B4B-D5E2-4ADF-B914-9092E21B31C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78CCB4-5BBC-4415-9E67-EA783018985D}" type="sibTrans" cxnId="{90650B4B-D5E2-4ADF-B914-9092E21B31C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363BC189-B8A5-4DC1-9824-9EBEFA3D1966}">
      <dgm:prSet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分析家庭生活與社區的關係連結</a:t>
          </a:r>
        </a:p>
      </dgm:t>
    </dgm:pt>
    <dgm:pt modelId="{75FF5D84-A6F6-4D07-936D-6FF0D2256238}" type="parTrans" cxnId="{FEAB5CC7-F8F7-4F1C-9D0A-53F8FE9BF51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F69104C-CC1A-4B05-B655-ED71A1DCF07D}" type="sibTrans" cxnId="{FEAB5CC7-F8F7-4F1C-9D0A-53F8FE9BF510}">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2">
        <dgm:presLayoutVars>
          <dgm:chMax val="1"/>
          <dgm:bulletEnabled val="1"/>
        </dgm:presLayoutVars>
      </dgm:prSet>
      <dgm:spPr/>
    </dgm:pt>
    <dgm:pt modelId="{DCD9DC72-5A9B-4BAB-BCEB-3BE9AEE399F4}" type="pres">
      <dgm:prSet presAssocID="{F08DB746-9F50-4E53-B395-B5A1A19BA207}" presName="descendantText" presStyleLbl="alignAcc1" presStyleIdx="0" presStyleCnt="2">
        <dgm:presLayoutVars>
          <dgm:bulletEnabled val="1"/>
        </dgm:presLayoutVars>
      </dgm:prSet>
      <dgm:spPr/>
    </dgm:pt>
    <dgm:pt modelId="{285B3071-9758-4A3B-AEE1-D3090617B4FC}" type="pres">
      <dgm:prSet presAssocID="{95CAEC56-7BAF-4697-B547-B8241A931579}" presName="sp" presStyleCnt="0"/>
      <dgm:spPr/>
    </dgm:pt>
    <dgm:pt modelId="{72CDEDE1-83B2-4B25-BE99-EADFBAB5CBCD}" type="pres">
      <dgm:prSet presAssocID="{0AF5B7CA-AEC6-486F-953B-4252179E13FD}" presName="composite" presStyleCnt="0"/>
      <dgm:spPr/>
    </dgm:pt>
    <dgm:pt modelId="{6063671C-435F-4F98-8E76-EFE63D6EF441}" type="pres">
      <dgm:prSet presAssocID="{0AF5B7CA-AEC6-486F-953B-4252179E13FD}" presName="parentText" presStyleLbl="alignNode1" presStyleIdx="1" presStyleCnt="2">
        <dgm:presLayoutVars>
          <dgm:chMax val="1"/>
          <dgm:bulletEnabled val="1"/>
        </dgm:presLayoutVars>
      </dgm:prSet>
      <dgm:spPr/>
    </dgm:pt>
    <dgm:pt modelId="{33E1D566-936E-44F5-B16A-59CC315F6EEB}" type="pres">
      <dgm:prSet presAssocID="{0AF5B7CA-AEC6-486F-953B-4252179E13FD}" presName="descendantText" presStyleLbl="alignAcc1" presStyleIdx="1" presStyleCnt="2" custScaleY="139165" custLinFactNeighborX="2249" custLinFactNeighborY="-2797">
        <dgm:presLayoutVars>
          <dgm:bulletEnabled val="1"/>
        </dgm:presLayoutVars>
      </dgm:prSet>
      <dgm:spPr/>
    </dgm:pt>
  </dgm:ptLst>
  <dgm:cxnLst>
    <dgm:cxn modelId="{6F6F8303-6C3A-4238-A408-837F6141394E}" type="presOf" srcId="{D7722001-4B69-45D8-BAF9-40C74F369A90}" destId="{33E1D566-936E-44F5-B16A-59CC315F6EEB}" srcOrd="0" destOrd="1" presId="urn:microsoft.com/office/officeart/2005/8/layout/chevron2"/>
    <dgm:cxn modelId="{BF61841A-CF7C-4177-A593-53D96775FF30}" srcId="{0AF5B7CA-AEC6-486F-953B-4252179E13FD}" destId="{D7722001-4B69-45D8-BAF9-40C74F369A90}" srcOrd="1" destOrd="0" parTransId="{B17DECD0-F282-46ED-8328-BA0D5341B20C}" sibTransId="{5080832A-3F7D-4782-8777-28419D020E38}"/>
    <dgm:cxn modelId="{327F4E38-7F90-4F06-916B-464E6ECDE5B6}" type="presOf" srcId="{363BC189-B8A5-4DC1-9824-9EBEFA3D1966}" destId="{33E1D566-936E-44F5-B16A-59CC315F6EEB}" srcOrd="0" destOrd="3" presId="urn:microsoft.com/office/officeart/2005/8/layout/chevron2"/>
    <dgm:cxn modelId="{1369603A-E1EA-48DD-BE0B-8F0CB5427A81}" type="presOf" srcId="{D60E86A2-4F72-4D13-9603-320305115597}" destId="{DCD9DC72-5A9B-4BAB-BCEB-3BE9AEE399F4}" srcOrd="0" destOrd="1" presId="urn:microsoft.com/office/officeart/2005/8/layout/chevron2"/>
    <dgm:cxn modelId="{2FC7223B-85E8-4A25-9FF4-2F08C3034771}" srcId="{F08DB746-9F50-4E53-B395-B5A1A19BA207}" destId="{D60E86A2-4F72-4D13-9603-320305115597}" srcOrd="1" destOrd="0" parTransId="{32B8EA69-56BA-4E20-A03C-2AE0C36532B6}" sibTransId="{35B00544-B885-480C-A057-302B3531AC57}"/>
    <dgm:cxn modelId="{5C448B5F-04E2-4AB2-BD73-85C0D9B63EB2}" type="presOf" srcId="{83A8E3CA-7343-40D1-B1B9-F5336352D705}" destId="{DCD9DC72-5A9B-4BAB-BCEB-3BE9AEE399F4}" srcOrd="0" destOrd="0" presId="urn:microsoft.com/office/officeart/2005/8/layout/chevron2"/>
    <dgm:cxn modelId="{CA033B63-6C42-47CF-AAE7-6AE31D9E4230}" type="presOf" srcId="{0AF5B7CA-AEC6-486F-953B-4252179E13FD}" destId="{6063671C-435F-4F98-8E76-EFE63D6EF441}" srcOrd="0" destOrd="0" presId="urn:microsoft.com/office/officeart/2005/8/layout/chevron2"/>
    <dgm:cxn modelId="{90650B4B-D5E2-4ADF-B914-9092E21B31C0}" srcId="{0AF5B7CA-AEC6-486F-953B-4252179E13FD}" destId="{0796158E-4468-4E38-8611-55CC4985BB96}" srcOrd="2" destOrd="0" parTransId="{B917C181-4DC6-4D41-8FF8-27A87087EEAC}" sibTransId="{6F78CCB4-5BBC-4415-9E67-EA783018985D}"/>
    <dgm:cxn modelId="{1728BC4E-604B-41D1-99C8-D3F1436E9292}" srcId="{0AF5B7CA-AEC6-486F-953B-4252179E13FD}" destId="{998C1B0A-18F1-42C1-8681-A50C5AF6A56E}" srcOrd="0" destOrd="0" parTransId="{768952C4-E5D3-4BB1-97F6-B6FA992F7F29}" sibTransId="{4F53AF23-1AF4-4B85-BBE7-28DBD7669F8C}"/>
    <dgm:cxn modelId="{0AED6280-C32D-4A25-AC40-3B4721F6ABAD}" srcId="{BF1C568A-822F-4341-83EB-771046CFA7B0}" destId="{F08DB746-9F50-4E53-B395-B5A1A19BA207}" srcOrd="0" destOrd="0" parTransId="{16EC1784-6DCC-4BEB-8841-D9346DE58FA4}" sibTransId="{95CAEC56-7BAF-4697-B547-B8241A931579}"/>
    <dgm:cxn modelId="{B7AA5B92-AAD3-4537-B556-93AFB47FE058}" type="presOf" srcId="{BF1C568A-822F-4341-83EB-771046CFA7B0}" destId="{60EBB012-8B60-405E-9AC9-FEDB871BD678}" srcOrd="0" destOrd="0" presId="urn:microsoft.com/office/officeart/2005/8/layout/chevron2"/>
    <dgm:cxn modelId="{2C2569A4-9AA7-4BC8-9730-8AAADECA8C02}" type="presOf" srcId="{0796158E-4468-4E38-8611-55CC4985BB96}" destId="{33E1D566-936E-44F5-B16A-59CC315F6EEB}" srcOrd="0" destOrd="2" presId="urn:microsoft.com/office/officeart/2005/8/layout/chevron2"/>
    <dgm:cxn modelId="{FEAB5CC7-F8F7-4F1C-9D0A-53F8FE9BF510}" srcId="{0AF5B7CA-AEC6-486F-953B-4252179E13FD}" destId="{363BC189-B8A5-4DC1-9824-9EBEFA3D1966}" srcOrd="3" destOrd="0" parTransId="{75FF5D84-A6F6-4D07-936D-6FF0D2256238}" sibTransId="{EF69104C-CC1A-4B05-B655-ED71A1DCF07D}"/>
    <dgm:cxn modelId="{165A06C8-72D4-4B46-8AC2-155517E082BB}" srcId="{F08DB746-9F50-4E53-B395-B5A1A19BA207}" destId="{83A8E3CA-7343-40D1-B1B9-F5336352D705}" srcOrd="0" destOrd="0" parTransId="{6A2BEC60-631F-4F03-9F7A-56FE2580A8E5}" sibTransId="{0A0A1C67-8969-4373-8315-BE7B37E6CEF2}"/>
    <dgm:cxn modelId="{9799BCE4-70A6-4FFE-A385-DFDDAEB3DB66}" type="presOf" srcId="{F08DB746-9F50-4E53-B395-B5A1A19BA207}" destId="{81C8294C-2A11-49DC-A53C-2301C608E29D}" srcOrd="0" destOrd="0" presId="urn:microsoft.com/office/officeart/2005/8/layout/chevron2"/>
    <dgm:cxn modelId="{D97FA0E6-50CE-4C49-A2EF-CCEA0951E7DC}" srcId="{BF1C568A-822F-4341-83EB-771046CFA7B0}" destId="{0AF5B7CA-AEC6-486F-953B-4252179E13FD}" srcOrd="1" destOrd="0" parTransId="{2D8ACCA1-B20F-4382-A3F9-E182750F2AB8}" sibTransId="{63121329-D42D-4BB7-BB0A-E2EA6F33D34D}"/>
    <dgm:cxn modelId="{B0D236FE-0AEB-4894-AABF-FDD6210725B8}" type="presOf" srcId="{998C1B0A-18F1-42C1-8681-A50C5AF6A56E}" destId="{33E1D566-936E-44F5-B16A-59CC315F6EEB}" srcOrd="0" destOrd="0" presId="urn:microsoft.com/office/officeart/2005/8/layout/chevron2"/>
    <dgm:cxn modelId="{D9C792AF-FE3B-4E55-B298-46D8FF4658BD}" type="presParOf" srcId="{60EBB012-8B60-405E-9AC9-FEDB871BD678}" destId="{2AD45373-3621-4D25-BE81-47B1926F90A1}" srcOrd="0" destOrd="0" presId="urn:microsoft.com/office/officeart/2005/8/layout/chevron2"/>
    <dgm:cxn modelId="{DC1D2C1D-1D34-4659-9AC2-9145A5F766CE}" type="presParOf" srcId="{2AD45373-3621-4D25-BE81-47B1926F90A1}" destId="{81C8294C-2A11-49DC-A53C-2301C608E29D}" srcOrd="0" destOrd="0" presId="urn:microsoft.com/office/officeart/2005/8/layout/chevron2"/>
    <dgm:cxn modelId="{A345F2B0-F479-4760-A6B5-C0E70BD5FF8B}" type="presParOf" srcId="{2AD45373-3621-4D25-BE81-47B1926F90A1}" destId="{DCD9DC72-5A9B-4BAB-BCEB-3BE9AEE399F4}" srcOrd="1" destOrd="0" presId="urn:microsoft.com/office/officeart/2005/8/layout/chevron2"/>
    <dgm:cxn modelId="{C2544541-2F9F-4B65-A340-27F421B479E0}" type="presParOf" srcId="{60EBB012-8B60-405E-9AC9-FEDB871BD678}" destId="{285B3071-9758-4A3B-AEE1-D3090617B4FC}" srcOrd="1" destOrd="0" presId="urn:microsoft.com/office/officeart/2005/8/layout/chevron2"/>
    <dgm:cxn modelId="{EB771B75-E932-4BDD-8F22-F212C3D1BAC9}" type="presParOf" srcId="{60EBB012-8B60-405E-9AC9-FEDB871BD678}" destId="{72CDEDE1-83B2-4B25-BE99-EADFBAB5CBCD}" srcOrd="2" destOrd="0" presId="urn:microsoft.com/office/officeart/2005/8/layout/chevron2"/>
    <dgm:cxn modelId="{0AC1EAAB-3701-4460-B2B9-533F4E2199D0}" type="presParOf" srcId="{72CDEDE1-83B2-4B25-BE99-EADFBAB5CBCD}" destId="{6063671C-435F-4F98-8E76-EFE63D6EF441}" srcOrd="0" destOrd="0" presId="urn:microsoft.com/office/officeart/2005/8/layout/chevron2"/>
    <dgm:cxn modelId="{60DADB60-BCFB-476A-89DA-F5EA140E898C}" type="presParOf" srcId="{72CDEDE1-83B2-4B25-BE99-EADFBAB5CBCD}" destId="{33E1D566-936E-44F5-B16A-59CC315F6EE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BF1C568A-822F-4341-83EB-771046CFA7B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zh-TW" altLang="en-US"/>
        </a:p>
      </dgm:t>
    </dgm:pt>
    <dgm:pt modelId="{F08DB746-9F50-4E53-B395-B5A1A19BA207}">
      <dgm:prSet phldrT="[文字]"/>
      <dgm:spPr>
        <a:solidFill>
          <a:schemeClr val="accent5">
            <a:lumMod val="90000"/>
          </a:schemeClr>
        </a:solidFill>
      </dgm:spPr>
      <dgm:t>
        <a:bodyPr/>
        <a:lstStyle/>
        <a:p>
          <a:r>
            <a:rPr lang="zh-TW" altLang="en-US" dirty="0">
              <a:solidFill>
                <a:schemeClr val="tx1"/>
              </a:solidFill>
              <a:latin typeface="微軟正黑體" panose="020B0604030504040204" pitchFamily="34" charset="-120"/>
              <a:ea typeface="微軟正黑體" panose="020B0604030504040204" pitchFamily="34" charset="-120"/>
            </a:rPr>
            <a:t>高中</a:t>
          </a:r>
        </a:p>
      </dgm:t>
    </dgm:pt>
    <dgm:pt modelId="{16EC1784-6DCC-4BEB-8841-D9346DE58FA4}" type="par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95CAEC56-7BAF-4697-B547-B8241A931579}" type="sibTrans" cxnId="{0AED6280-C32D-4A25-AC40-3B4721F6ABAD}">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3A8E3CA-7343-40D1-B1B9-F5336352D705}">
      <dgm:prSet phldrT="[文字]"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運用科技資源與產品簡化家務工作</a:t>
          </a:r>
        </a:p>
      </dgm:t>
    </dgm:pt>
    <dgm:pt modelId="{6A2BEC60-631F-4F03-9F7A-56FE2580A8E5}" type="par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0A0A1C67-8969-4373-8315-BE7B37E6CEF2}" type="sibTrans" cxnId="{165A06C8-72D4-4B46-8AC2-155517E082B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2DF16D2-1C87-41C8-996D-7EB609F5B0A2}">
      <dgm:prSet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營造學習型家庭</a:t>
          </a:r>
        </a:p>
      </dgm:t>
    </dgm:pt>
    <dgm:pt modelId="{7B63AAF3-1EA1-47A1-BC07-88555BA053A1}" type="parTrans" cxnId="{1D1F9367-1ADC-4450-BE98-173D82738C8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AA7D234-D68C-46B9-9C59-EB0406068729}" type="sibTrans" cxnId="{1D1F9367-1ADC-4450-BE98-173D82738C83}">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054AB3A-A401-4826-A3AB-FEABF6860D1E}">
      <dgm:prSet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安排家庭參與社區活動，並省思</a:t>
          </a:r>
        </a:p>
      </dgm:t>
    </dgm:pt>
    <dgm:pt modelId="{8C0F3617-35F0-4C35-8FBE-BD1DAA1F85D2}" type="parTrans" cxnId="{1BAC59B1-8D6E-4836-87E9-CEF8C2CEC3D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FC88B72-345F-44AC-96CC-22FDC19216EA}" type="sibTrans" cxnId="{1BAC59B1-8D6E-4836-87E9-CEF8C2CEC3D7}">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BF3DFD2-999E-49CE-975E-A4BD46DEB177}">
      <dgm:prSet custT="1"/>
      <dgm:spPr/>
      <dgm:t>
        <a:bodyPr/>
        <a:lstStyle/>
        <a:p>
          <a:pPr>
            <a:spcAft>
              <a:spcPts val="100"/>
            </a:spcAft>
          </a:pPr>
          <a:r>
            <a:rPr lang="zh-TW" altLang="en-US" sz="2800" dirty="0">
              <a:latin typeface="微軟正黑體" panose="020B0604030504040204" pitchFamily="34" charset="-120"/>
              <a:ea typeface="微軟正黑體" panose="020B0604030504040204" pitchFamily="34" charset="-120"/>
            </a:rPr>
            <a:t>實踐家庭的社區責任</a:t>
          </a:r>
        </a:p>
      </dgm:t>
    </dgm:pt>
    <dgm:pt modelId="{B67CE50E-1EB4-47BB-8902-86D4B351CE69}" type="parTrans" cxnId="{82766844-281D-4968-A1C5-6959ACB3B70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46C52DA-58DF-465F-A5A6-A6C23D463C56}" type="sibTrans" cxnId="{82766844-281D-4968-A1C5-6959ACB3B70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0EBB012-8B60-405E-9AC9-FEDB871BD678}" type="pres">
      <dgm:prSet presAssocID="{BF1C568A-822F-4341-83EB-771046CFA7B0}" presName="linearFlow" presStyleCnt="0">
        <dgm:presLayoutVars>
          <dgm:dir/>
          <dgm:animLvl val="lvl"/>
          <dgm:resizeHandles val="exact"/>
        </dgm:presLayoutVars>
      </dgm:prSet>
      <dgm:spPr/>
    </dgm:pt>
    <dgm:pt modelId="{2AD45373-3621-4D25-BE81-47B1926F90A1}" type="pres">
      <dgm:prSet presAssocID="{F08DB746-9F50-4E53-B395-B5A1A19BA207}" presName="composite" presStyleCnt="0"/>
      <dgm:spPr/>
    </dgm:pt>
    <dgm:pt modelId="{81C8294C-2A11-49DC-A53C-2301C608E29D}" type="pres">
      <dgm:prSet presAssocID="{F08DB746-9F50-4E53-B395-B5A1A19BA207}" presName="parentText" presStyleLbl="alignNode1" presStyleIdx="0" presStyleCnt="1" custLinFactNeighborX="-770" custLinFactNeighborY="-11461">
        <dgm:presLayoutVars>
          <dgm:chMax val="1"/>
          <dgm:bulletEnabled val="1"/>
        </dgm:presLayoutVars>
      </dgm:prSet>
      <dgm:spPr/>
    </dgm:pt>
    <dgm:pt modelId="{DCD9DC72-5A9B-4BAB-BCEB-3BE9AEE399F4}" type="pres">
      <dgm:prSet presAssocID="{F08DB746-9F50-4E53-B395-B5A1A19BA207}" presName="descendantText" presStyleLbl="alignAcc1" presStyleIdx="0" presStyleCnt="1" custScaleY="124576" custLinFactNeighborX="424" custLinFactNeighborY="4287">
        <dgm:presLayoutVars>
          <dgm:bulletEnabled val="1"/>
        </dgm:presLayoutVars>
      </dgm:prSet>
      <dgm:spPr/>
    </dgm:pt>
  </dgm:ptLst>
  <dgm:cxnLst>
    <dgm:cxn modelId="{C995A501-5E9F-433D-9150-D9800F8A675B}" type="presOf" srcId="{BBF3DFD2-999E-49CE-975E-A4BD46DEB177}" destId="{DCD9DC72-5A9B-4BAB-BCEB-3BE9AEE399F4}" srcOrd="0" destOrd="3" presId="urn:microsoft.com/office/officeart/2005/8/layout/chevron2"/>
    <dgm:cxn modelId="{E29BE039-4173-4B50-8C97-4C75A1661705}" type="presOf" srcId="{83A8E3CA-7343-40D1-B1B9-F5336352D705}" destId="{DCD9DC72-5A9B-4BAB-BCEB-3BE9AEE399F4}" srcOrd="0" destOrd="0" presId="urn:microsoft.com/office/officeart/2005/8/layout/chevron2"/>
    <dgm:cxn modelId="{E4B2E243-D148-49C2-A76E-BDD09352B4B0}" type="presOf" srcId="{A054AB3A-A401-4826-A3AB-FEABF6860D1E}" destId="{DCD9DC72-5A9B-4BAB-BCEB-3BE9AEE399F4}" srcOrd="0" destOrd="2" presId="urn:microsoft.com/office/officeart/2005/8/layout/chevron2"/>
    <dgm:cxn modelId="{82766844-281D-4968-A1C5-6959ACB3B701}" srcId="{F08DB746-9F50-4E53-B395-B5A1A19BA207}" destId="{BBF3DFD2-999E-49CE-975E-A4BD46DEB177}" srcOrd="3" destOrd="0" parTransId="{B67CE50E-1EB4-47BB-8902-86D4B351CE69}" sibTransId="{746C52DA-58DF-465F-A5A6-A6C23D463C56}"/>
    <dgm:cxn modelId="{1D1F9367-1ADC-4450-BE98-173D82738C83}" srcId="{F08DB746-9F50-4E53-B395-B5A1A19BA207}" destId="{42DF16D2-1C87-41C8-996D-7EB609F5B0A2}" srcOrd="1" destOrd="0" parTransId="{7B63AAF3-1EA1-47A1-BC07-88555BA053A1}" sibTransId="{1AA7D234-D68C-46B9-9C59-EB0406068729}"/>
    <dgm:cxn modelId="{0AED6280-C32D-4A25-AC40-3B4721F6ABAD}" srcId="{BF1C568A-822F-4341-83EB-771046CFA7B0}" destId="{F08DB746-9F50-4E53-B395-B5A1A19BA207}" srcOrd="0" destOrd="0" parTransId="{16EC1784-6DCC-4BEB-8841-D9346DE58FA4}" sibTransId="{95CAEC56-7BAF-4697-B547-B8241A931579}"/>
    <dgm:cxn modelId="{C409E388-6B4C-4D09-B888-5621F1E153F6}" type="presOf" srcId="{42DF16D2-1C87-41C8-996D-7EB609F5B0A2}" destId="{DCD9DC72-5A9B-4BAB-BCEB-3BE9AEE399F4}" srcOrd="0" destOrd="1" presId="urn:microsoft.com/office/officeart/2005/8/layout/chevron2"/>
    <dgm:cxn modelId="{1BAC59B1-8D6E-4836-87E9-CEF8C2CEC3D7}" srcId="{F08DB746-9F50-4E53-B395-B5A1A19BA207}" destId="{A054AB3A-A401-4826-A3AB-FEABF6860D1E}" srcOrd="2" destOrd="0" parTransId="{8C0F3617-35F0-4C35-8FBE-BD1DAA1F85D2}" sibTransId="{AFC88B72-345F-44AC-96CC-22FDC19216EA}"/>
    <dgm:cxn modelId="{165A06C8-72D4-4B46-8AC2-155517E082BB}" srcId="{F08DB746-9F50-4E53-B395-B5A1A19BA207}" destId="{83A8E3CA-7343-40D1-B1B9-F5336352D705}" srcOrd="0" destOrd="0" parTransId="{6A2BEC60-631F-4F03-9F7A-56FE2580A8E5}" sibTransId="{0A0A1C67-8969-4373-8315-BE7B37E6CEF2}"/>
    <dgm:cxn modelId="{4AADC0D7-1368-4E10-ABE9-FA69F89CC776}" type="presOf" srcId="{BF1C568A-822F-4341-83EB-771046CFA7B0}" destId="{60EBB012-8B60-405E-9AC9-FEDB871BD678}" srcOrd="0" destOrd="0" presId="urn:microsoft.com/office/officeart/2005/8/layout/chevron2"/>
    <dgm:cxn modelId="{A4F4CEE3-B74A-48EF-A8FE-4B8B1839849B}" type="presOf" srcId="{F08DB746-9F50-4E53-B395-B5A1A19BA207}" destId="{81C8294C-2A11-49DC-A53C-2301C608E29D}" srcOrd="0" destOrd="0" presId="urn:microsoft.com/office/officeart/2005/8/layout/chevron2"/>
    <dgm:cxn modelId="{41C9B315-F912-48EA-A76D-635162136B8C}" type="presParOf" srcId="{60EBB012-8B60-405E-9AC9-FEDB871BD678}" destId="{2AD45373-3621-4D25-BE81-47B1926F90A1}" srcOrd="0" destOrd="0" presId="urn:microsoft.com/office/officeart/2005/8/layout/chevron2"/>
    <dgm:cxn modelId="{537DE17B-87EB-45AF-AD20-8C69FC7E75B6}" type="presParOf" srcId="{2AD45373-3621-4D25-BE81-47B1926F90A1}" destId="{81C8294C-2A11-49DC-A53C-2301C608E29D}" srcOrd="0" destOrd="0" presId="urn:microsoft.com/office/officeart/2005/8/layout/chevron2"/>
    <dgm:cxn modelId="{5F2D08D0-7A54-4150-BD79-7845F7864B96}" type="presParOf" srcId="{2AD45373-3621-4D25-BE81-47B1926F90A1}" destId="{DCD9DC72-5A9B-4BAB-BCEB-3BE9AEE399F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D22E0AD-9EE4-4BA8-874F-74326642D5A0}"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3D4A99D9-0FD6-4CF4-A84D-FADCD0649572}">
      <dgm:prSet phldrT="[文字]"/>
      <dgm:spPr>
        <a:solidFill>
          <a:srgbClr val="6ABCC2"/>
        </a:solidFill>
      </dgm:spPr>
      <dgm:t>
        <a:bodyPr/>
        <a:lstStyle/>
        <a:p>
          <a:pPr>
            <a:spcAft>
              <a:spcPts val="0"/>
            </a:spcAft>
          </a:pPr>
          <a:r>
            <a:rPr lang="zh-TW" altLang="en-US" b="1" dirty="0">
              <a:solidFill>
                <a:schemeClr val="tx1"/>
              </a:solidFill>
              <a:latin typeface="微軟正黑體" panose="020B0604030504040204" pitchFamily="34" charset="-120"/>
              <a:ea typeface="微軟正黑體" panose="020B0604030504040204" pitchFamily="34" charset="-120"/>
            </a:rPr>
            <a:t>學科</a:t>
          </a:r>
          <a:endParaRPr lang="en-US" altLang="zh-TW" b="1" dirty="0">
            <a:solidFill>
              <a:schemeClr val="tx1"/>
            </a:solidFill>
            <a:latin typeface="微軟正黑體" panose="020B0604030504040204" pitchFamily="34" charset="-120"/>
            <a:ea typeface="微軟正黑體" panose="020B0604030504040204" pitchFamily="34" charset="-120"/>
          </a:endParaRPr>
        </a:p>
        <a:p>
          <a:pPr>
            <a:spcAft>
              <a:spcPts val="0"/>
            </a:spcAft>
          </a:pPr>
          <a:r>
            <a:rPr lang="zh-TW" altLang="en-US" b="1" dirty="0">
              <a:solidFill>
                <a:schemeClr val="tx1"/>
              </a:solidFill>
              <a:latin typeface="微軟正黑體" panose="020B0604030504040204" pitchFamily="34" charset="-120"/>
              <a:ea typeface="微軟正黑體" panose="020B0604030504040204" pitchFamily="34" charset="-120"/>
            </a:rPr>
            <a:t>素養</a:t>
          </a:r>
        </a:p>
      </dgm:t>
    </dgm:pt>
    <dgm:pt modelId="{755CA025-E82A-4A96-9F01-FF164332E2C8}" type="parTrans" cxnId="{00C3C9B6-3927-4D05-AE44-0CBD410CF71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1872542-C65D-460B-B26F-2A8AB8CA9BF9}" type="sibTrans" cxnId="{00C3C9B6-3927-4D05-AE44-0CBD410CF718}">
      <dgm:prSet/>
      <dgm:spPr>
        <a:solidFill>
          <a:srgbClr val="6ABCC2"/>
        </a:solidFill>
      </dgm:spPr>
      <dgm:t>
        <a:bodyPr/>
        <a:lstStyle/>
        <a:p>
          <a:endParaRPr lang="zh-TW" altLang="en-US" dirty="0">
            <a:latin typeface="微軟正黑體" panose="020B0604030504040204" pitchFamily="34" charset="-120"/>
            <a:ea typeface="微軟正黑體" panose="020B0604030504040204" pitchFamily="34" charset="-120"/>
          </a:endParaRPr>
        </a:p>
      </dgm:t>
    </dgm:pt>
    <dgm:pt modelId="{0D1D628E-764A-4A40-8C16-3B425173F39C}">
      <dgm:prSet phldrT="[文字]"/>
      <dgm:spPr>
        <a:solidFill>
          <a:srgbClr val="6ABCC2"/>
        </a:solidFill>
      </dgm:spPr>
      <dgm:t>
        <a:bodyPr/>
        <a:lstStyle/>
        <a:p>
          <a:pPr>
            <a:spcAft>
              <a:spcPts val="0"/>
            </a:spcAft>
          </a:pPr>
          <a:r>
            <a:rPr lang="zh-TW" altLang="en-US" b="1" dirty="0">
              <a:solidFill>
                <a:schemeClr val="tx1"/>
              </a:solidFill>
              <a:latin typeface="微軟正黑體" panose="020B0604030504040204" pitchFamily="34" charset="-120"/>
              <a:ea typeface="微軟正黑體" panose="020B0604030504040204" pitchFamily="34" charset="-120"/>
            </a:rPr>
            <a:t>核心</a:t>
          </a:r>
          <a:endParaRPr lang="en-US" altLang="zh-TW" b="1" dirty="0">
            <a:solidFill>
              <a:schemeClr val="tx1"/>
            </a:solidFill>
            <a:latin typeface="微軟正黑體" panose="020B0604030504040204" pitchFamily="34" charset="-120"/>
            <a:ea typeface="微軟正黑體" panose="020B0604030504040204" pitchFamily="34" charset="-120"/>
          </a:endParaRPr>
        </a:p>
        <a:p>
          <a:pPr>
            <a:spcAft>
              <a:spcPts val="0"/>
            </a:spcAft>
          </a:pPr>
          <a:r>
            <a:rPr lang="zh-TW" altLang="en-US" b="1" dirty="0">
              <a:solidFill>
                <a:schemeClr val="tx1"/>
              </a:solidFill>
              <a:latin typeface="微軟正黑體" panose="020B0604030504040204" pitchFamily="34" charset="-120"/>
              <a:ea typeface="微軟正黑體" panose="020B0604030504040204" pitchFamily="34" charset="-120"/>
            </a:rPr>
            <a:t>素養</a:t>
          </a:r>
        </a:p>
      </dgm:t>
    </dgm:pt>
    <dgm:pt modelId="{8C71656C-733F-49D0-B4CF-235FD331FD9E}" type="parTrans" cxnId="{CBA943B7-201D-4800-AB80-822E74C09C0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80B53AE-9EF0-4759-9EC9-7327038BE6DA}" type="sibTrans" cxnId="{CBA943B7-201D-4800-AB80-822E74C09C04}">
      <dgm:prSet/>
      <dgm:spPr>
        <a:noFill/>
      </dgm:spPr>
      <dgm:t>
        <a:bodyPr/>
        <a:lstStyle/>
        <a:p>
          <a:endParaRPr lang="zh-TW" altLang="en-US">
            <a:latin typeface="微軟正黑體" panose="020B0604030504040204" pitchFamily="34" charset="-120"/>
            <a:ea typeface="微軟正黑體" panose="020B0604030504040204" pitchFamily="34" charset="-120"/>
          </a:endParaRPr>
        </a:p>
      </dgm:t>
    </dgm:pt>
    <dgm:pt modelId="{70F4A330-0420-42AA-A05F-FF1B157FA702}">
      <dgm:prSet phldrT="[文字]"/>
      <dgm:spPr>
        <a:solidFill>
          <a:srgbClr val="6ABCC2"/>
        </a:solidFill>
      </dgm:spPr>
      <dgm:t>
        <a:bodyPr/>
        <a:lstStyle/>
        <a:p>
          <a:r>
            <a:rPr lang="zh-TW" altLang="en-US" b="1" dirty="0">
              <a:solidFill>
                <a:schemeClr val="tx1"/>
              </a:solidFill>
              <a:latin typeface="微軟正黑體" panose="020B0604030504040204" pitchFamily="34" charset="-120"/>
              <a:ea typeface="微軟正黑體" panose="020B0604030504040204" pitchFamily="34" charset="-120"/>
            </a:rPr>
            <a:t>素養導向教學</a:t>
          </a:r>
        </a:p>
      </dgm:t>
    </dgm:pt>
    <dgm:pt modelId="{3D88B8F0-16FA-4BF2-B598-9B7BCDF43E70}" type="parTrans" cxnId="{D284605E-FA1C-4DB8-ACAB-64F9D75205F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30D2E84-1A8E-40DF-B5B8-182325CA58B9}" type="sibTrans" cxnId="{D284605E-FA1C-4DB8-ACAB-64F9D75205F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9F7268B-0C51-4A10-955B-C5D411708A3A}" type="pres">
      <dgm:prSet presAssocID="{ED22E0AD-9EE4-4BA8-874F-74326642D5A0}" presName="linearFlow" presStyleCnt="0">
        <dgm:presLayoutVars>
          <dgm:dir/>
          <dgm:resizeHandles val="exact"/>
        </dgm:presLayoutVars>
      </dgm:prSet>
      <dgm:spPr/>
    </dgm:pt>
    <dgm:pt modelId="{0032FCC7-8FFE-4228-AA78-F58A72CC8A63}" type="pres">
      <dgm:prSet presAssocID="{3D4A99D9-0FD6-4CF4-A84D-FADCD0649572}" presName="node" presStyleLbl="node1" presStyleIdx="0" presStyleCnt="3">
        <dgm:presLayoutVars>
          <dgm:bulletEnabled val="1"/>
        </dgm:presLayoutVars>
      </dgm:prSet>
      <dgm:spPr/>
    </dgm:pt>
    <dgm:pt modelId="{D1767B1D-4E17-43E0-BAAB-09B209BB55D5}" type="pres">
      <dgm:prSet presAssocID="{E1872542-C65D-460B-B26F-2A8AB8CA9BF9}" presName="spacerL" presStyleCnt="0"/>
      <dgm:spPr/>
    </dgm:pt>
    <dgm:pt modelId="{A6FFC582-3BBE-4D36-93DE-3A44D64E0FF8}" type="pres">
      <dgm:prSet presAssocID="{E1872542-C65D-460B-B26F-2A8AB8CA9BF9}" presName="sibTrans" presStyleLbl="sibTrans2D1" presStyleIdx="0" presStyleCnt="2"/>
      <dgm:spPr/>
    </dgm:pt>
    <dgm:pt modelId="{3DDCA5F4-4950-491E-B2E8-AF76287FEA33}" type="pres">
      <dgm:prSet presAssocID="{E1872542-C65D-460B-B26F-2A8AB8CA9BF9}" presName="spacerR" presStyleCnt="0"/>
      <dgm:spPr/>
    </dgm:pt>
    <dgm:pt modelId="{C8753C36-FCE7-4C45-944C-8674B45B69AB}" type="pres">
      <dgm:prSet presAssocID="{0D1D628E-764A-4A40-8C16-3B425173F39C}" presName="node" presStyleLbl="node1" presStyleIdx="1" presStyleCnt="3">
        <dgm:presLayoutVars>
          <dgm:bulletEnabled val="1"/>
        </dgm:presLayoutVars>
      </dgm:prSet>
      <dgm:spPr/>
    </dgm:pt>
    <dgm:pt modelId="{A8958A84-CA52-4B36-9696-96C3F773FF30}" type="pres">
      <dgm:prSet presAssocID="{D80B53AE-9EF0-4759-9EC9-7327038BE6DA}" presName="spacerL" presStyleCnt="0"/>
      <dgm:spPr/>
    </dgm:pt>
    <dgm:pt modelId="{918F3788-1DB3-4F8B-80B0-9D19C62FC740}" type="pres">
      <dgm:prSet presAssocID="{D80B53AE-9EF0-4759-9EC9-7327038BE6DA}" presName="sibTrans" presStyleLbl="sibTrans2D1" presStyleIdx="1" presStyleCnt="2" custLinFactX="337319" custLinFactY="100000" custLinFactNeighborX="400000" custLinFactNeighborY="130718"/>
      <dgm:spPr/>
    </dgm:pt>
    <dgm:pt modelId="{BD4C46E6-B3A2-4779-92CE-E355BC620221}" type="pres">
      <dgm:prSet presAssocID="{D80B53AE-9EF0-4759-9EC9-7327038BE6DA}" presName="spacerR" presStyleCnt="0"/>
      <dgm:spPr/>
    </dgm:pt>
    <dgm:pt modelId="{3E75C51D-8FD0-4B8E-A789-F576B9EB10BD}" type="pres">
      <dgm:prSet presAssocID="{70F4A330-0420-42AA-A05F-FF1B157FA702}" presName="node" presStyleLbl="node1" presStyleIdx="2" presStyleCnt="3">
        <dgm:presLayoutVars>
          <dgm:bulletEnabled val="1"/>
        </dgm:presLayoutVars>
      </dgm:prSet>
      <dgm:spPr/>
    </dgm:pt>
  </dgm:ptLst>
  <dgm:cxnLst>
    <dgm:cxn modelId="{D284605E-FA1C-4DB8-ACAB-64F9D75205F2}" srcId="{ED22E0AD-9EE4-4BA8-874F-74326642D5A0}" destId="{70F4A330-0420-42AA-A05F-FF1B157FA702}" srcOrd="2" destOrd="0" parTransId="{3D88B8F0-16FA-4BF2-B598-9B7BCDF43E70}" sibTransId="{230D2E84-1A8E-40DF-B5B8-182325CA58B9}"/>
    <dgm:cxn modelId="{ADBA0394-4E31-4260-AEDC-445276815521}" type="presOf" srcId="{0D1D628E-764A-4A40-8C16-3B425173F39C}" destId="{C8753C36-FCE7-4C45-944C-8674B45B69AB}" srcOrd="0" destOrd="0" presId="urn:microsoft.com/office/officeart/2005/8/layout/equation1"/>
    <dgm:cxn modelId="{25C0D897-3822-490E-A392-0978AC409C3A}" type="presOf" srcId="{70F4A330-0420-42AA-A05F-FF1B157FA702}" destId="{3E75C51D-8FD0-4B8E-A789-F576B9EB10BD}" srcOrd="0" destOrd="0" presId="urn:microsoft.com/office/officeart/2005/8/layout/equation1"/>
    <dgm:cxn modelId="{CA66D8B5-8E02-4480-9467-6E69C7F2219D}" type="presOf" srcId="{3D4A99D9-0FD6-4CF4-A84D-FADCD0649572}" destId="{0032FCC7-8FFE-4228-AA78-F58A72CC8A63}" srcOrd="0" destOrd="0" presId="urn:microsoft.com/office/officeart/2005/8/layout/equation1"/>
    <dgm:cxn modelId="{00C3C9B6-3927-4D05-AE44-0CBD410CF718}" srcId="{ED22E0AD-9EE4-4BA8-874F-74326642D5A0}" destId="{3D4A99D9-0FD6-4CF4-A84D-FADCD0649572}" srcOrd="0" destOrd="0" parTransId="{755CA025-E82A-4A96-9F01-FF164332E2C8}" sibTransId="{E1872542-C65D-460B-B26F-2A8AB8CA9BF9}"/>
    <dgm:cxn modelId="{CBA943B7-201D-4800-AB80-822E74C09C04}" srcId="{ED22E0AD-9EE4-4BA8-874F-74326642D5A0}" destId="{0D1D628E-764A-4A40-8C16-3B425173F39C}" srcOrd="1" destOrd="0" parTransId="{8C71656C-733F-49D0-B4CF-235FD331FD9E}" sibTransId="{D80B53AE-9EF0-4759-9EC9-7327038BE6DA}"/>
    <dgm:cxn modelId="{BE4671BC-BB74-428F-BA7F-8344475363E1}" type="presOf" srcId="{ED22E0AD-9EE4-4BA8-874F-74326642D5A0}" destId="{A9F7268B-0C51-4A10-955B-C5D411708A3A}" srcOrd="0" destOrd="0" presId="urn:microsoft.com/office/officeart/2005/8/layout/equation1"/>
    <dgm:cxn modelId="{083E0BDE-8E85-4075-A38C-66824427CDF8}" type="presOf" srcId="{E1872542-C65D-460B-B26F-2A8AB8CA9BF9}" destId="{A6FFC582-3BBE-4D36-93DE-3A44D64E0FF8}" srcOrd="0" destOrd="0" presId="urn:microsoft.com/office/officeart/2005/8/layout/equation1"/>
    <dgm:cxn modelId="{919BD0F4-26EE-48E5-9422-F245134B509B}" type="presOf" srcId="{D80B53AE-9EF0-4759-9EC9-7327038BE6DA}" destId="{918F3788-1DB3-4F8B-80B0-9D19C62FC740}" srcOrd="0" destOrd="0" presId="urn:microsoft.com/office/officeart/2005/8/layout/equation1"/>
    <dgm:cxn modelId="{101339CD-FE79-486B-9409-287BFAF280A2}" type="presParOf" srcId="{A9F7268B-0C51-4A10-955B-C5D411708A3A}" destId="{0032FCC7-8FFE-4228-AA78-F58A72CC8A63}" srcOrd="0" destOrd="0" presId="urn:microsoft.com/office/officeart/2005/8/layout/equation1"/>
    <dgm:cxn modelId="{4FDC3B23-30C5-452E-8B97-FD31BD5AFF70}" type="presParOf" srcId="{A9F7268B-0C51-4A10-955B-C5D411708A3A}" destId="{D1767B1D-4E17-43E0-BAAB-09B209BB55D5}" srcOrd="1" destOrd="0" presId="urn:microsoft.com/office/officeart/2005/8/layout/equation1"/>
    <dgm:cxn modelId="{73C9ED05-E950-4983-B1D1-4D748996FE97}" type="presParOf" srcId="{A9F7268B-0C51-4A10-955B-C5D411708A3A}" destId="{A6FFC582-3BBE-4D36-93DE-3A44D64E0FF8}" srcOrd="2" destOrd="0" presId="urn:microsoft.com/office/officeart/2005/8/layout/equation1"/>
    <dgm:cxn modelId="{CA71207A-ED8B-411C-A8D3-12E7AF00241D}" type="presParOf" srcId="{A9F7268B-0C51-4A10-955B-C5D411708A3A}" destId="{3DDCA5F4-4950-491E-B2E8-AF76287FEA33}" srcOrd="3" destOrd="0" presId="urn:microsoft.com/office/officeart/2005/8/layout/equation1"/>
    <dgm:cxn modelId="{EDF0A4FE-B192-49D9-ABBD-A809F8842A68}" type="presParOf" srcId="{A9F7268B-0C51-4A10-955B-C5D411708A3A}" destId="{C8753C36-FCE7-4C45-944C-8674B45B69AB}" srcOrd="4" destOrd="0" presId="urn:microsoft.com/office/officeart/2005/8/layout/equation1"/>
    <dgm:cxn modelId="{A66D370E-AC88-4F4E-B704-D4F6D410B464}" type="presParOf" srcId="{A9F7268B-0C51-4A10-955B-C5D411708A3A}" destId="{A8958A84-CA52-4B36-9696-96C3F773FF30}" srcOrd="5" destOrd="0" presId="urn:microsoft.com/office/officeart/2005/8/layout/equation1"/>
    <dgm:cxn modelId="{15E05F84-120A-47CA-BC89-8270EC7D42FE}" type="presParOf" srcId="{A9F7268B-0C51-4A10-955B-C5D411708A3A}" destId="{918F3788-1DB3-4F8B-80B0-9D19C62FC740}" srcOrd="6" destOrd="0" presId="urn:microsoft.com/office/officeart/2005/8/layout/equation1"/>
    <dgm:cxn modelId="{DD61B5B8-2D62-445F-A1D8-E251A7E192A2}" type="presParOf" srcId="{A9F7268B-0C51-4A10-955B-C5D411708A3A}" destId="{BD4C46E6-B3A2-4779-92CE-E355BC620221}" srcOrd="7" destOrd="0" presId="urn:microsoft.com/office/officeart/2005/8/layout/equation1"/>
    <dgm:cxn modelId="{ACB6C056-5C73-4049-A9F9-22C8A130B8BA}" type="presParOf" srcId="{A9F7268B-0C51-4A10-955B-C5D411708A3A}" destId="{3E75C51D-8FD0-4B8E-A789-F576B9EB10BD}"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308FCE6A-37A2-4720-B414-A92867EEC047}" type="doc">
      <dgm:prSet loTypeId="urn:microsoft.com/office/officeart/2005/8/layout/hierarchy2" loCatId="hierarchy" qsTypeId="urn:microsoft.com/office/officeart/2005/8/quickstyle/simple1" qsCatId="simple" csTypeId="urn:microsoft.com/office/officeart/2005/8/colors/colorful3" csCatId="colorful" phldr="1"/>
      <dgm:spPr/>
      <dgm:t>
        <a:bodyPr/>
        <a:lstStyle/>
        <a:p>
          <a:endParaRPr lang="zh-TW" altLang="en-US"/>
        </a:p>
      </dgm:t>
    </dgm:pt>
    <dgm:pt modelId="{ADA02E99-A7A3-41C5-B119-EAA556FC43E6}">
      <dgm:prSet phldrT="[文字]"/>
      <dgm:spPr/>
      <dgm:t>
        <a:bodyPr/>
        <a:lstStyle/>
        <a:p>
          <a:r>
            <a:rPr lang="zh-TW" altLang="en-US" dirty="0">
              <a:latin typeface="微軟正黑體" panose="020B0604030504040204" pitchFamily="34" charset="-120"/>
              <a:ea typeface="微軟正黑體" panose="020B0604030504040204" pitchFamily="34" charset="-120"/>
            </a:rPr>
            <a:t>議題融入</a:t>
          </a:r>
          <a:br>
            <a:rPr lang="en-US" altLang="zh-TW" dirty="0">
              <a:latin typeface="微軟正黑體" panose="020B0604030504040204" pitchFamily="34" charset="-120"/>
              <a:ea typeface="微軟正黑體" panose="020B0604030504040204" pitchFamily="34" charset="-120"/>
            </a:rPr>
          </a:br>
          <a:r>
            <a:rPr lang="zh-TW" altLang="en-US" dirty="0">
              <a:latin typeface="微軟正黑體" panose="020B0604030504040204" pitchFamily="34" charset="-120"/>
              <a:ea typeface="微軟正黑體" panose="020B0604030504040204" pitchFamily="34" charset="-120"/>
            </a:rPr>
            <a:t>的教學</a:t>
          </a:r>
        </a:p>
      </dgm:t>
    </dgm:pt>
    <dgm:pt modelId="{B44A3E3F-14B8-47EE-8421-B9CD76AF754A}" type="parTrans" cxnId="{F0FDF988-E130-462E-B328-1224DA3497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61AC295-9754-4077-8736-0356F6ED315C}" type="sibTrans" cxnId="{F0FDF988-E130-462E-B328-1224DA34975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BA720A1-5D38-4621-BDB8-022FE83CCC3D}">
      <dgm:prSet phldrT="[文字]"/>
      <dgm:spPr/>
      <dgm:t>
        <a:bodyPr/>
        <a:lstStyle/>
        <a:p>
          <a:r>
            <a:rPr lang="zh-TW" altLang="en-US" dirty="0">
              <a:latin typeface="微軟正黑體" panose="020B0604030504040204" pitchFamily="34" charset="-120"/>
              <a:ea typeface="微軟正黑體" panose="020B0604030504040204" pitchFamily="34" charset="-120"/>
            </a:rPr>
            <a:t>正式課程</a:t>
          </a:r>
        </a:p>
      </dgm:t>
    </dgm:pt>
    <dgm:pt modelId="{3E23B824-9E1C-41CB-99EB-849BEB23B560}" type="parTrans" cxnId="{72BDDB2C-F8E0-4494-BF6E-3BBD928C0CD9}">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B4F33C4-B9F2-4D22-9CF6-9BA9BD2678F3}" type="sibTrans" cxnId="{72BDDB2C-F8E0-4494-BF6E-3BBD928C0CD9}">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B936C9F-1B69-417B-8BB4-1F9E86BC6B46}">
      <dgm:prSet phldrT="[文字]"/>
      <dgm:spPr/>
      <dgm:t>
        <a:bodyPr/>
        <a:lstStyle/>
        <a:p>
          <a:r>
            <a:rPr lang="zh-TW" altLang="en-US" dirty="0">
              <a:latin typeface="微軟正黑體" panose="020B0604030504040204" pitchFamily="34" charset="-120"/>
              <a:ea typeface="微軟正黑體" panose="020B0604030504040204" pitchFamily="34" charset="-120"/>
            </a:rPr>
            <a:t>主題式課程</a:t>
          </a:r>
        </a:p>
      </dgm:t>
    </dgm:pt>
    <dgm:pt modelId="{2FD3E845-A963-44F3-B07B-3E35D4FADEDF}" type="parTrans" cxnId="{7B99BC79-8204-494E-AF51-7A609A22FDCA}">
      <dgm:prSet/>
      <dgm:spPr/>
      <dgm:t>
        <a:bodyPr/>
        <a:lstStyle/>
        <a:p>
          <a:endParaRPr lang="zh-TW" altLang="en-US">
            <a:latin typeface="微軟正黑體" panose="020B0604030504040204" pitchFamily="34" charset="-120"/>
            <a:ea typeface="微軟正黑體" panose="020B0604030504040204" pitchFamily="34" charset="-120"/>
          </a:endParaRPr>
        </a:p>
      </dgm:t>
    </dgm:pt>
    <dgm:pt modelId="{C2D19C23-76CE-481B-8201-608CE0912F40}" type="sibTrans" cxnId="{7B99BC79-8204-494E-AF51-7A609A22FDCA}">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6E1EEC2-8385-475B-B38F-BA07904AD159}">
      <dgm:prSet phldrT="[文字]"/>
      <dgm:spPr/>
      <dgm:t>
        <a:bodyPr/>
        <a:lstStyle/>
        <a:p>
          <a:r>
            <a:rPr lang="zh-TW" altLang="en-US" dirty="0">
              <a:latin typeface="微軟正黑體" panose="020B0604030504040204" pitchFamily="34" charset="-120"/>
              <a:ea typeface="微軟正黑體" panose="020B0604030504040204" pitchFamily="34" charset="-120"/>
            </a:rPr>
            <a:t>融入式課程</a:t>
          </a:r>
        </a:p>
      </dgm:t>
    </dgm:pt>
    <dgm:pt modelId="{FEB94358-98D7-4578-BCCA-98A284848C06}" type="parTrans" cxnId="{65F150DE-5AD7-4E0E-9EC2-531B44FE6E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CE9D983-4CED-4766-8FDD-74CC29738E6A}" type="sibTrans" cxnId="{65F150DE-5AD7-4E0E-9EC2-531B44FE6E64}">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5F85DA2-B323-4121-B710-7600BB6743BA}">
      <dgm:prSet phldrT="[文字]"/>
      <dgm:spPr/>
      <dgm:t>
        <a:bodyPr/>
        <a:lstStyle/>
        <a:p>
          <a:r>
            <a:rPr lang="zh-TW" altLang="en-US" dirty="0">
              <a:latin typeface="微軟正黑體" panose="020B0604030504040204" pitchFamily="34" charset="-120"/>
              <a:ea typeface="微軟正黑體" panose="020B0604030504040204" pitchFamily="34" charset="-120"/>
            </a:rPr>
            <a:t>非正式課程</a:t>
          </a:r>
        </a:p>
      </dgm:t>
    </dgm:pt>
    <dgm:pt modelId="{589E246F-447D-483C-9C54-D3FBDAF0C2CC}" type="parTrans" cxnId="{1DE42039-1146-4DBD-BD7C-90CD411C4B8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FD496A8-6EE7-422A-A833-1ED7FBF8D140}" type="sibTrans" cxnId="{1DE42039-1146-4DBD-BD7C-90CD411C4B8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F2F65A3-6F37-41DA-9F1D-3B060318E91D}">
      <dgm:prSet phldrT="[文字]"/>
      <dgm:spPr/>
      <dgm:t>
        <a:bodyPr/>
        <a:lstStyle/>
        <a:p>
          <a:r>
            <a:rPr lang="zh-TW" altLang="en-US" dirty="0">
              <a:latin typeface="微軟正黑體" panose="020B0604030504040204" pitchFamily="34" charset="-120"/>
              <a:ea typeface="微軟正黑體" panose="020B0604030504040204" pitchFamily="34" charset="-120"/>
            </a:rPr>
            <a:t>各項活動</a:t>
          </a:r>
        </a:p>
      </dgm:t>
    </dgm:pt>
    <dgm:pt modelId="{5F554B60-6259-403D-B9AB-945DCED8EA1B}" type="parTrans" cxnId="{B258498D-F124-44FE-A35F-0B64EEFF4B3E}">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4B94030-FE55-4E48-B441-6C0B59E61A84}" type="sibTrans" cxnId="{B258498D-F124-44FE-A35F-0B64EEFF4B3E}">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236C2F9-184D-4F2E-BE0C-189B77A5F0F5}">
      <dgm:prSet/>
      <dgm:spPr/>
      <dgm:t>
        <a:bodyPr/>
        <a:lstStyle/>
        <a:p>
          <a:r>
            <a:rPr lang="zh-TW" altLang="en-US" dirty="0"/>
            <a:t>潛在課程</a:t>
          </a:r>
        </a:p>
      </dgm:t>
    </dgm:pt>
    <dgm:pt modelId="{F06FFE58-80CF-4BCC-8AC8-5CEEA90477E6}" type="parTrans" cxnId="{AAB4F5D5-5445-41B4-B22E-33618EA58357}">
      <dgm:prSet/>
      <dgm:spPr/>
      <dgm:t>
        <a:bodyPr/>
        <a:lstStyle/>
        <a:p>
          <a:endParaRPr lang="zh-TW" altLang="en-US"/>
        </a:p>
      </dgm:t>
    </dgm:pt>
    <dgm:pt modelId="{6A931970-B322-4AB6-9687-0758E4750630}" type="sibTrans" cxnId="{AAB4F5D5-5445-41B4-B22E-33618EA58357}">
      <dgm:prSet/>
      <dgm:spPr/>
      <dgm:t>
        <a:bodyPr/>
        <a:lstStyle/>
        <a:p>
          <a:endParaRPr lang="zh-TW" altLang="en-US"/>
        </a:p>
      </dgm:t>
    </dgm:pt>
    <dgm:pt modelId="{4C7E7E5F-8A61-483C-AFDF-8162A3774463}" type="pres">
      <dgm:prSet presAssocID="{308FCE6A-37A2-4720-B414-A92867EEC047}" presName="diagram" presStyleCnt="0">
        <dgm:presLayoutVars>
          <dgm:chPref val="1"/>
          <dgm:dir/>
          <dgm:animOne val="branch"/>
          <dgm:animLvl val="lvl"/>
          <dgm:resizeHandles val="exact"/>
        </dgm:presLayoutVars>
      </dgm:prSet>
      <dgm:spPr/>
    </dgm:pt>
    <dgm:pt modelId="{E01C10FA-EBB5-4D8F-8E54-1AAEC28E53E9}" type="pres">
      <dgm:prSet presAssocID="{ADA02E99-A7A3-41C5-B119-EAA556FC43E6}" presName="root1" presStyleCnt="0"/>
      <dgm:spPr/>
    </dgm:pt>
    <dgm:pt modelId="{F456AC9B-96F9-48A8-B9EA-E099686C5541}" type="pres">
      <dgm:prSet presAssocID="{ADA02E99-A7A3-41C5-B119-EAA556FC43E6}" presName="LevelOneTextNode" presStyleLbl="node0" presStyleIdx="0" presStyleCnt="1">
        <dgm:presLayoutVars>
          <dgm:chPref val="3"/>
        </dgm:presLayoutVars>
      </dgm:prSet>
      <dgm:spPr/>
    </dgm:pt>
    <dgm:pt modelId="{F9110ED4-0307-4D37-944B-BA63DBE379A0}" type="pres">
      <dgm:prSet presAssocID="{ADA02E99-A7A3-41C5-B119-EAA556FC43E6}" presName="level2hierChild" presStyleCnt="0"/>
      <dgm:spPr/>
    </dgm:pt>
    <dgm:pt modelId="{0E13D46F-250B-48C6-9695-ECBC9348FFF2}" type="pres">
      <dgm:prSet presAssocID="{3E23B824-9E1C-41CB-99EB-849BEB23B560}" presName="conn2-1" presStyleLbl="parChTrans1D2" presStyleIdx="0" presStyleCnt="3"/>
      <dgm:spPr/>
    </dgm:pt>
    <dgm:pt modelId="{BD2D2B8F-D40E-40FD-872E-2D2D7273CBD2}" type="pres">
      <dgm:prSet presAssocID="{3E23B824-9E1C-41CB-99EB-849BEB23B560}" presName="connTx" presStyleLbl="parChTrans1D2" presStyleIdx="0" presStyleCnt="3"/>
      <dgm:spPr/>
    </dgm:pt>
    <dgm:pt modelId="{8059F596-A3F2-470F-99CD-71E2E1E0B193}" type="pres">
      <dgm:prSet presAssocID="{6BA720A1-5D38-4621-BDB8-022FE83CCC3D}" presName="root2" presStyleCnt="0"/>
      <dgm:spPr/>
    </dgm:pt>
    <dgm:pt modelId="{A330C3E1-D36C-471C-A654-9AAC0A75A1F1}" type="pres">
      <dgm:prSet presAssocID="{6BA720A1-5D38-4621-BDB8-022FE83CCC3D}" presName="LevelTwoTextNode" presStyleLbl="node2" presStyleIdx="0" presStyleCnt="3">
        <dgm:presLayoutVars>
          <dgm:chPref val="3"/>
        </dgm:presLayoutVars>
      </dgm:prSet>
      <dgm:spPr/>
    </dgm:pt>
    <dgm:pt modelId="{6C324B70-5D5A-4BBA-8807-B73765848E43}" type="pres">
      <dgm:prSet presAssocID="{6BA720A1-5D38-4621-BDB8-022FE83CCC3D}" presName="level3hierChild" presStyleCnt="0"/>
      <dgm:spPr/>
    </dgm:pt>
    <dgm:pt modelId="{F105984D-1C74-4040-8D35-46A574F1E89E}" type="pres">
      <dgm:prSet presAssocID="{2FD3E845-A963-44F3-B07B-3E35D4FADEDF}" presName="conn2-1" presStyleLbl="parChTrans1D3" presStyleIdx="0" presStyleCnt="3"/>
      <dgm:spPr/>
    </dgm:pt>
    <dgm:pt modelId="{7576D796-A4D2-47D1-9556-3CCFFEF32607}" type="pres">
      <dgm:prSet presAssocID="{2FD3E845-A963-44F3-B07B-3E35D4FADEDF}" presName="connTx" presStyleLbl="parChTrans1D3" presStyleIdx="0" presStyleCnt="3"/>
      <dgm:spPr/>
    </dgm:pt>
    <dgm:pt modelId="{AE8CBE2C-DC83-477B-865D-C8BAC660E4DB}" type="pres">
      <dgm:prSet presAssocID="{1B936C9F-1B69-417B-8BB4-1F9E86BC6B46}" presName="root2" presStyleCnt="0"/>
      <dgm:spPr/>
    </dgm:pt>
    <dgm:pt modelId="{E8158E30-16A4-49D7-A64A-D98F99335F82}" type="pres">
      <dgm:prSet presAssocID="{1B936C9F-1B69-417B-8BB4-1F9E86BC6B46}" presName="LevelTwoTextNode" presStyleLbl="node3" presStyleIdx="0" presStyleCnt="3">
        <dgm:presLayoutVars>
          <dgm:chPref val="3"/>
        </dgm:presLayoutVars>
      </dgm:prSet>
      <dgm:spPr/>
    </dgm:pt>
    <dgm:pt modelId="{366A82C2-9C2A-4FDE-BB9F-7771035555A6}" type="pres">
      <dgm:prSet presAssocID="{1B936C9F-1B69-417B-8BB4-1F9E86BC6B46}" presName="level3hierChild" presStyleCnt="0"/>
      <dgm:spPr/>
    </dgm:pt>
    <dgm:pt modelId="{2EA350B5-8964-449E-9EF5-2D19A18FB4E3}" type="pres">
      <dgm:prSet presAssocID="{FEB94358-98D7-4578-BCCA-98A284848C06}" presName="conn2-1" presStyleLbl="parChTrans1D3" presStyleIdx="1" presStyleCnt="3"/>
      <dgm:spPr/>
    </dgm:pt>
    <dgm:pt modelId="{FF253CAF-B7CF-40E3-8FB1-41444F02C5AA}" type="pres">
      <dgm:prSet presAssocID="{FEB94358-98D7-4578-BCCA-98A284848C06}" presName="connTx" presStyleLbl="parChTrans1D3" presStyleIdx="1" presStyleCnt="3"/>
      <dgm:spPr/>
    </dgm:pt>
    <dgm:pt modelId="{29EC20FA-AD43-4289-BFA9-471C45A59339}" type="pres">
      <dgm:prSet presAssocID="{46E1EEC2-8385-475B-B38F-BA07904AD159}" presName="root2" presStyleCnt="0"/>
      <dgm:spPr/>
    </dgm:pt>
    <dgm:pt modelId="{B0133356-C9E3-4EFC-8AFA-3DB504F507D7}" type="pres">
      <dgm:prSet presAssocID="{46E1EEC2-8385-475B-B38F-BA07904AD159}" presName="LevelTwoTextNode" presStyleLbl="node3" presStyleIdx="1" presStyleCnt="3">
        <dgm:presLayoutVars>
          <dgm:chPref val="3"/>
        </dgm:presLayoutVars>
      </dgm:prSet>
      <dgm:spPr/>
    </dgm:pt>
    <dgm:pt modelId="{845151AE-EEB6-4BAF-A68A-3CC066C6175B}" type="pres">
      <dgm:prSet presAssocID="{46E1EEC2-8385-475B-B38F-BA07904AD159}" presName="level3hierChild" presStyleCnt="0"/>
      <dgm:spPr/>
    </dgm:pt>
    <dgm:pt modelId="{CA3763EE-6524-4237-A9B3-64BA8F8E8EE3}" type="pres">
      <dgm:prSet presAssocID="{589E246F-447D-483C-9C54-D3FBDAF0C2CC}" presName="conn2-1" presStyleLbl="parChTrans1D2" presStyleIdx="1" presStyleCnt="3"/>
      <dgm:spPr/>
    </dgm:pt>
    <dgm:pt modelId="{665020E7-FA4B-4ECE-A186-591C36BA158B}" type="pres">
      <dgm:prSet presAssocID="{589E246F-447D-483C-9C54-D3FBDAF0C2CC}" presName="connTx" presStyleLbl="parChTrans1D2" presStyleIdx="1" presStyleCnt="3"/>
      <dgm:spPr/>
    </dgm:pt>
    <dgm:pt modelId="{7E2A4028-A50B-4354-868D-B63540BAE8D5}" type="pres">
      <dgm:prSet presAssocID="{15F85DA2-B323-4121-B710-7600BB6743BA}" presName="root2" presStyleCnt="0"/>
      <dgm:spPr/>
    </dgm:pt>
    <dgm:pt modelId="{9CBD4137-F8E9-411E-947A-A6B90A5A5654}" type="pres">
      <dgm:prSet presAssocID="{15F85DA2-B323-4121-B710-7600BB6743BA}" presName="LevelTwoTextNode" presStyleLbl="node2" presStyleIdx="1" presStyleCnt="3">
        <dgm:presLayoutVars>
          <dgm:chPref val="3"/>
        </dgm:presLayoutVars>
      </dgm:prSet>
      <dgm:spPr/>
    </dgm:pt>
    <dgm:pt modelId="{BC5D240A-616F-418F-BA98-F16A6A96F272}" type="pres">
      <dgm:prSet presAssocID="{15F85DA2-B323-4121-B710-7600BB6743BA}" presName="level3hierChild" presStyleCnt="0"/>
      <dgm:spPr/>
    </dgm:pt>
    <dgm:pt modelId="{AA8A073C-97D9-4421-8E2A-3455FD30EE19}" type="pres">
      <dgm:prSet presAssocID="{5F554B60-6259-403D-B9AB-945DCED8EA1B}" presName="conn2-1" presStyleLbl="parChTrans1D3" presStyleIdx="2" presStyleCnt="3"/>
      <dgm:spPr/>
    </dgm:pt>
    <dgm:pt modelId="{2D6063AC-057C-4953-A262-D2029F32FEC0}" type="pres">
      <dgm:prSet presAssocID="{5F554B60-6259-403D-B9AB-945DCED8EA1B}" presName="connTx" presStyleLbl="parChTrans1D3" presStyleIdx="2" presStyleCnt="3"/>
      <dgm:spPr/>
    </dgm:pt>
    <dgm:pt modelId="{38DF64A8-B40A-426C-BB8D-9305EC19183B}" type="pres">
      <dgm:prSet presAssocID="{EF2F65A3-6F37-41DA-9F1D-3B060318E91D}" presName="root2" presStyleCnt="0"/>
      <dgm:spPr/>
    </dgm:pt>
    <dgm:pt modelId="{73536F7B-B19F-4182-8398-21FB2056A0A3}" type="pres">
      <dgm:prSet presAssocID="{EF2F65A3-6F37-41DA-9F1D-3B060318E91D}" presName="LevelTwoTextNode" presStyleLbl="node3" presStyleIdx="2" presStyleCnt="3">
        <dgm:presLayoutVars>
          <dgm:chPref val="3"/>
        </dgm:presLayoutVars>
      </dgm:prSet>
      <dgm:spPr/>
    </dgm:pt>
    <dgm:pt modelId="{192EBDCC-0158-49D5-8CCA-E251B650464B}" type="pres">
      <dgm:prSet presAssocID="{EF2F65A3-6F37-41DA-9F1D-3B060318E91D}" presName="level3hierChild" presStyleCnt="0"/>
      <dgm:spPr/>
    </dgm:pt>
    <dgm:pt modelId="{B9B2A008-6781-4CC2-AC91-9CEE742B0641}" type="pres">
      <dgm:prSet presAssocID="{F06FFE58-80CF-4BCC-8AC8-5CEEA90477E6}" presName="conn2-1" presStyleLbl="parChTrans1D2" presStyleIdx="2" presStyleCnt="3"/>
      <dgm:spPr/>
    </dgm:pt>
    <dgm:pt modelId="{D85ABFD9-9443-4BAE-BB1F-67967C648031}" type="pres">
      <dgm:prSet presAssocID="{F06FFE58-80CF-4BCC-8AC8-5CEEA90477E6}" presName="connTx" presStyleLbl="parChTrans1D2" presStyleIdx="2" presStyleCnt="3"/>
      <dgm:spPr/>
    </dgm:pt>
    <dgm:pt modelId="{83F5D900-BECD-4B63-A22C-8D87E90EE65C}" type="pres">
      <dgm:prSet presAssocID="{7236C2F9-184D-4F2E-BE0C-189B77A5F0F5}" presName="root2" presStyleCnt="0"/>
      <dgm:spPr/>
    </dgm:pt>
    <dgm:pt modelId="{BB06AA52-82EA-4300-B44E-3525E0790A55}" type="pres">
      <dgm:prSet presAssocID="{7236C2F9-184D-4F2E-BE0C-189B77A5F0F5}" presName="LevelTwoTextNode" presStyleLbl="node2" presStyleIdx="2" presStyleCnt="3">
        <dgm:presLayoutVars>
          <dgm:chPref val="3"/>
        </dgm:presLayoutVars>
      </dgm:prSet>
      <dgm:spPr/>
    </dgm:pt>
    <dgm:pt modelId="{AF398288-F3D2-415F-AC96-F12FF51B7CB7}" type="pres">
      <dgm:prSet presAssocID="{7236C2F9-184D-4F2E-BE0C-189B77A5F0F5}" presName="level3hierChild" presStyleCnt="0"/>
      <dgm:spPr/>
    </dgm:pt>
  </dgm:ptLst>
  <dgm:cxnLst>
    <dgm:cxn modelId="{479A5F20-1C86-4126-A6F7-380E4ED4EF61}" type="presOf" srcId="{15F85DA2-B323-4121-B710-7600BB6743BA}" destId="{9CBD4137-F8E9-411E-947A-A6B90A5A5654}" srcOrd="0" destOrd="0" presId="urn:microsoft.com/office/officeart/2005/8/layout/hierarchy2"/>
    <dgm:cxn modelId="{2A9BF220-BE91-4738-BD32-AA9B5CD8E7F4}" type="presOf" srcId="{2FD3E845-A963-44F3-B07B-3E35D4FADEDF}" destId="{F105984D-1C74-4040-8D35-46A574F1E89E}" srcOrd="0" destOrd="0" presId="urn:microsoft.com/office/officeart/2005/8/layout/hierarchy2"/>
    <dgm:cxn modelId="{72BDDB2C-F8E0-4494-BF6E-3BBD928C0CD9}" srcId="{ADA02E99-A7A3-41C5-B119-EAA556FC43E6}" destId="{6BA720A1-5D38-4621-BDB8-022FE83CCC3D}" srcOrd="0" destOrd="0" parTransId="{3E23B824-9E1C-41CB-99EB-849BEB23B560}" sibTransId="{BB4F33C4-B9F2-4D22-9CF6-9BA9BD2678F3}"/>
    <dgm:cxn modelId="{7A8DF336-63A8-4966-843A-98E6CF7B5874}" type="presOf" srcId="{6BA720A1-5D38-4621-BDB8-022FE83CCC3D}" destId="{A330C3E1-D36C-471C-A654-9AAC0A75A1F1}" srcOrd="0" destOrd="0" presId="urn:microsoft.com/office/officeart/2005/8/layout/hierarchy2"/>
    <dgm:cxn modelId="{1DE42039-1146-4DBD-BD7C-90CD411C4B81}" srcId="{ADA02E99-A7A3-41C5-B119-EAA556FC43E6}" destId="{15F85DA2-B323-4121-B710-7600BB6743BA}" srcOrd="1" destOrd="0" parTransId="{589E246F-447D-483C-9C54-D3FBDAF0C2CC}" sibTransId="{4FD496A8-6EE7-422A-A833-1ED7FBF8D140}"/>
    <dgm:cxn modelId="{0A24B05D-CE4B-43DB-BF83-ABB5F7EDABDA}" type="presOf" srcId="{ADA02E99-A7A3-41C5-B119-EAA556FC43E6}" destId="{F456AC9B-96F9-48A8-B9EA-E099686C5541}" srcOrd="0" destOrd="0" presId="urn:microsoft.com/office/officeart/2005/8/layout/hierarchy2"/>
    <dgm:cxn modelId="{7D248361-D600-47BC-A654-3A841A7FF526}" type="presOf" srcId="{3E23B824-9E1C-41CB-99EB-849BEB23B560}" destId="{0E13D46F-250B-48C6-9695-ECBC9348FFF2}" srcOrd="0" destOrd="0" presId="urn:microsoft.com/office/officeart/2005/8/layout/hierarchy2"/>
    <dgm:cxn modelId="{45010F45-9E24-4D32-B41C-A17D952D33B8}" type="presOf" srcId="{308FCE6A-37A2-4720-B414-A92867EEC047}" destId="{4C7E7E5F-8A61-483C-AFDF-8162A3774463}" srcOrd="0" destOrd="0" presId="urn:microsoft.com/office/officeart/2005/8/layout/hierarchy2"/>
    <dgm:cxn modelId="{4AB79966-8C85-43B6-AF75-40E66C747AF6}" type="presOf" srcId="{F06FFE58-80CF-4BCC-8AC8-5CEEA90477E6}" destId="{D85ABFD9-9443-4BAE-BB1F-67967C648031}" srcOrd="1" destOrd="0" presId="urn:microsoft.com/office/officeart/2005/8/layout/hierarchy2"/>
    <dgm:cxn modelId="{7AF4AD69-F4F5-4FAA-8C21-059788954C0B}" type="presOf" srcId="{3E23B824-9E1C-41CB-99EB-849BEB23B560}" destId="{BD2D2B8F-D40E-40FD-872E-2D2D7273CBD2}" srcOrd="1" destOrd="0" presId="urn:microsoft.com/office/officeart/2005/8/layout/hierarchy2"/>
    <dgm:cxn modelId="{7B99BC79-8204-494E-AF51-7A609A22FDCA}" srcId="{6BA720A1-5D38-4621-BDB8-022FE83CCC3D}" destId="{1B936C9F-1B69-417B-8BB4-1F9E86BC6B46}" srcOrd="0" destOrd="0" parTransId="{2FD3E845-A963-44F3-B07B-3E35D4FADEDF}" sibTransId="{C2D19C23-76CE-481B-8201-608CE0912F40}"/>
    <dgm:cxn modelId="{6BE71F83-54C5-4A3B-BE2D-2EBA66CC5855}" type="presOf" srcId="{FEB94358-98D7-4578-BCCA-98A284848C06}" destId="{2EA350B5-8964-449E-9EF5-2D19A18FB4E3}" srcOrd="0" destOrd="0" presId="urn:microsoft.com/office/officeart/2005/8/layout/hierarchy2"/>
    <dgm:cxn modelId="{4963D685-2F1E-4D10-A89E-185563ECFD52}" type="presOf" srcId="{7236C2F9-184D-4F2E-BE0C-189B77A5F0F5}" destId="{BB06AA52-82EA-4300-B44E-3525E0790A55}" srcOrd="0" destOrd="0" presId="urn:microsoft.com/office/officeart/2005/8/layout/hierarchy2"/>
    <dgm:cxn modelId="{F0FDF988-E130-462E-B328-1224DA34975B}" srcId="{308FCE6A-37A2-4720-B414-A92867EEC047}" destId="{ADA02E99-A7A3-41C5-B119-EAA556FC43E6}" srcOrd="0" destOrd="0" parTransId="{B44A3E3F-14B8-47EE-8421-B9CD76AF754A}" sibTransId="{761AC295-9754-4077-8736-0356F6ED315C}"/>
    <dgm:cxn modelId="{B258498D-F124-44FE-A35F-0B64EEFF4B3E}" srcId="{15F85DA2-B323-4121-B710-7600BB6743BA}" destId="{EF2F65A3-6F37-41DA-9F1D-3B060318E91D}" srcOrd="0" destOrd="0" parTransId="{5F554B60-6259-403D-B9AB-945DCED8EA1B}" sibTransId="{54B94030-FE55-4E48-B441-6C0B59E61A84}"/>
    <dgm:cxn modelId="{CF7D9792-D41A-49FB-A86A-6F5B74CD711A}" type="presOf" srcId="{589E246F-447D-483C-9C54-D3FBDAF0C2CC}" destId="{665020E7-FA4B-4ECE-A186-591C36BA158B}" srcOrd="1" destOrd="0" presId="urn:microsoft.com/office/officeart/2005/8/layout/hierarchy2"/>
    <dgm:cxn modelId="{6E800497-CA82-4FB1-B3FE-72C04489CE04}" type="presOf" srcId="{1B936C9F-1B69-417B-8BB4-1F9E86BC6B46}" destId="{E8158E30-16A4-49D7-A64A-D98F99335F82}" srcOrd="0" destOrd="0" presId="urn:microsoft.com/office/officeart/2005/8/layout/hierarchy2"/>
    <dgm:cxn modelId="{9ADE0AB3-D9A5-4148-A44C-3E1795BB3504}" type="presOf" srcId="{589E246F-447D-483C-9C54-D3FBDAF0C2CC}" destId="{CA3763EE-6524-4237-A9B3-64BA8F8E8EE3}" srcOrd="0" destOrd="0" presId="urn:microsoft.com/office/officeart/2005/8/layout/hierarchy2"/>
    <dgm:cxn modelId="{1D7CAAB3-C4A9-47DE-A453-CD8892C172FE}" type="presOf" srcId="{F06FFE58-80CF-4BCC-8AC8-5CEEA90477E6}" destId="{B9B2A008-6781-4CC2-AC91-9CEE742B0641}" srcOrd="0" destOrd="0" presId="urn:microsoft.com/office/officeart/2005/8/layout/hierarchy2"/>
    <dgm:cxn modelId="{AAB4F5D5-5445-41B4-B22E-33618EA58357}" srcId="{ADA02E99-A7A3-41C5-B119-EAA556FC43E6}" destId="{7236C2F9-184D-4F2E-BE0C-189B77A5F0F5}" srcOrd="2" destOrd="0" parTransId="{F06FFE58-80CF-4BCC-8AC8-5CEEA90477E6}" sibTransId="{6A931970-B322-4AB6-9687-0758E4750630}"/>
    <dgm:cxn modelId="{EAEDC9D6-1D69-4F5F-BEE6-6260A98202B0}" type="presOf" srcId="{46E1EEC2-8385-475B-B38F-BA07904AD159}" destId="{B0133356-C9E3-4EFC-8AFA-3DB504F507D7}" srcOrd="0" destOrd="0" presId="urn:microsoft.com/office/officeart/2005/8/layout/hierarchy2"/>
    <dgm:cxn modelId="{5AC960D7-878B-47F3-9BAB-DE062096A0D0}" type="presOf" srcId="{2FD3E845-A963-44F3-B07B-3E35D4FADEDF}" destId="{7576D796-A4D2-47D1-9556-3CCFFEF32607}" srcOrd="1" destOrd="0" presId="urn:microsoft.com/office/officeart/2005/8/layout/hierarchy2"/>
    <dgm:cxn modelId="{65F150DE-5AD7-4E0E-9EC2-531B44FE6E64}" srcId="{6BA720A1-5D38-4621-BDB8-022FE83CCC3D}" destId="{46E1EEC2-8385-475B-B38F-BA07904AD159}" srcOrd="1" destOrd="0" parTransId="{FEB94358-98D7-4578-BCCA-98A284848C06}" sibTransId="{2CE9D983-4CED-4766-8FDD-74CC29738E6A}"/>
    <dgm:cxn modelId="{E23AF6E4-DF7D-4614-9553-3F42D7DBA6A9}" type="presOf" srcId="{FEB94358-98D7-4578-BCCA-98A284848C06}" destId="{FF253CAF-B7CF-40E3-8FB1-41444F02C5AA}" srcOrd="1" destOrd="0" presId="urn:microsoft.com/office/officeart/2005/8/layout/hierarchy2"/>
    <dgm:cxn modelId="{1D0D2CE7-4079-4863-8930-72EF293FBF7B}" type="presOf" srcId="{5F554B60-6259-403D-B9AB-945DCED8EA1B}" destId="{2D6063AC-057C-4953-A262-D2029F32FEC0}" srcOrd="1" destOrd="0" presId="urn:microsoft.com/office/officeart/2005/8/layout/hierarchy2"/>
    <dgm:cxn modelId="{FC827BEF-33B5-4BA3-8FFC-E4A071D52EEF}" type="presOf" srcId="{5F554B60-6259-403D-B9AB-945DCED8EA1B}" destId="{AA8A073C-97D9-4421-8E2A-3455FD30EE19}" srcOrd="0" destOrd="0" presId="urn:microsoft.com/office/officeart/2005/8/layout/hierarchy2"/>
    <dgm:cxn modelId="{D4824FFB-D977-4C35-A2BB-76A54F356280}" type="presOf" srcId="{EF2F65A3-6F37-41DA-9F1D-3B060318E91D}" destId="{73536F7B-B19F-4182-8398-21FB2056A0A3}" srcOrd="0" destOrd="0" presId="urn:microsoft.com/office/officeart/2005/8/layout/hierarchy2"/>
    <dgm:cxn modelId="{E64E9A61-17AF-4BD7-B945-C25B1E63FC80}" type="presParOf" srcId="{4C7E7E5F-8A61-483C-AFDF-8162A3774463}" destId="{E01C10FA-EBB5-4D8F-8E54-1AAEC28E53E9}" srcOrd="0" destOrd="0" presId="urn:microsoft.com/office/officeart/2005/8/layout/hierarchy2"/>
    <dgm:cxn modelId="{26E8890C-58A3-42FA-BA56-DEE4653A5F81}" type="presParOf" srcId="{E01C10FA-EBB5-4D8F-8E54-1AAEC28E53E9}" destId="{F456AC9B-96F9-48A8-B9EA-E099686C5541}" srcOrd="0" destOrd="0" presId="urn:microsoft.com/office/officeart/2005/8/layout/hierarchy2"/>
    <dgm:cxn modelId="{95D30375-69B9-4B5A-B799-F3AD070D9BE5}" type="presParOf" srcId="{E01C10FA-EBB5-4D8F-8E54-1AAEC28E53E9}" destId="{F9110ED4-0307-4D37-944B-BA63DBE379A0}" srcOrd="1" destOrd="0" presId="urn:microsoft.com/office/officeart/2005/8/layout/hierarchy2"/>
    <dgm:cxn modelId="{FCB24566-4BE6-437F-94DA-D96384CBBBF9}" type="presParOf" srcId="{F9110ED4-0307-4D37-944B-BA63DBE379A0}" destId="{0E13D46F-250B-48C6-9695-ECBC9348FFF2}" srcOrd="0" destOrd="0" presId="urn:microsoft.com/office/officeart/2005/8/layout/hierarchy2"/>
    <dgm:cxn modelId="{85454925-5711-4264-B106-C1D36E4F3AD7}" type="presParOf" srcId="{0E13D46F-250B-48C6-9695-ECBC9348FFF2}" destId="{BD2D2B8F-D40E-40FD-872E-2D2D7273CBD2}" srcOrd="0" destOrd="0" presId="urn:microsoft.com/office/officeart/2005/8/layout/hierarchy2"/>
    <dgm:cxn modelId="{FE558A97-72C6-44E0-BB44-5FD03BF4CDA9}" type="presParOf" srcId="{F9110ED4-0307-4D37-944B-BA63DBE379A0}" destId="{8059F596-A3F2-470F-99CD-71E2E1E0B193}" srcOrd="1" destOrd="0" presId="urn:microsoft.com/office/officeart/2005/8/layout/hierarchy2"/>
    <dgm:cxn modelId="{B48C1040-EA4E-49EB-842D-4B2D1687C20A}" type="presParOf" srcId="{8059F596-A3F2-470F-99CD-71E2E1E0B193}" destId="{A330C3E1-D36C-471C-A654-9AAC0A75A1F1}" srcOrd="0" destOrd="0" presId="urn:microsoft.com/office/officeart/2005/8/layout/hierarchy2"/>
    <dgm:cxn modelId="{3B2BB46C-CCCF-421E-87FF-932E3A3F6E3A}" type="presParOf" srcId="{8059F596-A3F2-470F-99CD-71E2E1E0B193}" destId="{6C324B70-5D5A-4BBA-8807-B73765848E43}" srcOrd="1" destOrd="0" presId="urn:microsoft.com/office/officeart/2005/8/layout/hierarchy2"/>
    <dgm:cxn modelId="{ED0318A6-020C-4EBE-92F8-31D53DCC6B99}" type="presParOf" srcId="{6C324B70-5D5A-4BBA-8807-B73765848E43}" destId="{F105984D-1C74-4040-8D35-46A574F1E89E}" srcOrd="0" destOrd="0" presId="urn:microsoft.com/office/officeart/2005/8/layout/hierarchy2"/>
    <dgm:cxn modelId="{7E1BEE9B-3C77-468F-B978-64A70528EFDD}" type="presParOf" srcId="{F105984D-1C74-4040-8D35-46A574F1E89E}" destId="{7576D796-A4D2-47D1-9556-3CCFFEF32607}" srcOrd="0" destOrd="0" presId="urn:microsoft.com/office/officeart/2005/8/layout/hierarchy2"/>
    <dgm:cxn modelId="{8387C129-17A4-41DB-994A-0BBA1C764FB9}" type="presParOf" srcId="{6C324B70-5D5A-4BBA-8807-B73765848E43}" destId="{AE8CBE2C-DC83-477B-865D-C8BAC660E4DB}" srcOrd="1" destOrd="0" presId="urn:microsoft.com/office/officeart/2005/8/layout/hierarchy2"/>
    <dgm:cxn modelId="{C694FC30-367C-4D30-B948-3781A1CBF0C7}" type="presParOf" srcId="{AE8CBE2C-DC83-477B-865D-C8BAC660E4DB}" destId="{E8158E30-16A4-49D7-A64A-D98F99335F82}" srcOrd="0" destOrd="0" presId="urn:microsoft.com/office/officeart/2005/8/layout/hierarchy2"/>
    <dgm:cxn modelId="{4FFBE386-5A30-4A70-A7F2-084F375B91F1}" type="presParOf" srcId="{AE8CBE2C-DC83-477B-865D-C8BAC660E4DB}" destId="{366A82C2-9C2A-4FDE-BB9F-7771035555A6}" srcOrd="1" destOrd="0" presId="urn:microsoft.com/office/officeart/2005/8/layout/hierarchy2"/>
    <dgm:cxn modelId="{2D4EC3B7-7A39-4977-8602-3C79C5362CFB}" type="presParOf" srcId="{6C324B70-5D5A-4BBA-8807-B73765848E43}" destId="{2EA350B5-8964-449E-9EF5-2D19A18FB4E3}" srcOrd="2" destOrd="0" presId="urn:microsoft.com/office/officeart/2005/8/layout/hierarchy2"/>
    <dgm:cxn modelId="{1C1E8E32-03E8-4A88-A595-89469FE8A1F3}" type="presParOf" srcId="{2EA350B5-8964-449E-9EF5-2D19A18FB4E3}" destId="{FF253CAF-B7CF-40E3-8FB1-41444F02C5AA}" srcOrd="0" destOrd="0" presId="urn:microsoft.com/office/officeart/2005/8/layout/hierarchy2"/>
    <dgm:cxn modelId="{6F56750E-2D49-488D-8FCB-FCC58B84408D}" type="presParOf" srcId="{6C324B70-5D5A-4BBA-8807-B73765848E43}" destId="{29EC20FA-AD43-4289-BFA9-471C45A59339}" srcOrd="3" destOrd="0" presId="urn:microsoft.com/office/officeart/2005/8/layout/hierarchy2"/>
    <dgm:cxn modelId="{04868B38-E074-4B4D-9707-F0EA3157AA4C}" type="presParOf" srcId="{29EC20FA-AD43-4289-BFA9-471C45A59339}" destId="{B0133356-C9E3-4EFC-8AFA-3DB504F507D7}" srcOrd="0" destOrd="0" presId="urn:microsoft.com/office/officeart/2005/8/layout/hierarchy2"/>
    <dgm:cxn modelId="{F09344AF-327F-4CD3-808D-AEFC148AD5C5}" type="presParOf" srcId="{29EC20FA-AD43-4289-BFA9-471C45A59339}" destId="{845151AE-EEB6-4BAF-A68A-3CC066C6175B}" srcOrd="1" destOrd="0" presId="urn:microsoft.com/office/officeart/2005/8/layout/hierarchy2"/>
    <dgm:cxn modelId="{99CF8383-B946-478A-83EF-7CF07BBBA7A4}" type="presParOf" srcId="{F9110ED4-0307-4D37-944B-BA63DBE379A0}" destId="{CA3763EE-6524-4237-A9B3-64BA8F8E8EE3}" srcOrd="2" destOrd="0" presId="urn:microsoft.com/office/officeart/2005/8/layout/hierarchy2"/>
    <dgm:cxn modelId="{E785B31B-F7B6-49FA-B390-0F3C6E0439E5}" type="presParOf" srcId="{CA3763EE-6524-4237-A9B3-64BA8F8E8EE3}" destId="{665020E7-FA4B-4ECE-A186-591C36BA158B}" srcOrd="0" destOrd="0" presId="urn:microsoft.com/office/officeart/2005/8/layout/hierarchy2"/>
    <dgm:cxn modelId="{127E4FEA-B991-4A8B-9C90-9094BAEA3E39}" type="presParOf" srcId="{F9110ED4-0307-4D37-944B-BA63DBE379A0}" destId="{7E2A4028-A50B-4354-868D-B63540BAE8D5}" srcOrd="3" destOrd="0" presId="urn:microsoft.com/office/officeart/2005/8/layout/hierarchy2"/>
    <dgm:cxn modelId="{608490D1-D9DC-40F0-A09F-930737C2F757}" type="presParOf" srcId="{7E2A4028-A50B-4354-868D-B63540BAE8D5}" destId="{9CBD4137-F8E9-411E-947A-A6B90A5A5654}" srcOrd="0" destOrd="0" presId="urn:microsoft.com/office/officeart/2005/8/layout/hierarchy2"/>
    <dgm:cxn modelId="{2F39CCCD-C97F-4B30-A44D-3BA9E205592D}" type="presParOf" srcId="{7E2A4028-A50B-4354-868D-B63540BAE8D5}" destId="{BC5D240A-616F-418F-BA98-F16A6A96F272}" srcOrd="1" destOrd="0" presId="urn:microsoft.com/office/officeart/2005/8/layout/hierarchy2"/>
    <dgm:cxn modelId="{EADB0804-AE69-4DE8-921C-9A9317491F09}" type="presParOf" srcId="{BC5D240A-616F-418F-BA98-F16A6A96F272}" destId="{AA8A073C-97D9-4421-8E2A-3455FD30EE19}" srcOrd="0" destOrd="0" presId="urn:microsoft.com/office/officeart/2005/8/layout/hierarchy2"/>
    <dgm:cxn modelId="{A12CCC06-DF62-4336-8CFF-57B12A2DC14C}" type="presParOf" srcId="{AA8A073C-97D9-4421-8E2A-3455FD30EE19}" destId="{2D6063AC-057C-4953-A262-D2029F32FEC0}" srcOrd="0" destOrd="0" presId="urn:microsoft.com/office/officeart/2005/8/layout/hierarchy2"/>
    <dgm:cxn modelId="{F9F5444E-AF1A-4C39-8E81-00D588A23647}" type="presParOf" srcId="{BC5D240A-616F-418F-BA98-F16A6A96F272}" destId="{38DF64A8-B40A-426C-BB8D-9305EC19183B}" srcOrd="1" destOrd="0" presId="urn:microsoft.com/office/officeart/2005/8/layout/hierarchy2"/>
    <dgm:cxn modelId="{61E60A5B-4651-41C8-B1C0-801AFD2A536B}" type="presParOf" srcId="{38DF64A8-B40A-426C-BB8D-9305EC19183B}" destId="{73536F7B-B19F-4182-8398-21FB2056A0A3}" srcOrd="0" destOrd="0" presId="urn:microsoft.com/office/officeart/2005/8/layout/hierarchy2"/>
    <dgm:cxn modelId="{9DC51652-4F38-4655-BBCB-3FEBE9268EF7}" type="presParOf" srcId="{38DF64A8-B40A-426C-BB8D-9305EC19183B}" destId="{192EBDCC-0158-49D5-8CCA-E251B650464B}" srcOrd="1" destOrd="0" presId="urn:microsoft.com/office/officeart/2005/8/layout/hierarchy2"/>
    <dgm:cxn modelId="{25015FA7-4686-4A60-BCED-117440C86501}" type="presParOf" srcId="{F9110ED4-0307-4D37-944B-BA63DBE379A0}" destId="{B9B2A008-6781-4CC2-AC91-9CEE742B0641}" srcOrd="4" destOrd="0" presId="urn:microsoft.com/office/officeart/2005/8/layout/hierarchy2"/>
    <dgm:cxn modelId="{43529FB6-B267-4735-BCBA-10B186317FCF}" type="presParOf" srcId="{B9B2A008-6781-4CC2-AC91-9CEE742B0641}" destId="{D85ABFD9-9443-4BAE-BB1F-67967C648031}" srcOrd="0" destOrd="0" presId="urn:microsoft.com/office/officeart/2005/8/layout/hierarchy2"/>
    <dgm:cxn modelId="{3B4A9CFA-02A4-4F1F-8E52-1897659E1BFD}" type="presParOf" srcId="{F9110ED4-0307-4D37-944B-BA63DBE379A0}" destId="{83F5D900-BECD-4B63-A22C-8D87E90EE65C}" srcOrd="5" destOrd="0" presId="urn:microsoft.com/office/officeart/2005/8/layout/hierarchy2"/>
    <dgm:cxn modelId="{CF951C80-7623-4BF5-9D07-AAA452091DF8}" type="presParOf" srcId="{83F5D900-BECD-4B63-A22C-8D87E90EE65C}" destId="{BB06AA52-82EA-4300-B44E-3525E0790A55}" srcOrd="0" destOrd="0" presId="urn:microsoft.com/office/officeart/2005/8/layout/hierarchy2"/>
    <dgm:cxn modelId="{956709D9-F321-4E94-BF2C-1742B27F2EB0}" type="presParOf" srcId="{83F5D900-BECD-4B63-A22C-8D87E90EE65C}" destId="{AF398288-F3D2-415F-AC96-F12FF51B7CB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CA607EC-D616-4B65-9308-237840D98B9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zh-TW" altLang="en-US"/>
        </a:p>
      </dgm:t>
    </dgm:pt>
    <dgm:pt modelId="{6F33E610-72D8-46BC-ACF9-3CA82DA504D8}">
      <dgm:prSet phldrT="[文字]"/>
      <dgm:spPr>
        <a:solidFill>
          <a:schemeClr val="accent2">
            <a:lumMod val="20000"/>
            <a:lumOff val="80000"/>
          </a:schemeClr>
        </a:solidFill>
      </dgm:spPr>
      <dgm:t>
        <a:bodyPr/>
        <a:lstStyle/>
        <a:p>
          <a:pPr algn="l"/>
          <a:r>
            <a:rPr lang="en-US" altLang="en-US" b="1" dirty="0">
              <a:solidFill>
                <a:schemeClr val="tx1"/>
              </a:solidFill>
              <a:latin typeface="Times New Roman" panose="02020603050405020304" pitchFamily="18" charset="0"/>
              <a:cs typeface="Times New Roman" panose="02020603050405020304" pitchFamily="18" charset="0"/>
            </a:rPr>
            <a:t>1-II-2</a:t>
          </a:r>
          <a:r>
            <a:rPr lang="zh-TW" altLang="en-US" b="1" dirty="0">
              <a:solidFill>
                <a:schemeClr val="tx1"/>
              </a:solidFill>
              <a:latin typeface="Times New Roman" panose="02020603050405020304" pitchFamily="18" charset="0"/>
              <a:cs typeface="Times New Roman" panose="02020603050405020304" pitchFamily="18" charset="0"/>
            </a:rPr>
            <a:t>了解家庭生活儀典，並能參與家庭儀典活動。</a:t>
          </a:r>
          <a:endParaRPr lang="zh-TW" altLang="en-US" b="1" dirty="0">
            <a:solidFill>
              <a:schemeClr val="tx1"/>
            </a:solidFill>
          </a:endParaRPr>
        </a:p>
      </dgm:t>
    </dgm:pt>
    <dgm:pt modelId="{FD86A4E2-CF18-4B9D-8AC6-094411180001}" type="parTrans" cxnId="{14644453-4F7F-4A07-844E-9FDE0C27C351}">
      <dgm:prSet/>
      <dgm:spPr/>
      <dgm:t>
        <a:bodyPr/>
        <a:lstStyle/>
        <a:p>
          <a:endParaRPr lang="zh-TW" altLang="en-US"/>
        </a:p>
      </dgm:t>
    </dgm:pt>
    <dgm:pt modelId="{C0B88FC4-1FFE-4197-8FD5-87C53821ACD7}" type="sibTrans" cxnId="{14644453-4F7F-4A07-844E-9FDE0C27C351}">
      <dgm:prSet/>
      <dgm:spPr/>
      <dgm:t>
        <a:bodyPr/>
        <a:lstStyle/>
        <a:p>
          <a:endParaRPr lang="zh-TW" altLang="en-US"/>
        </a:p>
      </dgm:t>
    </dgm:pt>
    <dgm:pt modelId="{8A8C0B1A-07B3-451B-B2E1-296C811C1221}">
      <dgm:prSet phldrT="[文字]" custT="1"/>
      <dgm:spPr>
        <a:solidFill>
          <a:schemeClr val="accent2">
            <a:lumMod val="20000"/>
            <a:lumOff val="80000"/>
          </a:schemeClr>
        </a:solidFill>
      </dgm:spPr>
      <dgm:t>
        <a:bodyPr/>
        <a:lstStyle/>
        <a:p>
          <a:pPr algn="l"/>
          <a:r>
            <a:rPr lang="en-US" altLang="zh-TW" sz="2800" b="1" dirty="0">
              <a:solidFill>
                <a:schemeClr val="tx1"/>
              </a:solidFill>
              <a:latin typeface="Times New Roman" panose="02020603050405020304" pitchFamily="18" charset="0"/>
              <a:cs typeface="Times New Roman" panose="02020603050405020304" pitchFamily="18" charset="0"/>
            </a:rPr>
            <a:t>A-II-3</a:t>
          </a:r>
          <a:r>
            <a:rPr lang="zh-TW" altLang="zh-TW" sz="2800" b="1" dirty="0">
              <a:solidFill>
                <a:schemeClr val="tx1"/>
              </a:solidFill>
              <a:latin typeface="Times New Roman" panose="02020603050405020304" pitchFamily="18" charset="0"/>
              <a:cs typeface="Times New Roman" panose="02020603050405020304" pitchFamily="18" charset="0"/>
            </a:rPr>
            <a:t>家庭的生活儀典，及家庭生活儀典的傳承與改變。</a:t>
          </a:r>
          <a:endParaRPr lang="zh-TW" altLang="en-US" sz="2800" b="1" dirty="0">
            <a:solidFill>
              <a:schemeClr val="tx1"/>
            </a:solidFill>
            <a:latin typeface="Times New Roman" panose="02020603050405020304" pitchFamily="18" charset="0"/>
            <a:cs typeface="Times New Roman" panose="02020603050405020304" pitchFamily="18" charset="0"/>
          </a:endParaRPr>
        </a:p>
      </dgm:t>
    </dgm:pt>
    <dgm:pt modelId="{9D28A0F8-1E9C-48AF-BE6E-98D8353F0FF3}" type="parTrans" cxnId="{C0600519-B592-4D93-9CD8-AF1075512274}">
      <dgm:prSet/>
      <dgm:spPr>
        <a:solidFill>
          <a:schemeClr val="accent2">
            <a:lumMod val="20000"/>
            <a:lumOff val="80000"/>
          </a:schemeClr>
        </a:solidFill>
      </dgm:spPr>
      <dgm:t>
        <a:bodyPr/>
        <a:lstStyle/>
        <a:p>
          <a:endParaRPr lang="zh-TW" altLang="en-US"/>
        </a:p>
      </dgm:t>
    </dgm:pt>
    <dgm:pt modelId="{4658A053-0C63-47AE-BC77-13E8F06AB035}" type="sibTrans" cxnId="{C0600519-B592-4D93-9CD8-AF1075512274}">
      <dgm:prSet/>
      <dgm:spPr/>
      <dgm:t>
        <a:bodyPr/>
        <a:lstStyle/>
        <a:p>
          <a:endParaRPr lang="zh-TW" altLang="en-US"/>
        </a:p>
      </dgm:t>
    </dgm:pt>
    <dgm:pt modelId="{17B0C911-EA54-41B1-8AE2-69AE5088E4B0}">
      <dgm:prSet/>
      <dgm:spPr/>
      <dgm:t>
        <a:bodyPr/>
        <a:lstStyle/>
        <a:p>
          <a:endParaRPr lang="zh-TW" altLang="en-US"/>
        </a:p>
      </dgm:t>
    </dgm:pt>
    <dgm:pt modelId="{A38CE5C1-0079-40F9-9767-BEC2105CF0A3}" type="parTrans" cxnId="{0E87EF7F-3367-4003-A094-802B30F75822}">
      <dgm:prSet/>
      <dgm:spPr/>
      <dgm:t>
        <a:bodyPr/>
        <a:lstStyle/>
        <a:p>
          <a:endParaRPr lang="zh-TW" altLang="en-US"/>
        </a:p>
      </dgm:t>
    </dgm:pt>
    <dgm:pt modelId="{59F8ACD0-9956-41D1-B17A-93DB6A2CB40E}" type="sibTrans" cxnId="{0E87EF7F-3367-4003-A094-802B30F75822}">
      <dgm:prSet/>
      <dgm:spPr/>
      <dgm:t>
        <a:bodyPr/>
        <a:lstStyle/>
        <a:p>
          <a:endParaRPr lang="zh-TW" altLang="en-US"/>
        </a:p>
      </dgm:t>
    </dgm:pt>
    <dgm:pt modelId="{C7EDC26E-D1CD-462F-A7E0-F77D0BB0AB42}">
      <dgm:prSet/>
      <dgm:spPr/>
      <dgm:t>
        <a:bodyPr/>
        <a:lstStyle/>
        <a:p>
          <a:endParaRPr lang="zh-TW" altLang="en-US"/>
        </a:p>
      </dgm:t>
    </dgm:pt>
    <dgm:pt modelId="{1F08662A-CACF-4323-802C-FF6868A825DB}" type="parTrans" cxnId="{DA609A02-C13F-4054-A170-5AC87F0636BB}">
      <dgm:prSet/>
      <dgm:spPr/>
      <dgm:t>
        <a:bodyPr/>
        <a:lstStyle/>
        <a:p>
          <a:endParaRPr lang="zh-TW" altLang="en-US"/>
        </a:p>
      </dgm:t>
    </dgm:pt>
    <dgm:pt modelId="{56B4DF77-DF5E-49CF-8CB1-3597D49D3634}" type="sibTrans" cxnId="{DA609A02-C13F-4054-A170-5AC87F0636BB}">
      <dgm:prSet/>
      <dgm:spPr/>
      <dgm:t>
        <a:bodyPr/>
        <a:lstStyle/>
        <a:p>
          <a:endParaRPr lang="zh-TW" altLang="en-US"/>
        </a:p>
      </dgm:t>
    </dgm:pt>
    <dgm:pt modelId="{AE5E3CC3-4F7B-40D3-BE2D-8263FC90936E}">
      <dgm:prSet/>
      <dgm:spPr/>
      <dgm:t>
        <a:bodyPr/>
        <a:lstStyle/>
        <a:p>
          <a:endParaRPr lang="zh-TW" altLang="en-US" dirty="0"/>
        </a:p>
      </dgm:t>
    </dgm:pt>
    <dgm:pt modelId="{7E7B0FE0-BDAF-46D6-AB4C-73E4383432FD}" type="parTrans" cxnId="{9DCCB377-1A7D-47EF-8C1E-EAA559ED1A31}">
      <dgm:prSet/>
      <dgm:spPr/>
      <dgm:t>
        <a:bodyPr/>
        <a:lstStyle/>
        <a:p>
          <a:endParaRPr lang="zh-TW" altLang="en-US"/>
        </a:p>
      </dgm:t>
    </dgm:pt>
    <dgm:pt modelId="{5A75B7BF-E468-4479-B4E3-AA3F60C4F357}" type="sibTrans" cxnId="{9DCCB377-1A7D-47EF-8C1E-EAA559ED1A31}">
      <dgm:prSet/>
      <dgm:spPr/>
      <dgm:t>
        <a:bodyPr/>
        <a:lstStyle/>
        <a:p>
          <a:endParaRPr lang="zh-TW" altLang="en-US"/>
        </a:p>
      </dgm:t>
    </dgm:pt>
    <dgm:pt modelId="{A88C6BBB-0E84-4E65-87C4-18ECCD5095F5}">
      <dgm:prSet/>
      <dgm:spPr/>
      <dgm:t>
        <a:bodyPr/>
        <a:lstStyle/>
        <a:p>
          <a:endParaRPr lang="zh-TW" altLang="en-US"/>
        </a:p>
      </dgm:t>
    </dgm:pt>
    <dgm:pt modelId="{48A78F31-5671-44AB-B798-DA6F4EA9F47C}" type="parTrans" cxnId="{9A186238-C300-467B-8D02-105375ADF7BE}">
      <dgm:prSet/>
      <dgm:spPr/>
      <dgm:t>
        <a:bodyPr/>
        <a:lstStyle/>
        <a:p>
          <a:endParaRPr lang="zh-TW" altLang="en-US"/>
        </a:p>
      </dgm:t>
    </dgm:pt>
    <dgm:pt modelId="{50B12D3B-162E-405A-A682-E369B7B5B0A2}" type="sibTrans" cxnId="{9A186238-C300-467B-8D02-105375ADF7BE}">
      <dgm:prSet/>
      <dgm:spPr/>
      <dgm:t>
        <a:bodyPr/>
        <a:lstStyle/>
        <a:p>
          <a:endParaRPr lang="zh-TW" altLang="en-US"/>
        </a:p>
      </dgm:t>
    </dgm:pt>
    <dgm:pt modelId="{5BD57C55-3912-480C-9B91-B6B6E6819599}">
      <dgm:prSet/>
      <dgm:spPr/>
      <dgm:t>
        <a:bodyPr/>
        <a:lstStyle/>
        <a:p>
          <a:endParaRPr lang="zh-TW" altLang="en-US" dirty="0"/>
        </a:p>
      </dgm:t>
    </dgm:pt>
    <dgm:pt modelId="{A92D3208-1B35-4E47-BBD9-655AEA4C8AF8}" type="parTrans" cxnId="{EF29FEA1-1F27-474A-A4DD-49BCA3ED7809}">
      <dgm:prSet/>
      <dgm:spPr/>
      <dgm:t>
        <a:bodyPr/>
        <a:lstStyle/>
        <a:p>
          <a:endParaRPr lang="zh-TW" altLang="en-US"/>
        </a:p>
      </dgm:t>
    </dgm:pt>
    <dgm:pt modelId="{4F1714D3-F142-44BC-9E6F-BB1367A8F87B}" type="sibTrans" cxnId="{EF29FEA1-1F27-474A-A4DD-49BCA3ED7809}">
      <dgm:prSet/>
      <dgm:spPr/>
      <dgm:t>
        <a:bodyPr/>
        <a:lstStyle/>
        <a:p>
          <a:endParaRPr lang="zh-TW" altLang="en-US"/>
        </a:p>
      </dgm:t>
    </dgm:pt>
    <dgm:pt modelId="{A3FD2FA3-2598-4F2C-9CAA-C551AB1D8BAB}">
      <dgm:prSet/>
      <dgm:spPr/>
      <dgm:t>
        <a:bodyPr/>
        <a:lstStyle/>
        <a:p>
          <a:endParaRPr lang="zh-TW" altLang="en-US" dirty="0"/>
        </a:p>
      </dgm:t>
    </dgm:pt>
    <dgm:pt modelId="{09E3933B-BF20-4488-AB14-AD38AFCC07C8}" type="parTrans" cxnId="{316E6886-B12E-44C6-B4C3-0E03DBCCAD87}">
      <dgm:prSet/>
      <dgm:spPr/>
      <dgm:t>
        <a:bodyPr/>
        <a:lstStyle/>
        <a:p>
          <a:endParaRPr lang="zh-TW" altLang="en-US"/>
        </a:p>
      </dgm:t>
    </dgm:pt>
    <dgm:pt modelId="{A11D7279-8BC2-472E-A00B-2F462413879A}" type="sibTrans" cxnId="{316E6886-B12E-44C6-B4C3-0E03DBCCAD87}">
      <dgm:prSet/>
      <dgm:spPr/>
      <dgm:t>
        <a:bodyPr/>
        <a:lstStyle/>
        <a:p>
          <a:endParaRPr lang="zh-TW" altLang="en-US"/>
        </a:p>
      </dgm:t>
    </dgm:pt>
    <dgm:pt modelId="{0A465CA0-6E8B-4E06-8A80-2A67E958C43F}">
      <dgm:prSet/>
      <dgm:spPr/>
      <dgm:t>
        <a:bodyPr/>
        <a:lstStyle/>
        <a:p>
          <a:endParaRPr lang="zh-TW" altLang="en-US" dirty="0"/>
        </a:p>
      </dgm:t>
    </dgm:pt>
    <dgm:pt modelId="{954593AF-E0B8-46C2-B032-5F9668FF30DE}" type="parTrans" cxnId="{4665E0F6-3163-4428-8E7C-38DC0BA2FAAA}">
      <dgm:prSet/>
      <dgm:spPr/>
      <dgm:t>
        <a:bodyPr/>
        <a:lstStyle/>
        <a:p>
          <a:endParaRPr lang="zh-TW" altLang="en-US"/>
        </a:p>
      </dgm:t>
    </dgm:pt>
    <dgm:pt modelId="{BF64A444-E969-4B33-8D9F-5E61BC5C1B15}" type="sibTrans" cxnId="{4665E0F6-3163-4428-8E7C-38DC0BA2FAAA}">
      <dgm:prSet/>
      <dgm:spPr/>
      <dgm:t>
        <a:bodyPr/>
        <a:lstStyle/>
        <a:p>
          <a:endParaRPr lang="zh-TW" altLang="en-US"/>
        </a:p>
      </dgm:t>
    </dgm:pt>
    <dgm:pt modelId="{5C730D49-62BB-47BF-B635-0E6F97F00AB4}">
      <dgm:prSet/>
      <dgm:spPr/>
      <dgm:t>
        <a:bodyPr/>
        <a:lstStyle/>
        <a:p>
          <a:endParaRPr lang="zh-TW" altLang="en-US"/>
        </a:p>
      </dgm:t>
    </dgm:pt>
    <dgm:pt modelId="{8F852079-F2D5-4C57-ABC6-807202BBAB82}" type="parTrans" cxnId="{7F8A9CEE-6D5B-481C-8213-814E3B8A6A2B}">
      <dgm:prSet/>
      <dgm:spPr/>
      <dgm:t>
        <a:bodyPr/>
        <a:lstStyle/>
        <a:p>
          <a:endParaRPr lang="zh-TW" altLang="en-US"/>
        </a:p>
      </dgm:t>
    </dgm:pt>
    <dgm:pt modelId="{60B551D9-526B-4B15-89EA-F6971FFA75C3}" type="sibTrans" cxnId="{7F8A9CEE-6D5B-481C-8213-814E3B8A6A2B}">
      <dgm:prSet/>
      <dgm:spPr/>
      <dgm:t>
        <a:bodyPr/>
        <a:lstStyle/>
        <a:p>
          <a:endParaRPr lang="zh-TW" altLang="en-US"/>
        </a:p>
      </dgm:t>
    </dgm:pt>
    <dgm:pt modelId="{8E656660-883C-496D-AE3F-C375DA8E0037}">
      <dgm:prSet phldrT="[文字]" custScaleX="142409" custScaleY="74078" custRadScaleRad="69459" custRadScaleInc="-46514"/>
      <dgm:spPr>
        <a:solidFill>
          <a:schemeClr val="accent2">
            <a:lumMod val="20000"/>
            <a:lumOff val="80000"/>
          </a:schemeClr>
        </a:solidFill>
      </dgm:spPr>
      <dgm:t>
        <a:bodyPr/>
        <a:lstStyle/>
        <a:p>
          <a:endParaRPr lang="zh-TW" altLang="en-US"/>
        </a:p>
      </dgm:t>
    </dgm:pt>
    <dgm:pt modelId="{C21D91BE-EC90-409F-B69E-3B74EB213D15}" type="parTrans" cxnId="{58059734-759E-4561-B796-5314FD1AD11D}">
      <dgm:prSet/>
      <dgm:spPr/>
      <dgm:t>
        <a:bodyPr/>
        <a:lstStyle/>
        <a:p>
          <a:endParaRPr lang="zh-TW" altLang="en-US"/>
        </a:p>
      </dgm:t>
    </dgm:pt>
    <dgm:pt modelId="{8EB684C1-5A9F-493B-80F8-5BF548D4E21B}" type="sibTrans" cxnId="{58059734-759E-4561-B796-5314FD1AD11D}">
      <dgm:prSet/>
      <dgm:spPr/>
      <dgm:t>
        <a:bodyPr/>
        <a:lstStyle/>
        <a:p>
          <a:endParaRPr lang="zh-TW" altLang="en-US"/>
        </a:p>
      </dgm:t>
    </dgm:pt>
    <dgm:pt modelId="{DAD27A01-5F5B-4AC6-BD82-BFEDABD6BF21}">
      <dgm:prSet phldrT="[文字]" custScaleX="142409" custScaleY="74078" custRadScaleRad="69459" custRadScaleInc="-46514"/>
      <dgm:spPr>
        <a:solidFill>
          <a:schemeClr val="accent2">
            <a:lumMod val="20000"/>
            <a:lumOff val="80000"/>
          </a:schemeClr>
        </a:solidFill>
      </dgm:spPr>
      <dgm:t>
        <a:bodyPr/>
        <a:lstStyle/>
        <a:p>
          <a:endParaRPr lang="zh-TW" altLang="en-US"/>
        </a:p>
      </dgm:t>
    </dgm:pt>
    <dgm:pt modelId="{EAEA06F5-9E40-4C7D-884D-A9D2AFE4F3EA}" type="parTrans" cxnId="{9152BA51-8DC0-4C37-87D1-991EA47FB680}">
      <dgm:prSet/>
      <dgm:spPr/>
      <dgm:t>
        <a:bodyPr/>
        <a:lstStyle/>
        <a:p>
          <a:endParaRPr lang="zh-TW" altLang="en-US"/>
        </a:p>
      </dgm:t>
    </dgm:pt>
    <dgm:pt modelId="{4BC8EAEF-1FF7-4299-A84F-39EBAE92B6D6}" type="sibTrans" cxnId="{9152BA51-8DC0-4C37-87D1-991EA47FB680}">
      <dgm:prSet/>
      <dgm:spPr/>
      <dgm:t>
        <a:bodyPr/>
        <a:lstStyle/>
        <a:p>
          <a:endParaRPr lang="zh-TW" altLang="en-US"/>
        </a:p>
      </dgm:t>
    </dgm:pt>
    <dgm:pt modelId="{DFF5772A-F5E9-46D1-B880-E99C11CC574C}">
      <dgm:prSet phldrT="[文字]" custScaleX="142409" custScaleY="74078" custRadScaleRad="69459" custRadScaleInc="-46514"/>
      <dgm:spPr>
        <a:solidFill>
          <a:schemeClr val="accent2">
            <a:lumMod val="20000"/>
            <a:lumOff val="80000"/>
          </a:schemeClr>
        </a:solidFill>
      </dgm:spPr>
      <dgm:t>
        <a:bodyPr/>
        <a:lstStyle/>
        <a:p>
          <a:endParaRPr lang="zh-TW" altLang="en-US"/>
        </a:p>
      </dgm:t>
    </dgm:pt>
    <dgm:pt modelId="{72A4A004-A312-44FA-829E-C6545666A83C}" type="parTrans" cxnId="{42E376C5-BEAC-49B7-BB36-D9B61CD0A4EE}">
      <dgm:prSet/>
      <dgm:spPr/>
      <dgm:t>
        <a:bodyPr/>
        <a:lstStyle/>
        <a:p>
          <a:endParaRPr lang="zh-TW" altLang="en-US"/>
        </a:p>
      </dgm:t>
    </dgm:pt>
    <dgm:pt modelId="{D85AFCE5-3A89-489D-B16F-227ECCCACDE2}" type="sibTrans" cxnId="{42E376C5-BEAC-49B7-BB36-D9B61CD0A4EE}">
      <dgm:prSet/>
      <dgm:spPr/>
      <dgm:t>
        <a:bodyPr/>
        <a:lstStyle/>
        <a:p>
          <a:endParaRPr lang="zh-TW" altLang="en-US"/>
        </a:p>
      </dgm:t>
    </dgm:pt>
    <dgm:pt modelId="{495E1654-2EF6-4015-8EB8-DB4749A262E1}">
      <dgm:prSet phldrT="[文字]" custScaleX="116497" custRadScaleRad="61035" custRadScaleInc="50584"/>
      <dgm:spPr/>
      <dgm:t>
        <a:bodyPr/>
        <a:lstStyle/>
        <a:p>
          <a:endParaRPr lang="zh-TW" altLang="en-US"/>
        </a:p>
      </dgm:t>
    </dgm:pt>
    <dgm:pt modelId="{3E3D0233-8A86-4B33-BD26-D5B8AC70BA99}" type="parTrans" cxnId="{F0BD7598-206C-4D8D-B7F1-CDFDEE48594B}">
      <dgm:prSet/>
      <dgm:spPr/>
      <dgm:t>
        <a:bodyPr/>
        <a:lstStyle/>
        <a:p>
          <a:endParaRPr lang="zh-TW" altLang="en-US"/>
        </a:p>
      </dgm:t>
    </dgm:pt>
    <dgm:pt modelId="{B9DDE429-F7DA-415B-ADF4-B5FC0D2F9324}" type="sibTrans" cxnId="{F0BD7598-206C-4D8D-B7F1-CDFDEE48594B}">
      <dgm:prSet/>
      <dgm:spPr/>
      <dgm:t>
        <a:bodyPr/>
        <a:lstStyle/>
        <a:p>
          <a:endParaRPr lang="zh-TW" altLang="en-US"/>
        </a:p>
      </dgm:t>
    </dgm:pt>
    <dgm:pt modelId="{82BA0EE3-79CE-478C-9AF0-E6EE203147A3}">
      <dgm:prSet/>
      <dgm:spPr/>
      <dgm:t>
        <a:bodyPr/>
        <a:lstStyle/>
        <a:p>
          <a:endParaRPr lang="zh-TW" altLang="en-US"/>
        </a:p>
      </dgm:t>
    </dgm:pt>
    <dgm:pt modelId="{091C3B96-C998-459B-8407-C74F82B638D1}" type="parTrans" cxnId="{1AC46EB8-2BBF-4944-8271-3A12C9E5BC45}">
      <dgm:prSet/>
      <dgm:spPr/>
      <dgm:t>
        <a:bodyPr/>
        <a:lstStyle/>
        <a:p>
          <a:endParaRPr lang="zh-TW" altLang="en-US"/>
        </a:p>
      </dgm:t>
    </dgm:pt>
    <dgm:pt modelId="{BB88AF2A-4294-4245-937F-391AD0352F34}" type="sibTrans" cxnId="{1AC46EB8-2BBF-4944-8271-3A12C9E5BC45}">
      <dgm:prSet/>
      <dgm:spPr/>
      <dgm:t>
        <a:bodyPr/>
        <a:lstStyle/>
        <a:p>
          <a:endParaRPr lang="zh-TW" altLang="en-US"/>
        </a:p>
      </dgm:t>
    </dgm:pt>
    <dgm:pt modelId="{D99AFAA1-805F-430D-A4A5-546FD78DD1EA}">
      <dgm:prSet/>
      <dgm:spPr/>
      <dgm:t>
        <a:bodyPr/>
        <a:lstStyle/>
        <a:p>
          <a:endParaRPr lang="zh-TW" altLang="en-US"/>
        </a:p>
      </dgm:t>
    </dgm:pt>
    <dgm:pt modelId="{F930325C-8838-4493-943B-D259937178FD}" type="parTrans" cxnId="{881DD57E-D675-4890-8A8B-C1C271E9D9D6}">
      <dgm:prSet/>
      <dgm:spPr/>
      <dgm:t>
        <a:bodyPr/>
        <a:lstStyle/>
        <a:p>
          <a:endParaRPr lang="zh-TW" altLang="en-US"/>
        </a:p>
      </dgm:t>
    </dgm:pt>
    <dgm:pt modelId="{58CF2A36-71CA-404E-8FFB-4CB5CA333ADC}" type="sibTrans" cxnId="{881DD57E-D675-4890-8A8B-C1C271E9D9D6}">
      <dgm:prSet/>
      <dgm:spPr/>
      <dgm:t>
        <a:bodyPr/>
        <a:lstStyle/>
        <a:p>
          <a:endParaRPr lang="zh-TW" altLang="en-US"/>
        </a:p>
      </dgm:t>
    </dgm:pt>
    <dgm:pt modelId="{AFD8B650-84DF-41E8-A94C-D96350EA867C}" type="pres">
      <dgm:prSet presAssocID="{1CA607EC-D616-4B65-9308-237840D98B91}" presName="cycle" presStyleCnt="0">
        <dgm:presLayoutVars>
          <dgm:chMax val="1"/>
          <dgm:dir/>
          <dgm:animLvl val="ctr"/>
          <dgm:resizeHandles val="exact"/>
        </dgm:presLayoutVars>
      </dgm:prSet>
      <dgm:spPr/>
    </dgm:pt>
    <dgm:pt modelId="{8BBFF995-2EBD-4BCA-8E06-7C29B32705ED}" type="pres">
      <dgm:prSet presAssocID="{6F33E610-72D8-46BC-ACF9-3CA82DA504D8}" presName="centerShape" presStyleLbl="node0" presStyleIdx="0" presStyleCnt="1" custScaleX="113312" custScaleY="116915" custLinFactNeighborX="-1179" custLinFactNeighborY="-50733"/>
      <dgm:spPr/>
    </dgm:pt>
    <dgm:pt modelId="{D6F63892-4A63-40E4-9FA4-45815EE4E08D}" type="pres">
      <dgm:prSet presAssocID="{9D28A0F8-1E9C-48AF-BE6E-98D8353F0FF3}" presName="parTrans" presStyleLbl="bgSibTrans2D1" presStyleIdx="0" presStyleCnt="1"/>
      <dgm:spPr/>
    </dgm:pt>
    <dgm:pt modelId="{DF2B5F2D-226D-4FD9-B648-E5CCDF1B74D5}" type="pres">
      <dgm:prSet presAssocID="{8A8C0B1A-07B3-451B-B2E1-296C811C1221}" presName="node" presStyleLbl="node1" presStyleIdx="0" presStyleCnt="1" custScaleX="142409" custScaleY="94606" custRadScaleRad="69415" custRadScaleInc="-51548">
        <dgm:presLayoutVars>
          <dgm:bulletEnabled val="1"/>
        </dgm:presLayoutVars>
      </dgm:prSet>
      <dgm:spPr/>
    </dgm:pt>
  </dgm:ptLst>
  <dgm:cxnLst>
    <dgm:cxn modelId="{DA609A02-C13F-4054-A170-5AC87F0636BB}" srcId="{1CA607EC-D616-4B65-9308-237840D98B91}" destId="{C7EDC26E-D1CD-462F-A7E0-F77D0BB0AB42}" srcOrd="6" destOrd="0" parTransId="{1F08662A-CACF-4323-802C-FF6868A825DB}" sibTransId="{56B4DF77-DF5E-49CF-8CB1-3597D49D3634}"/>
    <dgm:cxn modelId="{8EB2E213-F3AE-40DF-85EF-EE5CAACE5BDC}" type="presOf" srcId="{1CA607EC-D616-4B65-9308-237840D98B91}" destId="{AFD8B650-84DF-41E8-A94C-D96350EA867C}" srcOrd="0" destOrd="0" presId="urn:microsoft.com/office/officeart/2005/8/layout/radial4"/>
    <dgm:cxn modelId="{C0600519-B592-4D93-9CD8-AF1075512274}" srcId="{6F33E610-72D8-46BC-ACF9-3CA82DA504D8}" destId="{8A8C0B1A-07B3-451B-B2E1-296C811C1221}" srcOrd="0" destOrd="0" parTransId="{9D28A0F8-1E9C-48AF-BE6E-98D8353F0FF3}" sibTransId="{4658A053-0C63-47AE-BC77-13E8F06AB035}"/>
    <dgm:cxn modelId="{58059734-759E-4561-B796-5314FD1AD11D}" srcId="{1CA607EC-D616-4B65-9308-237840D98B91}" destId="{8E656660-883C-496D-AE3F-C375DA8E0037}" srcOrd="9" destOrd="0" parTransId="{C21D91BE-EC90-409F-B69E-3B74EB213D15}" sibTransId="{8EB684C1-5A9F-493B-80F8-5BF548D4E21B}"/>
    <dgm:cxn modelId="{9A186238-C300-467B-8D02-105375ADF7BE}" srcId="{1CA607EC-D616-4B65-9308-237840D98B91}" destId="{A88C6BBB-0E84-4E65-87C4-18ECCD5095F5}" srcOrd="4" destOrd="0" parTransId="{48A78F31-5671-44AB-B798-DA6F4EA9F47C}" sibTransId="{50B12D3B-162E-405A-A682-E369B7B5B0A2}"/>
    <dgm:cxn modelId="{6CBFC33A-B60F-428A-A602-8BFD89794263}" type="presOf" srcId="{8A8C0B1A-07B3-451B-B2E1-296C811C1221}" destId="{DF2B5F2D-226D-4FD9-B648-E5CCDF1B74D5}" srcOrd="0" destOrd="0" presId="urn:microsoft.com/office/officeart/2005/8/layout/radial4"/>
    <dgm:cxn modelId="{9152BA51-8DC0-4C37-87D1-991EA47FB680}" srcId="{1CA607EC-D616-4B65-9308-237840D98B91}" destId="{DAD27A01-5F5B-4AC6-BD82-BFEDABD6BF21}" srcOrd="10" destOrd="0" parTransId="{EAEA06F5-9E40-4C7D-884D-A9D2AFE4F3EA}" sibTransId="{4BC8EAEF-1FF7-4299-A84F-39EBAE92B6D6}"/>
    <dgm:cxn modelId="{14644453-4F7F-4A07-844E-9FDE0C27C351}" srcId="{1CA607EC-D616-4B65-9308-237840D98B91}" destId="{6F33E610-72D8-46BC-ACF9-3CA82DA504D8}" srcOrd="0" destOrd="0" parTransId="{FD86A4E2-CF18-4B9D-8AC6-094411180001}" sibTransId="{C0B88FC4-1FFE-4197-8FD5-87C53821ACD7}"/>
    <dgm:cxn modelId="{9DCCB377-1A7D-47EF-8C1E-EAA559ED1A31}" srcId="{1CA607EC-D616-4B65-9308-237840D98B91}" destId="{AE5E3CC3-4F7B-40D3-BE2D-8263FC90936E}" srcOrd="7" destOrd="0" parTransId="{7E7B0FE0-BDAF-46D6-AB4C-73E4383432FD}" sibTransId="{5A75B7BF-E468-4479-B4E3-AA3F60C4F357}"/>
    <dgm:cxn modelId="{881DD57E-D675-4890-8A8B-C1C271E9D9D6}" srcId="{1CA607EC-D616-4B65-9308-237840D98B91}" destId="{D99AFAA1-805F-430D-A4A5-546FD78DD1EA}" srcOrd="14" destOrd="0" parTransId="{F930325C-8838-4493-943B-D259937178FD}" sibTransId="{58CF2A36-71CA-404E-8FFB-4CB5CA333ADC}"/>
    <dgm:cxn modelId="{0E87EF7F-3367-4003-A094-802B30F75822}" srcId="{1CA607EC-D616-4B65-9308-237840D98B91}" destId="{17B0C911-EA54-41B1-8AE2-69AE5088E4B0}" srcOrd="8" destOrd="0" parTransId="{A38CE5C1-0079-40F9-9767-BEC2105CF0A3}" sibTransId="{59F8ACD0-9956-41D1-B17A-93DB6A2CB40E}"/>
    <dgm:cxn modelId="{09104B83-0925-456D-AF3C-E410454206A3}" type="presOf" srcId="{6F33E610-72D8-46BC-ACF9-3CA82DA504D8}" destId="{8BBFF995-2EBD-4BCA-8E06-7C29B32705ED}" srcOrd="0" destOrd="0" presId="urn:microsoft.com/office/officeart/2005/8/layout/radial4"/>
    <dgm:cxn modelId="{316E6886-B12E-44C6-B4C3-0E03DBCCAD87}" srcId="{1CA607EC-D616-4B65-9308-237840D98B91}" destId="{A3FD2FA3-2598-4F2C-9CAA-C551AB1D8BAB}" srcOrd="2" destOrd="0" parTransId="{09E3933B-BF20-4488-AB14-AD38AFCC07C8}" sibTransId="{A11D7279-8BC2-472E-A00B-2F462413879A}"/>
    <dgm:cxn modelId="{F0BD7598-206C-4D8D-B7F1-CDFDEE48594B}" srcId="{1CA607EC-D616-4B65-9308-237840D98B91}" destId="{495E1654-2EF6-4015-8EB8-DB4749A262E1}" srcOrd="12" destOrd="0" parTransId="{3E3D0233-8A86-4B33-BD26-D5B8AC70BA99}" sibTransId="{B9DDE429-F7DA-415B-ADF4-B5FC0D2F9324}"/>
    <dgm:cxn modelId="{EF29FEA1-1F27-474A-A4DD-49BCA3ED7809}" srcId="{1CA607EC-D616-4B65-9308-237840D98B91}" destId="{5BD57C55-3912-480C-9B91-B6B6E6819599}" srcOrd="5" destOrd="0" parTransId="{A92D3208-1B35-4E47-BBD9-655AEA4C8AF8}" sibTransId="{4F1714D3-F142-44BC-9E6F-BB1367A8F87B}"/>
    <dgm:cxn modelId="{1AC46EB8-2BBF-4944-8271-3A12C9E5BC45}" srcId="{1CA607EC-D616-4B65-9308-237840D98B91}" destId="{82BA0EE3-79CE-478C-9AF0-E6EE203147A3}" srcOrd="13" destOrd="0" parTransId="{091C3B96-C998-459B-8407-C74F82B638D1}" sibTransId="{BB88AF2A-4294-4245-937F-391AD0352F34}"/>
    <dgm:cxn modelId="{42E376C5-BEAC-49B7-BB36-D9B61CD0A4EE}" srcId="{1CA607EC-D616-4B65-9308-237840D98B91}" destId="{DFF5772A-F5E9-46D1-B880-E99C11CC574C}" srcOrd="11" destOrd="0" parTransId="{72A4A004-A312-44FA-829E-C6545666A83C}" sibTransId="{D85AFCE5-3A89-489D-B16F-227ECCCACDE2}"/>
    <dgm:cxn modelId="{CB0C7CCC-978B-487F-9622-509FF3693375}" type="presOf" srcId="{9D28A0F8-1E9C-48AF-BE6E-98D8353F0FF3}" destId="{D6F63892-4A63-40E4-9FA4-45815EE4E08D}" srcOrd="0" destOrd="0" presId="urn:microsoft.com/office/officeart/2005/8/layout/radial4"/>
    <dgm:cxn modelId="{7F8A9CEE-6D5B-481C-8213-814E3B8A6A2B}" srcId="{1CA607EC-D616-4B65-9308-237840D98B91}" destId="{5C730D49-62BB-47BF-B635-0E6F97F00AB4}" srcOrd="1" destOrd="0" parTransId="{8F852079-F2D5-4C57-ABC6-807202BBAB82}" sibTransId="{60B551D9-526B-4B15-89EA-F6971FFA75C3}"/>
    <dgm:cxn modelId="{4665E0F6-3163-4428-8E7C-38DC0BA2FAAA}" srcId="{1CA607EC-D616-4B65-9308-237840D98B91}" destId="{0A465CA0-6E8B-4E06-8A80-2A67E958C43F}" srcOrd="3" destOrd="0" parTransId="{954593AF-E0B8-46C2-B032-5F9668FF30DE}" sibTransId="{BF64A444-E969-4B33-8D9F-5E61BC5C1B15}"/>
    <dgm:cxn modelId="{5A8BB32B-3CE6-4EC0-A185-F8E5D066C051}" type="presParOf" srcId="{AFD8B650-84DF-41E8-A94C-D96350EA867C}" destId="{8BBFF995-2EBD-4BCA-8E06-7C29B32705ED}" srcOrd="0" destOrd="0" presId="urn:microsoft.com/office/officeart/2005/8/layout/radial4"/>
    <dgm:cxn modelId="{E9B3AA6B-D59E-4702-9CD1-B7013B92117D}" type="presParOf" srcId="{AFD8B650-84DF-41E8-A94C-D96350EA867C}" destId="{D6F63892-4A63-40E4-9FA4-45815EE4E08D}" srcOrd="1" destOrd="0" presId="urn:microsoft.com/office/officeart/2005/8/layout/radial4"/>
    <dgm:cxn modelId="{F3942738-A1F5-4D44-9367-BB01B39D9F2E}" type="presParOf" srcId="{AFD8B650-84DF-41E8-A94C-D96350EA867C}" destId="{DF2B5F2D-226D-4FD9-B648-E5CCDF1B74D5}" srcOrd="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CA607EC-D616-4B65-9308-237840D98B9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zh-TW" altLang="en-US"/>
        </a:p>
      </dgm:t>
    </dgm:pt>
    <dgm:pt modelId="{6F33E610-72D8-46BC-ACF9-3CA82DA504D8}">
      <dgm:prSet phldrT="[文字]"/>
      <dgm:spPr>
        <a:solidFill>
          <a:schemeClr val="accent2">
            <a:lumMod val="20000"/>
            <a:lumOff val="80000"/>
          </a:schemeClr>
        </a:solidFill>
      </dgm:spPr>
      <dgm:t>
        <a:bodyPr/>
        <a:lstStyle/>
        <a:p>
          <a:pPr algn="l"/>
          <a:r>
            <a:rPr lang="en-US" altLang="en-US" b="1" dirty="0">
              <a:solidFill>
                <a:schemeClr val="tx1"/>
              </a:solidFill>
              <a:latin typeface="Times New Roman" panose="02020603050405020304" pitchFamily="18" charset="0"/>
              <a:cs typeface="Times New Roman" panose="02020603050405020304" pitchFamily="18" charset="0"/>
            </a:rPr>
            <a:t>1-III-3</a:t>
          </a:r>
          <a:r>
            <a:rPr lang="zh-TW" altLang="en-US" b="1" dirty="0">
              <a:solidFill>
                <a:schemeClr val="tx1"/>
              </a:solidFill>
              <a:latin typeface="Times New Roman" panose="02020603050405020304" pitchFamily="18" charset="0"/>
              <a:cs typeface="Times New Roman" panose="02020603050405020304" pitchFamily="18" charset="0"/>
            </a:rPr>
            <a:t>了解族群文化，並分析其對個人與家庭發展的影響</a:t>
          </a:r>
          <a:endParaRPr lang="zh-TW" altLang="en-US" b="1" dirty="0">
            <a:solidFill>
              <a:schemeClr val="tx1"/>
            </a:solidFill>
          </a:endParaRPr>
        </a:p>
      </dgm:t>
    </dgm:pt>
    <dgm:pt modelId="{FD86A4E2-CF18-4B9D-8AC6-094411180001}" type="parTrans" cxnId="{14644453-4F7F-4A07-844E-9FDE0C27C351}">
      <dgm:prSet/>
      <dgm:spPr/>
      <dgm:t>
        <a:bodyPr/>
        <a:lstStyle/>
        <a:p>
          <a:endParaRPr lang="zh-TW" altLang="en-US"/>
        </a:p>
      </dgm:t>
    </dgm:pt>
    <dgm:pt modelId="{C0B88FC4-1FFE-4197-8FD5-87C53821ACD7}" type="sibTrans" cxnId="{14644453-4F7F-4A07-844E-9FDE0C27C351}">
      <dgm:prSet/>
      <dgm:spPr/>
      <dgm:t>
        <a:bodyPr/>
        <a:lstStyle/>
        <a:p>
          <a:endParaRPr lang="zh-TW" altLang="en-US"/>
        </a:p>
      </dgm:t>
    </dgm:pt>
    <dgm:pt modelId="{8A8C0B1A-07B3-451B-B2E1-296C811C1221}">
      <dgm:prSet phldrT="[文字]" custT="1"/>
      <dgm:spPr>
        <a:solidFill>
          <a:schemeClr val="accent2">
            <a:lumMod val="20000"/>
            <a:lumOff val="80000"/>
          </a:schemeClr>
        </a:solidFill>
      </dgm:spPr>
      <dgm:t>
        <a:bodyPr/>
        <a:lstStyle/>
        <a:p>
          <a:pPr algn="l"/>
          <a:r>
            <a:rPr lang="en-US" altLang="zh-TW" sz="2800" b="1" dirty="0">
              <a:solidFill>
                <a:schemeClr val="tx1"/>
              </a:solidFill>
              <a:latin typeface="Times New Roman" panose="02020603050405020304" pitchFamily="18" charset="0"/>
              <a:cs typeface="Times New Roman" panose="02020603050405020304" pitchFamily="18" charset="0"/>
            </a:rPr>
            <a:t>A-III-5</a:t>
          </a:r>
          <a:r>
            <a:rPr lang="zh-TW" altLang="zh-TW" sz="2800" b="1" dirty="0">
              <a:solidFill>
                <a:schemeClr val="tx1"/>
              </a:solidFill>
              <a:latin typeface="Times New Roman" panose="02020603050405020304" pitchFamily="18" charset="0"/>
              <a:cs typeface="Times New Roman" panose="02020603050405020304" pitchFamily="18" charset="0"/>
            </a:rPr>
            <a:t>不同族群的家庭文化與傳統。</a:t>
          </a:r>
          <a:endParaRPr lang="zh-TW" altLang="en-US" sz="2800" b="1" dirty="0">
            <a:solidFill>
              <a:schemeClr val="tx1"/>
            </a:solidFill>
            <a:latin typeface="Times New Roman" panose="02020603050405020304" pitchFamily="18" charset="0"/>
            <a:cs typeface="Times New Roman" panose="02020603050405020304" pitchFamily="18" charset="0"/>
          </a:endParaRPr>
        </a:p>
      </dgm:t>
    </dgm:pt>
    <dgm:pt modelId="{9D28A0F8-1E9C-48AF-BE6E-98D8353F0FF3}" type="parTrans" cxnId="{C0600519-B592-4D93-9CD8-AF1075512274}">
      <dgm:prSet/>
      <dgm:spPr>
        <a:solidFill>
          <a:schemeClr val="accent2">
            <a:lumMod val="20000"/>
            <a:lumOff val="80000"/>
          </a:schemeClr>
        </a:solidFill>
      </dgm:spPr>
      <dgm:t>
        <a:bodyPr/>
        <a:lstStyle/>
        <a:p>
          <a:endParaRPr lang="zh-TW" altLang="en-US"/>
        </a:p>
      </dgm:t>
    </dgm:pt>
    <dgm:pt modelId="{4658A053-0C63-47AE-BC77-13E8F06AB035}" type="sibTrans" cxnId="{C0600519-B592-4D93-9CD8-AF1075512274}">
      <dgm:prSet/>
      <dgm:spPr/>
      <dgm:t>
        <a:bodyPr/>
        <a:lstStyle/>
        <a:p>
          <a:endParaRPr lang="zh-TW" altLang="en-US"/>
        </a:p>
      </dgm:t>
    </dgm:pt>
    <dgm:pt modelId="{17B0C911-EA54-41B1-8AE2-69AE5088E4B0}">
      <dgm:prSet/>
      <dgm:spPr/>
      <dgm:t>
        <a:bodyPr/>
        <a:lstStyle/>
        <a:p>
          <a:endParaRPr lang="zh-TW" altLang="en-US"/>
        </a:p>
      </dgm:t>
    </dgm:pt>
    <dgm:pt modelId="{A38CE5C1-0079-40F9-9767-BEC2105CF0A3}" type="parTrans" cxnId="{0E87EF7F-3367-4003-A094-802B30F75822}">
      <dgm:prSet/>
      <dgm:spPr/>
      <dgm:t>
        <a:bodyPr/>
        <a:lstStyle/>
        <a:p>
          <a:endParaRPr lang="zh-TW" altLang="en-US"/>
        </a:p>
      </dgm:t>
    </dgm:pt>
    <dgm:pt modelId="{59F8ACD0-9956-41D1-B17A-93DB6A2CB40E}" type="sibTrans" cxnId="{0E87EF7F-3367-4003-A094-802B30F75822}">
      <dgm:prSet/>
      <dgm:spPr/>
      <dgm:t>
        <a:bodyPr/>
        <a:lstStyle/>
        <a:p>
          <a:endParaRPr lang="zh-TW" altLang="en-US"/>
        </a:p>
      </dgm:t>
    </dgm:pt>
    <dgm:pt modelId="{C7EDC26E-D1CD-462F-A7E0-F77D0BB0AB42}">
      <dgm:prSet/>
      <dgm:spPr/>
      <dgm:t>
        <a:bodyPr/>
        <a:lstStyle/>
        <a:p>
          <a:endParaRPr lang="zh-TW" altLang="en-US"/>
        </a:p>
      </dgm:t>
    </dgm:pt>
    <dgm:pt modelId="{1F08662A-CACF-4323-802C-FF6868A825DB}" type="parTrans" cxnId="{DA609A02-C13F-4054-A170-5AC87F0636BB}">
      <dgm:prSet/>
      <dgm:spPr/>
      <dgm:t>
        <a:bodyPr/>
        <a:lstStyle/>
        <a:p>
          <a:endParaRPr lang="zh-TW" altLang="en-US"/>
        </a:p>
      </dgm:t>
    </dgm:pt>
    <dgm:pt modelId="{56B4DF77-DF5E-49CF-8CB1-3597D49D3634}" type="sibTrans" cxnId="{DA609A02-C13F-4054-A170-5AC87F0636BB}">
      <dgm:prSet/>
      <dgm:spPr/>
      <dgm:t>
        <a:bodyPr/>
        <a:lstStyle/>
        <a:p>
          <a:endParaRPr lang="zh-TW" altLang="en-US"/>
        </a:p>
      </dgm:t>
    </dgm:pt>
    <dgm:pt modelId="{AE5E3CC3-4F7B-40D3-BE2D-8263FC90936E}">
      <dgm:prSet/>
      <dgm:spPr/>
      <dgm:t>
        <a:bodyPr/>
        <a:lstStyle/>
        <a:p>
          <a:endParaRPr lang="zh-TW" altLang="en-US" dirty="0"/>
        </a:p>
      </dgm:t>
    </dgm:pt>
    <dgm:pt modelId="{7E7B0FE0-BDAF-46D6-AB4C-73E4383432FD}" type="parTrans" cxnId="{9DCCB377-1A7D-47EF-8C1E-EAA559ED1A31}">
      <dgm:prSet/>
      <dgm:spPr/>
      <dgm:t>
        <a:bodyPr/>
        <a:lstStyle/>
        <a:p>
          <a:endParaRPr lang="zh-TW" altLang="en-US"/>
        </a:p>
      </dgm:t>
    </dgm:pt>
    <dgm:pt modelId="{5A75B7BF-E468-4479-B4E3-AA3F60C4F357}" type="sibTrans" cxnId="{9DCCB377-1A7D-47EF-8C1E-EAA559ED1A31}">
      <dgm:prSet/>
      <dgm:spPr/>
      <dgm:t>
        <a:bodyPr/>
        <a:lstStyle/>
        <a:p>
          <a:endParaRPr lang="zh-TW" altLang="en-US"/>
        </a:p>
      </dgm:t>
    </dgm:pt>
    <dgm:pt modelId="{A88C6BBB-0E84-4E65-87C4-18ECCD5095F5}">
      <dgm:prSet/>
      <dgm:spPr/>
      <dgm:t>
        <a:bodyPr/>
        <a:lstStyle/>
        <a:p>
          <a:endParaRPr lang="zh-TW" altLang="en-US"/>
        </a:p>
      </dgm:t>
    </dgm:pt>
    <dgm:pt modelId="{48A78F31-5671-44AB-B798-DA6F4EA9F47C}" type="parTrans" cxnId="{9A186238-C300-467B-8D02-105375ADF7BE}">
      <dgm:prSet/>
      <dgm:spPr/>
      <dgm:t>
        <a:bodyPr/>
        <a:lstStyle/>
        <a:p>
          <a:endParaRPr lang="zh-TW" altLang="en-US"/>
        </a:p>
      </dgm:t>
    </dgm:pt>
    <dgm:pt modelId="{50B12D3B-162E-405A-A682-E369B7B5B0A2}" type="sibTrans" cxnId="{9A186238-C300-467B-8D02-105375ADF7BE}">
      <dgm:prSet/>
      <dgm:spPr/>
      <dgm:t>
        <a:bodyPr/>
        <a:lstStyle/>
        <a:p>
          <a:endParaRPr lang="zh-TW" altLang="en-US"/>
        </a:p>
      </dgm:t>
    </dgm:pt>
    <dgm:pt modelId="{5BD57C55-3912-480C-9B91-B6B6E6819599}">
      <dgm:prSet/>
      <dgm:spPr/>
      <dgm:t>
        <a:bodyPr/>
        <a:lstStyle/>
        <a:p>
          <a:endParaRPr lang="zh-TW" altLang="en-US" dirty="0"/>
        </a:p>
      </dgm:t>
    </dgm:pt>
    <dgm:pt modelId="{A92D3208-1B35-4E47-BBD9-655AEA4C8AF8}" type="parTrans" cxnId="{EF29FEA1-1F27-474A-A4DD-49BCA3ED7809}">
      <dgm:prSet/>
      <dgm:spPr/>
      <dgm:t>
        <a:bodyPr/>
        <a:lstStyle/>
        <a:p>
          <a:endParaRPr lang="zh-TW" altLang="en-US"/>
        </a:p>
      </dgm:t>
    </dgm:pt>
    <dgm:pt modelId="{4F1714D3-F142-44BC-9E6F-BB1367A8F87B}" type="sibTrans" cxnId="{EF29FEA1-1F27-474A-A4DD-49BCA3ED7809}">
      <dgm:prSet/>
      <dgm:spPr/>
      <dgm:t>
        <a:bodyPr/>
        <a:lstStyle/>
        <a:p>
          <a:endParaRPr lang="zh-TW" altLang="en-US"/>
        </a:p>
      </dgm:t>
    </dgm:pt>
    <dgm:pt modelId="{A3FD2FA3-2598-4F2C-9CAA-C551AB1D8BAB}">
      <dgm:prSet/>
      <dgm:spPr/>
      <dgm:t>
        <a:bodyPr/>
        <a:lstStyle/>
        <a:p>
          <a:endParaRPr lang="zh-TW" altLang="en-US" dirty="0"/>
        </a:p>
      </dgm:t>
    </dgm:pt>
    <dgm:pt modelId="{09E3933B-BF20-4488-AB14-AD38AFCC07C8}" type="parTrans" cxnId="{316E6886-B12E-44C6-B4C3-0E03DBCCAD87}">
      <dgm:prSet/>
      <dgm:spPr/>
      <dgm:t>
        <a:bodyPr/>
        <a:lstStyle/>
        <a:p>
          <a:endParaRPr lang="zh-TW" altLang="en-US"/>
        </a:p>
      </dgm:t>
    </dgm:pt>
    <dgm:pt modelId="{A11D7279-8BC2-472E-A00B-2F462413879A}" type="sibTrans" cxnId="{316E6886-B12E-44C6-B4C3-0E03DBCCAD87}">
      <dgm:prSet/>
      <dgm:spPr/>
      <dgm:t>
        <a:bodyPr/>
        <a:lstStyle/>
        <a:p>
          <a:endParaRPr lang="zh-TW" altLang="en-US"/>
        </a:p>
      </dgm:t>
    </dgm:pt>
    <dgm:pt modelId="{0A465CA0-6E8B-4E06-8A80-2A67E958C43F}">
      <dgm:prSet/>
      <dgm:spPr/>
      <dgm:t>
        <a:bodyPr/>
        <a:lstStyle/>
        <a:p>
          <a:endParaRPr lang="zh-TW" altLang="en-US" dirty="0"/>
        </a:p>
      </dgm:t>
    </dgm:pt>
    <dgm:pt modelId="{954593AF-E0B8-46C2-B032-5F9668FF30DE}" type="parTrans" cxnId="{4665E0F6-3163-4428-8E7C-38DC0BA2FAAA}">
      <dgm:prSet/>
      <dgm:spPr/>
      <dgm:t>
        <a:bodyPr/>
        <a:lstStyle/>
        <a:p>
          <a:endParaRPr lang="zh-TW" altLang="en-US"/>
        </a:p>
      </dgm:t>
    </dgm:pt>
    <dgm:pt modelId="{BF64A444-E969-4B33-8D9F-5E61BC5C1B15}" type="sibTrans" cxnId="{4665E0F6-3163-4428-8E7C-38DC0BA2FAAA}">
      <dgm:prSet/>
      <dgm:spPr/>
      <dgm:t>
        <a:bodyPr/>
        <a:lstStyle/>
        <a:p>
          <a:endParaRPr lang="zh-TW" altLang="en-US"/>
        </a:p>
      </dgm:t>
    </dgm:pt>
    <dgm:pt modelId="{5C730D49-62BB-47BF-B635-0E6F97F00AB4}">
      <dgm:prSet/>
      <dgm:spPr/>
      <dgm:t>
        <a:bodyPr/>
        <a:lstStyle/>
        <a:p>
          <a:endParaRPr lang="zh-TW" altLang="en-US"/>
        </a:p>
      </dgm:t>
    </dgm:pt>
    <dgm:pt modelId="{8F852079-F2D5-4C57-ABC6-807202BBAB82}" type="parTrans" cxnId="{7F8A9CEE-6D5B-481C-8213-814E3B8A6A2B}">
      <dgm:prSet/>
      <dgm:spPr/>
      <dgm:t>
        <a:bodyPr/>
        <a:lstStyle/>
        <a:p>
          <a:endParaRPr lang="zh-TW" altLang="en-US"/>
        </a:p>
      </dgm:t>
    </dgm:pt>
    <dgm:pt modelId="{60B551D9-526B-4B15-89EA-F6971FFA75C3}" type="sibTrans" cxnId="{7F8A9CEE-6D5B-481C-8213-814E3B8A6A2B}">
      <dgm:prSet/>
      <dgm:spPr/>
      <dgm:t>
        <a:bodyPr/>
        <a:lstStyle/>
        <a:p>
          <a:endParaRPr lang="zh-TW" altLang="en-US"/>
        </a:p>
      </dgm:t>
    </dgm:pt>
    <dgm:pt modelId="{8E656660-883C-496D-AE3F-C375DA8E0037}">
      <dgm:prSet phldrT="[文字]" custScaleX="142409" custScaleY="74078" custRadScaleRad="69459" custRadScaleInc="-46514"/>
      <dgm:spPr>
        <a:solidFill>
          <a:schemeClr val="accent2">
            <a:lumMod val="20000"/>
            <a:lumOff val="80000"/>
          </a:schemeClr>
        </a:solidFill>
      </dgm:spPr>
      <dgm:t>
        <a:bodyPr/>
        <a:lstStyle/>
        <a:p>
          <a:endParaRPr lang="zh-TW" altLang="en-US"/>
        </a:p>
      </dgm:t>
    </dgm:pt>
    <dgm:pt modelId="{C21D91BE-EC90-409F-B69E-3B74EB213D15}" type="parTrans" cxnId="{58059734-759E-4561-B796-5314FD1AD11D}">
      <dgm:prSet/>
      <dgm:spPr/>
      <dgm:t>
        <a:bodyPr/>
        <a:lstStyle/>
        <a:p>
          <a:endParaRPr lang="zh-TW" altLang="en-US"/>
        </a:p>
      </dgm:t>
    </dgm:pt>
    <dgm:pt modelId="{8EB684C1-5A9F-493B-80F8-5BF548D4E21B}" type="sibTrans" cxnId="{58059734-759E-4561-B796-5314FD1AD11D}">
      <dgm:prSet/>
      <dgm:spPr/>
      <dgm:t>
        <a:bodyPr/>
        <a:lstStyle/>
        <a:p>
          <a:endParaRPr lang="zh-TW" altLang="en-US"/>
        </a:p>
      </dgm:t>
    </dgm:pt>
    <dgm:pt modelId="{DAD27A01-5F5B-4AC6-BD82-BFEDABD6BF21}">
      <dgm:prSet phldrT="[文字]" custScaleX="142409" custScaleY="74078" custRadScaleRad="69459" custRadScaleInc="-46514"/>
      <dgm:spPr>
        <a:solidFill>
          <a:schemeClr val="accent2">
            <a:lumMod val="20000"/>
            <a:lumOff val="80000"/>
          </a:schemeClr>
        </a:solidFill>
      </dgm:spPr>
      <dgm:t>
        <a:bodyPr/>
        <a:lstStyle/>
        <a:p>
          <a:endParaRPr lang="zh-TW" altLang="en-US"/>
        </a:p>
      </dgm:t>
    </dgm:pt>
    <dgm:pt modelId="{EAEA06F5-9E40-4C7D-884D-A9D2AFE4F3EA}" type="parTrans" cxnId="{9152BA51-8DC0-4C37-87D1-991EA47FB680}">
      <dgm:prSet/>
      <dgm:spPr/>
      <dgm:t>
        <a:bodyPr/>
        <a:lstStyle/>
        <a:p>
          <a:endParaRPr lang="zh-TW" altLang="en-US"/>
        </a:p>
      </dgm:t>
    </dgm:pt>
    <dgm:pt modelId="{4BC8EAEF-1FF7-4299-A84F-39EBAE92B6D6}" type="sibTrans" cxnId="{9152BA51-8DC0-4C37-87D1-991EA47FB680}">
      <dgm:prSet/>
      <dgm:spPr/>
      <dgm:t>
        <a:bodyPr/>
        <a:lstStyle/>
        <a:p>
          <a:endParaRPr lang="zh-TW" altLang="en-US"/>
        </a:p>
      </dgm:t>
    </dgm:pt>
    <dgm:pt modelId="{DFF5772A-F5E9-46D1-B880-E99C11CC574C}">
      <dgm:prSet phldrT="[文字]" custScaleX="142409" custScaleY="74078" custRadScaleRad="69459" custRadScaleInc="-46514"/>
      <dgm:spPr>
        <a:solidFill>
          <a:schemeClr val="accent2">
            <a:lumMod val="20000"/>
            <a:lumOff val="80000"/>
          </a:schemeClr>
        </a:solidFill>
      </dgm:spPr>
      <dgm:t>
        <a:bodyPr/>
        <a:lstStyle/>
        <a:p>
          <a:endParaRPr lang="zh-TW" altLang="en-US"/>
        </a:p>
      </dgm:t>
    </dgm:pt>
    <dgm:pt modelId="{72A4A004-A312-44FA-829E-C6545666A83C}" type="parTrans" cxnId="{42E376C5-BEAC-49B7-BB36-D9B61CD0A4EE}">
      <dgm:prSet/>
      <dgm:spPr/>
      <dgm:t>
        <a:bodyPr/>
        <a:lstStyle/>
        <a:p>
          <a:endParaRPr lang="zh-TW" altLang="en-US"/>
        </a:p>
      </dgm:t>
    </dgm:pt>
    <dgm:pt modelId="{D85AFCE5-3A89-489D-B16F-227ECCCACDE2}" type="sibTrans" cxnId="{42E376C5-BEAC-49B7-BB36-D9B61CD0A4EE}">
      <dgm:prSet/>
      <dgm:spPr/>
      <dgm:t>
        <a:bodyPr/>
        <a:lstStyle/>
        <a:p>
          <a:endParaRPr lang="zh-TW" altLang="en-US"/>
        </a:p>
      </dgm:t>
    </dgm:pt>
    <dgm:pt modelId="{495E1654-2EF6-4015-8EB8-DB4749A262E1}">
      <dgm:prSet phldrT="[文字]" custScaleX="116497" custRadScaleRad="61035" custRadScaleInc="50584"/>
      <dgm:spPr/>
      <dgm:t>
        <a:bodyPr/>
        <a:lstStyle/>
        <a:p>
          <a:endParaRPr lang="zh-TW" altLang="en-US"/>
        </a:p>
      </dgm:t>
    </dgm:pt>
    <dgm:pt modelId="{3E3D0233-8A86-4B33-BD26-D5B8AC70BA99}" type="parTrans" cxnId="{F0BD7598-206C-4D8D-B7F1-CDFDEE48594B}">
      <dgm:prSet/>
      <dgm:spPr/>
      <dgm:t>
        <a:bodyPr/>
        <a:lstStyle/>
        <a:p>
          <a:endParaRPr lang="zh-TW" altLang="en-US"/>
        </a:p>
      </dgm:t>
    </dgm:pt>
    <dgm:pt modelId="{B9DDE429-F7DA-415B-ADF4-B5FC0D2F9324}" type="sibTrans" cxnId="{F0BD7598-206C-4D8D-B7F1-CDFDEE48594B}">
      <dgm:prSet/>
      <dgm:spPr/>
      <dgm:t>
        <a:bodyPr/>
        <a:lstStyle/>
        <a:p>
          <a:endParaRPr lang="zh-TW" altLang="en-US"/>
        </a:p>
      </dgm:t>
    </dgm:pt>
    <dgm:pt modelId="{82BA0EE3-79CE-478C-9AF0-E6EE203147A3}">
      <dgm:prSet/>
      <dgm:spPr/>
      <dgm:t>
        <a:bodyPr/>
        <a:lstStyle/>
        <a:p>
          <a:endParaRPr lang="zh-TW" altLang="en-US"/>
        </a:p>
      </dgm:t>
    </dgm:pt>
    <dgm:pt modelId="{091C3B96-C998-459B-8407-C74F82B638D1}" type="parTrans" cxnId="{1AC46EB8-2BBF-4944-8271-3A12C9E5BC45}">
      <dgm:prSet/>
      <dgm:spPr/>
      <dgm:t>
        <a:bodyPr/>
        <a:lstStyle/>
        <a:p>
          <a:endParaRPr lang="zh-TW" altLang="en-US"/>
        </a:p>
      </dgm:t>
    </dgm:pt>
    <dgm:pt modelId="{BB88AF2A-4294-4245-937F-391AD0352F34}" type="sibTrans" cxnId="{1AC46EB8-2BBF-4944-8271-3A12C9E5BC45}">
      <dgm:prSet/>
      <dgm:spPr/>
      <dgm:t>
        <a:bodyPr/>
        <a:lstStyle/>
        <a:p>
          <a:endParaRPr lang="zh-TW" altLang="en-US"/>
        </a:p>
      </dgm:t>
    </dgm:pt>
    <dgm:pt modelId="{D99AFAA1-805F-430D-A4A5-546FD78DD1EA}">
      <dgm:prSet/>
      <dgm:spPr/>
      <dgm:t>
        <a:bodyPr/>
        <a:lstStyle/>
        <a:p>
          <a:endParaRPr lang="zh-TW" altLang="en-US"/>
        </a:p>
      </dgm:t>
    </dgm:pt>
    <dgm:pt modelId="{F930325C-8838-4493-943B-D259937178FD}" type="parTrans" cxnId="{881DD57E-D675-4890-8A8B-C1C271E9D9D6}">
      <dgm:prSet/>
      <dgm:spPr/>
      <dgm:t>
        <a:bodyPr/>
        <a:lstStyle/>
        <a:p>
          <a:endParaRPr lang="zh-TW" altLang="en-US"/>
        </a:p>
      </dgm:t>
    </dgm:pt>
    <dgm:pt modelId="{58CF2A36-71CA-404E-8FFB-4CB5CA333ADC}" type="sibTrans" cxnId="{881DD57E-D675-4890-8A8B-C1C271E9D9D6}">
      <dgm:prSet/>
      <dgm:spPr/>
      <dgm:t>
        <a:bodyPr/>
        <a:lstStyle/>
        <a:p>
          <a:endParaRPr lang="zh-TW" altLang="en-US"/>
        </a:p>
      </dgm:t>
    </dgm:pt>
    <dgm:pt modelId="{AFD8B650-84DF-41E8-A94C-D96350EA867C}" type="pres">
      <dgm:prSet presAssocID="{1CA607EC-D616-4B65-9308-237840D98B91}" presName="cycle" presStyleCnt="0">
        <dgm:presLayoutVars>
          <dgm:chMax val="1"/>
          <dgm:dir/>
          <dgm:animLvl val="ctr"/>
          <dgm:resizeHandles val="exact"/>
        </dgm:presLayoutVars>
      </dgm:prSet>
      <dgm:spPr/>
    </dgm:pt>
    <dgm:pt modelId="{8BBFF995-2EBD-4BCA-8E06-7C29B32705ED}" type="pres">
      <dgm:prSet presAssocID="{6F33E610-72D8-46BC-ACF9-3CA82DA504D8}" presName="centerShape" presStyleLbl="node0" presStyleIdx="0" presStyleCnt="1" custScaleX="113312" custScaleY="116915" custLinFactNeighborX="-1179" custLinFactNeighborY="-50733"/>
      <dgm:spPr/>
    </dgm:pt>
    <dgm:pt modelId="{D6F63892-4A63-40E4-9FA4-45815EE4E08D}" type="pres">
      <dgm:prSet presAssocID="{9D28A0F8-1E9C-48AF-BE6E-98D8353F0FF3}" presName="parTrans" presStyleLbl="bgSibTrans2D1" presStyleIdx="0" presStyleCnt="1"/>
      <dgm:spPr/>
    </dgm:pt>
    <dgm:pt modelId="{DF2B5F2D-226D-4FD9-B648-E5CCDF1B74D5}" type="pres">
      <dgm:prSet presAssocID="{8A8C0B1A-07B3-451B-B2E1-296C811C1221}" presName="node" presStyleLbl="node1" presStyleIdx="0" presStyleCnt="1" custScaleX="142409" custScaleY="94606" custRadScaleRad="69415" custRadScaleInc="-51548">
        <dgm:presLayoutVars>
          <dgm:bulletEnabled val="1"/>
        </dgm:presLayoutVars>
      </dgm:prSet>
      <dgm:spPr/>
    </dgm:pt>
  </dgm:ptLst>
  <dgm:cxnLst>
    <dgm:cxn modelId="{DA609A02-C13F-4054-A170-5AC87F0636BB}" srcId="{1CA607EC-D616-4B65-9308-237840D98B91}" destId="{C7EDC26E-D1CD-462F-A7E0-F77D0BB0AB42}" srcOrd="6" destOrd="0" parTransId="{1F08662A-CACF-4323-802C-FF6868A825DB}" sibTransId="{56B4DF77-DF5E-49CF-8CB1-3597D49D3634}"/>
    <dgm:cxn modelId="{8EB2E213-F3AE-40DF-85EF-EE5CAACE5BDC}" type="presOf" srcId="{1CA607EC-D616-4B65-9308-237840D98B91}" destId="{AFD8B650-84DF-41E8-A94C-D96350EA867C}" srcOrd="0" destOrd="0" presId="urn:microsoft.com/office/officeart/2005/8/layout/radial4"/>
    <dgm:cxn modelId="{C0600519-B592-4D93-9CD8-AF1075512274}" srcId="{6F33E610-72D8-46BC-ACF9-3CA82DA504D8}" destId="{8A8C0B1A-07B3-451B-B2E1-296C811C1221}" srcOrd="0" destOrd="0" parTransId="{9D28A0F8-1E9C-48AF-BE6E-98D8353F0FF3}" sibTransId="{4658A053-0C63-47AE-BC77-13E8F06AB035}"/>
    <dgm:cxn modelId="{58059734-759E-4561-B796-5314FD1AD11D}" srcId="{1CA607EC-D616-4B65-9308-237840D98B91}" destId="{8E656660-883C-496D-AE3F-C375DA8E0037}" srcOrd="9" destOrd="0" parTransId="{C21D91BE-EC90-409F-B69E-3B74EB213D15}" sibTransId="{8EB684C1-5A9F-493B-80F8-5BF548D4E21B}"/>
    <dgm:cxn modelId="{9A186238-C300-467B-8D02-105375ADF7BE}" srcId="{1CA607EC-D616-4B65-9308-237840D98B91}" destId="{A88C6BBB-0E84-4E65-87C4-18ECCD5095F5}" srcOrd="4" destOrd="0" parTransId="{48A78F31-5671-44AB-B798-DA6F4EA9F47C}" sibTransId="{50B12D3B-162E-405A-A682-E369B7B5B0A2}"/>
    <dgm:cxn modelId="{6CBFC33A-B60F-428A-A602-8BFD89794263}" type="presOf" srcId="{8A8C0B1A-07B3-451B-B2E1-296C811C1221}" destId="{DF2B5F2D-226D-4FD9-B648-E5CCDF1B74D5}" srcOrd="0" destOrd="0" presId="urn:microsoft.com/office/officeart/2005/8/layout/radial4"/>
    <dgm:cxn modelId="{9152BA51-8DC0-4C37-87D1-991EA47FB680}" srcId="{1CA607EC-D616-4B65-9308-237840D98B91}" destId="{DAD27A01-5F5B-4AC6-BD82-BFEDABD6BF21}" srcOrd="10" destOrd="0" parTransId="{EAEA06F5-9E40-4C7D-884D-A9D2AFE4F3EA}" sibTransId="{4BC8EAEF-1FF7-4299-A84F-39EBAE92B6D6}"/>
    <dgm:cxn modelId="{14644453-4F7F-4A07-844E-9FDE0C27C351}" srcId="{1CA607EC-D616-4B65-9308-237840D98B91}" destId="{6F33E610-72D8-46BC-ACF9-3CA82DA504D8}" srcOrd="0" destOrd="0" parTransId="{FD86A4E2-CF18-4B9D-8AC6-094411180001}" sibTransId="{C0B88FC4-1FFE-4197-8FD5-87C53821ACD7}"/>
    <dgm:cxn modelId="{9DCCB377-1A7D-47EF-8C1E-EAA559ED1A31}" srcId="{1CA607EC-D616-4B65-9308-237840D98B91}" destId="{AE5E3CC3-4F7B-40D3-BE2D-8263FC90936E}" srcOrd="7" destOrd="0" parTransId="{7E7B0FE0-BDAF-46D6-AB4C-73E4383432FD}" sibTransId="{5A75B7BF-E468-4479-B4E3-AA3F60C4F357}"/>
    <dgm:cxn modelId="{881DD57E-D675-4890-8A8B-C1C271E9D9D6}" srcId="{1CA607EC-D616-4B65-9308-237840D98B91}" destId="{D99AFAA1-805F-430D-A4A5-546FD78DD1EA}" srcOrd="14" destOrd="0" parTransId="{F930325C-8838-4493-943B-D259937178FD}" sibTransId="{58CF2A36-71CA-404E-8FFB-4CB5CA333ADC}"/>
    <dgm:cxn modelId="{0E87EF7F-3367-4003-A094-802B30F75822}" srcId="{1CA607EC-D616-4B65-9308-237840D98B91}" destId="{17B0C911-EA54-41B1-8AE2-69AE5088E4B0}" srcOrd="8" destOrd="0" parTransId="{A38CE5C1-0079-40F9-9767-BEC2105CF0A3}" sibTransId="{59F8ACD0-9956-41D1-B17A-93DB6A2CB40E}"/>
    <dgm:cxn modelId="{09104B83-0925-456D-AF3C-E410454206A3}" type="presOf" srcId="{6F33E610-72D8-46BC-ACF9-3CA82DA504D8}" destId="{8BBFF995-2EBD-4BCA-8E06-7C29B32705ED}" srcOrd="0" destOrd="0" presId="urn:microsoft.com/office/officeart/2005/8/layout/radial4"/>
    <dgm:cxn modelId="{316E6886-B12E-44C6-B4C3-0E03DBCCAD87}" srcId="{1CA607EC-D616-4B65-9308-237840D98B91}" destId="{A3FD2FA3-2598-4F2C-9CAA-C551AB1D8BAB}" srcOrd="2" destOrd="0" parTransId="{09E3933B-BF20-4488-AB14-AD38AFCC07C8}" sibTransId="{A11D7279-8BC2-472E-A00B-2F462413879A}"/>
    <dgm:cxn modelId="{F0BD7598-206C-4D8D-B7F1-CDFDEE48594B}" srcId="{1CA607EC-D616-4B65-9308-237840D98B91}" destId="{495E1654-2EF6-4015-8EB8-DB4749A262E1}" srcOrd="12" destOrd="0" parTransId="{3E3D0233-8A86-4B33-BD26-D5B8AC70BA99}" sibTransId="{B9DDE429-F7DA-415B-ADF4-B5FC0D2F9324}"/>
    <dgm:cxn modelId="{EF29FEA1-1F27-474A-A4DD-49BCA3ED7809}" srcId="{1CA607EC-D616-4B65-9308-237840D98B91}" destId="{5BD57C55-3912-480C-9B91-B6B6E6819599}" srcOrd="5" destOrd="0" parTransId="{A92D3208-1B35-4E47-BBD9-655AEA4C8AF8}" sibTransId="{4F1714D3-F142-44BC-9E6F-BB1367A8F87B}"/>
    <dgm:cxn modelId="{1AC46EB8-2BBF-4944-8271-3A12C9E5BC45}" srcId="{1CA607EC-D616-4B65-9308-237840D98B91}" destId="{82BA0EE3-79CE-478C-9AF0-E6EE203147A3}" srcOrd="13" destOrd="0" parTransId="{091C3B96-C998-459B-8407-C74F82B638D1}" sibTransId="{BB88AF2A-4294-4245-937F-391AD0352F34}"/>
    <dgm:cxn modelId="{42E376C5-BEAC-49B7-BB36-D9B61CD0A4EE}" srcId="{1CA607EC-D616-4B65-9308-237840D98B91}" destId="{DFF5772A-F5E9-46D1-B880-E99C11CC574C}" srcOrd="11" destOrd="0" parTransId="{72A4A004-A312-44FA-829E-C6545666A83C}" sibTransId="{D85AFCE5-3A89-489D-B16F-227ECCCACDE2}"/>
    <dgm:cxn modelId="{CB0C7CCC-978B-487F-9622-509FF3693375}" type="presOf" srcId="{9D28A0F8-1E9C-48AF-BE6E-98D8353F0FF3}" destId="{D6F63892-4A63-40E4-9FA4-45815EE4E08D}" srcOrd="0" destOrd="0" presId="urn:microsoft.com/office/officeart/2005/8/layout/radial4"/>
    <dgm:cxn modelId="{7F8A9CEE-6D5B-481C-8213-814E3B8A6A2B}" srcId="{1CA607EC-D616-4B65-9308-237840D98B91}" destId="{5C730D49-62BB-47BF-B635-0E6F97F00AB4}" srcOrd="1" destOrd="0" parTransId="{8F852079-F2D5-4C57-ABC6-807202BBAB82}" sibTransId="{60B551D9-526B-4B15-89EA-F6971FFA75C3}"/>
    <dgm:cxn modelId="{4665E0F6-3163-4428-8E7C-38DC0BA2FAAA}" srcId="{1CA607EC-D616-4B65-9308-237840D98B91}" destId="{0A465CA0-6E8B-4E06-8A80-2A67E958C43F}" srcOrd="3" destOrd="0" parTransId="{954593AF-E0B8-46C2-B032-5F9668FF30DE}" sibTransId="{BF64A444-E969-4B33-8D9F-5E61BC5C1B15}"/>
    <dgm:cxn modelId="{5A8BB32B-3CE6-4EC0-A185-F8E5D066C051}" type="presParOf" srcId="{AFD8B650-84DF-41E8-A94C-D96350EA867C}" destId="{8BBFF995-2EBD-4BCA-8E06-7C29B32705ED}" srcOrd="0" destOrd="0" presId="urn:microsoft.com/office/officeart/2005/8/layout/radial4"/>
    <dgm:cxn modelId="{E9B3AA6B-D59E-4702-9CD1-B7013B92117D}" type="presParOf" srcId="{AFD8B650-84DF-41E8-A94C-D96350EA867C}" destId="{D6F63892-4A63-40E4-9FA4-45815EE4E08D}" srcOrd="1" destOrd="0" presId="urn:microsoft.com/office/officeart/2005/8/layout/radial4"/>
    <dgm:cxn modelId="{F3942738-A1F5-4D44-9367-BB01B39D9F2E}" type="presParOf" srcId="{AFD8B650-84DF-41E8-A94C-D96350EA867C}" destId="{DF2B5F2D-226D-4FD9-B648-E5CCDF1B74D5}" srcOrd="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E7CBCB-F3F6-489D-9B3F-021B0D23A4B8}" type="doc">
      <dgm:prSet loTypeId="urn:microsoft.com/office/officeart/2005/8/layout/hList1" loCatId="list" qsTypeId="urn:microsoft.com/office/officeart/2005/8/quickstyle/simple3" qsCatId="simple" csTypeId="urn:microsoft.com/office/officeart/2005/8/colors/colorful5" csCatId="colorful" phldr="1"/>
      <dgm:spPr/>
      <dgm:t>
        <a:bodyPr/>
        <a:lstStyle/>
        <a:p>
          <a:endParaRPr lang="zh-TW" altLang="en-US"/>
        </a:p>
      </dgm:t>
    </dgm:pt>
    <dgm:pt modelId="{A285E6D5-4DE3-4FC6-A08A-5A6FF41262E1}">
      <dgm:prSet phldrT="[文字]" custT="1"/>
      <dgm:spPr>
        <a:xfrm>
          <a:off x="41" y="250661"/>
          <a:ext cx="3937666" cy="931083"/>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w="6350" cap="flat" cmpd="sng" algn="ctr">
          <a:solidFill>
            <a:srgbClr val="4472C4">
              <a:hueOff val="0"/>
              <a:satOff val="0"/>
              <a:lumOff val="0"/>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資源管理教育</a:t>
          </a:r>
        </a:p>
      </dgm:t>
    </dgm:pt>
    <dgm:pt modelId="{F92318FB-C46F-4720-A875-9062C79102C6}" type="par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CCDC3646-3255-4217-94FE-A0A09629F09A}" type="sibTrans" cxnId="{36124416-E1BD-4FAA-984C-9A7FB7235B7B}">
      <dgm:prSet/>
      <dgm:spPr/>
      <dgm:t>
        <a:bodyPr/>
        <a:lstStyle/>
        <a:p>
          <a:endParaRPr lang="zh-TW" altLang="en-US">
            <a:latin typeface="手札體-簡" panose="03000500000000000000" pitchFamily="66" charset="-122"/>
            <a:ea typeface="手札體-簡" panose="03000500000000000000" pitchFamily="66" charset="-122"/>
          </a:endParaRPr>
        </a:p>
      </dgm:t>
    </dgm:pt>
    <dgm:pt modelId="{6949294A-2799-4A64-BFE6-B72596510E3F}">
      <dgm:prSet phldrT="[文字]" custT="1"/>
      <dgm:spPr>
        <a:xfrm>
          <a:off x="41" y="1092580"/>
          <a:ext cx="3937666" cy="2635200"/>
        </a:xfrm>
        <a:prstGeom prst="rect">
          <a:avLst/>
        </a:prstGeom>
        <a:solidFill>
          <a:srgbClr val="4472C4">
            <a:tint val="40000"/>
            <a:alpha val="90000"/>
            <a:hueOff val="0"/>
            <a:satOff val="0"/>
            <a:lumOff val="0"/>
            <a:alphaOff val="0"/>
          </a:srgbClr>
        </a:solidFill>
        <a:ln w="6350" cap="flat" cmpd="sng" algn="ctr">
          <a:solidFill>
            <a:srgbClr val="4472C4">
              <a:tint val="40000"/>
              <a:alpha val="90000"/>
              <a:hueOff val="0"/>
              <a:satOff val="0"/>
              <a:lumOff val="0"/>
              <a:alphaOff val="0"/>
            </a:srgbClr>
          </a:solidFill>
          <a:prstDash val="solid"/>
          <a:miter lim="800000"/>
        </a:ln>
        <a:effectLst/>
      </dgm:spPr>
      <dgm:t>
        <a:bodyPr/>
        <a:lstStyle/>
        <a:p>
          <a:r>
            <a:rPr lang="zh-TW" altLang="en-US" sz="28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指增進個人、家庭、</a:t>
          </a:r>
          <a:r>
            <a:rPr lang="zh-TW" altLang="en-US" sz="2800" dirty="0">
              <a:solidFill>
                <a:srgbClr val="7030A0"/>
              </a:solidFill>
              <a:latin typeface="微軟正黑體" panose="020B0604030504040204" pitchFamily="34" charset="-120"/>
              <a:ea typeface="微軟正黑體" panose="020B0604030504040204" pitchFamily="34" charset="-120"/>
              <a:cs typeface="+mn-cs"/>
            </a:rPr>
            <a:t>社會</a:t>
          </a:r>
          <a:r>
            <a:rPr lang="zh-TW" altLang="en-US" sz="28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之資源運用與管理之教育活動及服務。</a:t>
          </a:r>
        </a:p>
      </dgm:t>
    </dgm:pt>
    <dgm:pt modelId="{1CCA883D-ED6E-46D9-966F-277663B7BF75}" type="parTrans" cxnId="{F4B5245F-011F-4514-B733-F824F2E9ED36}">
      <dgm:prSet/>
      <dgm:spPr/>
      <dgm:t>
        <a:bodyPr/>
        <a:lstStyle/>
        <a:p>
          <a:endParaRPr lang="zh-TW" altLang="en-US">
            <a:latin typeface="手札體-簡" panose="03000500000000000000" pitchFamily="66" charset="-122"/>
            <a:ea typeface="手札體-簡" panose="03000500000000000000" pitchFamily="66" charset="-122"/>
          </a:endParaRPr>
        </a:p>
      </dgm:t>
    </dgm:pt>
    <dgm:pt modelId="{85D004A1-06C9-491C-B771-01EC6C7344E2}" type="sibTrans" cxnId="{F4B5245F-011F-4514-B733-F824F2E9ED36}">
      <dgm:prSet/>
      <dgm:spPr/>
      <dgm:t>
        <a:bodyPr/>
        <a:lstStyle/>
        <a:p>
          <a:endParaRPr lang="zh-TW" altLang="en-US">
            <a:latin typeface="手札體-簡" panose="03000500000000000000" pitchFamily="66" charset="-122"/>
            <a:ea typeface="手札體-簡" panose="03000500000000000000" pitchFamily="66" charset="-122"/>
          </a:endParaRPr>
        </a:p>
      </dgm:t>
    </dgm:pt>
    <dgm:pt modelId="{6DA5B0E9-6538-4C63-A398-B3C105BFF491}">
      <dgm:prSet phldrT="[文字]" custT="1"/>
      <dgm:spPr>
        <a:xfrm>
          <a:off x="4280638" y="250661"/>
          <a:ext cx="3937666" cy="931083"/>
        </a:xfrm>
        <a:prstGeom prst="rect">
          <a:avLst/>
        </a:prstGeom>
        <a:gradFill rotWithShape="0">
          <a:gsLst>
            <a:gs pos="0">
              <a:srgbClr val="4472C4">
                <a:hueOff val="-7353344"/>
                <a:satOff val="-10228"/>
                <a:lumOff val="-3922"/>
                <a:alphaOff val="0"/>
                <a:lumMod val="110000"/>
                <a:satMod val="105000"/>
                <a:tint val="67000"/>
              </a:srgbClr>
            </a:gs>
            <a:gs pos="50000">
              <a:srgbClr val="4472C4">
                <a:hueOff val="-7353344"/>
                <a:satOff val="-10228"/>
                <a:lumOff val="-3922"/>
                <a:alphaOff val="0"/>
                <a:lumMod val="105000"/>
                <a:satMod val="103000"/>
                <a:tint val="73000"/>
              </a:srgbClr>
            </a:gs>
            <a:gs pos="100000">
              <a:srgbClr val="4472C4">
                <a:hueOff val="-7353344"/>
                <a:satOff val="-10228"/>
                <a:lumOff val="-3922"/>
                <a:alphaOff val="0"/>
                <a:lumMod val="105000"/>
                <a:satMod val="109000"/>
                <a:tint val="81000"/>
              </a:srgbClr>
            </a:gs>
          </a:gsLst>
          <a:lin ang="5400000" scaled="0"/>
        </a:gradFill>
        <a:ln w="6350" cap="flat" cmpd="sng" algn="ctr">
          <a:solidFill>
            <a:srgbClr val="4472C4">
              <a:hueOff val="-7353344"/>
              <a:satOff val="-10228"/>
              <a:lumOff val="-3922"/>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多元文化教育</a:t>
          </a:r>
        </a:p>
      </dgm:t>
    </dgm:pt>
    <dgm:pt modelId="{76674D48-0EEE-40FD-9822-91C7A768B3D2}" type="par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0E27BA80-A167-4FB7-9DC0-7E89496B8D0F}" type="sib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6B3F860C-25A0-40A3-99A3-4E4B35E11425}">
      <dgm:prSet phldrT="[文字]" custT="1"/>
      <dgm:spPr>
        <a:xfrm>
          <a:off x="4280638" y="1092580"/>
          <a:ext cx="3937666" cy="2635200"/>
        </a:xfrm>
        <a:prstGeom prst="rect">
          <a:avLst/>
        </a:prstGeom>
        <a:solidFill>
          <a:srgbClr val="4472C4">
            <a:tint val="40000"/>
            <a:alpha val="90000"/>
            <a:hueOff val="-7391755"/>
            <a:satOff val="-12816"/>
            <a:lumOff val="-1289"/>
            <a:alphaOff val="0"/>
          </a:srgbClr>
        </a:solidFill>
        <a:ln w="6350" cap="flat" cmpd="sng" algn="ctr">
          <a:solidFill>
            <a:srgbClr val="4472C4">
              <a:tint val="40000"/>
              <a:alpha val="90000"/>
              <a:hueOff val="-7391755"/>
              <a:satOff val="-12816"/>
              <a:lumOff val="-1289"/>
              <a:alphaOff val="0"/>
            </a:srgbClr>
          </a:solidFill>
          <a:prstDash val="solid"/>
          <a:miter lim="800000"/>
        </a:ln>
        <a:effectLst/>
      </dgm:spPr>
      <dgm:t>
        <a:bodyPr/>
        <a:lstStyle/>
        <a:p>
          <a:r>
            <a:rPr lang="zh-TW" altLang="en-US" sz="28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指增進家族成員對多元文化理解及尊重之教育活動</a:t>
          </a:r>
          <a:r>
            <a:rPr lang="zh-TW" altLang="en-US" sz="2800" u="none"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及服務。</a:t>
          </a:r>
          <a:endParaRPr lang="zh-TW" altLang="en-US" sz="28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endParaRPr>
        </a:p>
      </dgm:t>
    </dgm:pt>
    <dgm:pt modelId="{086F7D60-63B3-451F-9909-4DF2B216129F}" type="par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9FF57F80-FEE2-412A-BC8F-357A2C5C625C}" type="sib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0736D8F0-E18C-4022-9B24-AB645E50F73D}" type="pres">
      <dgm:prSet presAssocID="{1DE7CBCB-F3F6-489D-9B3F-021B0D23A4B8}" presName="Name0" presStyleCnt="0">
        <dgm:presLayoutVars>
          <dgm:dir/>
          <dgm:animLvl val="lvl"/>
          <dgm:resizeHandles val="exact"/>
        </dgm:presLayoutVars>
      </dgm:prSet>
      <dgm:spPr/>
    </dgm:pt>
    <dgm:pt modelId="{170BF957-8AF7-4FDB-9A51-CA5F965DAB33}" type="pres">
      <dgm:prSet presAssocID="{A285E6D5-4DE3-4FC6-A08A-5A6FF41262E1}" presName="composite" presStyleCnt="0"/>
      <dgm:spPr/>
    </dgm:pt>
    <dgm:pt modelId="{8514BAFC-E152-4B94-8FB6-B63D08040623}" type="pres">
      <dgm:prSet presAssocID="{A285E6D5-4DE3-4FC6-A08A-5A6FF41262E1}" presName="parTx" presStyleLbl="alignNode1" presStyleIdx="0" presStyleCnt="2" custScaleY="83926">
        <dgm:presLayoutVars>
          <dgm:chMax val="0"/>
          <dgm:chPref val="0"/>
          <dgm:bulletEnabled val="1"/>
        </dgm:presLayoutVars>
      </dgm:prSet>
      <dgm:spPr/>
    </dgm:pt>
    <dgm:pt modelId="{3156BDD5-ADBF-444D-976C-E42756A1C607}" type="pres">
      <dgm:prSet presAssocID="{A285E6D5-4DE3-4FC6-A08A-5A6FF41262E1}" presName="desTx" presStyleLbl="alignAccFollowNode1" presStyleIdx="0" presStyleCnt="2">
        <dgm:presLayoutVars>
          <dgm:bulletEnabled val="1"/>
        </dgm:presLayoutVars>
      </dgm:prSet>
      <dgm:spPr/>
    </dgm:pt>
    <dgm:pt modelId="{6B44276A-A699-4409-B251-24CEA9B401DD}" type="pres">
      <dgm:prSet presAssocID="{CCDC3646-3255-4217-94FE-A0A09629F09A}" presName="space" presStyleCnt="0"/>
      <dgm:spPr/>
    </dgm:pt>
    <dgm:pt modelId="{726E2D3B-B2D1-426C-8C55-9BEBBE161F59}" type="pres">
      <dgm:prSet presAssocID="{6DA5B0E9-6538-4C63-A398-B3C105BFF491}" presName="composite" presStyleCnt="0"/>
      <dgm:spPr/>
    </dgm:pt>
    <dgm:pt modelId="{07993D2E-C10B-4C92-B255-7EBE8EA41E9B}" type="pres">
      <dgm:prSet presAssocID="{6DA5B0E9-6538-4C63-A398-B3C105BFF491}" presName="parTx" presStyleLbl="alignNode1" presStyleIdx="1" presStyleCnt="2" custScaleY="83926" custLinFactNeighborX="-5291">
        <dgm:presLayoutVars>
          <dgm:chMax val="0"/>
          <dgm:chPref val="0"/>
          <dgm:bulletEnabled val="1"/>
        </dgm:presLayoutVars>
      </dgm:prSet>
      <dgm:spPr/>
    </dgm:pt>
    <dgm:pt modelId="{D1B69999-5DB9-4FAA-939C-30C32619EE2B}" type="pres">
      <dgm:prSet presAssocID="{6DA5B0E9-6538-4C63-A398-B3C105BFF491}" presName="desTx" presStyleLbl="alignAccFollowNode1" presStyleIdx="1" presStyleCnt="2" custLinFactNeighborX="-5291">
        <dgm:presLayoutVars>
          <dgm:bulletEnabled val="1"/>
        </dgm:presLayoutVars>
      </dgm:prSet>
      <dgm:spPr/>
    </dgm:pt>
  </dgm:ptLst>
  <dgm:cxnLst>
    <dgm:cxn modelId="{97AA6015-6D33-4A81-9657-C2479ACB364E}" srcId="{6DA5B0E9-6538-4C63-A398-B3C105BFF491}" destId="{6B3F860C-25A0-40A3-99A3-4E4B35E11425}" srcOrd="0" destOrd="0" parTransId="{086F7D60-63B3-451F-9909-4DF2B216129F}" sibTransId="{9FF57F80-FEE2-412A-BC8F-357A2C5C625C}"/>
    <dgm:cxn modelId="{36124416-E1BD-4FAA-984C-9A7FB7235B7B}" srcId="{1DE7CBCB-F3F6-489D-9B3F-021B0D23A4B8}" destId="{A285E6D5-4DE3-4FC6-A08A-5A6FF41262E1}" srcOrd="0" destOrd="0" parTransId="{F92318FB-C46F-4720-A875-9062C79102C6}" sibTransId="{CCDC3646-3255-4217-94FE-A0A09629F09A}"/>
    <dgm:cxn modelId="{0B19C25D-5958-4F75-93E8-E2B42C54A627}" type="presOf" srcId="{1DE7CBCB-F3F6-489D-9B3F-021B0D23A4B8}" destId="{0736D8F0-E18C-4022-9B24-AB645E50F73D}" srcOrd="0" destOrd="0" presId="urn:microsoft.com/office/officeart/2005/8/layout/hList1"/>
    <dgm:cxn modelId="{F4B5245F-011F-4514-B733-F824F2E9ED36}" srcId="{A285E6D5-4DE3-4FC6-A08A-5A6FF41262E1}" destId="{6949294A-2799-4A64-BFE6-B72596510E3F}" srcOrd="0" destOrd="0" parTransId="{1CCA883D-ED6E-46D9-966F-277663B7BF75}" sibTransId="{85D004A1-06C9-491C-B771-01EC6C7344E2}"/>
    <dgm:cxn modelId="{2A66EC71-F868-4BD5-8BB2-0213076E41EB}" type="presOf" srcId="{6949294A-2799-4A64-BFE6-B72596510E3F}" destId="{3156BDD5-ADBF-444D-976C-E42756A1C607}" srcOrd="0" destOrd="0" presId="urn:microsoft.com/office/officeart/2005/8/layout/hList1"/>
    <dgm:cxn modelId="{C0D15054-B09C-45DD-90E9-A1D7A583A84A}" type="presOf" srcId="{A285E6D5-4DE3-4FC6-A08A-5A6FF41262E1}" destId="{8514BAFC-E152-4B94-8FB6-B63D08040623}" srcOrd="0" destOrd="0" presId="urn:microsoft.com/office/officeart/2005/8/layout/hList1"/>
    <dgm:cxn modelId="{54478B99-5357-48EE-922A-7F9ACBDD014C}" srcId="{1DE7CBCB-F3F6-489D-9B3F-021B0D23A4B8}" destId="{6DA5B0E9-6538-4C63-A398-B3C105BFF491}" srcOrd="1" destOrd="0" parTransId="{76674D48-0EEE-40FD-9822-91C7A768B3D2}" sibTransId="{0E27BA80-A167-4FB7-9DC0-7E89496B8D0F}"/>
    <dgm:cxn modelId="{B7C3A4A3-ED90-4DA5-A9E7-C5F04A2C30E5}" type="presOf" srcId="{6B3F860C-25A0-40A3-99A3-4E4B35E11425}" destId="{D1B69999-5DB9-4FAA-939C-30C32619EE2B}" srcOrd="0" destOrd="0" presId="urn:microsoft.com/office/officeart/2005/8/layout/hList1"/>
    <dgm:cxn modelId="{1FC3A4D5-D800-4C56-9581-EAD2F060FA94}" type="presOf" srcId="{6DA5B0E9-6538-4C63-A398-B3C105BFF491}" destId="{07993D2E-C10B-4C92-B255-7EBE8EA41E9B}" srcOrd="0" destOrd="0" presId="urn:microsoft.com/office/officeart/2005/8/layout/hList1"/>
    <dgm:cxn modelId="{9339ECDD-EE1A-4383-BB21-5ADECC37F0FE}" type="presParOf" srcId="{0736D8F0-E18C-4022-9B24-AB645E50F73D}" destId="{170BF957-8AF7-4FDB-9A51-CA5F965DAB33}" srcOrd="0" destOrd="0" presId="urn:microsoft.com/office/officeart/2005/8/layout/hList1"/>
    <dgm:cxn modelId="{A659285E-2A54-4D64-A7CF-B28724DA7757}" type="presParOf" srcId="{170BF957-8AF7-4FDB-9A51-CA5F965DAB33}" destId="{8514BAFC-E152-4B94-8FB6-B63D08040623}" srcOrd="0" destOrd="0" presId="urn:microsoft.com/office/officeart/2005/8/layout/hList1"/>
    <dgm:cxn modelId="{9BEE5265-9430-4D3C-B026-1F8EBF2E5DE8}" type="presParOf" srcId="{170BF957-8AF7-4FDB-9A51-CA5F965DAB33}" destId="{3156BDD5-ADBF-444D-976C-E42756A1C607}" srcOrd="1" destOrd="0" presId="urn:microsoft.com/office/officeart/2005/8/layout/hList1"/>
    <dgm:cxn modelId="{F4D7F5BF-8C73-438B-ACA5-83623B955642}" type="presParOf" srcId="{0736D8F0-E18C-4022-9B24-AB645E50F73D}" destId="{6B44276A-A699-4409-B251-24CEA9B401DD}" srcOrd="1" destOrd="0" presId="urn:microsoft.com/office/officeart/2005/8/layout/hList1"/>
    <dgm:cxn modelId="{49AB9DE9-736E-4713-8D41-478B0DCEAA8C}" type="presParOf" srcId="{0736D8F0-E18C-4022-9B24-AB645E50F73D}" destId="{726E2D3B-B2D1-426C-8C55-9BEBBE161F59}" srcOrd="2" destOrd="0" presId="urn:microsoft.com/office/officeart/2005/8/layout/hList1"/>
    <dgm:cxn modelId="{CEADE4CB-1F8D-4136-89B6-517CB2C2FC74}" type="presParOf" srcId="{726E2D3B-B2D1-426C-8C55-9BEBBE161F59}" destId="{07993D2E-C10B-4C92-B255-7EBE8EA41E9B}" srcOrd="0" destOrd="0" presId="urn:microsoft.com/office/officeart/2005/8/layout/hList1"/>
    <dgm:cxn modelId="{DF24E567-FA4D-4298-AD8E-8F7D1FA9F5C8}" type="presParOf" srcId="{726E2D3B-B2D1-426C-8C55-9BEBBE161F59}" destId="{D1B69999-5DB9-4FAA-939C-30C32619EE2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E7CBCB-F3F6-489D-9B3F-021B0D23A4B8}" type="doc">
      <dgm:prSet loTypeId="urn:microsoft.com/office/officeart/2005/8/layout/hList1" loCatId="list" qsTypeId="urn:microsoft.com/office/officeart/2005/8/quickstyle/simple3" qsCatId="simple" csTypeId="urn:microsoft.com/office/officeart/2005/8/colors/colorful1" csCatId="colorful" phldr="1"/>
      <dgm:spPr/>
      <dgm:t>
        <a:bodyPr/>
        <a:lstStyle/>
        <a:p>
          <a:endParaRPr lang="zh-TW" altLang="en-US"/>
        </a:p>
      </dgm:t>
    </dgm:pt>
    <dgm:pt modelId="{6DA5B0E9-6538-4C63-A398-B3C105BFF491}">
      <dgm:prSet phldrT="[文字]" custT="1"/>
      <dgm:spPr>
        <a:xfrm>
          <a:off x="38" y="41881"/>
          <a:ext cx="3670980" cy="1152000"/>
        </a:xfrm>
        <a:prstGeom prst="rect">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w="6350" cap="flat" cmpd="sng" algn="ctr">
          <a:solidFill>
            <a:srgbClr val="ED7D31">
              <a:hueOff val="0"/>
              <a:satOff val="0"/>
              <a:lumOff val="0"/>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情緒教育</a:t>
          </a:r>
        </a:p>
      </dgm:t>
    </dgm:pt>
    <dgm:pt modelId="{76674D48-0EEE-40FD-9822-91C7A768B3D2}" type="par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0E27BA80-A167-4FB7-9DC0-7E89496B8D0F}" type="sibTrans" cxnId="{54478B99-5357-48EE-922A-7F9ACBDD014C}">
      <dgm:prSet/>
      <dgm:spPr/>
      <dgm:t>
        <a:bodyPr/>
        <a:lstStyle/>
        <a:p>
          <a:endParaRPr lang="zh-TW" altLang="en-US">
            <a:latin typeface="手札體-簡" panose="03000500000000000000" pitchFamily="66" charset="-122"/>
            <a:ea typeface="手札體-簡" panose="03000500000000000000" pitchFamily="66" charset="-122"/>
          </a:endParaRPr>
        </a:p>
      </dgm:t>
    </dgm:pt>
    <dgm:pt modelId="{2F851E7F-1A3A-4CE1-9EFD-92CB13F90712}">
      <dgm:prSet phldrT="[文字]" custT="1"/>
      <dgm:spPr>
        <a:xfrm>
          <a:off x="4184955" y="41881"/>
          <a:ext cx="3670980" cy="1152000"/>
        </a:xfrm>
        <a:prstGeom prst="rect">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w="6350" cap="flat" cmpd="sng" algn="ctr">
          <a:solidFill>
            <a:srgbClr val="A5A5A5">
              <a:hueOff val="0"/>
              <a:satOff val="0"/>
              <a:lumOff val="0"/>
              <a:alphaOff val="0"/>
            </a:srgbClr>
          </a:solidFill>
          <a:prstDash val="solid"/>
          <a:miter lim="800000"/>
        </a:ln>
        <a:effectLst/>
      </dgm:spPr>
      <dgm:t>
        <a:bodyPr/>
        <a:lstStyle/>
        <a:p>
          <a:r>
            <a:rPr lang="zh-TW" altLang="en-US" sz="3000" dirty="0">
              <a:solidFill>
                <a:sysClr val="windowText" lastClr="000000"/>
              </a:solidFill>
              <a:latin typeface="微軟正黑體" panose="020B0604030504040204" pitchFamily="34" charset="-120"/>
              <a:ea typeface="微軟正黑體" panose="020B0604030504040204" pitchFamily="34" charset="-120"/>
              <a:cs typeface="+mn-cs"/>
            </a:rPr>
            <a:t>人口教育</a:t>
          </a:r>
        </a:p>
      </dgm:t>
    </dgm:pt>
    <dgm:pt modelId="{823BD78E-D126-4F39-845B-EB684623612E}" type="parTrans" cxnId="{BA7D92B7-6625-46C4-B34D-52B69CA27FF0}">
      <dgm:prSet/>
      <dgm:spPr/>
      <dgm:t>
        <a:bodyPr/>
        <a:lstStyle/>
        <a:p>
          <a:endParaRPr lang="zh-TW" altLang="en-US">
            <a:latin typeface="手札體-簡" panose="03000500000000000000" pitchFamily="66" charset="-122"/>
            <a:ea typeface="手札體-簡" panose="03000500000000000000" pitchFamily="66" charset="-122"/>
          </a:endParaRPr>
        </a:p>
      </dgm:t>
    </dgm:pt>
    <dgm:pt modelId="{1020F6F8-F28B-441B-B70B-F06ADA060B9F}" type="sibTrans" cxnId="{BA7D92B7-6625-46C4-B34D-52B69CA27FF0}">
      <dgm:prSet/>
      <dgm:spPr/>
      <dgm:t>
        <a:bodyPr/>
        <a:lstStyle/>
        <a:p>
          <a:endParaRPr lang="zh-TW" altLang="en-US">
            <a:latin typeface="手札體-簡" panose="03000500000000000000" pitchFamily="66" charset="-122"/>
            <a:ea typeface="手札體-簡" panose="03000500000000000000" pitchFamily="66" charset="-122"/>
          </a:endParaRPr>
        </a:p>
      </dgm:t>
    </dgm:pt>
    <dgm:pt modelId="{2E376E4E-D4B1-447B-8CDA-20089F4759D9}">
      <dgm:prSet phldrT="[文字]" custT="1"/>
      <dgm:spPr>
        <a:xfrm>
          <a:off x="4184955" y="1193881"/>
          <a:ext cx="3670980" cy="2264624"/>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gm:spPr>
      <dgm:t>
        <a:bodyPr/>
        <a:lstStyle/>
        <a:p>
          <a:r>
            <a:rPr lang="zh-TW" altLang="en-US" sz="28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指增進婚姻、生育及家庭價值之教育宣導活動。</a:t>
          </a:r>
        </a:p>
      </dgm:t>
    </dgm:pt>
    <dgm:pt modelId="{1D0F8BD6-46CE-4C2F-ABDB-CC82950D67A2}" type="parTrans" cxnId="{724AF97D-7D53-4BF1-AF16-D72B4B810E0E}">
      <dgm:prSet/>
      <dgm:spPr/>
      <dgm:t>
        <a:bodyPr/>
        <a:lstStyle/>
        <a:p>
          <a:endParaRPr lang="zh-TW" altLang="en-US">
            <a:latin typeface="手札體-簡" panose="03000500000000000000" pitchFamily="66" charset="-122"/>
            <a:ea typeface="手札體-簡" panose="03000500000000000000" pitchFamily="66" charset="-122"/>
          </a:endParaRPr>
        </a:p>
      </dgm:t>
    </dgm:pt>
    <dgm:pt modelId="{5A792E7E-6A13-40E3-AECA-D768961BB038}" type="sibTrans" cxnId="{724AF97D-7D53-4BF1-AF16-D72B4B810E0E}">
      <dgm:prSet/>
      <dgm:spPr/>
      <dgm:t>
        <a:bodyPr/>
        <a:lstStyle/>
        <a:p>
          <a:endParaRPr lang="zh-TW" altLang="en-US">
            <a:latin typeface="手札體-簡" panose="03000500000000000000" pitchFamily="66" charset="-122"/>
            <a:ea typeface="手札體-簡" panose="03000500000000000000" pitchFamily="66" charset="-122"/>
          </a:endParaRPr>
        </a:p>
      </dgm:t>
    </dgm:pt>
    <dgm:pt modelId="{6B3F860C-25A0-40A3-99A3-4E4B35E11425}">
      <dgm:prSet phldrT="[文字]" custT="1"/>
      <dgm:spPr>
        <a:xfrm>
          <a:off x="38" y="1193881"/>
          <a:ext cx="3670980" cy="2264624"/>
        </a:xfrm>
        <a:prstGeom prst="rect">
          <a:avLst/>
        </a:prstGeom>
        <a:solidFill>
          <a:srgbClr val="ED7D31">
            <a:tint val="40000"/>
            <a:alpha val="90000"/>
            <a:hueOff val="0"/>
            <a:satOff val="0"/>
            <a:lumOff val="0"/>
            <a:alphaOff val="0"/>
          </a:srgbClr>
        </a:solidFill>
        <a:ln w="6350" cap="flat" cmpd="sng" algn="ctr">
          <a:solidFill>
            <a:srgbClr val="ED7D31">
              <a:tint val="40000"/>
              <a:alpha val="90000"/>
              <a:hueOff val="0"/>
              <a:satOff val="0"/>
              <a:lumOff val="0"/>
              <a:alphaOff val="0"/>
            </a:srgbClr>
          </a:solidFill>
          <a:prstDash val="solid"/>
          <a:miter lim="800000"/>
        </a:ln>
        <a:effectLst/>
      </dgm:spPr>
      <dgm:t>
        <a:bodyPr/>
        <a:lstStyle/>
        <a:p>
          <a:r>
            <a:rPr lang="zh-TW" altLang="en-US" sz="28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指增進家人互動之情緒覺察、表達與管理之教育活動及服務。</a:t>
          </a:r>
        </a:p>
      </dgm:t>
    </dgm:pt>
    <dgm:pt modelId="{9FF57F80-FEE2-412A-BC8F-357A2C5C625C}" type="sib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086F7D60-63B3-451F-9909-4DF2B216129F}" type="parTrans" cxnId="{97AA6015-6D33-4A81-9657-C2479ACB364E}">
      <dgm:prSet/>
      <dgm:spPr/>
      <dgm:t>
        <a:bodyPr/>
        <a:lstStyle/>
        <a:p>
          <a:endParaRPr lang="zh-TW" altLang="en-US">
            <a:latin typeface="手札體-簡" panose="03000500000000000000" pitchFamily="66" charset="-122"/>
            <a:ea typeface="手札體-簡" panose="03000500000000000000" pitchFamily="66" charset="-122"/>
          </a:endParaRPr>
        </a:p>
      </dgm:t>
    </dgm:pt>
    <dgm:pt modelId="{DB6A94C8-57F1-4355-9C25-FCBF8BCD493C}">
      <dgm:prSet custT="1"/>
      <dgm:spPr>
        <a:xfrm>
          <a:off x="4184955" y="1193881"/>
          <a:ext cx="3670980" cy="2264624"/>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gm:spPr>
      <dgm:t>
        <a:bodyPr/>
        <a:lstStyle/>
        <a:p>
          <a:endParaRPr lang="zh-TW" altLang="en-US" sz="24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endParaRPr>
        </a:p>
      </dgm:t>
    </dgm:pt>
    <dgm:pt modelId="{0D21A148-2CEE-414C-8843-9FDA765BE441}" type="parTrans" cxnId="{56A65AF0-ED00-4A59-8550-0C3F0CB0DAF8}">
      <dgm:prSet/>
      <dgm:spPr/>
      <dgm:t>
        <a:bodyPr/>
        <a:lstStyle/>
        <a:p>
          <a:endParaRPr lang="zh-TW" altLang="en-US">
            <a:latin typeface="手札體-簡" panose="03000500000000000000" pitchFamily="66" charset="-122"/>
            <a:ea typeface="手札體-簡" panose="03000500000000000000" pitchFamily="66" charset="-122"/>
          </a:endParaRPr>
        </a:p>
      </dgm:t>
    </dgm:pt>
    <dgm:pt modelId="{1E717766-14E2-4193-BB85-0B9B0B927584}" type="sibTrans" cxnId="{56A65AF0-ED00-4A59-8550-0C3F0CB0DAF8}">
      <dgm:prSet/>
      <dgm:spPr/>
      <dgm:t>
        <a:bodyPr/>
        <a:lstStyle/>
        <a:p>
          <a:endParaRPr lang="zh-TW" altLang="en-US">
            <a:latin typeface="手札體-簡" panose="03000500000000000000" pitchFamily="66" charset="-122"/>
            <a:ea typeface="手札體-簡" panose="03000500000000000000" pitchFamily="66" charset="-122"/>
          </a:endParaRPr>
        </a:p>
      </dgm:t>
    </dgm:pt>
    <dgm:pt modelId="{0736D8F0-E18C-4022-9B24-AB645E50F73D}" type="pres">
      <dgm:prSet presAssocID="{1DE7CBCB-F3F6-489D-9B3F-021B0D23A4B8}" presName="Name0" presStyleCnt="0">
        <dgm:presLayoutVars>
          <dgm:dir/>
          <dgm:animLvl val="lvl"/>
          <dgm:resizeHandles val="exact"/>
        </dgm:presLayoutVars>
      </dgm:prSet>
      <dgm:spPr/>
    </dgm:pt>
    <dgm:pt modelId="{726E2D3B-B2D1-426C-8C55-9BEBBE161F59}" type="pres">
      <dgm:prSet presAssocID="{6DA5B0E9-6538-4C63-A398-B3C105BFF491}" presName="composite" presStyleCnt="0"/>
      <dgm:spPr/>
    </dgm:pt>
    <dgm:pt modelId="{07993D2E-C10B-4C92-B255-7EBE8EA41E9B}" type="pres">
      <dgm:prSet presAssocID="{6DA5B0E9-6538-4C63-A398-B3C105BFF491}" presName="parTx" presStyleLbl="alignNode1" presStyleIdx="0" presStyleCnt="2" custScaleY="100000">
        <dgm:presLayoutVars>
          <dgm:chMax val="0"/>
          <dgm:chPref val="0"/>
          <dgm:bulletEnabled val="1"/>
        </dgm:presLayoutVars>
      </dgm:prSet>
      <dgm:spPr/>
    </dgm:pt>
    <dgm:pt modelId="{D1B69999-5DB9-4FAA-939C-30C32619EE2B}" type="pres">
      <dgm:prSet presAssocID="{6DA5B0E9-6538-4C63-A398-B3C105BFF491}" presName="desTx" presStyleLbl="alignAccFollowNode1" presStyleIdx="0" presStyleCnt="2">
        <dgm:presLayoutVars>
          <dgm:bulletEnabled val="1"/>
        </dgm:presLayoutVars>
      </dgm:prSet>
      <dgm:spPr/>
    </dgm:pt>
    <dgm:pt modelId="{4A4301EC-26F1-4E8A-83B8-81BEB0A4EF97}" type="pres">
      <dgm:prSet presAssocID="{0E27BA80-A167-4FB7-9DC0-7E89496B8D0F}" presName="space" presStyleCnt="0"/>
      <dgm:spPr/>
    </dgm:pt>
    <dgm:pt modelId="{853C1C93-1238-471B-88AF-4402F475B3AF}" type="pres">
      <dgm:prSet presAssocID="{2F851E7F-1A3A-4CE1-9EFD-92CB13F90712}" presName="composite" presStyleCnt="0"/>
      <dgm:spPr/>
    </dgm:pt>
    <dgm:pt modelId="{F793A9C3-45F5-455E-A690-91DD37D83E99}" type="pres">
      <dgm:prSet presAssocID="{2F851E7F-1A3A-4CE1-9EFD-92CB13F90712}" presName="parTx" presStyleLbl="alignNode1" presStyleIdx="1" presStyleCnt="2" custScaleY="100000">
        <dgm:presLayoutVars>
          <dgm:chMax val="0"/>
          <dgm:chPref val="0"/>
          <dgm:bulletEnabled val="1"/>
        </dgm:presLayoutVars>
      </dgm:prSet>
      <dgm:spPr/>
    </dgm:pt>
    <dgm:pt modelId="{09FBEEA2-59FA-4B01-B1DD-153680F13A5D}" type="pres">
      <dgm:prSet presAssocID="{2F851E7F-1A3A-4CE1-9EFD-92CB13F90712}" presName="desTx" presStyleLbl="alignAccFollowNode1" presStyleIdx="1" presStyleCnt="2">
        <dgm:presLayoutVars>
          <dgm:bulletEnabled val="1"/>
        </dgm:presLayoutVars>
      </dgm:prSet>
      <dgm:spPr/>
    </dgm:pt>
  </dgm:ptLst>
  <dgm:cxnLst>
    <dgm:cxn modelId="{EC287210-5C88-47BF-ADAE-E695F710A2CD}" type="presOf" srcId="{2E376E4E-D4B1-447B-8CDA-20089F4759D9}" destId="{09FBEEA2-59FA-4B01-B1DD-153680F13A5D}" srcOrd="0" destOrd="0" presId="urn:microsoft.com/office/officeart/2005/8/layout/hList1"/>
    <dgm:cxn modelId="{97AA6015-6D33-4A81-9657-C2479ACB364E}" srcId="{6DA5B0E9-6538-4C63-A398-B3C105BFF491}" destId="{6B3F860C-25A0-40A3-99A3-4E4B35E11425}" srcOrd="0" destOrd="0" parTransId="{086F7D60-63B3-451F-9909-4DF2B216129F}" sibTransId="{9FF57F80-FEE2-412A-BC8F-357A2C5C625C}"/>
    <dgm:cxn modelId="{0B19C25D-5958-4F75-93E8-E2B42C54A627}" type="presOf" srcId="{1DE7CBCB-F3F6-489D-9B3F-021B0D23A4B8}" destId="{0736D8F0-E18C-4022-9B24-AB645E50F73D}" srcOrd="0" destOrd="0" presId="urn:microsoft.com/office/officeart/2005/8/layout/hList1"/>
    <dgm:cxn modelId="{724AF97D-7D53-4BF1-AF16-D72B4B810E0E}" srcId="{2F851E7F-1A3A-4CE1-9EFD-92CB13F90712}" destId="{2E376E4E-D4B1-447B-8CDA-20089F4759D9}" srcOrd="0" destOrd="0" parTransId="{1D0F8BD6-46CE-4C2F-ABDB-CC82950D67A2}" sibTransId="{5A792E7E-6A13-40E3-AECA-D768961BB038}"/>
    <dgm:cxn modelId="{9C4EC28B-4DEF-4D39-9EF3-69CE187292E7}" type="presOf" srcId="{2F851E7F-1A3A-4CE1-9EFD-92CB13F90712}" destId="{F793A9C3-45F5-455E-A690-91DD37D83E99}" srcOrd="0" destOrd="0" presId="urn:microsoft.com/office/officeart/2005/8/layout/hList1"/>
    <dgm:cxn modelId="{D4713595-D7FF-4A9F-ACD6-EE3E7A4EF790}" type="presOf" srcId="{DB6A94C8-57F1-4355-9C25-FCBF8BCD493C}" destId="{09FBEEA2-59FA-4B01-B1DD-153680F13A5D}" srcOrd="0" destOrd="1" presId="urn:microsoft.com/office/officeart/2005/8/layout/hList1"/>
    <dgm:cxn modelId="{54478B99-5357-48EE-922A-7F9ACBDD014C}" srcId="{1DE7CBCB-F3F6-489D-9B3F-021B0D23A4B8}" destId="{6DA5B0E9-6538-4C63-A398-B3C105BFF491}" srcOrd="0" destOrd="0" parTransId="{76674D48-0EEE-40FD-9822-91C7A768B3D2}" sibTransId="{0E27BA80-A167-4FB7-9DC0-7E89496B8D0F}"/>
    <dgm:cxn modelId="{B7C3A4A3-ED90-4DA5-A9E7-C5F04A2C30E5}" type="presOf" srcId="{6B3F860C-25A0-40A3-99A3-4E4B35E11425}" destId="{D1B69999-5DB9-4FAA-939C-30C32619EE2B}" srcOrd="0" destOrd="0" presId="urn:microsoft.com/office/officeart/2005/8/layout/hList1"/>
    <dgm:cxn modelId="{BA7D92B7-6625-46C4-B34D-52B69CA27FF0}" srcId="{1DE7CBCB-F3F6-489D-9B3F-021B0D23A4B8}" destId="{2F851E7F-1A3A-4CE1-9EFD-92CB13F90712}" srcOrd="1" destOrd="0" parTransId="{823BD78E-D126-4F39-845B-EB684623612E}" sibTransId="{1020F6F8-F28B-441B-B70B-F06ADA060B9F}"/>
    <dgm:cxn modelId="{1FC3A4D5-D800-4C56-9581-EAD2F060FA94}" type="presOf" srcId="{6DA5B0E9-6538-4C63-A398-B3C105BFF491}" destId="{07993D2E-C10B-4C92-B255-7EBE8EA41E9B}" srcOrd="0" destOrd="0" presId="urn:microsoft.com/office/officeart/2005/8/layout/hList1"/>
    <dgm:cxn modelId="{56A65AF0-ED00-4A59-8550-0C3F0CB0DAF8}" srcId="{2F851E7F-1A3A-4CE1-9EFD-92CB13F90712}" destId="{DB6A94C8-57F1-4355-9C25-FCBF8BCD493C}" srcOrd="1" destOrd="0" parTransId="{0D21A148-2CEE-414C-8843-9FDA765BE441}" sibTransId="{1E717766-14E2-4193-BB85-0B9B0B927584}"/>
    <dgm:cxn modelId="{49AB9DE9-736E-4713-8D41-478B0DCEAA8C}" type="presParOf" srcId="{0736D8F0-E18C-4022-9B24-AB645E50F73D}" destId="{726E2D3B-B2D1-426C-8C55-9BEBBE161F59}" srcOrd="0" destOrd="0" presId="urn:microsoft.com/office/officeart/2005/8/layout/hList1"/>
    <dgm:cxn modelId="{CEADE4CB-1F8D-4136-89B6-517CB2C2FC74}" type="presParOf" srcId="{726E2D3B-B2D1-426C-8C55-9BEBBE161F59}" destId="{07993D2E-C10B-4C92-B255-7EBE8EA41E9B}" srcOrd="0" destOrd="0" presId="urn:microsoft.com/office/officeart/2005/8/layout/hList1"/>
    <dgm:cxn modelId="{DF24E567-FA4D-4298-AD8E-8F7D1FA9F5C8}" type="presParOf" srcId="{726E2D3B-B2D1-426C-8C55-9BEBBE161F59}" destId="{D1B69999-5DB9-4FAA-939C-30C32619EE2B}" srcOrd="1" destOrd="0" presId="urn:microsoft.com/office/officeart/2005/8/layout/hList1"/>
    <dgm:cxn modelId="{C73AAC58-ABD3-4E18-BA08-1C89B7CF2E67}" type="presParOf" srcId="{0736D8F0-E18C-4022-9B24-AB645E50F73D}" destId="{4A4301EC-26F1-4E8A-83B8-81BEB0A4EF97}" srcOrd="1" destOrd="0" presId="urn:microsoft.com/office/officeart/2005/8/layout/hList1"/>
    <dgm:cxn modelId="{D0199241-4CCF-4FC9-93CC-B594F147363E}" type="presParOf" srcId="{0736D8F0-E18C-4022-9B24-AB645E50F73D}" destId="{853C1C93-1238-471B-88AF-4402F475B3AF}" srcOrd="2" destOrd="0" presId="urn:microsoft.com/office/officeart/2005/8/layout/hList1"/>
    <dgm:cxn modelId="{6F1CA8D3-794C-45A0-A3B5-BE8F3430F779}" type="presParOf" srcId="{853C1C93-1238-471B-88AF-4402F475B3AF}" destId="{F793A9C3-45F5-455E-A690-91DD37D83E99}" srcOrd="0" destOrd="0" presId="urn:microsoft.com/office/officeart/2005/8/layout/hList1"/>
    <dgm:cxn modelId="{4E3C48BB-2558-4AEA-B5AB-ECB67E80ECA3}" type="presParOf" srcId="{853C1C93-1238-471B-88AF-4402F475B3AF}" destId="{09FBEEA2-59FA-4B01-B1DD-153680F13A5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B0E3C5-A12D-4731-8B2B-98D6BB1A3798}" type="doc">
      <dgm:prSet loTypeId="urn:microsoft.com/office/officeart/2005/8/layout/hProcess7" loCatId="list" qsTypeId="urn:microsoft.com/office/officeart/2005/8/quickstyle/simple1" qsCatId="simple" csTypeId="urn:microsoft.com/office/officeart/2005/8/colors/accent1_3" csCatId="accent1" phldr="1"/>
      <dgm:spPr/>
      <dgm:t>
        <a:bodyPr/>
        <a:lstStyle/>
        <a:p>
          <a:endParaRPr lang="zh-TW" altLang="en-US"/>
        </a:p>
      </dgm:t>
    </dgm:pt>
    <dgm:pt modelId="{45FDCEE3-2036-4675-AEDE-A0AA911311AA}">
      <dgm:prSet phldrT="[文字]" custT="1"/>
      <dgm:spPr/>
      <dgm:t>
        <a:bodyPr vert="vert"/>
        <a:lstStyle/>
        <a:p>
          <a:r>
            <a:rPr lang="en-US" altLang="zh-TW" sz="3200" dirty="0">
              <a:latin typeface="微軟正黑體" panose="020B0604030504040204" pitchFamily="34" charset="-120"/>
              <a:ea typeface="微軟正黑體" panose="020B0604030504040204" pitchFamily="34" charset="-120"/>
            </a:rPr>
            <a:t>1</a:t>
          </a:r>
        </a:p>
        <a:p>
          <a:br>
            <a:rPr lang="en-US" altLang="zh-TW" sz="3200" dirty="0">
              <a:latin typeface="微軟正黑體" panose="020B0604030504040204" pitchFamily="34" charset="-120"/>
              <a:ea typeface="微軟正黑體" panose="020B0604030504040204" pitchFamily="34" charset="-120"/>
            </a:rPr>
          </a:br>
          <a:endParaRPr lang="zh-TW" altLang="en-US" sz="3200" dirty="0">
            <a:latin typeface="微軟正黑體" panose="020B0604030504040204" pitchFamily="34" charset="-120"/>
            <a:ea typeface="微軟正黑體" panose="020B0604030504040204" pitchFamily="34" charset="-120"/>
          </a:endParaRPr>
        </a:p>
      </dgm:t>
    </dgm:pt>
    <dgm:pt modelId="{B8679EA2-40D3-46EB-BD28-1A6783E4531C}" type="parTrans" cxnId="{B5B5F2BD-F798-4A3B-8620-D7ED9649FFE6}">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EF55D99F-D946-43CF-91F9-1746A74D1E8D}" type="sibTrans" cxnId="{B5B5F2BD-F798-4A3B-8620-D7ED9649FFE6}">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477253F6-92E7-43F0-9FCC-40228933B328}">
      <dgm:prSet phldrT="[文字]" custT="1"/>
      <dgm:spPr/>
      <dgm:t>
        <a:bodyPr/>
        <a:lstStyle/>
        <a:p>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具備探究家庭發展、家庭與社會互動關係及家庭資源管理的知能</a:t>
          </a:r>
        </a:p>
      </dgm:t>
    </dgm:pt>
    <dgm:pt modelId="{CCCF0768-3C4E-49B9-83D5-56BC2839F35A}" type="parTrans" cxnId="{B9259E95-2E3C-464E-8CF5-06F345967E91}">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A133EC97-B6A1-4C3C-B995-4F6B1C4B6393}" type="sibTrans" cxnId="{B9259E95-2E3C-464E-8CF5-06F345967E91}">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7428EF0D-C44A-44A7-95FA-6938F5CBED26}">
      <dgm:prSet phldrT="[文字]" custT="1"/>
      <dgm:spPr/>
      <dgm:t>
        <a:bodyPr vert="vert"/>
        <a:lstStyle/>
        <a:p>
          <a:r>
            <a:rPr lang="en-US" altLang="zh-TW" sz="3200" dirty="0">
              <a:latin typeface="微軟正黑體" panose="020B0604030504040204" pitchFamily="34" charset="-120"/>
              <a:ea typeface="微軟正黑體" panose="020B0604030504040204" pitchFamily="34" charset="-120"/>
            </a:rPr>
            <a:t>2</a:t>
          </a:r>
          <a:endParaRPr lang="zh-TW" altLang="en-US" sz="3200" dirty="0">
            <a:latin typeface="微軟正黑體" panose="020B0604030504040204" pitchFamily="34" charset="-120"/>
            <a:ea typeface="微軟正黑體" panose="020B0604030504040204" pitchFamily="34" charset="-120"/>
          </a:endParaRPr>
        </a:p>
      </dgm:t>
    </dgm:pt>
    <dgm:pt modelId="{5002E142-D636-48DA-A666-6E44D0CD3321}" type="parTrans" cxnId="{3C95C96B-EE14-4B5B-91BF-F00581360BD6}">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95E824B1-1C6C-4889-ACAC-993CF34D5A01}" type="sibTrans" cxnId="{3C95C96B-EE14-4B5B-91BF-F00581360BD6}">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7A9B0203-234E-4E51-9720-0CBE5BDF026A}">
      <dgm:prSet phldrT="[文字]" custT="1"/>
      <dgm:spPr/>
      <dgm:t>
        <a:bodyPr/>
        <a:lstStyle/>
        <a:p>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提升積極參與家庭活動的責任感與態度</a:t>
          </a:r>
        </a:p>
      </dgm:t>
    </dgm:pt>
    <dgm:pt modelId="{8F19F952-E01F-4F80-AC22-49D07B5E54AA}" type="parTrans" cxnId="{3C3DBDF9-2071-4B71-85F7-32B195496DAD}">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212FBB2F-3466-4609-894E-8AC68D51FFEE}" type="sibTrans" cxnId="{3C3DBDF9-2071-4B71-85F7-32B195496DAD}">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3D58DAB9-B674-4FB4-87A1-1F1C407F652B}">
      <dgm:prSet phldrT="[文字]" custT="1"/>
      <dgm:spPr/>
      <dgm:t>
        <a:bodyPr vert="eaVert"/>
        <a:lstStyle/>
        <a:p>
          <a:r>
            <a:rPr lang="en-US" altLang="zh-TW" sz="3200" dirty="0">
              <a:latin typeface="微軟正黑體" panose="020B0604030504040204" pitchFamily="34" charset="-120"/>
              <a:ea typeface="微軟正黑體" panose="020B0604030504040204" pitchFamily="34" charset="-120"/>
            </a:rPr>
            <a:t>3</a:t>
          </a:r>
          <a:endParaRPr lang="zh-TW" altLang="en-US" sz="3200" dirty="0">
            <a:latin typeface="微軟正黑體" panose="020B0604030504040204" pitchFamily="34" charset="-120"/>
            <a:ea typeface="微軟正黑體" panose="020B0604030504040204" pitchFamily="34" charset="-120"/>
          </a:endParaRPr>
        </a:p>
      </dgm:t>
    </dgm:pt>
    <dgm:pt modelId="{C0B9C56D-BBE3-440F-914F-09331AF3CA4D}" type="parTrans" cxnId="{472B054C-6E0C-41F0-B977-88ED059DDDA1}">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A884EACB-CE92-45FB-AB78-D5AED1D0CF4E}" type="sibTrans" cxnId="{472B054C-6E0C-41F0-B977-88ED059DDDA1}">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68E4BB52-A6AC-4980-9BC7-4E930E295324}">
      <dgm:prSet phldrT="[文字]" custT="1"/>
      <dgm:spPr/>
      <dgm:t>
        <a:bodyPr/>
        <a:lstStyle/>
        <a:p>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激發創造家人互動共好的意識與責任，提升家庭生活品質</a:t>
          </a:r>
        </a:p>
      </dgm:t>
    </dgm:pt>
    <dgm:pt modelId="{40DC2AC3-CBF8-411B-9DD1-0356EFC11598}" type="parTrans" cxnId="{44813AD8-F788-47A4-AA16-63B5058CC679}">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5C4927D2-D917-43F7-AFB8-7542E034CB84}" type="sibTrans" cxnId="{44813AD8-F788-47A4-AA16-63B5058CC679}">
      <dgm:prSet/>
      <dgm:spPr/>
      <dgm:t>
        <a:bodyPr/>
        <a:lstStyle/>
        <a:p>
          <a:endParaRPr lang="zh-TW" altLang="en-US" sz="2000">
            <a:latin typeface="微軟正黑體" panose="020B0604030504040204" pitchFamily="34" charset="-120"/>
            <a:ea typeface="微軟正黑體" panose="020B0604030504040204" pitchFamily="34" charset="-120"/>
          </a:endParaRPr>
        </a:p>
      </dgm:t>
    </dgm:pt>
    <dgm:pt modelId="{2CCCEF9E-F2BA-411E-8BB0-1911DA302516}" type="pres">
      <dgm:prSet presAssocID="{E4B0E3C5-A12D-4731-8B2B-98D6BB1A3798}" presName="Name0" presStyleCnt="0">
        <dgm:presLayoutVars>
          <dgm:dir/>
          <dgm:animLvl val="lvl"/>
          <dgm:resizeHandles val="exact"/>
        </dgm:presLayoutVars>
      </dgm:prSet>
      <dgm:spPr/>
    </dgm:pt>
    <dgm:pt modelId="{C7BB7C6E-C27E-4790-8DF4-D4DB28985FE7}" type="pres">
      <dgm:prSet presAssocID="{45FDCEE3-2036-4675-AEDE-A0AA911311AA}" presName="compositeNode" presStyleCnt="0">
        <dgm:presLayoutVars>
          <dgm:bulletEnabled val="1"/>
        </dgm:presLayoutVars>
      </dgm:prSet>
      <dgm:spPr/>
    </dgm:pt>
    <dgm:pt modelId="{19C53EAE-939B-4F8F-8CE8-66AE9D02F45F}" type="pres">
      <dgm:prSet presAssocID="{45FDCEE3-2036-4675-AEDE-A0AA911311AA}" presName="bgRect" presStyleLbl="node1" presStyleIdx="0" presStyleCnt="3" custScaleY="139561"/>
      <dgm:spPr/>
    </dgm:pt>
    <dgm:pt modelId="{7C44BD80-2C5B-4039-9EF4-85AD083FFE5E}" type="pres">
      <dgm:prSet presAssocID="{45FDCEE3-2036-4675-AEDE-A0AA911311AA}" presName="parentNode" presStyleLbl="node1" presStyleIdx="0" presStyleCnt="3">
        <dgm:presLayoutVars>
          <dgm:chMax val="0"/>
          <dgm:bulletEnabled val="1"/>
        </dgm:presLayoutVars>
      </dgm:prSet>
      <dgm:spPr/>
    </dgm:pt>
    <dgm:pt modelId="{029299B8-7C4E-40A7-9588-D3E8BB31DF36}" type="pres">
      <dgm:prSet presAssocID="{45FDCEE3-2036-4675-AEDE-A0AA911311AA}" presName="childNode" presStyleLbl="node1" presStyleIdx="0" presStyleCnt="3">
        <dgm:presLayoutVars>
          <dgm:bulletEnabled val="1"/>
        </dgm:presLayoutVars>
      </dgm:prSet>
      <dgm:spPr/>
    </dgm:pt>
    <dgm:pt modelId="{7D234AE1-994C-4F9A-81AE-302287530341}" type="pres">
      <dgm:prSet presAssocID="{EF55D99F-D946-43CF-91F9-1746A74D1E8D}" presName="hSp" presStyleCnt="0"/>
      <dgm:spPr/>
    </dgm:pt>
    <dgm:pt modelId="{1ACBBAFA-C3E3-4C9D-9421-DE7856277A1C}" type="pres">
      <dgm:prSet presAssocID="{EF55D99F-D946-43CF-91F9-1746A74D1E8D}" presName="vProcSp" presStyleCnt="0"/>
      <dgm:spPr/>
    </dgm:pt>
    <dgm:pt modelId="{0D7057A3-2285-4307-A2D6-A760F53050D7}" type="pres">
      <dgm:prSet presAssocID="{EF55D99F-D946-43CF-91F9-1746A74D1E8D}" presName="vSp1" presStyleCnt="0"/>
      <dgm:spPr/>
    </dgm:pt>
    <dgm:pt modelId="{CF33B486-EB68-4C5D-A613-5A7DC86BADC2}" type="pres">
      <dgm:prSet presAssocID="{EF55D99F-D946-43CF-91F9-1746A74D1E8D}" presName="simulatedConn" presStyleLbl="solidFgAcc1" presStyleIdx="0" presStyleCnt="2"/>
      <dgm:spPr/>
    </dgm:pt>
    <dgm:pt modelId="{AAB6740E-5F7D-4D8F-9E42-DB33B7987291}" type="pres">
      <dgm:prSet presAssocID="{EF55D99F-D946-43CF-91F9-1746A74D1E8D}" presName="vSp2" presStyleCnt="0"/>
      <dgm:spPr/>
    </dgm:pt>
    <dgm:pt modelId="{279F6EB1-B82C-4CAE-A140-0C0CB300B8E4}" type="pres">
      <dgm:prSet presAssocID="{EF55D99F-D946-43CF-91F9-1746A74D1E8D}" presName="sibTrans" presStyleCnt="0"/>
      <dgm:spPr/>
    </dgm:pt>
    <dgm:pt modelId="{D93387CD-451E-49D2-9129-8C45C2A80713}" type="pres">
      <dgm:prSet presAssocID="{7428EF0D-C44A-44A7-95FA-6938F5CBED26}" presName="compositeNode" presStyleCnt="0">
        <dgm:presLayoutVars>
          <dgm:bulletEnabled val="1"/>
        </dgm:presLayoutVars>
      </dgm:prSet>
      <dgm:spPr/>
    </dgm:pt>
    <dgm:pt modelId="{25E0718A-F3AC-429F-9DF6-9C7DCCD0F72C}" type="pres">
      <dgm:prSet presAssocID="{7428EF0D-C44A-44A7-95FA-6938F5CBED26}" presName="bgRect" presStyleLbl="node1" presStyleIdx="1" presStyleCnt="3" custScaleY="139561"/>
      <dgm:spPr/>
    </dgm:pt>
    <dgm:pt modelId="{6F3E236B-B9F9-4449-A76C-65242135F710}" type="pres">
      <dgm:prSet presAssocID="{7428EF0D-C44A-44A7-95FA-6938F5CBED26}" presName="parentNode" presStyleLbl="node1" presStyleIdx="1" presStyleCnt="3">
        <dgm:presLayoutVars>
          <dgm:chMax val="0"/>
          <dgm:bulletEnabled val="1"/>
        </dgm:presLayoutVars>
      </dgm:prSet>
      <dgm:spPr/>
    </dgm:pt>
    <dgm:pt modelId="{064361F1-11A6-4394-8BAA-95EE4E484239}" type="pres">
      <dgm:prSet presAssocID="{7428EF0D-C44A-44A7-95FA-6938F5CBED26}" presName="childNode" presStyleLbl="node1" presStyleIdx="1" presStyleCnt="3">
        <dgm:presLayoutVars>
          <dgm:bulletEnabled val="1"/>
        </dgm:presLayoutVars>
      </dgm:prSet>
      <dgm:spPr/>
    </dgm:pt>
    <dgm:pt modelId="{AFB2E42A-BD80-430B-A3B4-B4B6675B960F}" type="pres">
      <dgm:prSet presAssocID="{95E824B1-1C6C-4889-ACAC-993CF34D5A01}" presName="hSp" presStyleCnt="0"/>
      <dgm:spPr/>
    </dgm:pt>
    <dgm:pt modelId="{5C55B945-B708-472A-B978-627AF79E4796}" type="pres">
      <dgm:prSet presAssocID="{95E824B1-1C6C-4889-ACAC-993CF34D5A01}" presName="vProcSp" presStyleCnt="0"/>
      <dgm:spPr/>
    </dgm:pt>
    <dgm:pt modelId="{AF672BC8-F5F7-44F5-8B3F-EF70613F53BA}" type="pres">
      <dgm:prSet presAssocID="{95E824B1-1C6C-4889-ACAC-993CF34D5A01}" presName="vSp1" presStyleCnt="0"/>
      <dgm:spPr/>
    </dgm:pt>
    <dgm:pt modelId="{09C939F4-A389-4E5E-BAF3-DE055C4FF5D6}" type="pres">
      <dgm:prSet presAssocID="{95E824B1-1C6C-4889-ACAC-993CF34D5A01}" presName="simulatedConn" presStyleLbl="solidFgAcc1" presStyleIdx="1" presStyleCnt="2"/>
      <dgm:spPr/>
    </dgm:pt>
    <dgm:pt modelId="{C9FF0037-140B-4F07-97F7-3A848F36493D}" type="pres">
      <dgm:prSet presAssocID="{95E824B1-1C6C-4889-ACAC-993CF34D5A01}" presName="vSp2" presStyleCnt="0"/>
      <dgm:spPr/>
    </dgm:pt>
    <dgm:pt modelId="{8A405FCC-9713-455E-8D5A-F1714E16FD08}" type="pres">
      <dgm:prSet presAssocID="{95E824B1-1C6C-4889-ACAC-993CF34D5A01}" presName="sibTrans" presStyleCnt="0"/>
      <dgm:spPr/>
    </dgm:pt>
    <dgm:pt modelId="{17527087-31DB-478C-986E-D6F2A088E146}" type="pres">
      <dgm:prSet presAssocID="{3D58DAB9-B674-4FB4-87A1-1F1C407F652B}" presName="compositeNode" presStyleCnt="0">
        <dgm:presLayoutVars>
          <dgm:bulletEnabled val="1"/>
        </dgm:presLayoutVars>
      </dgm:prSet>
      <dgm:spPr/>
    </dgm:pt>
    <dgm:pt modelId="{44213325-A212-4764-BC35-46074B40FC84}" type="pres">
      <dgm:prSet presAssocID="{3D58DAB9-B674-4FB4-87A1-1F1C407F652B}" presName="bgRect" presStyleLbl="node1" presStyleIdx="2" presStyleCnt="3" custScaleY="139561"/>
      <dgm:spPr/>
    </dgm:pt>
    <dgm:pt modelId="{CD604EC4-3515-4C01-8114-67CA41B3D5E1}" type="pres">
      <dgm:prSet presAssocID="{3D58DAB9-B674-4FB4-87A1-1F1C407F652B}" presName="parentNode" presStyleLbl="node1" presStyleIdx="2" presStyleCnt="3">
        <dgm:presLayoutVars>
          <dgm:chMax val="0"/>
          <dgm:bulletEnabled val="1"/>
        </dgm:presLayoutVars>
      </dgm:prSet>
      <dgm:spPr/>
    </dgm:pt>
    <dgm:pt modelId="{CE1C3D53-7857-451F-BA94-2F446BC5DE28}" type="pres">
      <dgm:prSet presAssocID="{3D58DAB9-B674-4FB4-87A1-1F1C407F652B}" presName="childNode" presStyleLbl="node1" presStyleIdx="2" presStyleCnt="3">
        <dgm:presLayoutVars>
          <dgm:bulletEnabled val="1"/>
        </dgm:presLayoutVars>
      </dgm:prSet>
      <dgm:spPr/>
    </dgm:pt>
  </dgm:ptLst>
  <dgm:cxnLst>
    <dgm:cxn modelId="{F3FED31C-D996-4CDB-9686-8E77EE7319E1}" type="presOf" srcId="{E4B0E3C5-A12D-4731-8B2B-98D6BB1A3798}" destId="{2CCCEF9E-F2BA-411E-8BB0-1911DA302516}" srcOrd="0" destOrd="0" presId="urn:microsoft.com/office/officeart/2005/8/layout/hProcess7"/>
    <dgm:cxn modelId="{C60AA530-7AFE-4C41-82EC-0C5A80FA986F}" type="presOf" srcId="{68E4BB52-A6AC-4980-9BC7-4E930E295324}" destId="{CE1C3D53-7857-451F-BA94-2F446BC5DE28}" srcOrd="0" destOrd="0" presId="urn:microsoft.com/office/officeart/2005/8/layout/hProcess7"/>
    <dgm:cxn modelId="{3C95C96B-EE14-4B5B-91BF-F00581360BD6}" srcId="{E4B0E3C5-A12D-4731-8B2B-98D6BB1A3798}" destId="{7428EF0D-C44A-44A7-95FA-6938F5CBED26}" srcOrd="1" destOrd="0" parTransId="{5002E142-D636-48DA-A666-6E44D0CD3321}" sibTransId="{95E824B1-1C6C-4889-ACAC-993CF34D5A01}"/>
    <dgm:cxn modelId="{472B054C-6E0C-41F0-B977-88ED059DDDA1}" srcId="{E4B0E3C5-A12D-4731-8B2B-98D6BB1A3798}" destId="{3D58DAB9-B674-4FB4-87A1-1F1C407F652B}" srcOrd="2" destOrd="0" parTransId="{C0B9C56D-BBE3-440F-914F-09331AF3CA4D}" sibTransId="{A884EACB-CE92-45FB-AB78-D5AED1D0CF4E}"/>
    <dgm:cxn modelId="{8E499A70-EF93-40FE-BF64-EA3B7938498F}" type="presOf" srcId="{477253F6-92E7-43F0-9FCC-40228933B328}" destId="{029299B8-7C4E-40A7-9588-D3E8BB31DF36}" srcOrd="0" destOrd="0" presId="urn:microsoft.com/office/officeart/2005/8/layout/hProcess7"/>
    <dgm:cxn modelId="{C2828077-4D56-4285-A56D-0A7D424FA3A3}" type="presOf" srcId="{3D58DAB9-B674-4FB4-87A1-1F1C407F652B}" destId="{CD604EC4-3515-4C01-8114-67CA41B3D5E1}" srcOrd="1" destOrd="0" presId="urn:microsoft.com/office/officeart/2005/8/layout/hProcess7"/>
    <dgm:cxn modelId="{2FC3E277-9928-40BF-9BF6-8EE3EC952546}" type="presOf" srcId="{45FDCEE3-2036-4675-AEDE-A0AA911311AA}" destId="{7C44BD80-2C5B-4039-9EF4-85AD083FFE5E}" srcOrd="1" destOrd="0" presId="urn:microsoft.com/office/officeart/2005/8/layout/hProcess7"/>
    <dgm:cxn modelId="{0FFFC55A-C96C-413D-894E-F932490CB097}" type="presOf" srcId="{7428EF0D-C44A-44A7-95FA-6938F5CBED26}" destId="{25E0718A-F3AC-429F-9DF6-9C7DCCD0F72C}" srcOrd="0" destOrd="0" presId="urn:microsoft.com/office/officeart/2005/8/layout/hProcess7"/>
    <dgm:cxn modelId="{B9259E95-2E3C-464E-8CF5-06F345967E91}" srcId="{45FDCEE3-2036-4675-AEDE-A0AA911311AA}" destId="{477253F6-92E7-43F0-9FCC-40228933B328}" srcOrd="0" destOrd="0" parTransId="{CCCF0768-3C4E-49B9-83D5-56BC2839F35A}" sibTransId="{A133EC97-B6A1-4C3C-B995-4F6B1C4B6393}"/>
    <dgm:cxn modelId="{7285579C-E65C-4DBF-84BF-9ECD5C950F21}" type="presOf" srcId="{45FDCEE3-2036-4675-AEDE-A0AA911311AA}" destId="{19C53EAE-939B-4F8F-8CE8-66AE9D02F45F}" srcOrd="0" destOrd="0" presId="urn:microsoft.com/office/officeart/2005/8/layout/hProcess7"/>
    <dgm:cxn modelId="{8E8DAAA2-DD68-4C9D-A338-92373E27B051}" type="presOf" srcId="{7428EF0D-C44A-44A7-95FA-6938F5CBED26}" destId="{6F3E236B-B9F9-4449-A76C-65242135F710}" srcOrd="1" destOrd="0" presId="urn:microsoft.com/office/officeart/2005/8/layout/hProcess7"/>
    <dgm:cxn modelId="{B5B5F2BD-F798-4A3B-8620-D7ED9649FFE6}" srcId="{E4B0E3C5-A12D-4731-8B2B-98D6BB1A3798}" destId="{45FDCEE3-2036-4675-AEDE-A0AA911311AA}" srcOrd="0" destOrd="0" parTransId="{B8679EA2-40D3-46EB-BD28-1A6783E4531C}" sibTransId="{EF55D99F-D946-43CF-91F9-1746A74D1E8D}"/>
    <dgm:cxn modelId="{5A8A50CF-E232-4842-BE4C-94E3CAC972FB}" type="presOf" srcId="{3D58DAB9-B674-4FB4-87A1-1F1C407F652B}" destId="{44213325-A212-4764-BC35-46074B40FC84}" srcOrd="0" destOrd="0" presId="urn:microsoft.com/office/officeart/2005/8/layout/hProcess7"/>
    <dgm:cxn modelId="{44813AD8-F788-47A4-AA16-63B5058CC679}" srcId="{3D58DAB9-B674-4FB4-87A1-1F1C407F652B}" destId="{68E4BB52-A6AC-4980-9BC7-4E930E295324}" srcOrd="0" destOrd="0" parTransId="{40DC2AC3-CBF8-411B-9DD1-0356EFC11598}" sibTransId="{5C4927D2-D917-43F7-AFB8-7542E034CB84}"/>
    <dgm:cxn modelId="{2FFA4FF9-1798-4088-BEA5-29E3CB812C55}" type="presOf" srcId="{7A9B0203-234E-4E51-9720-0CBE5BDF026A}" destId="{064361F1-11A6-4394-8BAA-95EE4E484239}" srcOrd="0" destOrd="0" presId="urn:microsoft.com/office/officeart/2005/8/layout/hProcess7"/>
    <dgm:cxn modelId="{3C3DBDF9-2071-4B71-85F7-32B195496DAD}" srcId="{7428EF0D-C44A-44A7-95FA-6938F5CBED26}" destId="{7A9B0203-234E-4E51-9720-0CBE5BDF026A}" srcOrd="0" destOrd="0" parTransId="{8F19F952-E01F-4F80-AC22-49D07B5E54AA}" sibTransId="{212FBB2F-3466-4609-894E-8AC68D51FFEE}"/>
    <dgm:cxn modelId="{F6133BD0-F7A1-47D0-8124-143AADA6233C}" type="presParOf" srcId="{2CCCEF9E-F2BA-411E-8BB0-1911DA302516}" destId="{C7BB7C6E-C27E-4790-8DF4-D4DB28985FE7}" srcOrd="0" destOrd="0" presId="urn:microsoft.com/office/officeart/2005/8/layout/hProcess7"/>
    <dgm:cxn modelId="{1203A65E-D519-48B4-934C-5DD9EE62AB6A}" type="presParOf" srcId="{C7BB7C6E-C27E-4790-8DF4-D4DB28985FE7}" destId="{19C53EAE-939B-4F8F-8CE8-66AE9D02F45F}" srcOrd="0" destOrd="0" presId="urn:microsoft.com/office/officeart/2005/8/layout/hProcess7"/>
    <dgm:cxn modelId="{FDA28F96-678C-473A-8C6E-E851918B9BF1}" type="presParOf" srcId="{C7BB7C6E-C27E-4790-8DF4-D4DB28985FE7}" destId="{7C44BD80-2C5B-4039-9EF4-85AD083FFE5E}" srcOrd="1" destOrd="0" presId="urn:microsoft.com/office/officeart/2005/8/layout/hProcess7"/>
    <dgm:cxn modelId="{BF1ED0FF-E6BE-434D-B12B-D889A965DA2E}" type="presParOf" srcId="{C7BB7C6E-C27E-4790-8DF4-D4DB28985FE7}" destId="{029299B8-7C4E-40A7-9588-D3E8BB31DF36}" srcOrd="2" destOrd="0" presId="urn:microsoft.com/office/officeart/2005/8/layout/hProcess7"/>
    <dgm:cxn modelId="{89CD9FDC-36B2-4F3E-85F7-4A3AB5C42D3B}" type="presParOf" srcId="{2CCCEF9E-F2BA-411E-8BB0-1911DA302516}" destId="{7D234AE1-994C-4F9A-81AE-302287530341}" srcOrd="1" destOrd="0" presId="urn:microsoft.com/office/officeart/2005/8/layout/hProcess7"/>
    <dgm:cxn modelId="{9275D971-1D52-45DC-8EA0-7FD474DC1528}" type="presParOf" srcId="{2CCCEF9E-F2BA-411E-8BB0-1911DA302516}" destId="{1ACBBAFA-C3E3-4C9D-9421-DE7856277A1C}" srcOrd="2" destOrd="0" presId="urn:microsoft.com/office/officeart/2005/8/layout/hProcess7"/>
    <dgm:cxn modelId="{A9BE5FE3-BB82-4D0D-985C-CF72A7B6ADA1}" type="presParOf" srcId="{1ACBBAFA-C3E3-4C9D-9421-DE7856277A1C}" destId="{0D7057A3-2285-4307-A2D6-A760F53050D7}" srcOrd="0" destOrd="0" presId="urn:microsoft.com/office/officeart/2005/8/layout/hProcess7"/>
    <dgm:cxn modelId="{15ECC87D-293E-461E-8944-6C54C7D6C432}" type="presParOf" srcId="{1ACBBAFA-C3E3-4C9D-9421-DE7856277A1C}" destId="{CF33B486-EB68-4C5D-A613-5A7DC86BADC2}" srcOrd="1" destOrd="0" presId="urn:microsoft.com/office/officeart/2005/8/layout/hProcess7"/>
    <dgm:cxn modelId="{ECAC8267-8BA3-49AB-9875-0BAF5A50F2BF}" type="presParOf" srcId="{1ACBBAFA-C3E3-4C9D-9421-DE7856277A1C}" destId="{AAB6740E-5F7D-4D8F-9E42-DB33B7987291}" srcOrd="2" destOrd="0" presId="urn:microsoft.com/office/officeart/2005/8/layout/hProcess7"/>
    <dgm:cxn modelId="{0767F33D-07F8-4430-AAC6-619399A420DB}" type="presParOf" srcId="{2CCCEF9E-F2BA-411E-8BB0-1911DA302516}" destId="{279F6EB1-B82C-4CAE-A140-0C0CB300B8E4}" srcOrd="3" destOrd="0" presId="urn:microsoft.com/office/officeart/2005/8/layout/hProcess7"/>
    <dgm:cxn modelId="{359A80FD-3E25-4E38-9FFD-B651630E6B48}" type="presParOf" srcId="{2CCCEF9E-F2BA-411E-8BB0-1911DA302516}" destId="{D93387CD-451E-49D2-9129-8C45C2A80713}" srcOrd="4" destOrd="0" presId="urn:microsoft.com/office/officeart/2005/8/layout/hProcess7"/>
    <dgm:cxn modelId="{4DD060BD-9319-48D2-8EF3-6EAE3DED5759}" type="presParOf" srcId="{D93387CD-451E-49D2-9129-8C45C2A80713}" destId="{25E0718A-F3AC-429F-9DF6-9C7DCCD0F72C}" srcOrd="0" destOrd="0" presId="urn:microsoft.com/office/officeart/2005/8/layout/hProcess7"/>
    <dgm:cxn modelId="{B4A365A6-B259-4481-A445-6A07912EF5F5}" type="presParOf" srcId="{D93387CD-451E-49D2-9129-8C45C2A80713}" destId="{6F3E236B-B9F9-4449-A76C-65242135F710}" srcOrd="1" destOrd="0" presId="urn:microsoft.com/office/officeart/2005/8/layout/hProcess7"/>
    <dgm:cxn modelId="{827E5B2F-64D2-418F-85D4-F9380829ABA9}" type="presParOf" srcId="{D93387CD-451E-49D2-9129-8C45C2A80713}" destId="{064361F1-11A6-4394-8BAA-95EE4E484239}" srcOrd="2" destOrd="0" presId="urn:microsoft.com/office/officeart/2005/8/layout/hProcess7"/>
    <dgm:cxn modelId="{A921678D-8B56-4420-86D8-2D624B9374B9}" type="presParOf" srcId="{2CCCEF9E-F2BA-411E-8BB0-1911DA302516}" destId="{AFB2E42A-BD80-430B-A3B4-B4B6675B960F}" srcOrd="5" destOrd="0" presId="urn:microsoft.com/office/officeart/2005/8/layout/hProcess7"/>
    <dgm:cxn modelId="{51703B6F-7A7E-4ED5-9E97-CA00236CF7ED}" type="presParOf" srcId="{2CCCEF9E-F2BA-411E-8BB0-1911DA302516}" destId="{5C55B945-B708-472A-B978-627AF79E4796}" srcOrd="6" destOrd="0" presId="urn:microsoft.com/office/officeart/2005/8/layout/hProcess7"/>
    <dgm:cxn modelId="{C0CB166D-E55B-456A-B21C-A1DA43B2AACD}" type="presParOf" srcId="{5C55B945-B708-472A-B978-627AF79E4796}" destId="{AF672BC8-F5F7-44F5-8B3F-EF70613F53BA}" srcOrd="0" destOrd="0" presId="urn:microsoft.com/office/officeart/2005/8/layout/hProcess7"/>
    <dgm:cxn modelId="{D277054C-B078-4959-ABEF-1FD1937C3071}" type="presParOf" srcId="{5C55B945-B708-472A-B978-627AF79E4796}" destId="{09C939F4-A389-4E5E-BAF3-DE055C4FF5D6}" srcOrd="1" destOrd="0" presId="urn:microsoft.com/office/officeart/2005/8/layout/hProcess7"/>
    <dgm:cxn modelId="{7BA48CB2-1097-44E7-817B-31132D60C48D}" type="presParOf" srcId="{5C55B945-B708-472A-B978-627AF79E4796}" destId="{C9FF0037-140B-4F07-97F7-3A848F36493D}" srcOrd="2" destOrd="0" presId="urn:microsoft.com/office/officeart/2005/8/layout/hProcess7"/>
    <dgm:cxn modelId="{26AD029C-40E8-4563-ABAB-675D9E83B525}" type="presParOf" srcId="{2CCCEF9E-F2BA-411E-8BB0-1911DA302516}" destId="{8A405FCC-9713-455E-8D5A-F1714E16FD08}" srcOrd="7" destOrd="0" presId="urn:microsoft.com/office/officeart/2005/8/layout/hProcess7"/>
    <dgm:cxn modelId="{B8F7ECF8-A199-4C39-9F39-8D42F31C340E}" type="presParOf" srcId="{2CCCEF9E-F2BA-411E-8BB0-1911DA302516}" destId="{17527087-31DB-478C-986E-D6F2A088E146}" srcOrd="8" destOrd="0" presId="urn:microsoft.com/office/officeart/2005/8/layout/hProcess7"/>
    <dgm:cxn modelId="{CE3FB4E8-744E-446E-AF29-4141D3B3CB3F}" type="presParOf" srcId="{17527087-31DB-478C-986E-D6F2A088E146}" destId="{44213325-A212-4764-BC35-46074B40FC84}" srcOrd="0" destOrd="0" presId="urn:microsoft.com/office/officeart/2005/8/layout/hProcess7"/>
    <dgm:cxn modelId="{F1767527-CC9B-4897-BD37-BC1FEF5DF01F}" type="presParOf" srcId="{17527087-31DB-478C-986E-D6F2A088E146}" destId="{CD604EC4-3515-4C01-8114-67CA41B3D5E1}" srcOrd="1" destOrd="0" presId="urn:microsoft.com/office/officeart/2005/8/layout/hProcess7"/>
    <dgm:cxn modelId="{DDCA93A6-A3ED-4B5E-81A0-DE0B82ADAAE6}" type="presParOf" srcId="{17527087-31DB-478C-986E-D6F2A088E146}" destId="{CE1C3D53-7857-451F-BA94-2F446BC5DE28}"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C0B017-4295-4712-9611-1C9035C651B4}"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zh-TW" altLang="en-US"/>
        </a:p>
      </dgm:t>
    </dgm:pt>
    <dgm:pt modelId="{0DA84FBE-C19B-417F-ABE8-17B4A2A723D8}">
      <dgm:prSet phldrT="[文字]" custT="1"/>
      <dgm:spPr>
        <a:solidFill>
          <a:srgbClr val="7030A0"/>
        </a:solidFill>
      </dgm:spPr>
      <dgm:t>
        <a:bodyPr vert="vert"/>
        <a:lstStyle/>
        <a:p>
          <a:r>
            <a:rPr lang="zh-TW" altLang="en-US" sz="2800" dirty="0">
              <a:latin typeface="微軟正黑體" panose="020B0604030504040204" pitchFamily="34" charset="-120"/>
              <a:ea typeface="微軟正黑體" panose="020B0604030504040204" pitchFamily="34" charset="-120"/>
            </a:rPr>
            <a:t>家</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庭</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教</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育</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議</a:t>
          </a:r>
          <a:br>
            <a:rPr lang="en-US" altLang="zh-TW" sz="2800" dirty="0">
              <a:latin typeface="微軟正黑體" panose="020B0604030504040204" pitchFamily="34" charset="-120"/>
              <a:ea typeface="微軟正黑體" panose="020B0604030504040204" pitchFamily="34" charset="-120"/>
            </a:rPr>
          </a:br>
          <a:r>
            <a:rPr lang="zh-TW" altLang="en-US" sz="2800" dirty="0">
              <a:latin typeface="微軟正黑體" panose="020B0604030504040204" pitchFamily="34" charset="-120"/>
              <a:ea typeface="微軟正黑體" panose="020B0604030504040204" pitchFamily="34" charset="-120"/>
            </a:rPr>
            <a:t>題</a:t>
          </a:r>
        </a:p>
      </dgm:t>
    </dgm:pt>
    <dgm:pt modelId="{5C22C026-B5E9-47B9-8DF9-57435327BBE1}" type="parTrans" cxnId="{08EDF6F4-5E8D-41D0-871A-85BB8E7A5446}">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19A25C13-7AB2-4AA9-BD40-F0E4111C2621}" type="sibTrans" cxnId="{08EDF6F4-5E8D-41D0-871A-85BB8E7A5446}">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10FA7344-A12B-4C3D-ABBC-2C3A5A6AA08A}">
      <dgm:prSet phldrT="[文字]" custT="1"/>
      <dgm:spPr/>
      <dgm:t>
        <a:bodyPr/>
        <a:lstStyle/>
        <a:p>
          <a:r>
            <a:rPr lang="zh-TW" altLang="en-US" sz="2800" dirty="0">
              <a:latin typeface="微軟正黑體" panose="020B0604030504040204" pitchFamily="34" charset="-120"/>
              <a:ea typeface="微軟正黑體" panose="020B0604030504040204" pitchFamily="34" charset="-120"/>
            </a:rPr>
            <a:t>家人關係</a:t>
          </a:r>
        </a:p>
      </dgm:t>
    </dgm:pt>
    <dgm:pt modelId="{3703B1DF-DE70-4D80-AFA9-B1A5CBCAE461}" type="parTrans" cxnId="{76828936-5088-4054-B979-8C884F6226BE}">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202416CE-9E75-4009-97B2-1E71DCC899AD}" type="sibTrans" cxnId="{76828936-5088-4054-B979-8C884F6226BE}">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5063A458-89B5-4ABA-B71D-62F6D6771883}">
      <dgm:prSet phldrT="[文字]" custT="1"/>
      <dgm:spPr/>
      <dgm:t>
        <a:bodyPr/>
        <a:lstStyle/>
        <a:p>
          <a:pPr>
            <a:lnSpc>
              <a:spcPts val="2500"/>
            </a:lnSpc>
            <a:spcAft>
              <a:spcPts val="0"/>
            </a:spcAft>
          </a:pPr>
          <a:r>
            <a:rPr lang="zh-TW" altLang="en-US" sz="2400" dirty="0">
              <a:latin typeface="微軟正黑體" panose="020B0604030504040204" pitchFamily="34" charset="-120"/>
              <a:ea typeface="微軟正黑體" panose="020B0604030504040204" pitchFamily="34" charset="-120"/>
            </a:rPr>
            <a:t>家庭的組成、</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發展與變化</a:t>
          </a:r>
        </a:p>
      </dgm:t>
    </dgm:pt>
    <dgm:pt modelId="{01442FD1-141B-4B55-AB75-19B77C1A8561}" type="parTrans" cxnId="{A6DD691A-59D4-4289-A14E-2CC116E3A7FA}">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03413332-9F02-446A-8F90-A5B2167BD51F}" type="sibTrans" cxnId="{A6DD691A-59D4-4289-A14E-2CC116E3A7FA}">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A420C6E7-2C94-462B-B0A0-7D1B4C070DCD}">
      <dgm:prSet phldrT="[文字]" custT="1"/>
      <dgm:spPr/>
      <dgm:t>
        <a:bodyPr/>
        <a:lstStyle/>
        <a:p>
          <a:pPr>
            <a:lnSpc>
              <a:spcPts val="2500"/>
            </a:lnSpc>
            <a:spcAft>
              <a:spcPts val="0"/>
            </a:spcAft>
          </a:pPr>
          <a:r>
            <a:rPr lang="zh-TW" altLang="en-US" sz="2400" dirty="0">
              <a:latin typeface="微軟正黑體" panose="020B0604030504040204" pitchFamily="34" charset="-120"/>
              <a:ea typeface="微軟正黑體" panose="020B0604030504040204" pitchFamily="34" charset="-120"/>
            </a:rPr>
            <a:t>人際互動與</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親密關係發展</a:t>
          </a:r>
        </a:p>
      </dgm:t>
    </dgm:pt>
    <dgm:pt modelId="{EDC4C71E-F7AB-452C-B0D2-483D508BB67D}" type="parTrans" cxnId="{467F40C2-1004-4B6A-830D-552BAF944024}">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BFB003E3-081D-4FD1-ACB1-E3B76CF921FD}" type="sibTrans" cxnId="{467F40C2-1004-4B6A-830D-552BAF944024}">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8B02A6B5-8EF7-4281-B9E3-50AFEB0F98D8}">
      <dgm:prSet phldrT="[文字]" custT="1"/>
      <dgm:spPr/>
      <dgm:t>
        <a:bodyPr/>
        <a:lstStyle/>
        <a:p>
          <a:r>
            <a:rPr lang="zh-TW" altLang="en-US" sz="2800" dirty="0">
              <a:latin typeface="微軟正黑體" panose="020B0604030504040204" pitchFamily="34" charset="-120"/>
              <a:ea typeface="微軟正黑體" panose="020B0604030504040204" pitchFamily="34" charset="-120"/>
            </a:rPr>
            <a:t>家庭生活管理</a:t>
          </a:r>
        </a:p>
      </dgm:t>
    </dgm:pt>
    <dgm:pt modelId="{1B32CB5E-1DE7-4329-A991-065DDD32DB91}" type="parTrans" cxnId="{CC820E03-5C89-4154-9B1E-DA33D0D723EA}">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3D148C4B-4421-4993-8F05-0B6876EB232A}" type="sibTrans" cxnId="{CC820E03-5C89-4154-9B1E-DA33D0D723EA}">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B6EE00BC-9B8F-4D6D-9DF6-50AE4F795BA0}">
      <dgm:prSet phldrT="[文字]" custT="1"/>
      <dgm:spPr/>
      <dgm:t>
        <a:bodyPr/>
        <a:lstStyle/>
        <a:p>
          <a:pPr>
            <a:lnSpc>
              <a:spcPts val="2500"/>
            </a:lnSpc>
            <a:spcAft>
              <a:spcPts val="0"/>
            </a:spcAft>
          </a:pPr>
          <a:r>
            <a:rPr lang="zh-TW" altLang="en-US" sz="2400" dirty="0">
              <a:latin typeface="微軟正黑體" panose="020B0604030504040204" pitchFamily="34" charset="-120"/>
              <a:ea typeface="微軟正黑體" panose="020B0604030504040204" pitchFamily="34" charset="-120"/>
            </a:rPr>
            <a:t>家庭資源管理</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與消費決策</a:t>
          </a:r>
        </a:p>
      </dgm:t>
    </dgm:pt>
    <dgm:pt modelId="{3EC6C260-7959-4EF9-B72D-F8860AF928C8}" type="parTrans" cxnId="{CC158797-E0F6-4EFE-BA48-C90A34E54F57}">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61F95681-1494-4BF2-AA7B-B9549169CE4F}" type="sibTrans" cxnId="{CC158797-E0F6-4EFE-BA48-C90A34E54F57}">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384428C2-4F4A-47F7-A2BD-9656FB7AA485}">
      <dgm:prSet custT="1"/>
      <dgm:spPr/>
      <dgm:t>
        <a:bodyPr/>
        <a:lstStyle/>
        <a:p>
          <a:pPr>
            <a:lnSpc>
              <a:spcPts val="2500"/>
            </a:lnSpc>
            <a:spcAft>
              <a:spcPts val="0"/>
            </a:spcAft>
          </a:pPr>
          <a:r>
            <a:rPr lang="zh-TW" altLang="en-US" sz="2400" dirty="0">
              <a:latin typeface="微軟正黑體" panose="020B0604030504040204" pitchFamily="34" charset="-120"/>
              <a:ea typeface="微軟正黑體" panose="020B0604030504040204" pitchFamily="34" charset="-120"/>
            </a:rPr>
            <a:t>家人關係與互動</a:t>
          </a:r>
        </a:p>
      </dgm:t>
    </dgm:pt>
    <dgm:pt modelId="{154F28DC-3979-4BFD-A779-8D6C640B1BB9}" type="parTrans" cxnId="{0A7D8D4B-BC83-4B09-93E3-6F92C7A0BC8F}">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1252B2F0-CA2D-4BE9-A76C-97AC6860D007}" type="sibTrans" cxnId="{0A7D8D4B-BC83-4B09-93E3-6F92C7A0BC8F}">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D7EA6401-9FB8-4C7C-B16E-1D17A8AA3AF1}">
      <dgm:prSet custT="1"/>
      <dgm:spPr/>
      <dgm:t>
        <a:bodyPr/>
        <a:lstStyle/>
        <a:p>
          <a:pPr>
            <a:lnSpc>
              <a:spcPts val="2500"/>
            </a:lnSpc>
            <a:spcAft>
              <a:spcPts val="0"/>
            </a:spcAft>
          </a:pPr>
          <a:r>
            <a:rPr lang="zh-TW" altLang="en-US" sz="2400" dirty="0">
              <a:latin typeface="微軟正黑體" panose="020B0604030504040204" pitchFamily="34" charset="-120"/>
              <a:ea typeface="微軟正黑體" panose="020B0604030504040204" pitchFamily="34" charset="-120"/>
            </a:rPr>
            <a:t>家庭活動與</a:t>
          </a:r>
          <a:br>
            <a:rPr lang="en-US" altLang="zh-TW" sz="2400" dirty="0">
              <a:latin typeface="微軟正黑體" panose="020B0604030504040204" pitchFamily="34" charset="-120"/>
              <a:ea typeface="微軟正黑體" panose="020B0604030504040204" pitchFamily="34" charset="-120"/>
            </a:rPr>
          </a:br>
          <a:r>
            <a:rPr lang="zh-TW" altLang="en-US" sz="2400" dirty="0">
              <a:latin typeface="微軟正黑體" panose="020B0604030504040204" pitchFamily="34" charset="-120"/>
              <a:ea typeface="微軟正黑體" panose="020B0604030504040204" pitchFamily="34" charset="-120"/>
            </a:rPr>
            <a:t>社區參與</a:t>
          </a:r>
        </a:p>
      </dgm:t>
    </dgm:pt>
    <dgm:pt modelId="{112A0CD9-E916-447D-A54F-81B15F7C413A}" type="parTrans" cxnId="{64845831-9F1A-40DF-97FC-8667A9CBDFB5}">
      <dgm:prSet custT="1"/>
      <dgm:spPr/>
      <dgm:t>
        <a:bodyPr/>
        <a:lstStyle/>
        <a:p>
          <a:endParaRPr lang="zh-TW" altLang="en-US" sz="800">
            <a:latin typeface="微軟正黑體" panose="020B0604030504040204" pitchFamily="34" charset="-120"/>
            <a:ea typeface="微軟正黑體" panose="020B0604030504040204" pitchFamily="34" charset="-120"/>
          </a:endParaRPr>
        </a:p>
      </dgm:t>
    </dgm:pt>
    <dgm:pt modelId="{7E0CBBE1-049B-4333-AA68-7017316CE02B}" type="sibTrans" cxnId="{64845831-9F1A-40DF-97FC-8667A9CBDFB5}">
      <dgm:prSet/>
      <dgm:spPr/>
      <dgm:t>
        <a:bodyPr/>
        <a:lstStyle/>
        <a:p>
          <a:endParaRPr lang="zh-TW" altLang="en-US" sz="2800">
            <a:latin typeface="微軟正黑體" panose="020B0604030504040204" pitchFamily="34" charset="-120"/>
            <a:ea typeface="微軟正黑體" panose="020B0604030504040204" pitchFamily="34" charset="-120"/>
          </a:endParaRPr>
        </a:p>
      </dgm:t>
    </dgm:pt>
    <dgm:pt modelId="{16D6C213-DD18-4DE8-B9EC-0316F7E9E04B}" type="pres">
      <dgm:prSet presAssocID="{48C0B017-4295-4712-9611-1C9035C651B4}" presName="Name0" presStyleCnt="0">
        <dgm:presLayoutVars>
          <dgm:chPref val="1"/>
          <dgm:dir/>
          <dgm:animOne val="branch"/>
          <dgm:animLvl val="lvl"/>
          <dgm:resizeHandles val="exact"/>
        </dgm:presLayoutVars>
      </dgm:prSet>
      <dgm:spPr/>
    </dgm:pt>
    <dgm:pt modelId="{6D2ED34F-0DBD-497A-9660-60EBE84D1E07}" type="pres">
      <dgm:prSet presAssocID="{0DA84FBE-C19B-417F-ABE8-17B4A2A723D8}" presName="root1" presStyleCnt="0"/>
      <dgm:spPr/>
    </dgm:pt>
    <dgm:pt modelId="{1B1A92C0-30E2-441F-A272-A0FA3419A006}" type="pres">
      <dgm:prSet presAssocID="{0DA84FBE-C19B-417F-ABE8-17B4A2A723D8}" presName="LevelOneTextNode" presStyleLbl="node0" presStyleIdx="0" presStyleCnt="1">
        <dgm:presLayoutVars>
          <dgm:chPref val="3"/>
        </dgm:presLayoutVars>
      </dgm:prSet>
      <dgm:spPr/>
    </dgm:pt>
    <dgm:pt modelId="{6ECA1212-4DDC-4CA5-921F-4D6E6A89081B}" type="pres">
      <dgm:prSet presAssocID="{0DA84FBE-C19B-417F-ABE8-17B4A2A723D8}" presName="level2hierChild" presStyleCnt="0"/>
      <dgm:spPr/>
    </dgm:pt>
    <dgm:pt modelId="{0AD043F7-EDBB-4336-90D1-2D103F620AC2}" type="pres">
      <dgm:prSet presAssocID="{3703B1DF-DE70-4D80-AFA9-B1A5CBCAE461}" presName="conn2-1" presStyleLbl="parChTrans1D2" presStyleIdx="0" presStyleCnt="2"/>
      <dgm:spPr/>
    </dgm:pt>
    <dgm:pt modelId="{F90177D2-8E70-4AFD-9692-B82BF78FCE29}" type="pres">
      <dgm:prSet presAssocID="{3703B1DF-DE70-4D80-AFA9-B1A5CBCAE461}" presName="connTx" presStyleLbl="parChTrans1D2" presStyleIdx="0" presStyleCnt="2"/>
      <dgm:spPr/>
    </dgm:pt>
    <dgm:pt modelId="{DB3DD109-FA1B-45B9-91FB-D31F83C59F94}" type="pres">
      <dgm:prSet presAssocID="{10FA7344-A12B-4C3D-ABBC-2C3A5A6AA08A}" presName="root2" presStyleCnt="0"/>
      <dgm:spPr/>
    </dgm:pt>
    <dgm:pt modelId="{E0668F06-F273-4E61-BF35-5857E77C2377}" type="pres">
      <dgm:prSet presAssocID="{10FA7344-A12B-4C3D-ABBC-2C3A5A6AA08A}" presName="LevelTwoTextNode" presStyleLbl="node2" presStyleIdx="0" presStyleCnt="2">
        <dgm:presLayoutVars>
          <dgm:chPref val="3"/>
        </dgm:presLayoutVars>
      </dgm:prSet>
      <dgm:spPr/>
    </dgm:pt>
    <dgm:pt modelId="{B8C85F7E-BB29-4E69-8482-A2CAA7A526CB}" type="pres">
      <dgm:prSet presAssocID="{10FA7344-A12B-4C3D-ABBC-2C3A5A6AA08A}" presName="level3hierChild" presStyleCnt="0"/>
      <dgm:spPr/>
    </dgm:pt>
    <dgm:pt modelId="{2FCAA39A-B488-446F-9641-6A022E0AE934}" type="pres">
      <dgm:prSet presAssocID="{01442FD1-141B-4B55-AB75-19B77C1A8561}" presName="conn2-1" presStyleLbl="parChTrans1D3" presStyleIdx="0" presStyleCnt="5"/>
      <dgm:spPr/>
    </dgm:pt>
    <dgm:pt modelId="{A9B5394A-073F-4984-A785-A87E494B2C76}" type="pres">
      <dgm:prSet presAssocID="{01442FD1-141B-4B55-AB75-19B77C1A8561}" presName="connTx" presStyleLbl="parChTrans1D3" presStyleIdx="0" presStyleCnt="5"/>
      <dgm:spPr/>
    </dgm:pt>
    <dgm:pt modelId="{47ACDF0C-1AC7-417B-90E2-3B34B2387067}" type="pres">
      <dgm:prSet presAssocID="{5063A458-89B5-4ABA-B71D-62F6D6771883}" presName="root2" presStyleCnt="0"/>
      <dgm:spPr/>
    </dgm:pt>
    <dgm:pt modelId="{793A0915-2AA4-4DDD-ADC5-8749F4EE400C}" type="pres">
      <dgm:prSet presAssocID="{5063A458-89B5-4ABA-B71D-62F6D6771883}" presName="LevelTwoTextNode" presStyleLbl="node3" presStyleIdx="0" presStyleCnt="5">
        <dgm:presLayoutVars>
          <dgm:chPref val="3"/>
        </dgm:presLayoutVars>
      </dgm:prSet>
      <dgm:spPr/>
    </dgm:pt>
    <dgm:pt modelId="{6C366CD4-B533-43DF-92D4-010A7B1CB274}" type="pres">
      <dgm:prSet presAssocID="{5063A458-89B5-4ABA-B71D-62F6D6771883}" presName="level3hierChild" presStyleCnt="0"/>
      <dgm:spPr/>
    </dgm:pt>
    <dgm:pt modelId="{D691430D-1C34-4075-8F71-123532F25692}" type="pres">
      <dgm:prSet presAssocID="{EDC4C71E-F7AB-452C-B0D2-483D508BB67D}" presName="conn2-1" presStyleLbl="parChTrans1D3" presStyleIdx="1" presStyleCnt="5"/>
      <dgm:spPr/>
    </dgm:pt>
    <dgm:pt modelId="{EB78BC96-88FE-4B38-BE78-5986C65E4F0E}" type="pres">
      <dgm:prSet presAssocID="{EDC4C71E-F7AB-452C-B0D2-483D508BB67D}" presName="connTx" presStyleLbl="parChTrans1D3" presStyleIdx="1" presStyleCnt="5"/>
      <dgm:spPr/>
    </dgm:pt>
    <dgm:pt modelId="{E7BB8899-6F53-4FD1-A101-AB62B67622ED}" type="pres">
      <dgm:prSet presAssocID="{A420C6E7-2C94-462B-B0A0-7D1B4C070DCD}" presName="root2" presStyleCnt="0"/>
      <dgm:spPr/>
    </dgm:pt>
    <dgm:pt modelId="{2270C1D5-8974-4974-AAC6-EBC258E2BD3B}" type="pres">
      <dgm:prSet presAssocID="{A420C6E7-2C94-462B-B0A0-7D1B4C070DCD}" presName="LevelTwoTextNode" presStyleLbl="node3" presStyleIdx="1" presStyleCnt="5">
        <dgm:presLayoutVars>
          <dgm:chPref val="3"/>
        </dgm:presLayoutVars>
      </dgm:prSet>
      <dgm:spPr/>
    </dgm:pt>
    <dgm:pt modelId="{9C730704-DFC0-4F5E-B190-D6E8CBD76A99}" type="pres">
      <dgm:prSet presAssocID="{A420C6E7-2C94-462B-B0A0-7D1B4C070DCD}" presName="level3hierChild" presStyleCnt="0"/>
      <dgm:spPr/>
    </dgm:pt>
    <dgm:pt modelId="{DFDD8A2B-31D8-452F-BA36-C6091615D0EC}" type="pres">
      <dgm:prSet presAssocID="{154F28DC-3979-4BFD-A779-8D6C640B1BB9}" presName="conn2-1" presStyleLbl="parChTrans1D3" presStyleIdx="2" presStyleCnt="5"/>
      <dgm:spPr/>
    </dgm:pt>
    <dgm:pt modelId="{AA61F6B4-4E20-45AB-8C96-980A7F36FE16}" type="pres">
      <dgm:prSet presAssocID="{154F28DC-3979-4BFD-A779-8D6C640B1BB9}" presName="connTx" presStyleLbl="parChTrans1D3" presStyleIdx="2" presStyleCnt="5"/>
      <dgm:spPr/>
    </dgm:pt>
    <dgm:pt modelId="{FB72382F-DDA3-460B-B55C-0514CA11A5C6}" type="pres">
      <dgm:prSet presAssocID="{384428C2-4F4A-47F7-A2BD-9656FB7AA485}" presName="root2" presStyleCnt="0"/>
      <dgm:spPr/>
    </dgm:pt>
    <dgm:pt modelId="{45AE6832-1EF3-4D85-B78B-8D100504898A}" type="pres">
      <dgm:prSet presAssocID="{384428C2-4F4A-47F7-A2BD-9656FB7AA485}" presName="LevelTwoTextNode" presStyleLbl="node3" presStyleIdx="2" presStyleCnt="5">
        <dgm:presLayoutVars>
          <dgm:chPref val="3"/>
        </dgm:presLayoutVars>
      </dgm:prSet>
      <dgm:spPr/>
    </dgm:pt>
    <dgm:pt modelId="{662E0AA0-1EE9-456B-8013-3992F99AD2EA}" type="pres">
      <dgm:prSet presAssocID="{384428C2-4F4A-47F7-A2BD-9656FB7AA485}" presName="level3hierChild" presStyleCnt="0"/>
      <dgm:spPr/>
    </dgm:pt>
    <dgm:pt modelId="{005E7330-215F-4B45-93A4-FD0C3DD72A18}" type="pres">
      <dgm:prSet presAssocID="{1B32CB5E-1DE7-4329-A991-065DDD32DB91}" presName="conn2-1" presStyleLbl="parChTrans1D2" presStyleIdx="1" presStyleCnt="2"/>
      <dgm:spPr/>
    </dgm:pt>
    <dgm:pt modelId="{11039524-3012-4045-B644-68FE8366EF74}" type="pres">
      <dgm:prSet presAssocID="{1B32CB5E-1DE7-4329-A991-065DDD32DB91}" presName="connTx" presStyleLbl="parChTrans1D2" presStyleIdx="1" presStyleCnt="2"/>
      <dgm:spPr/>
    </dgm:pt>
    <dgm:pt modelId="{9798EC8C-8DD9-4CC1-8C10-F291F2B2C42D}" type="pres">
      <dgm:prSet presAssocID="{8B02A6B5-8EF7-4281-B9E3-50AFEB0F98D8}" presName="root2" presStyleCnt="0"/>
      <dgm:spPr/>
    </dgm:pt>
    <dgm:pt modelId="{D1203F9A-40DA-4344-888B-BD06A3C99876}" type="pres">
      <dgm:prSet presAssocID="{8B02A6B5-8EF7-4281-B9E3-50AFEB0F98D8}" presName="LevelTwoTextNode" presStyleLbl="node2" presStyleIdx="1" presStyleCnt="2">
        <dgm:presLayoutVars>
          <dgm:chPref val="3"/>
        </dgm:presLayoutVars>
      </dgm:prSet>
      <dgm:spPr/>
    </dgm:pt>
    <dgm:pt modelId="{B92A2524-109F-43D8-80AC-1F3E882A7077}" type="pres">
      <dgm:prSet presAssocID="{8B02A6B5-8EF7-4281-B9E3-50AFEB0F98D8}" presName="level3hierChild" presStyleCnt="0"/>
      <dgm:spPr/>
    </dgm:pt>
    <dgm:pt modelId="{CDE8A716-51C0-4180-8ED8-26B2CB6F9CDD}" type="pres">
      <dgm:prSet presAssocID="{3EC6C260-7959-4EF9-B72D-F8860AF928C8}" presName="conn2-1" presStyleLbl="parChTrans1D3" presStyleIdx="3" presStyleCnt="5"/>
      <dgm:spPr/>
    </dgm:pt>
    <dgm:pt modelId="{80564591-C330-49D1-8672-78EBF92C81D5}" type="pres">
      <dgm:prSet presAssocID="{3EC6C260-7959-4EF9-B72D-F8860AF928C8}" presName="connTx" presStyleLbl="parChTrans1D3" presStyleIdx="3" presStyleCnt="5"/>
      <dgm:spPr/>
    </dgm:pt>
    <dgm:pt modelId="{94E3CBA1-657D-457E-8A6B-D240CAE83C5E}" type="pres">
      <dgm:prSet presAssocID="{B6EE00BC-9B8F-4D6D-9DF6-50AE4F795BA0}" presName="root2" presStyleCnt="0"/>
      <dgm:spPr/>
    </dgm:pt>
    <dgm:pt modelId="{C72831E4-C8CD-4185-816E-2B8AA7C46D3D}" type="pres">
      <dgm:prSet presAssocID="{B6EE00BC-9B8F-4D6D-9DF6-50AE4F795BA0}" presName="LevelTwoTextNode" presStyleLbl="node3" presStyleIdx="3" presStyleCnt="5">
        <dgm:presLayoutVars>
          <dgm:chPref val="3"/>
        </dgm:presLayoutVars>
      </dgm:prSet>
      <dgm:spPr/>
    </dgm:pt>
    <dgm:pt modelId="{A335B562-A97A-46F5-BE61-D6D6101FC29B}" type="pres">
      <dgm:prSet presAssocID="{B6EE00BC-9B8F-4D6D-9DF6-50AE4F795BA0}" presName="level3hierChild" presStyleCnt="0"/>
      <dgm:spPr/>
    </dgm:pt>
    <dgm:pt modelId="{CEFB8236-0A5E-4722-A64D-D14DDF1C69E9}" type="pres">
      <dgm:prSet presAssocID="{112A0CD9-E916-447D-A54F-81B15F7C413A}" presName="conn2-1" presStyleLbl="parChTrans1D3" presStyleIdx="4" presStyleCnt="5"/>
      <dgm:spPr/>
    </dgm:pt>
    <dgm:pt modelId="{BC933E12-C532-4F60-A062-F646C307AF83}" type="pres">
      <dgm:prSet presAssocID="{112A0CD9-E916-447D-A54F-81B15F7C413A}" presName="connTx" presStyleLbl="parChTrans1D3" presStyleIdx="4" presStyleCnt="5"/>
      <dgm:spPr/>
    </dgm:pt>
    <dgm:pt modelId="{8D2F83DD-AC60-442A-A61F-F23BD80C2388}" type="pres">
      <dgm:prSet presAssocID="{D7EA6401-9FB8-4C7C-B16E-1D17A8AA3AF1}" presName="root2" presStyleCnt="0"/>
      <dgm:spPr/>
    </dgm:pt>
    <dgm:pt modelId="{27825099-C226-4B3D-BF5F-20D3603CEFA6}" type="pres">
      <dgm:prSet presAssocID="{D7EA6401-9FB8-4C7C-B16E-1D17A8AA3AF1}" presName="LevelTwoTextNode" presStyleLbl="node3" presStyleIdx="4" presStyleCnt="5">
        <dgm:presLayoutVars>
          <dgm:chPref val="3"/>
        </dgm:presLayoutVars>
      </dgm:prSet>
      <dgm:spPr/>
    </dgm:pt>
    <dgm:pt modelId="{A0E97900-C2B4-4808-9D74-7676DC81B938}" type="pres">
      <dgm:prSet presAssocID="{D7EA6401-9FB8-4C7C-B16E-1D17A8AA3AF1}" presName="level3hierChild" presStyleCnt="0"/>
      <dgm:spPr/>
    </dgm:pt>
  </dgm:ptLst>
  <dgm:cxnLst>
    <dgm:cxn modelId="{CC820E03-5C89-4154-9B1E-DA33D0D723EA}" srcId="{0DA84FBE-C19B-417F-ABE8-17B4A2A723D8}" destId="{8B02A6B5-8EF7-4281-B9E3-50AFEB0F98D8}" srcOrd="1" destOrd="0" parTransId="{1B32CB5E-1DE7-4329-A991-065DDD32DB91}" sibTransId="{3D148C4B-4421-4993-8F05-0B6876EB232A}"/>
    <dgm:cxn modelId="{A6DD691A-59D4-4289-A14E-2CC116E3A7FA}" srcId="{10FA7344-A12B-4C3D-ABBC-2C3A5A6AA08A}" destId="{5063A458-89B5-4ABA-B71D-62F6D6771883}" srcOrd="0" destOrd="0" parTransId="{01442FD1-141B-4B55-AB75-19B77C1A8561}" sibTransId="{03413332-9F02-446A-8F90-A5B2167BD51F}"/>
    <dgm:cxn modelId="{6DF2321D-26FF-4FA6-88DD-33134F082F06}" type="presOf" srcId="{3EC6C260-7959-4EF9-B72D-F8860AF928C8}" destId="{80564591-C330-49D1-8672-78EBF92C81D5}" srcOrd="1" destOrd="0" presId="urn:microsoft.com/office/officeart/2008/layout/HorizontalMultiLevelHierarchy"/>
    <dgm:cxn modelId="{91054928-C61E-4014-88A6-B6E925E3FAA7}" type="presOf" srcId="{112A0CD9-E916-447D-A54F-81B15F7C413A}" destId="{BC933E12-C532-4F60-A062-F646C307AF83}" srcOrd="1" destOrd="0" presId="urn:microsoft.com/office/officeart/2008/layout/HorizontalMultiLevelHierarchy"/>
    <dgm:cxn modelId="{8BC5862A-8145-4B24-8A79-DECA053877EB}" type="presOf" srcId="{48C0B017-4295-4712-9611-1C9035C651B4}" destId="{16D6C213-DD18-4DE8-B9EC-0316F7E9E04B}" srcOrd="0" destOrd="0" presId="urn:microsoft.com/office/officeart/2008/layout/HorizontalMultiLevelHierarchy"/>
    <dgm:cxn modelId="{64845831-9F1A-40DF-97FC-8667A9CBDFB5}" srcId="{8B02A6B5-8EF7-4281-B9E3-50AFEB0F98D8}" destId="{D7EA6401-9FB8-4C7C-B16E-1D17A8AA3AF1}" srcOrd="1" destOrd="0" parTransId="{112A0CD9-E916-447D-A54F-81B15F7C413A}" sibTransId="{7E0CBBE1-049B-4333-AA68-7017316CE02B}"/>
    <dgm:cxn modelId="{76828936-5088-4054-B979-8C884F6226BE}" srcId="{0DA84FBE-C19B-417F-ABE8-17B4A2A723D8}" destId="{10FA7344-A12B-4C3D-ABBC-2C3A5A6AA08A}" srcOrd="0" destOrd="0" parTransId="{3703B1DF-DE70-4D80-AFA9-B1A5CBCAE461}" sibTransId="{202416CE-9E75-4009-97B2-1E71DCC899AD}"/>
    <dgm:cxn modelId="{4D684938-B008-4BD5-B500-F83497628F1B}" type="presOf" srcId="{EDC4C71E-F7AB-452C-B0D2-483D508BB67D}" destId="{D691430D-1C34-4075-8F71-123532F25692}" srcOrd="0" destOrd="0" presId="urn:microsoft.com/office/officeart/2008/layout/HorizontalMultiLevelHierarchy"/>
    <dgm:cxn modelId="{5E9C9A40-EA27-4301-9513-49B0C8F8E04F}" type="presOf" srcId="{A420C6E7-2C94-462B-B0A0-7D1B4C070DCD}" destId="{2270C1D5-8974-4974-AAC6-EBC258E2BD3B}" srcOrd="0" destOrd="0" presId="urn:microsoft.com/office/officeart/2008/layout/HorizontalMultiLevelHierarchy"/>
    <dgm:cxn modelId="{D2FC695D-9630-4614-BC39-B13B36A92EDA}" type="presOf" srcId="{5063A458-89B5-4ABA-B71D-62F6D6771883}" destId="{793A0915-2AA4-4DDD-ADC5-8749F4EE400C}" srcOrd="0" destOrd="0" presId="urn:microsoft.com/office/officeart/2008/layout/HorizontalMultiLevelHierarchy"/>
    <dgm:cxn modelId="{30B2AB65-380B-474A-84CB-33CF373D3949}" type="presOf" srcId="{0DA84FBE-C19B-417F-ABE8-17B4A2A723D8}" destId="{1B1A92C0-30E2-441F-A272-A0FA3419A006}" srcOrd="0" destOrd="0" presId="urn:microsoft.com/office/officeart/2008/layout/HorizontalMultiLevelHierarchy"/>
    <dgm:cxn modelId="{01157946-0F17-455C-BCDD-804641FC2C3D}" type="presOf" srcId="{1B32CB5E-1DE7-4329-A991-065DDD32DB91}" destId="{005E7330-215F-4B45-93A4-FD0C3DD72A18}" srcOrd="0" destOrd="0" presId="urn:microsoft.com/office/officeart/2008/layout/HorizontalMultiLevelHierarchy"/>
    <dgm:cxn modelId="{9A3CB269-1ABE-47AA-9605-0D32A6D19A6B}" type="presOf" srcId="{3703B1DF-DE70-4D80-AFA9-B1A5CBCAE461}" destId="{0AD043F7-EDBB-4336-90D1-2D103F620AC2}" srcOrd="0" destOrd="0" presId="urn:microsoft.com/office/officeart/2008/layout/HorizontalMultiLevelHierarchy"/>
    <dgm:cxn modelId="{0A7D8D4B-BC83-4B09-93E3-6F92C7A0BC8F}" srcId="{10FA7344-A12B-4C3D-ABBC-2C3A5A6AA08A}" destId="{384428C2-4F4A-47F7-A2BD-9656FB7AA485}" srcOrd="2" destOrd="0" parTransId="{154F28DC-3979-4BFD-A779-8D6C640B1BB9}" sibTransId="{1252B2F0-CA2D-4BE9-A76C-97AC6860D007}"/>
    <dgm:cxn modelId="{5219CB6D-E270-4A9E-8071-67969C387E94}" type="presOf" srcId="{01442FD1-141B-4B55-AB75-19B77C1A8561}" destId="{2FCAA39A-B488-446F-9641-6A022E0AE934}" srcOrd="0" destOrd="0" presId="urn:microsoft.com/office/officeart/2008/layout/HorizontalMultiLevelHierarchy"/>
    <dgm:cxn modelId="{80107554-B7DA-49BC-8AF6-2FE46F82D340}" type="presOf" srcId="{D7EA6401-9FB8-4C7C-B16E-1D17A8AA3AF1}" destId="{27825099-C226-4B3D-BF5F-20D3603CEFA6}" srcOrd="0" destOrd="0" presId="urn:microsoft.com/office/officeart/2008/layout/HorizontalMultiLevelHierarchy"/>
    <dgm:cxn modelId="{6360B456-16EE-43C9-B6FF-75223D5FCE90}" type="presOf" srcId="{384428C2-4F4A-47F7-A2BD-9656FB7AA485}" destId="{45AE6832-1EF3-4D85-B78B-8D100504898A}" srcOrd="0" destOrd="0" presId="urn:microsoft.com/office/officeart/2008/layout/HorizontalMultiLevelHierarchy"/>
    <dgm:cxn modelId="{F1A66F79-D8E1-4853-995E-491FE529E455}" type="presOf" srcId="{154F28DC-3979-4BFD-A779-8D6C640B1BB9}" destId="{AA61F6B4-4E20-45AB-8C96-980A7F36FE16}" srcOrd="1" destOrd="0" presId="urn:microsoft.com/office/officeart/2008/layout/HorizontalMultiLevelHierarchy"/>
    <dgm:cxn modelId="{84454B7E-5149-4B80-AF51-704F1612EE4C}" type="presOf" srcId="{EDC4C71E-F7AB-452C-B0D2-483D508BB67D}" destId="{EB78BC96-88FE-4B38-BE78-5986C65E4F0E}" srcOrd="1" destOrd="0" presId="urn:microsoft.com/office/officeart/2008/layout/HorizontalMultiLevelHierarchy"/>
    <dgm:cxn modelId="{CC158797-E0F6-4EFE-BA48-C90A34E54F57}" srcId="{8B02A6B5-8EF7-4281-B9E3-50AFEB0F98D8}" destId="{B6EE00BC-9B8F-4D6D-9DF6-50AE4F795BA0}" srcOrd="0" destOrd="0" parTransId="{3EC6C260-7959-4EF9-B72D-F8860AF928C8}" sibTransId="{61F95681-1494-4BF2-AA7B-B9549169CE4F}"/>
    <dgm:cxn modelId="{D3C592A3-F54E-4B51-8427-2A866183F7F1}" type="presOf" srcId="{3703B1DF-DE70-4D80-AFA9-B1A5CBCAE461}" destId="{F90177D2-8E70-4AFD-9692-B82BF78FCE29}" srcOrd="1" destOrd="0" presId="urn:microsoft.com/office/officeart/2008/layout/HorizontalMultiLevelHierarchy"/>
    <dgm:cxn modelId="{549FD5B0-2DA9-466B-9EEB-9712D56825C4}" type="presOf" srcId="{10FA7344-A12B-4C3D-ABBC-2C3A5A6AA08A}" destId="{E0668F06-F273-4E61-BF35-5857E77C2377}" srcOrd="0" destOrd="0" presId="urn:microsoft.com/office/officeart/2008/layout/HorizontalMultiLevelHierarchy"/>
    <dgm:cxn modelId="{9E3004B6-4DB3-4646-9E9D-3E0FE0AE5530}" type="presOf" srcId="{B6EE00BC-9B8F-4D6D-9DF6-50AE4F795BA0}" destId="{C72831E4-C8CD-4185-816E-2B8AA7C46D3D}" srcOrd="0" destOrd="0" presId="urn:microsoft.com/office/officeart/2008/layout/HorizontalMultiLevelHierarchy"/>
    <dgm:cxn modelId="{7833B7BD-17A2-41EB-9117-51CB12734DE9}" type="presOf" srcId="{1B32CB5E-1DE7-4329-A991-065DDD32DB91}" destId="{11039524-3012-4045-B644-68FE8366EF74}" srcOrd="1" destOrd="0" presId="urn:microsoft.com/office/officeart/2008/layout/HorizontalMultiLevelHierarchy"/>
    <dgm:cxn modelId="{467F40C2-1004-4B6A-830D-552BAF944024}" srcId="{10FA7344-A12B-4C3D-ABBC-2C3A5A6AA08A}" destId="{A420C6E7-2C94-462B-B0A0-7D1B4C070DCD}" srcOrd="1" destOrd="0" parTransId="{EDC4C71E-F7AB-452C-B0D2-483D508BB67D}" sibTransId="{BFB003E3-081D-4FD1-ACB1-E3B76CF921FD}"/>
    <dgm:cxn modelId="{9EF10ECA-1544-4B86-82AA-224ED767BC28}" type="presOf" srcId="{3EC6C260-7959-4EF9-B72D-F8860AF928C8}" destId="{CDE8A716-51C0-4180-8ED8-26B2CB6F9CDD}" srcOrd="0" destOrd="0" presId="urn:microsoft.com/office/officeart/2008/layout/HorizontalMultiLevelHierarchy"/>
    <dgm:cxn modelId="{937E4AD0-9F9B-496D-BF31-6B3091223E79}" type="presOf" srcId="{01442FD1-141B-4B55-AB75-19B77C1A8561}" destId="{A9B5394A-073F-4984-A785-A87E494B2C76}" srcOrd="1" destOrd="0" presId="urn:microsoft.com/office/officeart/2008/layout/HorizontalMultiLevelHierarchy"/>
    <dgm:cxn modelId="{BD016AD6-F2A7-4624-B2A5-9058EF26961A}" type="presOf" srcId="{8B02A6B5-8EF7-4281-B9E3-50AFEB0F98D8}" destId="{D1203F9A-40DA-4344-888B-BD06A3C99876}" srcOrd="0" destOrd="0" presId="urn:microsoft.com/office/officeart/2008/layout/HorizontalMultiLevelHierarchy"/>
    <dgm:cxn modelId="{74CECAF2-97AC-4B99-8D17-66867F18757F}" type="presOf" srcId="{112A0CD9-E916-447D-A54F-81B15F7C413A}" destId="{CEFB8236-0A5E-4722-A64D-D14DDF1C69E9}" srcOrd="0" destOrd="0" presId="urn:microsoft.com/office/officeart/2008/layout/HorizontalMultiLevelHierarchy"/>
    <dgm:cxn modelId="{08EDF6F4-5E8D-41D0-871A-85BB8E7A5446}" srcId="{48C0B017-4295-4712-9611-1C9035C651B4}" destId="{0DA84FBE-C19B-417F-ABE8-17B4A2A723D8}" srcOrd="0" destOrd="0" parTransId="{5C22C026-B5E9-47B9-8DF9-57435327BBE1}" sibTransId="{19A25C13-7AB2-4AA9-BD40-F0E4111C2621}"/>
    <dgm:cxn modelId="{A4CA75FF-9525-4825-B4B0-4F8FE7871B3A}" type="presOf" srcId="{154F28DC-3979-4BFD-A779-8D6C640B1BB9}" destId="{DFDD8A2B-31D8-452F-BA36-C6091615D0EC}" srcOrd="0" destOrd="0" presId="urn:microsoft.com/office/officeart/2008/layout/HorizontalMultiLevelHierarchy"/>
    <dgm:cxn modelId="{3D8BF7FF-DCDC-47A3-A1B8-4EC4EBC35428}" type="presParOf" srcId="{16D6C213-DD18-4DE8-B9EC-0316F7E9E04B}" destId="{6D2ED34F-0DBD-497A-9660-60EBE84D1E07}" srcOrd="0" destOrd="0" presId="urn:microsoft.com/office/officeart/2008/layout/HorizontalMultiLevelHierarchy"/>
    <dgm:cxn modelId="{5F0F4C5F-5ED6-46BB-857F-0CEC1106FAAD}" type="presParOf" srcId="{6D2ED34F-0DBD-497A-9660-60EBE84D1E07}" destId="{1B1A92C0-30E2-441F-A272-A0FA3419A006}" srcOrd="0" destOrd="0" presId="urn:microsoft.com/office/officeart/2008/layout/HorizontalMultiLevelHierarchy"/>
    <dgm:cxn modelId="{F76D49F9-9F87-4851-9E2E-F3827953371C}" type="presParOf" srcId="{6D2ED34F-0DBD-497A-9660-60EBE84D1E07}" destId="{6ECA1212-4DDC-4CA5-921F-4D6E6A89081B}" srcOrd="1" destOrd="0" presId="urn:microsoft.com/office/officeart/2008/layout/HorizontalMultiLevelHierarchy"/>
    <dgm:cxn modelId="{BAC3BB15-FC6E-4E39-B11D-914C4488C019}" type="presParOf" srcId="{6ECA1212-4DDC-4CA5-921F-4D6E6A89081B}" destId="{0AD043F7-EDBB-4336-90D1-2D103F620AC2}" srcOrd="0" destOrd="0" presId="urn:microsoft.com/office/officeart/2008/layout/HorizontalMultiLevelHierarchy"/>
    <dgm:cxn modelId="{69DD077E-514D-4EE6-9F8A-FF4F756EF202}" type="presParOf" srcId="{0AD043F7-EDBB-4336-90D1-2D103F620AC2}" destId="{F90177D2-8E70-4AFD-9692-B82BF78FCE29}" srcOrd="0" destOrd="0" presId="urn:microsoft.com/office/officeart/2008/layout/HorizontalMultiLevelHierarchy"/>
    <dgm:cxn modelId="{62275079-4BBA-4C61-A7E8-0021A3B6BF0C}" type="presParOf" srcId="{6ECA1212-4DDC-4CA5-921F-4D6E6A89081B}" destId="{DB3DD109-FA1B-45B9-91FB-D31F83C59F94}" srcOrd="1" destOrd="0" presId="urn:microsoft.com/office/officeart/2008/layout/HorizontalMultiLevelHierarchy"/>
    <dgm:cxn modelId="{8DED8872-2BCF-4813-BB2D-AA842B79B0AF}" type="presParOf" srcId="{DB3DD109-FA1B-45B9-91FB-D31F83C59F94}" destId="{E0668F06-F273-4E61-BF35-5857E77C2377}" srcOrd="0" destOrd="0" presId="urn:microsoft.com/office/officeart/2008/layout/HorizontalMultiLevelHierarchy"/>
    <dgm:cxn modelId="{82071C44-9661-49FC-ACBD-CB398C6B16FF}" type="presParOf" srcId="{DB3DD109-FA1B-45B9-91FB-D31F83C59F94}" destId="{B8C85F7E-BB29-4E69-8482-A2CAA7A526CB}" srcOrd="1" destOrd="0" presId="urn:microsoft.com/office/officeart/2008/layout/HorizontalMultiLevelHierarchy"/>
    <dgm:cxn modelId="{99A3C548-303A-436B-BF93-F8E81BCB3578}" type="presParOf" srcId="{B8C85F7E-BB29-4E69-8482-A2CAA7A526CB}" destId="{2FCAA39A-B488-446F-9641-6A022E0AE934}" srcOrd="0" destOrd="0" presId="urn:microsoft.com/office/officeart/2008/layout/HorizontalMultiLevelHierarchy"/>
    <dgm:cxn modelId="{8C6062A3-5FF2-4D8F-8EB2-8B346BB76BD0}" type="presParOf" srcId="{2FCAA39A-B488-446F-9641-6A022E0AE934}" destId="{A9B5394A-073F-4984-A785-A87E494B2C76}" srcOrd="0" destOrd="0" presId="urn:microsoft.com/office/officeart/2008/layout/HorizontalMultiLevelHierarchy"/>
    <dgm:cxn modelId="{2E8523D0-F3F9-4BA1-89A7-942944C8E7C0}" type="presParOf" srcId="{B8C85F7E-BB29-4E69-8482-A2CAA7A526CB}" destId="{47ACDF0C-1AC7-417B-90E2-3B34B2387067}" srcOrd="1" destOrd="0" presId="urn:microsoft.com/office/officeart/2008/layout/HorizontalMultiLevelHierarchy"/>
    <dgm:cxn modelId="{6F89E5CF-BBA4-4DA8-892F-1259A5AF9ECA}" type="presParOf" srcId="{47ACDF0C-1AC7-417B-90E2-3B34B2387067}" destId="{793A0915-2AA4-4DDD-ADC5-8749F4EE400C}" srcOrd="0" destOrd="0" presId="urn:microsoft.com/office/officeart/2008/layout/HorizontalMultiLevelHierarchy"/>
    <dgm:cxn modelId="{DA7B6720-9A62-4F4B-AF4B-32CB0F7F2BE4}" type="presParOf" srcId="{47ACDF0C-1AC7-417B-90E2-3B34B2387067}" destId="{6C366CD4-B533-43DF-92D4-010A7B1CB274}" srcOrd="1" destOrd="0" presId="urn:microsoft.com/office/officeart/2008/layout/HorizontalMultiLevelHierarchy"/>
    <dgm:cxn modelId="{36023DF8-AC6F-48F1-BFA5-A47B2A10BD2D}" type="presParOf" srcId="{B8C85F7E-BB29-4E69-8482-A2CAA7A526CB}" destId="{D691430D-1C34-4075-8F71-123532F25692}" srcOrd="2" destOrd="0" presId="urn:microsoft.com/office/officeart/2008/layout/HorizontalMultiLevelHierarchy"/>
    <dgm:cxn modelId="{19BEF772-093D-4E27-8212-C7A55BDA93B1}" type="presParOf" srcId="{D691430D-1C34-4075-8F71-123532F25692}" destId="{EB78BC96-88FE-4B38-BE78-5986C65E4F0E}" srcOrd="0" destOrd="0" presId="urn:microsoft.com/office/officeart/2008/layout/HorizontalMultiLevelHierarchy"/>
    <dgm:cxn modelId="{21531891-4AE7-4E01-A579-3A69A0E22904}" type="presParOf" srcId="{B8C85F7E-BB29-4E69-8482-A2CAA7A526CB}" destId="{E7BB8899-6F53-4FD1-A101-AB62B67622ED}" srcOrd="3" destOrd="0" presId="urn:microsoft.com/office/officeart/2008/layout/HorizontalMultiLevelHierarchy"/>
    <dgm:cxn modelId="{3892990F-0266-4A8D-B997-69B12E8B06E2}" type="presParOf" srcId="{E7BB8899-6F53-4FD1-A101-AB62B67622ED}" destId="{2270C1D5-8974-4974-AAC6-EBC258E2BD3B}" srcOrd="0" destOrd="0" presId="urn:microsoft.com/office/officeart/2008/layout/HorizontalMultiLevelHierarchy"/>
    <dgm:cxn modelId="{30E8C6DB-A117-4EC8-B95C-2245373F49FA}" type="presParOf" srcId="{E7BB8899-6F53-4FD1-A101-AB62B67622ED}" destId="{9C730704-DFC0-4F5E-B190-D6E8CBD76A99}" srcOrd="1" destOrd="0" presId="urn:microsoft.com/office/officeart/2008/layout/HorizontalMultiLevelHierarchy"/>
    <dgm:cxn modelId="{8B8A86D4-09BE-454E-96C7-2EDBDC4E6F38}" type="presParOf" srcId="{B8C85F7E-BB29-4E69-8482-A2CAA7A526CB}" destId="{DFDD8A2B-31D8-452F-BA36-C6091615D0EC}" srcOrd="4" destOrd="0" presId="urn:microsoft.com/office/officeart/2008/layout/HorizontalMultiLevelHierarchy"/>
    <dgm:cxn modelId="{58DA9AB9-3BA0-45C3-B1DC-ECF0C35EF7FE}" type="presParOf" srcId="{DFDD8A2B-31D8-452F-BA36-C6091615D0EC}" destId="{AA61F6B4-4E20-45AB-8C96-980A7F36FE16}" srcOrd="0" destOrd="0" presId="urn:microsoft.com/office/officeart/2008/layout/HorizontalMultiLevelHierarchy"/>
    <dgm:cxn modelId="{6A435C6F-D81C-4626-ABDD-FABDEC59A097}" type="presParOf" srcId="{B8C85F7E-BB29-4E69-8482-A2CAA7A526CB}" destId="{FB72382F-DDA3-460B-B55C-0514CA11A5C6}" srcOrd="5" destOrd="0" presId="urn:microsoft.com/office/officeart/2008/layout/HorizontalMultiLevelHierarchy"/>
    <dgm:cxn modelId="{B04DCDAA-9EC5-4468-9E5F-14A964FB1DC0}" type="presParOf" srcId="{FB72382F-DDA3-460B-B55C-0514CA11A5C6}" destId="{45AE6832-1EF3-4D85-B78B-8D100504898A}" srcOrd="0" destOrd="0" presId="urn:microsoft.com/office/officeart/2008/layout/HorizontalMultiLevelHierarchy"/>
    <dgm:cxn modelId="{00C8D631-EEE1-4C5E-87F6-DF63B23D0E9A}" type="presParOf" srcId="{FB72382F-DDA3-460B-B55C-0514CA11A5C6}" destId="{662E0AA0-1EE9-456B-8013-3992F99AD2EA}" srcOrd="1" destOrd="0" presId="urn:microsoft.com/office/officeart/2008/layout/HorizontalMultiLevelHierarchy"/>
    <dgm:cxn modelId="{31AF3C3B-49A7-459E-B24B-8DFE892B5669}" type="presParOf" srcId="{6ECA1212-4DDC-4CA5-921F-4D6E6A89081B}" destId="{005E7330-215F-4B45-93A4-FD0C3DD72A18}" srcOrd="2" destOrd="0" presId="urn:microsoft.com/office/officeart/2008/layout/HorizontalMultiLevelHierarchy"/>
    <dgm:cxn modelId="{CB51BB50-1303-4AA0-B14B-9196C1F0E224}" type="presParOf" srcId="{005E7330-215F-4B45-93A4-FD0C3DD72A18}" destId="{11039524-3012-4045-B644-68FE8366EF74}" srcOrd="0" destOrd="0" presId="urn:microsoft.com/office/officeart/2008/layout/HorizontalMultiLevelHierarchy"/>
    <dgm:cxn modelId="{15318F57-F055-4F62-97A0-25B05BADE664}" type="presParOf" srcId="{6ECA1212-4DDC-4CA5-921F-4D6E6A89081B}" destId="{9798EC8C-8DD9-4CC1-8C10-F291F2B2C42D}" srcOrd="3" destOrd="0" presId="urn:microsoft.com/office/officeart/2008/layout/HorizontalMultiLevelHierarchy"/>
    <dgm:cxn modelId="{A7C1A02C-4FCC-42A9-9A98-87ABA7350BAA}" type="presParOf" srcId="{9798EC8C-8DD9-4CC1-8C10-F291F2B2C42D}" destId="{D1203F9A-40DA-4344-888B-BD06A3C99876}" srcOrd="0" destOrd="0" presId="urn:microsoft.com/office/officeart/2008/layout/HorizontalMultiLevelHierarchy"/>
    <dgm:cxn modelId="{2A88CC5A-E4AE-45AE-AFB6-5B14B6C3C383}" type="presParOf" srcId="{9798EC8C-8DD9-4CC1-8C10-F291F2B2C42D}" destId="{B92A2524-109F-43D8-80AC-1F3E882A7077}" srcOrd="1" destOrd="0" presId="urn:microsoft.com/office/officeart/2008/layout/HorizontalMultiLevelHierarchy"/>
    <dgm:cxn modelId="{6FE68894-D625-4356-A10D-6E995E1FB01C}" type="presParOf" srcId="{B92A2524-109F-43D8-80AC-1F3E882A7077}" destId="{CDE8A716-51C0-4180-8ED8-26B2CB6F9CDD}" srcOrd="0" destOrd="0" presId="urn:microsoft.com/office/officeart/2008/layout/HorizontalMultiLevelHierarchy"/>
    <dgm:cxn modelId="{7FE78F65-9B3E-4DC6-8E22-C5D98410605D}" type="presParOf" srcId="{CDE8A716-51C0-4180-8ED8-26B2CB6F9CDD}" destId="{80564591-C330-49D1-8672-78EBF92C81D5}" srcOrd="0" destOrd="0" presId="urn:microsoft.com/office/officeart/2008/layout/HorizontalMultiLevelHierarchy"/>
    <dgm:cxn modelId="{C41BE8C7-4D43-42DA-87BB-C58D8DD2FAFA}" type="presParOf" srcId="{B92A2524-109F-43D8-80AC-1F3E882A7077}" destId="{94E3CBA1-657D-457E-8A6B-D240CAE83C5E}" srcOrd="1" destOrd="0" presId="urn:microsoft.com/office/officeart/2008/layout/HorizontalMultiLevelHierarchy"/>
    <dgm:cxn modelId="{E2827AE4-1F4A-4156-8048-420B2D228D31}" type="presParOf" srcId="{94E3CBA1-657D-457E-8A6B-D240CAE83C5E}" destId="{C72831E4-C8CD-4185-816E-2B8AA7C46D3D}" srcOrd="0" destOrd="0" presId="urn:microsoft.com/office/officeart/2008/layout/HorizontalMultiLevelHierarchy"/>
    <dgm:cxn modelId="{35236648-E920-44F0-892E-6B8501B5E78F}" type="presParOf" srcId="{94E3CBA1-657D-457E-8A6B-D240CAE83C5E}" destId="{A335B562-A97A-46F5-BE61-D6D6101FC29B}" srcOrd="1" destOrd="0" presId="urn:microsoft.com/office/officeart/2008/layout/HorizontalMultiLevelHierarchy"/>
    <dgm:cxn modelId="{6BE6C9EB-6051-4378-9569-AF876B061325}" type="presParOf" srcId="{B92A2524-109F-43D8-80AC-1F3E882A7077}" destId="{CEFB8236-0A5E-4722-A64D-D14DDF1C69E9}" srcOrd="2" destOrd="0" presId="urn:microsoft.com/office/officeart/2008/layout/HorizontalMultiLevelHierarchy"/>
    <dgm:cxn modelId="{782EA14E-88A7-4C2D-AD1A-708D39F54F4F}" type="presParOf" srcId="{CEFB8236-0A5E-4722-A64D-D14DDF1C69E9}" destId="{BC933E12-C532-4F60-A062-F646C307AF83}" srcOrd="0" destOrd="0" presId="urn:microsoft.com/office/officeart/2008/layout/HorizontalMultiLevelHierarchy"/>
    <dgm:cxn modelId="{1DA38BC3-3A79-44D5-A709-C43E9C7EAFBE}" type="presParOf" srcId="{B92A2524-109F-43D8-80AC-1F3E882A7077}" destId="{8D2F83DD-AC60-442A-A61F-F23BD80C2388}" srcOrd="3" destOrd="0" presId="urn:microsoft.com/office/officeart/2008/layout/HorizontalMultiLevelHierarchy"/>
    <dgm:cxn modelId="{5D7AF969-65BB-447D-8776-8597B2EA24A9}" type="presParOf" srcId="{8D2F83DD-AC60-442A-A61F-F23BD80C2388}" destId="{27825099-C226-4B3D-BF5F-20D3603CEFA6}" srcOrd="0" destOrd="0" presId="urn:microsoft.com/office/officeart/2008/layout/HorizontalMultiLevelHierarchy"/>
    <dgm:cxn modelId="{20023638-5904-40C9-BAE3-B5E667365668}" type="presParOf" srcId="{8D2F83DD-AC60-442A-A61F-F23BD80C2388}" destId="{A0E97900-C2B4-4808-9D74-7676DC81B93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1057CBC-2D56-4FA3-95D4-B3ADB00B865F}"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zh-TW" altLang="en-US"/>
        </a:p>
      </dgm:t>
    </dgm:pt>
    <dgm:pt modelId="{B8E3CA95-781E-42A3-9CC5-122E2E2428C1}">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1</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E589C506-257A-4379-A773-34EC7D8B7A12}" type="par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EE0875BC-D36A-4637-ADBE-EB5889066C80}" type="sibTrans" cxnId="{849D9973-7A4A-4E30-AEED-9EA2B85755A8}">
      <dgm:prSet/>
      <dgm:spPr/>
      <dgm:t>
        <a:bodyPr/>
        <a:lstStyle/>
        <a:p>
          <a:endParaRPr lang="zh-TW" altLang="en-US">
            <a:latin typeface="微軟正黑體" panose="020B0604030504040204" pitchFamily="34" charset="-120"/>
            <a:ea typeface="微軟正黑體" panose="020B0604030504040204" pitchFamily="34" charset="-120"/>
          </a:endParaRPr>
        </a:p>
      </dgm:t>
    </dgm:pt>
    <dgm:pt modelId="{279C659E-CC5A-42F5-97F7-90289E937BC2}">
      <dgm:prSet phldrT="[文字]" custT="1"/>
      <dgm:spPr/>
      <dgm:t>
        <a:bodyPr/>
        <a:lstStyle/>
        <a:p>
          <a:r>
            <a:rPr lang="zh-TW" altLang="en-US" sz="2000" dirty="0">
              <a:latin typeface="微軟正黑體" panose="020B0604030504040204" pitchFamily="34" charset="-120"/>
              <a:ea typeface="微軟正黑體" panose="020B0604030504040204" pitchFamily="34" charset="-120"/>
            </a:rPr>
            <a:t> </a:t>
          </a:r>
          <a:r>
            <a:rPr lang="zh-TW" altLang="en-US" sz="2000" b="1" dirty="0">
              <a:latin typeface="微軟正黑體" panose="020B0604030504040204" pitchFamily="34" charset="-120"/>
              <a:ea typeface="微軟正黑體" panose="020B0604030504040204" pitchFamily="34" charset="-120"/>
            </a:rPr>
            <a:t>家庭的意義與內涵</a:t>
          </a:r>
        </a:p>
      </dgm:t>
    </dgm:pt>
    <dgm:pt modelId="{07E69FBA-6B41-4DB1-A90E-F4F246029EF1}" type="par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D281D6A-3591-4ABD-948F-3C4F5A4BEE82}" type="sibTrans" cxnId="{098782E9-9496-4BBF-94CD-261D696546C5}">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690A862-42EA-4E13-B553-FBA416E5C6FD}">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2</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F57F44D3-94AE-4943-8288-2A6C60D53EEA}" type="par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85CDE77-91DF-46B3-8FD9-8D6EB25C351D}" type="sibTrans" cxnId="{00B61ADA-0132-4A96-88AD-D63E8337A9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5D314A3-408C-4BE6-BD2D-1C5E5701FF71}">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家庭的發展與任務</a:t>
          </a:r>
        </a:p>
      </dgm:t>
    </dgm:pt>
    <dgm:pt modelId="{CB2AD608-ADDA-4949-93BD-F4030C0F8D6F}" type="par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1C44525-7199-4AC0-93C7-04FC97F660D8}" type="sibTrans" cxnId="{5183A6C3-4218-481D-AE72-7672BBBB70E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D49E360-AA9F-42E5-A4EF-7B16DA6748FA}">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a:t>
          </a:r>
          <a:r>
            <a:rPr lang="zh-TW" altLang="en-US" dirty="0">
              <a:solidFill>
                <a:schemeClr val="tx1"/>
              </a:solidFill>
              <a:latin typeface="微軟正黑體" panose="020B0604030504040204" pitchFamily="34" charset="-120"/>
              <a:ea typeface="微軟正黑體" panose="020B0604030504040204" pitchFamily="34" charset="-120"/>
            </a:rPr>
            <a:t> </a:t>
          </a:r>
          <a:r>
            <a:rPr lang="en-US" altLang="zh-TW" dirty="0">
              <a:solidFill>
                <a:schemeClr val="tx1"/>
              </a:solidFill>
              <a:latin typeface="微軟正黑體" panose="020B0604030504040204" pitchFamily="34" charset="-120"/>
              <a:ea typeface="微軟正黑體" panose="020B0604030504040204" pitchFamily="34" charset="-120"/>
            </a:rPr>
            <a:t>3</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79434027-7757-4F87-9937-CAF3CB2BA4A1}" type="par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F1FE84BF-7741-48B0-95D1-3C1F9BCF8621}" type="sibTrans" cxnId="{CC389A60-C49C-4A7D-AD10-84DED4482F3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F8543DC-7A03-4A07-B00D-DC80362CBBBB}">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家庭系統與轉變</a:t>
          </a:r>
        </a:p>
      </dgm:t>
    </dgm:pt>
    <dgm:pt modelId="{C4B0D177-6170-40F3-8F77-84AF384FD356}" type="par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39D6A48-83FE-4C1D-8D9A-8B7C41F37274}" type="sibTrans" cxnId="{7577AE12-6677-4987-BAF7-B767223D1D21}">
      <dgm:prSet/>
      <dgm:spPr/>
      <dgm:t>
        <a:bodyPr/>
        <a:lstStyle/>
        <a:p>
          <a:endParaRPr lang="zh-TW" altLang="en-US">
            <a:latin typeface="微軟正黑體" panose="020B0604030504040204" pitchFamily="34" charset="-120"/>
            <a:ea typeface="微軟正黑體" panose="020B0604030504040204" pitchFamily="34" charset="-120"/>
          </a:endParaRPr>
        </a:p>
      </dgm:t>
    </dgm:pt>
    <dgm:pt modelId="{55BBF1D8-0398-413D-A649-DE5E7E5F15C3}">
      <dgm:prSet phldrT="[文字]"/>
      <dgm:spPr/>
      <dgm:t>
        <a:bodyPr/>
        <a:lstStyle/>
        <a:p>
          <a:r>
            <a:rPr lang="en-US" altLang="zh-TW" dirty="0">
              <a:solidFill>
                <a:schemeClr val="tx1"/>
              </a:solidFill>
              <a:latin typeface="微軟正黑體" panose="020B0604030504040204" pitchFamily="34" charset="-120"/>
              <a:ea typeface="微軟正黑體" panose="020B0604030504040204" pitchFamily="34" charset="-120"/>
            </a:rPr>
            <a:t>Part 4</a:t>
          </a:r>
          <a:endParaRPr lang="zh-TW" altLang="en-US" dirty="0">
            <a:solidFill>
              <a:schemeClr val="tx1"/>
            </a:solidFill>
            <a:latin typeface="微軟正黑體" panose="020B0604030504040204" pitchFamily="34" charset="-120"/>
            <a:ea typeface="微軟正黑體" panose="020B0604030504040204" pitchFamily="34" charset="-120"/>
          </a:endParaRPr>
        </a:p>
      </dgm:t>
    </dgm:pt>
    <dgm:pt modelId="{B91E786B-C0A4-4324-BD3E-7AA3B2204283}" type="par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0077123-E865-4AFC-A382-049B6B9EB4AB}" type="sibTrans" cxnId="{B5151A1D-1B59-4C53-A933-4C135BC7C3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64ED86B9-87D6-4888-869F-7CBC4896044E}">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社會環境中的家庭</a:t>
          </a:r>
          <a:endParaRPr lang="zh-TW" altLang="en-US" sz="2000" dirty="0">
            <a:latin typeface="微軟正黑體" panose="020B0604030504040204" pitchFamily="34" charset="-120"/>
            <a:ea typeface="微軟正黑體" panose="020B0604030504040204" pitchFamily="34" charset="-120"/>
          </a:endParaRPr>
        </a:p>
      </dgm:t>
    </dgm:pt>
    <dgm:pt modelId="{D035042B-C7D5-4C59-9F7D-7A8DA83D0FC5}" type="par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41B3CAF6-209C-4236-A689-407436D5220D}" type="sibTrans" cxnId="{5B501BB3-E32B-4489-B317-AFC3CE0271EB}">
      <dgm:prSet/>
      <dgm:spPr/>
      <dgm:t>
        <a:bodyPr/>
        <a:lstStyle/>
        <a:p>
          <a:endParaRPr lang="zh-TW" altLang="en-US">
            <a:latin typeface="微軟正黑體" panose="020B0604030504040204" pitchFamily="34" charset="-120"/>
            <a:ea typeface="微軟正黑體" panose="020B0604030504040204" pitchFamily="34" charset="-120"/>
          </a:endParaRPr>
        </a:p>
      </dgm:t>
    </dgm:pt>
    <dgm:pt modelId="{7EE3299B-5CAB-437D-8F36-6AAD0342ED1C}" type="pres">
      <dgm:prSet presAssocID="{21057CBC-2D56-4FA3-95D4-B3ADB00B865F}" presName="cycleMatrixDiagram" presStyleCnt="0">
        <dgm:presLayoutVars>
          <dgm:chMax val="1"/>
          <dgm:dir/>
          <dgm:animLvl val="lvl"/>
          <dgm:resizeHandles val="exact"/>
        </dgm:presLayoutVars>
      </dgm:prSet>
      <dgm:spPr/>
    </dgm:pt>
    <dgm:pt modelId="{BE55089E-5759-410B-9476-5BB64A48048F}" type="pres">
      <dgm:prSet presAssocID="{21057CBC-2D56-4FA3-95D4-B3ADB00B865F}" presName="children" presStyleCnt="0"/>
      <dgm:spPr/>
    </dgm:pt>
    <dgm:pt modelId="{27FAC8E9-60AF-411B-A7F4-0CB59A5E0EAA}" type="pres">
      <dgm:prSet presAssocID="{21057CBC-2D56-4FA3-95D4-B3ADB00B865F}" presName="child1group" presStyleCnt="0"/>
      <dgm:spPr/>
    </dgm:pt>
    <dgm:pt modelId="{AB91DB7F-6887-4795-891D-E73402BB93D9}" type="pres">
      <dgm:prSet presAssocID="{21057CBC-2D56-4FA3-95D4-B3ADB00B865F}" presName="child1" presStyleLbl="bgAcc1" presStyleIdx="0" presStyleCnt="4"/>
      <dgm:spPr/>
    </dgm:pt>
    <dgm:pt modelId="{C8643804-3916-4996-9C1E-A28E45D4B952}" type="pres">
      <dgm:prSet presAssocID="{21057CBC-2D56-4FA3-95D4-B3ADB00B865F}" presName="child1Text" presStyleLbl="bgAcc1" presStyleIdx="0" presStyleCnt="4">
        <dgm:presLayoutVars>
          <dgm:bulletEnabled val="1"/>
        </dgm:presLayoutVars>
      </dgm:prSet>
      <dgm:spPr/>
    </dgm:pt>
    <dgm:pt modelId="{0141E1F5-903F-4EAE-AF9C-6A869C01C6FB}" type="pres">
      <dgm:prSet presAssocID="{21057CBC-2D56-4FA3-95D4-B3ADB00B865F}" presName="child2group" presStyleCnt="0"/>
      <dgm:spPr/>
    </dgm:pt>
    <dgm:pt modelId="{4DE764CC-E80D-4909-AF19-3744F7303A88}" type="pres">
      <dgm:prSet presAssocID="{21057CBC-2D56-4FA3-95D4-B3ADB00B865F}" presName="child2" presStyleLbl="bgAcc1" presStyleIdx="1" presStyleCnt="4"/>
      <dgm:spPr/>
    </dgm:pt>
    <dgm:pt modelId="{A86A618F-197C-463D-AC00-97A26D5B214F}" type="pres">
      <dgm:prSet presAssocID="{21057CBC-2D56-4FA3-95D4-B3ADB00B865F}" presName="child2Text" presStyleLbl="bgAcc1" presStyleIdx="1" presStyleCnt="4">
        <dgm:presLayoutVars>
          <dgm:bulletEnabled val="1"/>
        </dgm:presLayoutVars>
      </dgm:prSet>
      <dgm:spPr/>
    </dgm:pt>
    <dgm:pt modelId="{C90E7881-67A6-40C9-8308-142C60C28D0D}" type="pres">
      <dgm:prSet presAssocID="{21057CBC-2D56-4FA3-95D4-B3ADB00B865F}" presName="child3group" presStyleCnt="0"/>
      <dgm:spPr/>
    </dgm:pt>
    <dgm:pt modelId="{04D94756-D1B5-4DEF-9F1D-3C1096DF7A36}" type="pres">
      <dgm:prSet presAssocID="{21057CBC-2D56-4FA3-95D4-B3ADB00B865F}" presName="child3" presStyleLbl="bgAcc1" presStyleIdx="2" presStyleCnt="4"/>
      <dgm:spPr/>
    </dgm:pt>
    <dgm:pt modelId="{1B6C184F-3452-4EEF-A410-D2A2E37218E4}" type="pres">
      <dgm:prSet presAssocID="{21057CBC-2D56-4FA3-95D4-B3ADB00B865F}" presName="child3Text" presStyleLbl="bgAcc1" presStyleIdx="2" presStyleCnt="4">
        <dgm:presLayoutVars>
          <dgm:bulletEnabled val="1"/>
        </dgm:presLayoutVars>
      </dgm:prSet>
      <dgm:spPr/>
    </dgm:pt>
    <dgm:pt modelId="{F902EEED-F5C3-421D-B336-2FD1E5D8B8C5}" type="pres">
      <dgm:prSet presAssocID="{21057CBC-2D56-4FA3-95D4-B3ADB00B865F}" presName="child4group" presStyleCnt="0"/>
      <dgm:spPr/>
    </dgm:pt>
    <dgm:pt modelId="{70754B05-DED9-4E65-8354-53A7168E17B7}" type="pres">
      <dgm:prSet presAssocID="{21057CBC-2D56-4FA3-95D4-B3ADB00B865F}" presName="child4" presStyleLbl="bgAcc1" presStyleIdx="3" presStyleCnt="4"/>
      <dgm:spPr/>
    </dgm:pt>
    <dgm:pt modelId="{9D6A6D41-C1F2-4ED6-AA6A-7E5AF1C7E1F0}" type="pres">
      <dgm:prSet presAssocID="{21057CBC-2D56-4FA3-95D4-B3ADB00B865F}" presName="child4Text" presStyleLbl="bgAcc1" presStyleIdx="3" presStyleCnt="4">
        <dgm:presLayoutVars>
          <dgm:bulletEnabled val="1"/>
        </dgm:presLayoutVars>
      </dgm:prSet>
      <dgm:spPr/>
    </dgm:pt>
    <dgm:pt modelId="{88EBDA53-FCEB-484C-89A1-0C908A0142B5}" type="pres">
      <dgm:prSet presAssocID="{21057CBC-2D56-4FA3-95D4-B3ADB00B865F}" presName="childPlaceholder" presStyleCnt="0"/>
      <dgm:spPr/>
    </dgm:pt>
    <dgm:pt modelId="{FE783808-CD62-4585-9AEA-E8FD4834F549}" type="pres">
      <dgm:prSet presAssocID="{21057CBC-2D56-4FA3-95D4-B3ADB00B865F}" presName="circle" presStyleCnt="0"/>
      <dgm:spPr/>
    </dgm:pt>
    <dgm:pt modelId="{6A197476-9143-4CCB-851F-F36E9D4706C5}" type="pres">
      <dgm:prSet presAssocID="{21057CBC-2D56-4FA3-95D4-B3ADB00B865F}" presName="quadrant1" presStyleLbl="node1" presStyleIdx="0" presStyleCnt="4">
        <dgm:presLayoutVars>
          <dgm:chMax val="1"/>
          <dgm:bulletEnabled val="1"/>
        </dgm:presLayoutVars>
      </dgm:prSet>
      <dgm:spPr/>
    </dgm:pt>
    <dgm:pt modelId="{CA831F32-D42E-48AA-8943-C63E721F22EB}" type="pres">
      <dgm:prSet presAssocID="{21057CBC-2D56-4FA3-95D4-B3ADB00B865F}" presName="quadrant2" presStyleLbl="node1" presStyleIdx="1" presStyleCnt="4">
        <dgm:presLayoutVars>
          <dgm:chMax val="1"/>
          <dgm:bulletEnabled val="1"/>
        </dgm:presLayoutVars>
      </dgm:prSet>
      <dgm:spPr/>
    </dgm:pt>
    <dgm:pt modelId="{54A9DFBC-33C8-45D6-AAFD-80FF19EC2C21}" type="pres">
      <dgm:prSet presAssocID="{21057CBC-2D56-4FA3-95D4-B3ADB00B865F}" presName="quadrant3" presStyleLbl="node1" presStyleIdx="2" presStyleCnt="4">
        <dgm:presLayoutVars>
          <dgm:chMax val="1"/>
          <dgm:bulletEnabled val="1"/>
        </dgm:presLayoutVars>
      </dgm:prSet>
      <dgm:spPr/>
    </dgm:pt>
    <dgm:pt modelId="{ADCF5775-38D8-4183-81FF-973B86AEBE91}" type="pres">
      <dgm:prSet presAssocID="{21057CBC-2D56-4FA3-95D4-B3ADB00B865F}" presName="quadrant4" presStyleLbl="node1" presStyleIdx="3" presStyleCnt="4">
        <dgm:presLayoutVars>
          <dgm:chMax val="1"/>
          <dgm:bulletEnabled val="1"/>
        </dgm:presLayoutVars>
      </dgm:prSet>
      <dgm:spPr/>
    </dgm:pt>
    <dgm:pt modelId="{2507FD85-250F-49CB-9519-4118FEEB4CC1}" type="pres">
      <dgm:prSet presAssocID="{21057CBC-2D56-4FA3-95D4-B3ADB00B865F}" presName="quadrantPlaceholder" presStyleCnt="0"/>
      <dgm:spPr/>
    </dgm:pt>
    <dgm:pt modelId="{B4A1F918-C8F5-4B00-BF48-541BE0ECC56D}" type="pres">
      <dgm:prSet presAssocID="{21057CBC-2D56-4FA3-95D4-B3ADB00B865F}" presName="center1" presStyleLbl="fgShp" presStyleIdx="0" presStyleCnt="2"/>
      <dgm:spPr/>
    </dgm:pt>
    <dgm:pt modelId="{5AD35BA1-3DD3-4D88-B3DB-13455A46EA2F}" type="pres">
      <dgm:prSet presAssocID="{21057CBC-2D56-4FA3-95D4-B3ADB00B865F}" presName="center2" presStyleLbl="fgShp" presStyleIdx="1" presStyleCnt="2"/>
      <dgm:spPr/>
    </dgm:pt>
  </dgm:ptLst>
  <dgm:cxnLst>
    <dgm:cxn modelId="{9ED99401-AE71-4B1B-8405-D4C26D738B73}" type="presOf" srcId="{6F8543DC-7A03-4A07-B00D-DC80362CBBBB}" destId="{1B6C184F-3452-4EEF-A410-D2A2E37218E4}" srcOrd="1" destOrd="0" presId="urn:microsoft.com/office/officeart/2005/8/layout/cycle4"/>
    <dgm:cxn modelId="{7577AE12-6677-4987-BAF7-B767223D1D21}" srcId="{5D49E360-AA9F-42E5-A4EF-7B16DA6748FA}" destId="{6F8543DC-7A03-4A07-B00D-DC80362CBBBB}" srcOrd="0" destOrd="0" parTransId="{C4B0D177-6170-40F3-8F77-84AF384FD356}" sibTransId="{539D6A48-83FE-4C1D-8D9A-8B7C41F37274}"/>
    <dgm:cxn modelId="{B5151A1D-1B59-4C53-A933-4C135BC7C3DF}" srcId="{21057CBC-2D56-4FA3-95D4-B3ADB00B865F}" destId="{55BBF1D8-0398-413D-A649-DE5E7E5F15C3}" srcOrd="3" destOrd="0" parTransId="{B91E786B-C0A4-4324-BD3E-7AA3B2204283}" sibTransId="{B0077123-E865-4AFC-A382-049B6B9EB4AB}"/>
    <dgm:cxn modelId="{07849B31-5A88-4995-8056-A5EFAA6D8810}" type="presOf" srcId="{5690A862-42EA-4E13-B553-FBA416E5C6FD}" destId="{CA831F32-D42E-48AA-8943-C63E721F22EB}" srcOrd="0" destOrd="0" presId="urn:microsoft.com/office/officeart/2005/8/layout/cycle4"/>
    <dgm:cxn modelId="{00102A5F-758D-4747-92D1-71462FA71B97}" type="presOf" srcId="{55BBF1D8-0398-413D-A649-DE5E7E5F15C3}" destId="{ADCF5775-38D8-4183-81FF-973B86AEBE91}" srcOrd="0" destOrd="0" presId="urn:microsoft.com/office/officeart/2005/8/layout/cycle4"/>
    <dgm:cxn modelId="{CC389A60-C49C-4A7D-AD10-84DED4482F31}" srcId="{21057CBC-2D56-4FA3-95D4-B3ADB00B865F}" destId="{5D49E360-AA9F-42E5-A4EF-7B16DA6748FA}" srcOrd="2" destOrd="0" parTransId="{79434027-7757-4F87-9937-CAF3CB2BA4A1}" sibTransId="{F1FE84BF-7741-48B0-95D1-3C1F9BCF8621}"/>
    <dgm:cxn modelId="{1276AF4B-96FE-41F3-8C95-21869E60015E}" type="presOf" srcId="{65D314A3-408C-4BE6-BD2D-1C5E5701FF71}" destId="{A86A618F-197C-463D-AC00-97A26D5B214F}" srcOrd="1" destOrd="0" presId="urn:microsoft.com/office/officeart/2005/8/layout/cycle4"/>
    <dgm:cxn modelId="{849D9973-7A4A-4E30-AEED-9EA2B85755A8}" srcId="{21057CBC-2D56-4FA3-95D4-B3ADB00B865F}" destId="{B8E3CA95-781E-42A3-9CC5-122E2E2428C1}" srcOrd="0" destOrd="0" parTransId="{E589C506-257A-4379-A773-34EC7D8B7A12}" sibTransId="{EE0875BC-D36A-4637-ADBE-EB5889066C80}"/>
    <dgm:cxn modelId="{795F9D73-5A42-4A40-9D80-615A756A0249}" type="presOf" srcId="{279C659E-CC5A-42F5-97F7-90289E937BC2}" destId="{AB91DB7F-6887-4795-891D-E73402BB93D9}" srcOrd="0" destOrd="0" presId="urn:microsoft.com/office/officeart/2005/8/layout/cycle4"/>
    <dgm:cxn modelId="{57654884-82FF-4A4B-B7D0-B141F91B9C2C}" type="presOf" srcId="{5D49E360-AA9F-42E5-A4EF-7B16DA6748FA}" destId="{54A9DFBC-33C8-45D6-AAFD-80FF19EC2C21}" srcOrd="0" destOrd="0" presId="urn:microsoft.com/office/officeart/2005/8/layout/cycle4"/>
    <dgm:cxn modelId="{D8D5BD8B-0E76-4189-8429-872F39C146FF}" type="presOf" srcId="{64ED86B9-87D6-4888-869F-7CBC4896044E}" destId="{70754B05-DED9-4E65-8354-53A7168E17B7}" srcOrd="0" destOrd="0" presId="urn:microsoft.com/office/officeart/2005/8/layout/cycle4"/>
    <dgm:cxn modelId="{5B501BB3-E32B-4489-B317-AFC3CE0271EB}" srcId="{55BBF1D8-0398-413D-A649-DE5E7E5F15C3}" destId="{64ED86B9-87D6-4888-869F-7CBC4896044E}" srcOrd="0" destOrd="0" parTransId="{D035042B-C7D5-4C59-9F7D-7A8DA83D0FC5}" sibTransId="{41B3CAF6-209C-4236-A689-407436D5220D}"/>
    <dgm:cxn modelId="{5183A6C3-4218-481D-AE72-7672BBBB70EF}" srcId="{5690A862-42EA-4E13-B553-FBA416E5C6FD}" destId="{65D314A3-408C-4BE6-BD2D-1C5E5701FF71}" srcOrd="0" destOrd="0" parTransId="{CB2AD608-ADDA-4949-93BD-F4030C0F8D6F}" sibTransId="{B1C44525-7199-4AC0-93C7-04FC97F660D8}"/>
    <dgm:cxn modelId="{E5E2E6D9-0EA9-4551-B8AA-BB1D760EEC10}" type="presOf" srcId="{6F8543DC-7A03-4A07-B00D-DC80362CBBBB}" destId="{04D94756-D1B5-4DEF-9F1D-3C1096DF7A36}" srcOrd="0" destOrd="0" presId="urn:microsoft.com/office/officeart/2005/8/layout/cycle4"/>
    <dgm:cxn modelId="{00B61ADA-0132-4A96-88AD-D63E8337A9EB}" srcId="{21057CBC-2D56-4FA3-95D4-B3ADB00B865F}" destId="{5690A862-42EA-4E13-B553-FBA416E5C6FD}" srcOrd="1" destOrd="0" parTransId="{F57F44D3-94AE-4943-8288-2A6C60D53EEA}" sibTransId="{785CDE77-91DF-46B3-8FD9-8D6EB25C351D}"/>
    <dgm:cxn modelId="{D5C902E3-E281-43D1-85F6-518F8C538DA4}" type="presOf" srcId="{B8E3CA95-781E-42A3-9CC5-122E2E2428C1}" destId="{6A197476-9143-4CCB-851F-F36E9D4706C5}" srcOrd="0" destOrd="0" presId="urn:microsoft.com/office/officeart/2005/8/layout/cycle4"/>
    <dgm:cxn modelId="{4CECB0E6-C642-4C05-8BBB-66FC93B51099}" type="presOf" srcId="{65D314A3-408C-4BE6-BD2D-1C5E5701FF71}" destId="{4DE764CC-E80D-4909-AF19-3744F7303A88}" srcOrd="0" destOrd="0" presId="urn:microsoft.com/office/officeart/2005/8/layout/cycle4"/>
    <dgm:cxn modelId="{098782E9-9496-4BBF-94CD-261D696546C5}" srcId="{B8E3CA95-781E-42A3-9CC5-122E2E2428C1}" destId="{279C659E-CC5A-42F5-97F7-90289E937BC2}" srcOrd="0" destOrd="0" parTransId="{07E69FBA-6B41-4DB1-A90E-F4F246029EF1}" sibTransId="{8D281D6A-3591-4ABD-948F-3C4F5A4BEE82}"/>
    <dgm:cxn modelId="{0FFDB5F6-9083-420F-8C0E-6497F7DD1651}" type="presOf" srcId="{64ED86B9-87D6-4888-869F-7CBC4896044E}" destId="{9D6A6D41-C1F2-4ED6-AA6A-7E5AF1C7E1F0}" srcOrd="1" destOrd="0" presId="urn:microsoft.com/office/officeart/2005/8/layout/cycle4"/>
    <dgm:cxn modelId="{B6FAD9F7-6171-44E2-A546-D082950ED707}" type="presOf" srcId="{21057CBC-2D56-4FA3-95D4-B3ADB00B865F}" destId="{7EE3299B-5CAB-437D-8F36-6AAD0342ED1C}" srcOrd="0" destOrd="0" presId="urn:microsoft.com/office/officeart/2005/8/layout/cycle4"/>
    <dgm:cxn modelId="{F63543FD-9E29-435A-BACB-AA8D6FE76279}" type="presOf" srcId="{279C659E-CC5A-42F5-97F7-90289E937BC2}" destId="{C8643804-3916-4996-9C1E-A28E45D4B952}" srcOrd="1" destOrd="0" presId="urn:microsoft.com/office/officeart/2005/8/layout/cycle4"/>
    <dgm:cxn modelId="{D7C15183-0E6E-45ED-A320-1846EA02BCEC}" type="presParOf" srcId="{7EE3299B-5CAB-437D-8F36-6AAD0342ED1C}" destId="{BE55089E-5759-410B-9476-5BB64A48048F}" srcOrd="0" destOrd="0" presId="urn:microsoft.com/office/officeart/2005/8/layout/cycle4"/>
    <dgm:cxn modelId="{D89E89FA-7FFB-4938-90A2-39B88156B42A}" type="presParOf" srcId="{BE55089E-5759-410B-9476-5BB64A48048F}" destId="{27FAC8E9-60AF-411B-A7F4-0CB59A5E0EAA}" srcOrd="0" destOrd="0" presId="urn:microsoft.com/office/officeart/2005/8/layout/cycle4"/>
    <dgm:cxn modelId="{E496128A-D380-492A-BF11-9A940CD4B169}" type="presParOf" srcId="{27FAC8E9-60AF-411B-A7F4-0CB59A5E0EAA}" destId="{AB91DB7F-6887-4795-891D-E73402BB93D9}" srcOrd="0" destOrd="0" presId="urn:microsoft.com/office/officeart/2005/8/layout/cycle4"/>
    <dgm:cxn modelId="{5398C24E-048D-4E37-9669-DB1592595F17}" type="presParOf" srcId="{27FAC8E9-60AF-411B-A7F4-0CB59A5E0EAA}" destId="{C8643804-3916-4996-9C1E-A28E45D4B952}" srcOrd="1" destOrd="0" presId="urn:microsoft.com/office/officeart/2005/8/layout/cycle4"/>
    <dgm:cxn modelId="{897E279D-B68B-4606-8D78-FC4436F1B435}" type="presParOf" srcId="{BE55089E-5759-410B-9476-5BB64A48048F}" destId="{0141E1F5-903F-4EAE-AF9C-6A869C01C6FB}" srcOrd="1" destOrd="0" presId="urn:microsoft.com/office/officeart/2005/8/layout/cycle4"/>
    <dgm:cxn modelId="{27147A07-703D-4AD7-8066-D3D07E25930E}" type="presParOf" srcId="{0141E1F5-903F-4EAE-AF9C-6A869C01C6FB}" destId="{4DE764CC-E80D-4909-AF19-3744F7303A88}" srcOrd="0" destOrd="0" presId="urn:microsoft.com/office/officeart/2005/8/layout/cycle4"/>
    <dgm:cxn modelId="{3C946F3B-E63F-45DB-BCC7-5AF824C960FE}" type="presParOf" srcId="{0141E1F5-903F-4EAE-AF9C-6A869C01C6FB}" destId="{A86A618F-197C-463D-AC00-97A26D5B214F}" srcOrd="1" destOrd="0" presId="urn:microsoft.com/office/officeart/2005/8/layout/cycle4"/>
    <dgm:cxn modelId="{72960F7A-760C-4B98-8D22-196DC7853280}" type="presParOf" srcId="{BE55089E-5759-410B-9476-5BB64A48048F}" destId="{C90E7881-67A6-40C9-8308-142C60C28D0D}" srcOrd="2" destOrd="0" presId="urn:microsoft.com/office/officeart/2005/8/layout/cycle4"/>
    <dgm:cxn modelId="{4689FB70-186A-4F51-A17B-6C995D82261F}" type="presParOf" srcId="{C90E7881-67A6-40C9-8308-142C60C28D0D}" destId="{04D94756-D1B5-4DEF-9F1D-3C1096DF7A36}" srcOrd="0" destOrd="0" presId="urn:microsoft.com/office/officeart/2005/8/layout/cycle4"/>
    <dgm:cxn modelId="{CB592BBD-47C3-427E-A86D-FE68950781A9}" type="presParOf" srcId="{C90E7881-67A6-40C9-8308-142C60C28D0D}" destId="{1B6C184F-3452-4EEF-A410-D2A2E37218E4}" srcOrd="1" destOrd="0" presId="urn:microsoft.com/office/officeart/2005/8/layout/cycle4"/>
    <dgm:cxn modelId="{8EB5089C-E9C8-411A-8466-E315E56D3538}" type="presParOf" srcId="{BE55089E-5759-410B-9476-5BB64A48048F}" destId="{F902EEED-F5C3-421D-B336-2FD1E5D8B8C5}" srcOrd="3" destOrd="0" presId="urn:microsoft.com/office/officeart/2005/8/layout/cycle4"/>
    <dgm:cxn modelId="{00718EFF-F888-44D0-8F27-87BFC3884162}" type="presParOf" srcId="{F902EEED-F5C3-421D-B336-2FD1E5D8B8C5}" destId="{70754B05-DED9-4E65-8354-53A7168E17B7}" srcOrd="0" destOrd="0" presId="urn:microsoft.com/office/officeart/2005/8/layout/cycle4"/>
    <dgm:cxn modelId="{FF2E10AD-020D-49BF-95AD-31228704221F}" type="presParOf" srcId="{F902EEED-F5C3-421D-B336-2FD1E5D8B8C5}" destId="{9D6A6D41-C1F2-4ED6-AA6A-7E5AF1C7E1F0}" srcOrd="1" destOrd="0" presId="urn:microsoft.com/office/officeart/2005/8/layout/cycle4"/>
    <dgm:cxn modelId="{C70ADE59-1BA0-4172-BB65-AAC2D12DD535}" type="presParOf" srcId="{BE55089E-5759-410B-9476-5BB64A48048F}" destId="{88EBDA53-FCEB-484C-89A1-0C908A0142B5}" srcOrd="4" destOrd="0" presId="urn:microsoft.com/office/officeart/2005/8/layout/cycle4"/>
    <dgm:cxn modelId="{02C99405-3F00-4543-9B04-86D96C87A9F3}" type="presParOf" srcId="{7EE3299B-5CAB-437D-8F36-6AAD0342ED1C}" destId="{FE783808-CD62-4585-9AEA-E8FD4834F549}" srcOrd="1" destOrd="0" presId="urn:microsoft.com/office/officeart/2005/8/layout/cycle4"/>
    <dgm:cxn modelId="{95DB4FA5-7C3B-4E14-88FC-86E4A8485C35}" type="presParOf" srcId="{FE783808-CD62-4585-9AEA-E8FD4834F549}" destId="{6A197476-9143-4CCB-851F-F36E9D4706C5}" srcOrd="0" destOrd="0" presId="urn:microsoft.com/office/officeart/2005/8/layout/cycle4"/>
    <dgm:cxn modelId="{885BDD6B-D946-4651-AB32-D0972DBB0145}" type="presParOf" srcId="{FE783808-CD62-4585-9AEA-E8FD4834F549}" destId="{CA831F32-D42E-48AA-8943-C63E721F22EB}" srcOrd="1" destOrd="0" presId="urn:microsoft.com/office/officeart/2005/8/layout/cycle4"/>
    <dgm:cxn modelId="{A66955A9-B9D5-4ADD-A67C-FB34BBDA7971}" type="presParOf" srcId="{FE783808-CD62-4585-9AEA-E8FD4834F549}" destId="{54A9DFBC-33C8-45D6-AAFD-80FF19EC2C21}" srcOrd="2" destOrd="0" presId="urn:microsoft.com/office/officeart/2005/8/layout/cycle4"/>
    <dgm:cxn modelId="{EA58634E-0C36-4064-9BC8-F83E53E9C8C2}" type="presParOf" srcId="{FE783808-CD62-4585-9AEA-E8FD4834F549}" destId="{ADCF5775-38D8-4183-81FF-973B86AEBE91}" srcOrd="3" destOrd="0" presId="urn:microsoft.com/office/officeart/2005/8/layout/cycle4"/>
    <dgm:cxn modelId="{FE3248E2-A9DD-4288-B2D9-15510F58F82B}" type="presParOf" srcId="{FE783808-CD62-4585-9AEA-E8FD4834F549}" destId="{2507FD85-250F-49CB-9519-4118FEEB4CC1}" srcOrd="4" destOrd="0" presId="urn:microsoft.com/office/officeart/2005/8/layout/cycle4"/>
    <dgm:cxn modelId="{ADC011E1-9D3C-423C-8565-6DBCE8DE2DDA}" type="presParOf" srcId="{7EE3299B-5CAB-437D-8F36-6AAD0342ED1C}" destId="{B4A1F918-C8F5-4B00-BF48-541BE0ECC56D}" srcOrd="2" destOrd="0" presId="urn:microsoft.com/office/officeart/2005/8/layout/cycle4"/>
    <dgm:cxn modelId="{AF5F5EC6-2315-425D-B4C7-3D3FF3D9DCCE}" type="presParOf" srcId="{7EE3299B-5CAB-437D-8F36-6AAD0342ED1C}" destId="{5AD35BA1-3DD3-4D88-B3DB-13455A46EA2F}"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AB64EF1-EE8C-4269-BCA0-7C10B1A7FE09}"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zh-TW" altLang="en-US"/>
        </a:p>
      </dgm:t>
    </dgm:pt>
    <dgm:pt modelId="{70605674-C9B4-4AB1-B11C-9278F1ACC1FC}">
      <dgm:prSet phldrT="[文字]" custT="1"/>
      <dgm:spPr>
        <a:xfrm>
          <a:off x="3403072" y="260017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ln>
        <a:effectLst/>
      </dgm:spPr>
      <dgm:t>
        <a:bodyPr/>
        <a:lstStyle/>
        <a:p>
          <a:pPr>
            <a:spcAft>
              <a:spcPts val="0"/>
            </a:spcAft>
          </a:pPr>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家庭的定義</a:t>
          </a:r>
          <a:endParaRPr lang="en-US" altLang="zh-TW"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endParaRPr>
        </a:p>
        <a:p>
          <a:pPr>
            <a:spcAft>
              <a:spcPts val="0"/>
            </a:spcAft>
          </a:pPr>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與功能</a:t>
          </a:r>
        </a:p>
      </dgm:t>
    </dgm:pt>
    <dgm:pt modelId="{1854D65D-D2F9-4821-B41E-38CEFDAF1D7B}" type="par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D22CCC06-7928-482F-90EE-4049722D5627}" type="sibTrans" cxnId="{3C490282-1E2C-42FA-AAF2-6542CB5F1216}">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6C03826-A3CC-4BAF-A62F-1C49FA149D7B}">
      <dgm:prSet phldrT="[文字]" custT="1"/>
      <dgm:spPr>
        <a:xfrm>
          <a:off x="3403072" y="1560359"/>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家庭發展歷程</a:t>
          </a:r>
        </a:p>
      </dgm:t>
    </dgm:pt>
    <dgm:pt modelId="{07E9E1C1-A9D7-47B1-8ED5-2A772321C6E5}" type="par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4FDA1B7D-E328-41A6-9C1B-5C4A60A7F8F3}" type="sibTrans" cxnId="{629493A2-ADA3-4083-BCB8-A99EDA500F75}">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8FF19FBA-39F9-405F-8916-1D36337575D9}">
      <dgm:prSet phldrT="[文字]" custT="1"/>
      <dgm:spPr>
        <a:xfrm>
          <a:off x="3403072" y="520543"/>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家庭的轉變與壓力</a:t>
          </a:r>
        </a:p>
      </dgm:t>
    </dgm:pt>
    <dgm:pt modelId="{73A6BBA3-A88E-4979-8236-0404B71ADF5A}" type="par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779FB14D-B6E8-426E-A7E4-8AA7FA7B1D74}" type="sibTrans" cxnId="{0EB8AFB7-E893-409E-A09E-D4ECBD58E343}">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618C6DFC-BEF8-4667-A010-BD35D812906A}">
      <dgm:prSet phldrT="[文字]" custT="1"/>
      <dgm:spPr>
        <a:xfrm>
          <a:off x="3403072" y="3639992"/>
          <a:ext cx="3492012" cy="924281"/>
        </a:xfrm>
        <a:prstGeom prst="roundRect">
          <a:avLst/>
        </a:prstGeom>
        <a:solidFill>
          <a:sysClr val="window" lastClr="FFFFFF">
            <a:alpha val="90000"/>
            <a:hueOff val="0"/>
            <a:satOff val="0"/>
            <a:lumOff val="0"/>
            <a:alphaOff val="0"/>
          </a:sysClr>
        </a:solidFill>
        <a:ln w="25400" cap="flat" cmpd="sng" algn="ctr">
          <a:solidFill>
            <a:srgbClr val="D1D1F0"/>
          </a:solidFill>
          <a:prstDash val="solid"/>
        </a:ln>
        <a:effectLst/>
      </dgm:spPr>
      <dgm:t>
        <a:bodyPr/>
        <a:lstStyle/>
        <a:p>
          <a:pPr>
            <a:spcAft>
              <a:spcPts val="0"/>
            </a:spcAft>
          </a:pPr>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家庭的成員組成</a:t>
          </a:r>
          <a:endParaRPr lang="en-US" altLang="zh-TW"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endParaRPr>
        </a:p>
        <a:p>
          <a:pPr>
            <a:spcAft>
              <a:spcPts val="0"/>
            </a:spcAft>
          </a:pPr>
          <a:r>
            <a:rPr lang="zh-TW" altLang="en-US" sz="2400" b="1"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與稱謂</a:t>
          </a:r>
        </a:p>
      </dgm:t>
    </dgm:pt>
    <dgm:pt modelId="{4BE3642F-E65A-4422-9B9C-A992F80BA82E}" type="sib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0DA52A85-5247-4ACC-952A-B5FD99970B33}" type="parTrans" cxnId="{9DB31763-11F7-436E-8A38-6A5702AF5DE8}">
      <dgm:prSet/>
      <dgm:spPr/>
      <dgm:t>
        <a:bodyPr/>
        <a:lstStyle/>
        <a:p>
          <a:endParaRPr lang="zh-TW" altLang="en-US" sz="2800">
            <a:latin typeface="Times New Roman" panose="02020603050405020304" pitchFamily="18" charset="0"/>
            <a:ea typeface="標楷體" panose="03000509000000000000" pitchFamily="65" charset="-120"/>
            <a:cs typeface="Times New Roman" panose="02020603050405020304" pitchFamily="18" charset="0"/>
          </a:endParaRPr>
        </a:p>
      </dgm:t>
    </dgm:pt>
    <dgm:pt modelId="{E61A1856-0320-47E1-8FE5-CFC99C95FF0F}" type="pres">
      <dgm:prSet presAssocID="{1AB64EF1-EE8C-4269-BCA0-7C10B1A7FE09}" presName="compositeShape" presStyleCnt="0">
        <dgm:presLayoutVars>
          <dgm:dir/>
          <dgm:resizeHandles/>
        </dgm:presLayoutVars>
      </dgm:prSet>
      <dgm:spPr/>
    </dgm:pt>
    <dgm:pt modelId="{00AEB394-47AE-4355-A31E-255BCA28B2F1}" type="pres">
      <dgm:prSet presAssocID="{1AB64EF1-EE8C-4269-BCA0-7C10B1A7FE09}" presName="pyramid" presStyleLbl="node1" presStyleIdx="0" presStyleCnt="1"/>
      <dgm:spPr>
        <a:xfrm>
          <a:off x="858789" y="0"/>
          <a:ext cx="5200352" cy="5200352"/>
        </a:xfrm>
        <a:prstGeom prst="triangle">
          <a:avLst/>
        </a:prstGeom>
        <a:solidFill>
          <a:srgbClr val="D1D1F0"/>
        </a:solidFill>
        <a:ln w="25400" cap="flat" cmpd="sng" algn="ctr">
          <a:solidFill>
            <a:sysClr val="window" lastClr="FFFFFF">
              <a:hueOff val="0"/>
              <a:satOff val="0"/>
              <a:lumOff val="0"/>
              <a:alphaOff val="0"/>
            </a:sysClr>
          </a:solidFill>
          <a:prstDash val="solid"/>
        </a:ln>
        <a:effectLst/>
      </dgm:spPr>
    </dgm:pt>
    <dgm:pt modelId="{AF726E3F-13FD-48E7-A39A-E7C2045F5E0D}" type="pres">
      <dgm:prSet presAssocID="{1AB64EF1-EE8C-4269-BCA0-7C10B1A7FE09}" presName="theList" presStyleCnt="0"/>
      <dgm:spPr/>
    </dgm:pt>
    <dgm:pt modelId="{C1DFFF95-105E-4C41-8632-9AC95A61E870}" type="pres">
      <dgm:prSet presAssocID="{8FF19FBA-39F9-405F-8916-1D36337575D9}" presName="aNode" presStyleLbl="fgAcc1" presStyleIdx="0" presStyleCnt="4" custScaleX="109720" custLinFactNeighborX="7837" custLinFactNeighborY="88748">
        <dgm:presLayoutVars>
          <dgm:bulletEnabled val="1"/>
        </dgm:presLayoutVars>
      </dgm:prSet>
      <dgm:spPr/>
    </dgm:pt>
    <dgm:pt modelId="{802C2C39-9E0B-49FE-89C8-FF9DBAFA9679}" type="pres">
      <dgm:prSet presAssocID="{8FF19FBA-39F9-405F-8916-1D36337575D9}" presName="aSpace" presStyleCnt="0"/>
      <dgm:spPr/>
    </dgm:pt>
    <dgm:pt modelId="{1BD83609-4C91-4B55-9A49-FEE28E976195}" type="pres">
      <dgm:prSet presAssocID="{06C03826-A3CC-4BAF-A62F-1C49FA149D7B}" presName="aNode" presStyleLbl="fgAcc1" presStyleIdx="1" presStyleCnt="4" custScaleX="103307" custLinFactY="43316" custLinFactNeighborX="5158" custLinFactNeighborY="100000">
        <dgm:presLayoutVars>
          <dgm:bulletEnabled val="1"/>
        </dgm:presLayoutVars>
      </dgm:prSet>
      <dgm:spPr/>
    </dgm:pt>
    <dgm:pt modelId="{EADA5882-5A7B-448D-A600-ED628B721091}" type="pres">
      <dgm:prSet presAssocID="{06C03826-A3CC-4BAF-A62F-1C49FA149D7B}" presName="aSpace" presStyleCnt="0"/>
      <dgm:spPr/>
    </dgm:pt>
    <dgm:pt modelId="{7003944E-5B1C-4829-9715-95A816FCAAF5}" type="pres">
      <dgm:prSet presAssocID="{70605674-C9B4-4AB1-B11C-9278F1ACC1FC}" presName="aNode" presStyleLbl="fgAcc1" presStyleIdx="2" presStyleCnt="4" custScaleX="103307" custLinFactY="85222" custLinFactNeighborX="9418" custLinFactNeighborY="100000">
        <dgm:presLayoutVars>
          <dgm:bulletEnabled val="1"/>
        </dgm:presLayoutVars>
      </dgm:prSet>
      <dgm:spPr/>
    </dgm:pt>
    <dgm:pt modelId="{A2D45960-659E-4CA5-B1F3-AD18B583E2C5}" type="pres">
      <dgm:prSet presAssocID="{70605674-C9B4-4AB1-B11C-9278F1ACC1FC}" presName="aSpace" presStyleCnt="0"/>
      <dgm:spPr/>
    </dgm:pt>
    <dgm:pt modelId="{546ACFEE-CB62-4EA3-BB06-9CDA3B1C4D80}" type="pres">
      <dgm:prSet presAssocID="{618C6DFC-BEF8-4667-A010-BD35D812906A}" presName="aNode" presStyleLbl="fgAcc1" presStyleIdx="3" presStyleCnt="4" custScaleX="103307" custLinFactX="-4201" custLinFactY="-2305" custLinFactNeighborX="-100000" custLinFactNeighborY="-100000">
        <dgm:presLayoutVars>
          <dgm:bulletEnabled val="1"/>
        </dgm:presLayoutVars>
      </dgm:prSet>
      <dgm:spPr/>
    </dgm:pt>
    <dgm:pt modelId="{D3E2EE49-DE44-4E5C-A3AD-FF0286715C06}" type="pres">
      <dgm:prSet presAssocID="{618C6DFC-BEF8-4667-A010-BD35D812906A}" presName="aSpace" presStyleCnt="0"/>
      <dgm:spPr/>
    </dgm:pt>
  </dgm:ptLst>
  <dgm:cxnLst>
    <dgm:cxn modelId="{3EB8722C-89E5-4D0F-8733-8E02E49187AF}" type="presOf" srcId="{06C03826-A3CC-4BAF-A62F-1C49FA149D7B}" destId="{1BD83609-4C91-4B55-9A49-FEE28E976195}" srcOrd="0" destOrd="0" presId="urn:microsoft.com/office/officeart/2005/8/layout/pyramid2"/>
    <dgm:cxn modelId="{9DB31763-11F7-436E-8A38-6A5702AF5DE8}" srcId="{1AB64EF1-EE8C-4269-BCA0-7C10B1A7FE09}" destId="{618C6DFC-BEF8-4667-A010-BD35D812906A}" srcOrd="3" destOrd="0" parTransId="{0DA52A85-5247-4ACC-952A-B5FD99970B33}" sibTransId="{4BE3642F-E65A-4422-9B9C-A992F80BA82E}"/>
    <dgm:cxn modelId="{D999D46E-55E4-41CE-9FB6-7402563CB104}" type="presOf" srcId="{70605674-C9B4-4AB1-B11C-9278F1ACC1FC}" destId="{7003944E-5B1C-4829-9715-95A816FCAAF5}" srcOrd="0" destOrd="0" presId="urn:microsoft.com/office/officeart/2005/8/layout/pyramid2"/>
    <dgm:cxn modelId="{3C490282-1E2C-42FA-AAF2-6542CB5F1216}" srcId="{1AB64EF1-EE8C-4269-BCA0-7C10B1A7FE09}" destId="{70605674-C9B4-4AB1-B11C-9278F1ACC1FC}" srcOrd="2" destOrd="0" parTransId="{1854D65D-D2F9-4821-B41E-38CEFDAF1D7B}" sibTransId="{D22CCC06-7928-482F-90EE-4049722D5627}"/>
    <dgm:cxn modelId="{D6CE909E-B82C-41D5-8F48-4C3B4AEB8561}" type="presOf" srcId="{1AB64EF1-EE8C-4269-BCA0-7C10B1A7FE09}" destId="{E61A1856-0320-47E1-8FE5-CFC99C95FF0F}" srcOrd="0" destOrd="0" presId="urn:microsoft.com/office/officeart/2005/8/layout/pyramid2"/>
    <dgm:cxn modelId="{629493A2-ADA3-4083-BCB8-A99EDA500F75}" srcId="{1AB64EF1-EE8C-4269-BCA0-7C10B1A7FE09}" destId="{06C03826-A3CC-4BAF-A62F-1C49FA149D7B}" srcOrd="1" destOrd="0" parTransId="{07E9E1C1-A9D7-47B1-8ED5-2A772321C6E5}" sibTransId="{4FDA1B7D-E328-41A6-9C1B-5C4A60A7F8F3}"/>
    <dgm:cxn modelId="{850DD8AF-FCA8-4C10-B78F-D6429CE9A2FA}" type="presOf" srcId="{8FF19FBA-39F9-405F-8916-1D36337575D9}" destId="{C1DFFF95-105E-4C41-8632-9AC95A61E870}" srcOrd="0" destOrd="0" presId="urn:microsoft.com/office/officeart/2005/8/layout/pyramid2"/>
    <dgm:cxn modelId="{0EB8AFB7-E893-409E-A09E-D4ECBD58E343}" srcId="{1AB64EF1-EE8C-4269-BCA0-7C10B1A7FE09}" destId="{8FF19FBA-39F9-405F-8916-1D36337575D9}" srcOrd="0" destOrd="0" parTransId="{73A6BBA3-A88E-4979-8236-0404B71ADF5A}" sibTransId="{779FB14D-B6E8-426E-A7E4-8AA7FA7B1D74}"/>
    <dgm:cxn modelId="{7AC9AFE0-B1FD-47D7-A306-E362EF7A1AA8}" type="presOf" srcId="{618C6DFC-BEF8-4667-A010-BD35D812906A}" destId="{546ACFEE-CB62-4EA3-BB06-9CDA3B1C4D80}" srcOrd="0" destOrd="0" presId="urn:microsoft.com/office/officeart/2005/8/layout/pyramid2"/>
    <dgm:cxn modelId="{8BE859A8-6759-4124-B2BD-2ED32668B482}" type="presParOf" srcId="{E61A1856-0320-47E1-8FE5-CFC99C95FF0F}" destId="{00AEB394-47AE-4355-A31E-255BCA28B2F1}" srcOrd="0" destOrd="0" presId="urn:microsoft.com/office/officeart/2005/8/layout/pyramid2"/>
    <dgm:cxn modelId="{B24C876A-5CFD-4D15-87A5-547898F7D885}" type="presParOf" srcId="{E61A1856-0320-47E1-8FE5-CFC99C95FF0F}" destId="{AF726E3F-13FD-48E7-A39A-E7C2045F5E0D}" srcOrd="1" destOrd="0" presId="urn:microsoft.com/office/officeart/2005/8/layout/pyramid2"/>
    <dgm:cxn modelId="{7D751913-B352-472A-9B81-E0BB5558F12C}" type="presParOf" srcId="{AF726E3F-13FD-48E7-A39A-E7C2045F5E0D}" destId="{C1DFFF95-105E-4C41-8632-9AC95A61E870}" srcOrd="0" destOrd="0" presId="urn:microsoft.com/office/officeart/2005/8/layout/pyramid2"/>
    <dgm:cxn modelId="{180D50C6-994A-4556-8FC6-B8B85AB5AAB4}" type="presParOf" srcId="{AF726E3F-13FD-48E7-A39A-E7C2045F5E0D}" destId="{802C2C39-9E0B-49FE-89C8-FF9DBAFA9679}" srcOrd="1" destOrd="0" presId="urn:microsoft.com/office/officeart/2005/8/layout/pyramid2"/>
    <dgm:cxn modelId="{188056C0-A9E4-494F-8DC6-4C41901D692F}" type="presParOf" srcId="{AF726E3F-13FD-48E7-A39A-E7C2045F5E0D}" destId="{1BD83609-4C91-4B55-9A49-FEE28E976195}" srcOrd="2" destOrd="0" presId="urn:microsoft.com/office/officeart/2005/8/layout/pyramid2"/>
    <dgm:cxn modelId="{C2899D90-89F2-408A-9276-D56481901DEC}" type="presParOf" srcId="{AF726E3F-13FD-48E7-A39A-E7C2045F5E0D}" destId="{EADA5882-5A7B-448D-A600-ED628B721091}" srcOrd="3" destOrd="0" presId="urn:microsoft.com/office/officeart/2005/8/layout/pyramid2"/>
    <dgm:cxn modelId="{C5E588AD-F937-4CD6-8161-7CEE749D0AB8}" type="presParOf" srcId="{AF726E3F-13FD-48E7-A39A-E7C2045F5E0D}" destId="{7003944E-5B1C-4829-9715-95A816FCAAF5}" srcOrd="4" destOrd="0" presId="urn:microsoft.com/office/officeart/2005/8/layout/pyramid2"/>
    <dgm:cxn modelId="{8694210F-D569-48F7-8A61-076EEF236FCD}" type="presParOf" srcId="{AF726E3F-13FD-48E7-A39A-E7C2045F5E0D}" destId="{A2D45960-659E-4CA5-B1F3-AD18B583E2C5}" srcOrd="5" destOrd="0" presId="urn:microsoft.com/office/officeart/2005/8/layout/pyramid2"/>
    <dgm:cxn modelId="{595879B3-B316-46CE-9E3E-7F19088C3AD2}" type="presParOf" srcId="{AF726E3F-13FD-48E7-A39A-E7C2045F5E0D}" destId="{546ACFEE-CB62-4EA3-BB06-9CDA3B1C4D80}" srcOrd="6" destOrd="0" presId="urn:microsoft.com/office/officeart/2005/8/layout/pyramid2"/>
    <dgm:cxn modelId="{8EC6443F-ED43-429C-B398-BCFEEC41DA8B}" type="presParOf" srcId="{AF726E3F-13FD-48E7-A39A-E7C2045F5E0D}" destId="{D3E2EE49-DE44-4E5C-A3AD-FF0286715C06}"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4BAFC-E152-4B94-8FB6-B63D08040623}">
      <dsp:nvSpPr>
        <dsp:cNvPr id="0" name=""/>
        <dsp:cNvSpPr/>
      </dsp:nvSpPr>
      <dsp:spPr>
        <a:xfrm>
          <a:off x="40" y="33336"/>
          <a:ext cx="3838047" cy="872302"/>
        </a:xfrm>
        <a:prstGeom prst="rect">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w="6350" cap="flat" cmpd="sng" algn="ctr">
          <a:solidFill>
            <a:srgbClr val="ED7D31">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親職教育</a:t>
          </a:r>
        </a:p>
      </dsp:txBody>
      <dsp:txXfrm>
        <a:off x="40" y="33336"/>
        <a:ext cx="3838047" cy="872302"/>
      </dsp:txXfrm>
    </dsp:sp>
    <dsp:sp modelId="{3156BDD5-ADBF-444D-976C-E42756A1C607}">
      <dsp:nvSpPr>
        <dsp:cNvPr id="0" name=""/>
        <dsp:cNvSpPr/>
      </dsp:nvSpPr>
      <dsp:spPr>
        <a:xfrm>
          <a:off x="40" y="905638"/>
          <a:ext cx="3838047" cy="2519910"/>
        </a:xfrm>
        <a:prstGeom prst="rect">
          <a:avLst/>
        </a:prstGeom>
        <a:solidFill>
          <a:srgbClr val="ED7D31">
            <a:tint val="40000"/>
            <a:alpha val="90000"/>
            <a:hueOff val="0"/>
            <a:satOff val="0"/>
            <a:lumOff val="0"/>
            <a:alphaOff val="0"/>
          </a:srgbClr>
        </a:solidFill>
        <a:ln w="6350" cap="flat" cmpd="sng" algn="ctr">
          <a:solidFill>
            <a:srgbClr val="ED7D31">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指增進父母或監護人了解應盡職責與教養子女或被監護人知能之教育活動及服務。。</a:t>
          </a:r>
        </a:p>
      </dsp:txBody>
      <dsp:txXfrm>
        <a:off x="40" y="905638"/>
        <a:ext cx="3838047" cy="2519910"/>
      </dsp:txXfrm>
    </dsp:sp>
    <dsp:sp modelId="{07993D2E-C10B-4C92-B255-7EBE8EA41E9B}">
      <dsp:nvSpPr>
        <dsp:cNvPr id="0" name=""/>
        <dsp:cNvSpPr/>
      </dsp:nvSpPr>
      <dsp:spPr>
        <a:xfrm>
          <a:off x="4375414" y="33336"/>
          <a:ext cx="3838047" cy="872302"/>
        </a:xfrm>
        <a:prstGeom prst="rect">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w="6350" cap="flat" cmpd="sng" algn="ctr">
          <a:solidFill>
            <a:srgbClr val="A5A5A5">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子職教育</a:t>
          </a:r>
        </a:p>
      </dsp:txBody>
      <dsp:txXfrm>
        <a:off x="4375414" y="33336"/>
        <a:ext cx="3838047" cy="872302"/>
      </dsp:txXfrm>
    </dsp:sp>
    <dsp:sp modelId="{D1B69999-5DB9-4FAA-939C-30C32619EE2B}">
      <dsp:nvSpPr>
        <dsp:cNvPr id="0" name=""/>
        <dsp:cNvSpPr/>
      </dsp:nvSpPr>
      <dsp:spPr>
        <a:xfrm>
          <a:off x="4375414" y="905638"/>
          <a:ext cx="3838047" cy="2519910"/>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zh-TW" altLang="en-US" sz="27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指增進子女或被監護人對父母或監護人應盡義務與</a:t>
          </a:r>
          <a:r>
            <a:rPr lang="zh-TW" altLang="en-US" sz="2700" kern="1200" dirty="0">
              <a:solidFill>
                <a:srgbClr val="7030A0"/>
              </a:solidFill>
              <a:latin typeface="微軟正黑體" panose="020B0604030504040204" pitchFamily="34" charset="-120"/>
              <a:ea typeface="微軟正黑體" panose="020B0604030504040204" pitchFamily="34" charset="-120"/>
              <a:cs typeface="+mn-cs"/>
            </a:rPr>
            <a:t>應享權益</a:t>
          </a:r>
          <a:r>
            <a:rPr lang="zh-TW" altLang="en-US" sz="27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之教育活動及服務。</a:t>
          </a:r>
        </a:p>
      </dsp:txBody>
      <dsp:txXfrm>
        <a:off x="4375414" y="905638"/>
        <a:ext cx="3838047" cy="25199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270979" y="273452"/>
          <a:ext cx="1806528" cy="1264570"/>
        </a:xfrm>
        <a:prstGeom prst="chevron">
          <a:avLst/>
        </a:prstGeom>
        <a:solidFill>
          <a:srgbClr val="D1D1F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zh-TW" altLang="en-US" sz="2500" kern="1200" dirty="0">
              <a:solidFill>
                <a:schemeClr val="tx1"/>
              </a:solidFill>
              <a:latin typeface="微軟正黑體" panose="020B0604030504040204" pitchFamily="34" charset="-120"/>
              <a:ea typeface="微軟正黑體" panose="020B0604030504040204" pitchFamily="34" charset="-120"/>
            </a:rPr>
            <a:t>幼兒園</a:t>
          </a:r>
        </a:p>
      </dsp:txBody>
      <dsp:txXfrm rot="-5400000">
        <a:off x="0" y="634758"/>
        <a:ext cx="1264570" cy="541958"/>
      </dsp:txXfrm>
    </dsp:sp>
    <dsp:sp modelId="{DCD9DC72-5A9B-4BAB-BCEB-3BE9AEE399F4}">
      <dsp:nvSpPr>
        <dsp:cNvPr id="0" name=""/>
        <dsp:cNvSpPr/>
      </dsp:nvSpPr>
      <dsp:spPr>
        <a:xfrm rot="5400000">
          <a:off x="4437651" y="-3170607"/>
          <a:ext cx="1174243" cy="75204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zh-TW" altLang="en-US" sz="2300" kern="1200" dirty="0">
              <a:latin typeface="微軟正黑體" panose="020B0604030504040204" pitchFamily="34" charset="-120"/>
              <a:ea typeface="微軟正黑體" panose="020B0604030504040204" pitchFamily="34" charset="-120"/>
            </a:rPr>
            <a:t>察覺自己與家人的關係</a:t>
          </a:r>
        </a:p>
        <a:p>
          <a:pPr marL="228600" lvl="1" indent="-228600" algn="l" defTabSz="1022350">
            <a:lnSpc>
              <a:spcPct val="90000"/>
            </a:lnSpc>
            <a:spcBef>
              <a:spcPct val="0"/>
            </a:spcBef>
            <a:spcAft>
              <a:spcPct val="15000"/>
            </a:spcAft>
            <a:buChar char="•"/>
          </a:pPr>
          <a:r>
            <a:rPr lang="zh-TW" altLang="en-US" sz="2300" kern="1200" dirty="0">
              <a:latin typeface="微軟正黑體" panose="020B0604030504040204" pitchFamily="34" charset="-120"/>
              <a:ea typeface="微軟正黑體" panose="020B0604030504040204" pitchFamily="34" charset="-120"/>
            </a:rPr>
            <a:t>描述家庭的人事物</a:t>
          </a:r>
        </a:p>
      </dsp:txBody>
      <dsp:txXfrm rot="-5400000">
        <a:off x="1264570" y="59796"/>
        <a:ext cx="7463083" cy="1059599"/>
      </dsp:txXfrm>
    </dsp:sp>
    <dsp:sp modelId="{6063671C-435F-4F98-8E76-EFE63D6EF441}">
      <dsp:nvSpPr>
        <dsp:cNvPr id="0" name=""/>
        <dsp:cNvSpPr/>
      </dsp:nvSpPr>
      <dsp:spPr>
        <a:xfrm rot="5400000">
          <a:off x="-270979" y="1887994"/>
          <a:ext cx="1806528" cy="1264570"/>
        </a:xfrm>
        <a:prstGeom prst="chevron">
          <a:avLst/>
        </a:prstGeom>
        <a:solidFill>
          <a:schemeClr val="accent2">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zh-TW" altLang="en-US" sz="2500" kern="1200" dirty="0">
              <a:solidFill>
                <a:schemeClr val="tx1"/>
              </a:solidFill>
              <a:latin typeface="微軟正黑體" panose="020B0604030504040204" pitchFamily="34" charset="-120"/>
              <a:ea typeface="微軟正黑體" panose="020B0604030504040204" pitchFamily="34" charset="-120"/>
            </a:rPr>
            <a:t>一</a:t>
          </a:r>
          <a:r>
            <a:rPr lang="en-US" altLang="zh-TW" sz="2500" kern="1200" dirty="0">
              <a:solidFill>
                <a:schemeClr val="tx1"/>
              </a:solidFill>
              <a:latin typeface="微軟正黑體" panose="020B0604030504040204" pitchFamily="34" charset="-120"/>
              <a:ea typeface="微軟正黑體" panose="020B0604030504040204" pitchFamily="34" charset="-120"/>
            </a:rPr>
            <a:t>/</a:t>
          </a:r>
          <a:r>
            <a:rPr lang="zh-TW" altLang="en-US" sz="2500" kern="1200" dirty="0">
              <a:solidFill>
                <a:schemeClr val="tx1"/>
              </a:solidFill>
              <a:latin typeface="微軟正黑體" panose="020B0604030504040204" pitchFamily="34" charset="-120"/>
              <a:ea typeface="微軟正黑體" panose="020B0604030504040204" pitchFamily="34" charset="-120"/>
            </a:rPr>
            <a:t>二</a:t>
          </a:r>
          <a:endParaRPr lang="en-US" altLang="zh-TW" sz="2500" kern="1200" dirty="0">
            <a:solidFill>
              <a:schemeClr val="tx1"/>
            </a:solidFill>
            <a:latin typeface="微軟正黑體" panose="020B0604030504040204" pitchFamily="34" charset="-120"/>
            <a:ea typeface="微軟正黑體" panose="020B0604030504040204" pitchFamily="34" charset="-120"/>
          </a:endParaRPr>
        </a:p>
      </dsp:txBody>
      <dsp:txXfrm rot="-5400000">
        <a:off x="0" y="2249300"/>
        <a:ext cx="1264570" cy="541958"/>
      </dsp:txXfrm>
    </dsp:sp>
    <dsp:sp modelId="{33E1D566-936E-44F5-B16A-59CC315F6EEB}">
      <dsp:nvSpPr>
        <dsp:cNvPr id="0" name=""/>
        <dsp:cNvSpPr/>
      </dsp:nvSpPr>
      <dsp:spPr>
        <a:xfrm rot="5400000">
          <a:off x="4437651" y="-1556065"/>
          <a:ext cx="1174243" cy="75204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zh-TW" altLang="en-US" sz="2300" kern="1200" dirty="0">
              <a:latin typeface="微軟正黑體" panose="020B0604030504040204" pitchFamily="34" charset="-120"/>
              <a:ea typeface="微軟正黑體" panose="020B0604030504040204" pitchFamily="34" charset="-120"/>
            </a:rPr>
            <a:t>認識家人特質與合宜稱謂</a:t>
          </a:r>
        </a:p>
        <a:p>
          <a:pPr marL="228600" lvl="1" indent="-228600" algn="l" defTabSz="1022350">
            <a:lnSpc>
              <a:spcPct val="90000"/>
            </a:lnSpc>
            <a:spcBef>
              <a:spcPct val="0"/>
            </a:spcBef>
            <a:spcAft>
              <a:spcPct val="15000"/>
            </a:spcAft>
            <a:buChar char="•"/>
          </a:pPr>
          <a:r>
            <a:rPr lang="zh-TW" altLang="en-US" sz="2300" kern="1200" dirty="0">
              <a:latin typeface="微軟正黑體" panose="020B0604030504040204" pitchFamily="34" charset="-120"/>
              <a:ea typeface="微軟正黑體" panose="020B0604030504040204" pitchFamily="34" charset="-120"/>
            </a:rPr>
            <a:t>了解家庭意義與功能</a:t>
          </a:r>
        </a:p>
      </dsp:txBody>
      <dsp:txXfrm rot="-5400000">
        <a:off x="1264570" y="1674338"/>
        <a:ext cx="7463083" cy="1059599"/>
      </dsp:txXfrm>
    </dsp:sp>
    <dsp:sp modelId="{0B097728-C252-4315-ABDB-34680A101DEB}">
      <dsp:nvSpPr>
        <dsp:cNvPr id="0" name=""/>
        <dsp:cNvSpPr/>
      </dsp:nvSpPr>
      <dsp:spPr>
        <a:xfrm rot="5400000">
          <a:off x="-270979" y="3502536"/>
          <a:ext cx="1806528" cy="1264570"/>
        </a:xfrm>
        <a:prstGeom prst="chevron">
          <a:avLst/>
        </a:prstGeom>
        <a:solidFill>
          <a:schemeClr val="accent2">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zh-TW" altLang="en-US" sz="2500" kern="1200" dirty="0">
              <a:solidFill>
                <a:schemeClr val="tx1"/>
              </a:solidFill>
              <a:latin typeface="微軟正黑體" panose="020B0604030504040204" pitchFamily="34" charset="-120"/>
              <a:ea typeface="微軟正黑體" panose="020B0604030504040204" pitchFamily="34" charset="-120"/>
            </a:rPr>
            <a:t>三</a:t>
          </a:r>
          <a:r>
            <a:rPr lang="en-US" altLang="zh-TW" sz="2500" kern="1200" dirty="0">
              <a:solidFill>
                <a:schemeClr val="tx1"/>
              </a:solidFill>
              <a:latin typeface="微軟正黑體" panose="020B0604030504040204" pitchFamily="34" charset="-120"/>
              <a:ea typeface="微軟正黑體" panose="020B0604030504040204" pitchFamily="34" charset="-120"/>
            </a:rPr>
            <a:t>/</a:t>
          </a:r>
          <a:r>
            <a:rPr lang="zh-TW" altLang="en-US" sz="2500" kern="1200" dirty="0">
              <a:solidFill>
                <a:schemeClr val="tx1"/>
              </a:solidFill>
              <a:latin typeface="微軟正黑體" panose="020B0604030504040204" pitchFamily="34" charset="-120"/>
              <a:ea typeface="微軟正黑體" panose="020B0604030504040204" pitchFamily="34" charset="-120"/>
            </a:rPr>
            <a:t>四</a:t>
          </a:r>
        </a:p>
      </dsp:txBody>
      <dsp:txXfrm rot="-5400000">
        <a:off x="0" y="3863842"/>
        <a:ext cx="1264570" cy="541958"/>
      </dsp:txXfrm>
    </dsp:sp>
    <dsp:sp modelId="{DACE27F3-1E87-4FA1-9592-86790FD97688}">
      <dsp:nvSpPr>
        <dsp:cNvPr id="0" name=""/>
        <dsp:cNvSpPr/>
      </dsp:nvSpPr>
      <dsp:spPr>
        <a:xfrm rot="5400000">
          <a:off x="4437651" y="58476"/>
          <a:ext cx="1174243" cy="752040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zh-TW" altLang="en-US" sz="2300" kern="1200" dirty="0">
              <a:latin typeface="微軟正黑體" panose="020B0604030504040204" pitchFamily="34" charset="-120"/>
              <a:ea typeface="微軟正黑體" panose="020B0604030504040204" pitchFamily="34" charset="-120"/>
            </a:rPr>
            <a:t>探討多元家庭型態</a:t>
          </a:r>
        </a:p>
        <a:p>
          <a:pPr marL="228600" lvl="1" indent="-228600" algn="l" defTabSz="1022350">
            <a:lnSpc>
              <a:spcPct val="90000"/>
            </a:lnSpc>
            <a:spcBef>
              <a:spcPct val="0"/>
            </a:spcBef>
            <a:spcAft>
              <a:spcPct val="15000"/>
            </a:spcAft>
            <a:buChar char="•"/>
          </a:pPr>
          <a:r>
            <a:rPr lang="zh-TW" altLang="en-US" sz="2300" kern="1200" dirty="0">
              <a:latin typeface="微軟正黑體" panose="020B0604030504040204" pitchFamily="34" charset="-120"/>
              <a:ea typeface="微軟正黑體" panose="020B0604030504040204" pitchFamily="34" charset="-120"/>
            </a:rPr>
            <a:t>了解及參與家庭生活儀典活動</a:t>
          </a:r>
        </a:p>
      </dsp:txBody>
      <dsp:txXfrm rot="-5400000">
        <a:off x="1264570" y="3288879"/>
        <a:ext cx="7463083" cy="105959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36828" y="336828"/>
          <a:ext cx="2245523" cy="1571866"/>
        </a:xfrm>
        <a:prstGeom prst="chevron">
          <a:avLst/>
        </a:prstGeom>
        <a:solidFill>
          <a:schemeClr val="accent2">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zh-TW" altLang="en-US" sz="3100" kern="1200" dirty="0">
              <a:solidFill>
                <a:schemeClr val="tx1"/>
              </a:solidFill>
              <a:latin typeface="微軟正黑體" panose="020B0604030504040204" pitchFamily="34" charset="-120"/>
              <a:ea typeface="微軟正黑體" panose="020B0604030504040204" pitchFamily="34" charset="-120"/>
            </a:rPr>
            <a:t>五</a:t>
          </a:r>
          <a:r>
            <a:rPr lang="en-US" altLang="zh-TW" sz="3100" kern="1200" dirty="0">
              <a:solidFill>
                <a:schemeClr val="tx1"/>
              </a:solidFill>
              <a:latin typeface="微軟正黑體" panose="020B0604030504040204" pitchFamily="34" charset="-120"/>
              <a:ea typeface="微軟正黑體" panose="020B0604030504040204" pitchFamily="34" charset="-120"/>
            </a:rPr>
            <a:t>/</a:t>
          </a:r>
          <a:r>
            <a:rPr lang="zh-TW" altLang="en-US" sz="3100" kern="1200" dirty="0">
              <a:solidFill>
                <a:schemeClr val="tx1"/>
              </a:solidFill>
              <a:latin typeface="微軟正黑體" panose="020B0604030504040204" pitchFamily="34" charset="-120"/>
              <a:ea typeface="微軟正黑體" panose="020B0604030504040204" pitchFamily="34" charset="-120"/>
            </a:rPr>
            <a:t>六</a:t>
          </a:r>
        </a:p>
      </dsp:txBody>
      <dsp:txXfrm rot="-5400000">
        <a:off x="1" y="785932"/>
        <a:ext cx="1571866" cy="673657"/>
      </dsp:txXfrm>
    </dsp:sp>
    <dsp:sp modelId="{DCD9DC72-5A9B-4BAB-BCEB-3BE9AEE399F4}">
      <dsp:nvSpPr>
        <dsp:cNvPr id="0" name=""/>
        <dsp:cNvSpPr/>
      </dsp:nvSpPr>
      <dsp:spPr>
        <a:xfrm rot="5400000">
          <a:off x="4283203" y="-2706402"/>
          <a:ext cx="1790435" cy="72131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zh-TW" altLang="en-US" sz="2500" kern="1200" dirty="0">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rPr>
            <a:t>了解家人身心發展，正向看待</a:t>
          </a:r>
        </a:p>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察覺家庭轉變，並正向看待</a:t>
          </a:r>
        </a:p>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了解族群文化，並分析影響</a:t>
          </a:r>
        </a:p>
      </dsp:txBody>
      <dsp:txXfrm rot="-5400000">
        <a:off x="1571866" y="92337"/>
        <a:ext cx="7125707" cy="1615631"/>
      </dsp:txXfrm>
    </dsp:sp>
    <dsp:sp modelId="{6063671C-435F-4F98-8E76-EFE63D6EF441}">
      <dsp:nvSpPr>
        <dsp:cNvPr id="0" name=""/>
        <dsp:cNvSpPr/>
      </dsp:nvSpPr>
      <dsp:spPr>
        <a:xfrm rot="5400000">
          <a:off x="-336828" y="2478858"/>
          <a:ext cx="2245523" cy="1571866"/>
        </a:xfrm>
        <a:prstGeom prst="chevron">
          <a:avLst/>
        </a:prstGeom>
        <a:solidFill>
          <a:schemeClr val="accent2">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zh-TW" altLang="en-US" sz="3100" kern="1200" dirty="0">
              <a:solidFill>
                <a:schemeClr val="tx1"/>
              </a:solidFill>
              <a:latin typeface="微軟正黑體" panose="020B0604030504040204" pitchFamily="34" charset="-120"/>
              <a:ea typeface="微軟正黑體" panose="020B0604030504040204" pitchFamily="34" charset="-120"/>
            </a:rPr>
            <a:t>國中</a:t>
          </a:r>
          <a:endParaRPr lang="en-US" altLang="zh-TW" sz="3100" kern="1200" dirty="0">
            <a:solidFill>
              <a:schemeClr val="tx1"/>
            </a:solidFill>
            <a:latin typeface="微軟正黑體" panose="020B0604030504040204" pitchFamily="34" charset="-120"/>
            <a:ea typeface="微軟正黑體" panose="020B0604030504040204" pitchFamily="34" charset="-120"/>
          </a:endParaRPr>
        </a:p>
      </dsp:txBody>
      <dsp:txXfrm rot="-5400000">
        <a:off x="1" y="2927962"/>
        <a:ext cx="1571866" cy="673657"/>
      </dsp:txXfrm>
    </dsp:sp>
    <dsp:sp modelId="{33E1D566-936E-44F5-B16A-59CC315F6EEB}">
      <dsp:nvSpPr>
        <dsp:cNvPr id="0" name=""/>
        <dsp:cNvSpPr/>
      </dsp:nvSpPr>
      <dsp:spPr>
        <a:xfrm rot="5400000">
          <a:off x="4448626" y="-734729"/>
          <a:ext cx="1459590" cy="72131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解析家庭發展歷程，並能解析各發展階段的分期</a:t>
          </a:r>
        </a:p>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了解社會、自然環境對家庭的影響</a:t>
          </a:r>
        </a:p>
      </dsp:txBody>
      <dsp:txXfrm rot="-5400000">
        <a:off x="1571867" y="2213281"/>
        <a:ext cx="7141858" cy="13170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27228" y="327228"/>
          <a:ext cx="2181524" cy="1527066"/>
        </a:xfrm>
        <a:prstGeom prst="chevron">
          <a:avLst/>
        </a:prstGeom>
        <a:solidFill>
          <a:schemeClr val="accent2">
            <a:lumMod val="20000"/>
            <a:lumOff val="8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chemeClr val="tx1"/>
              </a:solidFill>
              <a:latin typeface="微軟正黑體" panose="020B0604030504040204" pitchFamily="34" charset="-120"/>
              <a:ea typeface="微軟正黑體" panose="020B0604030504040204" pitchFamily="34" charset="-120"/>
            </a:rPr>
            <a:t>高中</a:t>
          </a:r>
        </a:p>
      </dsp:txBody>
      <dsp:txXfrm rot="-5400000">
        <a:off x="1" y="763532"/>
        <a:ext cx="1527066" cy="654458"/>
      </dsp:txXfrm>
    </dsp:sp>
    <dsp:sp modelId="{DCD9DC72-5A9B-4BAB-BCEB-3BE9AEE399F4}">
      <dsp:nvSpPr>
        <dsp:cNvPr id="0" name=""/>
        <dsp:cNvSpPr/>
      </dsp:nvSpPr>
      <dsp:spPr>
        <a:xfrm rot="5400000">
          <a:off x="4286318" y="-2742235"/>
          <a:ext cx="1739406" cy="725790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了解家庭系統</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社會、經濟、人口對家庭的影響</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家庭發展任務及壓力</a:t>
          </a:r>
        </a:p>
      </dsp:txBody>
      <dsp:txXfrm rot="-5400000">
        <a:off x="1527067" y="101927"/>
        <a:ext cx="7172998" cy="156958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94756-D1B5-4DEF-9F1D-3C1096DF7A36}">
      <dsp:nvSpPr>
        <dsp:cNvPr id="0" name=""/>
        <dsp:cNvSpPr/>
      </dsp:nvSpPr>
      <dsp:spPr>
        <a:xfrm>
          <a:off x="4019630"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家庭壓力與韌性</a:t>
          </a:r>
        </a:p>
      </dsp:txBody>
      <dsp:txXfrm>
        <a:off x="4712651" y="3424399"/>
        <a:ext cx="1481056" cy="1008713"/>
      </dsp:txXfrm>
    </dsp:sp>
    <dsp:sp modelId="{70754B05-DED9-4E65-8354-53A7168E17B7}">
      <dsp:nvSpPr>
        <dsp:cNvPr id="0" name=""/>
        <dsp:cNvSpPr/>
      </dsp:nvSpPr>
      <dsp:spPr>
        <a:xfrm>
          <a:off x="421246"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健康家庭的經營</a:t>
          </a:r>
          <a:endParaRPr lang="zh-TW" altLang="en-US" sz="2000" kern="1200" dirty="0">
            <a:latin typeface="微軟正黑體" panose="020B0604030504040204" pitchFamily="34" charset="-120"/>
            <a:ea typeface="微軟正黑體" panose="020B0604030504040204" pitchFamily="34" charset="-120"/>
          </a:endParaRPr>
        </a:p>
      </dsp:txBody>
      <dsp:txXfrm>
        <a:off x="452629" y="3424399"/>
        <a:ext cx="1481056" cy="1008713"/>
      </dsp:txXfrm>
    </dsp:sp>
    <dsp:sp modelId="{4DE764CC-E80D-4909-AF19-3744F7303A88}">
      <dsp:nvSpPr>
        <dsp:cNvPr id="0" name=""/>
        <dsp:cNvSpPr/>
      </dsp:nvSpPr>
      <dsp:spPr>
        <a:xfrm>
          <a:off x="3897216" y="0"/>
          <a:ext cx="2450289"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 </a:t>
          </a:r>
          <a:r>
            <a:rPr lang="zh-TW" altLang="en-US" sz="2000" b="0" kern="1200" dirty="0">
              <a:latin typeface="微軟正黑體" panose="020B0604030504040204" pitchFamily="34" charset="-120"/>
              <a:ea typeface="微軟正黑體" panose="020B0604030504040204" pitchFamily="34" charset="-120"/>
            </a:rPr>
            <a:t>家庭中的角色與互動</a:t>
          </a:r>
        </a:p>
      </dsp:txBody>
      <dsp:txXfrm>
        <a:off x="4663685" y="31383"/>
        <a:ext cx="1652436" cy="1008713"/>
      </dsp:txXfrm>
    </dsp:sp>
    <dsp:sp modelId="{AB91DB7F-6887-4795-891D-E73402BB93D9}">
      <dsp:nvSpPr>
        <dsp:cNvPr id="0" name=""/>
        <dsp:cNvSpPr/>
      </dsp:nvSpPr>
      <dsp:spPr>
        <a:xfrm>
          <a:off x="421246" y="0"/>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子女的角色與責任</a:t>
          </a:r>
          <a:endParaRPr lang="zh-TW" altLang="en-US" sz="2000" b="1" kern="1200" dirty="0">
            <a:latin typeface="微軟正黑體" panose="020B0604030504040204" pitchFamily="34" charset="-120"/>
            <a:ea typeface="微軟正黑體" panose="020B0604030504040204" pitchFamily="34" charset="-120"/>
          </a:endParaRPr>
        </a:p>
      </dsp:txBody>
      <dsp:txXfrm>
        <a:off x="452629" y="31383"/>
        <a:ext cx="1481056" cy="1008713"/>
      </dsp:txXfrm>
    </dsp:sp>
    <dsp:sp modelId="{6A197476-9143-4CCB-851F-F36E9D4706C5}">
      <dsp:nvSpPr>
        <dsp:cNvPr id="0" name=""/>
        <dsp:cNvSpPr/>
      </dsp:nvSpPr>
      <dsp:spPr>
        <a:xfrm>
          <a:off x="1406604"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1</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a:off x="1972803" y="820675"/>
        <a:ext cx="1366927" cy="1366927"/>
      </dsp:txXfrm>
    </dsp:sp>
    <dsp:sp modelId="{CA831F32-D42E-48AA-8943-C63E721F22EB}">
      <dsp:nvSpPr>
        <dsp:cNvPr id="0" name=""/>
        <dsp:cNvSpPr/>
      </dsp:nvSpPr>
      <dsp:spPr>
        <a:xfrm rot="5400000">
          <a:off x="3429020"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2</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3429020" y="820675"/>
        <a:ext cx="1366927" cy="1366927"/>
      </dsp:txXfrm>
    </dsp:sp>
    <dsp:sp modelId="{54A9DFBC-33C8-45D6-AAFD-80FF19EC2C21}">
      <dsp:nvSpPr>
        <dsp:cNvPr id="0" name=""/>
        <dsp:cNvSpPr/>
      </dsp:nvSpPr>
      <dsp:spPr>
        <a:xfrm rot="10800000">
          <a:off x="3429020"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a:t>
          </a:r>
          <a:r>
            <a:rPr lang="zh-TW" altLang="en-US" sz="2800" kern="1200" dirty="0">
              <a:solidFill>
                <a:schemeClr val="tx1"/>
              </a:solidFill>
              <a:latin typeface="微軟正黑體" panose="020B0604030504040204" pitchFamily="34" charset="-120"/>
              <a:ea typeface="微軟正黑體" panose="020B0604030504040204" pitchFamily="34" charset="-120"/>
            </a:rPr>
            <a:t> </a:t>
          </a:r>
          <a:r>
            <a:rPr lang="en-US" altLang="zh-TW" sz="2800" kern="1200" dirty="0">
              <a:solidFill>
                <a:schemeClr val="tx1"/>
              </a:solidFill>
              <a:latin typeface="微軟正黑體" panose="020B0604030504040204" pitchFamily="34" charset="-120"/>
              <a:ea typeface="微軟正黑體" panose="020B0604030504040204" pitchFamily="34" charset="-120"/>
            </a:rPr>
            <a:t>3</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10800000">
        <a:off x="3429020" y="2276892"/>
        <a:ext cx="1366927" cy="1366927"/>
      </dsp:txXfrm>
    </dsp:sp>
    <dsp:sp modelId="{ADCF5775-38D8-4183-81FF-973B86AEBE91}">
      <dsp:nvSpPr>
        <dsp:cNvPr id="0" name=""/>
        <dsp:cNvSpPr/>
      </dsp:nvSpPr>
      <dsp:spPr>
        <a:xfrm rot="16200000">
          <a:off x="1406604"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4</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1972803" y="2276892"/>
        <a:ext cx="1366927" cy="1366927"/>
      </dsp:txXfrm>
    </dsp:sp>
    <dsp:sp modelId="{B4A1F918-C8F5-4B00-BF48-541BE0ECC56D}">
      <dsp:nvSpPr>
        <dsp:cNvPr id="0" name=""/>
        <dsp:cNvSpPr/>
      </dsp:nvSpPr>
      <dsp:spPr>
        <a:xfrm>
          <a:off x="3050654" y="1830443"/>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D35BA1-3DD3-4D88-B3DB-13455A46EA2F}">
      <dsp:nvSpPr>
        <dsp:cNvPr id="0" name=""/>
        <dsp:cNvSpPr/>
      </dsp:nvSpPr>
      <dsp:spPr>
        <a:xfrm rot="10800000">
          <a:off x="3050654" y="2053668"/>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EB394-47AE-4355-A31E-255BCA28B2F1}">
      <dsp:nvSpPr>
        <dsp:cNvPr id="0" name=""/>
        <dsp:cNvSpPr/>
      </dsp:nvSpPr>
      <dsp:spPr>
        <a:xfrm>
          <a:off x="711427" y="0"/>
          <a:ext cx="5200352" cy="5200352"/>
        </a:xfrm>
        <a:prstGeom prst="triangle">
          <a:avLst/>
        </a:prstGeom>
        <a:solidFill>
          <a:srgbClr val="82CFF2"/>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DFFF95-105E-4C41-8632-9AC95A61E870}">
      <dsp:nvSpPr>
        <dsp:cNvPr id="0" name=""/>
        <dsp:cNvSpPr/>
      </dsp:nvSpPr>
      <dsp:spPr>
        <a:xfrm>
          <a:off x="1294672" y="495111"/>
          <a:ext cx="4081457" cy="924281"/>
        </a:xfrm>
        <a:prstGeom prst="round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健康家庭與家庭韌性</a:t>
          </a:r>
        </a:p>
      </dsp:txBody>
      <dsp:txXfrm>
        <a:off x="1339792" y="540231"/>
        <a:ext cx="3991217" cy="834041"/>
      </dsp:txXfrm>
    </dsp:sp>
    <dsp:sp modelId="{1BD83609-4C91-4B55-9A49-FEE28E976195}">
      <dsp:nvSpPr>
        <dsp:cNvPr id="0" name=""/>
        <dsp:cNvSpPr/>
      </dsp:nvSpPr>
      <dsp:spPr>
        <a:xfrm>
          <a:off x="3548152" y="2064342"/>
          <a:ext cx="3859477" cy="924281"/>
        </a:xfrm>
        <a:prstGeom prst="roundRect">
          <a:avLst/>
        </a:prstGeo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TW" altLang="en-US" sz="2400" b="1"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Times New Roman" panose="02020603050405020304" pitchFamily="18" charset="0"/>
            </a:rPr>
            <a:t>青少年的親子關係</a:t>
          </a:r>
        </a:p>
      </dsp:txBody>
      <dsp:txXfrm>
        <a:off x="3593272" y="2109462"/>
        <a:ext cx="3769237" cy="834041"/>
      </dsp:txXfrm>
    </dsp:sp>
    <dsp:sp modelId="{7003944E-5B1C-4829-9715-95A816FCAAF5}">
      <dsp:nvSpPr>
        <dsp:cNvPr id="0" name=""/>
        <dsp:cNvSpPr/>
      </dsp:nvSpPr>
      <dsp:spPr>
        <a:xfrm>
          <a:off x="3721439" y="3575403"/>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家人的角色與責任</a:t>
          </a:r>
        </a:p>
      </dsp:txBody>
      <dsp:txXfrm>
        <a:off x="3766559" y="3620523"/>
        <a:ext cx="3401772" cy="834041"/>
      </dsp:txXfrm>
    </dsp:sp>
    <dsp:sp modelId="{546ACFEE-CB62-4EA3-BB06-9CDA3B1C4D80}">
      <dsp:nvSpPr>
        <dsp:cNvPr id="0" name=""/>
        <dsp:cNvSpPr/>
      </dsp:nvSpPr>
      <dsp:spPr>
        <a:xfrm>
          <a:off x="0" y="357540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家庭的愛與關懷</a:t>
          </a:r>
        </a:p>
      </dsp:txBody>
      <dsp:txXfrm>
        <a:off x="45120" y="3620526"/>
        <a:ext cx="3401772" cy="834041"/>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292612" y="300811"/>
          <a:ext cx="1950747" cy="1365523"/>
        </a:xfrm>
        <a:prstGeom prst="chevron">
          <a:avLst/>
        </a:prstGeom>
        <a:solidFill>
          <a:srgbClr val="82CFF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幼兒園</a:t>
          </a:r>
        </a:p>
      </dsp:txBody>
      <dsp:txXfrm rot="-5400000">
        <a:off x="1" y="690961"/>
        <a:ext cx="1365523" cy="585224"/>
      </dsp:txXfrm>
    </dsp:sp>
    <dsp:sp modelId="{DCD9DC72-5A9B-4BAB-BCEB-3BE9AEE399F4}">
      <dsp:nvSpPr>
        <dsp:cNvPr id="0" name=""/>
        <dsp:cNvSpPr/>
      </dsp:nvSpPr>
      <dsp:spPr>
        <a:xfrm rot="5400000">
          <a:off x="4441256" y="-3067534"/>
          <a:ext cx="1267985" cy="741945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察覺及接受家人的愛與照顧</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表達對家人的愛、感謝與尊重</a:t>
          </a:r>
        </a:p>
      </dsp:txBody>
      <dsp:txXfrm rot="-5400000">
        <a:off x="1365523" y="70097"/>
        <a:ext cx="7357554" cy="1144189"/>
      </dsp:txXfrm>
    </dsp:sp>
    <dsp:sp modelId="{6063671C-435F-4F98-8E76-EFE63D6EF441}">
      <dsp:nvSpPr>
        <dsp:cNvPr id="0" name=""/>
        <dsp:cNvSpPr/>
      </dsp:nvSpPr>
      <dsp:spPr>
        <a:xfrm rot="5400000">
          <a:off x="-292612" y="2065508"/>
          <a:ext cx="1950747" cy="1365523"/>
        </a:xfrm>
        <a:prstGeom prst="chevron">
          <a:avLst/>
        </a:prstGeom>
        <a:solidFill>
          <a:srgbClr val="82CFF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一</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二</a:t>
          </a:r>
          <a:endParaRPr lang="en-US" altLang="zh-TW" sz="2700" kern="1200" dirty="0">
            <a:solidFill>
              <a:schemeClr val="tx1"/>
            </a:solidFill>
            <a:latin typeface="微軟正黑體" panose="020B0604030504040204" pitchFamily="34" charset="-120"/>
            <a:ea typeface="微軟正黑體" panose="020B0604030504040204" pitchFamily="34" charset="-120"/>
          </a:endParaRPr>
        </a:p>
      </dsp:txBody>
      <dsp:txXfrm rot="-5400000">
        <a:off x="1" y="2455658"/>
        <a:ext cx="1365523" cy="585224"/>
      </dsp:txXfrm>
    </dsp:sp>
    <dsp:sp modelId="{33E1D566-936E-44F5-B16A-59CC315F6EEB}">
      <dsp:nvSpPr>
        <dsp:cNvPr id="0" name=""/>
        <dsp:cNvSpPr/>
      </dsp:nvSpPr>
      <dsp:spPr>
        <a:xfrm rot="5400000">
          <a:off x="4441256" y="-1302837"/>
          <a:ext cx="1267985" cy="741945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了解家人角色與互動</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理解增進增進家人關係的方法並實踐</a:t>
          </a:r>
        </a:p>
      </dsp:txBody>
      <dsp:txXfrm rot="-5400000">
        <a:off x="1365523" y="1834794"/>
        <a:ext cx="7357554" cy="1144189"/>
      </dsp:txXfrm>
    </dsp:sp>
    <dsp:sp modelId="{0B097728-C252-4315-ABDB-34680A101DEB}">
      <dsp:nvSpPr>
        <dsp:cNvPr id="0" name=""/>
        <dsp:cNvSpPr/>
      </dsp:nvSpPr>
      <dsp:spPr>
        <a:xfrm rot="5400000">
          <a:off x="-292612" y="3950289"/>
          <a:ext cx="1950747" cy="1365523"/>
        </a:xfrm>
        <a:prstGeom prst="chevron">
          <a:avLst/>
        </a:prstGeom>
        <a:solidFill>
          <a:srgbClr val="82CFF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三</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四</a:t>
          </a:r>
        </a:p>
      </dsp:txBody>
      <dsp:txXfrm rot="-5400000">
        <a:off x="1" y="4340439"/>
        <a:ext cx="1365523" cy="585224"/>
      </dsp:txXfrm>
    </dsp:sp>
    <dsp:sp modelId="{DACE27F3-1E87-4FA1-9592-86790FD97688}">
      <dsp:nvSpPr>
        <dsp:cNvPr id="0" name=""/>
        <dsp:cNvSpPr/>
      </dsp:nvSpPr>
      <dsp:spPr>
        <a:xfrm rot="5400000">
          <a:off x="4321172" y="581944"/>
          <a:ext cx="1508155" cy="741945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了解家人的多重角色與責任</a:t>
          </a:r>
        </a:p>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表達對家人的情感支持與關懷</a:t>
          </a:r>
        </a:p>
        <a:p>
          <a:pPr marL="228600" lvl="1" indent="-228600" algn="l" defTabSz="1066800">
            <a:lnSpc>
              <a:spcPct val="90000"/>
            </a:lnSpc>
            <a:spcBef>
              <a:spcPct val="0"/>
            </a:spcBef>
            <a:spcAft>
              <a:spcPct val="15000"/>
            </a:spcAft>
            <a:buChar char="•"/>
          </a:pPr>
          <a:r>
            <a:rPr lang="zh-TW" altLang="en-US" sz="2400" kern="1200" dirty="0">
              <a:latin typeface="微軟正黑體" panose="020B0604030504040204" pitchFamily="34" charset="-120"/>
              <a:ea typeface="微軟正黑體" panose="020B0604030504040204" pitchFamily="34" charset="-120"/>
            </a:rPr>
            <a:t>參與家庭活動並分享經驗</a:t>
          </a:r>
        </a:p>
      </dsp:txBody>
      <dsp:txXfrm rot="-5400000">
        <a:off x="1365524" y="3611214"/>
        <a:ext cx="7345830" cy="136091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73615" y="376955"/>
          <a:ext cx="2490771" cy="1743540"/>
        </a:xfrm>
        <a:prstGeom prst="chevron">
          <a:avLst/>
        </a:prstGeom>
        <a:solidFill>
          <a:srgbClr val="82CFF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五</a:t>
          </a:r>
          <a:r>
            <a:rPr lang="en-US" altLang="zh-TW" sz="3400" kern="1200" dirty="0">
              <a:solidFill>
                <a:schemeClr val="tx1"/>
              </a:solidFill>
              <a:latin typeface="微軟正黑體" panose="020B0604030504040204" pitchFamily="34" charset="-120"/>
              <a:ea typeface="微軟正黑體" panose="020B0604030504040204" pitchFamily="34" charset="-120"/>
            </a:rPr>
            <a:t>/</a:t>
          </a:r>
          <a:r>
            <a:rPr lang="zh-TW" altLang="en-US" sz="3400" kern="1200" dirty="0">
              <a:solidFill>
                <a:schemeClr val="tx1"/>
              </a:solidFill>
              <a:latin typeface="微軟正黑體" panose="020B0604030504040204" pitchFamily="34" charset="-120"/>
              <a:ea typeface="微軟正黑體" panose="020B0604030504040204" pitchFamily="34" charset="-120"/>
            </a:rPr>
            <a:t>六</a:t>
          </a:r>
        </a:p>
      </dsp:txBody>
      <dsp:txXfrm rot="-5400000">
        <a:off x="1" y="875109"/>
        <a:ext cx="1743540" cy="747231"/>
      </dsp:txXfrm>
    </dsp:sp>
    <dsp:sp modelId="{DCD9DC72-5A9B-4BAB-BCEB-3BE9AEE399F4}">
      <dsp:nvSpPr>
        <dsp:cNvPr id="0" name=""/>
        <dsp:cNvSpPr/>
      </dsp:nvSpPr>
      <dsp:spPr>
        <a:xfrm rot="5400000">
          <a:off x="4634269" y="-2887389"/>
          <a:ext cx="1619001"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實踐兒童的家庭責任 </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關懷及照顧家族成員</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了解並避免家庭暴力</a:t>
          </a:r>
        </a:p>
      </dsp:txBody>
      <dsp:txXfrm rot="-5400000">
        <a:off x="1743541" y="82372"/>
        <a:ext cx="7321426" cy="1460935"/>
      </dsp:txXfrm>
    </dsp:sp>
    <dsp:sp modelId="{6063671C-435F-4F98-8E76-EFE63D6EF441}">
      <dsp:nvSpPr>
        <dsp:cNvPr id="0" name=""/>
        <dsp:cNvSpPr/>
      </dsp:nvSpPr>
      <dsp:spPr>
        <a:xfrm rot="5400000">
          <a:off x="-373615" y="2920064"/>
          <a:ext cx="2490771" cy="1743540"/>
        </a:xfrm>
        <a:prstGeom prst="chevron">
          <a:avLst/>
        </a:prstGeom>
        <a:solidFill>
          <a:srgbClr val="82CFF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國中</a:t>
          </a:r>
          <a:endParaRPr lang="en-US" altLang="zh-TW" sz="3400" kern="1200" dirty="0">
            <a:solidFill>
              <a:schemeClr val="tx1"/>
            </a:solidFill>
            <a:latin typeface="微軟正黑體" panose="020B0604030504040204" pitchFamily="34" charset="-120"/>
            <a:ea typeface="微軟正黑體" panose="020B0604030504040204" pitchFamily="34" charset="-120"/>
          </a:endParaRPr>
        </a:p>
      </dsp:txBody>
      <dsp:txXfrm rot="-5400000">
        <a:off x="1" y="3418218"/>
        <a:ext cx="1743540" cy="747231"/>
      </dsp:txXfrm>
    </dsp:sp>
    <dsp:sp modelId="{33E1D566-936E-44F5-B16A-59CC315F6EEB}">
      <dsp:nvSpPr>
        <dsp:cNvPr id="0" name=""/>
        <dsp:cNvSpPr/>
      </dsp:nvSpPr>
      <dsp:spPr>
        <a:xfrm rot="5400000">
          <a:off x="4317228" y="-389563"/>
          <a:ext cx="2253083"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實踐青少年家庭責任</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了解及關懷家人需求與期待</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青少年與父母的溝通、衝突與因應</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營造家人分享的家庭生活</a:t>
          </a:r>
        </a:p>
      </dsp:txBody>
      <dsp:txXfrm rot="-5400000">
        <a:off x="1743540" y="2294111"/>
        <a:ext cx="7290473" cy="203311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52466" y="381293"/>
          <a:ext cx="2349775" cy="1644843"/>
        </a:xfrm>
        <a:prstGeom prst="chevron">
          <a:avLst/>
        </a:prstGeom>
        <a:solidFill>
          <a:srgbClr val="82CFF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solidFill>
                <a:schemeClr val="tx1"/>
              </a:solidFill>
              <a:latin typeface="微軟正黑體" panose="020B0604030504040204" pitchFamily="34" charset="-120"/>
              <a:ea typeface="微軟正黑體" panose="020B0604030504040204" pitchFamily="34" charset="-120"/>
            </a:rPr>
            <a:t>高中</a:t>
          </a:r>
        </a:p>
      </dsp:txBody>
      <dsp:txXfrm rot="-5400000">
        <a:off x="1" y="851249"/>
        <a:ext cx="1644843" cy="704932"/>
      </dsp:txXfrm>
    </dsp:sp>
    <dsp:sp modelId="{DCD9DC72-5A9B-4BAB-BCEB-3BE9AEE399F4}">
      <dsp:nvSpPr>
        <dsp:cNvPr id="0" name=""/>
        <dsp:cNvSpPr/>
      </dsp:nvSpPr>
      <dsp:spPr>
        <a:xfrm rot="5400000">
          <a:off x="4169481" y="-2442776"/>
          <a:ext cx="2090856" cy="714013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實踐青年的家庭責任</a:t>
          </a:r>
        </a:p>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反思家人互動、建立良好家人關係</a:t>
          </a:r>
        </a:p>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營造健康家庭</a:t>
          </a:r>
        </a:p>
        <a:p>
          <a:pPr marL="228600" lvl="1" indent="-228600" algn="l" defTabSz="1111250">
            <a:lnSpc>
              <a:spcPct val="90000"/>
            </a:lnSpc>
            <a:spcBef>
              <a:spcPct val="0"/>
            </a:spcBef>
            <a:spcAft>
              <a:spcPct val="15000"/>
            </a:spcAft>
            <a:buChar char="•"/>
          </a:pPr>
          <a:r>
            <a:rPr lang="zh-TW" altLang="en-US" sz="2500" kern="1200" dirty="0">
              <a:latin typeface="微軟正黑體" panose="020B0604030504040204" pitchFamily="34" charset="-120"/>
              <a:ea typeface="微軟正黑體" panose="020B0604030504040204" pitchFamily="34" charset="-120"/>
            </a:rPr>
            <a:t>認識家庭危機，提升家庭韌性</a:t>
          </a:r>
        </a:p>
      </dsp:txBody>
      <dsp:txXfrm rot="-5400000">
        <a:off x="1644844" y="183928"/>
        <a:ext cx="7038065" cy="188672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94756-D1B5-4DEF-9F1D-3C1096DF7A36}">
      <dsp:nvSpPr>
        <dsp:cNvPr id="0" name=""/>
        <dsp:cNvSpPr/>
      </dsp:nvSpPr>
      <dsp:spPr>
        <a:xfrm>
          <a:off x="4019630"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愛戀關係與發展</a:t>
          </a:r>
        </a:p>
      </dsp:txBody>
      <dsp:txXfrm>
        <a:off x="4712651" y="3424399"/>
        <a:ext cx="1481056" cy="1008713"/>
      </dsp:txXfrm>
    </dsp:sp>
    <dsp:sp modelId="{70754B05-DED9-4E65-8354-53A7168E17B7}">
      <dsp:nvSpPr>
        <dsp:cNvPr id="0" name=""/>
        <dsp:cNvSpPr/>
      </dsp:nvSpPr>
      <dsp:spPr>
        <a:xfrm>
          <a:off x="421246"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婚姻與家庭的建立</a:t>
          </a:r>
          <a:endParaRPr lang="zh-TW" altLang="en-US" sz="2000" kern="1200" dirty="0">
            <a:latin typeface="微軟正黑體" panose="020B0604030504040204" pitchFamily="34" charset="-120"/>
            <a:ea typeface="微軟正黑體" panose="020B0604030504040204" pitchFamily="34" charset="-120"/>
          </a:endParaRPr>
        </a:p>
      </dsp:txBody>
      <dsp:txXfrm>
        <a:off x="452629" y="3424399"/>
        <a:ext cx="1481056" cy="1008713"/>
      </dsp:txXfrm>
    </dsp:sp>
    <dsp:sp modelId="{4DE764CC-E80D-4909-AF19-3744F7303A88}">
      <dsp:nvSpPr>
        <dsp:cNvPr id="0" name=""/>
        <dsp:cNvSpPr/>
      </dsp:nvSpPr>
      <dsp:spPr>
        <a:xfrm>
          <a:off x="3897216" y="0"/>
          <a:ext cx="2450289"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 正向人際互動</a:t>
          </a:r>
          <a:endParaRPr lang="zh-TW" altLang="en-US" sz="2000" b="0" kern="1200" dirty="0">
            <a:latin typeface="微軟正黑體" panose="020B0604030504040204" pitchFamily="34" charset="-120"/>
            <a:ea typeface="微軟正黑體" panose="020B0604030504040204" pitchFamily="34" charset="-120"/>
          </a:endParaRPr>
        </a:p>
      </dsp:txBody>
      <dsp:txXfrm>
        <a:off x="4663685" y="31383"/>
        <a:ext cx="1652436" cy="1008713"/>
      </dsp:txXfrm>
    </dsp:sp>
    <dsp:sp modelId="{AB91DB7F-6887-4795-891D-E73402BB93D9}">
      <dsp:nvSpPr>
        <dsp:cNvPr id="0" name=""/>
        <dsp:cNvSpPr/>
      </dsp:nvSpPr>
      <dsp:spPr>
        <a:xfrm>
          <a:off x="421246" y="0"/>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情緒與人際互動</a:t>
          </a:r>
          <a:endParaRPr lang="zh-TW" altLang="en-US" sz="2000" b="1" kern="1200" dirty="0">
            <a:latin typeface="微軟正黑體" panose="020B0604030504040204" pitchFamily="34" charset="-120"/>
            <a:ea typeface="微軟正黑體" panose="020B0604030504040204" pitchFamily="34" charset="-120"/>
          </a:endParaRPr>
        </a:p>
      </dsp:txBody>
      <dsp:txXfrm>
        <a:off x="452629" y="31383"/>
        <a:ext cx="1481056" cy="1008713"/>
      </dsp:txXfrm>
    </dsp:sp>
    <dsp:sp modelId="{6A197476-9143-4CCB-851F-F36E9D4706C5}">
      <dsp:nvSpPr>
        <dsp:cNvPr id="0" name=""/>
        <dsp:cNvSpPr/>
      </dsp:nvSpPr>
      <dsp:spPr>
        <a:xfrm>
          <a:off x="1406604"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1</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a:off x="1972803" y="820675"/>
        <a:ext cx="1366927" cy="1366927"/>
      </dsp:txXfrm>
    </dsp:sp>
    <dsp:sp modelId="{CA831F32-D42E-48AA-8943-C63E721F22EB}">
      <dsp:nvSpPr>
        <dsp:cNvPr id="0" name=""/>
        <dsp:cNvSpPr/>
      </dsp:nvSpPr>
      <dsp:spPr>
        <a:xfrm rot="5400000">
          <a:off x="3429020"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2</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3429020" y="820675"/>
        <a:ext cx="1366927" cy="1366927"/>
      </dsp:txXfrm>
    </dsp:sp>
    <dsp:sp modelId="{54A9DFBC-33C8-45D6-AAFD-80FF19EC2C21}">
      <dsp:nvSpPr>
        <dsp:cNvPr id="0" name=""/>
        <dsp:cNvSpPr/>
      </dsp:nvSpPr>
      <dsp:spPr>
        <a:xfrm rot="10800000">
          <a:off x="3429020"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a:t>
          </a:r>
          <a:r>
            <a:rPr lang="zh-TW" altLang="en-US" sz="2800" kern="1200" dirty="0">
              <a:solidFill>
                <a:schemeClr val="tx1"/>
              </a:solidFill>
              <a:latin typeface="微軟正黑體" panose="020B0604030504040204" pitchFamily="34" charset="-120"/>
              <a:ea typeface="微軟正黑體" panose="020B0604030504040204" pitchFamily="34" charset="-120"/>
            </a:rPr>
            <a:t> </a:t>
          </a:r>
          <a:r>
            <a:rPr lang="en-US" altLang="zh-TW" sz="2800" kern="1200" dirty="0">
              <a:solidFill>
                <a:schemeClr val="tx1"/>
              </a:solidFill>
              <a:latin typeface="微軟正黑體" panose="020B0604030504040204" pitchFamily="34" charset="-120"/>
              <a:ea typeface="微軟正黑體" panose="020B0604030504040204" pitchFamily="34" charset="-120"/>
            </a:rPr>
            <a:t>3</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10800000">
        <a:off x="3429020" y="2276892"/>
        <a:ext cx="1366927" cy="1366927"/>
      </dsp:txXfrm>
    </dsp:sp>
    <dsp:sp modelId="{ADCF5775-38D8-4183-81FF-973B86AEBE91}">
      <dsp:nvSpPr>
        <dsp:cNvPr id="0" name=""/>
        <dsp:cNvSpPr/>
      </dsp:nvSpPr>
      <dsp:spPr>
        <a:xfrm rot="16200000">
          <a:off x="1406604"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4</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1972803" y="2276892"/>
        <a:ext cx="1366927" cy="1366927"/>
      </dsp:txXfrm>
    </dsp:sp>
    <dsp:sp modelId="{B4A1F918-C8F5-4B00-BF48-541BE0ECC56D}">
      <dsp:nvSpPr>
        <dsp:cNvPr id="0" name=""/>
        <dsp:cNvSpPr/>
      </dsp:nvSpPr>
      <dsp:spPr>
        <a:xfrm>
          <a:off x="3050654" y="1830443"/>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D35BA1-3DD3-4D88-B3DB-13455A46EA2F}">
      <dsp:nvSpPr>
        <dsp:cNvPr id="0" name=""/>
        <dsp:cNvSpPr/>
      </dsp:nvSpPr>
      <dsp:spPr>
        <a:xfrm rot="10800000">
          <a:off x="3050654" y="2053668"/>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EB394-47AE-4355-A31E-255BCA28B2F1}">
      <dsp:nvSpPr>
        <dsp:cNvPr id="0" name=""/>
        <dsp:cNvSpPr/>
      </dsp:nvSpPr>
      <dsp:spPr>
        <a:xfrm>
          <a:off x="804595" y="0"/>
          <a:ext cx="5200352" cy="5200352"/>
        </a:xfrm>
        <a:prstGeom prst="triangle">
          <a:avLst/>
        </a:prstGeom>
        <a:solidFill>
          <a:srgbClr val="97BAFF"/>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DFFF95-105E-4C41-8632-9AC95A61E870}">
      <dsp:nvSpPr>
        <dsp:cNvPr id="0" name=""/>
        <dsp:cNvSpPr/>
      </dsp:nvSpPr>
      <dsp:spPr>
        <a:xfrm>
          <a:off x="3505400" y="623078"/>
          <a:ext cx="3708787" cy="924281"/>
        </a:xfrm>
        <a:prstGeom prst="round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為人父母的喜悅與壓力</a:t>
          </a:r>
        </a:p>
      </dsp:txBody>
      <dsp:txXfrm>
        <a:off x="3550520" y="668198"/>
        <a:ext cx="3618547" cy="834041"/>
      </dsp:txXfrm>
    </dsp:sp>
    <dsp:sp modelId="{1BD83609-4C91-4B55-9A49-FEE28E976195}">
      <dsp:nvSpPr>
        <dsp:cNvPr id="0" name=""/>
        <dsp:cNvSpPr/>
      </dsp:nvSpPr>
      <dsp:spPr>
        <a:xfrm>
          <a:off x="3523231" y="207625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伴侶的選擇</a:t>
          </a:r>
        </a:p>
      </dsp:txBody>
      <dsp:txXfrm>
        <a:off x="3568351" y="2121376"/>
        <a:ext cx="3401772" cy="834041"/>
      </dsp:txXfrm>
    </dsp:sp>
    <dsp:sp modelId="{7003944E-5B1C-4829-9715-95A816FCAAF5}">
      <dsp:nvSpPr>
        <dsp:cNvPr id="0" name=""/>
        <dsp:cNvSpPr/>
      </dsp:nvSpPr>
      <dsp:spPr>
        <a:xfrm>
          <a:off x="3667229" y="3503402"/>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合宜的人際禮儀與互動</a:t>
          </a:r>
        </a:p>
      </dsp:txBody>
      <dsp:txXfrm>
        <a:off x="3712349" y="3548522"/>
        <a:ext cx="3401772" cy="834041"/>
      </dsp:txXfrm>
    </dsp:sp>
    <dsp:sp modelId="{546ACFEE-CB62-4EA3-BB06-9CDA3B1C4D80}">
      <dsp:nvSpPr>
        <dsp:cNvPr id="0" name=""/>
        <dsp:cNvSpPr/>
      </dsp:nvSpPr>
      <dsp:spPr>
        <a:xfrm>
          <a:off x="0" y="357540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9933876"/>
              <a:satOff val="39811"/>
              <a:lumOff val="8628"/>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正負向情緒</a:t>
          </a:r>
        </a:p>
      </dsp:txBody>
      <dsp:txXfrm>
        <a:off x="45120" y="3620526"/>
        <a:ext cx="3401772" cy="834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4BAFC-E152-4B94-8FB6-B63D08040623}">
      <dsp:nvSpPr>
        <dsp:cNvPr id="0" name=""/>
        <dsp:cNvSpPr/>
      </dsp:nvSpPr>
      <dsp:spPr>
        <a:xfrm>
          <a:off x="40" y="42105"/>
          <a:ext cx="3835309" cy="871506"/>
        </a:xfrm>
        <a:prstGeom prst="rect">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w="6350" cap="flat" cmpd="sng" algn="ctr">
          <a:solidFill>
            <a:srgbClr val="A5A5A5">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性別教育</a:t>
          </a:r>
        </a:p>
      </dsp:txBody>
      <dsp:txXfrm>
        <a:off x="40" y="42105"/>
        <a:ext cx="3835309" cy="871506"/>
      </dsp:txXfrm>
    </dsp:sp>
    <dsp:sp modelId="{3156BDD5-ADBF-444D-976C-E42756A1C607}">
      <dsp:nvSpPr>
        <dsp:cNvPr id="0" name=""/>
        <dsp:cNvSpPr/>
      </dsp:nvSpPr>
      <dsp:spPr>
        <a:xfrm>
          <a:off x="40" y="913611"/>
          <a:ext cx="3835309" cy="2426580"/>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zh-TW" altLang="en-US" sz="26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指增進家人有關性別生理、情感、認知與社會知能之教育活動及服務。</a:t>
          </a:r>
        </a:p>
      </dsp:txBody>
      <dsp:txXfrm>
        <a:off x="40" y="913611"/>
        <a:ext cx="3835309" cy="2426580"/>
      </dsp:txXfrm>
    </dsp:sp>
    <dsp:sp modelId="{07993D2E-C10B-4C92-B255-7EBE8EA41E9B}">
      <dsp:nvSpPr>
        <dsp:cNvPr id="0" name=""/>
        <dsp:cNvSpPr/>
      </dsp:nvSpPr>
      <dsp:spPr>
        <a:xfrm>
          <a:off x="4372293" y="42105"/>
          <a:ext cx="3835309" cy="871506"/>
        </a:xfrm>
        <a:prstGeom prst="rect">
          <a:avLst/>
        </a:prstGeom>
        <a:gradFill rotWithShape="0">
          <a:gsLst>
            <a:gs pos="0">
              <a:srgbClr val="A5A5A5">
                <a:hueOff val="2710599"/>
                <a:satOff val="100000"/>
                <a:lumOff val="-14706"/>
                <a:alphaOff val="0"/>
                <a:lumMod val="110000"/>
                <a:satMod val="105000"/>
                <a:tint val="67000"/>
              </a:srgbClr>
            </a:gs>
            <a:gs pos="50000">
              <a:srgbClr val="A5A5A5">
                <a:hueOff val="2710599"/>
                <a:satOff val="100000"/>
                <a:lumOff val="-14706"/>
                <a:alphaOff val="0"/>
                <a:lumMod val="105000"/>
                <a:satMod val="103000"/>
                <a:tint val="73000"/>
              </a:srgbClr>
            </a:gs>
            <a:gs pos="100000">
              <a:srgbClr val="A5A5A5">
                <a:hueOff val="2710599"/>
                <a:satOff val="100000"/>
                <a:lumOff val="-14706"/>
                <a:alphaOff val="0"/>
                <a:lumMod val="105000"/>
                <a:satMod val="109000"/>
                <a:tint val="81000"/>
              </a:srgbClr>
            </a:gs>
          </a:gsLst>
          <a:lin ang="5400000" scaled="0"/>
        </a:gradFill>
        <a:ln w="6350" cap="flat" cmpd="sng" algn="ctr">
          <a:solidFill>
            <a:srgbClr val="A5A5A5">
              <a:hueOff val="2710599"/>
              <a:satOff val="100000"/>
              <a:lumOff val="-14706"/>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婚姻教育</a:t>
          </a:r>
        </a:p>
      </dsp:txBody>
      <dsp:txXfrm>
        <a:off x="4372293" y="42105"/>
        <a:ext cx="3835309" cy="871506"/>
      </dsp:txXfrm>
    </dsp:sp>
    <dsp:sp modelId="{D1B69999-5DB9-4FAA-939C-30C32619EE2B}">
      <dsp:nvSpPr>
        <dsp:cNvPr id="0" name=""/>
        <dsp:cNvSpPr/>
      </dsp:nvSpPr>
      <dsp:spPr>
        <a:xfrm>
          <a:off x="4372293" y="913611"/>
          <a:ext cx="3835309" cy="2426580"/>
        </a:xfrm>
        <a:prstGeom prst="rect">
          <a:avLst/>
        </a:prstGeom>
        <a:solidFill>
          <a:srgbClr val="A5A5A5">
            <a:tint val="40000"/>
            <a:alpha val="90000"/>
            <a:hueOff val="2029141"/>
            <a:satOff val="100000"/>
            <a:lumOff val="1779"/>
            <a:alphaOff val="0"/>
          </a:srgbClr>
        </a:solidFill>
        <a:ln w="6350" cap="flat" cmpd="sng" algn="ctr">
          <a:solidFill>
            <a:srgbClr val="A5A5A5">
              <a:tint val="40000"/>
              <a:alpha val="90000"/>
              <a:hueOff val="2029141"/>
              <a:satOff val="100000"/>
              <a:lumOff val="1779"/>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a:lnSpc>
              <a:spcPct val="90000"/>
            </a:lnSpc>
            <a:spcBef>
              <a:spcPct val="0"/>
            </a:spcBef>
            <a:spcAft>
              <a:spcPct val="15000"/>
            </a:spcAft>
            <a:buChar char="•"/>
          </a:pPr>
          <a:r>
            <a:rPr lang="zh-TW" altLang="en-US" sz="26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指增進婚前與</a:t>
          </a:r>
          <a:r>
            <a:rPr lang="zh-TW" altLang="en-US" sz="2600" kern="1200" dirty="0">
              <a:solidFill>
                <a:srgbClr val="7030A0"/>
              </a:solidFill>
              <a:latin typeface="微軟正黑體" panose="020B0604030504040204" pitchFamily="34" charset="-120"/>
              <a:ea typeface="微軟正黑體" panose="020B0604030504040204" pitchFamily="34" charset="-120"/>
              <a:cs typeface="+mn-cs"/>
            </a:rPr>
            <a:t>婚後關係</a:t>
          </a:r>
          <a:r>
            <a:rPr lang="zh-TW" altLang="en-US" sz="26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經營之教育活動及服務。</a:t>
          </a:r>
        </a:p>
      </dsp:txBody>
      <dsp:txXfrm>
        <a:off x="4372293" y="913611"/>
        <a:ext cx="3835309" cy="242658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299598" y="302416"/>
          <a:ext cx="1997324" cy="1398127"/>
        </a:xfrm>
        <a:prstGeom prst="chevron">
          <a:avLst/>
        </a:prstGeom>
        <a:solidFill>
          <a:srgbClr val="FFFFB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幼兒園</a:t>
          </a:r>
        </a:p>
      </dsp:txBody>
      <dsp:txXfrm rot="-5400000">
        <a:off x="1" y="701882"/>
        <a:ext cx="1398127" cy="599197"/>
      </dsp:txXfrm>
    </dsp:sp>
    <dsp:sp modelId="{DCD9DC72-5A9B-4BAB-BCEB-3BE9AEE399F4}">
      <dsp:nvSpPr>
        <dsp:cNvPr id="0" name=""/>
        <dsp:cNvSpPr/>
      </dsp:nvSpPr>
      <dsp:spPr>
        <a:xfrm rot="5400000">
          <a:off x="4527005" y="-3126059"/>
          <a:ext cx="1298260" cy="75560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識別他人的表情與察覺其情緒</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表達自己的需求與情緒，展現生活禮儀</a:t>
          </a:r>
        </a:p>
      </dsp:txBody>
      <dsp:txXfrm rot="-5400000">
        <a:off x="1398127" y="66195"/>
        <a:ext cx="7492640" cy="1171508"/>
      </dsp:txXfrm>
    </dsp:sp>
    <dsp:sp modelId="{6063671C-435F-4F98-8E76-EFE63D6EF441}">
      <dsp:nvSpPr>
        <dsp:cNvPr id="0" name=""/>
        <dsp:cNvSpPr/>
      </dsp:nvSpPr>
      <dsp:spPr>
        <a:xfrm rot="5400000">
          <a:off x="-299598" y="2109248"/>
          <a:ext cx="1997324" cy="1398127"/>
        </a:xfrm>
        <a:prstGeom prst="chevron">
          <a:avLst/>
        </a:prstGeom>
        <a:solidFill>
          <a:srgbClr val="FFFFB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一</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二</a:t>
          </a:r>
          <a:endParaRPr lang="en-US" altLang="zh-TW" sz="2700" kern="1200" dirty="0">
            <a:solidFill>
              <a:schemeClr val="tx1"/>
            </a:solidFill>
            <a:latin typeface="微軟正黑體" panose="020B0604030504040204" pitchFamily="34" charset="-120"/>
            <a:ea typeface="微軟正黑體" panose="020B0604030504040204" pitchFamily="34" charset="-120"/>
          </a:endParaRPr>
        </a:p>
      </dsp:txBody>
      <dsp:txXfrm rot="-5400000">
        <a:off x="1" y="2508714"/>
        <a:ext cx="1398127" cy="599197"/>
      </dsp:txXfrm>
    </dsp:sp>
    <dsp:sp modelId="{33E1D566-936E-44F5-B16A-59CC315F6EEB}">
      <dsp:nvSpPr>
        <dsp:cNvPr id="0" name=""/>
        <dsp:cNvSpPr/>
      </dsp:nvSpPr>
      <dsp:spPr>
        <a:xfrm rot="5400000">
          <a:off x="4527005" y="-1319228"/>
          <a:ext cx="1298260" cy="75560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覺察情緒對他人的影響，展現合宜人際禮儀</a:t>
          </a:r>
        </a:p>
      </dsp:txBody>
      <dsp:txXfrm rot="-5400000">
        <a:off x="1398127" y="1873026"/>
        <a:ext cx="7492640" cy="1171508"/>
      </dsp:txXfrm>
    </dsp:sp>
    <dsp:sp modelId="{0B097728-C252-4315-ABDB-34680A101DEB}">
      <dsp:nvSpPr>
        <dsp:cNvPr id="0" name=""/>
        <dsp:cNvSpPr/>
      </dsp:nvSpPr>
      <dsp:spPr>
        <a:xfrm rot="5400000">
          <a:off x="-299598" y="3916079"/>
          <a:ext cx="1997324" cy="1398127"/>
        </a:xfrm>
        <a:prstGeom prst="chevron">
          <a:avLst/>
        </a:prstGeom>
        <a:solidFill>
          <a:srgbClr val="FFFFB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三</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四</a:t>
          </a:r>
        </a:p>
      </dsp:txBody>
      <dsp:txXfrm rot="-5400000">
        <a:off x="1" y="4315545"/>
        <a:ext cx="1398127" cy="599197"/>
      </dsp:txXfrm>
    </dsp:sp>
    <dsp:sp modelId="{DACE27F3-1E87-4FA1-9592-86790FD97688}">
      <dsp:nvSpPr>
        <dsp:cNvPr id="0" name=""/>
        <dsp:cNvSpPr/>
      </dsp:nvSpPr>
      <dsp:spPr>
        <a:xfrm rot="5400000">
          <a:off x="4527005" y="487603"/>
          <a:ext cx="1298260" cy="75560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覺察個人的正負向情緒，並適當因應</a:t>
          </a:r>
        </a:p>
      </dsp:txBody>
      <dsp:txXfrm rot="-5400000">
        <a:off x="1398127" y="3679857"/>
        <a:ext cx="7492640" cy="117150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73615" y="376955"/>
          <a:ext cx="2490771" cy="1743540"/>
        </a:xfrm>
        <a:prstGeom prst="chevron">
          <a:avLst/>
        </a:prstGeom>
        <a:solidFill>
          <a:srgbClr val="FFFFB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五</a:t>
          </a:r>
          <a:r>
            <a:rPr lang="en-US" altLang="zh-TW" sz="3400" kern="1200" dirty="0">
              <a:solidFill>
                <a:schemeClr val="tx1"/>
              </a:solidFill>
              <a:latin typeface="微軟正黑體" panose="020B0604030504040204" pitchFamily="34" charset="-120"/>
              <a:ea typeface="微軟正黑體" panose="020B0604030504040204" pitchFamily="34" charset="-120"/>
            </a:rPr>
            <a:t>/</a:t>
          </a:r>
          <a:r>
            <a:rPr lang="zh-TW" altLang="en-US" sz="3400" kern="1200" dirty="0">
              <a:solidFill>
                <a:schemeClr val="tx1"/>
              </a:solidFill>
              <a:latin typeface="微軟正黑體" panose="020B0604030504040204" pitchFamily="34" charset="-120"/>
              <a:ea typeface="微軟正黑體" panose="020B0604030504040204" pitchFamily="34" charset="-120"/>
            </a:rPr>
            <a:t>六</a:t>
          </a:r>
        </a:p>
      </dsp:txBody>
      <dsp:txXfrm rot="-5400000">
        <a:off x="1" y="875109"/>
        <a:ext cx="1743540" cy="747231"/>
      </dsp:txXfrm>
    </dsp:sp>
    <dsp:sp modelId="{DCD9DC72-5A9B-4BAB-BCEB-3BE9AEE399F4}">
      <dsp:nvSpPr>
        <dsp:cNvPr id="0" name=""/>
        <dsp:cNvSpPr/>
      </dsp:nvSpPr>
      <dsp:spPr>
        <a:xfrm rot="5400000">
          <a:off x="4634269" y="-2887389"/>
          <a:ext cx="1619001"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了解不同文化的人際互動禮儀，展現合宜互動</a:t>
          </a:r>
        </a:p>
      </dsp:txBody>
      <dsp:txXfrm rot="-5400000">
        <a:off x="1743541" y="82372"/>
        <a:ext cx="7321426" cy="1460935"/>
      </dsp:txXfrm>
    </dsp:sp>
    <dsp:sp modelId="{6063671C-435F-4F98-8E76-EFE63D6EF441}">
      <dsp:nvSpPr>
        <dsp:cNvPr id="0" name=""/>
        <dsp:cNvSpPr/>
      </dsp:nvSpPr>
      <dsp:spPr>
        <a:xfrm rot="5400000">
          <a:off x="-373615" y="2920064"/>
          <a:ext cx="2490771" cy="1743540"/>
        </a:xfrm>
        <a:prstGeom prst="chevron">
          <a:avLst/>
        </a:prstGeom>
        <a:solidFill>
          <a:srgbClr val="FFFFB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國中</a:t>
          </a:r>
          <a:endParaRPr lang="en-US" altLang="zh-TW" sz="3400" kern="1200" dirty="0">
            <a:solidFill>
              <a:schemeClr val="tx1"/>
            </a:solidFill>
            <a:latin typeface="微軟正黑體" panose="020B0604030504040204" pitchFamily="34" charset="-120"/>
            <a:ea typeface="微軟正黑體" panose="020B0604030504040204" pitchFamily="34" charset="-120"/>
          </a:endParaRPr>
        </a:p>
      </dsp:txBody>
      <dsp:txXfrm rot="-5400000">
        <a:off x="1" y="3418218"/>
        <a:ext cx="1743540" cy="747231"/>
      </dsp:txXfrm>
    </dsp:sp>
    <dsp:sp modelId="{33E1D566-936E-44F5-B16A-59CC315F6EEB}">
      <dsp:nvSpPr>
        <dsp:cNvPr id="0" name=""/>
        <dsp:cNvSpPr/>
      </dsp:nvSpPr>
      <dsp:spPr>
        <a:xfrm rot="5400000">
          <a:off x="4317228" y="-389563"/>
          <a:ext cx="2253083"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了解人際交往、親密關係，以及婚姻與家庭的發展</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主動與父母或家人討論愛戀關係</a:t>
          </a:r>
        </a:p>
      </dsp:txBody>
      <dsp:txXfrm rot="-5400000">
        <a:off x="1743540" y="2294111"/>
        <a:ext cx="7290473" cy="203311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97062" y="397062"/>
          <a:ext cx="2647081" cy="1852957"/>
        </a:xfrm>
        <a:prstGeom prst="chevron">
          <a:avLst/>
        </a:prstGeom>
        <a:solidFill>
          <a:srgbClr val="FFFFB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zh-TW" altLang="en-US" sz="3600" kern="1200" dirty="0">
              <a:solidFill>
                <a:schemeClr val="tx1"/>
              </a:solidFill>
              <a:latin typeface="微軟正黑體" panose="020B0604030504040204" pitchFamily="34" charset="-120"/>
              <a:ea typeface="微軟正黑體" panose="020B0604030504040204" pitchFamily="34" charset="-120"/>
            </a:rPr>
            <a:t>高中</a:t>
          </a:r>
        </a:p>
      </dsp:txBody>
      <dsp:txXfrm rot="-5400000">
        <a:off x="1" y="926479"/>
        <a:ext cx="1852957" cy="794124"/>
      </dsp:txXfrm>
    </dsp:sp>
    <dsp:sp modelId="{DCD9DC72-5A9B-4BAB-BCEB-3BE9AEE399F4}">
      <dsp:nvSpPr>
        <dsp:cNvPr id="0" name=""/>
        <dsp:cNvSpPr/>
      </dsp:nvSpPr>
      <dsp:spPr>
        <a:xfrm rot="5400000">
          <a:off x="4062045" y="-2124420"/>
          <a:ext cx="2143458" cy="656163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ts val="150"/>
            </a:spcAft>
            <a:buChar char="•"/>
          </a:pPr>
          <a:r>
            <a:rPr lang="zh-TW" altLang="en-US" sz="2800" kern="1200" dirty="0">
              <a:latin typeface="微軟正黑體" panose="020B0604030504040204" pitchFamily="34" charset="-120"/>
              <a:ea typeface="微軟正黑體" panose="020B0604030504040204" pitchFamily="34" charset="-120"/>
            </a:rPr>
            <a:t>探索人生伴侶的選擇</a:t>
          </a:r>
        </a:p>
        <a:p>
          <a:pPr marL="285750" lvl="1" indent="-285750" algn="l" defTabSz="1244600">
            <a:lnSpc>
              <a:spcPct val="90000"/>
            </a:lnSpc>
            <a:spcBef>
              <a:spcPct val="0"/>
            </a:spcBef>
            <a:spcAft>
              <a:spcPts val="150"/>
            </a:spcAft>
            <a:buChar char="•"/>
          </a:pPr>
          <a:r>
            <a:rPr lang="zh-TW" altLang="en-US" sz="2800" kern="1200" dirty="0">
              <a:latin typeface="微軟正黑體" panose="020B0604030504040204" pitchFamily="34" charset="-120"/>
              <a:ea typeface="微軟正黑體" panose="020B0604030504040204" pitchFamily="34" charset="-120"/>
            </a:rPr>
            <a:t>澄清婚姻的本質、責任與承諾</a:t>
          </a:r>
        </a:p>
        <a:p>
          <a:pPr marL="285750" lvl="1" indent="-285750" algn="l" defTabSz="1244600">
            <a:lnSpc>
              <a:spcPct val="90000"/>
            </a:lnSpc>
            <a:spcBef>
              <a:spcPct val="0"/>
            </a:spcBef>
            <a:spcAft>
              <a:spcPts val="150"/>
            </a:spcAft>
            <a:buChar char="•"/>
          </a:pPr>
          <a:r>
            <a:rPr lang="zh-TW" altLang="en-US" sz="2800" kern="1200" dirty="0">
              <a:latin typeface="微軟正黑體" panose="020B0604030504040204" pitchFamily="34" charset="-120"/>
              <a:ea typeface="微軟正黑體" panose="020B0604030504040204" pitchFamily="34" charset="-120"/>
            </a:rPr>
            <a:t>描繪自己的家庭願景</a:t>
          </a:r>
        </a:p>
        <a:p>
          <a:pPr marL="285750" lvl="1" indent="-285750" algn="l" defTabSz="1244600">
            <a:lnSpc>
              <a:spcPct val="90000"/>
            </a:lnSpc>
            <a:spcBef>
              <a:spcPct val="0"/>
            </a:spcBef>
            <a:spcAft>
              <a:spcPts val="150"/>
            </a:spcAft>
            <a:buChar char="•"/>
          </a:pPr>
          <a:r>
            <a:rPr lang="zh-TW" altLang="en-US" sz="2800" kern="1200" dirty="0">
              <a:latin typeface="微軟正黑體" panose="020B0604030504040204" pitchFamily="34" charset="-120"/>
              <a:ea typeface="微軟正黑體" panose="020B0604030504040204" pitchFamily="34" charset="-120"/>
            </a:rPr>
            <a:t>了解為人父母的喜悅與壓力</a:t>
          </a:r>
        </a:p>
      </dsp:txBody>
      <dsp:txXfrm rot="-5400000">
        <a:off x="1852958" y="189302"/>
        <a:ext cx="6456999" cy="193418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94756-D1B5-4DEF-9F1D-3C1096DF7A36}">
      <dsp:nvSpPr>
        <dsp:cNvPr id="0" name=""/>
        <dsp:cNvSpPr/>
      </dsp:nvSpPr>
      <dsp:spPr>
        <a:xfrm>
          <a:off x="4019630"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家庭資源的使用</a:t>
          </a:r>
        </a:p>
      </dsp:txBody>
      <dsp:txXfrm>
        <a:off x="4712651" y="3424399"/>
        <a:ext cx="1481056" cy="1008713"/>
      </dsp:txXfrm>
    </dsp:sp>
    <dsp:sp modelId="{70754B05-DED9-4E65-8354-53A7168E17B7}">
      <dsp:nvSpPr>
        <dsp:cNvPr id="0" name=""/>
        <dsp:cNvSpPr/>
      </dsp:nvSpPr>
      <dsp:spPr>
        <a:xfrm>
          <a:off x="421246"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家庭消費與社會環境</a:t>
          </a:r>
          <a:endParaRPr lang="zh-TW" altLang="en-US" sz="2000" kern="1200" dirty="0">
            <a:latin typeface="微軟正黑體" panose="020B0604030504040204" pitchFamily="34" charset="-120"/>
            <a:ea typeface="微軟正黑體" panose="020B0604030504040204" pitchFamily="34" charset="-120"/>
          </a:endParaRPr>
        </a:p>
      </dsp:txBody>
      <dsp:txXfrm>
        <a:off x="452629" y="3424399"/>
        <a:ext cx="1481056" cy="1008713"/>
      </dsp:txXfrm>
    </dsp:sp>
    <dsp:sp modelId="{4DE764CC-E80D-4909-AF19-3744F7303A88}">
      <dsp:nvSpPr>
        <dsp:cNvPr id="0" name=""/>
        <dsp:cNvSpPr/>
      </dsp:nvSpPr>
      <dsp:spPr>
        <a:xfrm>
          <a:off x="3897216" y="0"/>
          <a:ext cx="2450289"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 家庭消費活動</a:t>
          </a:r>
          <a:endParaRPr lang="zh-TW" altLang="en-US" sz="2000" b="0" kern="1200" dirty="0">
            <a:latin typeface="微軟正黑體" panose="020B0604030504040204" pitchFamily="34" charset="-120"/>
            <a:ea typeface="微軟正黑體" panose="020B0604030504040204" pitchFamily="34" charset="-120"/>
          </a:endParaRPr>
        </a:p>
      </dsp:txBody>
      <dsp:txXfrm>
        <a:off x="4663685" y="31383"/>
        <a:ext cx="1652436" cy="1008713"/>
      </dsp:txXfrm>
    </dsp:sp>
    <dsp:sp modelId="{AB91DB7F-6887-4795-891D-E73402BB93D9}">
      <dsp:nvSpPr>
        <dsp:cNvPr id="0" name=""/>
        <dsp:cNvSpPr/>
      </dsp:nvSpPr>
      <dsp:spPr>
        <a:xfrm>
          <a:off x="421246" y="0"/>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概論家庭資源管理</a:t>
          </a:r>
          <a:endParaRPr lang="zh-TW" altLang="en-US" sz="2000" b="1" kern="1200" dirty="0">
            <a:latin typeface="微軟正黑體" panose="020B0604030504040204" pitchFamily="34" charset="-120"/>
            <a:ea typeface="微軟正黑體" panose="020B0604030504040204" pitchFamily="34" charset="-120"/>
          </a:endParaRPr>
        </a:p>
      </dsp:txBody>
      <dsp:txXfrm>
        <a:off x="452629" y="31383"/>
        <a:ext cx="1481056" cy="1008713"/>
      </dsp:txXfrm>
    </dsp:sp>
    <dsp:sp modelId="{6A197476-9143-4CCB-851F-F36E9D4706C5}">
      <dsp:nvSpPr>
        <dsp:cNvPr id="0" name=""/>
        <dsp:cNvSpPr/>
      </dsp:nvSpPr>
      <dsp:spPr>
        <a:xfrm>
          <a:off x="1406604"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1</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a:off x="1972803" y="820675"/>
        <a:ext cx="1366927" cy="1366927"/>
      </dsp:txXfrm>
    </dsp:sp>
    <dsp:sp modelId="{CA831F32-D42E-48AA-8943-C63E721F22EB}">
      <dsp:nvSpPr>
        <dsp:cNvPr id="0" name=""/>
        <dsp:cNvSpPr/>
      </dsp:nvSpPr>
      <dsp:spPr>
        <a:xfrm rot="5400000">
          <a:off x="3429020"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2</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3429020" y="820675"/>
        <a:ext cx="1366927" cy="1366927"/>
      </dsp:txXfrm>
    </dsp:sp>
    <dsp:sp modelId="{54A9DFBC-33C8-45D6-AAFD-80FF19EC2C21}">
      <dsp:nvSpPr>
        <dsp:cNvPr id="0" name=""/>
        <dsp:cNvSpPr/>
      </dsp:nvSpPr>
      <dsp:spPr>
        <a:xfrm rot="10800000">
          <a:off x="3429020"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a:t>
          </a:r>
          <a:r>
            <a:rPr lang="zh-TW" altLang="en-US" sz="2800" kern="1200" dirty="0">
              <a:solidFill>
                <a:schemeClr val="tx1"/>
              </a:solidFill>
              <a:latin typeface="微軟正黑體" panose="020B0604030504040204" pitchFamily="34" charset="-120"/>
              <a:ea typeface="微軟正黑體" panose="020B0604030504040204" pitchFamily="34" charset="-120"/>
            </a:rPr>
            <a:t> </a:t>
          </a:r>
          <a:r>
            <a:rPr lang="en-US" altLang="zh-TW" sz="2800" kern="1200" dirty="0">
              <a:solidFill>
                <a:schemeClr val="tx1"/>
              </a:solidFill>
              <a:latin typeface="微軟正黑體" panose="020B0604030504040204" pitchFamily="34" charset="-120"/>
              <a:ea typeface="微軟正黑體" panose="020B0604030504040204" pitchFamily="34" charset="-120"/>
            </a:rPr>
            <a:t>3</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10800000">
        <a:off x="3429020" y="2276892"/>
        <a:ext cx="1366927" cy="1366927"/>
      </dsp:txXfrm>
    </dsp:sp>
    <dsp:sp modelId="{ADCF5775-38D8-4183-81FF-973B86AEBE91}">
      <dsp:nvSpPr>
        <dsp:cNvPr id="0" name=""/>
        <dsp:cNvSpPr/>
      </dsp:nvSpPr>
      <dsp:spPr>
        <a:xfrm rot="16200000">
          <a:off x="1406604"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4</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1972803" y="2276892"/>
        <a:ext cx="1366927" cy="1366927"/>
      </dsp:txXfrm>
    </dsp:sp>
    <dsp:sp modelId="{B4A1F918-C8F5-4B00-BF48-541BE0ECC56D}">
      <dsp:nvSpPr>
        <dsp:cNvPr id="0" name=""/>
        <dsp:cNvSpPr/>
      </dsp:nvSpPr>
      <dsp:spPr>
        <a:xfrm>
          <a:off x="3050654" y="1830443"/>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D35BA1-3DD3-4D88-B3DB-13455A46EA2F}">
      <dsp:nvSpPr>
        <dsp:cNvPr id="0" name=""/>
        <dsp:cNvSpPr/>
      </dsp:nvSpPr>
      <dsp:spPr>
        <a:xfrm rot="10800000">
          <a:off x="3050654" y="2053668"/>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EB394-47AE-4355-A31E-255BCA28B2F1}">
      <dsp:nvSpPr>
        <dsp:cNvPr id="0" name=""/>
        <dsp:cNvSpPr/>
      </dsp:nvSpPr>
      <dsp:spPr>
        <a:xfrm>
          <a:off x="804595" y="0"/>
          <a:ext cx="5200352" cy="5200352"/>
        </a:xfrm>
        <a:prstGeom prst="triangle">
          <a:avLst/>
        </a:prstGeom>
        <a:solidFill>
          <a:srgbClr val="BAF8C1"/>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DFFF95-105E-4C41-8632-9AC95A61E870}">
      <dsp:nvSpPr>
        <dsp:cNvPr id="0" name=""/>
        <dsp:cNvSpPr/>
      </dsp:nvSpPr>
      <dsp:spPr>
        <a:xfrm>
          <a:off x="3505400" y="623078"/>
          <a:ext cx="3708787" cy="924281"/>
        </a:xfrm>
        <a:prstGeom prst="round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全球化消費議題</a:t>
          </a:r>
        </a:p>
      </dsp:txBody>
      <dsp:txXfrm>
        <a:off x="3550520" y="668198"/>
        <a:ext cx="3618547" cy="834041"/>
      </dsp:txXfrm>
    </dsp:sp>
    <dsp:sp modelId="{1BD83609-4C91-4B55-9A49-FEE28E976195}">
      <dsp:nvSpPr>
        <dsp:cNvPr id="0" name=""/>
        <dsp:cNvSpPr/>
      </dsp:nvSpPr>
      <dsp:spPr>
        <a:xfrm>
          <a:off x="3523231" y="207625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個人與家庭生活目標</a:t>
          </a:r>
        </a:p>
      </dsp:txBody>
      <dsp:txXfrm>
        <a:off x="3568351" y="2121376"/>
        <a:ext cx="3401772" cy="834041"/>
      </dsp:txXfrm>
    </dsp:sp>
    <dsp:sp modelId="{7003944E-5B1C-4829-9715-95A816FCAAF5}">
      <dsp:nvSpPr>
        <dsp:cNvPr id="0" name=""/>
        <dsp:cNvSpPr/>
      </dsp:nvSpPr>
      <dsp:spPr>
        <a:xfrm>
          <a:off x="3667229" y="3503402"/>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家庭消費與科技</a:t>
          </a:r>
        </a:p>
      </dsp:txBody>
      <dsp:txXfrm>
        <a:off x="3712349" y="3548522"/>
        <a:ext cx="3401772" cy="834041"/>
      </dsp:txXfrm>
    </dsp:sp>
    <dsp:sp modelId="{546ACFEE-CB62-4EA3-BB06-9CDA3B1C4D80}">
      <dsp:nvSpPr>
        <dsp:cNvPr id="0" name=""/>
        <dsp:cNvSpPr/>
      </dsp:nvSpPr>
      <dsp:spPr>
        <a:xfrm>
          <a:off x="0" y="3575406"/>
          <a:ext cx="3492012" cy="924281"/>
        </a:xfrm>
        <a:prstGeom prst="roundRect">
          <a:avLst/>
        </a:prstGeom>
        <a:solidFill>
          <a:sysClr val="window" lastClr="FFFFFF">
            <a:alpha val="90000"/>
            <a:hueOff val="0"/>
            <a:satOff val="0"/>
            <a:lumOff val="0"/>
            <a:alphaOff val="0"/>
          </a:sysClr>
        </a:solidFill>
        <a:ln w="25400" cap="flat" cmpd="sng" algn="ctr">
          <a:solidFill>
            <a:srgbClr val="D1D1F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家庭生活資源</a:t>
          </a:r>
        </a:p>
      </dsp:txBody>
      <dsp:txXfrm>
        <a:off x="45120" y="3620526"/>
        <a:ext cx="3401772" cy="83404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293434" y="299820"/>
          <a:ext cx="1956227" cy="1369359"/>
        </a:xfrm>
        <a:prstGeom prst="chevron">
          <a:avLst/>
        </a:prstGeom>
        <a:solidFill>
          <a:srgbClr val="BAF8C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幼兒園</a:t>
          </a:r>
        </a:p>
      </dsp:txBody>
      <dsp:txXfrm rot="-5400000">
        <a:off x="1" y="691066"/>
        <a:ext cx="1369359" cy="586868"/>
      </dsp:txXfrm>
    </dsp:sp>
    <dsp:sp modelId="{DCD9DC72-5A9B-4BAB-BCEB-3BE9AEE399F4}">
      <dsp:nvSpPr>
        <dsp:cNvPr id="0" name=""/>
        <dsp:cNvSpPr/>
      </dsp:nvSpPr>
      <dsp:spPr>
        <a:xfrm rot="5400000">
          <a:off x="4525977" y="-3150232"/>
          <a:ext cx="1271547" cy="75847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ts val="100"/>
            </a:spcAft>
            <a:buChar char="•"/>
          </a:pPr>
          <a:r>
            <a:rPr lang="zh-TW" altLang="en-US" sz="3200" kern="1200" dirty="0">
              <a:latin typeface="微軟正黑體" panose="020B0604030504040204" pitchFamily="34" charset="-120"/>
              <a:ea typeface="微軟正黑體" panose="020B0604030504040204" pitchFamily="34" charset="-120"/>
            </a:rPr>
            <a:t>養成節約家庭用品的習慣</a:t>
          </a:r>
        </a:p>
        <a:p>
          <a:pPr marL="285750" lvl="1" indent="-285750" algn="l" defTabSz="1422400">
            <a:lnSpc>
              <a:spcPct val="90000"/>
            </a:lnSpc>
            <a:spcBef>
              <a:spcPct val="0"/>
            </a:spcBef>
            <a:spcAft>
              <a:spcPts val="100"/>
            </a:spcAft>
            <a:buChar char="•"/>
          </a:pPr>
          <a:r>
            <a:rPr lang="zh-TW" altLang="en-US" sz="3200" kern="1200" dirty="0">
              <a:latin typeface="微軟正黑體" panose="020B0604030504040204" pitchFamily="34" charset="-120"/>
              <a:ea typeface="微軟正黑體" panose="020B0604030504040204" pitchFamily="34" charset="-120"/>
            </a:rPr>
            <a:t>認識金錢、廣告</a:t>
          </a:r>
        </a:p>
      </dsp:txBody>
      <dsp:txXfrm rot="-5400000">
        <a:off x="1369359" y="68458"/>
        <a:ext cx="7522712" cy="1147403"/>
      </dsp:txXfrm>
    </dsp:sp>
    <dsp:sp modelId="{6063671C-435F-4F98-8E76-EFE63D6EF441}">
      <dsp:nvSpPr>
        <dsp:cNvPr id="0" name=""/>
        <dsp:cNvSpPr/>
      </dsp:nvSpPr>
      <dsp:spPr>
        <a:xfrm rot="5400000">
          <a:off x="-293434" y="2177790"/>
          <a:ext cx="1956227" cy="1369359"/>
        </a:xfrm>
        <a:prstGeom prst="chevron">
          <a:avLst/>
        </a:prstGeom>
        <a:solidFill>
          <a:srgbClr val="BAF8C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一</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二</a:t>
          </a:r>
          <a:endParaRPr lang="en-US" altLang="zh-TW" sz="2700" kern="1200" dirty="0">
            <a:solidFill>
              <a:schemeClr val="tx1"/>
            </a:solidFill>
            <a:latin typeface="微軟正黑體" panose="020B0604030504040204" pitchFamily="34" charset="-120"/>
            <a:ea typeface="微軟正黑體" panose="020B0604030504040204" pitchFamily="34" charset="-120"/>
          </a:endParaRPr>
        </a:p>
      </dsp:txBody>
      <dsp:txXfrm rot="-5400000">
        <a:off x="1" y="2569036"/>
        <a:ext cx="1369359" cy="586868"/>
      </dsp:txXfrm>
    </dsp:sp>
    <dsp:sp modelId="{33E1D566-936E-44F5-B16A-59CC315F6EEB}">
      <dsp:nvSpPr>
        <dsp:cNvPr id="0" name=""/>
        <dsp:cNvSpPr/>
      </dsp:nvSpPr>
      <dsp:spPr>
        <a:xfrm rot="5400000">
          <a:off x="4417660" y="-1272261"/>
          <a:ext cx="1488181" cy="75847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ts val="150"/>
            </a:spcAft>
            <a:buChar char="•"/>
          </a:pPr>
          <a:r>
            <a:rPr lang="zh-TW" altLang="en-US" sz="2400" kern="1200" dirty="0">
              <a:latin typeface="微軟正黑體" panose="020B0604030504040204" pitchFamily="34" charset="-120"/>
              <a:ea typeface="微軟正黑體" panose="020B0604030504040204" pitchFamily="34" charset="-120"/>
            </a:rPr>
            <a:t>認識成長所需資源</a:t>
          </a:r>
        </a:p>
        <a:p>
          <a:pPr marL="228600" lvl="1" indent="-228600" algn="l" defTabSz="1066800">
            <a:lnSpc>
              <a:spcPct val="90000"/>
            </a:lnSpc>
            <a:spcBef>
              <a:spcPct val="0"/>
            </a:spcBef>
            <a:spcAft>
              <a:spcPts val="150"/>
            </a:spcAft>
            <a:buChar char="•"/>
          </a:pPr>
          <a:r>
            <a:rPr lang="zh-TW" altLang="en-US" sz="2400" kern="1200" dirty="0">
              <a:latin typeface="微軟正黑體" panose="020B0604030504040204" pitchFamily="34" charset="-120"/>
              <a:ea typeface="微軟正黑體" panose="020B0604030504040204" pitchFamily="34" charset="-120"/>
            </a:rPr>
            <a:t>分辨想要與需要</a:t>
          </a:r>
        </a:p>
        <a:p>
          <a:pPr marL="228600" lvl="1" indent="-228600" algn="l" defTabSz="1066800">
            <a:lnSpc>
              <a:spcPct val="90000"/>
            </a:lnSpc>
            <a:spcBef>
              <a:spcPct val="0"/>
            </a:spcBef>
            <a:spcAft>
              <a:spcPts val="150"/>
            </a:spcAft>
            <a:buChar char="•"/>
          </a:pPr>
          <a:r>
            <a:rPr lang="zh-TW" altLang="en-US" sz="2400" kern="1200" dirty="0">
              <a:latin typeface="微軟正黑體" panose="020B0604030504040204" pitchFamily="34" charset="-120"/>
              <a:ea typeface="微軟正黑體" panose="020B0604030504040204" pitchFamily="34" charset="-120"/>
            </a:rPr>
            <a:t>參與物品購買，並合宜使用</a:t>
          </a:r>
        </a:p>
      </dsp:txBody>
      <dsp:txXfrm rot="-5400000">
        <a:off x="1369359" y="1848687"/>
        <a:ext cx="7512137" cy="1342887"/>
      </dsp:txXfrm>
    </dsp:sp>
    <dsp:sp modelId="{0B097728-C252-4315-ABDB-34680A101DEB}">
      <dsp:nvSpPr>
        <dsp:cNvPr id="0" name=""/>
        <dsp:cNvSpPr/>
      </dsp:nvSpPr>
      <dsp:spPr>
        <a:xfrm rot="5400000">
          <a:off x="-293434" y="3947444"/>
          <a:ext cx="1956227" cy="1369359"/>
        </a:xfrm>
        <a:prstGeom prst="chevron">
          <a:avLst/>
        </a:prstGeom>
        <a:solidFill>
          <a:srgbClr val="BAF8C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三</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四</a:t>
          </a:r>
        </a:p>
      </dsp:txBody>
      <dsp:txXfrm rot="-5400000">
        <a:off x="1" y="4338690"/>
        <a:ext cx="1369359" cy="586868"/>
      </dsp:txXfrm>
    </dsp:sp>
    <dsp:sp modelId="{DACE27F3-1E87-4FA1-9592-86790FD97688}">
      <dsp:nvSpPr>
        <dsp:cNvPr id="0" name=""/>
        <dsp:cNvSpPr/>
      </dsp:nvSpPr>
      <dsp:spPr>
        <a:xfrm rot="5400000">
          <a:off x="4525977" y="497392"/>
          <a:ext cx="1271547" cy="758478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ts val="100"/>
            </a:spcAft>
            <a:buChar char="•"/>
          </a:pPr>
          <a:r>
            <a:rPr lang="zh-TW" altLang="en-US" sz="2400" kern="1200" dirty="0">
              <a:latin typeface="微軟正黑體" panose="020B0604030504040204" pitchFamily="34" charset="-120"/>
              <a:ea typeface="微軟正黑體" panose="020B0604030504040204" pitchFamily="34" charset="-120"/>
            </a:rPr>
            <a:t>了解家庭資源的意涵與重要性</a:t>
          </a:r>
        </a:p>
        <a:p>
          <a:pPr marL="228600" lvl="1" indent="-228600" algn="l" defTabSz="1066800">
            <a:lnSpc>
              <a:spcPct val="90000"/>
            </a:lnSpc>
            <a:spcBef>
              <a:spcPct val="0"/>
            </a:spcBef>
            <a:spcAft>
              <a:spcPts val="100"/>
            </a:spcAft>
            <a:buChar char="•"/>
          </a:pPr>
          <a:r>
            <a:rPr lang="zh-TW" altLang="en-US" sz="2400" kern="1200" dirty="0">
              <a:latin typeface="微軟正黑體" panose="020B0604030504040204" pitchFamily="34" charset="-120"/>
              <a:ea typeface="微軟正黑體" panose="020B0604030504040204" pitchFamily="34" charset="-120"/>
            </a:rPr>
            <a:t>參與家庭消費活動，了解家庭消費</a:t>
          </a:r>
        </a:p>
        <a:p>
          <a:pPr marL="228600" lvl="1" indent="-228600" algn="l" defTabSz="1066800">
            <a:lnSpc>
              <a:spcPct val="90000"/>
            </a:lnSpc>
            <a:spcBef>
              <a:spcPct val="0"/>
            </a:spcBef>
            <a:spcAft>
              <a:spcPts val="100"/>
            </a:spcAft>
            <a:buChar char="•"/>
          </a:pPr>
          <a:r>
            <a:rPr lang="zh-TW" altLang="en-US" sz="2400" kern="1200" dirty="0">
              <a:latin typeface="微軟正黑體" panose="020B0604030504040204" pitchFamily="34" charset="-120"/>
              <a:ea typeface="微軟正黑體" panose="020B0604030504040204" pitchFamily="34" charset="-120"/>
            </a:rPr>
            <a:t>了解金錢與物品的價值</a:t>
          </a:r>
        </a:p>
      </dsp:txBody>
      <dsp:txXfrm rot="-5400000">
        <a:off x="1369359" y="3716082"/>
        <a:ext cx="7522712" cy="114740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73615" y="376955"/>
          <a:ext cx="2490771" cy="1743540"/>
        </a:xfrm>
        <a:prstGeom prst="chevron">
          <a:avLst/>
        </a:prstGeom>
        <a:solidFill>
          <a:srgbClr val="BAF8C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五</a:t>
          </a:r>
          <a:r>
            <a:rPr lang="en-US" altLang="zh-TW" sz="3400" kern="1200" dirty="0">
              <a:solidFill>
                <a:schemeClr val="tx1"/>
              </a:solidFill>
              <a:latin typeface="微軟正黑體" panose="020B0604030504040204" pitchFamily="34" charset="-120"/>
              <a:ea typeface="微軟正黑體" panose="020B0604030504040204" pitchFamily="34" charset="-120"/>
            </a:rPr>
            <a:t>/</a:t>
          </a:r>
          <a:r>
            <a:rPr lang="zh-TW" altLang="en-US" sz="3400" kern="1200" dirty="0">
              <a:solidFill>
                <a:schemeClr val="tx1"/>
              </a:solidFill>
              <a:latin typeface="微軟正黑體" panose="020B0604030504040204" pitchFamily="34" charset="-120"/>
              <a:ea typeface="微軟正黑體" panose="020B0604030504040204" pitchFamily="34" charset="-120"/>
            </a:rPr>
            <a:t>六</a:t>
          </a:r>
        </a:p>
      </dsp:txBody>
      <dsp:txXfrm rot="-5400000">
        <a:off x="1" y="875109"/>
        <a:ext cx="1743540" cy="747231"/>
      </dsp:txXfrm>
    </dsp:sp>
    <dsp:sp modelId="{DCD9DC72-5A9B-4BAB-BCEB-3BE9AEE399F4}">
      <dsp:nvSpPr>
        <dsp:cNvPr id="0" name=""/>
        <dsp:cNvSpPr/>
      </dsp:nvSpPr>
      <dsp:spPr>
        <a:xfrm rot="5400000">
          <a:off x="4634269" y="-2887389"/>
          <a:ext cx="1619001"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了解時間、金錢的管理原則並應用</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熟悉個人及家庭資源的運用</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分析傳播對個人及家庭的影響</a:t>
          </a:r>
        </a:p>
      </dsp:txBody>
      <dsp:txXfrm rot="-5400000">
        <a:off x="1743541" y="82372"/>
        <a:ext cx="7321426" cy="1460935"/>
      </dsp:txXfrm>
    </dsp:sp>
    <dsp:sp modelId="{6063671C-435F-4F98-8E76-EFE63D6EF441}">
      <dsp:nvSpPr>
        <dsp:cNvPr id="0" name=""/>
        <dsp:cNvSpPr/>
      </dsp:nvSpPr>
      <dsp:spPr>
        <a:xfrm rot="5400000">
          <a:off x="-373615" y="2920064"/>
          <a:ext cx="2490771" cy="1743540"/>
        </a:xfrm>
        <a:prstGeom prst="chevron">
          <a:avLst/>
        </a:prstGeom>
        <a:solidFill>
          <a:srgbClr val="BAF8C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國中</a:t>
          </a:r>
          <a:endParaRPr lang="en-US" altLang="zh-TW" sz="3400" kern="1200" dirty="0">
            <a:solidFill>
              <a:schemeClr val="tx1"/>
            </a:solidFill>
            <a:latin typeface="微軟正黑體" panose="020B0604030504040204" pitchFamily="34" charset="-120"/>
            <a:ea typeface="微軟正黑體" panose="020B0604030504040204" pitchFamily="34" charset="-120"/>
          </a:endParaRPr>
        </a:p>
      </dsp:txBody>
      <dsp:txXfrm rot="-5400000">
        <a:off x="1" y="3418218"/>
        <a:ext cx="1743540" cy="747231"/>
      </dsp:txXfrm>
    </dsp:sp>
    <dsp:sp modelId="{33E1D566-936E-44F5-B16A-59CC315F6EEB}">
      <dsp:nvSpPr>
        <dsp:cNvPr id="0" name=""/>
        <dsp:cNvSpPr/>
      </dsp:nvSpPr>
      <dsp:spPr>
        <a:xfrm rot="5400000">
          <a:off x="4317228" y="-389563"/>
          <a:ext cx="2253083"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運用家庭資源訂定個人的生活目標</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探討家庭消費與財務管理策略</a:t>
          </a:r>
        </a:p>
        <a:p>
          <a:pPr marL="285750" lvl="1" indent="-285750" algn="l" defTabSz="1244600">
            <a:lnSpc>
              <a:spcPct val="90000"/>
            </a:lnSpc>
            <a:spcBef>
              <a:spcPct val="0"/>
            </a:spcBef>
            <a:spcAft>
              <a:spcPct val="15000"/>
            </a:spcAft>
            <a:buChar char="•"/>
          </a:pPr>
          <a:r>
            <a:rPr lang="zh-TW" altLang="en-US" sz="2800" kern="1200" dirty="0">
              <a:latin typeface="微軟正黑體" panose="020B0604030504040204" pitchFamily="34" charset="-120"/>
              <a:ea typeface="微軟正黑體" panose="020B0604030504040204" pitchFamily="34" charset="-120"/>
            </a:rPr>
            <a:t>了解家庭資源運用相關法規及影響</a:t>
          </a:r>
        </a:p>
      </dsp:txBody>
      <dsp:txXfrm rot="-5400000">
        <a:off x="1743540" y="2294111"/>
        <a:ext cx="7290473" cy="203311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86724" y="386724"/>
          <a:ext cx="2578164" cy="1804715"/>
        </a:xfrm>
        <a:prstGeom prst="chevron">
          <a:avLst/>
        </a:prstGeom>
        <a:solidFill>
          <a:srgbClr val="BAF8C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zh-TW" altLang="en-US" sz="3500" kern="1200" dirty="0">
              <a:solidFill>
                <a:schemeClr val="tx1"/>
              </a:solidFill>
              <a:latin typeface="微軟正黑體" panose="020B0604030504040204" pitchFamily="34" charset="-120"/>
              <a:ea typeface="微軟正黑體" panose="020B0604030504040204" pitchFamily="34" charset="-120"/>
            </a:rPr>
            <a:t>高中</a:t>
          </a:r>
        </a:p>
      </dsp:txBody>
      <dsp:txXfrm rot="-5400000">
        <a:off x="1" y="902358"/>
        <a:ext cx="1804715" cy="773449"/>
      </dsp:txXfrm>
    </dsp:sp>
    <dsp:sp modelId="{DCD9DC72-5A9B-4BAB-BCEB-3BE9AEE399F4}">
      <dsp:nvSpPr>
        <dsp:cNvPr id="0" name=""/>
        <dsp:cNvSpPr/>
      </dsp:nvSpPr>
      <dsp:spPr>
        <a:xfrm rot="5400000">
          <a:off x="4251018" y="-2362349"/>
          <a:ext cx="2087653" cy="69802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ts val="100"/>
            </a:spcAft>
            <a:buChar char="•"/>
          </a:pPr>
          <a:r>
            <a:rPr lang="zh-TW" altLang="en-US" sz="3200" kern="1200" dirty="0">
              <a:latin typeface="微軟正黑體" panose="020B0604030504040204" pitchFamily="34" charset="-120"/>
              <a:ea typeface="微軟正黑體" panose="020B0604030504040204" pitchFamily="34" charset="-120"/>
            </a:rPr>
            <a:t>運用家庭資源訂定家庭生活目標</a:t>
          </a:r>
        </a:p>
        <a:p>
          <a:pPr marL="285750" lvl="1" indent="-285750" algn="l" defTabSz="1422400">
            <a:lnSpc>
              <a:spcPct val="90000"/>
            </a:lnSpc>
            <a:spcBef>
              <a:spcPct val="0"/>
            </a:spcBef>
            <a:spcAft>
              <a:spcPts val="100"/>
            </a:spcAft>
            <a:buChar char="•"/>
          </a:pPr>
          <a:r>
            <a:rPr lang="zh-TW" altLang="en-US" sz="3200" kern="1200" dirty="0">
              <a:latin typeface="微軟正黑體" panose="020B0604030504040204" pitchFamily="34" charset="-120"/>
              <a:ea typeface="微軟正黑體" panose="020B0604030504040204" pitchFamily="34" charset="-120"/>
            </a:rPr>
            <a:t>善用新興科技於家庭財務管理</a:t>
          </a:r>
        </a:p>
        <a:p>
          <a:pPr marL="285750" lvl="1" indent="-285750" algn="l" defTabSz="1422400">
            <a:lnSpc>
              <a:spcPct val="90000"/>
            </a:lnSpc>
            <a:spcBef>
              <a:spcPct val="0"/>
            </a:spcBef>
            <a:spcAft>
              <a:spcPts val="100"/>
            </a:spcAft>
            <a:buChar char="•"/>
          </a:pPr>
          <a:r>
            <a:rPr lang="zh-TW" altLang="en-US" sz="3200" kern="1200" dirty="0">
              <a:latin typeface="微軟正黑體" panose="020B0604030504040204" pitchFamily="34" charset="-120"/>
              <a:ea typeface="微軟正黑體" panose="020B0604030504040204" pitchFamily="34" charset="-120"/>
            </a:rPr>
            <a:t>分析全球消費議題，達成環境永續</a:t>
          </a:r>
        </a:p>
      </dsp:txBody>
      <dsp:txXfrm rot="-5400000">
        <a:off x="1804715" y="185865"/>
        <a:ext cx="6878349" cy="188383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94756-D1B5-4DEF-9F1D-3C1096DF7A36}">
      <dsp:nvSpPr>
        <dsp:cNvPr id="0" name=""/>
        <dsp:cNvSpPr/>
      </dsp:nvSpPr>
      <dsp:spPr>
        <a:xfrm>
          <a:off x="4019630"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學習型家庭</a:t>
          </a:r>
        </a:p>
      </dsp:txBody>
      <dsp:txXfrm>
        <a:off x="4712651" y="3424399"/>
        <a:ext cx="1481056" cy="1008713"/>
      </dsp:txXfrm>
    </dsp:sp>
    <dsp:sp modelId="{70754B05-DED9-4E65-8354-53A7168E17B7}">
      <dsp:nvSpPr>
        <dsp:cNvPr id="0" name=""/>
        <dsp:cNvSpPr/>
      </dsp:nvSpPr>
      <dsp:spPr>
        <a:xfrm>
          <a:off x="421246"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家庭與社區</a:t>
          </a:r>
          <a:endParaRPr lang="zh-TW" altLang="en-US" sz="2000" kern="1200" dirty="0">
            <a:latin typeface="微軟正黑體" panose="020B0604030504040204" pitchFamily="34" charset="-120"/>
            <a:ea typeface="微軟正黑體" panose="020B0604030504040204" pitchFamily="34" charset="-120"/>
          </a:endParaRPr>
        </a:p>
      </dsp:txBody>
      <dsp:txXfrm>
        <a:off x="452629" y="3424399"/>
        <a:ext cx="1481056" cy="1008713"/>
      </dsp:txXfrm>
    </dsp:sp>
    <dsp:sp modelId="{4DE764CC-E80D-4909-AF19-3744F7303A88}">
      <dsp:nvSpPr>
        <dsp:cNvPr id="0" name=""/>
        <dsp:cNvSpPr/>
      </dsp:nvSpPr>
      <dsp:spPr>
        <a:xfrm>
          <a:off x="3897216" y="0"/>
          <a:ext cx="2450289"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 家務工作參與</a:t>
          </a:r>
          <a:endParaRPr lang="zh-TW" altLang="en-US" sz="2000" b="0" kern="1200" dirty="0">
            <a:latin typeface="微軟正黑體" panose="020B0604030504040204" pitchFamily="34" charset="-120"/>
            <a:ea typeface="微軟正黑體" panose="020B0604030504040204" pitchFamily="34" charset="-120"/>
          </a:endParaRPr>
        </a:p>
      </dsp:txBody>
      <dsp:txXfrm>
        <a:off x="4663685" y="31383"/>
        <a:ext cx="1652436" cy="1008713"/>
      </dsp:txXfrm>
    </dsp:sp>
    <dsp:sp modelId="{AB91DB7F-6887-4795-891D-E73402BB93D9}">
      <dsp:nvSpPr>
        <dsp:cNvPr id="0" name=""/>
        <dsp:cNvSpPr/>
      </dsp:nvSpPr>
      <dsp:spPr>
        <a:xfrm>
          <a:off x="421246" y="0"/>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家庭作息的安排與協調</a:t>
          </a:r>
          <a:endParaRPr lang="zh-TW" altLang="en-US" sz="2000" b="1" kern="1200" dirty="0">
            <a:latin typeface="微軟正黑體" panose="020B0604030504040204" pitchFamily="34" charset="-120"/>
            <a:ea typeface="微軟正黑體" panose="020B0604030504040204" pitchFamily="34" charset="-120"/>
          </a:endParaRPr>
        </a:p>
      </dsp:txBody>
      <dsp:txXfrm>
        <a:off x="452629" y="31383"/>
        <a:ext cx="1481056" cy="1008713"/>
      </dsp:txXfrm>
    </dsp:sp>
    <dsp:sp modelId="{6A197476-9143-4CCB-851F-F36E9D4706C5}">
      <dsp:nvSpPr>
        <dsp:cNvPr id="0" name=""/>
        <dsp:cNvSpPr/>
      </dsp:nvSpPr>
      <dsp:spPr>
        <a:xfrm>
          <a:off x="1406604"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1</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a:off x="1972803" y="820675"/>
        <a:ext cx="1366927" cy="1366927"/>
      </dsp:txXfrm>
    </dsp:sp>
    <dsp:sp modelId="{CA831F32-D42E-48AA-8943-C63E721F22EB}">
      <dsp:nvSpPr>
        <dsp:cNvPr id="0" name=""/>
        <dsp:cNvSpPr/>
      </dsp:nvSpPr>
      <dsp:spPr>
        <a:xfrm rot="5400000">
          <a:off x="3429020"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2</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3429020" y="820675"/>
        <a:ext cx="1366927" cy="1366927"/>
      </dsp:txXfrm>
    </dsp:sp>
    <dsp:sp modelId="{54A9DFBC-33C8-45D6-AAFD-80FF19EC2C21}">
      <dsp:nvSpPr>
        <dsp:cNvPr id="0" name=""/>
        <dsp:cNvSpPr/>
      </dsp:nvSpPr>
      <dsp:spPr>
        <a:xfrm rot="10800000">
          <a:off x="3429020"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a:t>
          </a:r>
          <a:r>
            <a:rPr lang="zh-TW" altLang="en-US" sz="2800" kern="1200" dirty="0">
              <a:solidFill>
                <a:schemeClr val="tx1"/>
              </a:solidFill>
              <a:latin typeface="微軟正黑體" panose="020B0604030504040204" pitchFamily="34" charset="-120"/>
              <a:ea typeface="微軟正黑體" panose="020B0604030504040204" pitchFamily="34" charset="-120"/>
            </a:rPr>
            <a:t> </a:t>
          </a:r>
          <a:r>
            <a:rPr lang="en-US" altLang="zh-TW" sz="2800" kern="1200" dirty="0">
              <a:solidFill>
                <a:schemeClr val="tx1"/>
              </a:solidFill>
              <a:latin typeface="微軟正黑體" panose="020B0604030504040204" pitchFamily="34" charset="-120"/>
              <a:ea typeface="微軟正黑體" panose="020B0604030504040204" pitchFamily="34" charset="-120"/>
            </a:rPr>
            <a:t>3</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10800000">
        <a:off x="3429020" y="2276892"/>
        <a:ext cx="1366927" cy="1366927"/>
      </dsp:txXfrm>
    </dsp:sp>
    <dsp:sp modelId="{ADCF5775-38D8-4183-81FF-973B86AEBE91}">
      <dsp:nvSpPr>
        <dsp:cNvPr id="0" name=""/>
        <dsp:cNvSpPr/>
      </dsp:nvSpPr>
      <dsp:spPr>
        <a:xfrm rot="16200000">
          <a:off x="1406604"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4</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1972803" y="2276892"/>
        <a:ext cx="1366927" cy="1366927"/>
      </dsp:txXfrm>
    </dsp:sp>
    <dsp:sp modelId="{B4A1F918-C8F5-4B00-BF48-541BE0ECC56D}">
      <dsp:nvSpPr>
        <dsp:cNvPr id="0" name=""/>
        <dsp:cNvSpPr/>
      </dsp:nvSpPr>
      <dsp:spPr>
        <a:xfrm>
          <a:off x="3050654" y="1830443"/>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D35BA1-3DD3-4D88-B3DB-13455A46EA2F}">
      <dsp:nvSpPr>
        <dsp:cNvPr id="0" name=""/>
        <dsp:cNvSpPr/>
      </dsp:nvSpPr>
      <dsp:spPr>
        <a:xfrm rot="10800000">
          <a:off x="3050654" y="2053668"/>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EB394-47AE-4355-A31E-255BCA28B2F1}">
      <dsp:nvSpPr>
        <dsp:cNvPr id="0" name=""/>
        <dsp:cNvSpPr/>
      </dsp:nvSpPr>
      <dsp:spPr>
        <a:xfrm>
          <a:off x="804595" y="0"/>
          <a:ext cx="5200352" cy="5200352"/>
        </a:xfrm>
        <a:prstGeom prst="triangle">
          <a:avLst/>
        </a:prstGeom>
        <a:solidFill>
          <a:srgbClr val="BADDE1"/>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DFFF95-105E-4C41-8632-9AC95A61E870}">
      <dsp:nvSpPr>
        <dsp:cNvPr id="0" name=""/>
        <dsp:cNvSpPr/>
      </dsp:nvSpPr>
      <dsp:spPr>
        <a:xfrm>
          <a:off x="1481015" y="695084"/>
          <a:ext cx="3708787" cy="924281"/>
        </a:xfrm>
        <a:prstGeom prst="round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家庭與社區</a:t>
          </a:r>
        </a:p>
      </dsp:txBody>
      <dsp:txXfrm>
        <a:off x="1526135" y="740204"/>
        <a:ext cx="3618547" cy="834041"/>
      </dsp:txXfrm>
    </dsp:sp>
    <dsp:sp modelId="{1BD83609-4C91-4B55-9A49-FEE28E976195}">
      <dsp:nvSpPr>
        <dsp:cNvPr id="0" name=""/>
        <dsp:cNvSpPr/>
      </dsp:nvSpPr>
      <dsp:spPr>
        <a:xfrm>
          <a:off x="3523231" y="207625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家庭活動</a:t>
          </a:r>
        </a:p>
      </dsp:txBody>
      <dsp:txXfrm>
        <a:off x="3568351" y="2121376"/>
        <a:ext cx="3401772" cy="834041"/>
      </dsp:txXfrm>
    </dsp:sp>
    <dsp:sp modelId="{7003944E-5B1C-4829-9715-95A816FCAAF5}">
      <dsp:nvSpPr>
        <dsp:cNvPr id="0" name=""/>
        <dsp:cNvSpPr/>
      </dsp:nvSpPr>
      <dsp:spPr>
        <a:xfrm>
          <a:off x="3667229" y="3503402"/>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家務工作與科技產品的運用</a:t>
          </a:r>
        </a:p>
      </dsp:txBody>
      <dsp:txXfrm>
        <a:off x="3712349" y="3548522"/>
        <a:ext cx="3401772" cy="834041"/>
      </dsp:txXfrm>
    </dsp:sp>
    <dsp:sp modelId="{546ACFEE-CB62-4EA3-BB06-9CDA3B1C4D80}">
      <dsp:nvSpPr>
        <dsp:cNvPr id="0" name=""/>
        <dsp:cNvSpPr/>
      </dsp:nvSpPr>
      <dsp:spPr>
        <a:xfrm>
          <a:off x="0" y="3575406"/>
          <a:ext cx="3492012" cy="924281"/>
        </a:xfrm>
        <a:prstGeom prst="roundRect">
          <a:avLst/>
        </a:prstGeom>
        <a:solidFill>
          <a:sysClr val="window" lastClr="FFFFFF">
            <a:alpha val="90000"/>
            <a:hueOff val="0"/>
            <a:satOff val="0"/>
            <a:lumOff val="0"/>
            <a:alphaOff val="0"/>
          </a:sysClr>
        </a:solidFill>
        <a:ln w="25400" cap="flat" cmpd="sng" algn="ctr">
          <a:solidFill>
            <a:srgbClr val="D1D1F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家庭生活習慣</a:t>
          </a:r>
        </a:p>
      </dsp:txBody>
      <dsp:txXfrm>
        <a:off x="45120" y="3620526"/>
        <a:ext cx="3401772" cy="8340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4BAFC-E152-4B94-8FB6-B63D08040623}">
      <dsp:nvSpPr>
        <dsp:cNvPr id="0" name=""/>
        <dsp:cNvSpPr/>
      </dsp:nvSpPr>
      <dsp:spPr>
        <a:xfrm>
          <a:off x="39" y="10555"/>
          <a:ext cx="3764294" cy="920283"/>
        </a:xfrm>
        <a:prstGeom prst="rect">
          <a:avLst/>
        </a:prstGeom>
        <a:gradFill rotWithShape="0">
          <a:gsLst>
            <a:gs pos="0">
              <a:srgbClr val="FFC000">
                <a:hueOff val="0"/>
                <a:satOff val="0"/>
                <a:lumOff val="0"/>
                <a:alphaOff val="0"/>
                <a:lumMod val="110000"/>
                <a:satMod val="105000"/>
                <a:tint val="67000"/>
              </a:srgbClr>
            </a:gs>
            <a:gs pos="50000">
              <a:srgbClr val="FFC000">
                <a:hueOff val="0"/>
                <a:satOff val="0"/>
                <a:lumOff val="0"/>
                <a:alphaOff val="0"/>
                <a:lumMod val="105000"/>
                <a:satMod val="103000"/>
                <a:tint val="73000"/>
              </a:srgbClr>
            </a:gs>
            <a:gs pos="100000">
              <a:srgbClr val="FFC000">
                <a:hueOff val="0"/>
                <a:satOff val="0"/>
                <a:lumOff val="0"/>
                <a:alphaOff val="0"/>
                <a:lumMod val="105000"/>
                <a:satMod val="109000"/>
                <a:tint val="81000"/>
              </a:srgbClr>
            </a:gs>
          </a:gsLst>
          <a:lin ang="5400000" scaled="0"/>
        </a:gradFill>
        <a:ln w="6350" cap="flat" cmpd="sng" algn="ctr">
          <a:solidFill>
            <a:srgbClr val="FFC000">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失親教育</a:t>
          </a:r>
        </a:p>
      </dsp:txBody>
      <dsp:txXfrm>
        <a:off x="39" y="10555"/>
        <a:ext cx="3764294" cy="920283"/>
      </dsp:txXfrm>
    </dsp:sp>
    <dsp:sp modelId="{3156BDD5-ADBF-444D-976C-E42756A1C607}">
      <dsp:nvSpPr>
        <dsp:cNvPr id="0" name=""/>
        <dsp:cNvSpPr/>
      </dsp:nvSpPr>
      <dsp:spPr>
        <a:xfrm>
          <a:off x="39" y="930839"/>
          <a:ext cx="3764294" cy="2964600"/>
        </a:xfrm>
        <a:prstGeom prst="rect">
          <a:avLst/>
        </a:prstGeom>
        <a:solidFill>
          <a:srgbClr val="FFC000">
            <a:tint val="40000"/>
            <a:alpha val="90000"/>
            <a:hueOff val="0"/>
            <a:satOff val="0"/>
            <a:lumOff val="0"/>
            <a:alphaOff val="0"/>
          </a:srgbClr>
        </a:solidFill>
        <a:ln w="6350" cap="flat" cmpd="sng" algn="ctr">
          <a:solidFill>
            <a:srgbClr val="FFC000">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176213" marR="0" lvl="1" indent="-176213"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zh-TW" altLang="en-US" sz="24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指增進因故未能接受父母一方或雙方教養之未成年子女，對家人關係維繫與家庭生活管理知能之教育活動及服務。</a:t>
          </a:r>
        </a:p>
      </dsp:txBody>
      <dsp:txXfrm>
        <a:off x="39" y="930839"/>
        <a:ext cx="3764294" cy="2964600"/>
      </dsp:txXfrm>
    </dsp:sp>
    <dsp:sp modelId="{F793A9C3-45F5-455E-A690-91DD37D83E99}">
      <dsp:nvSpPr>
        <dsp:cNvPr id="0" name=""/>
        <dsp:cNvSpPr/>
      </dsp:nvSpPr>
      <dsp:spPr>
        <a:xfrm>
          <a:off x="4291334" y="10555"/>
          <a:ext cx="3764294" cy="920283"/>
        </a:xfrm>
        <a:prstGeom prst="rect">
          <a:avLst/>
        </a:prstGeom>
        <a:gradFill rotWithShape="0">
          <a:gsLst>
            <a:gs pos="0">
              <a:srgbClr val="FFC000">
                <a:hueOff val="10395692"/>
                <a:satOff val="-47968"/>
                <a:lumOff val="1765"/>
                <a:alphaOff val="0"/>
                <a:lumMod val="110000"/>
                <a:satMod val="105000"/>
                <a:tint val="67000"/>
              </a:srgbClr>
            </a:gs>
            <a:gs pos="50000">
              <a:srgbClr val="FFC000">
                <a:hueOff val="10395692"/>
                <a:satOff val="-47968"/>
                <a:lumOff val="1765"/>
                <a:alphaOff val="0"/>
                <a:lumMod val="105000"/>
                <a:satMod val="103000"/>
                <a:tint val="73000"/>
              </a:srgbClr>
            </a:gs>
            <a:gs pos="100000">
              <a:srgbClr val="FFC000">
                <a:hueOff val="10395692"/>
                <a:satOff val="-47968"/>
                <a:lumOff val="1765"/>
                <a:alphaOff val="0"/>
                <a:lumMod val="105000"/>
                <a:satMod val="109000"/>
                <a:tint val="81000"/>
              </a:srgbClr>
            </a:gs>
          </a:gsLst>
          <a:lin ang="5400000" scaled="0"/>
        </a:gradFill>
        <a:ln w="6350" cap="flat" cmpd="sng" algn="ctr">
          <a:solidFill>
            <a:srgbClr val="FFC000">
              <a:hueOff val="10395692"/>
              <a:satOff val="-47968"/>
              <a:lumOff val="1765"/>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倫理教育</a:t>
          </a:r>
        </a:p>
      </dsp:txBody>
      <dsp:txXfrm>
        <a:off x="4291334" y="10555"/>
        <a:ext cx="3764294" cy="920283"/>
      </dsp:txXfrm>
    </dsp:sp>
    <dsp:sp modelId="{09FBEEA2-59FA-4B01-B1DD-153680F13A5D}">
      <dsp:nvSpPr>
        <dsp:cNvPr id="0" name=""/>
        <dsp:cNvSpPr/>
      </dsp:nvSpPr>
      <dsp:spPr>
        <a:xfrm>
          <a:off x="4291334" y="930839"/>
          <a:ext cx="3764294" cy="2964600"/>
        </a:xfrm>
        <a:prstGeom prst="rect">
          <a:avLst/>
        </a:prstGeom>
        <a:solidFill>
          <a:srgbClr val="FFC000">
            <a:tint val="40000"/>
            <a:alpha val="90000"/>
            <a:hueOff val="11513918"/>
            <a:satOff val="-61261"/>
            <a:lumOff val="-3490"/>
            <a:alphaOff val="0"/>
          </a:srgbClr>
        </a:solidFill>
        <a:ln w="6350" cap="flat" cmpd="sng" algn="ctr">
          <a:solidFill>
            <a:srgbClr val="FFC000">
              <a:tint val="40000"/>
              <a:alpha val="90000"/>
              <a:hueOff val="11513918"/>
              <a:satOff val="-61261"/>
              <a:lumOff val="-349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zh-TW" altLang="en-US" sz="24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指增進家族成員相互尊重與關懷之教育活動</a:t>
          </a:r>
          <a:r>
            <a:rPr lang="zh-TW" altLang="en-US" sz="2400" u="none"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及服務。</a:t>
          </a:r>
        </a:p>
      </dsp:txBody>
      <dsp:txXfrm>
        <a:off x="4291334" y="930839"/>
        <a:ext cx="3764294" cy="296460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299598" y="302416"/>
          <a:ext cx="1997324" cy="1398127"/>
        </a:xfrm>
        <a:prstGeom prst="chevron">
          <a:avLst/>
        </a:prstGeom>
        <a:solidFill>
          <a:srgbClr val="BADDE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幼兒園</a:t>
          </a:r>
        </a:p>
      </dsp:txBody>
      <dsp:txXfrm rot="-5400000">
        <a:off x="1" y="701882"/>
        <a:ext cx="1398127" cy="599197"/>
      </dsp:txXfrm>
    </dsp:sp>
    <dsp:sp modelId="{DCD9DC72-5A9B-4BAB-BCEB-3BE9AEE399F4}">
      <dsp:nvSpPr>
        <dsp:cNvPr id="0" name=""/>
        <dsp:cNvSpPr/>
      </dsp:nvSpPr>
      <dsp:spPr>
        <a:xfrm rot="5400000">
          <a:off x="4527005" y="-3126059"/>
          <a:ext cx="1298260" cy="75560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認識社區中的危險情境，適時尋求協助</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參與簡易家務工作</a:t>
          </a:r>
        </a:p>
      </dsp:txBody>
      <dsp:txXfrm rot="-5400000">
        <a:off x="1398127" y="66195"/>
        <a:ext cx="7492640" cy="1171508"/>
      </dsp:txXfrm>
    </dsp:sp>
    <dsp:sp modelId="{6063671C-435F-4F98-8E76-EFE63D6EF441}">
      <dsp:nvSpPr>
        <dsp:cNvPr id="0" name=""/>
        <dsp:cNvSpPr/>
      </dsp:nvSpPr>
      <dsp:spPr>
        <a:xfrm rot="5400000">
          <a:off x="-299598" y="2109248"/>
          <a:ext cx="1997324" cy="1398127"/>
        </a:xfrm>
        <a:prstGeom prst="chevron">
          <a:avLst/>
        </a:prstGeom>
        <a:solidFill>
          <a:schemeClr val="accent5">
            <a:lumMod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一</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二</a:t>
          </a:r>
          <a:endParaRPr lang="en-US" altLang="zh-TW" sz="2700" kern="1200" dirty="0">
            <a:solidFill>
              <a:schemeClr val="tx1"/>
            </a:solidFill>
            <a:latin typeface="微軟正黑體" panose="020B0604030504040204" pitchFamily="34" charset="-120"/>
            <a:ea typeface="微軟正黑體" panose="020B0604030504040204" pitchFamily="34" charset="-120"/>
          </a:endParaRPr>
        </a:p>
      </dsp:txBody>
      <dsp:txXfrm rot="-5400000">
        <a:off x="1" y="2508714"/>
        <a:ext cx="1398127" cy="599197"/>
      </dsp:txXfrm>
    </dsp:sp>
    <dsp:sp modelId="{33E1D566-936E-44F5-B16A-59CC315F6EEB}">
      <dsp:nvSpPr>
        <dsp:cNvPr id="0" name=""/>
        <dsp:cNvSpPr/>
      </dsp:nvSpPr>
      <dsp:spPr>
        <a:xfrm rot="5400000">
          <a:off x="4527005" y="-1319228"/>
          <a:ext cx="1298260" cy="75560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建立良好家庭生活習慣</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參與家務工作</a:t>
          </a:r>
        </a:p>
      </dsp:txBody>
      <dsp:txXfrm rot="-5400000">
        <a:off x="1398127" y="1873026"/>
        <a:ext cx="7492640" cy="1171508"/>
      </dsp:txXfrm>
    </dsp:sp>
    <dsp:sp modelId="{0B097728-C252-4315-ABDB-34680A101DEB}">
      <dsp:nvSpPr>
        <dsp:cNvPr id="0" name=""/>
        <dsp:cNvSpPr/>
      </dsp:nvSpPr>
      <dsp:spPr>
        <a:xfrm rot="5400000">
          <a:off x="-299598" y="3916079"/>
          <a:ext cx="1997324" cy="1398127"/>
        </a:xfrm>
        <a:prstGeom prst="chevron">
          <a:avLst/>
        </a:prstGeom>
        <a:solidFill>
          <a:schemeClr val="accent5">
            <a:lumMod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zh-TW" altLang="en-US" sz="2700" kern="1200" dirty="0">
              <a:solidFill>
                <a:schemeClr val="tx1"/>
              </a:solidFill>
              <a:latin typeface="微軟正黑體" panose="020B0604030504040204" pitchFamily="34" charset="-120"/>
              <a:ea typeface="微軟正黑體" panose="020B0604030504040204" pitchFamily="34" charset="-120"/>
            </a:rPr>
            <a:t>三</a:t>
          </a:r>
          <a:r>
            <a:rPr lang="en-US" altLang="zh-TW" sz="2700" kern="1200" dirty="0">
              <a:solidFill>
                <a:schemeClr val="tx1"/>
              </a:solidFill>
              <a:latin typeface="微軟正黑體" panose="020B0604030504040204" pitchFamily="34" charset="-120"/>
              <a:ea typeface="微軟正黑體" panose="020B0604030504040204" pitchFamily="34" charset="-120"/>
            </a:rPr>
            <a:t>/</a:t>
          </a:r>
          <a:r>
            <a:rPr lang="zh-TW" altLang="en-US" sz="2700" kern="1200" dirty="0">
              <a:solidFill>
                <a:schemeClr val="tx1"/>
              </a:solidFill>
              <a:latin typeface="微軟正黑體" panose="020B0604030504040204" pitchFamily="34" charset="-120"/>
              <a:ea typeface="微軟正黑體" panose="020B0604030504040204" pitchFamily="34" charset="-120"/>
            </a:rPr>
            <a:t>四</a:t>
          </a:r>
        </a:p>
      </dsp:txBody>
      <dsp:txXfrm rot="-5400000">
        <a:off x="1" y="4315545"/>
        <a:ext cx="1398127" cy="599197"/>
      </dsp:txXfrm>
    </dsp:sp>
    <dsp:sp modelId="{DACE27F3-1E87-4FA1-9592-86790FD97688}">
      <dsp:nvSpPr>
        <dsp:cNvPr id="0" name=""/>
        <dsp:cNvSpPr/>
      </dsp:nvSpPr>
      <dsp:spPr>
        <a:xfrm rot="5400000">
          <a:off x="4527005" y="487603"/>
          <a:ext cx="1298260" cy="755601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了解並運用家務技巧</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規劃、執行與檢討自己的生活作息</a:t>
          </a:r>
        </a:p>
      </dsp:txBody>
      <dsp:txXfrm rot="-5400000">
        <a:off x="1398127" y="3679857"/>
        <a:ext cx="7492640" cy="117150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373615" y="376955"/>
          <a:ext cx="2490771" cy="1743540"/>
        </a:xfrm>
        <a:prstGeom prst="chevron">
          <a:avLst/>
        </a:prstGeom>
        <a:solidFill>
          <a:schemeClr val="accent5">
            <a:lumMod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五</a:t>
          </a:r>
          <a:r>
            <a:rPr lang="en-US" altLang="zh-TW" sz="3400" kern="1200" dirty="0">
              <a:solidFill>
                <a:schemeClr val="tx1"/>
              </a:solidFill>
              <a:latin typeface="微軟正黑體" panose="020B0604030504040204" pitchFamily="34" charset="-120"/>
              <a:ea typeface="微軟正黑體" panose="020B0604030504040204" pitchFamily="34" charset="-120"/>
            </a:rPr>
            <a:t>/</a:t>
          </a:r>
          <a:r>
            <a:rPr lang="zh-TW" altLang="en-US" sz="3400" kern="1200" dirty="0">
              <a:solidFill>
                <a:schemeClr val="tx1"/>
              </a:solidFill>
              <a:latin typeface="微軟正黑體" panose="020B0604030504040204" pitchFamily="34" charset="-120"/>
              <a:ea typeface="微軟正黑體" panose="020B0604030504040204" pitchFamily="34" charset="-120"/>
            </a:rPr>
            <a:t>六</a:t>
          </a:r>
        </a:p>
      </dsp:txBody>
      <dsp:txXfrm rot="-5400000">
        <a:off x="1" y="875109"/>
        <a:ext cx="1743540" cy="747231"/>
      </dsp:txXfrm>
    </dsp:sp>
    <dsp:sp modelId="{DCD9DC72-5A9B-4BAB-BCEB-3BE9AEE399F4}">
      <dsp:nvSpPr>
        <dsp:cNvPr id="0" name=""/>
        <dsp:cNvSpPr/>
      </dsp:nvSpPr>
      <dsp:spPr>
        <a:xfrm rot="5400000">
          <a:off x="4634269" y="-2887389"/>
          <a:ext cx="1619001"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分析並反思家庭中的家務分工</a:t>
          </a:r>
        </a:p>
        <a:p>
          <a:pPr marL="285750" lvl="1" indent="-285750" algn="l" defTabSz="1422400">
            <a:lnSpc>
              <a:spcPct val="90000"/>
            </a:lnSpc>
            <a:spcBef>
              <a:spcPct val="0"/>
            </a:spcBef>
            <a:spcAft>
              <a:spcPct val="15000"/>
            </a:spcAft>
            <a:buChar char="•"/>
          </a:pPr>
          <a:r>
            <a:rPr lang="zh-TW" altLang="en-US" sz="3200" kern="1200" dirty="0">
              <a:latin typeface="微軟正黑體" panose="020B0604030504040204" pitchFamily="34" charset="-120"/>
              <a:ea typeface="微軟正黑體" panose="020B0604030504040204" pitchFamily="34" charset="-120"/>
            </a:rPr>
            <a:t>善用家庭生活需要的社區資源</a:t>
          </a:r>
        </a:p>
      </dsp:txBody>
      <dsp:txXfrm rot="-5400000">
        <a:off x="1743541" y="82372"/>
        <a:ext cx="7321426" cy="1460935"/>
      </dsp:txXfrm>
    </dsp:sp>
    <dsp:sp modelId="{6063671C-435F-4F98-8E76-EFE63D6EF441}">
      <dsp:nvSpPr>
        <dsp:cNvPr id="0" name=""/>
        <dsp:cNvSpPr/>
      </dsp:nvSpPr>
      <dsp:spPr>
        <a:xfrm rot="5400000">
          <a:off x="-373615" y="2920064"/>
          <a:ext cx="2490771" cy="1743540"/>
        </a:xfrm>
        <a:prstGeom prst="chevron">
          <a:avLst/>
        </a:prstGeom>
        <a:solidFill>
          <a:schemeClr val="accent5">
            <a:lumMod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zh-TW" altLang="en-US" sz="3400" kern="1200" dirty="0">
              <a:solidFill>
                <a:schemeClr val="tx1"/>
              </a:solidFill>
              <a:latin typeface="微軟正黑體" panose="020B0604030504040204" pitchFamily="34" charset="-120"/>
              <a:ea typeface="微軟正黑體" panose="020B0604030504040204" pitchFamily="34" charset="-120"/>
            </a:rPr>
            <a:t>國中</a:t>
          </a:r>
          <a:endParaRPr lang="en-US" altLang="zh-TW" sz="3400" kern="1200" dirty="0">
            <a:solidFill>
              <a:schemeClr val="tx1"/>
            </a:solidFill>
            <a:latin typeface="微軟正黑體" panose="020B0604030504040204" pitchFamily="34" charset="-120"/>
            <a:ea typeface="微軟正黑體" panose="020B0604030504040204" pitchFamily="34" charset="-120"/>
          </a:endParaRPr>
        </a:p>
      </dsp:txBody>
      <dsp:txXfrm rot="-5400000">
        <a:off x="1" y="3418218"/>
        <a:ext cx="1743540" cy="747231"/>
      </dsp:txXfrm>
    </dsp:sp>
    <dsp:sp modelId="{33E1D566-936E-44F5-B16A-59CC315F6EEB}">
      <dsp:nvSpPr>
        <dsp:cNvPr id="0" name=""/>
        <dsp:cNvSpPr/>
      </dsp:nvSpPr>
      <dsp:spPr>
        <a:xfrm rot="5400000">
          <a:off x="4317228" y="-389563"/>
          <a:ext cx="2253083" cy="7400459"/>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了解家人生活作息、差異，並能支持</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規劃家庭生活活動</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參與社區活動</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分析家庭生活與社區的關係連結</a:t>
          </a:r>
        </a:p>
      </dsp:txBody>
      <dsp:txXfrm rot="-5400000">
        <a:off x="1743540" y="2294111"/>
        <a:ext cx="7290473" cy="203311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8294C-2A11-49DC-A53C-2301C608E29D}">
      <dsp:nvSpPr>
        <dsp:cNvPr id="0" name=""/>
        <dsp:cNvSpPr/>
      </dsp:nvSpPr>
      <dsp:spPr>
        <a:xfrm rot="5400000">
          <a:off x="-406988" y="406988"/>
          <a:ext cx="2713258" cy="1899281"/>
        </a:xfrm>
        <a:prstGeom prst="chevron">
          <a:avLst/>
        </a:prstGeom>
        <a:solidFill>
          <a:schemeClr val="accent5">
            <a:lumMod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zh-TW" altLang="en-US" sz="3700" kern="1200" dirty="0">
              <a:solidFill>
                <a:schemeClr val="tx1"/>
              </a:solidFill>
              <a:latin typeface="微軟正黑體" panose="020B0604030504040204" pitchFamily="34" charset="-120"/>
              <a:ea typeface="微軟正黑體" panose="020B0604030504040204" pitchFamily="34" charset="-120"/>
            </a:rPr>
            <a:t>高中</a:t>
          </a:r>
        </a:p>
      </dsp:txBody>
      <dsp:txXfrm rot="-5400000">
        <a:off x="1" y="949641"/>
        <a:ext cx="1899281" cy="813977"/>
      </dsp:txXfrm>
    </dsp:sp>
    <dsp:sp modelId="{DCD9DC72-5A9B-4BAB-BCEB-3BE9AEE399F4}">
      <dsp:nvSpPr>
        <dsp:cNvPr id="0" name=""/>
        <dsp:cNvSpPr/>
      </dsp:nvSpPr>
      <dsp:spPr>
        <a:xfrm rot="5400000">
          <a:off x="4328190" y="-2342124"/>
          <a:ext cx="2197045" cy="7054862"/>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運用科技資源與產品簡化家務工作</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營造學習型家庭</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安排家庭參與社區活動，並省思</a:t>
          </a:r>
        </a:p>
        <a:p>
          <a:pPr marL="285750" lvl="1" indent="-285750" algn="l" defTabSz="1244600">
            <a:lnSpc>
              <a:spcPct val="90000"/>
            </a:lnSpc>
            <a:spcBef>
              <a:spcPct val="0"/>
            </a:spcBef>
            <a:spcAft>
              <a:spcPts val="100"/>
            </a:spcAft>
            <a:buChar char="•"/>
          </a:pPr>
          <a:r>
            <a:rPr lang="zh-TW" altLang="en-US" sz="2800" kern="1200" dirty="0">
              <a:latin typeface="微軟正黑體" panose="020B0604030504040204" pitchFamily="34" charset="-120"/>
              <a:ea typeface="微軟正黑體" panose="020B0604030504040204" pitchFamily="34" charset="-120"/>
            </a:rPr>
            <a:t>實踐家庭的社區責任</a:t>
          </a:r>
        </a:p>
      </dsp:txBody>
      <dsp:txXfrm rot="-5400000">
        <a:off x="1899282" y="194035"/>
        <a:ext cx="6947611" cy="1982543"/>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2FCC7-8FFE-4228-AA78-F58A72CC8A63}">
      <dsp:nvSpPr>
        <dsp:cNvPr id="0" name=""/>
        <dsp:cNvSpPr/>
      </dsp:nvSpPr>
      <dsp:spPr>
        <a:xfrm>
          <a:off x="1400" y="1507162"/>
          <a:ext cx="1856820" cy="1856820"/>
        </a:xfrm>
        <a:prstGeom prst="ellipse">
          <a:avLst/>
        </a:prstGeom>
        <a:solidFill>
          <a:srgbClr val="6ABCC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ts val="0"/>
            </a:spcAft>
            <a:buNone/>
          </a:pPr>
          <a:r>
            <a:rPr lang="zh-TW" altLang="en-US" sz="3000" b="1" kern="1200" dirty="0">
              <a:solidFill>
                <a:schemeClr val="tx1"/>
              </a:solidFill>
              <a:latin typeface="微軟正黑體" panose="020B0604030504040204" pitchFamily="34" charset="-120"/>
              <a:ea typeface="微軟正黑體" panose="020B0604030504040204" pitchFamily="34" charset="-120"/>
            </a:rPr>
            <a:t>學科</a:t>
          </a:r>
          <a:endParaRPr lang="en-US" altLang="zh-TW" sz="3000" b="1" kern="1200" dirty="0">
            <a:solidFill>
              <a:schemeClr val="tx1"/>
            </a:solidFill>
            <a:latin typeface="微軟正黑體" panose="020B0604030504040204" pitchFamily="34" charset="-120"/>
            <a:ea typeface="微軟正黑體" panose="020B0604030504040204" pitchFamily="34" charset="-120"/>
          </a:endParaRPr>
        </a:p>
        <a:p>
          <a:pPr marL="0" lvl="0" indent="0" algn="ctr" defTabSz="1333500">
            <a:lnSpc>
              <a:spcPct val="90000"/>
            </a:lnSpc>
            <a:spcBef>
              <a:spcPct val="0"/>
            </a:spcBef>
            <a:spcAft>
              <a:spcPts val="0"/>
            </a:spcAft>
            <a:buNone/>
          </a:pPr>
          <a:r>
            <a:rPr lang="zh-TW" altLang="en-US" sz="3000" b="1" kern="1200" dirty="0">
              <a:solidFill>
                <a:schemeClr val="tx1"/>
              </a:solidFill>
              <a:latin typeface="微軟正黑體" panose="020B0604030504040204" pitchFamily="34" charset="-120"/>
              <a:ea typeface="微軟正黑體" panose="020B0604030504040204" pitchFamily="34" charset="-120"/>
            </a:rPr>
            <a:t>素養</a:t>
          </a:r>
        </a:p>
      </dsp:txBody>
      <dsp:txXfrm>
        <a:off x="273325" y="1779087"/>
        <a:ext cx="1312970" cy="1312970"/>
      </dsp:txXfrm>
    </dsp:sp>
    <dsp:sp modelId="{A6FFC582-3BBE-4D36-93DE-3A44D64E0FF8}">
      <dsp:nvSpPr>
        <dsp:cNvPr id="0" name=""/>
        <dsp:cNvSpPr/>
      </dsp:nvSpPr>
      <dsp:spPr>
        <a:xfrm>
          <a:off x="2008994" y="1897095"/>
          <a:ext cx="1076955" cy="1076955"/>
        </a:xfrm>
        <a:prstGeom prst="mathPlus">
          <a:avLst/>
        </a:prstGeom>
        <a:solidFill>
          <a:srgbClr val="6ABCC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zh-TW" altLang="en-US" sz="1200" kern="1200" dirty="0">
            <a:latin typeface="微軟正黑體" panose="020B0604030504040204" pitchFamily="34" charset="-120"/>
            <a:ea typeface="微軟正黑體" panose="020B0604030504040204" pitchFamily="34" charset="-120"/>
          </a:endParaRPr>
        </a:p>
      </dsp:txBody>
      <dsp:txXfrm>
        <a:off x="2151744" y="2308923"/>
        <a:ext cx="791455" cy="253299"/>
      </dsp:txXfrm>
    </dsp:sp>
    <dsp:sp modelId="{C8753C36-FCE7-4C45-944C-8674B45B69AB}">
      <dsp:nvSpPr>
        <dsp:cNvPr id="0" name=""/>
        <dsp:cNvSpPr/>
      </dsp:nvSpPr>
      <dsp:spPr>
        <a:xfrm>
          <a:off x="3236724" y="1507162"/>
          <a:ext cx="1856820" cy="1856820"/>
        </a:xfrm>
        <a:prstGeom prst="ellipse">
          <a:avLst/>
        </a:prstGeom>
        <a:solidFill>
          <a:srgbClr val="6ABCC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ts val="0"/>
            </a:spcAft>
            <a:buNone/>
          </a:pPr>
          <a:r>
            <a:rPr lang="zh-TW" altLang="en-US" sz="3000" b="1" kern="1200" dirty="0">
              <a:solidFill>
                <a:schemeClr val="tx1"/>
              </a:solidFill>
              <a:latin typeface="微軟正黑體" panose="020B0604030504040204" pitchFamily="34" charset="-120"/>
              <a:ea typeface="微軟正黑體" panose="020B0604030504040204" pitchFamily="34" charset="-120"/>
            </a:rPr>
            <a:t>核心</a:t>
          </a:r>
          <a:endParaRPr lang="en-US" altLang="zh-TW" sz="3000" b="1" kern="1200" dirty="0">
            <a:solidFill>
              <a:schemeClr val="tx1"/>
            </a:solidFill>
            <a:latin typeface="微軟正黑體" panose="020B0604030504040204" pitchFamily="34" charset="-120"/>
            <a:ea typeface="微軟正黑體" panose="020B0604030504040204" pitchFamily="34" charset="-120"/>
          </a:endParaRPr>
        </a:p>
        <a:p>
          <a:pPr marL="0" lvl="0" indent="0" algn="ctr" defTabSz="1333500">
            <a:lnSpc>
              <a:spcPct val="90000"/>
            </a:lnSpc>
            <a:spcBef>
              <a:spcPct val="0"/>
            </a:spcBef>
            <a:spcAft>
              <a:spcPts val="0"/>
            </a:spcAft>
            <a:buNone/>
          </a:pPr>
          <a:r>
            <a:rPr lang="zh-TW" altLang="en-US" sz="3000" b="1" kern="1200" dirty="0">
              <a:solidFill>
                <a:schemeClr val="tx1"/>
              </a:solidFill>
              <a:latin typeface="微軟正黑體" panose="020B0604030504040204" pitchFamily="34" charset="-120"/>
              <a:ea typeface="微軟正黑體" panose="020B0604030504040204" pitchFamily="34" charset="-120"/>
            </a:rPr>
            <a:t>素養</a:t>
          </a:r>
        </a:p>
      </dsp:txBody>
      <dsp:txXfrm>
        <a:off x="3508649" y="1779087"/>
        <a:ext cx="1312970" cy="1312970"/>
      </dsp:txXfrm>
    </dsp:sp>
    <dsp:sp modelId="{918F3788-1DB3-4F8B-80B0-9D19C62FC740}">
      <dsp:nvSpPr>
        <dsp:cNvPr id="0" name=""/>
        <dsp:cNvSpPr/>
      </dsp:nvSpPr>
      <dsp:spPr>
        <a:xfrm>
          <a:off x="7253313" y="3794190"/>
          <a:ext cx="1076955" cy="1076955"/>
        </a:xfrm>
        <a:prstGeom prst="mathEqual">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zh-TW" altLang="en-US" sz="2400" kern="1200">
            <a:latin typeface="微軟正黑體" panose="020B0604030504040204" pitchFamily="34" charset="-120"/>
            <a:ea typeface="微軟正黑體" panose="020B0604030504040204" pitchFamily="34" charset="-120"/>
          </a:endParaRPr>
        </a:p>
      </dsp:txBody>
      <dsp:txXfrm>
        <a:off x="7396063" y="4016043"/>
        <a:ext cx="791455" cy="633249"/>
      </dsp:txXfrm>
    </dsp:sp>
    <dsp:sp modelId="{3E75C51D-8FD0-4B8E-A789-F576B9EB10BD}">
      <dsp:nvSpPr>
        <dsp:cNvPr id="0" name=""/>
        <dsp:cNvSpPr/>
      </dsp:nvSpPr>
      <dsp:spPr>
        <a:xfrm>
          <a:off x="6472047" y="1507162"/>
          <a:ext cx="1856820" cy="1856820"/>
        </a:xfrm>
        <a:prstGeom prst="ellipse">
          <a:avLst/>
        </a:prstGeom>
        <a:solidFill>
          <a:srgbClr val="6ABCC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zh-TW" altLang="en-US" sz="3000" b="1" kern="1200" dirty="0">
              <a:solidFill>
                <a:schemeClr val="tx1"/>
              </a:solidFill>
              <a:latin typeface="微軟正黑體" panose="020B0604030504040204" pitchFamily="34" charset="-120"/>
              <a:ea typeface="微軟正黑體" panose="020B0604030504040204" pitchFamily="34" charset="-120"/>
            </a:rPr>
            <a:t>素養導向教學</a:t>
          </a:r>
        </a:p>
      </dsp:txBody>
      <dsp:txXfrm>
        <a:off x="6743972" y="1779087"/>
        <a:ext cx="1312970" cy="131297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56AC9B-96F9-48A8-B9EA-E099686C5541}">
      <dsp:nvSpPr>
        <dsp:cNvPr id="0" name=""/>
        <dsp:cNvSpPr/>
      </dsp:nvSpPr>
      <dsp:spPr>
        <a:xfrm>
          <a:off x="229415" y="1967981"/>
          <a:ext cx="1954702" cy="97735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議題融入</a:t>
          </a:r>
          <a:br>
            <a:rPr lang="en-US" altLang="zh-TW" sz="2200" kern="1200" dirty="0">
              <a:latin typeface="微軟正黑體" panose="020B0604030504040204" pitchFamily="34" charset="-120"/>
              <a:ea typeface="微軟正黑體" panose="020B0604030504040204" pitchFamily="34" charset="-120"/>
            </a:rPr>
          </a:br>
          <a:r>
            <a:rPr lang="zh-TW" altLang="en-US" sz="2200" kern="1200" dirty="0">
              <a:latin typeface="微軟正黑體" panose="020B0604030504040204" pitchFamily="34" charset="-120"/>
              <a:ea typeface="微軟正黑體" panose="020B0604030504040204" pitchFamily="34" charset="-120"/>
            </a:rPr>
            <a:t>的教學</a:t>
          </a:r>
        </a:p>
      </dsp:txBody>
      <dsp:txXfrm>
        <a:off x="258041" y="1996607"/>
        <a:ext cx="1897450" cy="920099"/>
      </dsp:txXfrm>
    </dsp:sp>
    <dsp:sp modelId="{0E13D46F-250B-48C6-9695-ECBC9348FFF2}">
      <dsp:nvSpPr>
        <dsp:cNvPr id="0" name=""/>
        <dsp:cNvSpPr/>
      </dsp:nvSpPr>
      <dsp:spPr>
        <a:xfrm rot="17945813">
          <a:off x="1771130" y="1733971"/>
          <a:ext cx="1607856" cy="40429"/>
        </a:xfrm>
        <a:custGeom>
          <a:avLst/>
          <a:gdLst/>
          <a:ahLst/>
          <a:cxnLst/>
          <a:rect l="0" t="0" r="0" b="0"/>
          <a:pathLst>
            <a:path>
              <a:moveTo>
                <a:pt x="0" y="20214"/>
              </a:moveTo>
              <a:lnTo>
                <a:pt x="1607856" y="2021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微軟正黑體" panose="020B0604030504040204" pitchFamily="34" charset="-120"/>
            <a:ea typeface="微軟正黑體" panose="020B0604030504040204" pitchFamily="34" charset="-120"/>
          </a:endParaRPr>
        </a:p>
      </dsp:txBody>
      <dsp:txXfrm>
        <a:off x="2534861" y="1713989"/>
        <a:ext cx="80392" cy="80392"/>
      </dsp:txXfrm>
    </dsp:sp>
    <dsp:sp modelId="{A330C3E1-D36C-471C-A654-9AAC0A75A1F1}">
      <dsp:nvSpPr>
        <dsp:cNvPr id="0" name=""/>
        <dsp:cNvSpPr/>
      </dsp:nvSpPr>
      <dsp:spPr>
        <a:xfrm>
          <a:off x="2965998" y="563039"/>
          <a:ext cx="1954702" cy="9773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正式課程</a:t>
          </a:r>
        </a:p>
      </dsp:txBody>
      <dsp:txXfrm>
        <a:off x="2994624" y="591665"/>
        <a:ext cx="1897450" cy="920099"/>
      </dsp:txXfrm>
    </dsp:sp>
    <dsp:sp modelId="{F105984D-1C74-4040-8D35-46A574F1E89E}">
      <dsp:nvSpPr>
        <dsp:cNvPr id="0" name=""/>
        <dsp:cNvSpPr/>
      </dsp:nvSpPr>
      <dsp:spPr>
        <a:xfrm rot="19457599">
          <a:off x="4830197" y="750511"/>
          <a:ext cx="962889" cy="40429"/>
        </a:xfrm>
        <a:custGeom>
          <a:avLst/>
          <a:gdLst/>
          <a:ahLst/>
          <a:cxnLst/>
          <a:rect l="0" t="0" r="0" b="0"/>
          <a:pathLst>
            <a:path>
              <a:moveTo>
                <a:pt x="0" y="20214"/>
              </a:moveTo>
              <a:lnTo>
                <a:pt x="962889"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微軟正黑體" panose="020B0604030504040204" pitchFamily="34" charset="-120"/>
            <a:ea typeface="微軟正黑體" panose="020B0604030504040204" pitchFamily="34" charset="-120"/>
          </a:endParaRPr>
        </a:p>
      </dsp:txBody>
      <dsp:txXfrm>
        <a:off x="5287569" y="746654"/>
        <a:ext cx="48144" cy="48144"/>
      </dsp:txXfrm>
    </dsp:sp>
    <dsp:sp modelId="{E8158E30-16A4-49D7-A64A-D98F99335F82}">
      <dsp:nvSpPr>
        <dsp:cNvPr id="0" name=""/>
        <dsp:cNvSpPr/>
      </dsp:nvSpPr>
      <dsp:spPr>
        <a:xfrm>
          <a:off x="5702582" y="1062"/>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主題式課程</a:t>
          </a:r>
        </a:p>
      </dsp:txBody>
      <dsp:txXfrm>
        <a:off x="5731208" y="29688"/>
        <a:ext cx="1897450" cy="920099"/>
      </dsp:txXfrm>
    </dsp:sp>
    <dsp:sp modelId="{2EA350B5-8964-449E-9EF5-2D19A18FB4E3}">
      <dsp:nvSpPr>
        <dsp:cNvPr id="0" name=""/>
        <dsp:cNvSpPr/>
      </dsp:nvSpPr>
      <dsp:spPr>
        <a:xfrm rot="2142401">
          <a:off x="4830197" y="1312488"/>
          <a:ext cx="962889" cy="40429"/>
        </a:xfrm>
        <a:custGeom>
          <a:avLst/>
          <a:gdLst/>
          <a:ahLst/>
          <a:cxnLst/>
          <a:rect l="0" t="0" r="0" b="0"/>
          <a:pathLst>
            <a:path>
              <a:moveTo>
                <a:pt x="0" y="20214"/>
              </a:moveTo>
              <a:lnTo>
                <a:pt x="962889"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微軟正黑體" panose="020B0604030504040204" pitchFamily="34" charset="-120"/>
            <a:ea typeface="微軟正黑體" panose="020B0604030504040204" pitchFamily="34" charset="-120"/>
          </a:endParaRPr>
        </a:p>
      </dsp:txBody>
      <dsp:txXfrm>
        <a:off x="5287569" y="1308631"/>
        <a:ext cx="48144" cy="48144"/>
      </dsp:txXfrm>
    </dsp:sp>
    <dsp:sp modelId="{B0133356-C9E3-4EFC-8AFA-3DB504F507D7}">
      <dsp:nvSpPr>
        <dsp:cNvPr id="0" name=""/>
        <dsp:cNvSpPr/>
      </dsp:nvSpPr>
      <dsp:spPr>
        <a:xfrm>
          <a:off x="5702582" y="1125016"/>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融入式課程</a:t>
          </a:r>
        </a:p>
      </dsp:txBody>
      <dsp:txXfrm>
        <a:off x="5731208" y="1153642"/>
        <a:ext cx="1897450" cy="920099"/>
      </dsp:txXfrm>
    </dsp:sp>
    <dsp:sp modelId="{CA3763EE-6524-4237-A9B3-64BA8F8E8EE3}">
      <dsp:nvSpPr>
        <dsp:cNvPr id="0" name=""/>
        <dsp:cNvSpPr/>
      </dsp:nvSpPr>
      <dsp:spPr>
        <a:xfrm rot="1186030">
          <a:off x="2159638" y="2576936"/>
          <a:ext cx="830838" cy="40429"/>
        </a:xfrm>
        <a:custGeom>
          <a:avLst/>
          <a:gdLst/>
          <a:ahLst/>
          <a:cxnLst/>
          <a:rect l="0" t="0" r="0" b="0"/>
          <a:pathLst>
            <a:path>
              <a:moveTo>
                <a:pt x="0" y="20214"/>
              </a:moveTo>
              <a:lnTo>
                <a:pt x="830838" y="2021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微軟正黑體" panose="020B0604030504040204" pitchFamily="34" charset="-120"/>
            <a:ea typeface="微軟正黑體" panose="020B0604030504040204" pitchFamily="34" charset="-120"/>
          </a:endParaRPr>
        </a:p>
      </dsp:txBody>
      <dsp:txXfrm>
        <a:off x="2554287" y="2576380"/>
        <a:ext cx="41541" cy="41541"/>
      </dsp:txXfrm>
    </dsp:sp>
    <dsp:sp modelId="{9CBD4137-F8E9-411E-947A-A6B90A5A5654}">
      <dsp:nvSpPr>
        <dsp:cNvPr id="0" name=""/>
        <dsp:cNvSpPr/>
      </dsp:nvSpPr>
      <dsp:spPr>
        <a:xfrm>
          <a:off x="2965998" y="2248970"/>
          <a:ext cx="1954702" cy="9773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非正式課程</a:t>
          </a:r>
        </a:p>
      </dsp:txBody>
      <dsp:txXfrm>
        <a:off x="2994624" y="2277596"/>
        <a:ext cx="1897450" cy="920099"/>
      </dsp:txXfrm>
    </dsp:sp>
    <dsp:sp modelId="{AA8A073C-97D9-4421-8E2A-3455FD30EE19}">
      <dsp:nvSpPr>
        <dsp:cNvPr id="0" name=""/>
        <dsp:cNvSpPr/>
      </dsp:nvSpPr>
      <dsp:spPr>
        <a:xfrm>
          <a:off x="4920701" y="2717431"/>
          <a:ext cx="781881" cy="40429"/>
        </a:xfrm>
        <a:custGeom>
          <a:avLst/>
          <a:gdLst/>
          <a:ahLst/>
          <a:cxnLst/>
          <a:rect l="0" t="0" r="0" b="0"/>
          <a:pathLst>
            <a:path>
              <a:moveTo>
                <a:pt x="0" y="20214"/>
              </a:moveTo>
              <a:lnTo>
                <a:pt x="781881" y="20214"/>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latin typeface="微軟正黑體" panose="020B0604030504040204" pitchFamily="34" charset="-120"/>
            <a:ea typeface="微軟正黑體" panose="020B0604030504040204" pitchFamily="34" charset="-120"/>
          </a:endParaRPr>
        </a:p>
      </dsp:txBody>
      <dsp:txXfrm>
        <a:off x="5292094" y="2718098"/>
        <a:ext cx="39094" cy="39094"/>
      </dsp:txXfrm>
    </dsp:sp>
    <dsp:sp modelId="{73536F7B-B19F-4182-8398-21FB2056A0A3}">
      <dsp:nvSpPr>
        <dsp:cNvPr id="0" name=""/>
        <dsp:cNvSpPr/>
      </dsp:nvSpPr>
      <dsp:spPr>
        <a:xfrm>
          <a:off x="5702582" y="2248970"/>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latin typeface="微軟正黑體" panose="020B0604030504040204" pitchFamily="34" charset="-120"/>
              <a:ea typeface="微軟正黑體" panose="020B0604030504040204" pitchFamily="34" charset="-120"/>
            </a:rPr>
            <a:t>各項活動</a:t>
          </a:r>
        </a:p>
      </dsp:txBody>
      <dsp:txXfrm>
        <a:off x="5731208" y="2277596"/>
        <a:ext cx="1897450" cy="920099"/>
      </dsp:txXfrm>
    </dsp:sp>
    <dsp:sp modelId="{B9B2A008-6781-4CC2-AC91-9CEE742B0641}">
      <dsp:nvSpPr>
        <dsp:cNvPr id="0" name=""/>
        <dsp:cNvSpPr/>
      </dsp:nvSpPr>
      <dsp:spPr>
        <a:xfrm rot="3654187">
          <a:off x="1771130" y="3138913"/>
          <a:ext cx="1607856" cy="40429"/>
        </a:xfrm>
        <a:custGeom>
          <a:avLst/>
          <a:gdLst/>
          <a:ahLst/>
          <a:cxnLst/>
          <a:rect l="0" t="0" r="0" b="0"/>
          <a:pathLst>
            <a:path>
              <a:moveTo>
                <a:pt x="0" y="20214"/>
              </a:moveTo>
              <a:lnTo>
                <a:pt x="1607856" y="2021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2534861" y="3118932"/>
        <a:ext cx="80392" cy="80392"/>
      </dsp:txXfrm>
    </dsp:sp>
    <dsp:sp modelId="{BB06AA52-82EA-4300-B44E-3525E0790A55}">
      <dsp:nvSpPr>
        <dsp:cNvPr id="0" name=""/>
        <dsp:cNvSpPr/>
      </dsp:nvSpPr>
      <dsp:spPr>
        <a:xfrm>
          <a:off x="2965998" y="3372924"/>
          <a:ext cx="1954702" cy="97735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zh-TW" altLang="en-US" sz="2200" kern="1200" dirty="0"/>
            <a:t>潛在課程</a:t>
          </a:r>
        </a:p>
      </dsp:txBody>
      <dsp:txXfrm>
        <a:off x="2994624" y="3401550"/>
        <a:ext cx="1897450" cy="92009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FF995-2EBD-4BCA-8E06-7C29B32705ED}">
      <dsp:nvSpPr>
        <dsp:cNvPr id="0" name=""/>
        <dsp:cNvSpPr/>
      </dsp:nvSpPr>
      <dsp:spPr>
        <a:xfrm>
          <a:off x="2941916" y="0"/>
          <a:ext cx="2998234" cy="3093569"/>
        </a:xfrm>
        <a:prstGeom prst="ellipse">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l" defTabSz="1333500">
            <a:lnSpc>
              <a:spcPct val="90000"/>
            </a:lnSpc>
            <a:spcBef>
              <a:spcPct val="0"/>
            </a:spcBef>
            <a:spcAft>
              <a:spcPct val="35000"/>
            </a:spcAft>
            <a:buNone/>
          </a:pPr>
          <a:r>
            <a:rPr lang="en-US" altLang="en-US" sz="3000" b="1" kern="1200" dirty="0">
              <a:solidFill>
                <a:schemeClr val="tx1"/>
              </a:solidFill>
              <a:latin typeface="Times New Roman" panose="02020603050405020304" pitchFamily="18" charset="0"/>
              <a:cs typeface="Times New Roman" panose="02020603050405020304" pitchFamily="18" charset="0"/>
            </a:rPr>
            <a:t>1-II-2</a:t>
          </a:r>
          <a:r>
            <a:rPr lang="zh-TW" altLang="en-US" sz="3000" b="1" kern="1200" dirty="0">
              <a:solidFill>
                <a:schemeClr val="tx1"/>
              </a:solidFill>
              <a:latin typeface="Times New Roman" panose="02020603050405020304" pitchFamily="18" charset="0"/>
              <a:cs typeface="Times New Roman" panose="02020603050405020304" pitchFamily="18" charset="0"/>
            </a:rPr>
            <a:t>了解家庭生活儀典，並能參與家庭儀典活動。</a:t>
          </a:r>
          <a:endParaRPr lang="zh-TW" altLang="en-US" sz="3000" b="1" kern="1200" dirty="0">
            <a:solidFill>
              <a:schemeClr val="tx1"/>
            </a:solidFill>
          </a:endParaRPr>
        </a:p>
      </dsp:txBody>
      <dsp:txXfrm>
        <a:off x="3380997" y="453043"/>
        <a:ext cx="2120072" cy="2187483"/>
      </dsp:txXfrm>
    </dsp:sp>
    <dsp:sp modelId="{D6F63892-4A63-40E4-9FA4-45815EE4E08D}">
      <dsp:nvSpPr>
        <dsp:cNvPr id="0" name=""/>
        <dsp:cNvSpPr/>
      </dsp:nvSpPr>
      <dsp:spPr>
        <a:xfrm rot="7741262">
          <a:off x="1905577" y="3157963"/>
          <a:ext cx="1848416" cy="754109"/>
        </a:xfrm>
        <a:prstGeom prst="lef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DF2B5F2D-226D-4FD9-B648-E5CCDF1B74D5}">
      <dsp:nvSpPr>
        <dsp:cNvPr id="0" name=""/>
        <dsp:cNvSpPr/>
      </dsp:nvSpPr>
      <dsp:spPr>
        <a:xfrm>
          <a:off x="458032" y="3301805"/>
          <a:ext cx="3579733" cy="1902488"/>
        </a:xfrm>
        <a:prstGeom prst="roundRect">
          <a:avLst>
            <a:gd name="adj" fmla="val 1000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1244600">
            <a:lnSpc>
              <a:spcPct val="90000"/>
            </a:lnSpc>
            <a:spcBef>
              <a:spcPct val="0"/>
            </a:spcBef>
            <a:spcAft>
              <a:spcPct val="35000"/>
            </a:spcAft>
            <a:buNone/>
          </a:pPr>
          <a:r>
            <a:rPr lang="en-US" altLang="zh-TW" sz="2800" b="1" kern="1200" dirty="0">
              <a:solidFill>
                <a:schemeClr val="tx1"/>
              </a:solidFill>
              <a:latin typeface="Times New Roman" panose="02020603050405020304" pitchFamily="18" charset="0"/>
              <a:cs typeface="Times New Roman" panose="02020603050405020304" pitchFamily="18" charset="0"/>
            </a:rPr>
            <a:t>A-II-3</a:t>
          </a:r>
          <a:r>
            <a:rPr lang="zh-TW" altLang="zh-TW" sz="2800" b="1" kern="1200" dirty="0">
              <a:solidFill>
                <a:schemeClr val="tx1"/>
              </a:solidFill>
              <a:latin typeface="Times New Roman" panose="02020603050405020304" pitchFamily="18" charset="0"/>
              <a:cs typeface="Times New Roman" panose="02020603050405020304" pitchFamily="18" charset="0"/>
            </a:rPr>
            <a:t>家庭的生活儀典，及家庭生活儀典的傳承與改變。</a:t>
          </a:r>
          <a:endParaRPr lang="zh-TW" altLang="en-US" sz="2800" b="1" kern="1200" dirty="0">
            <a:solidFill>
              <a:schemeClr val="tx1"/>
            </a:solidFill>
            <a:latin typeface="Times New Roman" panose="02020603050405020304" pitchFamily="18" charset="0"/>
            <a:cs typeface="Times New Roman" panose="02020603050405020304" pitchFamily="18" charset="0"/>
          </a:endParaRPr>
        </a:p>
      </dsp:txBody>
      <dsp:txXfrm>
        <a:off x="513754" y="3357527"/>
        <a:ext cx="3468289" cy="179104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FF995-2EBD-4BCA-8E06-7C29B32705ED}">
      <dsp:nvSpPr>
        <dsp:cNvPr id="0" name=""/>
        <dsp:cNvSpPr/>
      </dsp:nvSpPr>
      <dsp:spPr>
        <a:xfrm>
          <a:off x="2941916" y="0"/>
          <a:ext cx="2998234" cy="3093569"/>
        </a:xfrm>
        <a:prstGeom prst="ellipse">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l" defTabSz="1244600">
            <a:lnSpc>
              <a:spcPct val="90000"/>
            </a:lnSpc>
            <a:spcBef>
              <a:spcPct val="0"/>
            </a:spcBef>
            <a:spcAft>
              <a:spcPct val="35000"/>
            </a:spcAft>
            <a:buNone/>
          </a:pPr>
          <a:r>
            <a:rPr lang="en-US" altLang="en-US" sz="2800" b="1" kern="1200" dirty="0">
              <a:solidFill>
                <a:schemeClr val="tx1"/>
              </a:solidFill>
              <a:latin typeface="Times New Roman" panose="02020603050405020304" pitchFamily="18" charset="0"/>
              <a:cs typeface="Times New Roman" panose="02020603050405020304" pitchFamily="18" charset="0"/>
            </a:rPr>
            <a:t>1-III-3</a:t>
          </a:r>
          <a:r>
            <a:rPr lang="zh-TW" altLang="en-US" sz="2800" b="1" kern="1200" dirty="0">
              <a:solidFill>
                <a:schemeClr val="tx1"/>
              </a:solidFill>
              <a:latin typeface="Times New Roman" panose="02020603050405020304" pitchFamily="18" charset="0"/>
              <a:cs typeface="Times New Roman" panose="02020603050405020304" pitchFamily="18" charset="0"/>
            </a:rPr>
            <a:t>了解族群文化，並分析其對個人與家庭發展的影響</a:t>
          </a:r>
          <a:endParaRPr lang="zh-TW" altLang="en-US" sz="2800" b="1" kern="1200" dirty="0">
            <a:solidFill>
              <a:schemeClr val="tx1"/>
            </a:solidFill>
          </a:endParaRPr>
        </a:p>
      </dsp:txBody>
      <dsp:txXfrm>
        <a:off x="3380997" y="453043"/>
        <a:ext cx="2120072" cy="2187483"/>
      </dsp:txXfrm>
    </dsp:sp>
    <dsp:sp modelId="{D6F63892-4A63-40E4-9FA4-45815EE4E08D}">
      <dsp:nvSpPr>
        <dsp:cNvPr id="0" name=""/>
        <dsp:cNvSpPr/>
      </dsp:nvSpPr>
      <dsp:spPr>
        <a:xfrm rot="7741262">
          <a:off x="1905577" y="3157963"/>
          <a:ext cx="1848416" cy="754109"/>
        </a:xfrm>
        <a:prstGeom prst="leftArrow">
          <a:avLst>
            <a:gd name="adj1" fmla="val 60000"/>
            <a:gd name="adj2" fmla="val 50000"/>
          </a:avLst>
        </a:prstGeom>
        <a:solidFill>
          <a:schemeClr val="accent2">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sp>
    <dsp:sp modelId="{DF2B5F2D-226D-4FD9-B648-E5CCDF1B74D5}">
      <dsp:nvSpPr>
        <dsp:cNvPr id="0" name=""/>
        <dsp:cNvSpPr/>
      </dsp:nvSpPr>
      <dsp:spPr>
        <a:xfrm>
          <a:off x="458032" y="3301805"/>
          <a:ext cx="3579733" cy="1902488"/>
        </a:xfrm>
        <a:prstGeom prst="roundRect">
          <a:avLst>
            <a:gd name="adj" fmla="val 1000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1244600">
            <a:lnSpc>
              <a:spcPct val="90000"/>
            </a:lnSpc>
            <a:spcBef>
              <a:spcPct val="0"/>
            </a:spcBef>
            <a:spcAft>
              <a:spcPct val="35000"/>
            </a:spcAft>
            <a:buNone/>
          </a:pPr>
          <a:r>
            <a:rPr lang="en-US" altLang="zh-TW" sz="2800" b="1" kern="1200" dirty="0">
              <a:solidFill>
                <a:schemeClr val="tx1"/>
              </a:solidFill>
              <a:latin typeface="Times New Roman" panose="02020603050405020304" pitchFamily="18" charset="0"/>
              <a:cs typeface="Times New Roman" panose="02020603050405020304" pitchFamily="18" charset="0"/>
            </a:rPr>
            <a:t>A-III-5</a:t>
          </a:r>
          <a:r>
            <a:rPr lang="zh-TW" altLang="zh-TW" sz="2800" b="1" kern="1200" dirty="0">
              <a:solidFill>
                <a:schemeClr val="tx1"/>
              </a:solidFill>
              <a:latin typeface="Times New Roman" panose="02020603050405020304" pitchFamily="18" charset="0"/>
              <a:cs typeface="Times New Roman" panose="02020603050405020304" pitchFamily="18" charset="0"/>
            </a:rPr>
            <a:t>不同族群的家庭文化與傳統。</a:t>
          </a:r>
          <a:endParaRPr lang="zh-TW" altLang="en-US" sz="2800" b="1" kern="1200" dirty="0">
            <a:solidFill>
              <a:schemeClr val="tx1"/>
            </a:solidFill>
            <a:latin typeface="Times New Roman" panose="02020603050405020304" pitchFamily="18" charset="0"/>
            <a:cs typeface="Times New Roman" panose="02020603050405020304" pitchFamily="18" charset="0"/>
          </a:endParaRPr>
        </a:p>
      </dsp:txBody>
      <dsp:txXfrm>
        <a:off x="513754" y="3357527"/>
        <a:ext cx="3468289" cy="17910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4BAFC-E152-4B94-8FB6-B63D08040623}">
      <dsp:nvSpPr>
        <dsp:cNvPr id="0" name=""/>
        <dsp:cNvSpPr/>
      </dsp:nvSpPr>
      <dsp:spPr>
        <a:xfrm>
          <a:off x="41" y="250661"/>
          <a:ext cx="3937666" cy="931083"/>
        </a:xfrm>
        <a:prstGeom prst="rect">
          <a:avLst/>
        </a:prstGeom>
        <a:gradFill rotWithShape="0">
          <a:gsLst>
            <a:gs pos="0">
              <a:srgbClr val="4472C4">
                <a:hueOff val="0"/>
                <a:satOff val="0"/>
                <a:lumOff val="0"/>
                <a:alphaOff val="0"/>
                <a:lumMod val="110000"/>
                <a:satMod val="105000"/>
                <a:tint val="67000"/>
              </a:srgbClr>
            </a:gs>
            <a:gs pos="50000">
              <a:srgbClr val="4472C4">
                <a:hueOff val="0"/>
                <a:satOff val="0"/>
                <a:lumOff val="0"/>
                <a:alphaOff val="0"/>
                <a:lumMod val="105000"/>
                <a:satMod val="103000"/>
                <a:tint val="73000"/>
              </a:srgbClr>
            </a:gs>
            <a:gs pos="100000">
              <a:srgbClr val="4472C4">
                <a:hueOff val="0"/>
                <a:satOff val="0"/>
                <a:lumOff val="0"/>
                <a:alphaOff val="0"/>
                <a:lumMod val="105000"/>
                <a:satMod val="109000"/>
                <a:tint val="81000"/>
              </a:srgbClr>
            </a:gs>
          </a:gsLst>
          <a:lin ang="5400000" scaled="0"/>
        </a:gradFill>
        <a:ln w="6350" cap="flat" cmpd="sng" algn="ctr">
          <a:solidFill>
            <a:srgbClr val="4472C4">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資源管理教育</a:t>
          </a:r>
        </a:p>
      </dsp:txBody>
      <dsp:txXfrm>
        <a:off x="41" y="250661"/>
        <a:ext cx="3937666" cy="931083"/>
      </dsp:txXfrm>
    </dsp:sp>
    <dsp:sp modelId="{3156BDD5-ADBF-444D-976C-E42756A1C607}">
      <dsp:nvSpPr>
        <dsp:cNvPr id="0" name=""/>
        <dsp:cNvSpPr/>
      </dsp:nvSpPr>
      <dsp:spPr>
        <a:xfrm>
          <a:off x="41" y="1092580"/>
          <a:ext cx="3937666" cy="2635200"/>
        </a:xfrm>
        <a:prstGeom prst="rect">
          <a:avLst/>
        </a:prstGeom>
        <a:solidFill>
          <a:srgbClr val="4472C4">
            <a:tint val="40000"/>
            <a:alpha val="90000"/>
            <a:hueOff val="0"/>
            <a:satOff val="0"/>
            <a:lumOff val="0"/>
            <a:alphaOff val="0"/>
          </a:srgbClr>
        </a:solidFill>
        <a:ln w="6350" cap="flat" cmpd="sng" algn="ctr">
          <a:solidFill>
            <a:srgbClr val="4472C4">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zh-TW" altLang="en-US" sz="28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指增進個人、家庭、</a:t>
          </a:r>
          <a:r>
            <a:rPr lang="zh-TW" altLang="en-US" sz="2800" kern="1200" dirty="0">
              <a:solidFill>
                <a:srgbClr val="7030A0"/>
              </a:solidFill>
              <a:latin typeface="微軟正黑體" panose="020B0604030504040204" pitchFamily="34" charset="-120"/>
              <a:ea typeface="微軟正黑體" panose="020B0604030504040204" pitchFamily="34" charset="-120"/>
              <a:cs typeface="+mn-cs"/>
            </a:rPr>
            <a:t>社會</a:t>
          </a:r>
          <a:r>
            <a:rPr lang="zh-TW" altLang="en-US" sz="28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之資源運用與管理之教育活動及服務。</a:t>
          </a:r>
        </a:p>
      </dsp:txBody>
      <dsp:txXfrm>
        <a:off x="41" y="1092580"/>
        <a:ext cx="3937666" cy="2635200"/>
      </dsp:txXfrm>
    </dsp:sp>
    <dsp:sp modelId="{07993D2E-C10B-4C92-B255-7EBE8EA41E9B}">
      <dsp:nvSpPr>
        <dsp:cNvPr id="0" name=""/>
        <dsp:cNvSpPr/>
      </dsp:nvSpPr>
      <dsp:spPr>
        <a:xfrm>
          <a:off x="4280638" y="250661"/>
          <a:ext cx="3937666" cy="931083"/>
        </a:xfrm>
        <a:prstGeom prst="rect">
          <a:avLst/>
        </a:prstGeom>
        <a:gradFill rotWithShape="0">
          <a:gsLst>
            <a:gs pos="0">
              <a:srgbClr val="4472C4">
                <a:hueOff val="-7353344"/>
                <a:satOff val="-10228"/>
                <a:lumOff val="-3922"/>
                <a:alphaOff val="0"/>
                <a:lumMod val="110000"/>
                <a:satMod val="105000"/>
                <a:tint val="67000"/>
              </a:srgbClr>
            </a:gs>
            <a:gs pos="50000">
              <a:srgbClr val="4472C4">
                <a:hueOff val="-7353344"/>
                <a:satOff val="-10228"/>
                <a:lumOff val="-3922"/>
                <a:alphaOff val="0"/>
                <a:lumMod val="105000"/>
                <a:satMod val="103000"/>
                <a:tint val="73000"/>
              </a:srgbClr>
            </a:gs>
            <a:gs pos="100000">
              <a:srgbClr val="4472C4">
                <a:hueOff val="-7353344"/>
                <a:satOff val="-10228"/>
                <a:lumOff val="-3922"/>
                <a:alphaOff val="0"/>
                <a:lumMod val="105000"/>
                <a:satMod val="109000"/>
                <a:tint val="81000"/>
              </a:srgbClr>
            </a:gs>
          </a:gsLst>
          <a:lin ang="5400000" scaled="0"/>
        </a:gradFill>
        <a:ln w="6350" cap="flat" cmpd="sng" algn="ctr">
          <a:solidFill>
            <a:srgbClr val="4472C4">
              <a:hueOff val="-7353344"/>
              <a:satOff val="-10228"/>
              <a:lumOff val="-3922"/>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多元文化教育</a:t>
          </a:r>
        </a:p>
      </dsp:txBody>
      <dsp:txXfrm>
        <a:off x="4280638" y="250661"/>
        <a:ext cx="3937666" cy="931083"/>
      </dsp:txXfrm>
    </dsp:sp>
    <dsp:sp modelId="{D1B69999-5DB9-4FAA-939C-30C32619EE2B}">
      <dsp:nvSpPr>
        <dsp:cNvPr id="0" name=""/>
        <dsp:cNvSpPr/>
      </dsp:nvSpPr>
      <dsp:spPr>
        <a:xfrm>
          <a:off x="4280638" y="1092580"/>
          <a:ext cx="3937666" cy="2635200"/>
        </a:xfrm>
        <a:prstGeom prst="rect">
          <a:avLst/>
        </a:prstGeom>
        <a:solidFill>
          <a:srgbClr val="4472C4">
            <a:tint val="40000"/>
            <a:alpha val="90000"/>
            <a:hueOff val="-7391755"/>
            <a:satOff val="-12816"/>
            <a:lumOff val="-1289"/>
            <a:alphaOff val="0"/>
          </a:srgbClr>
        </a:solidFill>
        <a:ln w="6350" cap="flat" cmpd="sng" algn="ctr">
          <a:solidFill>
            <a:srgbClr val="4472C4">
              <a:tint val="40000"/>
              <a:alpha val="90000"/>
              <a:hueOff val="-7391755"/>
              <a:satOff val="-12816"/>
              <a:lumOff val="-1289"/>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zh-TW" altLang="en-US" sz="28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指增進家族成員對多元文化理解及尊重之教育活動</a:t>
          </a:r>
          <a:r>
            <a:rPr lang="zh-TW" altLang="en-US" sz="2800" u="none"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及服務。</a:t>
          </a:r>
          <a:endParaRPr lang="zh-TW" altLang="en-US" sz="28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endParaRPr>
        </a:p>
      </dsp:txBody>
      <dsp:txXfrm>
        <a:off x="4280638" y="1092580"/>
        <a:ext cx="3937666" cy="2635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93D2E-C10B-4C92-B255-7EBE8EA41E9B}">
      <dsp:nvSpPr>
        <dsp:cNvPr id="0" name=""/>
        <dsp:cNvSpPr/>
      </dsp:nvSpPr>
      <dsp:spPr>
        <a:xfrm>
          <a:off x="4124" y="-11891"/>
          <a:ext cx="3667395" cy="888970"/>
        </a:xfrm>
        <a:prstGeom prst="rect">
          <a:avLst/>
        </a:prstGeom>
        <a:gradFill rotWithShape="0">
          <a:gsLst>
            <a:gs pos="0">
              <a:srgbClr val="ED7D31">
                <a:hueOff val="0"/>
                <a:satOff val="0"/>
                <a:lumOff val="0"/>
                <a:alphaOff val="0"/>
                <a:lumMod val="110000"/>
                <a:satMod val="105000"/>
                <a:tint val="67000"/>
              </a:srgbClr>
            </a:gs>
            <a:gs pos="50000">
              <a:srgbClr val="ED7D31">
                <a:hueOff val="0"/>
                <a:satOff val="0"/>
                <a:lumOff val="0"/>
                <a:alphaOff val="0"/>
                <a:lumMod val="105000"/>
                <a:satMod val="103000"/>
                <a:tint val="73000"/>
              </a:srgbClr>
            </a:gs>
            <a:gs pos="100000">
              <a:srgbClr val="ED7D31">
                <a:hueOff val="0"/>
                <a:satOff val="0"/>
                <a:lumOff val="0"/>
                <a:alphaOff val="0"/>
                <a:lumMod val="105000"/>
                <a:satMod val="109000"/>
                <a:tint val="81000"/>
              </a:srgbClr>
            </a:gs>
          </a:gsLst>
          <a:lin ang="5400000" scaled="0"/>
        </a:gradFill>
        <a:ln w="6350" cap="flat" cmpd="sng" algn="ctr">
          <a:solidFill>
            <a:srgbClr val="ED7D31">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情緒教育</a:t>
          </a:r>
        </a:p>
      </dsp:txBody>
      <dsp:txXfrm>
        <a:off x="4124" y="-11891"/>
        <a:ext cx="3667395" cy="888970"/>
      </dsp:txXfrm>
    </dsp:sp>
    <dsp:sp modelId="{D1B69999-5DB9-4FAA-939C-30C32619EE2B}">
      <dsp:nvSpPr>
        <dsp:cNvPr id="0" name=""/>
        <dsp:cNvSpPr/>
      </dsp:nvSpPr>
      <dsp:spPr>
        <a:xfrm>
          <a:off x="4124" y="877078"/>
          <a:ext cx="3667395" cy="2635199"/>
        </a:xfrm>
        <a:prstGeom prst="rect">
          <a:avLst/>
        </a:prstGeom>
        <a:solidFill>
          <a:srgbClr val="ED7D31">
            <a:tint val="40000"/>
            <a:alpha val="90000"/>
            <a:hueOff val="0"/>
            <a:satOff val="0"/>
            <a:lumOff val="0"/>
            <a:alphaOff val="0"/>
          </a:srgbClr>
        </a:solidFill>
        <a:ln w="6350" cap="flat" cmpd="sng" algn="ctr">
          <a:solidFill>
            <a:srgbClr val="ED7D31">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zh-TW" altLang="en-US" sz="28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指增進家人互動之情緒覺察、表達與管理之教育活動及服務。</a:t>
          </a:r>
        </a:p>
      </dsp:txBody>
      <dsp:txXfrm>
        <a:off x="4124" y="877078"/>
        <a:ext cx="3667395" cy="2635199"/>
      </dsp:txXfrm>
    </dsp:sp>
    <dsp:sp modelId="{F793A9C3-45F5-455E-A690-91DD37D83E99}">
      <dsp:nvSpPr>
        <dsp:cNvPr id="0" name=""/>
        <dsp:cNvSpPr/>
      </dsp:nvSpPr>
      <dsp:spPr>
        <a:xfrm>
          <a:off x="4184453" y="-11891"/>
          <a:ext cx="3667395" cy="888970"/>
        </a:xfrm>
        <a:prstGeom prst="rect">
          <a:avLst/>
        </a:prstGeom>
        <a:gradFill rotWithShape="0">
          <a:gsLst>
            <a:gs pos="0">
              <a:srgbClr val="A5A5A5">
                <a:hueOff val="0"/>
                <a:satOff val="0"/>
                <a:lumOff val="0"/>
                <a:alphaOff val="0"/>
                <a:lumMod val="110000"/>
                <a:satMod val="105000"/>
                <a:tint val="67000"/>
              </a:srgbClr>
            </a:gs>
            <a:gs pos="50000">
              <a:srgbClr val="A5A5A5">
                <a:hueOff val="0"/>
                <a:satOff val="0"/>
                <a:lumOff val="0"/>
                <a:alphaOff val="0"/>
                <a:lumMod val="105000"/>
                <a:satMod val="103000"/>
                <a:tint val="73000"/>
              </a:srgbClr>
            </a:gs>
            <a:gs pos="100000">
              <a:srgbClr val="A5A5A5">
                <a:hueOff val="0"/>
                <a:satOff val="0"/>
                <a:lumOff val="0"/>
                <a:alphaOff val="0"/>
                <a:lumMod val="105000"/>
                <a:satMod val="109000"/>
                <a:tint val="81000"/>
              </a:srgbClr>
            </a:gs>
          </a:gsLst>
          <a:lin ang="5400000" scaled="0"/>
        </a:gradFill>
        <a:ln w="6350" cap="flat" cmpd="sng" algn="ctr">
          <a:solidFill>
            <a:srgbClr val="A5A5A5">
              <a:hueOff val="0"/>
              <a:satOff val="0"/>
              <a:lumOff val="0"/>
              <a:alphaOff val="0"/>
            </a:srgb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zh-TW" altLang="en-US" sz="3000" kern="1200" dirty="0">
              <a:solidFill>
                <a:sysClr val="windowText" lastClr="000000"/>
              </a:solidFill>
              <a:latin typeface="微軟正黑體" panose="020B0604030504040204" pitchFamily="34" charset="-120"/>
              <a:ea typeface="微軟正黑體" panose="020B0604030504040204" pitchFamily="34" charset="-120"/>
              <a:cs typeface="+mn-cs"/>
            </a:rPr>
            <a:t>人口教育</a:t>
          </a:r>
        </a:p>
      </dsp:txBody>
      <dsp:txXfrm>
        <a:off x="4184453" y="-11891"/>
        <a:ext cx="3667395" cy="888970"/>
      </dsp:txXfrm>
    </dsp:sp>
    <dsp:sp modelId="{09FBEEA2-59FA-4B01-B1DD-153680F13A5D}">
      <dsp:nvSpPr>
        <dsp:cNvPr id="0" name=""/>
        <dsp:cNvSpPr/>
      </dsp:nvSpPr>
      <dsp:spPr>
        <a:xfrm>
          <a:off x="4184453" y="877078"/>
          <a:ext cx="3667395" cy="2635199"/>
        </a:xfrm>
        <a:prstGeom prst="rect">
          <a:avLst/>
        </a:prstGeom>
        <a:solidFill>
          <a:srgbClr val="A5A5A5">
            <a:tint val="40000"/>
            <a:alpha val="90000"/>
            <a:hueOff val="0"/>
            <a:satOff val="0"/>
            <a:lumOff val="0"/>
            <a:alphaOff val="0"/>
          </a:srgbClr>
        </a:solidFill>
        <a:ln w="6350" cap="flat" cmpd="sng" algn="ctr">
          <a:solidFill>
            <a:srgbClr val="A5A5A5">
              <a:tint val="40000"/>
              <a:alpha val="90000"/>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zh-TW" altLang="en-US" sz="28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rPr>
            <a:t>指增進婚姻、生育及家庭價值之教育宣導活動。</a:t>
          </a:r>
        </a:p>
        <a:p>
          <a:pPr marL="228600" lvl="1" indent="-228600" algn="l" defTabSz="1066800">
            <a:lnSpc>
              <a:spcPct val="90000"/>
            </a:lnSpc>
            <a:spcBef>
              <a:spcPct val="0"/>
            </a:spcBef>
            <a:spcAft>
              <a:spcPct val="15000"/>
            </a:spcAft>
            <a:buChar char="•"/>
          </a:pPr>
          <a:endParaRPr lang="zh-TW" altLang="en-US" sz="2400" kern="1200" dirty="0">
            <a:solidFill>
              <a:sysClr val="windowText" lastClr="000000">
                <a:hueOff val="0"/>
                <a:satOff val="0"/>
                <a:lumOff val="0"/>
                <a:alphaOff val="0"/>
              </a:sysClr>
            </a:solidFill>
            <a:latin typeface="微軟正黑體" panose="020B0604030504040204" pitchFamily="34" charset="-120"/>
            <a:ea typeface="微軟正黑體" panose="020B0604030504040204" pitchFamily="34" charset="-120"/>
            <a:cs typeface="+mn-cs"/>
          </a:endParaRPr>
        </a:p>
      </dsp:txBody>
      <dsp:txXfrm>
        <a:off x="4184453" y="877078"/>
        <a:ext cx="3667395" cy="26351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C53EAE-939B-4F8F-8CE8-66AE9D02F45F}">
      <dsp:nvSpPr>
        <dsp:cNvPr id="0" name=""/>
        <dsp:cNvSpPr/>
      </dsp:nvSpPr>
      <dsp:spPr>
        <a:xfrm>
          <a:off x="543" y="624751"/>
          <a:ext cx="2336904" cy="3913688"/>
        </a:xfrm>
        <a:prstGeom prst="roundRect">
          <a:avLst>
            <a:gd name="adj" fmla="val 5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en-US" altLang="zh-TW" sz="3200" kern="1200" dirty="0">
              <a:latin typeface="微軟正黑體" panose="020B0604030504040204" pitchFamily="34" charset="-120"/>
              <a:ea typeface="微軟正黑體" panose="020B0604030504040204" pitchFamily="34" charset="-120"/>
            </a:rPr>
            <a:t>1</a:t>
          </a:r>
        </a:p>
        <a:p>
          <a:pPr marL="0" lvl="0" indent="0" algn="r" defTabSz="1422400">
            <a:lnSpc>
              <a:spcPct val="90000"/>
            </a:lnSpc>
            <a:spcBef>
              <a:spcPct val="0"/>
            </a:spcBef>
            <a:spcAft>
              <a:spcPct val="35000"/>
            </a:spcAft>
            <a:buNone/>
          </a:pPr>
          <a:br>
            <a:rPr lang="en-US" altLang="zh-TW" sz="3200" kern="1200" dirty="0">
              <a:latin typeface="微軟正黑體" panose="020B0604030504040204" pitchFamily="34" charset="-120"/>
              <a:ea typeface="微軟正黑體" panose="020B0604030504040204" pitchFamily="34" charset="-120"/>
            </a:rPr>
          </a:br>
          <a:endParaRPr lang="zh-TW" altLang="en-US" sz="3200" kern="1200" dirty="0">
            <a:latin typeface="微軟正黑體" panose="020B0604030504040204" pitchFamily="34" charset="-120"/>
            <a:ea typeface="微軟正黑體" panose="020B0604030504040204" pitchFamily="34" charset="-120"/>
          </a:endParaRPr>
        </a:p>
      </dsp:txBody>
      <dsp:txXfrm rot="16200000">
        <a:off x="-1370378" y="1995673"/>
        <a:ext cx="3209224" cy="467380"/>
      </dsp:txXfrm>
    </dsp:sp>
    <dsp:sp modelId="{029299B8-7C4E-40A7-9588-D3E8BB31DF36}">
      <dsp:nvSpPr>
        <dsp:cNvPr id="0" name=""/>
        <dsp:cNvSpPr/>
      </dsp:nvSpPr>
      <dsp:spPr>
        <a:xfrm>
          <a:off x="467923" y="624751"/>
          <a:ext cx="1740993" cy="391368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endParaRPr lang="en-US" altLang="zh-TW" sz="2400" kern="1200" dirty="0">
            <a:latin typeface="微軟正黑體" panose="020B0604030504040204" pitchFamily="34" charset="-120"/>
            <a:ea typeface="微軟正黑體" panose="020B0604030504040204" pitchFamily="34" charset="-120"/>
          </a:endParaRPr>
        </a:p>
        <a:p>
          <a:pPr marL="0" lvl="0" indent="0" algn="l" defTabSz="1066800">
            <a:lnSpc>
              <a:spcPct val="90000"/>
            </a:lnSpc>
            <a:spcBef>
              <a:spcPct val="0"/>
            </a:spcBef>
            <a:spcAft>
              <a:spcPct val="35000"/>
            </a:spcAft>
            <a:buNone/>
          </a:pPr>
          <a:r>
            <a:rPr lang="zh-TW" altLang="en-US" sz="2400" kern="1200" dirty="0">
              <a:latin typeface="微軟正黑體" panose="020B0604030504040204" pitchFamily="34" charset="-120"/>
              <a:ea typeface="微軟正黑體" panose="020B0604030504040204" pitchFamily="34" charset="-120"/>
            </a:rPr>
            <a:t>具備探究家庭發展、家庭與社會互動關係及家庭資源管理的知能</a:t>
          </a:r>
        </a:p>
      </dsp:txBody>
      <dsp:txXfrm>
        <a:off x="467923" y="624751"/>
        <a:ext cx="1740993" cy="3913688"/>
      </dsp:txXfrm>
    </dsp:sp>
    <dsp:sp modelId="{25E0718A-F3AC-429F-9DF6-9C7DCCD0F72C}">
      <dsp:nvSpPr>
        <dsp:cNvPr id="0" name=""/>
        <dsp:cNvSpPr/>
      </dsp:nvSpPr>
      <dsp:spPr>
        <a:xfrm>
          <a:off x="2419239" y="624751"/>
          <a:ext cx="2336904" cy="3913688"/>
        </a:xfrm>
        <a:prstGeom prst="roundRect">
          <a:avLst>
            <a:gd name="adj" fmla="val 5000"/>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en-US" altLang="zh-TW" sz="3200" kern="1200" dirty="0">
              <a:latin typeface="微軟正黑體" panose="020B0604030504040204" pitchFamily="34" charset="-120"/>
              <a:ea typeface="微軟正黑體" panose="020B0604030504040204" pitchFamily="34" charset="-120"/>
            </a:rPr>
            <a:t>2</a:t>
          </a:r>
          <a:endParaRPr lang="zh-TW" altLang="en-US" sz="3200" kern="1200" dirty="0">
            <a:latin typeface="微軟正黑體" panose="020B0604030504040204" pitchFamily="34" charset="-120"/>
            <a:ea typeface="微軟正黑體" panose="020B0604030504040204" pitchFamily="34" charset="-120"/>
          </a:endParaRPr>
        </a:p>
      </dsp:txBody>
      <dsp:txXfrm rot="16200000">
        <a:off x="1048317" y="1995673"/>
        <a:ext cx="3209224" cy="467380"/>
      </dsp:txXfrm>
    </dsp:sp>
    <dsp:sp modelId="{CF33B486-EB68-4C5D-A613-5A7DC86BADC2}">
      <dsp:nvSpPr>
        <dsp:cNvPr id="0" name=""/>
        <dsp:cNvSpPr/>
      </dsp:nvSpPr>
      <dsp:spPr>
        <a:xfrm rot="5400000">
          <a:off x="2224899" y="2853099"/>
          <a:ext cx="412048" cy="350535"/>
        </a:xfrm>
        <a:prstGeom prst="flowChartExtra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4361F1-11A6-4394-8BAA-95EE4E484239}">
      <dsp:nvSpPr>
        <dsp:cNvPr id="0" name=""/>
        <dsp:cNvSpPr/>
      </dsp:nvSpPr>
      <dsp:spPr>
        <a:xfrm>
          <a:off x="2886620" y="624751"/>
          <a:ext cx="1740993" cy="391368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endParaRPr lang="en-US" altLang="zh-TW" sz="2400" kern="1200" dirty="0">
            <a:latin typeface="微軟正黑體" panose="020B0604030504040204" pitchFamily="34" charset="-120"/>
            <a:ea typeface="微軟正黑體" panose="020B0604030504040204" pitchFamily="34" charset="-120"/>
          </a:endParaRPr>
        </a:p>
        <a:p>
          <a:pPr marL="0" lvl="0" indent="0" algn="l" defTabSz="1066800">
            <a:lnSpc>
              <a:spcPct val="90000"/>
            </a:lnSpc>
            <a:spcBef>
              <a:spcPct val="0"/>
            </a:spcBef>
            <a:spcAft>
              <a:spcPct val="35000"/>
            </a:spcAft>
            <a:buNone/>
          </a:pPr>
          <a:r>
            <a:rPr lang="zh-TW" altLang="en-US" sz="2400" kern="1200" dirty="0">
              <a:latin typeface="微軟正黑體" panose="020B0604030504040204" pitchFamily="34" charset="-120"/>
              <a:ea typeface="微軟正黑體" panose="020B0604030504040204" pitchFamily="34" charset="-120"/>
            </a:rPr>
            <a:t>提升積極參與家庭活動的責任感與態度</a:t>
          </a:r>
        </a:p>
      </dsp:txBody>
      <dsp:txXfrm>
        <a:off x="2886620" y="624751"/>
        <a:ext cx="1740993" cy="3913688"/>
      </dsp:txXfrm>
    </dsp:sp>
    <dsp:sp modelId="{44213325-A212-4764-BC35-46074B40FC84}">
      <dsp:nvSpPr>
        <dsp:cNvPr id="0" name=""/>
        <dsp:cNvSpPr/>
      </dsp:nvSpPr>
      <dsp:spPr>
        <a:xfrm>
          <a:off x="4837935" y="624751"/>
          <a:ext cx="2336904" cy="3913688"/>
        </a:xfrm>
        <a:prstGeom prst="roundRect">
          <a:avLst>
            <a:gd name="adj" fmla="val 50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eaVert" wrap="square" lIns="0" tIns="109728" rIns="142240" bIns="0" numCol="1" spcCol="1270" anchor="t" anchorCtr="0">
          <a:noAutofit/>
        </a:bodyPr>
        <a:lstStyle/>
        <a:p>
          <a:pPr marL="0" lvl="0" indent="0" algn="r" defTabSz="1422400">
            <a:lnSpc>
              <a:spcPct val="90000"/>
            </a:lnSpc>
            <a:spcBef>
              <a:spcPct val="0"/>
            </a:spcBef>
            <a:spcAft>
              <a:spcPct val="35000"/>
            </a:spcAft>
            <a:buNone/>
          </a:pPr>
          <a:r>
            <a:rPr lang="en-US" altLang="zh-TW" sz="3200" kern="1200" dirty="0">
              <a:latin typeface="微軟正黑體" panose="020B0604030504040204" pitchFamily="34" charset="-120"/>
              <a:ea typeface="微軟正黑體" panose="020B0604030504040204" pitchFamily="34" charset="-120"/>
            </a:rPr>
            <a:t>3</a:t>
          </a:r>
          <a:endParaRPr lang="zh-TW" altLang="en-US" sz="3200" kern="1200" dirty="0">
            <a:latin typeface="微軟正黑體" panose="020B0604030504040204" pitchFamily="34" charset="-120"/>
            <a:ea typeface="微軟正黑體" panose="020B0604030504040204" pitchFamily="34" charset="-120"/>
          </a:endParaRPr>
        </a:p>
      </dsp:txBody>
      <dsp:txXfrm rot="16200000">
        <a:off x="3467013" y="1995673"/>
        <a:ext cx="3209224" cy="467380"/>
      </dsp:txXfrm>
    </dsp:sp>
    <dsp:sp modelId="{09C939F4-A389-4E5E-BAF3-DE055C4FF5D6}">
      <dsp:nvSpPr>
        <dsp:cNvPr id="0" name=""/>
        <dsp:cNvSpPr/>
      </dsp:nvSpPr>
      <dsp:spPr>
        <a:xfrm rot="5400000">
          <a:off x="4643595" y="2853099"/>
          <a:ext cx="412048" cy="350535"/>
        </a:xfrm>
        <a:prstGeom prst="flowChartExtract">
          <a:avLst/>
        </a:prstGeom>
        <a:solidFill>
          <a:schemeClr val="lt1">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1C3D53-7857-451F-BA94-2F446BC5DE28}">
      <dsp:nvSpPr>
        <dsp:cNvPr id="0" name=""/>
        <dsp:cNvSpPr/>
      </dsp:nvSpPr>
      <dsp:spPr>
        <a:xfrm>
          <a:off x="5305316" y="624751"/>
          <a:ext cx="1740993" cy="391368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2296" rIns="0" bIns="0" numCol="1" spcCol="1270" anchor="t" anchorCtr="0">
          <a:noAutofit/>
        </a:bodyPr>
        <a:lstStyle/>
        <a:p>
          <a:pPr marL="0" lvl="0" indent="0" algn="l" defTabSz="1066800">
            <a:lnSpc>
              <a:spcPct val="90000"/>
            </a:lnSpc>
            <a:spcBef>
              <a:spcPct val="0"/>
            </a:spcBef>
            <a:spcAft>
              <a:spcPct val="35000"/>
            </a:spcAft>
            <a:buNone/>
          </a:pPr>
          <a:endParaRPr lang="en-US" altLang="zh-TW" sz="2400" kern="1200" dirty="0">
            <a:latin typeface="微軟正黑體" panose="020B0604030504040204" pitchFamily="34" charset="-120"/>
            <a:ea typeface="微軟正黑體" panose="020B0604030504040204" pitchFamily="34" charset="-120"/>
          </a:endParaRPr>
        </a:p>
        <a:p>
          <a:pPr marL="0" lvl="0" indent="0" algn="l" defTabSz="1066800">
            <a:lnSpc>
              <a:spcPct val="90000"/>
            </a:lnSpc>
            <a:spcBef>
              <a:spcPct val="0"/>
            </a:spcBef>
            <a:spcAft>
              <a:spcPct val="35000"/>
            </a:spcAft>
            <a:buNone/>
          </a:pPr>
          <a:r>
            <a:rPr lang="zh-TW" altLang="en-US" sz="2400" kern="1200" dirty="0">
              <a:latin typeface="微軟正黑體" panose="020B0604030504040204" pitchFamily="34" charset="-120"/>
              <a:ea typeface="微軟正黑體" panose="020B0604030504040204" pitchFamily="34" charset="-120"/>
            </a:rPr>
            <a:t>激發創造家人互動共好的意識與責任，提升家庭生活品質</a:t>
          </a:r>
        </a:p>
      </dsp:txBody>
      <dsp:txXfrm>
        <a:off x="5305316" y="624751"/>
        <a:ext cx="1740993" cy="39136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B8236-0A5E-4722-A64D-D14DDF1C69E9}">
      <dsp:nvSpPr>
        <dsp:cNvPr id="0" name=""/>
        <dsp:cNvSpPr/>
      </dsp:nvSpPr>
      <dsp:spPr>
        <a:xfrm>
          <a:off x="4297904" y="3869077"/>
          <a:ext cx="520551" cy="495952"/>
        </a:xfrm>
        <a:custGeom>
          <a:avLst/>
          <a:gdLst/>
          <a:ahLst/>
          <a:cxnLst/>
          <a:rect l="0" t="0" r="0" b="0"/>
          <a:pathLst>
            <a:path>
              <a:moveTo>
                <a:pt x="0" y="0"/>
              </a:moveTo>
              <a:lnTo>
                <a:pt x="260275" y="0"/>
              </a:lnTo>
              <a:lnTo>
                <a:pt x="260275" y="495952"/>
              </a:lnTo>
              <a:lnTo>
                <a:pt x="520551" y="495952"/>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4540205" y="4099079"/>
        <a:ext cx="35949" cy="35949"/>
      </dsp:txXfrm>
    </dsp:sp>
    <dsp:sp modelId="{CDE8A716-51C0-4180-8ED8-26B2CB6F9CDD}">
      <dsp:nvSpPr>
        <dsp:cNvPr id="0" name=""/>
        <dsp:cNvSpPr/>
      </dsp:nvSpPr>
      <dsp:spPr>
        <a:xfrm>
          <a:off x="4297904" y="3373125"/>
          <a:ext cx="520551" cy="495952"/>
        </a:xfrm>
        <a:custGeom>
          <a:avLst/>
          <a:gdLst/>
          <a:ahLst/>
          <a:cxnLst/>
          <a:rect l="0" t="0" r="0" b="0"/>
          <a:pathLst>
            <a:path>
              <a:moveTo>
                <a:pt x="0" y="495952"/>
              </a:moveTo>
              <a:lnTo>
                <a:pt x="260275" y="495952"/>
              </a:lnTo>
              <a:lnTo>
                <a:pt x="260275" y="0"/>
              </a:lnTo>
              <a:lnTo>
                <a:pt x="520551"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4540205" y="3603127"/>
        <a:ext cx="35949" cy="35949"/>
      </dsp:txXfrm>
    </dsp:sp>
    <dsp:sp modelId="{005E7330-215F-4B45-93A4-FD0C3DD72A18}">
      <dsp:nvSpPr>
        <dsp:cNvPr id="0" name=""/>
        <dsp:cNvSpPr/>
      </dsp:nvSpPr>
      <dsp:spPr>
        <a:xfrm>
          <a:off x="1174596" y="2629197"/>
          <a:ext cx="520551" cy="1239880"/>
        </a:xfrm>
        <a:custGeom>
          <a:avLst/>
          <a:gdLst/>
          <a:ahLst/>
          <a:cxnLst/>
          <a:rect l="0" t="0" r="0" b="0"/>
          <a:pathLst>
            <a:path>
              <a:moveTo>
                <a:pt x="0" y="0"/>
              </a:moveTo>
              <a:lnTo>
                <a:pt x="260275" y="0"/>
              </a:lnTo>
              <a:lnTo>
                <a:pt x="260275" y="1239880"/>
              </a:lnTo>
              <a:lnTo>
                <a:pt x="520551" y="123988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1401254" y="3215519"/>
        <a:ext cx="67236" cy="67236"/>
      </dsp:txXfrm>
    </dsp:sp>
    <dsp:sp modelId="{DFDD8A2B-31D8-452F-BA36-C6091615D0EC}">
      <dsp:nvSpPr>
        <dsp:cNvPr id="0" name=""/>
        <dsp:cNvSpPr/>
      </dsp:nvSpPr>
      <dsp:spPr>
        <a:xfrm>
          <a:off x="4297904" y="1389317"/>
          <a:ext cx="520551" cy="991904"/>
        </a:xfrm>
        <a:custGeom>
          <a:avLst/>
          <a:gdLst/>
          <a:ahLst/>
          <a:cxnLst/>
          <a:rect l="0" t="0" r="0" b="0"/>
          <a:pathLst>
            <a:path>
              <a:moveTo>
                <a:pt x="0" y="0"/>
              </a:moveTo>
              <a:lnTo>
                <a:pt x="260275" y="0"/>
              </a:lnTo>
              <a:lnTo>
                <a:pt x="260275" y="991904"/>
              </a:lnTo>
              <a:lnTo>
                <a:pt x="520551" y="991904"/>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4530175" y="1857264"/>
        <a:ext cx="56009" cy="56009"/>
      </dsp:txXfrm>
    </dsp:sp>
    <dsp:sp modelId="{D691430D-1C34-4075-8F71-123532F25692}">
      <dsp:nvSpPr>
        <dsp:cNvPr id="0" name=""/>
        <dsp:cNvSpPr/>
      </dsp:nvSpPr>
      <dsp:spPr>
        <a:xfrm>
          <a:off x="4297904" y="1343597"/>
          <a:ext cx="520551" cy="91440"/>
        </a:xfrm>
        <a:custGeom>
          <a:avLst/>
          <a:gdLst/>
          <a:ahLst/>
          <a:cxnLst/>
          <a:rect l="0" t="0" r="0" b="0"/>
          <a:pathLst>
            <a:path>
              <a:moveTo>
                <a:pt x="0" y="45720"/>
              </a:moveTo>
              <a:lnTo>
                <a:pt x="520551" y="4572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4545166" y="1376303"/>
        <a:ext cx="26027" cy="26027"/>
      </dsp:txXfrm>
    </dsp:sp>
    <dsp:sp modelId="{2FCAA39A-B488-446F-9641-6A022E0AE934}">
      <dsp:nvSpPr>
        <dsp:cNvPr id="0" name=""/>
        <dsp:cNvSpPr/>
      </dsp:nvSpPr>
      <dsp:spPr>
        <a:xfrm>
          <a:off x="4297904" y="397412"/>
          <a:ext cx="520551" cy="991904"/>
        </a:xfrm>
        <a:custGeom>
          <a:avLst/>
          <a:gdLst/>
          <a:ahLst/>
          <a:cxnLst/>
          <a:rect l="0" t="0" r="0" b="0"/>
          <a:pathLst>
            <a:path>
              <a:moveTo>
                <a:pt x="0" y="991904"/>
              </a:moveTo>
              <a:lnTo>
                <a:pt x="260275" y="991904"/>
              </a:lnTo>
              <a:lnTo>
                <a:pt x="260275" y="0"/>
              </a:lnTo>
              <a:lnTo>
                <a:pt x="520551" y="0"/>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4530175" y="865360"/>
        <a:ext cx="56009" cy="56009"/>
      </dsp:txXfrm>
    </dsp:sp>
    <dsp:sp modelId="{0AD043F7-EDBB-4336-90D1-2D103F620AC2}">
      <dsp:nvSpPr>
        <dsp:cNvPr id="0" name=""/>
        <dsp:cNvSpPr/>
      </dsp:nvSpPr>
      <dsp:spPr>
        <a:xfrm>
          <a:off x="1174596" y="1389317"/>
          <a:ext cx="520551" cy="1239880"/>
        </a:xfrm>
        <a:custGeom>
          <a:avLst/>
          <a:gdLst/>
          <a:ahLst/>
          <a:cxnLst/>
          <a:rect l="0" t="0" r="0" b="0"/>
          <a:pathLst>
            <a:path>
              <a:moveTo>
                <a:pt x="0" y="1239880"/>
              </a:moveTo>
              <a:lnTo>
                <a:pt x="260275" y="1239880"/>
              </a:lnTo>
              <a:lnTo>
                <a:pt x="260275" y="0"/>
              </a:lnTo>
              <a:lnTo>
                <a:pt x="520551" y="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zh-TW" altLang="en-US" sz="800" kern="1200">
            <a:latin typeface="微軟正黑體" panose="020B0604030504040204" pitchFamily="34" charset="-120"/>
            <a:ea typeface="微軟正黑體" panose="020B0604030504040204" pitchFamily="34" charset="-120"/>
          </a:endParaRPr>
        </a:p>
      </dsp:txBody>
      <dsp:txXfrm>
        <a:off x="1401254" y="1975639"/>
        <a:ext cx="67236" cy="67236"/>
      </dsp:txXfrm>
    </dsp:sp>
    <dsp:sp modelId="{1B1A92C0-30E2-441F-A272-A0FA3419A006}">
      <dsp:nvSpPr>
        <dsp:cNvPr id="0" name=""/>
        <dsp:cNvSpPr/>
      </dsp:nvSpPr>
      <dsp:spPr>
        <a:xfrm rot="16200000">
          <a:off x="-1310384" y="2232435"/>
          <a:ext cx="4176439" cy="793523"/>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家</a:t>
          </a:r>
          <a:br>
            <a:rPr lang="en-US" altLang="zh-TW" sz="2800" kern="1200" dirty="0">
              <a:latin typeface="微軟正黑體" panose="020B0604030504040204" pitchFamily="34" charset="-120"/>
              <a:ea typeface="微軟正黑體" panose="020B0604030504040204" pitchFamily="34" charset="-120"/>
            </a:rPr>
          </a:br>
          <a:r>
            <a:rPr lang="zh-TW" altLang="en-US" sz="2800" kern="1200" dirty="0">
              <a:latin typeface="微軟正黑體" panose="020B0604030504040204" pitchFamily="34" charset="-120"/>
              <a:ea typeface="微軟正黑體" panose="020B0604030504040204" pitchFamily="34" charset="-120"/>
            </a:rPr>
            <a:t>庭</a:t>
          </a:r>
          <a:br>
            <a:rPr lang="en-US" altLang="zh-TW" sz="2800" kern="1200" dirty="0">
              <a:latin typeface="微軟正黑體" panose="020B0604030504040204" pitchFamily="34" charset="-120"/>
              <a:ea typeface="微軟正黑體" panose="020B0604030504040204" pitchFamily="34" charset="-120"/>
            </a:rPr>
          </a:br>
          <a:r>
            <a:rPr lang="zh-TW" altLang="en-US" sz="2800" kern="1200" dirty="0">
              <a:latin typeface="微軟正黑體" panose="020B0604030504040204" pitchFamily="34" charset="-120"/>
              <a:ea typeface="微軟正黑體" panose="020B0604030504040204" pitchFamily="34" charset="-120"/>
            </a:rPr>
            <a:t>教</a:t>
          </a:r>
          <a:br>
            <a:rPr lang="en-US" altLang="zh-TW" sz="2800" kern="1200" dirty="0">
              <a:latin typeface="微軟正黑體" panose="020B0604030504040204" pitchFamily="34" charset="-120"/>
              <a:ea typeface="微軟正黑體" panose="020B0604030504040204" pitchFamily="34" charset="-120"/>
            </a:rPr>
          </a:br>
          <a:r>
            <a:rPr lang="zh-TW" altLang="en-US" sz="2800" kern="1200" dirty="0">
              <a:latin typeface="微軟正黑體" panose="020B0604030504040204" pitchFamily="34" charset="-120"/>
              <a:ea typeface="微軟正黑體" panose="020B0604030504040204" pitchFamily="34" charset="-120"/>
            </a:rPr>
            <a:t>育</a:t>
          </a:r>
          <a:br>
            <a:rPr lang="en-US" altLang="zh-TW" sz="2800" kern="1200" dirty="0">
              <a:latin typeface="微軟正黑體" panose="020B0604030504040204" pitchFamily="34" charset="-120"/>
              <a:ea typeface="微軟正黑體" panose="020B0604030504040204" pitchFamily="34" charset="-120"/>
            </a:rPr>
          </a:br>
          <a:r>
            <a:rPr lang="zh-TW" altLang="en-US" sz="2800" kern="1200" dirty="0">
              <a:latin typeface="微軟正黑體" panose="020B0604030504040204" pitchFamily="34" charset="-120"/>
              <a:ea typeface="微軟正黑體" panose="020B0604030504040204" pitchFamily="34" charset="-120"/>
            </a:rPr>
            <a:t>議</a:t>
          </a:r>
          <a:br>
            <a:rPr lang="en-US" altLang="zh-TW" sz="2800" kern="1200" dirty="0">
              <a:latin typeface="微軟正黑體" panose="020B0604030504040204" pitchFamily="34" charset="-120"/>
              <a:ea typeface="微軟正黑體" panose="020B0604030504040204" pitchFamily="34" charset="-120"/>
            </a:rPr>
          </a:br>
          <a:r>
            <a:rPr lang="zh-TW" altLang="en-US" sz="2800" kern="1200" dirty="0">
              <a:latin typeface="微軟正黑體" panose="020B0604030504040204" pitchFamily="34" charset="-120"/>
              <a:ea typeface="微軟正黑體" panose="020B0604030504040204" pitchFamily="34" charset="-120"/>
            </a:rPr>
            <a:t>題</a:t>
          </a:r>
        </a:p>
      </dsp:txBody>
      <dsp:txXfrm>
        <a:off x="-1310384" y="2232435"/>
        <a:ext cx="4176439" cy="793523"/>
      </dsp:txXfrm>
    </dsp:sp>
    <dsp:sp modelId="{E0668F06-F273-4E61-BF35-5857E77C2377}">
      <dsp:nvSpPr>
        <dsp:cNvPr id="0" name=""/>
        <dsp:cNvSpPr/>
      </dsp:nvSpPr>
      <dsp:spPr>
        <a:xfrm>
          <a:off x="1695147" y="992555"/>
          <a:ext cx="2602756" cy="79352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家人關係</a:t>
          </a:r>
        </a:p>
      </dsp:txBody>
      <dsp:txXfrm>
        <a:off x="1695147" y="992555"/>
        <a:ext cx="2602756" cy="793523"/>
      </dsp:txXfrm>
    </dsp:sp>
    <dsp:sp modelId="{793A0915-2AA4-4DDD-ADC5-8749F4EE400C}">
      <dsp:nvSpPr>
        <dsp:cNvPr id="0" name=""/>
        <dsp:cNvSpPr/>
      </dsp:nvSpPr>
      <dsp:spPr>
        <a:xfrm>
          <a:off x="4818456" y="651"/>
          <a:ext cx="2602756" cy="7935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ts val="2500"/>
            </a:lnSpc>
            <a:spcBef>
              <a:spcPct val="0"/>
            </a:spcBef>
            <a:spcAft>
              <a:spcPts val="0"/>
            </a:spcAft>
            <a:buNone/>
          </a:pPr>
          <a:r>
            <a:rPr lang="zh-TW" altLang="en-US" sz="2400" kern="1200" dirty="0">
              <a:latin typeface="微軟正黑體" panose="020B0604030504040204" pitchFamily="34" charset="-120"/>
              <a:ea typeface="微軟正黑體" panose="020B0604030504040204" pitchFamily="34" charset="-120"/>
            </a:rPr>
            <a:t>家庭的組成、</a:t>
          </a:r>
          <a:br>
            <a:rPr lang="en-US" altLang="zh-TW" sz="2400" kern="1200" dirty="0">
              <a:latin typeface="微軟正黑體" panose="020B0604030504040204" pitchFamily="34" charset="-120"/>
              <a:ea typeface="微軟正黑體" panose="020B0604030504040204" pitchFamily="34" charset="-120"/>
            </a:rPr>
          </a:br>
          <a:r>
            <a:rPr lang="zh-TW" altLang="en-US" sz="2400" kern="1200" dirty="0">
              <a:latin typeface="微軟正黑體" panose="020B0604030504040204" pitchFamily="34" charset="-120"/>
              <a:ea typeface="微軟正黑體" panose="020B0604030504040204" pitchFamily="34" charset="-120"/>
            </a:rPr>
            <a:t>發展與變化</a:t>
          </a:r>
        </a:p>
      </dsp:txBody>
      <dsp:txXfrm>
        <a:off x="4818456" y="651"/>
        <a:ext cx="2602756" cy="793523"/>
      </dsp:txXfrm>
    </dsp:sp>
    <dsp:sp modelId="{2270C1D5-8974-4974-AAC6-EBC258E2BD3B}">
      <dsp:nvSpPr>
        <dsp:cNvPr id="0" name=""/>
        <dsp:cNvSpPr/>
      </dsp:nvSpPr>
      <dsp:spPr>
        <a:xfrm>
          <a:off x="4818456" y="992555"/>
          <a:ext cx="2602756" cy="7935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ts val="2500"/>
            </a:lnSpc>
            <a:spcBef>
              <a:spcPct val="0"/>
            </a:spcBef>
            <a:spcAft>
              <a:spcPts val="0"/>
            </a:spcAft>
            <a:buNone/>
          </a:pPr>
          <a:r>
            <a:rPr lang="zh-TW" altLang="en-US" sz="2400" kern="1200" dirty="0">
              <a:latin typeface="微軟正黑體" panose="020B0604030504040204" pitchFamily="34" charset="-120"/>
              <a:ea typeface="微軟正黑體" panose="020B0604030504040204" pitchFamily="34" charset="-120"/>
            </a:rPr>
            <a:t>人際互動與</a:t>
          </a:r>
          <a:br>
            <a:rPr lang="en-US" altLang="zh-TW" sz="2400" kern="1200" dirty="0">
              <a:latin typeface="微軟正黑體" panose="020B0604030504040204" pitchFamily="34" charset="-120"/>
              <a:ea typeface="微軟正黑體" panose="020B0604030504040204" pitchFamily="34" charset="-120"/>
            </a:rPr>
          </a:br>
          <a:r>
            <a:rPr lang="zh-TW" altLang="en-US" sz="2400" kern="1200" dirty="0">
              <a:latin typeface="微軟正黑體" panose="020B0604030504040204" pitchFamily="34" charset="-120"/>
              <a:ea typeface="微軟正黑體" panose="020B0604030504040204" pitchFamily="34" charset="-120"/>
            </a:rPr>
            <a:t>親密關係發展</a:t>
          </a:r>
        </a:p>
      </dsp:txBody>
      <dsp:txXfrm>
        <a:off x="4818456" y="992555"/>
        <a:ext cx="2602756" cy="793523"/>
      </dsp:txXfrm>
    </dsp:sp>
    <dsp:sp modelId="{45AE6832-1EF3-4D85-B78B-8D100504898A}">
      <dsp:nvSpPr>
        <dsp:cNvPr id="0" name=""/>
        <dsp:cNvSpPr/>
      </dsp:nvSpPr>
      <dsp:spPr>
        <a:xfrm>
          <a:off x="4818456" y="1984459"/>
          <a:ext cx="2602756" cy="7935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ts val="2500"/>
            </a:lnSpc>
            <a:spcBef>
              <a:spcPct val="0"/>
            </a:spcBef>
            <a:spcAft>
              <a:spcPts val="0"/>
            </a:spcAft>
            <a:buNone/>
          </a:pPr>
          <a:r>
            <a:rPr lang="zh-TW" altLang="en-US" sz="2400" kern="1200" dirty="0">
              <a:latin typeface="微軟正黑體" panose="020B0604030504040204" pitchFamily="34" charset="-120"/>
              <a:ea typeface="微軟正黑體" panose="020B0604030504040204" pitchFamily="34" charset="-120"/>
            </a:rPr>
            <a:t>家人關係與互動</a:t>
          </a:r>
        </a:p>
      </dsp:txBody>
      <dsp:txXfrm>
        <a:off x="4818456" y="1984459"/>
        <a:ext cx="2602756" cy="793523"/>
      </dsp:txXfrm>
    </dsp:sp>
    <dsp:sp modelId="{D1203F9A-40DA-4344-888B-BD06A3C99876}">
      <dsp:nvSpPr>
        <dsp:cNvPr id="0" name=""/>
        <dsp:cNvSpPr/>
      </dsp:nvSpPr>
      <dsp:spPr>
        <a:xfrm>
          <a:off x="1695147" y="3472316"/>
          <a:ext cx="2602756" cy="79352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家庭生活管理</a:t>
          </a:r>
        </a:p>
      </dsp:txBody>
      <dsp:txXfrm>
        <a:off x="1695147" y="3472316"/>
        <a:ext cx="2602756" cy="793523"/>
      </dsp:txXfrm>
    </dsp:sp>
    <dsp:sp modelId="{C72831E4-C8CD-4185-816E-2B8AA7C46D3D}">
      <dsp:nvSpPr>
        <dsp:cNvPr id="0" name=""/>
        <dsp:cNvSpPr/>
      </dsp:nvSpPr>
      <dsp:spPr>
        <a:xfrm>
          <a:off x="4818456" y="2976364"/>
          <a:ext cx="2602756" cy="7935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ts val="2500"/>
            </a:lnSpc>
            <a:spcBef>
              <a:spcPct val="0"/>
            </a:spcBef>
            <a:spcAft>
              <a:spcPts val="0"/>
            </a:spcAft>
            <a:buNone/>
          </a:pPr>
          <a:r>
            <a:rPr lang="zh-TW" altLang="en-US" sz="2400" kern="1200" dirty="0">
              <a:latin typeface="微軟正黑體" panose="020B0604030504040204" pitchFamily="34" charset="-120"/>
              <a:ea typeface="微軟正黑體" panose="020B0604030504040204" pitchFamily="34" charset="-120"/>
            </a:rPr>
            <a:t>家庭資源管理</a:t>
          </a:r>
          <a:br>
            <a:rPr lang="en-US" altLang="zh-TW" sz="2400" kern="1200" dirty="0">
              <a:latin typeface="微軟正黑體" panose="020B0604030504040204" pitchFamily="34" charset="-120"/>
              <a:ea typeface="微軟正黑體" panose="020B0604030504040204" pitchFamily="34" charset="-120"/>
            </a:rPr>
          </a:br>
          <a:r>
            <a:rPr lang="zh-TW" altLang="en-US" sz="2400" kern="1200" dirty="0">
              <a:latin typeface="微軟正黑體" panose="020B0604030504040204" pitchFamily="34" charset="-120"/>
              <a:ea typeface="微軟正黑體" panose="020B0604030504040204" pitchFamily="34" charset="-120"/>
            </a:rPr>
            <a:t>與消費決策</a:t>
          </a:r>
        </a:p>
      </dsp:txBody>
      <dsp:txXfrm>
        <a:off x="4818456" y="2976364"/>
        <a:ext cx="2602756" cy="793523"/>
      </dsp:txXfrm>
    </dsp:sp>
    <dsp:sp modelId="{27825099-C226-4B3D-BF5F-20D3603CEFA6}">
      <dsp:nvSpPr>
        <dsp:cNvPr id="0" name=""/>
        <dsp:cNvSpPr/>
      </dsp:nvSpPr>
      <dsp:spPr>
        <a:xfrm>
          <a:off x="4818456" y="3968268"/>
          <a:ext cx="2602756" cy="79352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ts val="2500"/>
            </a:lnSpc>
            <a:spcBef>
              <a:spcPct val="0"/>
            </a:spcBef>
            <a:spcAft>
              <a:spcPts val="0"/>
            </a:spcAft>
            <a:buNone/>
          </a:pPr>
          <a:r>
            <a:rPr lang="zh-TW" altLang="en-US" sz="2400" kern="1200" dirty="0">
              <a:latin typeface="微軟正黑體" panose="020B0604030504040204" pitchFamily="34" charset="-120"/>
              <a:ea typeface="微軟正黑體" panose="020B0604030504040204" pitchFamily="34" charset="-120"/>
            </a:rPr>
            <a:t>家庭活動與</a:t>
          </a:r>
          <a:br>
            <a:rPr lang="en-US" altLang="zh-TW" sz="2400" kern="1200" dirty="0">
              <a:latin typeface="微軟正黑體" panose="020B0604030504040204" pitchFamily="34" charset="-120"/>
              <a:ea typeface="微軟正黑體" panose="020B0604030504040204" pitchFamily="34" charset="-120"/>
            </a:rPr>
          </a:br>
          <a:r>
            <a:rPr lang="zh-TW" altLang="en-US" sz="2400" kern="1200" dirty="0">
              <a:latin typeface="微軟正黑體" panose="020B0604030504040204" pitchFamily="34" charset="-120"/>
              <a:ea typeface="微軟正黑體" panose="020B0604030504040204" pitchFamily="34" charset="-120"/>
            </a:rPr>
            <a:t>社區參與</a:t>
          </a:r>
        </a:p>
      </dsp:txBody>
      <dsp:txXfrm>
        <a:off x="4818456" y="3968268"/>
        <a:ext cx="2602756" cy="7935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94756-D1B5-4DEF-9F1D-3C1096DF7A36}">
      <dsp:nvSpPr>
        <dsp:cNvPr id="0" name=""/>
        <dsp:cNvSpPr/>
      </dsp:nvSpPr>
      <dsp:spPr>
        <a:xfrm>
          <a:off x="4080837"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家庭系統與轉變</a:t>
          </a:r>
        </a:p>
      </dsp:txBody>
      <dsp:txXfrm>
        <a:off x="4773858" y="3424399"/>
        <a:ext cx="1481056" cy="1008713"/>
      </dsp:txXfrm>
    </dsp:sp>
    <dsp:sp modelId="{70754B05-DED9-4E65-8354-53A7168E17B7}">
      <dsp:nvSpPr>
        <dsp:cNvPr id="0" name=""/>
        <dsp:cNvSpPr/>
      </dsp:nvSpPr>
      <dsp:spPr>
        <a:xfrm>
          <a:off x="482453" y="3035857"/>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社會環境中的家庭</a:t>
          </a:r>
          <a:endParaRPr lang="zh-TW" altLang="en-US" sz="2000" kern="1200" dirty="0">
            <a:latin typeface="微軟正黑體" panose="020B0604030504040204" pitchFamily="34" charset="-120"/>
            <a:ea typeface="微軟正黑體" panose="020B0604030504040204" pitchFamily="34" charset="-120"/>
          </a:endParaRPr>
        </a:p>
      </dsp:txBody>
      <dsp:txXfrm>
        <a:off x="513836" y="3424399"/>
        <a:ext cx="1481056" cy="1008713"/>
      </dsp:txXfrm>
    </dsp:sp>
    <dsp:sp modelId="{4DE764CC-E80D-4909-AF19-3744F7303A88}">
      <dsp:nvSpPr>
        <dsp:cNvPr id="0" name=""/>
        <dsp:cNvSpPr/>
      </dsp:nvSpPr>
      <dsp:spPr>
        <a:xfrm>
          <a:off x="4080837" y="0"/>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latin typeface="微軟正黑體" panose="020B0604030504040204" pitchFamily="34" charset="-120"/>
              <a:ea typeface="微軟正黑體" panose="020B0604030504040204" pitchFamily="34" charset="-120"/>
            </a:rPr>
            <a:t>家庭的發展與任務</a:t>
          </a:r>
        </a:p>
      </dsp:txBody>
      <dsp:txXfrm>
        <a:off x="4773858" y="31383"/>
        <a:ext cx="1481056" cy="1008713"/>
      </dsp:txXfrm>
    </dsp:sp>
    <dsp:sp modelId="{AB91DB7F-6887-4795-891D-E73402BB93D9}">
      <dsp:nvSpPr>
        <dsp:cNvPr id="0" name=""/>
        <dsp:cNvSpPr/>
      </dsp:nvSpPr>
      <dsp:spPr>
        <a:xfrm>
          <a:off x="482453" y="0"/>
          <a:ext cx="2205461" cy="14286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 </a:t>
          </a:r>
          <a:r>
            <a:rPr lang="zh-TW" altLang="en-US" sz="2000" b="1" kern="1200" dirty="0">
              <a:latin typeface="微軟正黑體" panose="020B0604030504040204" pitchFamily="34" charset="-120"/>
              <a:ea typeface="微軟正黑體" panose="020B0604030504040204" pitchFamily="34" charset="-120"/>
            </a:rPr>
            <a:t>家庭的意義與內涵</a:t>
          </a:r>
        </a:p>
      </dsp:txBody>
      <dsp:txXfrm>
        <a:off x="513836" y="31383"/>
        <a:ext cx="1481056" cy="1008713"/>
      </dsp:txXfrm>
    </dsp:sp>
    <dsp:sp modelId="{6A197476-9143-4CCB-851F-F36E9D4706C5}">
      <dsp:nvSpPr>
        <dsp:cNvPr id="0" name=""/>
        <dsp:cNvSpPr/>
      </dsp:nvSpPr>
      <dsp:spPr>
        <a:xfrm>
          <a:off x="1406604"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1</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a:off x="1972803" y="820675"/>
        <a:ext cx="1366927" cy="1366927"/>
      </dsp:txXfrm>
    </dsp:sp>
    <dsp:sp modelId="{CA831F32-D42E-48AA-8943-C63E721F22EB}">
      <dsp:nvSpPr>
        <dsp:cNvPr id="0" name=""/>
        <dsp:cNvSpPr/>
      </dsp:nvSpPr>
      <dsp:spPr>
        <a:xfrm rot="5400000">
          <a:off x="3429020" y="254476"/>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2</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3429020" y="820675"/>
        <a:ext cx="1366927" cy="1366927"/>
      </dsp:txXfrm>
    </dsp:sp>
    <dsp:sp modelId="{54A9DFBC-33C8-45D6-AAFD-80FF19EC2C21}">
      <dsp:nvSpPr>
        <dsp:cNvPr id="0" name=""/>
        <dsp:cNvSpPr/>
      </dsp:nvSpPr>
      <dsp:spPr>
        <a:xfrm rot="10800000">
          <a:off x="3429020"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a:t>
          </a:r>
          <a:r>
            <a:rPr lang="zh-TW" altLang="en-US" sz="2800" kern="1200" dirty="0">
              <a:solidFill>
                <a:schemeClr val="tx1"/>
              </a:solidFill>
              <a:latin typeface="微軟正黑體" panose="020B0604030504040204" pitchFamily="34" charset="-120"/>
              <a:ea typeface="微軟正黑體" panose="020B0604030504040204" pitchFamily="34" charset="-120"/>
            </a:rPr>
            <a:t> </a:t>
          </a:r>
          <a:r>
            <a:rPr lang="en-US" altLang="zh-TW" sz="2800" kern="1200" dirty="0">
              <a:solidFill>
                <a:schemeClr val="tx1"/>
              </a:solidFill>
              <a:latin typeface="微軟正黑體" panose="020B0604030504040204" pitchFamily="34" charset="-120"/>
              <a:ea typeface="微軟正黑體" panose="020B0604030504040204" pitchFamily="34" charset="-120"/>
            </a:rPr>
            <a:t>3</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10800000">
        <a:off x="3429020" y="2276892"/>
        <a:ext cx="1366927" cy="1366927"/>
      </dsp:txXfrm>
    </dsp:sp>
    <dsp:sp modelId="{ADCF5775-38D8-4183-81FF-973B86AEBE91}">
      <dsp:nvSpPr>
        <dsp:cNvPr id="0" name=""/>
        <dsp:cNvSpPr/>
      </dsp:nvSpPr>
      <dsp:spPr>
        <a:xfrm rot="16200000">
          <a:off x="1406604" y="2276892"/>
          <a:ext cx="1933126" cy="1933126"/>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altLang="zh-TW" sz="2800" kern="1200" dirty="0">
              <a:solidFill>
                <a:schemeClr val="tx1"/>
              </a:solidFill>
              <a:latin typeface="微軟正黑體" panose="020B0604030504040204" pitchFamily="34" charset="-120"/>
              <a:ea typeface="微軟正黑體" panose="020B0604030504040204" pitchFamily="34" charset="-120"/>
            </a:rPr>
            <a:t>Part 4</a:t>
          </a:r>
          <a:endParaRPr lang="zh-TW" altLang="en-US" sz="2800" kern="1200" dirty="0">
            <a:solidFill>
              <a:schemeClr val="tx1"/>
            </a:solidFill>
            <a:latin typeface="微軟正黑體" panose="020B0604030504040204" pitchFamily="34" charset="-120"/>
            <a:ea typeface="微軟正黑體" panose="020B0604030504040204" pitchFamily="34" charset="-120"/>
          </a:endParaRPr>
        </a:p>
      </dsp:txBody>
      <dsp:txXfrm rot="5400000">
        <a:off x="1972803" y="2276892"/>
        <a:ext cx="1366927" cy="1366927"/>
      </dsp:txXfrm>
    </dsp:sp>
    <dsp:sp modelId="{B4A1F918-C8F5-4B00-BF48-541BE0ECC56D}">
      <dsp:nvSpPr>
        <dsp:cNvPr id="0" name=""/>
        <dsp:cNvSpPr/>
      </dsp:nvSpPr>
      <dsp:spPr>
        <a:xfrm>
          <a:off x="3050654" y="1830443"/>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D35BA1-3DD3-4D88-B3DB-13455A46EA2F}">
      <dsp:nvSpPr>
        <dsp:cNvPr id="0" name=""/>
        <dsp:cNvSpPr/>
      </dsp:nvSpPr>
      <dsp:spPr>
        <a:xfrm rot="10800000">
          <a:off x="3050654" y="2053668"/>
          <a:ext cx="667442" cy="58038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AEB394-47AE-4355-A31E-255BCA28B2F1}">
      <dsp:nvSpPr>
        <dsp:cNvPr id="0" name=""/>
        <dsp:cNvSpPr/>
      </dsp:nvSpPr>
      <dsp:spPr>
        <a:xfrm>
          <a:off x="804595" y="0"/>
          <a:ext cx="5200352" cy="5200352"/>
        </a:xfrm>
        <a:prstGeom prst="triangle">
          <a:avLst/>
        </a:prstGeom>
        <a:solidFill>
          <a:srgbClr val="D1D1F0"/>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DFFF95-105E-4C41-8632-9AC95A61E870}">
      <dsp:nvSpPr>
        <dsp:cNvPr id="0" name=""/>
        <dsp:cNvSpPr/>
      </dsp:nvSpPr>
      <dsp:spPr>
        <a:xfrm>
          <a:off x="3505400" y="623078"/>
          <a:ext cx="3708787" cy="924281"/>
        </a:xfrm>
        <a:prstGeom prst="round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家庭的轉變與壓力</a:t>
          </a:r>
        </a:p>
      </dsp:txBody>
      <dsp:txXfrm>
        <a:off x="3550520" y="668198"/>
        <a:ext cx="3618547" cy="834041"/>
      </dsp:txXfrm>
    </dsp:sp>
    <dsp:sp modelId="{1BD83609-4C91-4B55-9A49-FEE28E976195}">
      <dsp:nvSpPr>
        <dsp:cNvPr id="0" name=""/>
        <dsp:cNvSpPr/>
      </dsp:nvSpPr>
      <dsp:spPr>
        <a:xfrm>
          <a:off x="3523231" y="2076256"/>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3311292"/>
              <a:satOff val="13270"/>
              <a:lumOff val="287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家庭發展歷程</a:t>
          </a:r>
        </a:p>
      </dsp:txBody>
      <dsp:txXfrm>
        <a:off x="3568351" y="2121376"/>
        <a:ext cx="3401772" cy="834041"/>
      </dsp:txXfrm>
    </dsp:sp>
    <dsp:sp modelId="{7003944E-5B1C-4829-9715-95A816FCAAF5}">
      <dsp:nvSpPr>
        <dsp:cNvPr id="0" name=""/>
        <dsp:cNvSpPr/>
      </dsp:nvSpPr>
      <dsp:spPr>
        <a:xfrm>
          <a:off x="3667229" y="3503402"/>
          <a:ext cx="3492012" cy="924281"/>
        </a:xfrm>
        <a:prstGeom prst="roundRect">
          <a:avLst/>
        </a:prstGeom>
        <a:solidFill>
          <a:sysClr val="window" lastClr="FFFFFF">
            <a:alpha val="90000"/>
            <a:hueOff val="0"/>
            <a:satOff val="0"/>
            <a:lumOff val="0"/>
            <a:alphaOff val="0"/>
          </a:sysClr>
        </a:solidFill>
        <a:ln w="25400" cap="flat" cmpd="sng" algn="ctr">
          <a:solidFill>
            <a:srgbClr val="4BACC6">
              <a:hueOff val="-6622584"/>
              <a:satOff val="26541"/>
              <a:lumOff val="575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家庭的定義</a:t>
          </a:r>
          <a:endParaRPr lang="en-US" altLang="zh-TW"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endParaRPr>
        </a:p>
        <a:p>
          <a:pPr marL="0" lvl="0" indent="0" algn="ctr" defTabSz="1066800">
            <a:lnSpc>
              <a:spcPct val="90000"/>
            </a:lnSpc>
            <a:spcBef>
              <a:spcPct val="0"/>
            </a:spcBef>
            <a:spcAft>
              <a:spcPts val="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與功能</a:t>
          </a:r>
        </a:p>
      </dsp:txBody>
      <dsp:txXfrm>
        <a:off x="3712349" y="3548522"/>
        <a:ext cx="3401772" cy="834041"/>
      </dsp:txXfrm>
    </dsp:sp>
    <dsp:sp modelId="{546ACFEE-CB62-4EA3-BB06-9CDA3B1C4D80}">
      <dsp:nvSpPr>
        <dsp:cNvPr id="0" name=""/>
        <dsp:cNvSpPr/>
      </dsp:nvSpPr>
      <dsp:spPr>
        <a:xfrm>
          <a:off x="0" y="3503152"/>
          <a:ext cx="3492012" cy="924281"/>
        </a:xfrm>
        <a:prstGeom prst="roundRect">
          <a:avLst/>
        </a:prstGeom>
        <a:solidFill>
          <a:sysClr val="window" lastClr="FFFFFF">
            <a:alpha val="90000"/>
            <a:hueOff val="0"/>
            <a:satOff val="0"/>
            <a:lumOff val="0"/>
            <a:alphaOff val="0"/>
          </a:sysClr>
        </a:solidFill>
        <a:ln w="25400" cap="flat" cmpd="sng" algn="ctr">
          <a:solidFill>
            <a:srgbClr val="D1D1F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家庭的成員組成</a:t>
          </a:r>
          <a:endParaRPr lang="en-US" altLang="zh-TW"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endParaRPr>
        </a:p>
        <a:p>
          <a:pPr marL="0" lvl="0" indent="0" algn="ctr" defTabSz="1066800">
            <a:lnSpc>
              <a:spcPct val="90000"/>
            </a:lnSpc>
            <a:spcBef>
              <a:spcPct val="0"/>
            </a:spcBef>
            <a:spcAft>
              <a:spcPts val="0"/>
            </a:spcAft>
            <a:buNone/>
          </a:pPr>
          <a:r>
            <a:rPr lang="zh-TW" altLang="en-US" sz="2400" b="1" kern="1200" dirty="0">
              <a:solidFill>
                <a:sysClr val="windowText" lastClr="000000">
                  <a:hueOff val="0"/>
                  <a:satOff val="0"/>
                  <a:lumOff val="0"/>
                  <a:alphaOff val="0"/>
                </a:sysClr>
              </a:solidFill>
              <a:latin typeface="Times New Roman" panose="02020603050405020304" pitchFamily="18" charset="0"/>
              <a:ea typeface="微軟正黑體" panose="020B0604030504040204" pitchFamily="34" charset="-120"/>
              <a:cs typeface="Times New Roman" panose="02020603050405020304" pitchFamily="18" charset="0"/>
            </a:rPr>
            <a:t>與稱謂</a:t>
          </a:r>
        </a:p>
      </dsp:txBody>
      <dsp:txXfrm>
        <a:off x="45120" y="3548272"/>
        <a:ext cx="3401772" cy="83404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744907AE-201C-48F8-90E6-D445DE2E81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9B313C28-A0CE-4BA0-867C-11F4975FEF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84F451-3246-4B8E-8F87-01A9ED970755}" type="datetimeFigureOut">
              <a:rPr lang="zh-TW" altLang="en-US" smtClean="0"/>
              <a:t>2020/9/30</a:t>
            </a:fld>
            <a:endParaRPr lang="zh-TW" altLang="en-US"/>
          </a:p>
        </p:txBody>
      </p:sp>
      <p:sp>
        <p:nvSpPr>
          <p:cNvPr id="4" name="頁尾版面配置區 3">
            <a:extLst>
              <a:ext uri="{FF2B5EF4-FFF2-40B4-BE49-F238E27FC236}">
                <a16:creationId xmlns:a16="http://schemas.microsoft.com/office/drawing/2014/main" id="{FF42950B-8FDC-4A8A-A340-3DD0672EBCD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69D1476D-A5AC-41D6-858D-5CBAA9F96A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0E2D0D7-4A79-4874-AADB-D257946AB1E9}" type="slidenum">
              <a:rPr lang="zh-TW" altLang="en-US" smtClean="0"/>
              <a:t>‹#›</a:t>
            </a:fld>
            <a:endParaRPr lang="zh-TW" altLang="en-US"/>
          </a:p>
        </p:txBody>
      </p:sp>
    </p:spTree>
    <p:extLst>
      <p:ext uri="{BB962C8B-B14F-4D97-AF65-F5344CB8AC3E}">
        <p14:creationId xmlns:p14="http://schemas.microsoft.com/office/powerpoint/2010/main" val="202376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軟正黑體" panose="020B0604030504040204" pitchFamily="34" charset="-120"/>
                <a:ea typeface="微軟正黑體" panose="020B0604030504040204" pitchFamily="34" charset="-120"/>
              </a:defRPr>
            </a:lvl1pPr>
          </a:lstStyle>
          <a:p>
            <a:endParaRPr lang="zh-TW" altLang="en-US" dirty="0"/>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軟正黑體" panose="020B0604030504040204" pitchFamily="34" charset="-120"/>
                <a:ea typeface="微軟正黑體" panose="020B0604030504040204" pitchFamily="34" charset="-120"/>
              </a:defRPr>
            </a:lvl1pPr>
          </a:lstStyle>
          <a:p>
            <a:fld id="{368BFBA4-8C5D-42A6-8FCF-242E01FCDCC9}" type="datetimeFigureOut">
              <a:rPr lang="zh-TW" altLang="en-US" smtClean="0"/>
              <a:pPr/>
              <a:t>2020/9/30</a:t>
            </a:fld>
            <a:endParaRPr lang="zh-TW" altLang="en-US" dirty="0"/>
          </a:p>
        </p:txBody>
      </p:sp>
      <p:sp>
        <p:nvSpPr>
          <p:cNvPr id="4" name="投影片影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dirty="0"/>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軟正黑體" panose="020B0604030504040204" pitchFamily="34" charset="-120"/>
                <a:ea typeface="微軟正黑體" panose="020B0604030504040204" pitchFamily="34" charset="-120"/>
              </a:defRPr>
            </a:lvl1pPr>
          </a:lstStyle>
          <a:p>
            <a:endParaRPr lang="zh-TW" altLang="en-US" dirty="0"/>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軟正黑體" panose="020B0604030504040204" pitchFamily="34" charset="-120"/>
                <a:ea typeface="微軟正黑體" panose="020B0604030504040204" pitchFamily="34" charset="-120"/>
              </a:defRPr>
            </a:lvl1pPr>
          </a:lstStyle>
          <a:p>
            <a:fld id="{15C6FCB5-B2ED-4947-BB89-22DE0D3232BB}" type="slidenum">
              <a:rPr lang="zh-TW" altLang="en-US" smtClean="0"/>
              <a:pPr/>
              <a:t>‹#›</a:t>
            </a:fld>
            <a:endParaRPr lang="zh-TW" altLang="en-US" dirty="0"/>
          </a:p>
        </p:txBody>
      </p:sp>
    </p:spTree>
    <p:extLst>
      <p:ext uri="{BB962C8B-B14F-4D97-AF65-F5344CB8AC3E}">
        <p14:creationId xmlns:p14="http://schemas.microsoft.com/office/powerpoint/2010/main" val="511633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2pPr>
    <a:lvl3pPr marL="9144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3pPr>
    <a:lvl4pPr marL="13716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4pPr>
    <a:lvl5pPr marL="1828800" algn="l" defTabSz="914400" rtl="0" eaLnBrk="1" latinLnBrk="0" hangingPunct="1">
      <a:defRPr sz="1200" kern="1200">
        <a:solidFill>
          <a:schemeClr val="tx1"/>
        </a:solidFill>
        <a:latin typeface="微軟正黑體" panose="020B0604030504040204" pitchFamily="34" charset="-120"/>
        <a:ea typeface="微軟正黑體"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58" name="Shape 1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0728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76</a:t>
            </a:fld>
            <a:endParaRPr lang="zh-TW" altLang="en-US"/>
          </a:p>
        </p:txBody>
      </p:sp>
    </p:spTree>
    <p:extLst>
      <p:ext uri="{BB962C8B-B14F-4D97-AF65-F5344CB8AC3E}">
        <p14:creationId xmlns:p14="http://schemas.microsoft.com/office/powerpoint/2010/main" val="2211330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3126627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401063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13319933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33400" y="447675"/>
            <a:ext cx="8191500" cy="595312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1"/>
          </p:nvPr>
        </p:nvSpPr>
        <p:spPr>
          <a:xfrm>
            <a:off x="4191000" y="6505575"/>
            <a:ext cx="838200" cy="261938"/>
          </a:xfrm>
          <a:prstGeom prst="rect">
            <a:avLst/>
          </a:prstGeom>
          <a:ln/>
        </p:spPr>
        <p:txBody>
          <a:bodyPr/>
          <a:lstStyle>
            <a:lvl1pPr>
              <a:defRPr/>
            </a:lvl1pPr>
          </a:lstStyle>
          <a:p>
            <a:pPr>
              <a:defRPr/>
            </a:pPr>
            <a:fld id="{2619F333-D4A2-483D-8D77-5552DB788B24}" type="slidenum">
              <a:rPr lang="zh-TW" altLang="en-US"/>
              <a:pPr>
                <a:defRPr/>
              </a:pPr>
              <a:t>‹#›</a:t>
            </a:fld>
            <a:endParaRPr lang="en-US" altLang="zh-TW"/>
          </a:p>
        </p:txBody>
      </p:sp>
      <p:sp>
        <p:nvSpPr>
          <p:cNvPr id="5" name="Rectangle 4"/>
          <p:cNvSpPr>
            <a:spLocks noGrp="1" noChangeArrowheads="1"/>
          </p:cNvSpPr>
          <p:nvPr>
            <p:ph type="dt" sz="half" idx="12"/>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564505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a:xfrm>
            <a:off x="628650" y="6370091"/>
            <a:ext cx="2057400" cy="365125"/>
          </a:xfrm>
        </p:spPr>
        <p:txBody>
          <a:bodyPr/>
          <a:lstStyle>
            <a:lvl1pPr algn="l">
              <a:defRPr/>
            </a:lvl1pPr>
          </a:lstStyle>
          <a:p>
            <a:fld id="{3E684296-1115-4441-8EDF-587A6A6509AE}" type="slidenum">
              <a:rPr lang="zh-TW" altLang="en-US" smtClean="0"/>
              <a:pPr/>
              <a:t>‹#›</a:t>
            </a:fld>
            <a:endParaRPr lang="zh-TW" altLang="en-US" dirty="0"/>
          </a:p>
        </p:txBody>
      </p:sp>
    </p:spTree>
    <p:extLst>
      <p:ext uri="{BB962C8B-B14F-4D97-AF65-F5344CB8AC3E}">
        <p14:creationId xmlns:p14="http://schemas.microsoft.com/office/powerpoint/2010/main" val="113715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2171205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611517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2975942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263287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3010902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4121624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E684296-1115-4441-8EDF-587A6A6509AE}" type="slidenum">
              <a:rPr lang="zh-TW" altLang="en-US" smtClean="0"/>
              <a:t>‹#›</a:t>
            </a:fld>
            <a:endParaRPr lang="zh-TW" altLang="en-US"/>
          </a:p>
        </p:txBody>
      </p:sp>
    </p:spTree>
    <p:extLst>
      <p:ext uri="{BB962C8B-B14F-4D97-AF65-F5344CB8AC3E}">
        <p14:creationId xmlns:p14="http://schemas.microsoft.com/office/powerpoint/2010/main" val="999642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dirty="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latin typeface="微軟正黑體" panose="020B0604030504040204" pitchFamily="34" charset="-120"/>
                <a:ea typeface="微軟正黑體" panose="020B0604030504040204" pitchFamily="34" charset="-120"/>
              </a:defRPr>
            </a:lvl1pPr>
          </a:lstStyle>
          <a:p>
            <a:endParaRPr lang="zh-TW"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endParaRPr lang="zh-TW" alt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3E684296-1115-4441-8EDF-587A6A6509AE}" type="slidenum">
              <a:rPr lang="zh-TW" altLang="en-US" smtClean="0"/>
              <a:pPr/>
              <a:t>‹#›</a:t>
            </a:fld>
            <a:endParaRPr lang="zh-TW" altLang="en-US" dirty="0"/>
          </a:p>
        </p:txBody>
      </p:sp>
      <p:pic>
        <p:nvPicPr>
          <p:cNvPr id="8" name="圖片 7">
            <a:extLst>
              <a:ext uri="{FF2B5EF4-FFF2-40B4-BE49-F238E27FC236}">
                <a16:creationId xmlns:a16="http://schemas.microsoft.com/office/drawing/2014/main" id="{B4B3F47B-962C-4CE3-AEB6-A1B29DDB9341}"/>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r="44745"/>
          <a:stretch/>
        </p:blipFill>
        <p:spPr>
          <a:xfrm>
            <a:off x="3807229" y="6389065"/>
            <a:ext cx="1529542" cy="468935"/>
          </a:xfrm>
          <a:prstGeom prst="rect">
            <a:avLst/>
          </a:prstGeom>
          <a:effectLst>
            <a:softEdge rad="31750"/>
          </a:effectLst>
        </p:spPr>
      </p:pic>
    </p:spTree>
    <p:extLst>
      <p:ext uri="{BB962C8B-B14F-4D97-AF65-F5344CB8AC3E}">
        <p14:creationId xmlns:p14="http://schemas.microsoft.com/office/powerpoint/2010/main" val="3320819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6.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6.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6.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6.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6.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6.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6.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3.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3" name="Rectangle 7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3074" name="Rectangle 2"/>
          <p:cNvSpPr>
            <a:spLocks noGrp="1" noChangeArrowheads="1"/>
          </p:cNvSpPr>
          <p:nvPr>
            <p:ph type="ctrTitle"/>
          </p:nvPr>
        </p:nvSpPr>
        <p:spPr>
          <a:xfrm>
            <a:off x="4857750" y="1555996"/>
            <a:ext cx="3840480" cy="2902882"/>
          </a:xfrm>
        </p:spPr>
        <p:txBody>
          <a:bodyPr anchor="ctr">
            <a:normAutofit/>
          </a:bodyPr>
          <a:lstStyle/>
          <a:p>
            <a:pPr algn="l"/>
            <a:r>
              <a:rPr kumimoji="1" lang="zh-TW" altLang="en-US"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家庭教育法</a:t>
            </a:r>
            <a:br>
              <a:rPr kumimoji="1" lang="en-US" altLang="zh-TW"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br>
            <a:r>
              <a:rPr kumimoji="1" lang="zh-TW" altLang="en-US"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相關條文</a:t>
            </a:r>
            <a:br>
              <a:rPr kumimoji="1" lang="en-US" altLang="zh-TW"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br>
            <a:r>
              <a:rPr kumimoji="1" lang="zh-TW" altLang="en-US"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及子法介紹</a:t>
            </a:r>
            <a:endParaRPr kumimoji="1" lang="zh-TW" altLang="zh-TW"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endParaRPr>
          </a:p>
        </p:txBody>
      </p:sp>
      <p:grpSp>
        <p:nvGrpSpPr>
          <p:cNvPr id="75" name="Group 74">
            <a:extLst>
              <a:ext uri="{FF2B5EF4-FFF2-40B4-BE49-F238E27FC236}">
                <a16:creationId xmlns:a16="http://schemas.microsoft.com/office/drawing/2014/main" id="{45E2E1AA-FCC7-4C80-AD5D-341E9F49EB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48600" y="73152"/>
            <a:ext cx="884223" cy="232963"/>
            <a:chOff x="6464808" y="73152"/>
            <a:chExt cx="1178966" cy="232963"/>
          </a:xfrm>
        </p:grpSpPr>
        <p:sp>
          <p:nvSpPr>
            <p:cNvPr id="76" name="Rectangle 64">
              <a:extLst>
                <a:ext uri="{FF2B5EF4-FFF2-40B4-BE49-F238E27FC236}">
                  <a16:creationId xmlns:a16="http://schemas.microsoft.com/office/drawing/2014/main" id="{45A9BC78-B2A2-4EE8-918E-A0980A3C7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6462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7" name="Rectangle 66">
              <a:extLst>
                <a:ext uri="{FF2B5EF4-FFF2-40B4-BE49-F238E27FC236}">
                  <a16:creationId xmlns:a16="http://schemas.microsoft.com/office/drawing/2014/main" id="{B6B4C4EF-CD72-4C2A-AF9D-4AE3396C6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6462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8" name="Rectangle 64">
              <a:extLst>
                <a:ext uri="{FF2B5EF4-FFF2-40B4-BE49-F238E27FC236}">
                  <a16:creationId xmlns:a16="http://schemas.microsoft.com/office/drawing/2014/main" id="{7F3F9387-E772-47C0-8EFF-60187605A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3967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9" name="Rectangle 66">
              <a:extLst>
                <a:ext uri="{FF2B5EF4-FFF2-40B4-BE49-F238E27FC236}">
                  <a16:creationId xmlns:a16="http://schemas.microsoft.com/office/drawing/2014/main" id="{5272C286-4AD1-4B30-8B2E-956F1985BF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3967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0" name="Rectangle 64">
              <a:extLst>
                <a:ext uri="{FF2B5EF4-FFF2-40B4-BE49-F238E27FC236}">
                  <a16:creationId xmlns:a16="http://schemas.microsoft.com/office/drawing/2014/main" id="{78929639-54CA-43F0-B7FB-73B6C4E37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71471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1" name="Rectangle 66">
              <a:extLst>
                <a:ext uri="{FF2B5EF4-FFF2-40B4-BE49-F238E27FC236}">
                  <a16:creationId xmlns:a16="http://schemas.microsoft.com/office/drawing/2014/main" id="{9FF9CC1E-36C1-4F95-B488-90B3CD19C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71471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2" name="Rectangle 64">
              <a:extLst>
                <a:ext uri="{FF2B5EF4-FFF2-40B4-BE49-F238E27FC236}">
                  <a16:creationId xmlns:a16="http://schemas.microsoft.com/office/drawing/2014/main" id="{4636A28A-DD6F-4893-ADF6-98944467B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897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3" name="Rectangle 66">
              <a:extLst>
                <a:ext uri="{FF2B5EF4-FFF2-40B4-BE49-F238E27FC236}">
                  <a16:creationId xmlns:a16="http://schemas.microsoft.com/office/drawing/2014/main" id="{20D4C555-D791-4F9B-98BC-EF9B706D6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897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4" name="Rectangle 64">
              <a:extLst>
                <a:ext uri="{FF2B5EF4-FFF2-40B4-BE49-F238E27FC236}">
                  <a16:creationId xmlns:a16="http://schemas.microsoft.com/office/drawing/2014/main" id="{402F52F8-932B-4EB1-A835-A729F43E52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648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5" name="Rectangle 66">
              <a:extLst>
                <a:ext uri="{FF2B5EF4-FFF2-40B4-BE49-F238E27FC236}">
                  <a16:creationId xmlns:a16="http://schemas.microsoft.com/office/drawing/2014/main" id="{A2211490-31FB-446C-A954-BD9E7A13C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648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6" name="Rectangle 64">
              <a:extLst>
                <a:ext uri="{FF2B5EF4-FFF2-40B4-BE49-F238E27FC236}">
                  <a16:creationId xmlns:a16="http://schemas.microsoft.com/office/drawing/2014/main" id="{56037A67-611E-4259-B82F-778469D2A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8940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7" name="Rectangle 66">
              <a:extLst>
                <a:ext uri="{FF2B5EF4-FFF2-40B4-BE49-F238E27FC236}">
                  <a16:creationId xmlns:a16="http://schemas.microsoft.com/office/drawing/2014/main" id="{197CB0E6-A613-4E52-9D74-E0A7305981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8940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8" name="Rectangle 64">
              <a:extLst>
                <a:ext uri="{FF2B5EF4-FFF2-40B4-BE49-F238E27FC236}">
                  <a16:creationId xmlns:a16="http://schemas.microsoft.com/office/drawing/2014/main" id="{272F6CBC-908D-428B-996E-7698ABA2E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445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9" name="Rectangle 66">
              <a:extLst>
                <a:ext uri="{FF2B5EF4-FFF2-40B4-BE49-F238E27FC236}">
                  <a16:creationId xmlns:a16="http://schemas.microsoft.com/office/drawing/2014/main" id="{22F6F6CC-2B33-404F-9226-267964229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445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0" name="Rectangle 64">
              <a:extLst>
                <a:ext uri="{FF2B5EF4-FFF2-40B4-BE49-F238E27FC236}">
                  <a16:creationId xmlns:a16="http://schemas.microsoft.com/office/drawing/2014/main" id="{603C3C50-3545-4D3F-AFB9-6693DBA66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3949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1" name="Rectangle 66">
              <a:extLst>
                <a:ext uri="{FF2B5EF4-FFF2-40B4-BE49-F238E27FC236}">
                  <a16:creationId xmlns:a16="http://schemas.microsoft.com/office/drawing/2014/main" id="{81DFEA65-6A53-42D0-B43C-E83253D84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3949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2" name="Rectangle 64">
              <a:extLst>
                <a:ext uri="{FF2B5EF4-FFF2-40B4-BE49-F238E27FC236}">
                  <a16:creationId xmlns:a16="http://schemas.microsoft.com/office/drawing/2014/main" id="{E0A6F791-574E-491C-A2AC-49729C2ED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1454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3" name="Rectangle 66">
              <a:extLst>
                <a:ext uri="{FF2B5EF4-FFF2-40B4-BE49-F238E27FC236}">
                  <a16:creationId xmlns:a16="http://schemas.microsoft.com/office/drawing/2014/main" id="{70FF9C5B-20CC-4916-86B8-F44F009EA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1454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4" name="Rectangle 64">
              <a:extLst>
                <a:ext uri="{FF2B5EF4-FFF2-40B4-BE49-F238E27FC236}">
                  <a16:creationId xmlns:a16="http://schemas.microsoft.com/office/drawing/2014/main" id="{9AA3AA5D-F560-4530-9097-757F6612F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8958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5" name="Rectangle 66">
              <a:extLst>
                <a:ext uri="{FF2B5EF4-FFF2-40B4-BE49-F238E27FC236}">
                  <a16:creationId xmlns:a16="http://schemas.microsoft.com/office/drawing/2014/main" id="{B194DD1A-45E8-4A26-B4F8-8A916522D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8958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grpSp>
      <p:pic>
        <p:nvPicPr>
          <p:cNvPr id="3" name="圖片 2" descr="一張含有 草, 個人, 室外, 標誌 的圖片&#10;&#10;自動產生的描述">
            <a:extLst>
              <a:ext uri="{FF2B5EF4-FFF2-40B4-BE49-F238E27FC236}">
                <a16:creationId xmlns:a16="http://schemas.microsoft.com/office/drawing/2014/main" id="{AB26E65C-750A-4936-9929-66A98CA8C18A}"/>
              </a:ext>
            </a:extLst>
          </p:cNvPr>
          <p:cNvPicPr>
            <a:picLocks noChangeAspect="1"/>
          </p:cNvPicPr>
          <p:nvPr/>
        </p:nvPicPr>
        <p:blipFill rotWithShape="1">
          <a:blip r:embed="rId2">
            <a:extLst>
              <a:ext uri="{28A0092B-C50C-407E-A947-70E740481C1C}">
                <a14:useLocalDpi xmlns:a14="http://schemas.microsoft.com/office/drawing/2010/main" val="0"/>
              </a:ext>
            </a:extLst>
          </a:blip>
          <a:srcRect l="4379" r="-3" b="-3"/>
          <a:stretch/>
        </p:blipFill>
        <p:spPr>
          <a:xfrm>
            <a:off x="445770" y="576072"/>
            <a:ext cx="3881628" cy="5522976"/>
          </a:xfrm>
          <a:prstGeom prst="rect">
            <a:avLst/>
          </a:prstGeom>
        </p:spPr>
      </p:pic>
      <p:sp>
        <p:nvSpPr>
          <p:cNvPr id="97" name="Rectangle 9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9144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id="{A0774164-C885-41A0-B2BE-70B4CB298581}"/>
              </a:ext>
            </a:extLst>
          </p:cNvPr>
          <p:cNvSpPr>
            <a:spLocks noGrp="1"/>
          </p:cNvSpPr>
          <p:nvPr>
            <p:ph type="sldNum" sz="quarter" idx="12"/>
          </p:nvPr>
        </p:nvSpPr>
        <p:spPr/>
        <p:txBody>
          <a:bodyPr/>
          <a:lstStyle/>
          <a:p>
            <a:fld id="{3E684296-1115-4441-8EDF-587A6A6509AE}" type="slidenum">
              <a:rPr lang="zh-TW" altLang="en-US" smtClean="0"/>
              <a:t>1</a:t>
            </a:fld>
            <a:endParaRPr lang="zh-TW" altLang="en-US"/>
          </a:p>
        </p:txBody>
      </p:sp>
      <p:sp>
        <p:nvSpPr>
          <p:cNvPr id="4" name="文字方塊 3">
            <a:extLst>
              <a:ext uri="{FF2B5EF4-FFF2-40B4-BE49-F238E27FC236}">
                <a16:creationId xmlns:a16="http://schemas.microsoft.com/office/drawing/2014/main" id="{3F4AA3A9-025F-4098-9EF7-9FD715D7D3FC}"/>
              </a:ext>
            </a:extLst>
          </p:cNvPr>
          <p:cNvSpPr txBox="1"/>
          <p:nvPr/>
        </p:nvSpPr>
        <p:spPr>
          <a:xfrm>
            <a:off x="4701872" y="4807450"/>
            <a:ext cx="4011343" cy="1200329"/>
          </a:xfrm>
          <a:prstGeom prst="rect">
            <a:avLst/>
          </a:prstGeom>
          <a:noFill/>
        </p:spPr>
        <p:txBody>
          <a:bodyPr wrap="square" rtlCol="0">
            <a:spAutoFit/>
          </a:bodyPr>
          <a:lstStyle/>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時間：</a:t>
            </a:r>
            <a:r>
              <a:rPr lang="en-US" altLang="zh-TW" sz="2400" dirty="0">
                <a:solidFill>
                  <a:schemeClr val="accent6">
                    <a:lumMod val="50000"/>
                  </a:schemeClr>
                </a:solidFill>
                <a:latin typeface="微軟正黑體" panose="020B0604030504040204" pitchFamily="34" charset="-120"/>
                <a:ea typeface="微軟正黑體" panose="020B0604030504040204" pitchFamily="34" charset="-120"/>
              </a:rPr>
              <a:t>109</a:t>
            </a:r>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年</a:t>
            </a:r>
            <a:r>
              <a:rPr lang="en-US" altLang="zh-TW" sz="2400" dirty="0">
                <a:solidFill>
                  <a:schemeClr val="accent6">
                    <a:lumMod val="50000"/>
                  </a:schemeClr>
                </a:solidFill>
                <a:latin typeface="微軟正黑體" panose="020B0604030504040204" pitchFamily="34" charset="-120"/>
                <a:ea typeface="微軟正黑體" panose="020B0604030504040204" pitchFamily="34" charset="-120"/>
              </a:rPr>
              <a:t>10</a:t>
            </a:r>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月</a:t>
            </a:r>
            <a:r>
              <a:rPr lang="en-US" altLang="zh-TW" sz="2400" dirty="0">
                <a:solidFill>
                  <a:schemeClr val="accent6">
                    <a:lumMod val="50000"/>
                  </a:schemeClr>
                </a:solidFill>
                <a:latin typeface="微軟正黑體" panose="020B0604030504040204" pitchFamily="34" charset="-120"/>
                <a:ea typeface="微軟正黑體" panose="020B0604030504040204" pitchFamily="34" charset="-120"/>
              </a:rPr>
              <a:t>7</a:t>
            </a:r>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日</a:t>
            </a:r>
            <a:endParaRPr lang="en-US" altLang="zh-TW" sz="2400"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地點：礁溪國小</a:t>
            </a:r>
            <a:endParaRPr lang="en-US" altLang="zh-TW" sz="2400"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講師：黃秋菊校長</a:t>
            </a:r>
          </a:p>
        </p:txBody>
      </p:sp>
    </p:spTree>
    <p:extLst>
      <p:ext uri="{BB962C8B-B14F-4D97-AF65-F5344CB8AC3E}">
        <p14:creationId xmlns:p14="http://schemas.microsoft.com/office/powerpoint/2010/main" val="2945171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E9E2DC9-BC8A-4AAE-98B0-4ACD63490130}"/>
              </a:ext>
            </a:extLst>
          </p:cNvPr>
          <p:cNvSpPr>
            <a:spLocks noGrp="1"/>
          </p:cNvSpPr>
          <p:nvPr>
            <p:ph type="title"/>
          </p:nvPr>
        </p:nvSpPr>
        <p:spPr/>
        <p:txBody>
          <a:bodyPr>
            <a:normAutofit/>
          </a:bodyPr>
          <a:lstStyle/>
          <a:p>
            <a:pPr algn="ct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家庭教育推動措施</a:t>
            </a:r>
          </a:p>
        </p:txBody>
      </p:sp>
      <p:sp>
        <p:nvSpPr>
          <p:cNvPr id="3" name="內容版面配置區 2">
            <a:extLst>
              <a:ext uri="{FF2B5EF4-FFF2-40B4-BE49-F238E27FC236}">
                <a16:creationId xmlns:a16="http://schemas.microsoft.com/office/drawing/2014/main" id="{8C5B32D0-4C4F-4695-B11C-959D0A58E8AB}"/>
              </a:ext>
            </a:extLst>
          </p:cNvPr>
          <p:cNvSpPr>
            <a:spLocks noGrp="1"/>
          </p:cNvSpPr>
          <p:nvPr>
            <p:ph idx="1"/>
          </p:nvPr>
        </p:nvSpPr>
        <p:spPr>
          <a:xfrm>
            <a:off x="628650" y="1825625"/>
            <a:ext cx="7139556" cy="4351338"/>
          </a:xfrm>
        </p:spPr>
        <p:txBody>
          <a:bodyPr>
            <a:normAutofit/>
          </a:bodyPr>
          <a:lstStyle/>
          <a:p>
            <a:pPr marL="0" indent="0">
              <a:buNone/>
            </a:pPr>
            <a:r>
              <a:rPr lang="en-US" altLang="zh-TW" dirty="0"/>
              <a:t>《</a:t>
            </a:r>
            <a:r>
              <a:rPr lang="zh-TW" altLang="en-US" dirty="0"/>
              <a:t>優先接受家庭教育服務之對象及推動措施之方式</a:t>
            </a:r>
            <a:r>
              <a:rPr lang="en-US" altLang="zh-TW" dirty="0"/>
              <a:t>》</a:t>
            </a:r>
            <a:r>
              <a:rPr lang="zh-TW" altLang="en-US" dirty="0"/>
              <a:t>（教育部</a:t>
            </a:r>
            <a:r>
              <a:rPr lang="en-US" altLang="zh-TW" dirty="0"/>
              <a:t>108.12.24</a:t>
            </a:r>
            <a:r>
              <a:rPr lang="zh-TW" altLang="en-US" dirty="0"/>
              <a:t>公告）：</a:t>
            </a:r>
            <a:endParaRPr lang="en-US" altLang="zh-TW" dirty="0"/>
          </a:p>
          <a:p>
            <a:pPr marL="0" indent="0">
              <a:buNone/>
            </a:pPr>
            <a:endParaRPr lang="en-US" altLang="zh-TW" dirty="0"/>
          </a:p>
          <a:p>
            <a:pPr marL="0" indent="0">
              <a:buNone/>
            </a:pPr>
            <a:r>
              <a:rPr lang="en-US" altLang="zh-TW" dirty="0"/>
              <a:t>(</a:t>
            </a:r>
            <a:r>
              <a:rPr lang="zh-TW" altLang="en-US" dirty="0"/>
              <a:t>一</a:t>
            </a:r>
            <a:r>
              <a:rPr lang="en-US" altLang="zh-TW" dirty="0"/>
              <a:t>)</a:t>
            </a:r>
            <a:r>
              <a:rPr lang="zh-TW" altLang="en-US" dirty="0"/>
              <a:t>電話諮詢、面談、個案輔導、家庭訪視或其他個別服務。</a:t>
            </a:r>
          </a:p>
          <a:p>
            <a:pPr marL="0" indent="0">
              <a:buNone/>
            </a:pPr>
            <a:r>
              <a:rPr lang="en-US" altLang="zh-TW" dirty="0"/>
              <a:t>(</a:t>
            </a:r>
            <a:r>
              <a:rPr lang="zh-TW" altLang="en-US" dirty="0"/>
              <a:t>二</a:t>
            </a:r>
            <a:r>
              <a:rPr lang="en-US" altLang="zh-TW" dirty="0"/>
              <a:t>)</a:t>
            </a:r>
            <a:r>
              <a:rPr lang="zh-TW" altLang="en-US" dirty="0"/>
              <a:t>演講、座談、影片討論、讀書會、成長團體或其他團體服務。</a:t>
            </a:r>
          </a:p>
          <a:p>
            <a:pPr marL="0" indent="0">
              <a:buNone/>
            </a:pPr>
            <a:r>
              <a:rPr lang="en-US" altLang="zh-TW" dirty="0"/>
              <a:t>(</a:t>
            </a:r>
            <a:r>
              <a:rPr lang="zh-TW" altLang="en-US" dirty="0"/>
              <a:t>三</a:t>
            </a:r>
            <a:r>
              <a:rPr lang="en-US" altLang="zh-TW" dirty="0"/>
              <a:t>)</a:t>
            </a:r>
            <a:r>
              <a:rPr lang="zh-TW" altLang="en-US" dirty="0"/>
              <a:t>遠距教學、數位學習或其他利用資訊科技所提供之服務。</a:t>
            </a:r>
          </a:p>
        </p:txBody>
      </p:sp>
      <p:sp>
        <p:nvSpPr>
          <p:cNvPr id="5" name="投影片編號版面配置區 4">
            <a:extLst>
              <a:ext uri="{FF2B5EF4-FFF2-40B4-BE49-F238E27FC236}">
                <a16:creationId xmlns:a16="http://schemas.microsoft.com/office/drawing/2014/main" id="{FA500B50-3EDF-4B0B-BE30-64382AEAA4DE}"/>
              </a:ext>
            </a:extLst>
          </p:cNvPr>
          <p:cNvSpPr>
            <a:spLocks noGrp="1"/>
          </p:cNvSpPr>
          <p:nvPr>
            <p:ph type="sldNum" sz="quarter" idx="12"/>
          </p:nvPr>
        </p:nvSpPr>
        <p:spPr/>
        <p:txBody>
          <a:bodyPr/>
          <a:lstStyle/>
          <a:p>
            <a:fld id="{3E684296-1115-4441-8EDF-587A6A6509AE}" type="slidenum">
              <a:rPr lang="zh-TW" altLang="en-US" smtClean="0"/>
              <a:pPr/>
              <a:t>10</a:t>
            </a:fld>
            <a:endParaRPr lang="zh-TW" altLang="en-US" dirty="0"/>
          </a:p>
        </p:txBody>
      </p:sp>
    </p:spTree>
    <p:extLst>
      <p:ext uri="{BB962C8B-B14F-4D97-AF65-F5344CB8AC3E}">
        <p14:creationId xmlns:p14="http://schemas.microsoft.com/office/powerpoint/2010/main" val="675996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75233E-E3CB-4D10-8EA3-9E3674C667BC}"/>
              </a:ext>
            </a:extLst>
          </p:cNvPr>
          <p:cNvSpPr>
            <a:spLocks noGrp="1"/>
          </p:cNvSpPr>
          <p:nvPr>
            <p:ph type="title"/>
          </p:nvPr>
        </p:nvSpPr>
        <p:spPr/>
        <p:txBody>
          <a:bodyPr>
            <a:normAutofit/>
          </a:bodyPr>
          <a:lstStyle/>
          <a:p>
            <a:pPr algn="ct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家庭教育的法定課程</a:t>
            </a:r>
          </a:p>
        </p:txBody>
      </p:sp>
      <p:sp>
        <p:nvSpPr>
          <p:cNvPr id="3" name="內容版面配置區 2">
            <a:extLst>
              <a:ext uri="{FF2B5EF4-FFF2-40B4-BE49-F238E27FC236}">
                <a16:creationId xmlns:a16="http://schemas.microsoft.com/office/drawing/2014/main" id="{526EF42E-8CA6-4500-9CCA-8A490C8D962D}"/>
              </a:ext>
            </a:extLst>
          </p:cNvPr>
          <p:cNvSpPr>
            <a:spLocks noGrp="1"/>
          </p:cNvSpPr>
          <p:nvPr>
            <p:ph idx="1"/>
          </p:nvPr>
        </p:nvSpPr>
        <p:spPr/>
        <p:txBody>
          <a:bodyPr/>
          <a:lstStyle/>
          <a:p>
            <a:pPr marL="1430338" marR="0" lvl="0" indent="-1430338" algn="l" defTabSz="4572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第</a:t>
            </a:r>
            <a:r>
              <a:rPr kumimoji="0" lang="en-US" altLang="zh-TW"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13</a:t>
            </a:r>
            <a:r>
              <a:rPr kumimoji="0" lang="zh-TW" altLang="en-US"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條 </a:t>
            </a:r>
            <a:endParaRPr kumimoji="0" lang="en-US" altLang="zh-TW"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高級中等以下學校每學年應在</a:t>
            </a:r>
            <a:r>
              <a:rPr kumimoji="0" lang="zh-TW" altLang="en-US" sz="32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正式課程外實施四小時以上</a:t>
            </a:r>
            <a:r>
              <a:rPr kumimoji="0" lang="zh-TW" altLang="en-US"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家庭教育課程及活動；另應</a:t>
            </a:r>
            <a:r>
              <a:rPr kumimoji="0" lang="zh-TW" altLang="en-US" sz="32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會同家長會對學生及其家長、監護人或實際照顧學生之人辦理親職教育</a:t>
            </a:r>
            <a:r>
              <a:rPr kumimoji="0" lang="zh-TW" altLang="en-US"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br>
              <a:rPr kumimoji="0" lang="zh-TW" altLang="en-US" sz="32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br>
            <a:r>
              <a:rPr kumimoji="0" lang="en-US" altLang="zh-TW" sz="3200" b="0" i="0" u="none" strike="noStrike" kern="120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altLang="zh-TW" sz="3200" dirty="0">
              <a:solidFill>
                <a:srgbClr val="00000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「四小時≠四節課」（國小</a:t>
            </a:r>
            <a:r>
              <a:rPr kumimoji="0" lang="en-US" altLang="zh-TW" sz="24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6</a:t>
            </a:r>
            <a:r>
              <a:rPr kumimoji="0" lang="zh-TW" altLang="en-US" sz="24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節，國中</a:t>
            </a:r>
            <a:r>
              <a:rPr kumimoji="0" lang="en-US" altLang="zh-TW" sz="24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5-6</a:t>
            </a:r>
            <a:r>
              <a:rPr kumimoji="0" lang="zh-TW" altLang="en-US" sz="2400"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節）</a:t>
            </a:r>
          </a:p>
          <a:p>
            <a:pPr marL="0" indent="0">
              <a:buNone/>
            </a:pPr>
            <a:endParaRPr lang="zh-TW" altLang="en-US" dirty="0"/>
          </a:p>
        </p:txBody>
      </p:sp>
      <p:sp>
        <p:nvSpPr>
          <p:cNvPr id="5" name="投影片編號版面配置區 4">
            <a:extLst>
              <a:ext uri="{FF2B5EF4-FFF2-40B4-BE49-F238E27FC236}">
                <a16:creationId xmlns:a16="http://schemas.microsoft.com/office/drawing/2014/main" id="{D4ACDD31-13BE-4451-8AD5-7412E4247F0D}"/>
              </a:ext>
            </a:extLst>
          </p:cNvPr>
          <p:cNvSpPr>
            <a:spLocks noGrp="1"/>
          </p:cNvSpPr>
          <p:nvPr>
            <p:ph type="sldNum" sz="quarter" idx="12"/>
          </p:nvPr>
        </p:nvSpPr>
        <p:spPr/>
        <p:txBody>
          <a:bodyPr/>
          <a:lstStyle/>
          <a:p>
            <a:fld id="{3E684296-1115-4441-8EDF-587A6A6509AE}" type="slidenum">
              <a:rPr lang="zh-TW" altLang="en-US" smtClean="0"/>
              <a:pPr/>
              <a:t>11</a:t>
            </a:fld>
            <a:endParaRPr lang="zh-TW" altLang="en-US" dirty="0"/>
          </a:p>
        </p:txBody>
      </p:sp>
    </p:spTree>
    <p:extLst>
      <p:ext uri="{BB962C8B-B14F-4D97-AF65-F5344CB8AC3E}">
        <p14:creationId xmlns:p14="http://schemas.microsoft.com/office/powerpoint/2010/main" val="4216504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CF308679-530C-4097-8E94-B40BD6B9C4E4}"/>
              </a:ext>
            </a:extLst>
          </p:cNvPr>
          <p:cNvSpPr>
            <a:spLocks noGrp="1"/>
          </p:cNvSpPr>
          <p:nvPr>
            <p:ph type="title"/>
          </p:nvPr>
        </p:nvSpPr>
        <p:spPr/>
        <p:txBody>
          <a:bodyPr>
            <a:normAutofit/>
          </a:bodyPr>
          <a:lstStyle/>
          <a:p>
            <a:pPr algn="ct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重大違規學生的家庭教育</a:t>
            </a:r>
          </a:p>
        </p:txBody>
      </p:sp>
      <p:sp>
        <p:nvSpPr>
          <p:cNvPr id="4" name="內容版面配置區 3">
            <a:extLst>
              <a:ext uri="{FF2B5EF4-FFF2-40B4-BE49-F238E27FC236}">
                <a16:creationId xmlns:a16="http://schemas.microsoft.com/office/drawing/2014/main" id="{C6E28ACA-6A6D-4954-88BA-786412E7FE61}"/>
              </a:ext>
            </a:extLst>
          </p:cNvPr>
          <p:cNvSpPr>
            <a:spLocks noGrp="1"/>
          </p:cNvSpPr>
          <p:nvPr>
            <p:ph idx="1"/>
          </p:nvPr>
        </p:nvSpPr>
        <p:spPr/>
        <p:txBody>
          <a:bodyP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第</a:t>
            </a: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15</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條 第一項</a:t>
            </a:r>
            <a:endPar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高級中等以下學校於學生有</a:t>
            </a:r>
            <a:r>
              <a:rPr kumimoji="0" lang="zh-TW" altLang="en-US" b="0" i="0" u="none" strike="noStrike" kern="1200" cap="none" spc="0" normalizeH="0" baseline="0" noProof="0" dirty="0">
                <a:ln>
                  <a:noFill/>
                </a:ln>
                <a:solidFill>
                  <a:srgbClr val="7030A0"/>
                </a:solidFill>
                <a:effectLst/>
                <a:uLnTx/>
                <a:uFillTx/>
                <a:latin typeface="微軟正黑體" panose="020B0604030504040204" pitchFamily="34" charset="-120"/>
                <a:ea typeface="微軟正黑體" panose="020B0604030504040204" pitchFamily="34" charset="-120"/>
                <a:cs typeface="+mn-cs"/>
              </a:rPr>
              <a:t>重大違規事件</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，應即通知其家長、監護人或實際照顧學生之人；並提供相關家庭教育諮商或輔導等服務；其內容、時數、家長參與、家庭訪問及其他相關事項之辦法，由該管主管機關定之。</a:t>
            </a:r>
          </a:p>
          <a:p>
            <a:endParaRPr lang="zh-TW" altLang="en-US" sz="2400" dirty="0"/>
          </a:p>
        </p:txBody>
      </p:sp>
      <p:sp>
        <p:nvSpPr>
          <p:cNvPr id="5" name="投影片編號版面配置區 4">
            <a:extLst>
              <a:ext uri="{FF2B5EF4-FFF2-40B4-BE49-F238E27FC236}">
                <a16:creationId xmlns:a16="http://schemas.microsoft.com/office/drawing/2014/main" id="{A70F409D-C352-4A5D-88E5-44597BAA914F}"/>
              </a:ext>
            </a:extLst>
          </p:cNvPr>
          <p:cNvSpPr>
            <a:spLocks noGrp="1"/>
          </p:cNvSpPr>
          <p:nvPr>
            <p:ph type="sldNum" sz="quarter" idx="12"/>
          </p:nvPr>
        </p:nvSpPr>
        <p:spPr/>
        <p:txBody>
          <a:bodyPr/>
          <a:lstStyle/>
          <a:p>
            <a:fld id="{3E684296-1115-4441-8EDF-587A6A6509AE}" type="slidenum">
              <a:rPr lang="zh-TW" altLang="en-US" smtClean="0"/>
              <a:pPr/>
              <a:t>12</a:t>
            </a:fld>
            <a:endParaRPr lang="zh-TW" altLang="en-US" dirty="0"/>
          </a:p>
        </p:txBody>
      </p:sp>
    </p:spTree>
    <p:extLst>
      <p:ext uri="{BB962C8B-B14F-4D97-AF65-F5344CB8AC3E}">
        <p14:creationId xmlns:p14="http://schemas.microsoft.com/office/powerpoint/2010/main" val="130538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38660EEE-E2E6-46DE-BF8C-21757D2B197E}"/>
              </a:ext>
            </a:extLst>
          </p:cNvPr>
          <p:cNvSpPr>
            <a:spLocks noGrp="1"/>
          </p:cNvSpPr>
          <p:nvPr>
            <p:ph type="title"/>
          </p:nvPr>
        </p:nvSpPr>
        <p:spPr/>
        <p:txBody>
          <a:bodyPr>
            <a:normAutofit/>
          </a:bodyPr>
          <a:lstStyle/>
          <a:p>
            <a:pPr algn="ct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家庭教育諮商與輔導內容</a:t>
            </a:r>
          </a:p>
        </p:txBody>
      </p:sp>
      <p:sp>
        <p:nvSpPr>
          <p:cNvPr id="4" name="內容版面配置區 3">
            <a:extLst>
              <a:ext uri="{FF2B5EF4-FFF2-40B4-BE49-F238E27FC236}">
                <a16:creationId xmlns:a16="http://schemas.microsoft.com/office/drawing/2014/main" id="{84134447-82C8-43B0-B120-83F695ECDDC2}"/>
              </a:ext>
            </a:extLst>
          </p:cNvPr>
          <p:cNvSpPr>
            <a:spLocks noGrp="1"/>
          </p:cNvSpPr>
          <p:nvPr>
            <p:ph idx="1"/>
          </p:nvPr>
        </p:nvSpPr>
        <p:spPr>
          <a:xfrm>
            <a:off x="628650" y="1506071"/>
            <a:ext cx="7886700" cy="4670892"/>
          </a:xfrm>
        </p:spPr>
        <p:txBody>
          <a:bodyP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高級中等以下學校提供家庭教育諮商或輔導辦法 第六條 </a:t>
            </a:r>
            <a:endPar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b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b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學校提供家庭教育諮商或輔導之內容如下：</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一、個案會議。</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二、家庭訪問。</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三、家庭教育課程。</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四、家庭教育諮詢。</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五、家庭教育輔導。</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       </a:t>
            </a:r>
            <a:r>
              <a:rPr kumimoji="0" lang="zh-TW" altLang="en-US"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六、家庭教育諮商。</a:t>
            </a:r>
            <a:endParaRPr kumimoji="0" lang="en-US" altLang="zh-TW"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p>
            <a:endParaRPr lang="zh-TW" altLang="en-US" dirty="0"/>
          </a:p>
        </p:txBody>
      </p:sp>
      <p:sp>
        <p:nvSpPr>
          <p:cNvPr id="5" name="投影片編號版面配置區 4">
            <a:extLst>
              <a:ext uri="{FF2B5EF4-FFF2-40B4-BE49-F238E27FC236}">
                <a16:creationId xmlns:a16="http://schemas.microsoft.com/office/drawing/2014/main" id="{1FD3DDDC-85AD-4072-AD04-0C40BC1ECD4A}"/>
              </a:ext>
            </a:extLst>
          </p:cNvPr>
          <p:cNvSpPr>
            <a:spLocks noGrp="1"/>
          </p:cNvSpPr>
          <p:nvPr>
            <p:ph type="sldNum" sz="quarter" idx="12"/>
          </p:nvPr>
        </p:nvSpPr>
        <p:spPr/>
        <p:txBody>
          <a:bodyPr/>
          <a:lstStyle/>
          <a:p>
            <a:fld id="{3E684296-1115-4441-8EDF-587A6A6509AE}" type="slidenum">
              <a:rPr lang="zh-TW" altLang="en-US" smtClean="0"/>
              <a:pPr/>
              <a:t>13</a:t>
            </a:fld>
            <a:endParaRPr lang="zh-TW" altLang="en-US" dirty="0"/>
          </a:p>
        </p:txBody>
      </p:sp>
    </p:spTree>
    <p:extLst>
      <p:ext uri="{BB962C8B-B14F-4D97-AF65-F5344CB8AC3E}">
        <p14:creationId xmlns:p14="http://schemas.microsoft.com/office/powerpoint/2010/main" val="320123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2672" y="1744126"/>
            <a:ext cx="6610524" cy="3539430"/>
          </a:xfrm>
          <a:prstGeom prst="rect">
            <a:avLst/>
          </a:prstGeom>
        </p:spPr>
        <p:txBody>
          <a:bodyPr wrap="square">
            <a:spAutoFit/>
          </a:bodyPr>
          <a:lstStyle/>
          <a:p>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高級中等以下學校提供家庭教育諮商或輔導辦法 第九條 </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1430338" indent="-1430338"/>
            <a:endParaRPr lang="en-US" altLang="zh-TW" sz="2800" dirty="0">
              <a:solidFill>
                <a:srgbClr val="000000"/>
              </a:solidFill>
              <a:latin typeface="微軟正黑體" panose="020B0604030504040204" pitchFamily="34" charset="-120"/>
              <a:ea typeface="微軟正黑體" panose="020B0604030504040204" pitchFamily="34" charset="-120"/>
            </a:endParaRPr>
          </a:p>
          <a:p>
            <a:r>
              <a:rPr lang="zh-TW" altLang="en-US" sz="2800" dirty="0">
                <a:solidFill>
                  <a:srgbClr val="000000"/>
                </a:solidFill>
                <a:latin typeface="微軟正黑體" panose="020B0604030504040204" pitchFamily="34" charset="-120"/>
                <a:ea typeface="微軟正黑體" panose="020B0604030504040204" pitchFamily="34" charset="-120"/>
              </a:rPr>
              <a:t>學校每學年得自行或聯合他校、家庭教育中心辦理第六條第一項第三款之家庭教育課程至少四小時，供違規學生及其家長修習；其課程內容及時數如附表。</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1430338" indent="-1430338"/>
            <a:endParaRPr lang="en-US" altLang="zh-TW" sz="2800" dirty="0">
              <a:solidFill>
                <a:srgbClr val="000000"/>
              </a:solidFill>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108519" y="599701"/>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defTabSz="914400">
              <a:spcBef>
                <a:spcPct val="0"/>
              </a:spcBef>
              <a:buNone/>
              <a:defRPr/>
            </a:pP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家庭教育諮商與輔導辦法</a:t>
            </a:r>
            <a:endPar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5EA5A5F0-C217-4547-A910-5FD89336F2AB}"/>
              </a:ext>
            </a:extLst>
          </p:cNvPr>
          <p:cNvSpPr>
            <a:spLocks noGrp="1"/>
          </p:cNvSpPr>
          <p:nvPr>
            <p:ph type="sldNum" sz="quarter" idx="12"/>
          </p:nvPr>
        </p:nvSpPr>
        <p:spPr/>
        <p:txBody>
          <a:bodyPr/>
          <a:lstStyle/>
          <a:p>
            <a:fld id="{3E684296-1115-4441-8EDF-587A6A6509AE}" type="slidenum">
              <a:rPr lang="zh-TW" altLang="en-US" smtClean="0"/>
              <a:t>14</a:t>
            </a:fld>
            <a:endParaRPr lang="zh-TW" altLang="en-US"/>
          </a:p>
        </p:txBody>
      </p:sp>
    </p:spTree>
    <p:extLst>
      <p:ext uri="{BB962C8B-B14F-4D97-AF65-F5344CB8AC3E}">
        <p14:creationId xmlns:p14="http://schemas.microsoft.com/office/powerpoint/2010/main" val="3300058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980728"/>
            <a:ext cx="8856984" cy="1384995"/>
          </a:xfrm>
          <a:prstGeom prst="rect">
            <a:avLst/>
          </a:prstGeom>
        </p:spPr>
        <p:txBody>
          <a:bodyPr wrap="square">
            <a:spAutoFit/>
          </a:bodyPr>
          <a:lstStyle/>
          <a:p>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高級中等以下學校提供家庭教育諮商或輔導辦法</a:t>
            </a:r>
            <a:endParaRPr lang="en-US" altLang="zh-TW" sz="2800" dirty="0">
              <a:latin typeface="微軟正黑體" panose="020B0604030504040204" pitchFamily="34" charset="-120"/>
              <a:ea typeface="微軟正黑體" panose="020B0604030504040204" pitchFamily="34" charset="-120"/>
            </a:endParaRPr>
          </a:p>
          <a:p>
            <a:r>
              <a:rPr lang="zh-TW" altLang="en-US" sz="2800" dirty="0">
                <a:solidFill>
                  <a:srgbClr val="000000"/>
                </a:solidFill>
                <a:latin typeface="微軟正黑體" panose="020B0604030504040204" pitchFamily="34" charset="-120"/>
                <a:ea typeface="微軟正黑體" panose="020B0604030504040204" pitchFamily="34" charset="-120"/>
              </a:rPr>
              <a:t>第九條 附表修正規定</a:t>
            </a:r>
            <a:endParaRPr lang="en-US" altLang="zh-TW" sz="2800" dirty="0">
              <a:solidFill>
                <a:srgbClr val="000000"/>
              </a:solidFill>
              <a:latin typeface="微軟正黑體" panose="020B0604030504040204" pitchFamily="34" charset="-120"/>
              <a:ea typeface="微軟正黑體" panose="020B0604030504040204" pitchFamily="34" charset="-120"/>
            </a:endParaRPr>
          </a:p>
          <a:p>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高級中等以下學校提供家庭教育課程內容（</a:t>
            </a:r>
            <a:r>
              <a:rPr lang="zh-TW" altLang="en-US" sz="2800" dirty="0">
                <a:solidFill>
                  <a:srgbClr val="7030A0"/>
                </a:solidFill>
                <a:latin typeface="微軟正黑體" panose="020B0604030504040204" pitchFamily="34" charset="-120"/>
                <a:ea typeface="微軟正黑體" panose="020B0604030504040204" pitchFamily="34" charset="-120"/>
              </a:rPr>
              <a:t>合計四小時</a:t>
            </a:r>
            <a:r>
              <a:rPr lang="zh-TW" altLang="en-US" sz="2800" dirty="0">
                <a:solidFill>
                  <a:srgbClr val="000000"/>
                </a:solidFill>
                <a:latin typeface="微軟正黑體" panose="020B0604030504040204" pitchFamily="34" charset="-120"/>
                <a:ea typeface="微軟正黑體" panose="020B0604030504040204" pitchFamily="34" charset="-120"/>
              </a:rPr>
              <a:t>）</a:t>
            </a:r>
            <a:endParaRPr lang="en-US" altLang="zh-TW" sz="2800" dirty="0">
              <a:solidFill>
                <a:srgbClr val="000000"/>
              </a:solidFill>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學校提供家庭教育課程內容</a:t>
            </a:r>
          </a:p>
        </p:txBody>
      </p:sp>
      <p:graphicFrame>
        <p:nvGraphicFramePr>
          <p:cNvPr id="4" name="表格 3"/>
          <p:cNvGraphicFramePr>
            <a:graphicFrameLocks noGrp="1"/>
          </p:cNvGraphicFramePr>
          <p:nvPr>
            <p:extLst>
              <p:ext uri="{D42A27DB-BD31-4B8C-83A1-F6EECF244321}">
                <p14:modId xmlns:p14="http://schemas.microsoft.com/office/powerpoint/2010/main" val="4028694523"/>
              </p:ext>
            </p:extLst>
          </p:nvPr>
        </p:nvGraphicFramePr>
        <p:xfrm>
          <a:off x="414611" y="2581436"/>
          <a:ext cx="8209271" cy="3261360"/>
        </p:xfrm>
        <a:graphic>
          <a:graphicData uri="http://schemas.openxmlformats.org/drawingml/2006/table">
            <a:tbl>
              <a:tblPr firstRow="1" bandRow="1">
                <a:tableStyleId>{5C22544A-7EE6-4342-B048-85BDC9FD1C3A}</a:tableStyleId>
              </a:tblPr>
              <a:tblGrid>
                <a:gridCol w="2923039">
                  <a:extLst>
                    <a:ext uri="{9D8B030D-6E8A-4147-A177-3AD203B41FA5}">
                      <a16:colId xmlns:a16="http://schemas.microsoft.com/office/drawing/2014/main" val="4021504180"/>
                    </a:ext>
                  </a:extLst>
                </a:gridCol>
                <a:gridCol w="5286232">
                  <a:extLst>
                    <a:ext uri="{9D8B030D-6E8A-4147-A177-3AD203B41FA5}">
                      <a16:colId xmlns:a16="http://schemas.microsoft.com/office/drawing/2014/main" val="3475250095"/>
                    </a:ext>
                  </a:extLst>
                </a:gridCol>
              </a:tblGrid>
              <a:tr h="518160">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建議課程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重要概念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7772211"/>
                  </a:ext>
                </a:extLst>
              </a:tr>
              <a:tr h="134415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子女之發展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子女身心發展基本概念（包括偏差行動、性別互動、生命教育）</a:t>
                      </a:r>
                      <a:endParaRPr lang="en-US" altLang="zh-TW" sz="2800" dirty="0">
                        <a:solidFill>
                          <a:schemeClr val="tx1"/>
                        </a:solidFill>
                      </a:endParaRPr>
                    </a:p>
                    <a:p>
                      <a:pPr algn="l"/>
                      <a:r>
                        <a:rPr lang="zh-TW" altLang="en-US" sz="2800" dirty="0">
                          <a:solidFill>
                            <a:schemeClr val="tx1"/>
                          </a:solidFill>
                          <a:latin typeface="微軟正黑體" panose="020B0604030504040204" pitchFamily="34" charset="-120"/>
                          <a:ea typeface="微軟正黑體" panose="020B0604030504040204" pitchFamily="34" charset="-120"/>
                        </a:rPr>
                        <a:t>協助子女之身心成長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1161967"/>
                  </a:ext>
                </a:extLst>
              </a:tr>
              <a:tr h="134415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家庭互動及溝通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親子之情感支持</a:t>
                      </a:r>
                    </a:p>
                    <a:p>
                      <a:pPr algn="l"/>
                      <a:r>
                        <a:rPr lang="zh-TW" altLang="en-US" sz="2800" dirty="0">
                          <a:solidFill>
                            <a:schemeClr val="tx1"/>
                          </a:solidFill>
                          <a:latin typeface="微軟正黑體" panose="020B0604030504040204" pitchFamily="34" charset="-120"/>
                          <a:ea typeface="微軟正黑體" panose="020B0604030504040204" pitchFamily="34" charset="-120"/>
                        </a:rPr>
                        <a:t>親子之有效溝通及技巧</a:t>
                      </a:r>
                    </a:p>
                    <a:p>
                      <a:pPr algn="l"/>
                      <a:r>
                        <a:rPr lang="zh-TW" altLang="en-US" sz="2800" dirty="0">
                          <a:solidFill>
                            <a:schemeClr val="tx1"/>
                          </a:solidFill>
                          <a:latin typeface="微軟正黑體" panose="020B0604030504040204" pitchFamily="34" charset="-120"/>
                          <a:ea typeface="微軟正黑體" panose="020B0604030504040204" pitchFamily="34" charset="-120"/>
                        </a:rPr>
                        <a:t>家人互動系統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074821"/>
                  </a:ext>
                </a:extLst>
              </a:tr>
            </a:tbl>
          </a:graphicData>
        </a:graphic>
      </p:graphicFrame>
      <p:sp>
        <p:nvSpPr>
          <p:cNvPr id="6" name="投影片編號版面配置區 5">
            <a:extLst>
              <a:ext uri="{FF2B5EF4-FFF2-40B4-BE49-F238E27FC236}">
                <a16:creationId xmlns:a16="http://schemas.microsoft.com/office/drawing/2014/main" id="{B02D08DD-E78C-4485-A8DA-90A670E41638}"/>
              </a:ext>
            </a:extLst>
          </p:cNvPr>
          <p:cNvSpPr>
            <a:spLocks noGrp="1"/>
          </p:cNvSpPr>
          <p:nvPr>
            <p:ph type="sldNum" sz="quarter" idx="12"/>
          </p:nvPr>
        </p:nvSpPr>
        <p:spPr/>
        <p:txBody>
          <a:bodyPr/>
          <a:lstStyle/>
          <a:p>
            <a:fld id="{3E684296-1115-4441-8EDF-587A6A6509AE}" type="slidenum">
              <a:rPr lang="zh-TW" altLang="en-US" smtClean="0"/>
              <a:t>15</a:t>
            </a:fld>
            <a:endParaRPr lang="zh-TW" altLang="en-US"/>
          </a:p>
        </p:txBody>
      </p:sp>
    </p:spTree>
    <p:extLst>
      <p:ext uri="{BB962C8B-B14F-4D97-AF65-F5344CB8AC3E}">
        <p14:creationId xmlns:p14="http://schemas.microsoft.com/office/powerpoint/2010/main" val="4274009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980728"/>
            <a:ext cx="8856984" cy="1384995"/>
          </a:xfrm>
          <a:prstGeom prst="rect">
            <a:avLst/>
          </a:prstGeom>
        </p:spPr>
        <p:txBody>
          <a:bodyPr wrap="square">
            <a:spAutoFit/>
          </a:bodyPr>
          <a:lstStyle/>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高級中等以下學校提供家庭教育諮商或輔導辦法</a:t>
            </a:r>
            <a:endParaRPr lang="en-US" altLang="zh-TW" sz="2800" dirty="0">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第九條附表修正規定</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高級中等以下學校提供家庭教育課程內容</a:t>
            </a:r>
            <a:endParaRPr lang="en-US" altLang="zh-TW" sz="2800" dirty="0">
              <a:solidFill>
                <a:srgbClr val="000000"/>
              </a:solidFill>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defTabSz="914400">
              <a:spcBef>
                <a:spcPct val="0"/>
              </a:spcBef>
              <a:buNone/>
              <a:defRPr/>
            </a:pP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學校提供家庭教育課程內容</a:t>
            </a:r>
          </a:p>
        </p:txBody>
      </p:sp>
      <p:graphicFrame>
        <p:nvGraphicFramePr>
          <p:cNvPr id="4" name="表格 3"/>
          <p:cNvGraphicFramePr>
            <a:graphicFrameLocks noGrp="1"/>
          </p:cNvGraphicFramePr>
          <p:nvPr>
            <p:extLst>
              <p:ext uri="{D42A27DB-BD31-4B8C-83A1-F6EECF244321}">
                <p14:modId xmlns:p14="http://schemas.microsoft.com/office/powerpoint/2010/main" val="1092674491"/>
              </p:ext>
            </p:extLst>
          </p:nvPr>
        </p:nvGraphicFramePr>
        <p:xfrm>
          <a:off x="845330" y="2573018"/>
          <a:ext cx="7491846" cy="3261360"/>
        </p:xfrm>
        <a:graphic>
          <a:graphicData uri="http://schemas.openxmlformats.org/drawingml/2006/table">
            <a:tbl>
              <a:tblPr firstRow="1" bandRow="1">
                <a:tableStyleId>{5C22544A-7EE6-4342-B048-85BDC9FD1C3A}</a:tableStyleId>
              </a:tblPr>
              <a:tblGrid>
                <a:gridCol w="2667588">
                  <a:extLst>
                    <a:ext uri="{9D8B030D-6E8A-4147-A177-3AD203B41FA5}">
                      <a16:colId xmlns:a16="http://schemas.microsoft.com/office/drawing/2014/main" val="4021504180"/>
                    </a:ext>
                  </a:extLst>
                </a:gridCol>
                <a:gridCol w="4824258">
                  <a:extLst>
                    <a:ext uri="{9D8B030D-6E8A-4147-A177-3AD203B41FA5}">
                      <a16:colId xmlns:a16="http://schemas.microsoft.com/office/drawing/2014/main" val="3475250095"/>
                    </a:ext>
                  </a:extLst>
                </a:gridCol>
              </a:tblGrid>
              <a:tr h="518160">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建議課程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重要概念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7772211"/>
                  </a:ext>
                </a:extLst>
              </a:tr>
              <a:tr h="134415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正向管教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正向情緒、正向關係</a:t>
                      </a:r>
                    </a:p>
                    <a:p>
                      <a:pPr algn="l"/>
                      <a:r>
                        <a:rPr lang="zh-TW" altLang="en-US" sz="2800" dirty="0">
                          <a:solidFill>
                            <a:schemeClr val="tx1"/>
                          </a:solidFill>
                          <a:latin typeface="微軟正黑體" panose="020B0604030504040204" pitchFamily="34" charset="-120"/>
                          <a:ea typeface="微軟正黑體" panose="020B0604030504040204" pitchFamily="34" charset="-120"/>
                        </a:rPr>
                        <a:t>正向管教技巧</a:t>
                      </a:r>
                    </a:p>
                    <a:p>
                      <a:pPr algn="l"/>
                      <a:r>
                        <a:rPr lang="zh-TW" altLang="en-US" sz="2800" dirty="0">
                          <a:solidFill>
                            <a:schemeClr val="tx1"/>
                          </a:solidFill>
                          <a:latin typeface="微軟正黑體" panose="020B0604030504040204" pitchFamily="34" charset="-120"/>
                          <a:ea typeface="微軟正黑體" panose="020B0604030504040204" pitchFamily="34" charset="-120"/>
                        </a:rPr>
                        <a:t>親子衝突及解決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1161967"/>
                  </a:ext>
                </a:extLst>
              </a:tr>
              <a:tr h="134415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親子共學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親子共學基本概念</a:t>
                      </a:r>
                    </a:p>
                    <a:p>
                      <a:pPr algn="l"/>
                      <a:r>
                        <a:rPr lang="zh-TW" altLang="en-US" sz="2800" dirty="0">
                          <a:solidFill>
                            <a:schemeClr val="tx1"/>
                          </a:solidFill>
                          <a:latin typeface="微軟正黑體" panose="020B0604030504040204" pitchFamily="34" charset="-120"/>
                          <a:ea typeface="微軟正黑體" panose="020B0604030504040204" pitchFamily="34" charset="-120"/>
                        </a:rPr>
                        <a:t>親子共學之方式、管道</a:t>
                      </a:r>
                    </a:p>
                    <a:p>
                      <a:pPr algn="l"/>
                      <a:r>
                        <a:rPr lang="zh-TW" altLang="en-US" sz="2800" dirty="0">
                          <a:solidFill>
                            <a:schemeClr val="tx1"/>
                          </a:solidFill>
                          <a:latin typeface="微軟正黑體" panose="020B0604030504040204" pitchFamily="34" charset="-120"/>
                          <a:ea typeface="微軟正黑體" panose="020B0604030504040204" pitchFamily="34" charset="-120"/>
                        </a:rPr>
                        <a:t>善用電子相關產品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074821"/>
                  </a:ext>
                </a:extLst>
              </a:tr>
            </a:tbl>
          </a:graphicData>
        </a:graphic>
      </p:graphicFrame>
      <p:sp>
        <p:nvSpPr>
          <p:cNvPr id="6" name="投影片編號版面配置區 5">
            <a:extLst>
              <a:ext uri="{FF2B5EF4-FFF2-40B4-BE49-F238E27FC236}">
                <a16:creationId xmlns:a16="http://schemas.microsoft.com/office/drawing/2014/main" id="{E24B66D0-9D6A-459B-9646-D8FEA1CF1E51}"/>
              </a:ext>
            </a:extLst>
          </p:cNvPr>
          <p:cNvSpPr>
            <a:spLocks noGrp="1"/>
          </p:cNvSpPr>
          <p:nvPr>
            <p:ph type="sldNum" sz="quarter" idx="12"/>
          </p:nvPr>
        </p:nvSpPr>
        <p:spPr/>
        <p:txBody>
          <a:bodyPr/>
          <a:lstStyle/>
          <a:p>
            <a:fld id="{3E684296-1115-4441-8EDF-587A6A6509AE}" type="slidenum">
              <a:rPr lang="zh-TW" altLang="en-US" smtClean="0"/>
              <a:t>16</a:t>
            </a:fld>
            <a:endParaRPr lang="zh-TW" altLang="en-US"/>
          </a:p>
        </p:txBody>
      </p:sp>
    </p:spTree>
    <p:extLst>
      <p:ext uri="{BB962C8B-B14F-4D97-AF65-F5344CB8AC3E}">
        <p14:creationId xmlns:p14="http://schemas.microsoft.com/office/powerpoint/2010/main" val="3892567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980728"/>
            <a:ext cx="8856984" cy="1384995"/>
          </a:xfrm>
          <a:prstGeom prst="rect">
            <a:avLst/>
          </a:prstGeom>
        </p:spPr>
        <p:txBody>
          <a:bodyPr wrap="square">
            <a:spAutoFit/>
          </a:bodyPr>
          <a:lstStyle/>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高級中等以下學校提供家庭教育諮商或輔導辦法</a:t>
            </a:r>
            <a:endParaRPr lang="en-US" altLang="zh-TW" sz="2800" dirty="0">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第九條附表修正規定</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高級中等以下學校提供家庭教育課程內容</a:t>
            </a:r>
            <a:endParaRPr lang="en-US" altLang="zh-TW" sz="2800" dirty="0">
              <a:solidFill>
                <a:srgbClr val="000000"/>
              </a:solidFill>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defTabSz="914400">
              <a:spcBef>
                <a:spcPct val="0"/>
              </a:spcBef>
              <a:buNone/>
              <a:defRPr/>
            </a:pP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學校提供家庭教育課程內容</a:t>
            </a:r>
          </a:p>
        </p:txBody>
      </p:sp>
      <p:graphicFrame>
        <p:nvGraphicFramePr>
          <p:cNvPr id="4" name="表格 3"/>
          <p:cNvGraphicFramePr>
            <a:graphicFrameLocks noGrp="1"/>
          </p:cNvGraphicFramePr>
          <p:nvPr>
            <p:extLst>
              <p:ext uri="{D42A27DB-BD31-4B8C-83A1-F6EECF244321}">
                <p14:modId xmlns:p14="http://schemas.microsoft.com/office/powerpoint/2010/main" val="4121860716"/>
              </p:ext>
            </p:extLst>
          </p:nvPr>
        </p:nvGraphicFramePr>
        <p:xfrm>
          <a:off x="849735" y="2778137"/>
          <a:ext cx="7444530" cy="3107659"/>
        </p:xfrm>
        <a:graphic>
          <a:graphicData uri="http://schemas.openxmlformats.org/drawingml/2006/table">
            <a:tbl>
              <a:tblPr firstRow="1" bandRow="1">
                <a:tableStyleId>{5C22544A-7EE6-4342-B048-85BDC9FD1C3A}</a:tableStyleId>
              </a:tblPr>
              <a:tblGrid>
                <a:gridCol w="2753043">
                  <a:extLst>
                    <a:ext uri="{9D8B030D-6E8A-4147-A177-3AD203B41FA5}">
                      <a16:colId xmlns:a16="http://schemas.microsoft.com/office/drawing/2014/main" val="4021504180"/>
                    </a:ext>
                  </a:extLst>
                </a:gridCol>
                <a:gridCol w="4691487">
                  <a:extLst>
                    <a:ext uri="{9D8B030D-6E8A-4147-A177-3AD203B41FA5}">
                      <a16:colId xmlns:a16="http://schemas.microsoft.com/office/drawing/2014/main" val="3475250095"/>
                    </a:ext>
                  </a:extLst>
                </a:gridCol>
              </a:tblGrid>
              <a:tr h="469491">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建議課程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重要概念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7772211"/>
                  </a:ext>
                </a:extLst>
              </a:tr>
              <a:tr h="124277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親師關係及互動</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建立良好親師關係</a:t>
                      </a:r>
                    </a:p>
                    <a:p>
                      <a:pPr algn="l"/>
                      <a:r>
                        <a:rPr lang="zh-TW" altLang="en-US" sz="2800" dirty="0">
                          <a:solidFill>
                            <a:schemeClr val="tx1"/>
                          </a:solidFill>
                          <a:latin typeface="微軟正黑體" panose="020B0604030504040204" pitchFamily="34" charset="-120"/>
                          <a:ea typeface="微軟正黑體" panose="020B0604030504040204" pitchFamily="34" charset="-120"/>
                        </a:rPr>
                        <a:t>參與子女學校活動</a:t>
                      </a:r>
                    </a:p>
                    <a:p>
                      <a:pPr algn="l"/>
                      <a:r>
                        <a:rPr lang="zh-TW" altLang="en-US" sz="2800" dirty="0">
                          <a:solidFill>
                            <a:schemeClr val="tx1"/>
                          </a:solidFill>
                          <a:latin typeface="微軟正黑體" panose="020B0604030504040204" pitchFamily="34" charset="-120"/>
                          <a:ea typeface="微軟正黑體" panose="020B0604030504040204" pitchFamily="34" charset="-120"/>
                        </a:rPr>
                        <a:t>家校合作</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1161967"/>
                  </a:ext>
                </a:extLst>
              </a:tr>
              <a:tr h="1217899">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親職資源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學校及社區資源</a:t>
                      </a:r>
                    </a:p>
                    <a:p>
                      <a:pPr algn="l"/>
                      <a:r>
                        <a:rPr lang="zh-TW" altLang="en-US" sz="2800" dirty="0">
                          <a:solidFill>
                            <a:schemeClr val="tx1"/>
                          </a:solidFill>
                          <a:latin typeface="微軟正黑體" panose="020B0604030504040204" pitchFamily="34" charset="-120"/>
                          <a:ea typeface="微軟正黑體" panose="020B0604030504040204" pitchFamily="34" charset="-120"/>
                        </a:rPr>
                        <a:t>社會安全網及支援系統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074821"/>
                  </a:ext>
                </a:extLst>
              </a:tr>
            </a:tbl>
          </a:graphicData>
        </a:graphic>
      </p:graphicFrame>
      <p:sp>
        <p:nvSpPr>
          <p:cNvPr id="6" name="投影片編號版面配置區 5">
            <a:extLst>
              <a:ext uri="{FF2B5EF4-FFF2-40B4-BE49-F238E27FC236}">
                <a16:creationId xmlns:a16="http://schemas.microsoft.com/office/drawing/2014/main" id="{64D64854-984E-4C80-9D95-A43190B2E092}"/>
              </a:ext>
            </a:extLst>
          </p:cNvPr>
          <p:cNvSpPr>
            <a:spLocks noGrp="1"/>
          </p:cNvSpPr>
          <p:nvPr>
            <p:ph type="sldNum" sz="quarter" idx="12"/>
          </p:nvPr>
        </p:nvSpPr>
        <p:spPr/>
        <p:txBody>
          <a:bodyPr/>
          <a:lstStyle/>
          <a:p>
            <a:fld id="{3E684296-1115-4441-8EDF-587A6A6509AE}" type="slidenum">
              <a:rPr lang="zh-TW" altLang="en-US" smtClean="0"/>
              <a:t>17</a:t>
            </a:fld>
            <a:endParaRPr lang="zh-TW" altLang="en-US"/>
          </a:p>
        </p:txBody>
      </p:sp>
    </p:spTree>
    <p:extLst>
      <p:ext uri="{BB962C8B-B14F-4D97-AF65-F5344CB8AC3E}">
        <p14:creationId xmlns:p14="http://schemas.microsoft.com/office/powerpoint/2010/main" val="4077785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980728"/>
            <a:ext cx="8856984" cy="1384995"/>
          </a:xfrm>
          <a:prstGeom prst="rect">
            <a:avLst/>
          </a:prstGeom>
        </p:spPr>
        <p:txBody>
          <a:bodyPr wrap="square">
            <a:spAutoFit/>
          </a:bodyPr>
          <a:lstStyle/>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高級中等以下學校提供家庭教育諮商或輔導辦法</a:t>
            </a:r>
            <a:endParaRPr lang="en-US" altLang="zh-TW" sz="2800" dirty="0">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第九條附表修正規定</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高級中等以下學校提供家庭教育課程內容</a:t>
            </a:r>
            <a:endParaRPr lang="en-US" altLang="zh-TW" sz="2800" dirty="0">
              <a:solidFill>
                <a:srgbClr val="000000"/>
              </a:solidFill>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defTabSz="914400">
              <a:spcBef>
                <a:spcPct val="0"/>
              </a:spcBef>
              <a:buNone/>
              <a:defRPr/>
            </a:pP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學校提供家庭教育課程內容</a:t>
            </a:r>
          </a:p>
        </p:txBody>
      </p:sp>
      <p:graphicFrame>
        <p:nvGraphicFramePr>
          <p:cNvPr id="4" name="表格 3"/>
          <p:cNvGraphicFramePr>
            <a:graphicFrameLocks noGrp="1"/>
          </p:cNvGraphicFramePr>
          <p:nvPr>
            <p:extLst>
              <p:ext uri="{D42A27DB-BD31-4B8C-83A1-F6EECF244321}">
                <p14:modId xmlns:p14="http://schemas.microsoft.com/office/powerpoint/2010/main" val="3754981933"/>
              </p:ext>
            </p:extLst>
          </p:nvPr>
        </p:nvGraphicFramePr>
        <p:xfrm>
          <a:off x="845330" y="2573018"/>
          <a:ext cx="7411164" cy="3688080"/>
        </p:xfrm>
        <a:graphic>
          <a:graphicData uri="http://schemas.openxmlformats.org/drawingml/2006/table">
            <a:tbl>
              <a:tblPr firstRow="1" bandRow="1">
                <a:tableStyleId>{5C22544A-7EE6-4342-B048-85BDC9FD1C3A}</a:tableStyleId>
              </a:tblPr>
              <a:tblGrid>
                <a:gridCol w="2638860">
                  <a:extLst>
                    <a:ext uri="{9D8B030D-6E8A-4147-A177-3AD203B41FA5}">
                      <a16:colId xmlns:a16="http://schemas.microsoft.com/office/drawing/2014/main" val="4021504180"/>
                    </a:ext>
                  </a:extLst>
                </a:gridCol>
                <a:gridCol w="4772304">
                  <a:extLst>
                    <a:ext uri="{9D8B030D-6E8A-4147-A177-3AD203B41FA5}">
                      <a16:colId xmlns:a16="http://schemas.microsoft.com/office/drawing/2014/main" val="3475250095"/>
                    </a:ext>
                  </a:extLst>
                </a:gridCol>
              </a:tblGrid>
              <a:tr h="518160">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建議課程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重要概念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7772211"/>
                  </a:ext>
                </a:extLst>
              </a:tr>
              <a:tr h="134415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家庭壓力管理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健康之休閒環境</a:t>
                      </a:r>
                    </a:p>
                    <a:p>
                      <a:pPr algn="l"/>
                      <a:r>
                        <a:rPr lang="zh-TW" altLang="en-US" sz="2800" dirty="0">
                          <a:solidFill>
                            <a:schemeClr val="tx1"/>
                          </a:solidFill>
                        </a:rPr>
                        <a:t>問題解決能力</a:t>
                      </a:r>
                    </a:p>
                    <a:p>
                      <a:pPr algn="l"/>
                      <a:r>
                        <a:rPr lang="zh-TW" altLang="en-US" sz="2800" dirty="0">
                          <a:solidFill>
                            <a:schemeClr val="tx1"/>
                          </a:solidFill>
                        </a:rPr>
                        <a:t>心理健康及情緒紓解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1161967"/>
                  </a:ext>
                </a:extLst>
              </a:tr>
              <a:tr h="1344150">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兒童與青少年之次文化</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20713" indent="-620713" algn="l"/>
                      <a:r>
                        <a:rPr lang="zh-TW" altLang="en-US" sz="2800" dirty="0">
                          <a:solidFill>
                            <a:schemeClr val="tx1"/>
                          </a:solidFill>
                          <a:latin typeface="微軟正黑體" panose="020B0604030504040204" pitchFamily="34" charset="-120"/>
                          <a:ea typeface="微軟正黑體" panose="020B0604030504040204" pitchFamily="34" charset="-120"/>
                        </a:rPr>
                        <a:t>青少年流行文化及社交   媒體</a:t>
                      </a:r>
                    </a:p>
                    <a:p>
                      <a:pPr algn="l"/>
                      <a:r>
                        <a:rPr lang="zh-TW" altLang="en-US" sz="2800" dirty="0">
                          <a:solidFill>
                            <a:schemeClr val="tx1"/>
                          </a:solidFill>
                        </a:rPr>
                        <a:t>人際關係能力</a:t>
                      </a:r>
                    </a:p>
                    <a:p>
                      <a:pPr algn="l"/>
                      <a:r>
                        <a:rPr lang="zh-TW" altLang="en-US" sz="2800" dirty="0">
                          <a:solidFill>
                            <a:schemeClr val="tx1"/>
                          </a:solidFill>
                        </a:rPr>
                        <a:t>良好之社交技巧</a:t>
                      </a:r>
                    </a:p>
                    <a:p>
                      <a:pPr algn="l"/>
                      <a:r>
                        <a:rPr lang="zh-TW" altLang="en-US" sz="2800" dirty="0">
                          <a:solidFill>
                            <a:schemeClr val="tx1"/>
                          </a:solidFill>
                        </a:rPr>
                        <a:t>同儕參與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3074821"/>
                  </a:ext>
                </a:extLst>
              </a:tr>
            </a:tbl>
          </a:graphicData>
        </a:graphic>
      </p:graphicFrame>
      <p:sp>
        <p:nvSpPr>
          <p:cNvPr id="6" name="投影片編號版面配置區 5">
            <a:extLst>
              <a:ext uri="{FF2B5EF4-FFF2-40B4-BE49-F238E27FC236}">
                <a16:creationId xmlns:a16="http://schemas.microsoft.com/office/drawing/2014/main" id="{BE7AE388-91AC-4D72-98EB-51ADE7D7A786}"/>
              </a:ext>
            </a:extLst>
          </p:cNvPr>
          <p:cNvSpPr>
            <a:spLocks noGrp="1"/>
          </p:cNvSpPr>
          <p:nvPr>
            <p:ph type="sldNum" sz="quarter" idx="12"/>
          </p:nvPr>
        </p:nvSpPr>
        <p:spPr/>
        <p:txBody>
          <a:bodyPr/>
          <a:lstStyle/>
          <a:p>
            <a:fld id="{3E684296-1115-4441-8EDF-587A6A6509AE}" type="slidenum">
              <a:rPr lang="zh-TW" altLang="en-US" smtClean="0"/>
              <a:t>18</a:t>
            </a:fld>
            <a:endParaRPr lang="zh-TW" altLang="en-US"/>
          </a:p>
        </p:txBody>
      </p:sp>
    </p:spTree>
    <p:extLst>
      <p:ext uri="{BB962C8B-B14F-4D97-AF65-F5344CB8AC3E}">
        <p14:creationId xmlns:p14="http://schemas.microsoft.com/office/powerpoint/2010/main" val="303659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9512" y="980728"/>
            <a:ext cx="8856984" cy="1384995"/>
          </a:xfrm>
          <a:prstGeom prst="rect">
            <a:avLst/>
          </a:prstGeom>
        </p:spPr>
        <p:txBody>
          <a:bodyPr wrap="square">
            <a:spAutoFit/>
          </a:bodyPr>
          <a:lstStyle/>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高級中等以下學校提供家庭教育諮商或輔導辦法</a:t>
            </a:r>
            <a:endParaRPr lang="en-US" altLang="zh-TW" sz="2800" dirty="0">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第九條附表修正規定</a:t>
            </a:r>
            <a:endParaRPr lang="en-US" altLang="zh-TW" sz="2800" dirty="0">
              <a:solidFill>
                <a:srgbClr val="000000"/>
              </a:solidFill>
              <a:latin typeface="微軟正黑體" panose="020B0604030504040204" pitchFamily="34" charset="-120"/>
              <a:ea typeface="微軟正黑體" panose="020B0604030504040204" pitchFamily="34" charset="-120"/>
            </a:endParaRPr>
          </a:p>
          <a:p>
            <a:pPr marL="1430338" indent="-1430338"/>
            <a:r>
              <a:rPr lang="zh-TW" altLang="en-US" sz="2800" dirty="0">
                <a:solidFill>
                  <a:srgbClr val="000000"/>
                </a:solidFill>
                <a:latin typeface="微軟正黑體" panose="020B0604030504040204" pitchFamily="34" charset="-120"/>
                <a:ea typeface="微軟正黑體" panose="020B0604030504040204" pitchFamily="34" charset="-120"/>
              </a:rPr>
              <a:t>高級中等以下學校提供家庭教育課程內容</a:t>
            </a:r>
            <a:endParaRPr lang="en-US" altLang="zh-TW" sz="2800" dirty="0">
              <a:solidFill>
                <a:srgbClr val="000000"/>
              </a:solidFill>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defTabSz="914400">
              <a:spcBef>
                <a:spcPct val="0"/>
              </a:spcBef>
              <a:buNone/>
              <a:defRPr/>
            </a:pP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學校提供家庭教育課程內容</a:t>
            </a:r>
          </a:p>
        </p:txBody>
      </p:sp>
      <p:graphicFrame>
        <p:nvGraphicFramePr>
          <p:cNvPr id="4" name="表格 3"/>
          <p:cNvGraphicFramePr>
            <a:graphicFrameLocks noGrp="1"/>
          </p:cNvGraphicFramePr>
          <p:nvPr>
            <p:extLst>
              <p:ext uri="{D42A27DB-BD31-4B8C-83A1-F6EECF244321}">
                <p14:modId xmlns:p14="http://schemas.microsoft.com/office/powerpoint/2010/main" val="3097317178"/>
              </p:ext>
            </p:extLst>
          </p:nvPr>
        </p:nvGraphicFramePr>
        <p:xfrm>
          <a:off x="845329" y="2573018"/>
          <a:ext cx="7670021" cy="2897443"/>
        </p:xfrm>
        <a:graphic>
          <a:graphicData uri="http://schemas.openxmlformats.org/drawingml/2006/table">
            <a:tbl>
              <a:tblPr firstRow="1" bandRow="1">
                <a:tableStyleId>{5C22544A-7EE6-4342-B048-85BDC9FD1C3A}</a:tableStyleId>
              </a:tblPr>
              <a:tblGrid>
                <a:gridCol w="2731030">
                  <a:extLst>
                    <a:ext uri="{9D8B030D-6E8A-4147-A177-3AD203B41FA5}">
                      <a16:colId xmlns:a16="http://schemas.microsoft.com/office/drawing/2014/main" val="4021504180"/>
                    </a:ext>
                  </a:extLst>
                </a:gridCol>
                <a:gridCol w="4938991">
                  <a:extLst>
                    <a:ext uri="{9D8B030D-6E8A-4147-A177-3AD203B41FA5}">
                      <a16:colId xmlns:a16="http://schemas.microsoft.com/office/drawing/2014/main" val="3475250095"/>
                    </a:ext>
                  </a:extLst>
                </a:gridCol>
              </a:tblGrid>
              <a:tr h="458598">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建議課程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800" dirty="0">
                          <a:solidFill>
                            <a:schemeClr val="tx1"/>
                          </a:solidFill>
                          <a:latin typeface="微軟正黑體" panose="020B0604030504040204" pitchFamily="34" charset="-120"/>
                          <a:ea typeface="微軟正黑體" panose="020B0604030504040204" pitchFamily="34" charset="-120"/>
                        </a:rPr>
                        <a:t>重要概念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7772211"/>
                  </a:ext>
                </a:extLst>
              </a:tr>
              <a:tr h="2379283">
                <a:tc>
                  <a:txBody>
                    <a:bodyPr/>
                    <a:lstStyle/>
                    <a:p>
                      <a:pPr algn="l"/>
                      <a:r>
                        <a:rPr lang="zh-TW" altLang="en-US" sz="2800" dirty="0">
                          <a:solidFill>
                            <a:schemeClr val="tx1"/>
                          </a:solidFill>
                          <a:latin typeface="微軟正黑體" panose="020B0604030504040204" pitchFamily="34" charset="-120"/>
                          <a:ea typeface="微軟正黑體" panose="020B0604030504040204" pitchFamily="34" charset="-120"/>
                        </a:rPr>
                        <a:t>家庭衝突與危機處理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0" algn="l"/>
                      <a:r>
                        <a:rPr lang="zh-TW" altLang="en-US" sz="2800" dirty="0">
                          <a:solidFill>
                            <a:schemeClr val="tx1"/>
                          </a:solidFill>
                          <a:latin typeface="微軟正黑體" panose="020B0604030504040204" pitchFamily="34" charset="-120"/>
                          <a:ea typeface="微軟正黑體" panose="020B0604030504040204" pitchFamily="34" charset="-120"/>
                        </a:rPr>
                        <a:t>家人關係之重建家庭衝突解決（包括婚姻衝突、不當管教、家庭暴力防治）</a:t>
                      </a:r>
                    </a:p>
                    <a:p>
                      <a:pPr indent="0" algn="l"/>
                      <a:r>
                        <a:rPr lang="zh-TW" altLang="en-US" sz="2800" dirty="0">
                          <a:solidFill>
                            <a:schemeClr val="tx1"/>
                          </a:solidFill>
                          <a:latin typeface="微軟正黑體" panose="020B0604030504040204" pitchFamily="34" charset="-120"/>
                          <a:ea typeface="微軟正黑體" panose="020B0604030504040204" pitchFamily="34" charset="-120"/>
                        </a:rPr>
                        <a:t>尋求協助及危機應變</a:t>
                      </a:r>
                    </a:p>
                    <a:p>
                      <a:pPr indent="0" algn="l"/>
                      <a:r>
                        <a:rPr lang="zh-TW" altLang="en-US" sz="2800" dirty="0">
                          <a:solidFill>
                            <a:schemeClr val="tx1"/>
                          </a:solidFill>
                          <a:latin typeface="微軟正黑體" panose="020B0604030504040204" pitchFamily="34" charset="-120"/>
                          <a:ea typeface="微軟正黑體" panose="020B0604030504040204" pitchFamily="34" charset="-120"/>
                        </a:rPr>
                        <a:t>藥物與毒品之認識</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1161967"/>
                  </a:ext>
                </a:extLst>
              </a:tr>
            </a:tbl>
          </a:graphicData>
        </a:graphic>
      </p:graphicFrame>
      <p:sp>
        <p:nvSpPr>
          <p:cNvPr id="6" name="投影片編號版面配置區 5">
            <a:extLst>
              <a:ext uri="{FF2B5EF4-FFF2-40B4-BE49-F238E27FC236}">
                <a16:creationId xmlns:a16="http://schemas.microsoft.com/office/drawing/2014/main" id="{3A6A2A36-6120-49DF-AE91-19C0352F5316}"/>
              </a:ext>
            </a:extLst>
          </p:cNvPr>
          <p:cNvSpPr>
            <a:spLocks noGrp="1"/>
          </p:cNvSpPr>
          <p:nvPr>
            <p:ph type="sldNum" sz="quarter" idx="12"/>
          </p:nvPr>
        </p:nvSpPr>
        <p:spPr/>
        <p:txBody>
          <a:bodyPr/>
          <a:lstStyle/>
          <a:p>
            <a:fld id="{3E684296-1115-4441-8EDF-587A6A6509AE}" type="slidenum">
              <a:rPr lang="zh-TW" altLang="en-US" smtClean="0"/>
              <a:t>19</a:t>
            </a:fld>
            <a:endParaRPr lang="zh-TW" altLang="en-US"/>
          </a:p>
        </p:txBody>
      </p:sp>
    </p:spTree>
    <p:extLst>
      <p:ext uri="{BB962C8B-B14F-4D97-AF65-F5344CB8AC3E}">
        <p14:creationId xmlns:p14="http://schemas.microsoft.com/office/powerpoint/2010/main" val="2425666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45983B7E-CFDC-4D42-9B9C-F6E7E9EC9571}"/>
              </a:ext>
            </a:extLst>
          </p:cNvPr>
          <p:cNvSpPr>
            <a:spLocks noGrp="1"/>
          </p:cNvSpPr>
          <p:nvPr>
            <p:ph type="title"/>
          </p:nvPr>
        </p:nvSpPr>
        <p:spPr/>
        <p:txBody>
          <a:bodyPr>
            <a:normAutofit/>
          </a:bodyPr>
          <a:lstStyle/>
          <a:p>
            <a:pPr algn="ct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家庭教育的定義</a:t>
            </a:r>
          </a:p>
        </p:txBody>
      </p:sp>
      <p:sp>
        <p:nvSpPr>
          <p:cNvPr id="4" name="內容版面配置區 3">
            <a:extLst>
              <a:ext uri="{FF2B5EF4-FFF2-40B4-BE49-F238E27FC236}">
                <a16:creationId xmlns:a16="http://schemas.microsoft.com/office/drawing/2014/main" id="{0C0F691C-604E-4122-B055-7290D7EADB6A}"/>
              </a:ext>
            </a:extLst>
          </p:cNvPr>
          <p:cNvSpPr>
            <a:spLocks noGrp="1"/>
          </p:cNvSpPr>
          <p:nvPr>
            <p:ph idx="1"/>
          </p:nvPr>
        </p:nvSpPr>
        <p:spPr>
          <a:xfrm>
            <a:off x="628650" y="1912689"/>
            <a:ext cx="7139556" cy="4264273"/>
          </a:xfrm>
        </p:spPr>
        <p:txBody>
          <a:bodyPr>
            <a:normAutofit/>
          </a:bodyPr>
          <a:lstStyle/>
          <a:p>
            <a:pPr marL="0" indent="0" defTabSz="914400">
              <a:lnSpc>
                <a:spcPct val="100000"/>
              </a:lnSpc>
              <a:spcAft>
                <a:spcPts val="600"/>
              </a:spcAft>
              <a:buNone/>
            </a:pPr>
            <a:r>
              <a:rPr lang="zh-TW" altLang="en-US" sz="3600" dirty="0">
                <a:latin typeface="微軟正黑體" panose="020B0604030504040204" pitchFamily="34" charset="-120"/>
                <a:ea typeface="微軟正黑體" panose="020B0604030504040204" pitchFamily="34" charset="-120"/>
              </a:rPr>
              <a:t>家庭教育法 第</a:t>
            </a:r>
            <a:r>
              <a:rPr lang="en-US" altLang="zh-TW" sz="3600" dirty="0">
                <a:latin typeface="微軟正黑體" panose="020B0604030504040204" pitchFamily="34" charset="-120"/>
                <a:ea typeface="微軟正黑體" panose="020B0604030504040204" pitchFamily="34" charset="-120"/>
              </a:rPr>
              <a:t>2</a:t>
            </a:r>
            <a:r>
              <a:rPr lang="zh-TW" altLang="en-US" sz="3600" dirty="0">
                <a:latin typeface="微軟正黑體" panose="020B0604030504040204" pitchFamily="34" charset="-120"/>
                <a:ea typeface="微軟正黑體" panose="020B0604030504040204" pitchFamily="34" charset="-120"/>
              </a:rPr>
              <a:t>條</a:t>
            </a:r>
            <a:endParaRPr lang="en-US" altLang="zh-TW" sz="3600" dirty="0">
              <a:latin typeface="微軟正黑體" panose="020B0604030504040204" pitchFamily="34" charset="-120"/>
              <a:ea typeface="微軟正黑體" panose="020B0604030504040204" pitchFamily="34" charset="-120"/>
            </a:endParaRPr>
          </a:p>
          <a:p>
            <a:pPr marL="0" indent="0" defTabSz="914400">
              <a:lnSpc>
                <a:spcPct val="90000"/>
              </a:lnSpc>
              <a:spcAft>
                <a:spcPts val="600"/>
              </a:spcAft>
              <a:buNone/>
            </a:pPr>
            <a:r>
              <a:rPr lang="zh-TW" altLang="en-US" sz="3600" dirty="0">
                <a:latin typeface="微軟正黑體" panose="020B0604030504040204" pitchFamily="34" charset="-120"/>
                <a:ea typeface="微軟正黑體" panose="020B0604030504040204" pitchFamily="34" charset="-120"/>
              </a:rPr>
              <a:t>本法所稱家庭教育，係指具有增進家人關係與家庭功能之各種教育活動及</a:t>
            </a:r>
            <a:r>
              <a:rPr lang="zh-TW" altLang="en-US" sz="3600" dirty="0">
                <a:solidFill>
                  <a:srgbClr val="7030A0"/>
                </a:solidFill>
                <a:latin typeface="微軟正黑體" panose="020B0604030504040204" pitchFamily="34" charset="-120"/>
                <a:ea typeface="微軟正黑體" panose="020B0604030504040204" pitchFamily="34" charset="-120"/>
              </a:rPr>
              <a:t>服務</a:t>
            </a:r>
            <a:r>
              <a:rPr lang="zh-TW" altLang="en-US" sz="3600" dirty="0">
                <a:latin typeface="微軟正黑體" panose="020B0604030504040204" pitchFamily="34" charset="-120"/>
                <a:ea typeface="微軟正黑體" panose="020B0604030504040204" pitchFamily="34" charset="-120"/>
              </a:rPr>
              <a:t>；其</a:t>
            </a:r>
            <a:r>
              <a:rPr lang="zh-TW" altLang="en-US" sz="3600" dirty="0">
                <a:solidFill>
                  <a:srgbClr val="7030A0"/>
                </a:solidFill>
                <a:latin typeface="微軟正黑體" panose="020B0604030504040204" pitchFamily="34" charset="-120"/>
                <a:ea typeface="微軟正黑體" panose="020B0604030504040204" pitchFamily="34" charset="-120"/>
              </a:rPr>
              <a:t>範圍</a:t>
            </a:r>
            <a:r>
              <a:rPr lang="zh-TW" altLang="en-US" sz="3600" dirty="0">
                <a:latin typeface="微軟正黑體" panose="020B0604030504040204" pitchFamily="34" charset="-120"/>
                <a:ea typeface="微軟正黑體" panose="020B0604030504040204" pitchFamily="34" charset="-120"/>
              </a:rPr>
              <a:t>由中央主管機關定之。</a:t>
            </a:r>
            <a:endParaRPr lang="en-US" altLang="zh-TW" sz="3600" dirty="0">
              <a:latin typeface="微軟正黑體" panose="020B0604030504040204" pitchFamily="34" charset="-120"/>
              <a:ea typeface="微軟正黑體" panose="020B0604030504040204" pitchFamily="34" charset="-120"/>
            </a:endParaRPr>
          </a:p>
          <a:p>
            <a:pPr marL="796925" indent="0" defTabSz="914400">
              <a:lnSpc>
                <a:spcPct val="90000"/>
              </a:lnSpc>
              <a:spcAft>
                <a:spcPts val="600"/>
              </a:spcAft>
              <a:buNone/>
            </a:pPr>
            <a:endParaRPr lang="en-US" altLang="zh-TW" sz="3600" dirty="0">
              <a:latin typeface="微軟正黑體" panose="020B0604030504040204" pitchFamily="34" charset="-120"/>
              <a:ea typeface="微軟正黑體" panose="020B0604030504040204" pitchFamily="34" charset="-120"/>
            </a:endParaRPr>
          </a:p>
          <a:p>
            <a:pPr marL="0" indent="0">
              <a:buNone/>
            </a:pPr>
            <a:endParaRPr lang="zh-TW" altLang="en-US" sz="3600" dirty="0"/>
          </a:p>
        </p:txBody>
      </p:sp>
      <p:sp>
        <p:nvSpPr>
          <p:cNvPr id="5" name="投影片編號版面配置區 4">
            <a:extLst>
              <a:ext uri="{FF2B5EF4-FFF2-40B4-BE49-F238E27FC236}">
                <a16:creationId xmlns:a16="http://schemas.microsoft.com/office/drawing/2014/main" id="{1D86BE4C-D521-43A0-842F-D68414A5F98A}"/>
              </a:ext>
            </a:extLst>
          </p:cNvPr>
          <p:cNvSpPr>
            <a:spLocks noGrp="1"/>
          </p:cNvSpPr>
          <p:nvPr>
            <p:ph type="sldNum" sz="quarter" idx="12"/>
          </p:nvPr>
        </p:nvSpPr>
        <p:spPr/>
        <p:txBody>
          <a:bodyPr/>
          <a:lstStyle/>
          <a:p>
            <a:fld id="{3E684296-1115-4441-8EDF-587A6A6509AE}" type="slidenum">
              <a:rPr lang="zh-TW" altLang="en-US" smtClean="0"/>
              <a:pPr/>
              <a:t>2</a:t>
            </a:fld>
            <a:endParaRPr lang="zh-TW" altLang="en-US" dirty="0"/>
          </a:p>
        </p:txBody>
      </p:sp>
    </p:spTree>
    <p:extLst>
      <p:ext uri="{BB962C8B-B14F-4D97-AF65-F5344CB8AC3E}">
        <p14:creationId xmlns:p14="http://schemas.microsoft.com/office/powerpoint/2010/main" val="3998545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1760217"/>
            <a:ext cx="6785440" cy="3046988"/>
          </a:xfrm>
          <a:prstGeom prst="rect">
            <a:avLst/>
          </a:prstGeom>
        </p:spPr>
        <p:txBody>
          <a:bodyPr wrap="square">
            <a:spAutoFit/>
          </a:bodyPr>
          <a:lstStyle/>
          <a:p>
            <a:pPr marL="1430338" indent="-1430338"/>
            <a:r>
              <a:rPr lang="zh-TW" altLang="en-US" sz="3200" dirty="0">
                <a:solidFill>
                  <a:srgbClr val="000000"/>
                </a:solidFill>
                <a:latin typeface="微軟正黑體" panose="020B0604030504040204" pitchFamily="34" charset="-120"/>
                <a:ea typeface="微軟正黑體" panose="020B0604030504040204" pitchFamily="34" charset="-120"/>
              </a:rPr>
              <a:t>第</a:t>
            </a:r>
            <a:r>
              <a:rPr lang="en-US" altLang="zh-TW" sz="3200" dirty="0">
                <a:solidFill>
                  <a:srgbClr val="000000"/>
                </a:solidFill>
                <a:latin typeface="微軟正黑體" panose="020B0604030504040204" pitchFamily="34" charset="-120"/>
                <a:ea typeface="微軟正黑體" panose="020B0604030504040204" pitchFamily="34" charset="-120"/>
              </a:rPr>
              <a:t>16</a:t>
            </a:r>
            <a:r>
              <a:rPr lang="zh-TW" altLang="en-US" sz="3200" dirty="0">
                <a:solidFill>
                  <a:srgbClr val="000000"/>
                </a:solidFill>
                <a:latin typeface="微軟正黑體" panose="020B0604030504040204" pitchFamily="34" charset="-120"/>
                <a:ea typeface="微軟正黑體" panose="020B0604030504040204" pitchFamily="34" charset="-120"/>
              </a:rPr>
              <a:t>條 </a:t>
            </a:r>
            <a:r>
              <a:rPr lang="zh-TW" altLang="en-US" sz="3200" dirty="0">
                <a:solidFill>
                  <a:srgbClr val="7030A0"/>
                </a:solidFill>
                <a:latin typeface="微軟正黑體" panose="020B0604030504040204" pitchFamily="34" charset="-120"/>
                <a:ea typeface="微軟正黑體" panose="020B0604030504040204" pitchFamily="34" charset="-120"/>
              </a:rPr>
              <a:t>社政主管機關</a:t>
            </a:r>
            <a:r>
              <a:rPr lang="zh-TW" altLang="en-US" sz="3200" dirty="0">
                <a:solidFill>
                  <a:srgbClr val="000000"/>
                </a:solidFill>
                <a:latin typeface="微軟正黑體" panose="020B0604030504040204" pitchFamily="34" charset="-120"/>
                <a:ea typeface="微軟正黑體" panose="020B0604030504040204" pitchFamily="34" charset="-120"/>
              </a:rPr>
              <a:t>於執行職務時，經評估有家庭教育需求者，得</a:t>
            </a:r>
            <a:r>
              <a:rPr lang="zh-TW" altLang="en-US" sz="3200" dirty="0">
                <a:solidFill>
                  <a:srgbClr val="7030A0"/>
                </a:solidFill>
                <a:latin typeface="微軟正黑體" panose="020B0604030504040204" pitchFamily="34" charset="-120"/>
                <a:ea typeface="微軟正黑體" panose="020B0604030504040204" pitchFamily="34" charset="-120"/>
              </a:rPr>
              <a:t>轉介</a:t>
            </a:r>
            <a:r>
              <a:rPr lang="zh-TW" altLang="en-US" sz="3200" dirty="0">
                <a:solidFill>
                  <a:srgbClr val="000000"/>
                </a:solidFill>
                <a:latin typeface="微軟正黑體" panose="020B0604030504040204" pitchFamily="34" charset="-120"/>
                <a:ea typeface="微軟正黑體" panose="020B0604030504040204" pitchFamily="34" charset="-120"/>
              </a:rPr>
              <a:t>推展家庭教育之機關、機構、</a:t>
            </a:r>
            <a:r>
              <a:rPr lang="zh-TW" altLang="en-US" sz="3200" dirty="0">
                <a:solidFill>
                  <a:srgbClr val="7030A0"/>
                </a:solidFill>
                <a:latin typeface="微軟正黑體" panose="020B0604030504040204" pitchFamily="34" charset="-120"/>
                <a:ea typeface="微軟正黑體" panose="020B0604030504040204" pitchFamily="34" charset="-120"/>
              </a:rPr>
              <a:t>學校</a:t>
            </a:r>
            <a:r>
              <a:rPr lang="zh-TW" altLang="en-US" sz="3200" dirty="0">
                <a:solidFill>
                  <a:srgbClr val="000000"/>
                </a:solidFill>
                <a:latin typeface="微軟正黑體" panose="020B0604030504040204" pitchFamily="34" charset="-120"/>
                <a:ea typeface="微軟正黑體" panose="020B0604030504040204" pitchFamily="34" charset="-120"/>
              </a:rPr>
              <a:t>、法人及團體，提供相關家庭教育課程、諮商或輔導等服務。</a:t>
            </a:r>
            <a:endParaRPr lang="zh-TW" altLang="en-US" sz="320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54260" y="599701"/>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社政機關之轉介</a:t>
            </a:r>
          </a:p>
        </p:txBody>
      </p:sp>
      <p:sp>
        <p:nvSpPr>
          <p:cNvPr id="4" name="投影片編號版面配置區 3">
            <a:extLst>
              <a:ext uri="{FF2B5EF4-FFF2-40B4-BE49-F238E27FC236}">
                <a16:creationId xmlns:a16="http://schemas.microsoft.com/office/drawing/2014/main" id="{38D31B06-13E2-438E-9DFC-7D09E79CDC25}"/>
              </a:ext>
            </a:extLst>
          </p:cNvPr>
          <p:cNvSpPr>
            <a:spLocks noGrp="1"/>
          </p:cNvSpPr>
          <p:nvPr>
            <p:ph type="sldNum" sz="quarter" idx="12"/>
          </p:nvPr>
        </p:nvSpPr>
        <p:spPr/>
        <p:txBody>
          <a:bodyPr/>
          <a:lstStyle/>
          <a:p>
            <a:fld id="{3E684296-1115-4441-8EDF-587A6A6509AE}" type="slidenum">
              <a:rPr lang="zh-TW" altLang="en-US" smtClean="0"/>
              <a:t>20</a:t>
            </a:fld>
            <a:endParaRPr lang="zh-TW" altLang="en-US"/>
          </a:p>
        </p:txBody>
      </p:sp>
    </p:spTree>
    <p:extLst>
      <p:ext uri="{BB962C8B-B14F-4D97-AF65-F5344CB8AC3E}">
        <p14:creationId xmlns:p14="http://schemas.microsoft.com/office/powerpoint/2010/main" val="814115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D3A9E89-033E-4C4A-8C41-416DABFFD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3" name="Rectangle 72">
            <a:extLst>
              <a:ext uri="{FF2B5EF4-FFF2-40B4-BE49-F238E27FC236}">
                <a16:creationId xmlns:a16="http://schemas.microsoft.com/office/drawing/2014/main" id="{86293361-111E-427D-8E5B-256944AC8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445887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grpSp>
        <p:nvGrpSpPr>
          <p:cNvPr id="75" name="Group 74">
            <a:extLst>
              <a:ext uri="{FF2B5EF4-FFF2-40B4-BE49-F238E27FC236}">
                <a16:creationId xmlns:a16="http://schemas.microsoft.com/office/drawing/2014/main" id="{45E2E1AA-FCC7-4C80-AD5D-341E9F49EB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48600" y="73152"/>
            <a:ext cx="884223" cy="232963"/>
            <a:chOff x="6464808" y="73152"/>
            <a:chExt cx="1178966" cy="232963"/>
          </a:xfrm>
        </p:grpSpPr>
        <p:sp>
          <p:nvSpPr>
            <p:cNvPr id="76" name="Rectangle 64">
              <a:extLst>
                <a:ext uri="{FF2B5EF4-FFF2-40B4-BE49-F238E27FC236}">
                  <a16:creationId xmlns:a16="http://schemas.microsoft.com/office/drawing/2014/main" id="{45A9BC78-B2A2-4EE8-918E-A0980A3C7E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6462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7" name="Rectangle 66">
              <a:extLst>
                <a:ext uri="{FF2B5EF4-FFF2-40B4-BE49-F238E27FC236}">
                  <a16:creationId xmlns:a16="http://schemas.microsoft.com/office/drawing/2014/main" id="{B6B4C4EF-CD72-4C2A-AF9D-4AE3396C6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6462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8" name="Rectangle 64">
              <a:extLst>
                <a:ext uri="{FF2B5EF4-FFF2-40B4-BE49-F238E27FC236}">
                  <a16:creationId xmlns:a16="http://schemas.microsoft.com/office/drawing/2014/main" id="{7F3F9387-E772-47C0-8EFF-60187605A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3967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79" name="Rectangle 66">
              <a:extLst>
                <a:ext uri="{FF2B5EF4-FFF2-40B4-BE49-F238E27FC236}">
                  <a16:creationId xmlns:a16="http://schemas.microsoft.com/office/drawing/2014/main" id="{5272C286-4AD1-4B30-8B2E-956F1985BF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3967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0" name="Rectangle 64">
              <a:extLst>
                <a:ext uri="{FF2B5EF4-FFF2-40B4-BE49-F238E27FC236}">
                  <a16:creationId xmlns:a16="http://schemas.microsoft.com/office/drawing/2014/main" id="{78929639-54CA-43F0-B7FB-73B6C4E37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71471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1" name="Rectangle 66">
              <a:extLst>
                <a:ext uri="{FF2B5EF4-FFF2-40B4-BE49-F238E27FC236}">
                  <a16:creationId xmlns:a16="http://schemas.microsoft.com/office/drawing/2014/main" id="{9FF9CC1E-36C1-4F95-B488-90B3CD19C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71471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2" name="Rectangle 64">
              <a:extLst>
                <a:ext uri="{FF2B5EF4-FFF2-40B4-BE49-F238E27FC236}">
                  <a16:creationId xmlns:a16="http://schemas.microsoft.com/office/drawing/2014/main" id="{4636A28A-DD6F-4893-ADF6-98944467BA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8976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3" name="Rectangle 66">
              <a:extLst>
                <a:ext uri="{FF2B5EF4-FFF2-40B4-BE49-F238E27FC236}">
                  <a16:creationId xmlns:a16="http://schemas.microsoft.com/office/drawing/2014/main" id="{20D4C555-D791-4F9B-98BC-EF9B706D60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8976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4" name="Rectangle 64">
              <a:extLst>
                <a:ext uri="{FF2B5EF4-FFF2-40B4-BE49-F238E27FC236}">
                  <a16:creationId xmlns:a16="http://schemas.microsoft.com/office/drawing/2014/main" id="{402F52F8-932B-4EB1-A835-A729F43E52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6480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5" name="Rectangle 66">
              <a:extLst>
                <a:ext uri="{FF2B5EF4-FFF2-40B4-BE49-F238E27FC236}">
                  <a16:creationId xmlns:a16="http://schemas.microsoft.com/office/drawing/2014/main" id="{A2211490-31FB-446C-A954-BD9E7A13C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6480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6" name="Rectangle 64">
              <a:extLst>
                <a:ext uri="{FF2B5EF4-FFF2-40B4-BE49-F238E27FC236}">
                  <a16:creationId xmlns:a16="http://schemas.microsoft.com/office/drawing/2014/main" id="{56037A67-611E-4259-B82F-778469D2A8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8940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7" name="Rectangle 66">
              <a:extLst>
                <a:ext uri="{FF2B5EF4-FFF2-40B4-BE49-F238E27FC236}">
                  <a16:creationId xmlns:a16="http://schemas.microsoft.com/office/drawing/2014/main" id="{197CB0E6-A613-4E52-9D74-E0A7305981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58940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8" name="Rectangle 64">
              <a:extLst>
                <a:ext uri="{FF2B5EF4-FFF2-40B4-BE49-F238E27FC236}">
                  <a16:creationId xmlns:a16="http://schemas.microsoft.com/office/drawing/2014/main" id="{272F6CBC-908D-428B-996E-7698ABA2E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445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89" name="Rectangle 66">
              <a:extLst>
                <a:ext uri="{FF2B5EF4-FFF2-40B4-BE49-F238E27FC236}">
                  <a16:creationId xmlns:a16="http://schemas.microsoft.com/office/drawing/2014/main" id="{22F6F6CC-2B33-404F-9226-267964229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445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0" name="Rectangle 64">
              <a:extLst>
                <a:ext uri="{FF2B5EF4-FFF2-40B4-BE49-F238E27FC236}">
                  <a16:creationId xmlns:a16="http://schemas.microsoft.com/office/drawing/2014/main" id="{603C3C50-3545-4D3F-AFB9-6693DBA66B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3949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1" name="Rectangle 66">
              <a:extLst>
                <a:ext uri="{FF2B5EF4-FFF2-40B4-BE49-F238E27FC236}">
                  <a16:creationId xmlns:a16="http://schemas.microsoft.com/office/drawing/2014/main" id="{81DFEA65-6A53-42D0-B43C-E83253D84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3949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2" name="Rectangle 64">
              <a:extLst>
                <a:ext uri="{FF2B5EF4-FFF2-40B4-BE49-F238E27FC236}">
                  <a16:creationId xmlns:a16="http://schemas.microsoft.com/office/drawing/2014/main" id="{E0A6F791-574E-491C-A2AC-49729C2ED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14540"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3" name="Rectangle 66">
              <a:extLst>
                <a:ext uri="{FF2B5EF4-FFF2-40B4-BE49-F238E27FC236}">
                  <a16:creationId xmlns:a16="http://schemas.microsoft.com/office/drawing/2014/main" id="{70FF9C5B-20CC-4916-86B8-F44F009EA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214540"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4" name="Rectangle 64">
              <a:extLst>
                <a:ext uri="{FF2B5EF4-FFF2-40B4-BE49-F238E27FC236}">
                  <a16:creationId xmlns:a16="http://schemas.microsoft.com/office/drawing/2014/main" id="{9AA3AA5D-F560-4530-9097-757F6612F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89585"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95" name="Rectangle 66">
              <a:extLst>
                <a:ext uri="{FF2B5EF4-FFF2-40B4-BE49-F238E27FC236}">
                  <a16:creationId xmlns:a16="http://schemas.microsoft.com/office/drawing/2014/main" id="{B194DD1A-45E8-4A26-B4F8-8A916522D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89585"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grpSp>
      <p:pic>
        <p:nvPicPr>
          <p:cNvPr id="3" name="圖片 2" descr="一張含有 草, 個人, 室外, 標誌 的圖片&#10;&#10;自動產生的描述">
            <a:extLst>
              <a:ext uri="{FF2B5EF4-FFF2-40B4-BE49-F238E27FC236}">
                <a16:creationId xmlns:a16="http://schemas.microsoft.com/office/drawing/2014/main" id="{AB26E65C-750A-4936-9929-66A98CA8C18A}"/>
              </a:ext>
            </a:extLst>
          </p:cNvPr>
          <p:cNvPicPr>
            <a:picLocks noChangeAspect="1"/>
          </p:cNvPicPr>
          <p:nvPr/>
        </p:nvPicPr>
        <p:blipFill rotWithShape="1">
          <a:blip r:embed="rId2">
            <a:extLst>
              <a:ext uri="{28A0092B-C50C-407E-A947-70E740481C1C}">
                <a14:useLocalDpi xmlns:a14="http://schemas.microsoft.com/office/drawing/2010/main" val="0"/>
              </a:ext>
            </a:extLst>
          </a:blip>
          <a:srcRect l="4379" r="-3" b="-3"/>
          <a:stretch/>
        </p:blipFill>
        <p:spPr>
          <a:xfrm>
            <a:off x="445770" y="576072"/>
            <a:ext cx="3881628" cy="5522976"/>
          </a:xfrm>
          <a:prstGeom prst="rect">
            <a:avLst/>
          </a:prstGeom>
        </p:spPr>
      </p:pic>
      <p:sp>
        <p:nvSpPr>
          <p:cNvPr id="97" name="Rectangle 96">
            <a:extLst>
              <a:ext uri="{FF2B5EF4-FFF2-40B4-BE49-F238E27FC236}">
                <a16:creationId xmlns:a16="http://schemas.microsoft.com/office/drawing/2014/main" id="{78907291-9D6D-4740-81DB-441477BCA2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01384"/>
            <a:ext cx="9144000" cy="35661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微軟正黑體" panose="020B0604030504040204" pitchFamily="34" charset="-120"/>
            </a:endParaRPr>
          </a:p>
        </p:txBody>
      </p:sp>
      <p:sp>
        <p:nvSpPr>
          <p:cNvPr id="29" name="Rectangle 2">
            <a:extLst>
              <a:ext uri="{FF2B5EF4-FFF2-40B4-BE49-F238E27FC236}">
                <a16:creationId xmlns:a16="http://schemas.microsoft.com/office/drawing/2014/main" id="{2BE28F72-F979-4A1C-A8E2-0760500F8B60}"/>
              </a:ext>
            </a:extLst>
          </p:cNvPr>
          <p:cNvSpPr>
            <a:spLocks noGrp="1" noChangeArrowheads="1"/>
          </p:cNvSpPr>
          <p:nvPr>
            <p:ph type="ctrTitle"/>
          </p:nvPr>
        </p:nvSpPr>
        <p:spPr>
          <a:xfrm>
            <a:off x="4519089" y="1535637"/>
            <a:ext cx="4179141" cy="2923241"/>
          </a:xfrm>
        </p:spPr>
        <p:txBody>
          <a:bodyPr anchor="ctr">
            <a:normAutofit fontScale="90000"/>
          </a:bodyPr>
          <a:lstStyle/>
          <a:p>
            <a:pPr algn="ctr"/>
            <a:r>
              <a:rPr kumimoji="1" lang="zh-TW" altLang="zh-TW" sz="5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sym typeface="Arial"/>
              </a:rPr>
              <a:t>高級中等以下學校</a:t>
            </a:r>
            <a:r>
              <a:rPr kumimoji="1" lang="zh-TW" altLang="en-US" sz="5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sym typeface="Arial"/>
              </a:rPr>
              <a:t>及幼兒園</a:t>
            </a:r>
            <a:r>
              <a:rPr kumimoji="1" lang="zh-TW" altLang="zh-TW" sz="5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sym typeface="Arial"/>
              </a:rPr>
              <a:t>家庭教育</a:t>
            </a:r>
            <a:br>
              <a:rPr kumimoji="1" lang="en-US" altLang="zh-TW" sz="5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sym typeface="Arial"/>
              </a:rPr>
            </a:br>
            <a:r>
              <a:rPr kumimoji="1" lang="zh-TW" altLang="en-US" sz="5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sym typeface="Arial"/>
              </a:rPr>
              <a:t>參考大綱</a:t>
            </a:r>
            <a:endParaRPr lang="zh-TW" altLang="zh-TW" sz="8000" b="1" dirty="0"/>
          </a:p>
        </p:txBody>
      </p:sp>
      <p:sp>
        <p:nvSpPr>
          <p:cNvPr id="2" name="投影片編號版面配置區 1">
            <a:extLst>
              <a:ext uri="{FF2B5EF4-FFF2-40B4-BE49-F238E27FC236}">
                <a16:creationId xmlns:a16="http://schemas.microsoft.com/office/drawing/2014/main" id="{1EA3495F-BFC0-4A2C-93FB-57AD65BF545B}"/>
              </a:ext>
            </a:extLst>
          </p:cNvPr>
          <p:cNvSpPr>
            <a:spLocks noGrp="1"/>
          </p:cNvSpPr>
          <p:nvPr>
            <p:ph type="sldNum" sz="quarter" idx="12"/>
          </p:nvPr>
        </p:nvSpPr>
        <p:spPr/>
        <p:txBody>
          <a:bodyPr/>
          <a:lstStyle/>
          <a:p>
            <a:fld id="{3E684296-1115-4441-8EDF-587A6A6509AE}" type="slidenum">
              <a:rPr lang="zh-TW" altLang="en-US" smtClean="0"/>
              <a:t>21</a:t>
            </a:fld>
            <a:endParaRPr lang="zh-TW" altLang="en-US"/>
          </a:p>
        </p:txBody>
      </p:sp>
      <p:sp>
        <p:nvSpPr>
          <p:cNvPr id="4" name="矩形 3">
            <a:extLst>
              <a:ext uri="{FF2B5EF4-FFF2-40B4-BE49-F238E27FC236}">
                <a16:creationId xmlns:a16="http://schemas.microsoft.com/office/drawing/2014/main" id="{480A9930-0D80-472C-866C-D393FCEA7905}"/>
              </a:ext>
            </a:extLst>
          </p:cNvPr>
          <p:cNvSpPr/>
          <p:nvPr/>
        </p:nvSpPr>
        <p:spPr>
          <a:xfrm>
            <a:off x="4448556" y="4734934"/>
            <a:ext cx="4572000" cy="1200329"/>
          </a:xfrm>
          <a:prstGeom prst="rect">
            <a:avLst/>
          </a:prstGeom>
        </p:spPr>
        <p:txBody>
          <a:bodyPr>
            <a:spAutoFit/>
          </a:bodyPr>
          <a:lstStyle/>
          <a:p>
            <a:pPr lvl="0"/>
            <a:r>
              <a:rPr lang="zh-TW" altLang="en-US" sz="2400" dirty="0">
                <a:solidFill>
                  <a:srgbClr val="70AD47">
                    <a:lumMod val="50000"/>
                  </a:srgbClr>
                </a:solidFill>
                <a:latin typeface="微軟正黑體" panose="020B0604030504040204" pitchFamily="34" charset="-120"/>
                <a:ea typeface="微軟正黑體" panose="020B0604030504040204" pitchFamily="34" charset="-120"/>
              </a:rPr>
              <a:t>時間：</a:t>
            </a:r>
            <a:r>
              <a:rPr lang="en-US" altLang="zh-TW" sz="2400" dirty="0">
                <a:solidFill>
                  <a:srgbClr val="70AD47">
                    <a:lumMod val="50000"/>
                  </a:srgbClr>
                </a:solidFill>
                <a:latin typeface="微軟正黑體" panose="020B0604030504040204" pitchFamily="34" charset="-120"/>
                <a:ea typeface="微軟正黑體" panose="020B0604030504040204" pitchFamily="34" charset="-120"/>
              </a:rPr>
              <a:t>109</a:t>
            </a:r>
            <a:r>
              <a:rPr lang="zh-TW" altLang="en-US" sz="2400" dirty="0">
                <a:solidFill>
                  <a:srgbClr val="70AD47">
                    <a:lumMod val="50000"/>
                  </a:srgbClr>
                </a:solidFill>
                <a:latin typeface="微軟正黑體" panose="020B0604030504040204" pitchFamily="34" charset="-120"/>
                <a:ea typeface="微軟正黑體" panose="020B0604030504040204" pitchFamily="34" charset="-120"/>
              </a:rPr>
              <a:t>年</a:t>
            </a:r>
            <a:r>
              <a:rPr lang="en-US" altLang="zh-TW" sz="2400" dirty="0">
                <a:solidFill>
                  <a:srgbClr val="70AD47">
                    <a:lumMod val="50000"/>
                  </a:srgbClr>
                </a:solidFill>
                <a:latin typeface="微軟正黑體" panose="020B0604030504040204" pitchFamily="34" charset="-120"/>
                <a:ea typeface="微軟正黑體" panose="020B0604030504040204" pitchFamily="34" charset="-120"/>
              </a:rPr>
              <a:t>10</a:t>
            </a:r>
            <a:r>
              <a:rPr lang="zh-TW" altLang="en-US" sz="2400" dirty="0">
                <a:solidFill>
                  <a:srgbClr val="70AD47">
                    <a:lumMod val="50000"/>
                  </a:srgbClr>
                </a:solidFill>
                <a:latin typeface="微軟正黑體" panose="020B0604030504040204" pitchFamily="34" charset="-120"/>
                <a:ea typeface="微軟正黑體" panose="020B0604030504040204" pitchFamily="34" charset="-120"/>
              </a:rPr>
              <a:t>月</a:t>
            </a:r>
            <a:r>
              <a:rPr lang="en-US" altLang="zh-TW" sz="2400" dirty="0">
                <a:solidFill>
                  <a:srgbClr val="70AD47">
                    <a:lumMod val="50000"/>
                  </a:srgbClr>
                </a:solidFill>
                <a:latin typeface="微軟正黑體" panose="020B0604030504040204" pitchFamily="34" charset="-120"/>
                <a:ea typeface="微軟正黑體" panose="020B0604030504040204" pitchFamily="34" charset="-120"/>
              </a:rPr>
              <a:t>7</a:t>
            </a:r>
            <a:r>
              <a:rPr lang="zh-TW" altLang="en-US" sz="2400" dirty="0">
                <a:solidFill>
                  <a:srgbClr val="70AD47">
                    <a:lumMod val="50000"/>
                  </a:srgbClr>
                </a:solidFill>
                <a:latin typeface="微軟正黑體" panose="020B0604030504040204" pitchFamily="34" charset="-120"/>
                <a:ea typeface="微軟正黑體" panose="020B0604030504040204" pitchFamily="34" charset="-120"/>
              </a:rPr>
              <a:t>日</a:t>
            </a:r>
            <a:endParaRPr lang="en-US" altLang="zh-TW" sz="2400" dirty="0">
              <a:solidFill>
                <a:srgbClr val="70AD47">
                  <a:lumMod val="50000"/>
                </a:srgbClr>
              </a:solidFill>
              <a:latin typeface="微軟正黑體" panose="020B0604030504040204" pitchFamily="34" charset="-120"/>
              <a:ea typeface="微軟正黑體" panose="020B0604030504040204" pitchFamily="34" charset="-120"/>
            </a:endParaRPr>
          </a:p>
          <a:p>
            <a:pPr lvl="0"/>
            <a:r>
              <a:rPr lang="zh-TW" altLang="en-US" sz="2400" dirty="0">
                <a:solidFill>
                  <a:srgbClr val="70AD47">
                    <a:lumMod val="50000"/>
                  </a:srgbClr>
                </a:solidFill>
                <a:latin typeface="微軟正黑體" panose="020B0604030504040204" pitchFamily="34" charset="-120"/>
                <a:ea typeface="微軟正黑體" panose="020B0604030504040204" pitchFamily="34" charset="-120"/>
              </a:rPr>
              <a:t>地點：礁溪國小</a:t>
            </a:r>
            <a:endParaRPr lang="en-US" altLang="zh-TW" sz="2400" dirty="0">
              <a:solidFill>
                <a:srgbClr val="70AD47">
                  <a:lumMod val="50000"/>
                </a:srgbClr>
              </a:solidFill>
              <a:latin typeface="微軟正黑體" panose="020B0604030504040204" pitchFamily="34" charset="-120"/>
              <a:ea typeface="微軟正黑體" panose="020B0604030504040204" pitchFamily="34" charset="-120"/>
            </a:endParaRPr>
          </a:p>
          <a:p>
            <a:pPr lvl="0"/>
            <a:r>
              <a:rPr lang="zh-TW" altLang="en-US" sz="2400" dirty="0">
                <a:solidFill>
                  <a:srgbClr val="70AD47">
                    <a:lumMod val="50000"/>
                  </a:srgbClr>
                </a:solidFill>
                <a:latin typeface="微軟正黑體" panose="020B0604030504040204" pitchFamily="34" charset="-120"/>
                <a:ea typeface="微軟正黑體" panose="020B0604030504040204" pitchFamily="34" charset="-120"/>
              </a:rPr>
              <a:t>講師：蘇子堯主任</a:t>
            </a:r>
          </a:p>
        </p:txBody>
      </p:sp>
    </p:spTree>
    <p:extLst>
      <p:ext uri="{BB962C8B-B14F-4D97-AF65-F5344CB8AC3E}">
        <p14:creationId xmlns:p14="http://schemas.microsoft.com/office/powerpoint/2010/main" val="24198258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1340768"/>
            <a:ext cx="6637931" cy="3539430"/>
          </a:xfrm>
          <a:prstGeom prst="rect">
            <a:avLst/>
          </a:prstGeom>
        </p:spPr>
        <p:txBody>
          <a:bodyPr wrap="square">
            <a:spAutoFit/>
          </a:bodyPr>
          <a:lstStyle/>
          <a:p>
            <a:pPr marL="1430338" indent="-1430338"/>
            <a:r>
              <a:rPr lang="zh-TW" altLang="en-US" sz="3200" dirty="0">
                <a:solidFill>
                  <a:srgbClr val="000000"/>
                </a:solidFill>
                <a:latin typeface="微軟正黑體" panose="020B0604030504040204" pitchFamily="34" charset="-120"/>
                <a:ea typeface="微軟正黑體" panose="020B0604030504040204" pitchFamily="34" charset="-120"/>
              </a:rPr>
              <a:t>第</a:t>
            </a:r>
            <a:r>
              <a:rPr lang="en-US" altLang="zh-TW" sz="3200" dirty="0">
                <a:solidFill>
                  <a:srgbClr val="000000"/>
                </a:solidFill>
                <a:latin typeface="微軟正黑體" panose="020B0604030504040204" pitchFamily="34" charset="-120"/>
                <a:ea typeface="微軟正黑體" panose="020B0604030504040204" pitchFamily="34" charset="-120"/>
              </a:rPr>
              <a:t>13</a:t>
            </a:r>
            <a:r>
              <a:rPr lang="zh-TW" altLang="en-US" sz="3200" dirty="0">
                <a:solidFill>
                  <a:srgbClr val="000000"/>
                </a:solidFill>
                <a:latin typeface="微軟正黑體" panose="020B0604030504040204" pitchFamily="34" charset="-120"/>
                <a:ea typeface="微軟正黑體" panose="020B0604030504040204" pitchFamily="34" charset="-120"/>
              </a:rPr>
              <a:t>條 高級中等以下學校每學年應在</a:t>
            </a:r>
            <a:r>
              <a:rPr lang="zh-TW" altLang="en-US" sz="3200" dirty="0">
                <a:solidFill>
                  <a:srgbClr val="7030A0"/>
                </a:solidFill>
                <a:latin typeface="微軟正黑體" panose="020B0604030504040204" pitchFamily="34" charset="-120"/>
                <a:ea typeface="微軟正黑體" panose="020B0604030504040204" pitchFamily="34" charset="-120"/>
              </a:rPr>
              <a:t>正式課程外實施四小時以上</a:t>
            </a:r>
            <a:r>
              <a:rPr lang="zh-TW" altLang="en-US" sz="3200" dirty="0">
                <a:solidFill>
                  <a:srgbClr val="000000"/>
                </a:solidFill>
                <a:latin typeface="微軟正黑體" panose="020B0604030504040204" pitchFamily="34" charset="-120"/>
                <a:ea typeface="微軟正黑體" panose="020B0604030504040204" pitchFamily="34" charset="-120"/>
              </a:rPr>
              <a:t>家庭教育課程及活動；另應</a:t>
            </a:r>
            <a:r>
              <a:rPr lang="zh-TW" altLang="en-US" sz="3200" dirty="0">
                <a:solidFill>
                  <a:srgbClr val="7030A0"/>
                </a:solidFill>
                <a:latin typeface="微軟正黑體" panose="020B0604030504040204" pitchFamily="34" charset="-120"/>
                <a:ea typeface="微軟正黑體" panose="020B0604030504040204" pitchFamily="34" charset="-120"/>
              </a:rPr>
              <a:t>會同家長會對學生及其家長、監護人或實際照顧學生之人辦理親職教育</a:t>
            </a:r>
            <a:r>
              <a:rPr lang="zh-TW" altLang="en-US" sz="3200" dirty="0">
                <a:solidFill>
                  <a:srgbClr val="000000"/>
                </a:solidFill>
                <a:latin typeface="微軟正黑體" panose="020B0604030504040204" pitchFamily="34" charset="-120"/>
                <a:ea typeface="微軟正黑體" panose="020B0604030504040204" pitchFamily="34" charset="-120"/>
              </a:rPr>
              <a:t>。</a:t>
            </a:r>
            <a:br>
              <a:rPr lang="zh-TW" altLang="en-US" sz="3200" dirty="0">
                <a:latin typeface="微軟正黑體" panose="020B0604030504040204" pitchFamily="34" charset="-120"/>
                <a:ea typeface="微軟正黑體" panose="020B0604030504040204" pitchFamily="34" charset="-120"/>
              </a:rPr>
            </a:br>
            <a:r>
              <a:rPr lang="en-US" altLang="zh-TW" sz="3200" dirty="0">
                <a:solidFill>
                  <a:srgbClr val="000000"/>
                </a:solidFill>
                <a:latin typeface="微軟正黑體" panose="020B0604030504040204" pitchFamily="34" charset="-120"/>
                <a:ea typeface="微軟正黑體" panose="020B0604030504040204" pitchFamily="34" charset="-120"/>
              </a:rPr>
              <a:t>……</a:t>
            </a:r>
            <a:endParaRPr lang="zh-TW" altLang="en-US" sz="3200" dirty="0">
              <a:latin typeface="微軟正黑體" panose="020B0604030504040204" pitchFamily="34" charset="-120"/>
              <a:ea typeface="微軟正黑體" panose="020B0604030504040204" pitchFamily="34" charset="-120"/>
            </a:endParaRPr>
          </a:p>
        </p:txBody>
      </p:sp>
      <p:sp>
        <p:nvSpPr>
          <p:cNvPr id="6"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一、家庭教育法</a:t>
            </a:r>
          </a:p>
        </p:txBody>
      </p:sp>
      <p:sp>
        <p:nvSpPr>
          <p:cNvPr id="4" name="投影片編號版面配置區 3">
            <a:extLst>
              <a:ext uri="{FF2B5EF4-FFF2-40B4-BE49-F238E27FC236}">
                <a16:creationId xmlns:a16="http://schemas.microsoft.com/office/drawing/2014/main" id="{E9A31754-C4BA-4B1A-86AF-B0689128184B}"/>
              </a:ext>
            </a:extLst>
          </p:cNvPr>
          <p:cNvSpPr>
            <a:spLocks noGrp="1"/>
          </p:cNvSpPr>
          <p:nvPr>
            <p:ph type="sldNum" sz="quarter" idx="12"/>
          </p:nvPr>
        </p:nvSpPr>
        <p:spPr/>
        <p:txBody>
          <a:bodyPr/>
          <a:lstStyle/>
          <a:p>
            <a:fld id="{3E684296-1115-4441-8EDF-587A6A6509AE}" type="slidenum">
              <a:rPr lang="zh-TW" altLang="en-US" smtClean="0"/>
              <a:t>22</a:t>
            </a:fld>
            <a:endParaRPr lang="zh-TW" altLang="en-US"/>
          </a:p>
        </p:txBody>
      </p:sp>
    </p:spTree>
    <p:extLst>
      <p:ext uri="{BB962C8B-B14F-4D97-AF65-F5344CB8AC3E}">
        <p14:creationId xmlns:p14="http://schemas.microsoft.com/office/powerpoint/2010/main" val="3855633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Times New Roman" panose="02020603050405020304" pitchFamily="18" charset="0"/>
                <a:ea typeface="微軟正黑體" panose="020B0604030504040204" pitchFamily="34" charset="-120"/>
                <a:cs typeface="Times New Roman" panose="02020603050405020304" pitchFamily="18" charset="0"/>
              </a:rPr>
              <a:t>二、十二年國教</a:t>
            </a:r>
            <a:r>
              <a:rPr kumimoji="1" lang="en-US" altLang="zh-TW"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Times New Roman" panose="02020603050405020304" pitchFamily="18" charset="0"/>
                <a:ea typeface="微軟正黑體" panose="020B0604030504040204" pitchFamily="34" charset="-120"/>
                <a:cs typeface="Times New Roman" panose="02020603050405020304" pitchFamily="18" charset="0"/>
              </a:rPr>
              <a:t>-</a:t>
            </a: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Times New Roman" panose="02020603050405020304" pitchFamily="18" charset="0"/>
                <a:ea typeface="微軟正黑體" panose="020B0604030504040204" pitchFamily="34" charset="-120"/>
                <a:cs typeface="Times New Roman" panose="02020603050405020304" pitchFamily="18" charset="0"/>
              </a:rPr>
              <a:t>議題</a:t>
            </a:r>
          </a:p>
        </p:txBody>
      </p:sp>
      <p:graphicFrame>
        <p:nvGraphicFramePr>
          <p:cNvPr id="4" name="表格 3"/>
          <p:cNvGraphicFramePr>
            <a:graphicFrameLocks noGrp="1"/>
          </p:cNvGraphicFramePr>
          <p:nvPr/>
        </p:nvGraphicFramePr>
        <p:xfrm>
          <a:off x="773323" y="1052736"/>
          <a:ext cx="7488831" cy="4978473"/>
        </p:xfrm>
        <a:graphic>
          <a:graphicData uri="http://schemas.openxmlformats.org/drawingml/2006/table">
            <a:tbl>
              <a:tblPr firstRow="1" firstCol="1" bandRow="1" bandCol="1">
                <a:tableStyleId>{B301B821-A1FF-4177-AEE7-76D212191A09}</a:tableStyleId>
              </a:tblPr>
              <a:tblGrid>
                <a:gridCol w="3672408">
                  <a:extLst>
                    <a:ext uri="{9D8B030D-6E8A-4147-A177-3AD203B41FA5}">
                      <a16:colId xmlns:a16="http://schemas.microsoft.com/office/drawing/2014/main" val="20000"/>
                    </a:ext>
                  </a:extLst>
                </a:gridCol>
                <a:gridCol w="162560">
                  <a:extLst>
                    <a:ext uri="{9D8B030D-6E8A-4147-A177-3AD203B41FA5}">
                      <a16:colId xmlns:a16="http://schemas.microsoft.com/office/drawing/2014/main" val="20001"/>
                    </a:ext>
                  </a:extLst>
                </a:gridCol>
                <a:gridCol w="3653863">
                  <a:extLst>
                    <a:ext uri="{9D8B030D-6E8A-4147-A177-3AD203B41FA5}">
                      <a16:colId xmlns:a16="http://schemas.microsoft.com/office/drawing/2014/main" val="20002"/>
                    </a:ext>
                  </a:extLst>
                </a:gridCol>
              </a:tblGrid>
              <a:tr h="450577">
                <a:tc gridSpan="3">
                  <a:txBody>
                    <a:bodyPr/>
                    <a:lstStyle/>
                    <a:p>
                      <a:pPr algn="ctr">
                        <a:spcAft>
                          <a:spcPts val="0"/>
                        </a:spcAft>
                      </a:pPr>
                      <a:r>
                        <a:rPr lang="en-US" altLang="zh-TW" sz="2800" kern="100" dirty="0">
                          <a:solidFill>
                            <a:schemeClr val="tx1"/>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rPr>
                        <a:t>19</a:t>
                      </a:r>
                      <a:r>
                        <a:rPr lang="zh-TW" altLang="en-US" sz="2800" kern="1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項</a:t>
                      </a:r>
                      <a:r>
                        <a:rPr lang="zh-TW" sz="2800" kern="100" dirty="0">
                          <a:solidFill>
                            <a:schemeClr val="tx1"/>
                          </a:solidFill>
                          <a:effectLst>
                            <a:outerShdw blurRad="38100" dist="38100" dir="2700000" algn="tl">
                              <a:srgbClr val="000000">
                                <a:alpha val="43137"/>
                              </a:srgbClr>
                            </a:outerShdw>
                          </a:effectLst>
                          <a:latin typeface="微軟正黑體" panose="020B0604030504040204" pitchFamily="34" charset="-120"/>
                        </a:rPr>
                        <a:t>議題</a:t>
                      </a:r>
                      <a:endParaRPr lang="zh-TW" sz="2800" b="0" kern="100"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a:endParaRPr>
                    </a:p>
                  </a:txBody>
                  <a:tcPr marL="68580" marR="68580" marT="0" marB="0"/>
                </a:tc>
                <a:tc hMerge="1">
                  <a:txBody>
                    <a:bodyPr/>
                    <a:lstStyle/>
                    <a:p>
                      <a:endParaRPr lang="zh-TW" altLang="en-US"/>
                    </a:p>
                  </a:txBody>
                  <a:tcPr/>
                </a:tc>
                <a:tc hMerge="1">
                  <a:txBody>
                    <a:bodyPr/>
                    <a:lstStyle/>
                    <a:p>
                      <a:pPr algn="ctr">
                        <a:spcAft>
                          <a:spcPts val="0"/>
                        </a:spcAft>
                      </a:pPr>
                      <a:endParaRPr lang="zh-TW" sz="2800" kern="100" dirty="0">
                        <a:effectLst/>
                        <a:latin typeface="Calibri"/>
                        <a:ea typeface="新細明體"/>
                        <a:cs typeface="Times New Roman"/>
                      </a:endParaRPr>
                    </a:p>
                  </a:txBody>
                  <a:tcPr marL="68580" marR="68580" marT="0" marB="0"/>
                </a:tc>
                <a:extLst>
                  <a:ext uri="{0D108BD9-81ED-4DB2-BD59-A6C34878D82A}">
                    <a16:rowId xmlns:a16="http://schemas.microsoft.com/office/drawing/2014/main" val="10000"/>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性別</a:t>
                      </a:r>
                      <a:r>
                        <a:rPr lang="zh-TW" sz="2800" b="0" kern="100" dirty="0">
                          <a:effectLst/>
                        </a:rPr>
                        <a:t>平等教育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安全教育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extLst>
                  <a:ext uri="{0D108BD9-81ED-4DB2-BD59-A6C34878D82A}">
                    <a16:rowId xmlns:a16="http://schemas.microsoft.com/office/drawing/2014/main" val="10001"/>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人權教育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防災教育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extLst>
                  <a:ext uri="{0D108BD9-81ED-4DB2-BD59-A6C34878D82A}">
                    <a16:rowId xmlns:a16="http://schemas.microsoft.com/office/drawing/2014/main" val="10002"/>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環境教育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戶外教育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tc>
                <a:extLst>
                  <a:ext uri="{0D108BD9-81ED-4DB2-BD59-A6C34878D82A}">
                    <a16:rowId xmlns:a16="http://schemas.microsoft.com/office/drawing/2014/main" val="10003"/>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海洋教育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生涯規劃教育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tc>
                <a:extLst>
                  <a:ext uri="{0D108BD9-81ED-4DB2-BD59-A6C34878D82A}">
                    <a16:rowId xmlns:a16="http://schemas.microsoft.com/office/drawing/2014/main" val="10004"/>
                  </a:ext>
                </a:extLst>
              </a:tr>
              <a:tr h="472703">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品德教育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b="1" kern="100"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a:t>
                      </a:r>
                      <a:endParaRPr lang="zh-TW" sz="2800" b="1" kern="100" dirty="0">
                        <a:solidFill>
                          <a:srgbClr val="7030A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a:endParaRPr>
                    </a:p>
                  </a:txBody>
                  <a:tcPr marL="68580" marR="68580" marT="0" marB="0" anchor="ctr"/>
                </a:tc>
                <a:extLst>
                  <a:ext uri="{0D108BD9-81ED-4DB2-BD59-A6C34878D82A}">
                    <a16:rowId xmlns:a16="http://schemas.microsoft.com/office/drawing/2014/main" val="10005"/>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生命教育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閱讀素養教育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tc>
                <a:extLst>
                  <a:ext uri="{0D108BD9-81ED-4DB2-BD59-A6C34878D82A}">
                    <a16:rowId xmlns:a16="http://schemas.microsoft.com/office/drawing/2014/main" val="10006"/>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法治教育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多元文化教育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tc>
                <a:extLst>
                  <a:ext uri="{0D108BD9-81ED-4DB2-BD59-A6C34878D82A}">
                    <a16:rowId xmlns:a16="http://schemas.microsoft.com/office/drawing/2014/main" val="10007"/>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科技教育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國際教育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tc>
                <a:extLst>
                  <a:ext uri="{0D108BD9-81ED-4DB2-BD59-A6C34878D82A}">
                    <a16:rowId xmlns:a16="http://schemas.microsoft.com/office/drawing/2014/main" val="10008"/>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資訊教育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r>
                        <a:rPr lang="zh-TW" sz="2800" kern="100" dirty="0">
                          <a:effectLst/>
                          <a:latin typeface="微軟正黑體" panose="020B0604030504040204" pitchFamily="34" charset="-120"/>
                          <a:ea typeface="微軟正黑體" panose="020B0604030504040204" pitchFamily="34" charset="-120"/>
                        </a:rPr>
                        <a:t>原住民族教育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tc>
                <a:extLst>
                  <a:ext uri="{0D108BD9-81ED-4DB2-BD59-A6C34878D82A}">
                    <a16:rowId xmlns:a16="http://schemas.microsoft.com/office/drawing/2014/main" val="10009"/>
                  </a:ext>
                </a:extLst>
              </a:tr>
              <a:tr h="450577">
                <a:tc>
                  <a:txBody>
                    <a:bodyPr/>
                    <a:lstStyle/>
                    <a:p>
                      <a:pPr algn="r">
                        <a:spcAft>
                          <a:spcPts val="0"/>
                        </a:spcAft>
                      </a:pPr>
                      <a:r>
                        <a:rPr lang="zh-TW" sz="2800" b="0" kern="100" dirty="0">
                          <a:effectLst/>
                          <a:latin typeface="微軟正黑體" panose="020B0604030504040204" pitchFamily="34" charset="-120"/>
                          <a:ea typeface="微軟正黑體" panose="020B0604030504040204" pitchFamily="34" charset="-120"/>
                        </a:rPr>
                        <a:t>能源教育</a:t>
                      </a: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lgn="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tc>
                  <a:txBody>
                    <a:bodyPr/>
                    <a:lstStyle/>
                    <a:p>
                      <a:pPr>
                        <a:spcAft>
                          <a:spcPts val="0"/>
                        </a:spcAft>
                      </a:pPr>
                      <a:endParaRPr lang="zh-TW" sz="28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nchor="ctr"/>
                </a:tc>
                <a:extLst>
                  <a:ext uri="{0D108BD9-81ED-4DB2-BD59-A6C34878D82A}">
                    <a16:rowId xmlns:a16="http://schemas.microsoft.com/office/drawing/2014/main" val="10010"/>
                  </a:ext>
                </a:extLst>
              </a:tr>
            </a:tbl>
          </a:graphicData>
        </a:graphic>
      </p:graphicFrame>
      <p:sp>
        <p:nvSpPr>
          <p:cNvPr id="3" name="投影片編號版面配置區 2">
            <a:extLst>
              <a:ext uri="{FF2B5EF4-FFF2-40B4-BE49-F238E27FC236}">
                <a16:creationId xmlns:a16="http://schemas.microsoft.com/office/drawing/2014/main" id="{05CD608F-14F9-46C9-90A1-551965551845}"/>
              </a:ext>
            </a:extLst>
          </p:cNvPr>
          <p:cNvSpPr>
            <a:spLocks noGrp="1"/>
          </p:cNvSpPr>
          <p:nvPr>
            <p:ph type="sldNum" sz="quarter" idx="12"/>
          </p:nvPr>
        </p:nvSpPr>
        <p:spPr/>
        <p:txBody>
          <a:bodyPr/>
          <a:lstStyle/>
          <a:p>
            <a:fld id="{3E684296-1115-4441-8EDF-587A6A6509AE}" type="slidenum">
              <a:rPr lang="zh-TW" altLang="en-US" smtClean="0"/>
              <a:t>23</a:t>
            </a:fld>
            <a:endParaRPr lang="zh-TW" altLang="en-US"/>
          </a:p>
        </p:txBody>
      </p:sp>
    </p:spTree>
    <p:extLst>
      <p:ext uri="{BB962C8B-B14F-4D97-AF65-F5344CB8AC3E}">
        <p14:creationId xmlns:p14="http://schemas.microsoft.com/office/powerpoint/2010/main" val="4283852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493C1E9-0C1C-4082-A092-D21DD53DF6CD}"/>
              </a:ext>
            </a:extLst>
          </p:cNvPr>
          <p:cNvSpPr>
            <a:spLocks noGrp="1"/>
          </p:cNvSpPr>
          <p:nvPr>
            <p:ph type="title"/>
          </p:nvPr>
        </p:nvSpPr>
        <p:spPr/>
        <p:txBody>
          <a:bodyPr>
            <a:normAutofit/>
          </a:bodyPr>
          <a:lstStyle/>
          <a:p>
            <a:pPr lvl="0" algn="ctr" defTabSz="457200">
              <a:lnSpc>
                <a:spcPct val="100000"/>
              </a:lnSpc>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三、</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12</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年國民基本教育課程綱要</a:t>
            </a:r>
            <a:b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b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家庭教育學習目標</a:t>
            </a:r>
            <a:endParaRPr lang="zh-TW" altLang="en-US" dirty="0"/>
          </a:p>
        </p:txBody>
      </p:sp>
      <p:sp>
        <p:nvSpPr>
          <p:cNvPr id="3" name="投影片編號版面配置區 2">
            <a:extLst>
              <a:ext uri="{FF2B5EF4-FFF2-40B4-BE49-F238E27FC236}">
                <a16:creationId xmlns:a16="http://schemas.microsoft.com/office/drawing/2014/main" id="{559A297C-614A-4970-84C1-5757C7E50F33}"/>
              </a:ext>
            </a:extLst>
          </p:cNvPr>
          <p:cNvSpPr>
            <a:spLocks noGrp="1"/>
          </p:cNvSpPr>
          <p:nvPr>
            <p:ph type="sldNum" sz="quarter" idx="12"/>
          </p:nvPr>
        </p:nvSpPr>
        <p:spPr/>
        <p:txBody>
          <a:bodyPr/>
          <a:lstStyle/>
          <a:p>
            <a:fld id="{3E684296-1115-4441-8EDF-587A6A6509AE}" type="slidenum">
              <a:rPr lang="zh-TW" altLang="en-US" smtClean="0"/>
              <a:t>24</a:t>
            </a:fld>
            <a:endParaRPr lang="zh-TW" altLang="en-US"/>
          </a:p>
        </p:txBody>
      </p:sp>
      <p:graphicFrame>
        <p:nvGraphicFramePr>
          <p:cNvPr id="4" name="資料庫圖表 3">
            <a:extLst>
              <a:ext uri="{FF2B5EF4-FFF2-40B4-BE49-F238E27FC236}">
                <a16:creationId xmlns:a16="http://schemas.microsoft.com/office/drawing/2014/main" id="{EE52873A-89D3-4581-8A49-DC3163C29B0C}"/>
              </a:ext>
            </a:extLst>
          </p:cNvPr>
          <p:cNvGraphicFramePr/>
          <p:nvPr>
            <p:extLst>
              <p:ext uri="{D42A27DB-BD31-4B8C-83A1-F6EECF244321}">
                <p14:modId xmlns:p14="http://schemas.microsoft.com/office/powerpoint/2010/main" val="2219572069"/>
              </p:ext>
            </p:extLst>
          </p:nvPr>
        </p:nvGraphicFramePr>
        <p:xfrm>
          <a:off x="444617" y="1396999"/>
          <a:ext cx="7175383" cy="5163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0345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EBB41E9-97B3-47B3-8C6E-5EBA2652C886}"/>
              </a:ext>
            </a:extLst>
          </p:cNvPr>
          <p:cNvSpPr>
            <a:spLocks noGrp="1"/>
          </p:cNvSpPr>
          <p:nvPr>
            <p:ph type="title"/>
          </p:nvPr>
        </p:nvSpPr>
        <p:spPr/>
        <p:txBody>
          <a:bodyPr/>
          <a:lstStyle/>
          <a:p>
            <a:pPr lvl="0" algn="ctr">
              <a:defRPr/>
            </a:pP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rPr>
              <a:t>三、</a:t>
            </a:r>
            <a:r>
              <a:rPr lang="en-US" altLang="zh-TW" sz="3600" b="1" kern="0" dirty="0">
                <a:solidFill>
                  <a:srgbClr val="005A58"/>
                </a:solidFill>
                <a:effectLst>
                  <a:outerShdw blurRad="38100" dist="38100" dir="2700000" algn="tl">
                    <a:srgbClr val="000000">
                      <a:alpha val="43137"/>
                    </a:srgbClr>
                  </a:outerShdw>
                </a:effectLst>
                <a:latin typeface="微軟正黑體" panose="020B0604030504040204" pitchFamily="34" charset="-120"/>
              </a:rPr>
              <a:t>12</a:t>
            </a: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rPr>
              <a:t>年國民基本教育課程綱要</a:t>
            </a:r>
            <a:br>
              <a:rPr lang="en-US" altLang="zh-TW" sz="3600" b="1" kern="0" dirty="0">
                <a:solidFill>
                  <a:srgbClr val="005A58"/>
                </a:solidFill>
                <a:effectLst>
                  <a:outerShdw blurRad="38100" dist="38100" dir="2700000" algn="tl">
                    <a:srgbClr val="000000">
                      <a:alpha val="43137"/>
                    </a:srgbClr>
                  </a:outerShdw>
                </a:effectLst>
                <a:latin typeface="微軟正黑體" panose="020B0604030504040204" pitchFamily="34" charset="-120"/>
              </a:rPr>
            </a:br>
            <a:r>
              <a:rPr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rPr>
              <a:t>家庭教育的主題</a:t>
            </a:r>
          </a:p>
        </p:txBody>
      </p:sp>
      <p:sp>
        <p:nvSpPr>
          <p:cNvPr id="3" name="投影片編號版面配置區 2">
            <a:extLst>
              <a:ext uri="{FF2B5EF4-FFF2-40B4-BE49-F238E27FC236}">
                <a16:creationId xmlns:a16="http://schemas.microsoft.com/office/drawing/2014/main" id="{F74B4468-F495-4D79-A578-C0C463DC21FD}"/>
              </a:ext>
            </a:extLst>
          </p:cNvPr>
          <p:cNvSpPr>
            <a:spLocks noGrp="1"/>
          </p:cNvSpPr>
          <p:nvPr>
            <p:ph type="sldNum" sz="quarter" idx="12"/>
          </p:nvPr>
        </p:nvSpPr>
        <p:spPr/>
        <p:txBody>
          <a:bodyPr/>
          <a:lstStyle/>
          <a:p>
            <a:fld id="{3E684296-1115-4441-8EDF-587A6A6509AE}" type="slidenum">
              <a:rPr lang="zh-TW" altLang="en-US" smtClean="0"/>
              <a:t>25</a:t>
            </a:fld>
            <a:endParaRPr lang="zh-TW" altLang="en-US"/>
          </a:p>
        </p:txBody>
      </p:sp>
      <p:graphicFrame>
        <p:nvGraphicFramePr>
          <p:cNvPr id="4" name="資料庫圖表 3">
            <a:extLst>
              <a:ext uri="{FF2B5EF4-FFF2-40B4-BE49-F238E27FC236}">
                <a16:creationId xmlns:a16="http://schemas.microsoft.com/office/drawing/2014/main" id="{162F9DA4-4D11-486C-AB15-E5621EAC250F}"/>
              </a:ext>
            </a:extLst>
          </p:cNvPr>
          <p:cNvGraphicFramePr/>
          <p:nvPr>
            <p:extLst>
              <p:ext uri="{D42A27DB-BD31-4B8C-83A1-F6EECF244321}">
                <p14:modId xmlns:p14="http://schemas.microsoft.com/office/powerpoint/2010/main" val="666447117"/>
              </p:ext>
            </p:extLst>
          </p:nvPr>
        </p:nvGraphicFramePr>
        <p:xfrm>
          <a:off x="628650" y="1593907"/>
          <a:ext cx="7802286" cy="4762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9147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1187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三、</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12</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年國民基本教育課程綱要</a:t>
            </a:r>
            <a:endPar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家庭教育議題的實質內涵</a:t>
            </a:r>
          </a:p>
        </p:txBody>
      </p:sp>
      <p:graphicFrame>
        <p:nvGraphicFramePr>
          <p:cNvPr id="4" name="表格 3"/>
          <p:cNvGraphicFramePr>
            <a:graphicFrameLocks noGrp="1"/>
          </p:cNvGraphicFramePr>
          <p:nvPr>
            <p:extLst>
              <p:ext uri="{D42A27DB-BD31-4B8C-83A1-F6EECF244321}">
                <p14:modId xmlns:p14="http://schemas.microsoft.com/office/powerpoint/2010/main" val="3357096259"/>
              </p:ext>
            </p:extLst>
          </p:nvPr>
        </p:nvGraphicFramePr>
        <p:xfrm>
          <a:off x="29652" y="1268760"/>
          <a:ext cx="8976174" cy="5121376"/>
        </p:xfrm>
        <a:graphic>
          <a:graphicData uri="http://schemas.openxmlformats.org/drawingml/2006/table">
            <a:tbl>
              <a:tblPr firstRow="1" firstCol="1" bandRow="1">
                <a:tableStyleId>{5C22544A-7EE6-4342-B048-85BDC9FD1C3A}</a:tableStyleId>
              </a:tblPr>
              <a:tblGrid>
                <a:gridCol w="1366697">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304256">
                  <a:extLst>
                    <a:ext uri="{9D8B030D-6E8A-4147-A177-3AD203B41FA5}">
                      <a16:colId xmlns:a16="http://schemas.microsoft.com/office/drawing/2014/main" val="20002"/>
                    </a:ext>
                  </a:extLst>
                </a:gridCol>
                <a:gridCol w="3144981">
                  <a:extLst>
                    <a:ext uri="{9D8B030D-6E8A-4147-A177-3AD203B41FA5}">
                      <a16:colId xmlns:a16="http://schemas.microsoft.com/office/drawing/2014/main" val="20003"/>
                    </a:ext>
                  </a:extLst>
                </a:gridCol>
              </a:tblGrid>
              <a:tr h="434046">
                <a:tc rowSpan="2">
                  <a:txBody>
                    <a:bodyPr/>
                    <a:lstStyle/>
                    <a:p>
                      <a:pPr algn="r">
                        <a:spcAft>
                          <a:spcPts val="0"/>
                        </a:spcAft>
                      </a:pPr>
                      <a:r>
                        <a:rPr lang="zh-TW" sz="2000" b="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教育階段</a:t>
                      </a:r>
                    </a:p>
                    <a:p>
                      <a:pPr>
                        <a:spcAft>
                          <a:spcPts val="0"/>
                        </a:spcAft>
                      </a:pPr>
                      <a:endParaRPr lang="en-US" altLang="zh-TW" sz="2000" b="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a:spcAft>
                          <a:spcPts val="0"/>
                        </a:spcAft>
                      </a:pPr>
                      <a:r>
                        <a:rPr lang="zh-TW" sz="2000" b="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學習主題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zh-TW" sz="2000" b="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議題實質內涵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32048">
                <a:tc vMerge="1">
                  <a:txBody>
                    <a:bodyPr/>
                    <a:lstStyle/>
                    <a:p>
                      <a:endParaRPr lang="zh-TW" altLang="en-US"/>
                    </a:p>
                  </a:txBody>
                  <a:tcPr/>
                </a:tc>
                <a:tc>
                  <a:txBody>
                    <a:bodyPr/>
                    <a:lstStyle/>
                    <a:p>
                      <a:pPr algn="ctr">
                        <a:spcAft>
                          <a:spcPts val="0"/>
                        </a:spcAft>
                      </a:pPr>
                      <a:r>
                        <a:rPr lang="zh-TW" sz="2000" kern="100" dirty="0">
                          <a:effectLst/>
                          <a:latin typeface="Times New Roman" panose="02020603050405020304" pitchFamily="18" charset="0"/>
                          <a:ea typeface="微軟正黑體" panose="020B0604030504040204" pitchFamily="34" charset="-120"/>
                          <a:cs typeface="Times New Roman" panose="02020603050405020304" pitchFamily="18" charset="0"/>
                        </a:rPr>
                        <a:t>國民小學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kern="100" dirty="0">
                          <a:effectLst/>
                          <a:latin typeface="Times New Roman" panose="02020603050405020304" pitchFamily="18" charset="0"/>
                          <a:ea typeface="微軟正黑體" panose="020B0604030504040204" pitchFamily="34" charset="-120"/>
                          <a:cs typeface="Times New Roman" panose="02020603050405020304" pitchFamily="18" charset="0"/>
                        </a:rPr>
                        <a:t>國民中學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kern="100" dirty="0">
                          <a:effectLst/>
                          <a:latin typeface="Times New Roman" panose="02020603050405020304" pitchFamily="18" charset="0"/>
                          <a:ea typeface="微軟正黑體" panose="020B0604030504040204" pitchFamily="34" charset="-120"/>
                          <a:cs typeface="Times New Roman" panose="02020603050405020304" pitchFamily="18" charset="0"/>
                        </a:rPr>
                        <a:t>高級中等學校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206976">
                <a:tc>
                  <a:txBody>
                    <a:bodyPr/>
                    <a:lstStyle/>
                    <a:p>
                      <a:pPr algn="just">
                        <a:spcAft>
                          <a:spcPts val="0"/>
                        </a:spcAft>
                      </a:pPr>
                      <a:r>
                        <a:rPr lang="zh-TW" sz="2400" b="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家庭的組成、發展與變化</a:t>
                      </a:r>
                      <a:endParaRPr lang="zh-TW" sz="2400" b="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E1</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了解家庭的意義與功能。</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E2</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了解家庭組成與型態的多樣性。</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J1</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分析家庭的發展歷程。</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J2</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探討社會與自然環境對個人及家庭的影響。</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U1</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探究家庭系統的意涵，以及家庭系統與社會變遷的相互關聯影響。</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U2</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解析家庭發展任務與挑戰，因應家庭壓力與挑戰，展現家庭韌性。</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U3</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解析社會、經濟及人口結構與家庭的互動關係。</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投影片編號版面配置區 2">
            <a:extLst>
              <a:ext uri="{FF2B5EF4-FFF2-40B4-BE49-F238E27FC236}">
                <a16:creationId xmlns:a16="http://schemas.microsoft.com/office/drawing/2014/main" id="{865CD350-0062-4586-92D3-C43DA48FC3BC}"/>
              </a:ext>
            </a:extLst>
          </p:cNvPr>
          <p:cNvSpPr>
            <a:spLocks noGrp="1"/>
          </p:cNvSpPr>
          <p:nvPr>
            <p:ph type="sldNum" sz="quarter" idx="12"/>
          </p:nvPr>
        </p:nvSpPr>
        <p:spPr/>
        <p:txBody>
          <a:bodyPr/>
          <a:lstStyle/>
          <a:p>
            <a:fld id="{3E684296-1115-4441-8EDF-587A6A6509AE}" type="slidenum">
              <a:rPr lang="zh-TW" altLang="en-US" smtClean="0"/>
              <a:t>26</a:t>
            </a:fld>
            <a:endParaRPr lang="zh-TW" altLang="en-US"/>
          </a:p>
        </p:txBody>
      </p:sp>
    </p:spTree>
    <p:extLst>
      <p:ext uri="{BB962C8B-B14F-4D97-AF65-F5344CB8AC3E}">
        <p14:creationId xmlns:p14="http://schemas.microsoft.com/office/powerpoint/2010/main" val="4231648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extLst>
              <p:ext uri="{D42A27DB-BD31-4B8C-83A1-F6EECF244321}">
                <p14:modId xmlns:p14="http://schemas.microsoft.com/office/powerpoint/2010/main" val="515393513"/>
              </p:ext>
            </p:extLst>
          </p:nvPr>
        </p:nvGraphicFramePr>
        <p:xfrm>
          <a:off x="83913" y="1915352"/>
          <a:ext cx="8976174" cy="3901440"/>
        </p:xfrm>
        <a:graphic>
          <a:graphicData uri="http://schemas.openxmlformats.org/drawingml/2006/table">
            <a:tbl>
              <a:tblPr firstRow="1" firstCol="1" bandRow="1">
                <a:tableStyleId>{5C22544A-7EE6-4342-B048-85BDC9FD1C3A}</a:tableStyleId>
              </a:tblPr>
              <a:tblGrid>
                <a:gridCol w="1582721">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gridCol w="2568917">
                  <a:extLst>
                    <a:ext uri="{9D8B030D-6E8A-4147-A177-3AD203B41FA5}">
                      <a16:colId xmlns:a16="http://schemas.microsoft.com/office/drawing/2014/main" val="20003"/>
                    </a:ext>
                  </a:extLst>
                </a:gridCol>
              </a:tblGrid>
              <a:tr h="265430">
                <a:tc rowSpan="2">
                  <a:txBody>
                    <a:bodyPr/>
                    <a:lstStyle/>
                    <a:p>
                      <a:pPr algn="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教育階段</a:t>
                      </a:r>
                    </a:p>
                    <a:p>
                      <a:pP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學習主題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議題實質內涵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4450">
                <a:tc vMerge="1">
                  <a:txBody>
                    <a:bodyPr/>
                    <a:lstStyle/>
                    <a:p>
                      <a:endParaRPr lang="zh-TW" altLang="en-US"/>
                    </a:p>
                  </a:txBody>
                  <a:tcPr/>
                </a:tc>
                <a:tc>
                  <a:txBody>
                    <a:bodyPr/>
                    <a:lstStyle/>
                    <a:p>
                      <a:pPr algn="ctr">
                        <a:spcAft>
                          <a:spcPts val="0"/>
                        </a:spcAft>
                      </a:pPr>
                      <a:r>
                        <a:rPr lang="zh-TW" sz="2000" kern="100" dirty="0">
                          <a:effectLst/>
                          <a:latin typeface="微軟正黑體" panose="020B0604030504040204" pitchFamily="34" charset="-120"/>
                          <a:ea typeface="微軟正黑體" panose="020B0604030504040204" pitchFamily="34" charset="-120"/>
                        </a:rPr>
                        <a:t>國民小學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國民中學</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高級中等學校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4450">
                <a:tc>
                  <a:txBody>
                    <a:bodyPr/>
                    <a:lstStyle/>
                    <a:p>
                      <a:pPr algn="just">
                        <a:spcAft>
                          <a:spcPts val="0"/>
                        </a:spcAft>
                      </a:pPr>
                      <a:r>
                        <a:rPr lang="zh-TW" sz="2400" b="0" kern="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人際互動與親密關係發展</a:t>
                      </a:r>
                      <a:endParaRPr lang="zh-TW" sz="2400" b="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E3</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察覺家庭中不同角色，並反思個人在家庭中扮演的角色。</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E4</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panose="02020603050405020304" pitchFamily="18" charset="0"/>
                        </a:rPr>
                        <a:t>覺察個人情緒並適切表達，與家人及同儕適切互動。</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J3</a:t>
                      </a: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了解人際交往、親密關係的發展，以及溝通與衝突處理。</a:t>
                      </a:r>
                    </a:p>
                    <a:p>
                      <a:pPr marL="381000" indent="-381000" algn="just">
                        <a:spcAft>
                          <a:spcPts val="0"/>
                        </a:spcAft>
                      </a:pP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J4</a:t>
                      </a: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探討約會、婚姻與家庭建立的歷程。</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U4</a:t>
                      </a: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探究伴侶的選擇與親密關係的經營。</a:t>
                      </a:r>
                    </a:p>
                    <a:p>
                      <a:pPr marL="381000" indent="-381000" algn="just">
                        <a:spcAft>
                          <a:spcPts val="0"/>
                        </a:spcAft>
                      </a:pP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U5</a:t>
                      </a: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建構建立家庭的願景。</a:t>
                      </a:r>
                    </a:p>
                    <a:p>
                      <a:pPr marL="457200" indent="-457200" algn="just">
                        <a:spcAft>
                          <a:spcPts val="0"/>
                        </a:spcAft>
                      </a:pP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家</a:t>
                      </a:r>
                      <a:r>
                        <a:rPr lang="en-US"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U6</a:t>
                      </a:r>
                      <a:r>
                        <a:rPr lang="zh-TW" sz="240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rPr>
                        <a:t>探究育兒的角色、親職喜悅及壓力。</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投影片編號版面配置區 2">
            <a:extLst>
              <a:ext uri="{FF2B5EF4-FFF2-40B4-BE49-F238E27FC236}">
                <a16:creationId xmlns:a16="http://schemas.microsoft.com/office/drawing/2014/main" id="{120A4B05-45AA-46ED-9D45-0B94F781EFBF}"/>
              </a:ext>
            </a:extLst>
          </p:cNvPr>
          <p:cNvSpPr>
            <a:spLocks noGrp="1"/>
          </p:cNvSpPr>
          <p:nvPr>
            <p:ph type="sldNum" sz="quarter" idx="12"/>
          </p:nvPr>
        </p:nvSpPr>
        <p:spPr/>
        <p:txBody>
          <a:bodyPr/>
          <a:lstStyle/>
          <a:p>
            <a:fld id="{3E684296-1115-4441-8EDF-587A6A6509AE}" type="slidenum">
              <a:rPr lang="zh-TW" altLang="en-US" smtClean="0"/>
              <a:t>27</a:t>
            </a:fld>
            <a:endParaRPr lang="zh-TW" altLang="en-US"/>
          </a:p>
        </p:txBody>
      </p:sp>
      <p:sp>
        <p:nvSpPr>
          <p:cNvPr id="6" name="標題 4">
            <a:extLst>
              <a:ext uri="{FF2B5EF4-FFF2-40B4-BE49-F238E27FC236}">
                <a16:creationId xmlns:a16="http://schemas.microsoft.com/office/drawing/2014/main" id="{825EFA63-A5EF-4801-B1DD-50C6982A829F}"/>
              </a:ext>
            </a:extLst>
          </p:cNvPr>
          <p:cNvSpPr txBox="1">
            <a:spLocks/>
          </p:cNvSpPr>
          <p:nvPr/>
        </p:nvSpPr>
        <p:spPr bwMode="auto">
          <a:xfrm>
            <a:off x="-108520" y="188640"/>
            <a:ext cx="9252519" cy="1187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三、</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12</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年國民基本教育課程綱要</a:t>
            </a:r>
            <a:endPar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家庭教育議題的實質內涵</a:t>
            </a:r>
          </a:p>
        </p:txBody>
      </p:sp>
    </p:spTree>
    <p:extLst>
      <p:ext uri="{BB962C8B-B14F-4D97-AF65-F5344CB8AC3E}">
        <p14:creationId xmlns:p14="http://schemas.microsoft.com/office/powerpoint/2010/main" val="2362728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1651680234"/>
              </p:ext>
            </p:extLst>
          </p:nvPr>
        </p:nvGraphicFramePr>
        <p:xfrm>
          <a:off x="83913" y="1549592"/>
          <a:ext cx="8976174" cy="4632960"/>
        </p:xfrm>
        <a:graphic>
          <a:graphicData uri="http://schemas.openxmlformats.org/drawingml/2006/table">
            <a:tbl>
              <a:tblPr firstRow="1" firstCol="1" bandRow="1">
                <a:tableStyleId>{5C22544A-7EE6-4342-B048-85BDC9FD1C3A}</a:tableStyleId>
              </a:tblPr>
              <a:tblGrid>
                <a:gridCol w="1582721">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gridCol w="2568917">
                  <a:extLst>
                    <a:ext uri="{9D8B030D-6E8A-4147-A177-3AD203B41FA5}">
                      <a16:colId xmlns:a16="http://schemas.microsoft.com/office/drawing/2014/main" val="20003"/>
                    </a:ext>
                  </a:extLst>
                </a:gridCol>
              </a:tblGrid>
              <a:tr h="265430">
                <a:tc rowSpan="2">
                  <a:txBody>
                    <a:bodyPr/>
                    <a:lstStyle/>
                    <a:p>
                      <a:pPr algn="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教育階段</a:t>
                      </a:r>
                    </a:p>
                    <a:p>
                      <a:pP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學習主題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議題實質內涵</a:t>
                      </a:r>
                      <a:endParaRPr lang="zh-TW" sz="2000" b="0" kern="100" dirty="0">
                        <a:solidFill>
                          <a:schemeClr val="tx1"/>
                        </a:solidFill>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4450">
                <a:tc vMerge="1">
                  <a:txBody>
                    <a:bodyPr/>
                    <a:lstStyle/>
                    <a:p>
                      <a:endParaRPr lang="zh-TW" altLang="en-US"/>
                    </a:p>
                  </a:txBody>
                  <a:tcPr/>
                </a:tc>
                <a:tc>
                  <a:txBody>
                    <a:bodyPr/>
                    <a:lstStyle/>
                    <a:p>
                      <a:pPr algn="ctr">
                        <a:spcAft>
                          <a:spcPts val="0"/>
                        </a:spcAft>
                      </a:pPr>
                      <a:r>
                        <a:rPr lang="zh-TW" sz="2000" kern="100" dirty="0">
                          <a:effectLst/>
                          <a:latin typeface="微軟正黑體" panose="020B0604030504040204" pitchFamily="34" charset="-120"/>
                          <a:ea typeface="微軟正黑體" panose="020B0604030504040204" pitchFamily="34" charset="-120"/>
                        </a:rPr>
                        <a:t>國民小學</a:t>
                      </a:r>
                      <a:endParaRPr lang="zh-TW" sz="200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國民中學</a:t>
                      </a:r>
                      <a:endParaRPr lang="zh-TW" sz="2000" b="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高級中等學校</a:t>
                      </a:r>
                      <a:endParaRPr lang="zh-TW" sz="2000" b="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4450">
                <a:tc>
                  <a:txBody>
                    <a:bodyPr/>
                    <a:lstStyle/>
                    <a:p>
                      <a:pPr algn="just">
                        <a:spcAft>
                          <a:spcPts val="0"/>
                        </a:spcAft>
                      </a:pPr>
                      <a:r>
                        <a:rPr lang="zh-TW" sz="2400" b="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家人關係與互動</a:t>
                      </a:r>
                      <a:endParaRPr lang="zh-TW" sz="2400" b="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E5</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了解家庭中各種關係的互動</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親子、手足、祖孫及其他親屬等</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E6</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覺察與實踐兒童在家庭中的角色責任。</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E7</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表達對家庭成員的關心與情感。</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J5</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了解與家人溝通互動及相互支持的適切方式。</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J6</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覺察與實踐青少年在家庭中的角色責任。</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U7</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解析個人與家人的互動並能適切地調適。</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U8</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覺察與實踐少年在家庭中的角色責任。</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381000" indent="-3810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U9</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反思家庭對個人的影響，建構未來理想家庭圖像。</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投影片編號版面配置區 2">
            <a:extLst>
              <a:ext uri="{FF2B5EF4-FFF2-40B4-BE49-F238E27FC236}">
                <a16:creationId xmlns:a16="http://schemas.microsoft.com/office/drawing/2014/main" id="{E094EB57-9737-4588-ACE4-8FF9CD0A63E4}"/>
              </a:ext>
            </a:extLst>
          </p:cNvPr>
          <p:cNvSpPr>
            <a:spLocks noGrp="1"/>
          </p:cNvSpPr>
          <p:nvPr>
            <p:ph type="sldNum" sz="quarter" idx="12"/>
          </p:nvPr>
        </p:nvSpPr>
        <p:spPr/>
        <p:txBody>
          <a:bodyPr/>
          <a:lstStyle/>
          <a:p>
            <a:fld id="{3E684296-1115-4441-8EDF-587A6A6509AE}" type="slidenum">
              <a:rPr lang="zh-TW" altLang="en-US" smtClean="0"/>
              <a:t>28</a:t>
            </a:fld>
            <a:endParaRPr lang="zh-TW" altLang="en-US"/>
          </a:p>
        </p:txBody>
      </p:sp>
      <p:sp>
        <p:nvSpPr>
          <p:cNvPr id="5" name="標題 4">
            <a:extLst>
              <a:ext uri="{FF2B5EF4-FFF2-40B4-BE49-F238E27FC236}">
                <a16:creationId xmlns:a16="http://schemas.microsoft.com/office/drawing/2014/main" id="{D090DD57-1974-41AF-B673-43C31A14AD78}"/>
              </a:ext>
            </a:extLst>
          </p:cNvPr>
          <p:cNvSpPr txBox="1">
            <a:spLocks/>
          </p:cNvSpPr>
          <p:nvPr/>
        </p:nvSpPr>
        <p:spPr bwMode="auto">
          <a:xfrm>
            <a:off x="-108520" y="188640"/>
            <a:ext cx="9252519" cy="1187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三、</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12</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年國民基本教育課程綱要</a:t>
            </a:r>
            <a:endPar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家庭教育議題的實質內涵</a:t>
            </a:r>
          </a:p>
        </p:txBody>
      </p:sp>
    </p:spTree>
    <p:extLst>
      <p:ext uri="{BB962C8B-B14F-4D97-AF65-F5344CB8AC3E}">
        <p14:creationId xmlns:p14="http://schemas.microsoft.com/office/powerpoint/2010/main" val="2891618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三、</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12</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年國民基本教育課程綱要</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家庭教育議題</a:t>
            </a:r>
          </a:p>
        </p:txBody>
      </p:sp>
      <p:graphicFrame>
        <p:nvGraphicFramePr>
          <p:cNvPr id="5" name="表格 4"/>
          <p:cNvGraphicFramePr>
            <a:graphicFrameLocks noGrp="1"/>
          </p:cNvGraphicFramePr>
          <p:nvPr>
            <p:extLst>
              <p:ext uri="{D42A27DB-BD31-4B8C-83A1-F6EECF244321}">
                <p14:modId xmlns:p14="http://schemas.microsoft.com/office/powerpoint/2010/main" val="4056888269"/>
              </p:ext>
            </p:extLst>
          </p:nvPr>
        </p:nvGraphicFramePr>
        <p:xfrm>
          <a:off x="108959" y="1205192"/>
          <a:ext cx="8976174" cy="4632960"/>
        </p:xfrm>
        <a:graphic>
          <a:graphicData uri="http://schemas.openxmlformats.org/drawingml/2006/table">
            <a:tbl>
              <a:tblPr firstRow="1" firstCol="1" bandRow="1">
                <a:tableStyleId>{5C22544A-7EE6-4342-B048-85BDC9FD1C3A}</a:tableStyleId>
              </a:tblPr>
              <a:tblGrid>
                <a:gridCol w="1582721">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gridCol w="2568917">
                  <a:extLst>
                    <a:ext uri="{9D8B030D-6E8A-4147-A177-3AD203B41FA5}">
                      <a16:colId xmlns:a16="http://schemas.microsoft.com/office/drawing/2014/main" val="20003"/>
                    </a:ext>
                  </a:extLst>
                </a:gridCol>
              </a:tblGrid>
              <a:tr h="265430">
                <a:tc rowSpan="2">
                  <a:txBody>
                    <a:bodyPr/>
                    <a:lstStyle/>
                    <a:p>
                      <a:pPr algn="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教育階段</a:t>
                      </a:r>
                    </a:p>
                    <a:p>
                      <a:pP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學習主題</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議題實質內涵</a:t>
                      </a:r>
                      <a:endParaRPr lang="zh-TW" sz="2000" b="0" kern="100" dirty="0">
                        <a:solidFill>
                          <a:schemeClr val="tx1"/>
                        </a:solidFill>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4450">
                <a:tc vMerge="1">
                  <a:txBody>
                    <a:bodyPr/>
                    <a:lstStyle/>
                    <a:p>
                      <a:endParaRPr lang="zh-TW" altLang="en-US"/>
                    </a:p>
                  </a:txBody>
                  <a:tcPr/>
                </a:tc>
                <a:tc>
                  <a:txBody>
                    <a:bodyPr/>
                    <a:lstStyle/>
                    <a:p>
                      <a:pPr algn="ctr">
                        <a:spcAft>
                          <a:spcPts val="0"/>
                        </a:spcAft>
                      </a:pPr>
                      <a:r>
                        <a:rPr lang="zh-TW" sz="2000" kern="100" dirty="0">
                          <a:effectLst/>
                          <a:latin typeface="微軟正黑體" panose="020B0604030504040204" pitchFamily="34" charset="-120"/>
                          <a:ea typeface="微軟正黑體" panose="020B0604030504040204" pitchFamily="34" charset="-120"/>
                        </a:rPr>
                        <a:t>國民小學</a:t>
                      </a:r>
                      <a:endParaRPr lang="zh-TW" sz="200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國民中學</a:t>
                      </a:r>
                      <a:endParaRPr lang="zh-TW" sz="2000" b="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高級中等學校</a:t>
                      </a:r>
                      <a:endParaRPr lang="zh-TW" sz="2000" b="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4450">
                <a:tc>
                  <a:txBody>
                    <a:bodyPr/>
                    <a:lstStyle/>
                    <a:p>
                      <a:pPr algn="just">
                        <a:spcAft>
                          <a:spcPts val="0"/>
                        </a:spcAft>
                      </a:pPr>
                      <a:r>
                        <a:rPr lang="zh-TW" sz="2400" b="0" kern="0" dirty="0">
                          <a:solidFill>
                            <a:srgbClr val="000000"/>
                          </a:solidFill>
                          <a:effectLst/>
                          <a:latin typeface="微軟正黑體" panose="020B0604030504040204" pitchFamily="34" charset="-120"/>
                          <a:ea typeface="微軟正黑體" panose="020B0604030504040204" pitchFamily="34" charset="-120"/>
                          <a:cs typeface="Times New Roman"/>
                        </a:rPr>
                        <a:t>家庭資源管理與消費決策</a:t>
                      </a:r>
                      <a:endParaRPr lang="zh-TW" sz="2400" b="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E8</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了解家庭資源的意涵。</a:t>
                      </a:r>
                      <a:endParaRPr lang="zh-TW" sz="2400" kern="100" dirty="0">
                        <a:effectLst/>
                        <a:latin typeface="微軟正黑體" panose="020B0604030504040204" pitchFamily="34" charset="-120"/>
                        <a:ea typeface="微軟正黑體" panose="020B0604030504040204" pitchFamily="34" charset="-120"/>
                        <a:cs typeface="Times New Roman"/>
                      </a:endParaRPr>
                    </a:p>
                    <a:p>
                      <a:pPr marL="381000" indent="-3810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E9</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參與家庭消費行動，澄清金錢與物品的價值。</a:t>
                      </a:r>
                      <a:endParaRPr lang="zh-TW" sz="2400" kern="100" dirty="0">
                        <a:effectLst/>
                        <a:latin typeface="微軟正黑體" panose="020B0604030504040204" pitchFamily="34" charset="-120"/>
                        <a:ea typeface="微軟正黑體" panose="020B0604030504040204" pitchFamily="34" charset="-120"/>
                        <a:cs typeface="Times New Roman"/>
                      </a:endParaRPr>
                    </a:p>
                    <a:p>
                      <a:pPr marL="533400" indent="-5334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E10</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了解影響家庭消費的傳播媒體等各種因素。</a:t>
                      </a: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0" indent="-3810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J7</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運用家庭資源，規劃個人生活目標。</a:t>
                      </a:r>
                      <a:endParaRPr lang="zh-TW" sz="2400" kern="100" dirty="0">
                        <a:effectLst/>
                        <a:latin typeface="微軟正黑體" panose="020B0604030504040204" pitchFamily="34" charset="-120"/>
                        <a:ea typeface="微軟正黑體" panose="020B0604030504040204" pitchFamily="34" charset="-120"/>
                        <a:cs typeface="Times New Roman"/>
                      </a:endParaRPr>
                    </a:p>
                    <a:p>
                      <a:pPr marL="415925" indent="-415925"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J8</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探討家庭消費與財物管理策略。</a:t>
                      </a:r>
                      <a:endParaRPr lang="zh-TW" sz="2400" kern="100" dirty="0">
                        <a:effectLst/>
                        <a:latin typeface="微軟正黑體" panose="020B0604030504040204" pitchFamily="34" charset="-120"/>
                        <a:ea typeface="微軟正黑體" panose="020B0604030504040204" pitchFamily="34" charset="-120"/>
                        <a:cs typeface="Times New Roman"/>
                      </a:endParaRPr>
                    </a:p>
                    <a:p>
                      <a:pPr marL="415925" indent="-415925"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J9</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分析法規、公共政策對家庭資源與消費的影響。</a:t>
                      </a: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U10</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運用家庭資源，規劃家庭生活目標。</a:t>
                      </a:r>
                      <a:endParaRPr lang="zh-TW" sz="2400" kern="100" dirty="0">
                        <a:effectLst/>
                        <a:latin typeface="微軟正黑體" panose="020B0604030504040204" pitchFamily="34" charset="-120"/>
                        <a:ea typeface="微軟正黑體" panose="020B0604030504040204" pitchFamily="34" charset="-120"/>
                        <a:cs typeface="Times New Roman"/>
                      </a:endParaRPr>
                    </a:p>
                    <a:p>
                      <a:pPr marL="457200" indent="-4572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U11</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探究個人與家庭投資理財的策略。</a:t>
                      </a:r>
                      <a:endParaRPr lang="zh-TW" sz="2400" kern="100" dirty="0">
                        <a:effectLst/>
                        <a:latin typeface="微軟正黑體" panose="020B0604030504040204" pitchFamily="34" charset="-120"/>
                        <a:ea typeface="微軟正黑體" panose="020B0604030504040204" pitchFamily="34" charset="-120"/>
                        <a:cs typeface="Times New Roman"/>
                      </a:endParaRPr>
                    </a:p>
                    <a:p>
                      <a:pPr marL="457200" indent="-457200" algn="just">
                        <a:spcAft>
                          <a:spcPts val="0"/>
                        </a:spcAft>
                      </a:pP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家</a:t>
                      </a:r>
                      <a:r>
                        <a:rPr lang="en-US" sz="2400" kern="100" dirty="0">
                          <a:solidFill>
                            <a:srgbClr val="000000"/>
                          </a:solidFill>
                          <a:effectLst/>
                          <a:latin typeface="+mn-ea"/>
                          <a:ea typeface="+mn-ea"/>
                          <a:cs typeface="Times New Roman"/>
                        </a:rPr>
                        <a:t>U12</a:t>
                      </a:r>
                      <a:r>
                        <a:rPr lang="zh-TW" sz="2400" kern="100" dirty="0">
                          <a:solidFill>
                            <a:srgbClr val="000000"/>
                          </a:solidFill>
                          <a:effectLst/>
                          <a:latin typeface="微軟正黑體" panose="020B0604030504040204" pitchFamily="34" charset="-120"/>
                          <a:ea typeface="微軟正黑體" panose="020B0604030504040204" pitchFamily="34" charset="-120"/>
                          <a:cs typeface="Times New Roman"/>
                        </a:rPr>
                        <a:t>分析全球化的消費議題，提升消費決策能力，達成環境永續的目標。</a:t>
                      </a: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投影片編號版面配置區 2">
            <a:extLst>
              <a:ext uri="{FF2B5EF4-FFF2-40B4-BE49-F238E27FC236}">
                <a16:creationId xmlns:a16="http://schemas.microsoft.com/office/drawing/2014/main" id="{FA751AAD-D141-4106-9A34-C26AE279BF1B}"/>
              </a:ext>
            </a:extLst>
          </p:cNvPr>
          <p:cNvSpPr>
            <a:spLocks noGrp="1"/>
          </p:cNvSpPr>
          <p:nvPr>
            <p:ph type="sldNum" sz="quarter" idx="12"/>
          </p:nvPr>
        </p:nvSpPr>
        <p:spPr/>
        <p:txBody>
          <a:bodyPr/>
          <a:lstStyle/>
          <a:p>
            <a:fld id="{3E684296-1115-4441-8EDF-587A6A6509AE}" type="slidenum">
              <a:rPr lang="zh-TW" altLang="en-US" smtClean="0"/>
              <a:t>29</a:t>
            </a:fld>
            <a:endParaRPr lang="zh-TW" altLang="en-US"/>
          </a:p>
        </p:txBody>
      </p:sp>
    </p:spTree>
    <p:extLst>
      <p:ext uri="{BB962C8B-B14F-4D97-AF65-F5344CB8AC3E}">
        <p14:creationId xmlns:p14="http://schemas.microsoft.com/office/powerpoint/2010/main" val="485449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家庭教育的範圍 </a:t>
            </a:r>
            <a:r>
              <a:rPr kumimoji="1" lang="en-US" altLang="zh-TW"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I</a:t>
            </a:r>
            <a:endPar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2" name="矩形 1"/>
          <p:cNvSpPr/>
          <p:nvPr/>
        </p:nvSpPr>
        <p:spPr>
          <a:xfrm>
            <a:off x="467544" y="1194251"/>
            <a:ext cx="8352928" cy="584775"/>
          </a:xfrm>
          <a:prstGeom prst="rect">
            <a:avLst/>
          </a:prstGeom>
        </p:spPr>
        <p:txBody>
          <a:bodyPr wrap="square">
            <a:spAutoFit/>
          </a:bodyPr>
          <a:lstStyle/>
          <a:p>
            <a:pPr marL="1254125" indent="-1254125"/>
            <a:r>
              <a:rPr lang="zh-TW" altLang="en-US" sz="3200" dirty="0">
                <a:solidFill>
                  <a:srgbClr val="000000"/>
                </a:solidFill>
                <a:latin typeface="微軟正黑體" panose="020B0604030504040204" pitchFamily="34" charset="-120"/>
                <a:ea typeface="微軟正黑體" panose="020B0604030504040204" pitchFamily="34" charset="-120"/>
              </a:rPr>
              <a:t>家庭教育法施行細則 第</a:t>
            </a:r>
            <a:r>
              <a:rPr lang="en-US" altLang="zh-TW" sz="3200" dirty="0">
                <a:solidFill>
                  <a:srgbClr val="000000"/>
                </a:solidFill>
                <a:latin typeface="微軟正黑體" panose="020B0604030504040204" pitchFamily="34" charset="-120"/>
                <a:ea typeface="微軟正黑體" panose="020B0604030504040204" pitchFamily="34" charset="-120"/>
              </a:rPr>
              <a:t>2</a:t>
            </a:r>
            <a:r>
              <a:rPr lang="zh-TW" altLang="en-US" sz="3200" dirty="0">
                <a:solidFill>
                  <a:srgbClr val="000000"/>
                </a:solidFill>
                <a:latin typeface="微軟正黑體" panose="020B0604030504040204" pitchFamily="34" charset="-120"/>
                <a:ea typeface="微軟正黑體" panose="020B0604030504040204" pitchFamily="34" charset="-120"/>
              </a:rPr>
              <a:t>條</a:t>
            </a:r>
            <a:endParaRPr lang="zh-TW" altLang="en-US" sz="3200" dirty="0">
              <a:latin typeface="微軟正黑體" panose="020B0604030504040204" pitchFamily="34" charset="-120"/>
              <a:ea typeface="微軟正黑體" panose="020B0604030504040204" pitchFamily="34" charset="-120"/>
            </a:endParaRPr>
          </a:p>
        </p:txBody>
      </p:sp>
      <p:graphicFrame>
        <p:nvGraphicFramePr>
          <p:cNvPr id="8" name="資料庫圖表 7"/>
          <p:cNvGraphicFramePr/>
          <p:nvPr>
            <p:extLst>
              <p:ext uri="{D42A27DB-BD31-4B8C-83A1-F6EECF244321}">
                <p14:modId xmlns:p14="http://schemas.microsoft.com/office/powerpoint/2010/main" val="604562183"/>
              </p:ext>
            </p:extLst>
          </p:nvPr>
        </p:nvGraphicFramePr>
        <p:xfrm>
          <a:off x="606970" y="2204864"/>
          <a:ext cx="8213502" cy="3458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a:extLst>
              <a:ext uri="{FF2B5EF4-FFF2-40B4-BE49-F238E27FC236}">
                <a16:creationId xmlns:a16="http://schemas.microsoft.com/office/drawing/2014/main" id="{84A5C110-8B78-405A-94A9-1CEACB9D78F9}"/>
              </a:ext>
            </a:extLst>
          </p:cNvPr>
          <p:cNvSpPr>
            <a:spLocks noGrp="1"/>
          </p:cNvSpPr>
          <p:nvPr>
            <p:ph type="sldNum" sz="quarter" idx="12"/>
          </p:nvPr>
        </p:nvSpPr>
        <p:spPr/>
        <p:txBody>
          <a:bodyPr/>
          <a:lstStyle/>
          <a:p>
            <a:fld id="{3E684296-1115-4441-8EDF-587A6A6509AE}" type="slidenum">
              <a:rPr lang="zh-TW" altLang="en-US" smtClean="0"/>
              <a:t>3</a:t>
            </a:fld>
            <a:endParaRPr lang="zh-TW" altLang="en-US"/>
          </a:p>
        </p:txBody>
      </p:sp>
    </p:spTree>
    <p:extLst>
      <p:ext uri="{BB962C8B-B14F-4D97-AF65-F5344CB8AC3E}">
        <p14:creationId xmlns:p14="http://schemas.microsoft.com/office/powerpoint/2010/main" val="205455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8">
                                            <p:graphicEl>
                                              <a:dgm id="{8514BAFC-E152-4B94-8FB6-B63D08040623}"/>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
                                          </p:stCondLst>
                                        </p:cTn>
                                        <p:tgtEl>
                                          <p:spTgt spid="8">
                                            <p:graphicEl>
                                              <a:dgm id="{07993D2E-C10B-4C92-B255-7EBE8EA41E9B}"/>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
                                          </p:stCondLst>
                                        </p:cTn>
                                        <p:tgtEl>
                                          <p:spTgt spid="8">
                                            <p:graphicEl>
                                              <a:dgm id="{3156BDD5-ADBF-444D-976C-E42756A1C607}"/>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9"/>
                                          </p:stCondLst>
                                        </p:cTn>
                                        <p:tgtEl>
                                          <p:spTgt spid="8">
                                            <p:graphicEl>
                                              <a:dgm id="{D1B69999-5DB9-4FAA-939C-30C32619EE2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lvl="0" indent="0" algn="ctr">
              <a:spcBef>
                <a:spcPct val="0"/>
              </a:spcBef>
              <a:buNone/>
              <a:defRPr/>
            </a:pP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三、</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12</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年國民基本教育課程綱要</a:t>
            </a:r>
            <a:r>
              <a:rPr lang="en-US" altLang="zh-TW"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400" b="1" kern="0"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家庭教育議題</a:t>
            </a:r>
          </a:p>
        </p:txBody>
      </p:sp>
      <p:graphicFrame>
        <p:nvGraphicFramePr>
          <p:cNvPr id="3" name="表格 2"/>
          <p:cNvGraphicFramePr>
            <a:graphicFrameLocks noGrp="1"/>
          </p:cNvGraphicFramePr>
          <p:nvPr/>
        </p:nvGraphicFramePr>
        <p:xfrm>
          <a:off x="136140" y="1196752"/>
          <a:ext cx="8976174" cy="4998720"/>
        </p:xfrm>
        <a:graphic>
          <a:graphicData uri="http://schemas.openxmlformats.org/drawingml/2006/table">
            <a:tbl>
              <a:tblPr firstRow="1" firstCol="1" bandRow="1">
                <a:tableStyleId>{5C22544A-7EE6-4342-B048-85BDC9FD1C3A}</a:tableStyleId>
              </a:tblPr>
              <a:tblGrid>
                <a:gridCol w="1582721">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gridCol w="2568917">
                  <a:extLst>
                    <a:ext uri="{9D8B030D-6E8A-4147-A177-3AD203B41FA5}">
                      <a16:colId xmlns:a16="http://schemas.microsoft.com/office/drawing/2014/main" val="20003"/>
                    </a:ext>
                  </a:extLst>
                </a:gridCol>
              </a:tblGrid>
              <a:tr h="265430">
                <a:tc rowSpan="2">
                  <a:txBody>
                    <a:bodyPr/>
                    <a:lstStyle/>
                    <a:p>
                      <a:pPr algn="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教育階段</a:t>
                      </a:r>
                    </a:p>
                    <a:p>
                      <a:pPr>
                        <a:spcAft>
                          <a:spcPts val="0"/>
                        </a:spcAft>
                      </a:pPr>
                      <a:r>
                        <a:rPr lang="zh-TW" sz="2000" b="0" kern="100" dirty="0">
                          <a:solidFill>
                            <a:schemeClr val="tx1"/>
                          </a:solidFill>
                          <a:effectLst/>
                        </a:rPr>
                        <a:t>學習主題</a:t>
                      </a:r>
                      <a:endParaRPr lang="zh-TW" sz="2000" b="0" kern="100" dirty="0">
                        <a:solidFill>
                          <a:schemeClr val="tx1"/>
                        </a:solidFill>
                        <a:effectLst/>
                        <a:latin typeface="Times New Roman"/>
                        <a:ea typeface="微軟正黑體" panose="020B0604030504040204" pitchFamily="34" charset="-12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a:spcAft>
                          <a:spcPts val="0"/>
                        </a:spcAft>
                      </a:pPr>
                      <a:r>
                        <a:rPr lang="zh-TW" sz="2000" b="0" kern="100" dirty="0">
                          <a:solidFill>
                            <a:schemeClr val="tx1"/>
                          </a:solidFill>
                          <a:effectLst/>
                          <a:latin typeface="微軟正黑體" panose="020B0604030504040204" pitchFamily="34" charset="-120"/>
                          <a:ea typeface="微軟正黑體" panose="020B0604030504040204" pitchFamily="34" charset="-120"/>
                        </a:rPr>
                        <a:t>議題實質內涵</a:t>
                      </a:r>
                      <a:endParaRPr lang="zh-TW" sz="2000" b="0" kern="100" dirty="0">
                        <a:solidFill>
                          <a:schemeClr val="tx1"/>
                        </a:solidFill>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44450">
                <a:tc vMerge="1">
                  <a:txBody>
                    <a:bodyPr/>
                    <a:lstStyle/>
                    <a:p>
                      <a:endParaRPr lang="zh-TW" altLang="en-US"/>
                    </a:p>
                  </a:txBody>
                  <a:tcPr/>
                </a:tc>
                <a:tc>
                  <a:txBody>
                    <a:bodyPr/>
                    <a:lstStyle/>
                    <a:p>
                      <a:pPr algn="ctr">
                        <a:spcAft>
                          <a:spcPts val="0"/>
                        </a:spcAft>
                      </a:pPr>
                      <a:r>
                        <a:rPr lang="zh-TW" sz="2000" kern="100" dirty="0">
                          <a:effectLst/>
                          <a:latin typeface="微軟正黑體" panose="020B0604030504040204" pitchFamily="34" charset="-120"/>
                          <a:ea typeface="微軟正黑體" panose="020B0604030504040204" pitchFamily="34" charset="-120"/>
                        </a:rPr>
                        <a:t>國民小學</a:t>
                      </a:r>
                      <a:endParaRPr lang="zh-TW" sz="200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國民中學</a:t>
                      </a:r>
                      <a:endParaRPr lang="zh-TW" sz="2000" b="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sz="2000" b="0" kern="100" dirty="0">
                          <a:effectLst/>
                          <a:latin typeface="微軟正黑體" panose="020B0604030504040204" pitchFamily="34" charset="-120"/>
                          <a:ea typeface="微軟正黑體" panose="020B0604030504040204" pitchFamily="34" charset="-120"/>
                        </a:rPr>
                        <a:t>高級中等學校</a:t>
                      </a:r>
                      <a:endParaRPr lang="zh-TW" sz="2000" b="0" kern="100" dirty="0">
                        <a:effectLst/>
                        <a:latin typeface="Times New Roman"/>
                        <a:ea typeface="微軟正黑體" panose="020B0604030504040204" pitchFamily="34" charset="-12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4450">
                <a:tc>
                  <a:txBody>
                    <a:bodyPr/>
                    <a:lstStyle/>
                    <a:p>
                      <a:pPr algn="just">
                        <a:spcAft>
                          <a:spcPts val="0"/>
                        </a:spcAft>
                      </a:pPr>
                      <a:r>
                        <a:rPr lang="zh-TW" sz="2400" b="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家庭活動與社區參與</a:t>
                      </a:r>
                      <a:endParaRPr lang="zh-TW" sz="2400" b="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33400" indent="-5334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E11</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養成良好家庭生活習慣，熟悉家務技巧，並參與家務工作。</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533400" indent="-5334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E12</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規劃個人與家庭的生活作息。</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E13</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熟悉與家庭生活相關的社區資源。</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indent="-4572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J10</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參與家庭與社區的相關活動。</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J11</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規劃與執行家庭的各種活動</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休閒、節慶等</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J12</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分析家庭生活與社區的關係，並善用社區資源。</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33400" indent="-5334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U13</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積極規劃家庭參與社區活動，並省思家庭與社區的互動。</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457200" indent="-4572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U14</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分析家庭的社區責任。</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p>
                      <a:pPr marL="533400" indent="-533400" algn="just">
                        <a:spcAft>
                          <a:spcPts val="0"/>
                        </a:spcAft>
                      </a:pP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U15</a:t>
                      </a:r>
                      <a:r>
                        <a:rPr 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規劃學習型家庭，並落實在家庭生活中。</a:t>
                      </a: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4" name="投影片編號版面配置區 3">
            <a:extLst>
              <a:ext uri="{FF2B5EF4-FFF2-40B4-BE49-F238E27FC236}">
                <a16:creationId xmlns:a16="http://schemas.microsoft.com/office/drawing/2014/main" id="{ACC3B5BA-4968-44CB-BB44-FAD624C44CDB}"/>
              </a:ext>
            </a:extLst>
          </p:cNvPr>
          <p:cNvSpPr>
            <a:spLocks noGrp="1"/>
          </p:cNvSpPr>
          <p:nvPr>
            <p:ph type="sldNum" sz="quarter" idx="12"/>
          </p:nvPr>
        </p:nvSpPr>
        <p:spPr/>
        <p:txBody>
          <a:bodyPr/>
          <a:lstStyle/>
          <a:p>
            <a:fld id="{3E684296-1115-4441-8EDF-587A6A6509AE}" type="slidenum">
              <a:rPr lang="zh-TW" altLang="en-US" smtClean="0"/>
              <a:t>30</a:t>
            </a:fld>
            <a:endParaRPr lang="zh-TW" altLang="en-US"/>
          </a:p>
        </p:txBody>
      </p:sp>
    </p:spTree>
    <p:extLst>
      <p:ext uri="{BB962C8B-B14F-4D97-AF65-F5344CB8AC3E}">
        <p14:creationId xmlns:p14="http://schemas.microsoft.com/office/powerpoint/2010/main" val="495698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2"/>
          <p:cNvGrpSpPr>
            <a:grpSpLocks/>
          </p:cNvGrpSpPr>
          <p:nvPr/>
        </p:nvGrpSpPr>
        <p:grpSpPr bwMode="auto">
          <a:xfrm>
            <a:off x="1162050" y="1218976"/>
            <a:ext cx="7297738" cy="5067165"/>
            <a:chOff x="1024" y="132"/>
            <a:chExt cx="4597" cy="3427"/>
          </a:xfrm>
        </p:grpSpPr>
        <p:cxnSp>
          <p:nvCxnSpPr>
            <p:cNvPr id="2056" name="_s2056"/>
            <p:cNvCxnSpPr>
              <a:cxnSpLocks noChangeShapeType="1"/>
              <a:endCxn id="3" idx="2"/>
            </p:cNvCxnSpPr>
            <p:nvPr/>
          </p:nvCxnSpPr>
          <p:spPr bwMode="auto">
            <a:xfrm flipH="1" flipV="1">
              <a:off x="3168" y="798"/>
              <a:ext cx="0" cy="59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3" name="_s2058"/>
            <p:cNvSpPr>
              <a:spLocks noChangeArrowheads="1"/>
            </p:cNvSpPr>
            <p:nvPr/>
          </p:nvSpPr>
          <p:spPr bwMode="auto">
            <a:xfrm>
              <a:off x="2506" y="132"/>
              <a:ext cx="1324" cy="666"/>
            </a:xfrm>
            <a:prstGeom prst="roundRect">
              <a:avLst>
                <a:gd name="adj" fmla="val 16667"/>
              </a:avLst>
            </a:prstGeom>
            <a:solidFill>
              <a:srgbClr val="FFFF66"/>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2"/>
                  </a:solidFill>
                  <a:effectLst/>
                  <a:latin typeface="微軟正黑體" panose="020B0604030504040204" pitchFamily="34" charset="-120"/>
                  <a:ea typeface="微軟正黑體" panose="020B0604030504040204" pitchFamily="34" charset="-120"/>
                </a:rPr>
                <a:t>家人關係</a:t>
              </a:r>
            </a:p>
          </p:txBody>
        </p:sp>
        <p:sp>
          <p:nvSpPr>
            <p:cNvPr id="4" name="_s2059"/>
            <p:cNvSpPr>
              <a:spLocks noChangeArrowheads="1"/>
            </p:cNvSpPr>
            <p:nvPr/>
          </p:nvSpPr>
          <p:spPr bwMode="auto">
            <a:xfrm>
              <a:off x="1024" y="1402"/>
              <a:ext cx="1325" cy="665"/>
            </a:xfrm>
            <a:prstGeom prst="roundRect">
              <a:avLst>
                <a:gd name="adj" fmla="val 16667"/>
              </a:avLst>
            </a:prstGeom>
            <a:solidFill>
              <a:srgbClr val="CCFFCC"/>
            </a:solidFill>
            <a:ln w="9525">
              <a:solidFill>
                <a:schemeClr val="tx1"/>
              </a:solidFill>
              <a:round/>
              <a:headEnd/>
              <a:tailEnd/>
            </a:ln>
          </p:spPr>
          <p:txBody>
            <a:bodyPr vert="horz" wrap="none" lIns="0" tIns="0" rIns="0" bIns="0" numCol="1" anchor="ctr" anchorCtr="0" compatLnSpc="1">
              <a:prstTxWarp prst="textNoShape">
                <a:avLst/>
              </a:prstTxWarp>
            </a:bodyPr>
            <a:lstStyle/>
            <a:p>
              <a:pPr lvl="0" algn="ct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家庭的組成、</a:t>
              </a:r>
              <a:endParaRPr lang="en-US" altLang="zh-TW"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endParaRPr>
            </a:p>
            <a:p>
              <a:pPr lvl="0" algn="ct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發展與變化</a:t>
              </a:r>
              <a:endParaRPr kumimoji="1" lang="zh-TW" altLang="en-US" sz="2800" b="0" i="0" u="none" strike="noStrike" cap="none" normalizeH="0" baseline="0" dirty="0">
                <a:ln>
                  <a:noFill/>
                </a:ln>
                <a:solidFill>
                  <a:schemeClr val="tx2"/>
                </a:solidFill>
                <a:effectLst/>
                <a:latin typeface="微軟正黑體" panose="020B0604030504040204" pitchFamily="34" charset="-120"/>
                <a:ea typeface="微軟正黑體" panose="020B0604030504040204" pitchFamily="34" charset="-120"/>
              </a:endParaRPr>
            </a:p>
          </p:txBody>
        </p:sp>
        <p:sp>
          <p:nvSpPr>
            <p:cNvPr id="5" name="_s2060"/>
            <p:cNvSpPr>
              <a:spLocks noChangeArrowheads="1"/>
            </p:cNvSpPr>
            <p:nvPr/>
          </p:nvSpPr>
          <p:spPr bwMode="auto">
            <a:xfrm>
              <a:off x="2617" y="1402"/>
              <a:ext cx="1324" cy="665"/>
            </a:xfrm>
            <a:prstGeom prst="roundRect">
              <a:avLst>
                <a:gd name="adj" fmla="val 16667"/>
              </a:avLst>
            </a:prstGeom>
            <a:solidFill>
              <a:srgbClr val="CCFFCC"/>
            </a:solidFill>
            <a:ln w="9525">
              <a:solidFill>
                <a:schemeClr val="tx1"/>
              </a:solidFill>
              <a:round/>
              <a:headEnd/>
              <a:tailEnd/>
            </a:ln>
          </p:spPr>
          <p:txBody>
            <a:bodyPr vert="horz" wrap="none" lIns="0" tIns="0" rIns="0" bIns="0" numCol="1" anchor="ctr" anchorCtr="0" compatLnSpc="1">
              <a:prstTxWarp prst="textNoShape">
                <a:avLst/>
              </a:prstTxWarp>
            </a:bodyPr>
            <a:lstStyle/>
            <a:p>
              <a:pPr lvl="0" algn="ctr">
                <a:lnSpc>
                  <a:spcPts val="4000"/>
                </a:lnSpc>
                <a:spcBef>
                  <a:spcPts val="0"/>
                </a:spcBef>
                <a:spcAft>
                  <a:spcPts val="0"/>
                </a:spcAft>
                <a:buClr>
                  <a:srgbClr val="000000"/>
                </a:buClr>
                <a:buSzPts val="3200"/>
              </a:pP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家人關係</a:t>
              </a:r>
              <a:endParaRPr lang="en-US" altLang="zh-TW"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endParaRPr>
            </a:p>
            <a:p>
              <a:pPr lvl="0" algn="ctr">
                <a:lnSpc>
                  <a:spcPts val="4000"/>
                </a:lnSpc>
                <a:spcBef>
                  <a:spcPts val="0"/>
                </a:spcBef>
                <a:spcAft>
                  <a:spcPts val="0"/>
                </a:spcAft>
                <a:buClr>
                  <a:srgbClr val="000000"/>
                </a:buClr>
                <a:buSzPts val="3200"/>
              </a:pP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與互動</a:t>
              </a:r>
            </a:p>
          </p:txBody>
        </p:sp>
        <p:sp>
          <p:nvSpPr>
            <p:cNvPr id="6" name="_s2061"/>
            <p:cNvSpPr>
              <a:spLocks noChangeArrowheads="1"/>
            </p:cNvSpPr>
            <p:nvPr/>
          </p:nvSpPr>
          <p:spPr bwMode="auto">
            <a:xfrm>
              <a:off x="4215" y="1394"/>
              <a:ext cx="1406" cy="665"/>
            </a:xfrm>
            <a:prstGeom prst="roundRect">
              <a:avLst>
                <a:gd name="adj" fmla="val 16667"/>
              </a:avLst>
            </a:prstGeom>
            <a:solidFill>
              <a:srgbClr val="CCFFCC"/>
            </a:solidFill>
            <a:ln w="9525">
              <a:solidFill>
                <a:schemeClr val="tx1"/>
              </a:solidFill>
              <a:round/>
              <a:headEnd/>
              <a:tailEnd/>
            </a:ln>
          </p:spPr>
          <p:txBody>
            <a:bodyPr vert="horz" wrap="none" lIns="0" tIns="0" rIns="0" bIns="0" numCol="1" anchor="ctr" anchorCtr="0" compatLnSpc="1">
              <a:prstTxWarp prst="textNoShape">
                <a:avLst/>
              </a:prstTxWarp>
            </a:bodyPr>
            <a:lstStyle/>
            <a:p>
              <a:pPr lvl="0" algn="ctr">
                <a:lnSpc>
                  <a:spcPts val="4000"/>
                </a:lnSpc>
                <a:spcBef>
                  <a:spcPts val="0"/>
                </a:spcBef>
                <a:spcAft>
                  <a:spcPts val="0"/>
                </a:spcAft>
                <a:buClr>
                  <a:srgbClr val="000000"/>
                </a:buClr>
                <a:buSzPts val="3200"/>
              </a:pP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人際互動與</a:t>
              </a:r>
              <a:endParaRPr lang="en-US" altLang="zh-TW"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endParaRPr>
            </a:p>
            <a:p>
              <a:pPr lvl="0" algn="ctr">
                <a:lnSpc>
                  <a:spcPts val="4000"/>
                </a:lnSpc>
                <a:spcBef>
                  <a:spcPts val="0"/>
                </a:spcBef>
                <a:spcAft>
                  <a:spcPts val="0"/>
                </a:spcAft>
                <a:buClr>
                  <a:srgbClr val="000000"/>
                </a:buClr>
                <a:buSzPts val="3200"/>
              </a:pP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親密關係發展</a:t>
              </a:r>
            </a:p>
          </p:txBody>
        </p:sp>
        <p:sp>
          <p:nvSpPr>
            <p:cNvPr id="8" name="_s2062"/>
            <p:cNvSpPr>
              <a:spLocks noChangeArrowheads="1"/>
            </p:cNvSpPr>
            <p:nvPr/>
          </p:nvSpPr>
          <p:spPr bwMode="auto">
            <a:xfrm>
              <a:off x="2365" y="2893"/>
              <a:ext cx="1850" cy="666"/>
            </a:xfrm>
            <a:prstGeom prst="roundRect">
              <a:avLst>
                <a:gd name="adj" fmla="val 16667"/>
              </a:avLst>
            </a:prstGeom>
            <a:solidFill>
              <a:srgbClr val="99CCFF"/>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800" b="0" i="0" u="none" strike="noStrike" cap="none" normalizeH="0" baseline="0" dirty="0">
                  <a:ln>
                    <a:noFill/>
                  </a:ln>
                  <a:solidFill>
                    <a:schemeClr val="tx2"/>
                  </a:solidFill>
                  <a:effectLst/>
                  <a:latin typeface="微軟正黑體" panose="020B0604030504040204" pitchFamily="34" charset="-120"/>
                  <a:ea typeface="微軟正黑體" panose="020B0604030504040204" pitchFamily="34" charset="-120"/>
                </a:rPr>
                <a:t>各學習階段內容</a:t>
              </a:r>
            </a:p>
          </p:txBody>
        </p:sp>
        <p:sp>
          <p:nvSpPr>
            <p:cNvPr id="9" name="Line 15"/>
            <p:cNvSpPr>
              <a:spLocks noChangeShapeType="1"/>
            </p:cNvSpPr>
            <p:nvPr/>
          </p:nvSpPr>
          <p:spPr bwMode="auto">
            <a:xfrm flipH="1">
              <a:off x="4763" y="2067"/>
              <a:ext cx="0" cy="53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dirty="0">
                <a:latin typeface="微軟正黑體" panose="020B0604030504040204" pitchFamily="34" charset="-120"/>
                <a:ea typeface="微軟正黑體" panose="020B0604030504040204" pitchFamily="34" charset="-120"/>
              </a:endParaRPr>
            </a:p>
          </p:txBody>
        </p:sp>
        <p:sp>
          <p:nvSpPr>
            <p:cNvPr id="11" name="Line 17"/>
            <p:cNvSpPr>
              <a:spLocks noChangeShapeType="1"/>
            </p:cNvSpPr>
            <p:nvPr/>
          </p:nvSpPr>
          <p:spPr bwMode="auto">
            <a:xfrm flipV="1">
              <a:off x="1595" y="2059"/>
              <a:ext cx="8" cy="54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dirty="0">
                <a:latin typeface="微軟正黑體" panose="020B0604030504040204" pitchFamily="34" charset="-120"/>
                <a:ea typeface="微軟正黑體" panose="020B0604030504040204" pitchFamily="34" charset="-120"/>
              </a:endParaRPr>
            </a:p>
          </p:txBody>
        </p:sp>
      </p:grpSp>
      <p:sp>
        <p:nvSpPr>
          <p:cNvPr id="1043" name="Line 19"/>
          <p:cNvSpPr>
            <a:spLocks noChangeShapeType="1"/>
          </p:cNvSpPr>
          <p:nvPr/>
        </p:nvSpPr>
        <p:spPr bwMode="auto">
          <a:xfrm>
            <a:off x="2067744" y="4869160"/>
            <a:ext cx="50292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zh-TW" altLang="en-US" dirty="0">
              <a:latin typeface="微軟正黑體" panose="020B0604030504040204" pitchFamily="34" charset="-120"/>
              <a:ea typeface="微軟正黑體" panose="020B0604030504040204" pitchFamily="34" charset="-120"/>
            </a:endParaRPr>
          </a:p>
        </p:txBody>
      </p:sp>
      <p:sp>
        <p:nvSpPr>
          <p:cNvPr id="22" name="標題 4"/>
          <p:cNvSpPr txBox="1">
            <a:spLocks/>
          </p:cNvSpPr>
          <p:nvPr/>
        </p:nvSpPr>
        <p:spPr bwMode="auto">
          <a:xfrm>
            <a:off x="-107386" y="137439"/>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四、高級中等以下學校及幼兒園家庭教育參考大綱</a:t>
            </a:r>
          </a:p>
        </p:txBody>
      </p:sp>
      <p:sp>
        <p:nvSpPr>
          <p:cNvPr id="26" name="Line 15"/>
          <p:cNvSpPr>
            <a:spLocks noChangeShapeType="1"/>
          </p:cNvSpPr>
          <p:nvPr/>
        </p:nvSpPr>
        <p:spPr bwMode="auto">
          <a:xfrm flipH="1">
            <a:off x="4582344" y="4068240"/>
            <a:ext cx="0" cy="78957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dirty="0">
              <a:latin typeface="微軟正黑體" panose="020B0604030504040204" pitchFamily="34" charset="-120"/>
              <a:ea typeface="微軟正黑體" panose="020B0604030504040204" pitchFamily="34" charset="-120"/>
            </a:endParaRPr>
          </a:p>
        </p:txBody>
      </p:sp>
      <p:sp>
        <p:nvSpPr>
          <p:cNvPr id="27" name="Line 15"/>
          <p:cNvSpPr>
            <a:spLocks noChangeShapeType="1"/>
          </p:cNvSpPr>
          <p:nvPr/>
        </p:nvSpPr>
        <p:spPr bwMode="auto">
          <a:xfrm flipH="1">
            <a:off x="4582344" y="4869643"/>
            <a:ext cx="0" cy="39478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dirty="0">
              <a:latin typeface="微軟正黑體" panose="020B0604030504040204" pitchFamily="34" charset="-120"/>
              <a:ea typeface="微軟正黑體" panose="020B0604030504040204" pitchFamily="34" charset="-120"/>
            </a:endParaRPr>
          </a:p>
        </p:txBody>
      </p:sp>
      <p:sp>
        <p:nvSpPr>
          <p:cNvPr id="10" name="投影片編號版面配置區 9">
            <a:extLst>
              <a:ext uri="{FF2B5EF4-FFF2-40B4-BE49-F238E27FC236}">
                <a16:creationId xmlns:a16="http://schemas.microsoft.com/office/drawing/2014/main" id="{8EAD1413-4E1F-4DBA-AC1D-EEC28F0ADEE1}"/>
              </a:ext>
            </a:extLst>
          </p:cNvPr>
          <p:cNvSpPr>
            <a:spLocks noGrp="1"/>
          </p:cNvSpPr>
          <p:nvPr>
            <p:ph type="sldNum" sz="quarter" idx="11"/>
          </p:nvPr>
        </p:nvSpPr>
        <p:spPr/>
        <p:txBody>
          <a:bodyPr/>
          <a:lstStyle/>
          <a:p>
            <a:pPr>
              <a:defRPr/>
            </a:pPr>
            <a:fld id="{2619F333-D4A2-483D-8D77-5552DB788B24}" type="slidenum">
              <a:rPr lang="zh-TW" altLang="en-US" smtClean="0"/>
              <a:pPr>
                <a:defRPr/>
              </a:pPr>
              <a:t>31</a:t>
            </a:fld>
            <a:endParaRPr lang="en-US" altLang="zh-TW"/>
          </a:p>
        </p:txBody>
      </p:sp>
    </p:spTree>
    <p:extLst>
      <p:ext uri="{BB962C8B-B14F-4D97-AF65-F5344CB8AC3E}">
        <p14:creationId xmlns:p14="http://schemas.microsoft.com/office/powerpoint/2010/main" val="13243421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標題 4"/>
          <p:cNvSpPr txBox="1">
            <a:spLocks/>
          </p:cNvSpPr>
          <p:nvPr/>
        </p:nvSpPr>
        <p:spPr bwMode="auto">
          <a:xfrm>
            <a:off x="-107386" y="137439"/>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四、高級中等以下學校及幼兒園家庭教育參考大綱</a:t>
            </a:r>
          </a:p>
        </p:txBody>
      </p:sp>
      <p:sp>
        <p:nvSpPr>
          <p:cNvPr id="15" name="Rectangle 16"/>
          <p:cNvSpPr txBox="1">
            <a:spLocks noChangeArrowheads="1"/>
          </p:cNvSpPr>
          <p:nvPr/>
        </p:nvSpPr>
        <p:spPr>
          <a:xfrm>
            <a:off x="503338" y="1196752"/>
            <a:ext cx="8668985" cy="4681537"/>
          </a:xfrm>
          <a:prstGeom prst="rect">
            <a:avLst/>
          </a:prstGeom>
        </p:spPr>
        <p:txBody>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buFont typeface="Wingdings" pitchFamily="2" charset="2"/>
              <a:buNone/>
            </a:pPr>
            <a:r>
              <a:rPr lang="zh-TW" altLang="en-US" sz="3200" kern="0" dirty="0">
                <a:latin typeface="微軟正黑體" panose="020B0604030504040204" pitchFamily="34" charset="-120"/>
                <a:ea typeface="微軟正黑體" panose="020B0604030504040204" pitchFamily="34" charset="-120"/>
              </a:rPr>
              <a:t>（一）內容</a:t>
            </a:r>
          </a:p>
          <a:p>
            <a:pPr marL="0" indent="0">
              <a:buFont typeface="Wingdings" pitchFamily="2" charset="2"/>
              <a:buNone/>
            </a:pPr>
            <a:r>
              <a:rPr lang="zh-TW" altLang="en-US" sz="2800" kern="0" dirty="0">
                <a:latin typeface="微軟正黑體" panose="020B0604030504040204" pitchFamily="34" charset="-120"/>
                <a:ea typeface="微軟正黑體" panose="020B0604030504040204" pitchFamily="34" charset="-120"/>
              </a:rPr>
              <a:t>  </a:t>
            </a:r>
            <a:r>
              <a:rPr lang="en-US" altLang="zh-TW" sz="2800" kern="0" dirty="0">
                <a:latin typeface="微軟正黑體" panose="020B0604030504040204" pitchFamily="34" charset="-120"/>
                <a:ea typeface="微軟正黑體" panose="020B0604030504040204" pitchFamily="34" charset="-120"/>
              </a:rPr>
              <a:t> 1</a:t>
            </a:r>
            <a:r>
              <a:rPr lang="en-US" altLang="zh-TW" sz="2800" kern="0" dirty="0">
                <a:latin typeface="Times New Roman" pitchFamily="18" charset="0"/>
                <a:ea typeface="微軟正黑體" panose="020B0604030504040204" pitchFamily="34" charset="-120"/>
              </a:rPr>
              <a:t>.</a:t>
            </a:r>
            <a:r>
              <a:rPr lang="zh-TW" altLang="en-US" sz="2800" kern="0" dirty="0">
                <a:latin typeface="Times New Roman" pitchFamily="18" charset="0"/>
                <a:ea typeface="微軟正黑體" panose="020B0604030504040204" pitchFamily="34" charset="-120"/>
              </a:rPr>
              <a:t>家庭組成、發展與變化</a:t>
            </a:r>
            <a:endParaRPr lang="en-US" altLang="zh-TW" sz="2800" kern="0" dirty="0">
              <a:latin typeface="Times New Roman" pitchFamily="18" charset="0"/>
              <a:ea typeface="微軟正黑體" panose="020B0604030504040204" pitchFamily="34" charset="-120"/>
            </a:endParaRPr>
          </a:p>
          <a:p>
            <a:pPr marL="0" indent="0">
              <a:buNone/>
            </a:pPr>
            <a:r>
              <a:rPr lang="zh-TW" altLang="en-US" sz="2800" kern="0" dirty="0">
                <a:latin typeface="微軟正黑體" panose="020B0604030504040204" pitchFamily="34" charset="-120"/>
                <a:ea typeface="微軟正黑體" panose="020B0604030504040204" pitchFamily="34" charset="-120"/>
              </a:rPr>
              <a:t>   </a:t>
            </a:r>
            <a:r>
              <a:rPr lang="en-US" altLang="zh-TW" sz="2800" kern="0" dirty="0">
                <a:latin typeface="微軟正黑體" panose="020B0604030504040204" pitchFamily="34" charset="-120"/>
                <a:ea typeface="微軟正黑體" panose="020B0604030504040204" pitchFamily="34" charset="-120"/>
              </a:rPr>
              <a:t>2.</a:t>
            </a:r>
            <a:r>
              <a:rPr lang="zh-TW" altLang="en-US" sz="2800" kern="0" dirty="0">
                <a:latin typeface="微軟正黑體" panose="020B0604030504040204" pitchFamily="34" charset="-120"/>
                <a:ea typeface="微軟正黑體" panose="020B0604030504040204" pitchFamily="34" charset="-120"/>
              </a:rPr>
              <a:t>家人關係與互動</a:t>
            </a:r>
            <a:endParaRPr lang="en-US" altLang="zh-TW" sz="2800" kern="0" dirty="0">
              <a:latin typeface="微軟正黑體" panose="020B0604030504040204" pitchFamily="34" charset="-120"/>
              <a:ea typeface="微軟正黑體" panose="020B0604030504040204" pitchFamily="34" charset="-120"/>
            </a:endParaRPr>
          </a:p>
          <a:p>
            <a:pPr marL="0" indent="0">
              <a:buNone/>
            </a:pPr>
            <a:r>
              <a:rPr lang="zh-TW" altLang="en-US" sz="2800" kern="0" dirty="0">
                <a:latin typeface="微軟正黑體" panose="020B0604030504040204" pitchFamily="34" charset="-120"/>
                <a:ea typeface="微軟正黑體" panose="020B0604030504040204" pitchFamily="34" charset="-120"/>
              </a:rPr>
              <a:t>   </a:t>
            </a:r>
            <a:r>
              <a:rPr lang="en-US" altLang="zh-TW" sz="2800" kern="0" dirty="0">
                <a:latin typeface="微軟正黑體" panose="020B0604030504040204" pitchFamily="34" charset="-120"/>
                <a:ea typeface="微軟正黑體" panose="020B0604030504040204" pitchFamily="34" charset="-120"/>
              </a:rPr>
              <a:t>3.</a:t>
            </a:r>
            <a:r>
              <a:rPr lang="zh-TW" altLang="en-US" sz="2800" kern="0" dirty="0">
                <a:latin typeface="微軟正黑體" panose="020B0604030504040204" pitchFamily="34" charset="-120"/>
                <a:ea typeface="微軟正黑體" panose="020B0604030504040204" pitchFamily="34" charset="-120"/>
              </a:rPr>
              <a:t>人際互動與親密關係發展</a:t>
            </a:r>
            <a:br>
              <a:rPr lang="en-US" altLang="zh-TW" sz="2800" kern="0" dirty="0">
                <a:latin typeface="微軟正黑體" panose="020B0604030504040204" pitchFamily="34" charset="-120"/>
                <a:ea typeface="微軟正黑體" panose="020B0604030504040204" pitchFamily="34" charset="-120"/>
              </a:rPr>
            </a:br>
            <a:r>
              <a:rPr lang="zh-TW" altLang="en-US" sz="2800" kern="0" dirty="0">
                <a:latin typeface="微軟正黑體" panose="020B0604030504040204" pitchFamily="34" charset="-120"/>
                <a:ea typeface="微軟正黑體" panose="020B0604030504040204" pitchFamily="34" charset="-120"/>
              </a:rPr>
              <a:t>    （約會、擇偶、婚姻、家庭）</a:t>
            </a:r>
          </a:p>
          <a:p>
            <a:pPr marL="0" indent="0">
              <a:buFont typeface="Wingdings" pitchFamily="2" charset="2"/>
              <a:buNone/>
            </a:pPr>
            <a:endParaRPr lang="zh-TW" altLang="en-US" kern="0" dirty="0">
              <a:latin typeface="Times New Roman" pitchFamily="18" charset="0"/>
              <a:ea typeface="微軟正黑體" panose="020B0604030504040204" pitchFamily="34" charset="-120"/>
            </a:endParaRPr>
          </a:p>
          <a:p>
            <a:pPr marL="0" indent="0">
              <a:buFont typeface="Wingdings" pitchFamily="2" charset="2"/>
              <a:buNone/>
            </a:pPr>
            <a:r>
              <a:rPr lang="zh-TW" altLang="en-US" kern="0" dirty="0">
                <a:latin typeface="微軟正黑體" panose="020B0604030504040204" pitchFamily="34" charset="-120"/>
                <a:ea typeface="微軟正黑體" panose="020B0604030504040204" pitchFamily="34" charset="-120"/>
              </a:rPr>
              <a:t>（二）歷程</a:t>
            </a:r>
          </a:p>
          <a:p>
            <a:pPr marL="0" indent="0">
              <a:buFont typeface="Wingdings" pitchFamily="2" charset="2"/>
              <a:buNone/>
            </a:pPr>
            <a:r>
              <a:rPr lang="zh-TW" altLang="en-US" kern="0" dirty="0">
                <a:latin typeface="微軟正黑體" panose="020B0604030504040204" pitchFamily="34" charset="-120"/>
                <a:ea typeface="微軟正黑體" panose="020B0604030504040204" pitchFamily="34" charset="-120"/>
              </a:rPr>
              <a:t>   個人</a:t>
            </a:r>
            <a:r>
              <a:rPr lang="en-US" altLang="zh-TW" kern="0"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kern="0" dirty="0">
                <a:latin typeface="微軟正黑體" panose="020B0604030504040204" pitchFamily="34" charset="-120"/>
                <a:ea typeface="微軟正黑體" panose="020B0604030504040204" pitchFamily="34" charset="-120"/>
              </a:rPr>
              <a:t>家庭與家族</a:t>
            </a:r>
            <a:r>
              <a:rPr lang="en-US" altLang="zh-TW" kern="0"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kern="0" dirty="0">
                <a:latin typeface="微軟正黑體" panose="020B0604030504040204" pitchFamily="34" charset="-120"/>
                <a:ea typeface="微軟正黑體" panose="020B0604030504040204" pitchFamily="34" charset="-120"/>
                <a:sym typeface="Wingdings" panose="05000000000000000000" pitchFamily="2" charset="2"/>
              </a:rPr>
              <a:t>準備</a:t>
            </a:r>
            <a:r>
              <a:rPr lang="zh-TW" altLang="en-US" kern="0" dirty="0">
                <a:latin typeface="微軟正黑體" panose="020B0604030504040204" pitchFamily="34" charset="-120"/>
                <a:ea typeface="微軟正黑體" panose="020B0604030504040204" pitchFamily="34" charset="-120"/>
              </a:rPr>
              <a:t>建立家庭    </a:t>
            </a:r>
            <a:endParaRPr lang="en-US" altLang="zh-TW" kern="0" dirty="0">
              <a:latin typeface="微軟正黑體" panose="020B0604030504040204" pitchFamily="34" charset="-120"/>
              <a:ea typeface="微軟正黑體" panose="020B0604030504040204" pitchFamily="34" charset="-120"/>
            </a:endParaRPr>
          </a:p>
          <a:p>
            <a:pPr marL="0" indent="0">
              <a:buFont typeface="Wingdings" pitchFamily="2" charset="2"/>
              <a:buNone/>
            </a:pPr>
            <a:r>
              <a:rPr lang="en-US" altLang="zh-TW" kern="0" dirty="0">
                <a:latin typeface="微軟正黑體" panose="020B0604030504040204" pitchFamily="34" charset="-120"/>
                <a:ea typeface="微軟正黑體" panose="020B0604030504040204" pitchFamily="34" charset="-120"/>
              </a:rPr>
              <a:t> </a:t>
            </a:r>
            <a:r>
              <a:rPr lang="zh-TW" altLang="en-US" kern="0" dirty="0">
                <a:latin typeface="微軟正黑體" panose="020B0604030504040204" pitchFamily="34" charset="-120"/>
                <a:ea typeface="微軟正黑體" panose="020B0604030504040204" pitchFamily="34" charset="-120"/>
              </a:rPr>
              <a:t>  （了解）    （關懷）         （承諾）</a:t>
            </a:r>
          </a:p>
        </p:txBody>
      </p:sp>
      <p:sp>
        <p:nvSpPr>
          <p:cNvPr id="3" name="投影片編號版面配置區 2">
            <a:extLst>
              <a:ext uri="{FF2B5EF4-FFF2-40B4-BE49-F238E27FC236}">
                <a16:creationId xmlns:a16="http://schemas.microsoft.com/office/drawing/2014/main" id="{921A8D5F-D4AE-4C41-AAEB-C0B3C70F7FDB}"/>
              </a:ext>
            </a:extLst>
          </p:cNvPr>
          <p:cNvSpPr>
            <a:spLocks noGrp="1"/>
          </p:cNvSpPr>
          <p:nvPr>
            <p:ph type="sldNum" sz="quarter" idx="11"/>
          </p:nvPr>
        </p:nvSpPr>
        <p:spPr/>
        <p:txBody>
          <a:bodyPr/>
          <a:lstStyle/>
          <a:p>
            <a:pPr>
              <a:defRPr/>
            </a:pPr>
            <a:fld id="{2619F333-D4A2-483D-8D77-5552DB788B24}" type="slidenum">
              <a:rPr lang="zh-TW" altLang="en-US" smtClean="0"/>
              <a:pPr>
                <a:defRPr/>
              </a:pPr>
              <a:t>32</a:t>
            </a:fld>
            <a:endParaRPr lang="en-US" altLang="zh-TW"/>
          </a:p>
        </p:txBody>
      </p:sp>
    </p:spTree>
    <p:extLst>
      <p:ext uri="{BB962C8B-B14F-4D97-AF65-F5344CB8AC3E}">
        <p14:creationId xmlns:p14="http://schemas.microsoft.com/office/powerpoint/2010/main" val="93536411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8"/>
          <p:cNvGraphicFramePr>
            <a:graphicFrameLocks noGrp="1" noChangeAspect="1"/>
          </p:cNvGraphicFramePr>
          <p:nvPr>
            <p:ph/>
          </p:nvPr>
        </p:nvGraphicFramePr>
        <p:xfrm>
          <a:off x="79375" y="692696"/>
          <a:ext cx="8869363" cy="7365454"/>
        </p:xfrm>
        <a:graphic>
          <a:graphicData uri="http://schemas.openxmlformats.org/presentationml/2006/ole">
            <mc:AlternateContent xmlns:mc="http://schemas.openxmlformats.org/markup-compatibility/2006">
              <mc:Choice xmlns:v="urn:schemas-microsoft-com:vml" Requires="v">
                <p:oleObj spid="_x0000_s1054" name="Document" r:id="rId3" imgW="5619802" imgH="4900552" progId="Word.Document.8">
                  <p:embed/>
                </p:oleObj>
              </mc:Choice>
              <mc:Fallback>
                <p:oleObj name="Document" r:id="rId3" imgW="5619802" imgH="4900552" progId="Word.Document.8">
                  <p:embed/>
                  <p:pic>
                    <p:nvPicPr>
                      <p:cNvPr id="2050" name="Object 8"/>
                      <p:cNvPicPr>
                        <a:picLocks noGrp="1" noChangeAspect="1" noChangeArrowheads="1"/>
                      </p:cNvPicPr>
                      <p:nvPr/>
                    </p:nvPicPr>
                    <p:blipFill>
                      <a:blip r:embed="rId4"/>
                      <a:srcRect/>
                      <a:stretch>
                        <a:fillRect/>
                      </a:stretch>
                    </p:blipFill>
                    <p:spPr bwMode="auto">
                      <a:xfrm>
                        <a:off x="79375" y="692696"/>
                        <a:ext cx="8869363" cy="7365454"/>
                      </a:xfrm>
                      <a:prstGeom prst="rect">
                        <a:avLst/>
                      </a:prstGeom>
                      <a:noFill/>
                      <a:ln>
                        <a:noFill/>
                      </a:ln>
                    </p:spPr>
                  </p:pic>
                </p:oleObj>
              </mc:Fallback>
            </mc:AlternateContent>
          </a:graphicData>
        </a:graphic>
      </p:graphicFrame>
      <p:sp>
        <p:nvSpPr>
          <p:cNvPr id="4" name="標題 4"/>
          <p:cNvSpPr txBox="1">
            <a:spLocks/>
          </p:cNvSpPr>
          <p:nvPr/>
        </p:nvSpPr>
        <p:spPr bwMode="auto">
          <a:xfrm>
            <a:off x="-107386" y="-24045"/>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四、高級中等以下學校及幼兒園家庭教育參考大綱</a:t>
            </a:r>
            <a:endParaRPr lang="en-US" altLang="zh-TW"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endParaRPr>
          </a:p>
          <a:p>
            <a:pPr marL="0" indent="0" algn="ctr">
              <a:spcBef>
                <a:spcPct val="0"/>
              </a:spcBef>
              <a:buNone/>
            </a:pPr>
            <a:r>
              <a:rPr lang="en-US" altLang="zh-TW"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a:t>
            </a: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家人關係</a:t>
            </a:r>
          </a:p>
        </p:txBody>
      </p:sp>
      <p:sp>
        <p:nvSpPr>
          <p:cNvPr id="3" name="投影片編號版面配置區 2">
            <a:extLst>
              <a:ext uri="{FF2B5EF4-FFF2-40B4-BE49-F238E27FC236}">
                <a16:creationId xmlns:a16="http://schemas.microsoft.com/office/drawing/2014/main" id="{D7A88569-7D0F-4E69-B211-CC87D1C7C956}"/>
              </a:ext>
            </a:extLst>
          </p:cNvPr>
          <p:cNvSpPr>
            <a:spLocks noGrp="1"/>
          </p:cNvSpPr>
          <p:nvPr>
            <p:ph type="sldNum" sz="quarter" idx="11"/>
          </p:nvPr>
        </p:nvSpPr>
        <p:spPr/>
        <p:txBody>
          <a:bodyPr/>
          <a:lstStyle/>
          <a:p>
            <a:pPr>
              <a:defRPr/>
            </a:pPr>
            <a:fld id="{2619F333-D4A2-483D-8D77-5552DB788B24}" type="slidenum">
              <a:rPr lang="zh-TW" altLang="en-US" smtClean="0"/>
              <a:pPr>
                <a:defRPr/>
              </a:pPr>
              <a:t>33</a:t>
            </a:fld>
            <a:endParaRPr lang="en-US" altLang="zh-TW"/>
          </a:p>
        </p:txBody>
      </p:sp>
    </p:spTree>
    <p:extLst>
      <p:ext uri="{BB962C8B-B14F-4D97-AF65-F5344CB8AC3E}">
        <p14:creationId xmlns:p14="http://schemas.microsoft.com/office/powerpoint/2010/main" val="445083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2"/>
          <p:cNvGrpSpPr>
            <a:grpSpLocks/>
          </p:cNvGrpSpPr>
          <p:nvPr/>
        </p:nvGrpSpPr>
        <p:grpSpPr bwMode="auto">
          <a:xfrm>
            <a:off x="2025650" y="1218976"/>
            <a:ext cx="5318125" cy="5067165"/>
            <a:chOff x="1568" y="132"/>
            <a:chExt cx="3350" cy="3427"/>
          </a:xfrm>
        </p:grpSpPr>
        <p:cxnSp>
          <p:nvCxnSpPr>
            <p:cNvPr id="2056" name="_s2056"/>
            <p:cNvCxnSpPr>
              <a:cxnSpLocks noChangeShapeType="1"/>
              <a:stCxn id="4" idx="0"/>
              <a:endCxn id="3" idx="2"/>
            </p:cNvCxnSpPr>
            <p:nvPr/>
          </p:nvCxnSpPr>
          <p:spPr bwMode="auto">
            <a:xfrm flipV="1">
              <a:off x="2231" y="798"/>
              <a:ext cx="941" cy="657"/>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3" name="_s2058"/>
            <p:cNvSpPr>
              <a:spLocks noChangeArrowheads="1"/>
            </p:cNvSpPr>
            <p:nvPr/>
          </p:nvSpPr>
          <p:spPr bwMode="auto">
            <a:xfrm>
              <a:off x="1857" y="132"/>
              <a:ext cx="2630" cy="666"/>
            </a:xfrm>
            <a:prstGeom prst="roundRect">
              <a:avLst>
                <a:gd name="adj" fmla="val 16667"/>
              </a:avLst>
            </a:prstGeom>
            <a:solidFill>
              <a:srgbClr val="FFFF66"/>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2"/>
                  </a:solidFill>
                  <a:effectLst/>
                  <a:latin typeface="微軟正黑體" panose="020B0604030504040204" pitchFamily="34" charset="-120"/>
                  <a:ea typeface="微軟正黑體" panose="020B0604030504040204" pitchFamily="34" charset="-120"/>
                </a:rPr>
                <a:t>家庭生活管理</a:t>
              </a:r>
            </a:p>
          </p:txBody>
        </p:sp>
        <p:sp>
          <p:nvSpPr>
            <p:cNvPr id="4" name="_s2059"/>
            <p:cNvSpPr>
              <a:spLocks noChangeArrowheads="1"/>
            </p:cNvSpPr>
            <p:nvPr/>
          </p:nvSpPr>
          <p:spPr bwMode="auto">
            <a:xfrm>
              <a:off x="1568" y="1455"/>
              <a:ext cx="1325" cy="665"/>
            </a:xfrm>
            <a:prstGeom prst="roundRect">
              <a:avLst>
                <a:gd name="adj" fmla="val 16667"/>
              </a:avLst>
            </a:prstGeom>
            <a:solidFill>
              <a:srgbClr val="CCFFCC"/>
            </a:solidFill>
            <a:ln w="9525">
              <a:solidFill>
                <a:schemeClr val="tx1"/>
              </a:solidFill>
              <a:round/>
              <a:headEnd/>
              <a:tailEnd/>
            </a:ln>
          </p:spPr>
          <p:txBody>
            <a:bodyPr vert="horz" wrap="none" lIns="0" tIns="0" rIns="0" bIns="0" numCol="1" anchor="ctr" anchorCtr="0" compatLnSpc="1">
              <a:prstTxWarp prst="textNoShape">
                <a:avLst/>
              </a:prstTxWarp>
            </a:bodyPr>
            <a:lstStyle/>
            <a:p>
              <a:pPr lvl="0" algn="ct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家庭資源管理</a:t>
              </a:r>
              <a:endParaRPr lang="en-US" altLang="zh-TW"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endParaRPr>
            </a:p>
            <a:p>
              <a:pPr lvl="0" algn="ct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與消費決策</a:t>
              </a:r>
              <a:endParaRPr kumimoji="1" lang="zh-TW" altLang="en-US" sz="2800" b="0" i="0" u="none" strike="noStrike" cap="none" normalizeH="0" baseline="0" dirty="0">
                <a:ln>
                  <a:noFill/>
                </a:ln>
                <a:solidFill>
                  <a:schemeClr val="tx2"/>
                </a:solidFill>
                <a:effectLst/>
                <a:latin typeface="微軟正黑體" panose="020B0604030504040204" pitchFamily="34" charset="-120"/>
                <a:ea typeface="微軟正黑體" panose="020B0604030504040204" pitchFamily="34" charset="-120"/>
              </a:endParaRPr>
            </a:p>
          </p:txBody>
        </p:sp>
        <p:sp>
          <p:nvSpPr>
            <p:cNvPr id="6" name="_s2061"/>
            <p:cNvSpPr>
              <a:spLocks noChangeArrowheads="1"/>
            </p:cNvSpPr>
            <p:nvPr/>
          </p:nvSpPr>
          <p:spPr bwMode="auto">
            <a:xfrm>
              <a:off x="3512" y="1402"/>
              <a:ext cx="1406" cy="665"/>
            </a:xfrm>
            <a:prstGeom prst="roundRect">
              <a:avLst>
                <a:gd name="adj" fmla="val 16667"/>
              </a:avLst>
            </a:prstGeom>
            <a:solidFill>
              <a:srgbClr val="CCFFCC"/>
            </a:solidFill>
            <a:ln w="9525">
              <a:solidFill>
                <a:schemeClr val="tx1"/>
              </a:solidFill>
              <a:round/>
              <a:headEnd/>
              <a:tailEnd/>
            </a:ln>
          </p:spPr>
          <p:txBody>
            <a:bodyPr vert="horz" wrap="none" lIns="0" tIns="0" rIns="0" bIns="0" numCol="1" anchor="ctr" anchorCtr="0" compatLnSpc="1">
              <a:prstTxWarp prst="textNoShape">
                <a:avLst/>
              </a:prstTxWarp>
            </a:bodyPr>
            <a:lstStyle/>
            <a:p>
              <a:pPr lvl="0" algn="ctr">
                <a:lnSpc>
                  <a:spcPts val="4000"/>
                </a:lnSpc>
                <a:spcBef>
                  <a:spcPts val="0"/>
                </a:spcBef>
                <a:spcAft>
                  <a:spcPts val="0"/>
                </a:spcAft>
                <a:buClr>
                  <a:srgbClr val="000000"/>
                </a:buClr>
                <a:buSzPts val="3200"/>
              </a:pP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家庭活動</a:t>
              </a:r>
              <a:endParaRPr lang="en-US" altLang="zh-TW"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endParaRPr>
            </a:p>
            <a:p>
              <a:pPr lvl="0" algn="ctr">
                <a:lnSpc>
                  <a:spcPts val="4000"/>
                </a:lnSpc>
                <a:spcBef>
                  <a:spcPts val="0"/>
                </a:spcBef>
                <a:spcAft>
                  <a:spcPts val="0"/>
                </a:spcAft>
                <a:buClr>
                  <a:srgbClr val="000000"/>
                </a:buClr>
                <a:buSzPts val="3200"/>
              </a:pPr>
              <a:r>
                <a:rPr lang="zh-TW" altLang="en-US" sz="2800" kern="0"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sym typeface="Arial"/>
                </a:rPr>
                <a:t>與社區參與</a:t>
              </a:r>
            </a:p>
          </p:txBody>
        </p:sp>
        <p:sp>
          <p:nvSpPr>
            <p:cNvPr id="8" name="_s2062"/>
            <p:cNvSpPr>
              <a:spLocks noChangeArrowheads="1"/>
            </p:cNvSpPr>
            <p:nvPr/>
          </p:nvSpPr>
          <p:spPr bwMode="auto">
            <a:xfrm>
              <a:off x="2365" y="2893"/>
              <a:ext cx="1850" cy="666"/>
            </a:xfrm>
            <a:prstGeom prst="roundRect">
              <a:avLst>
                <a:gd name="adj" fmla="val 16667"/>
              </a:avLst>
            </a:prstGeom>
            <a:solidFill>
              <a:srgbClr val="99CCFF"/>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800" b="0" i="0" u="none" strike="noStrike" cap="none" normalizeH="0" baseline="0" dirty="0">
                  <a:ln>
                    <a:noFill/>
                  </a:ln>
                  <a:solidFill>
                    <a:schemeClr val="tx2"/>
                  </a:solidFill>
                  <a:effectLst/>
                  <a:latin typeface="微軟正黑體" panose="020B0604030504040204" pitchFamily="34" charset="-120"/>
                  <a:ea typeface="微軟正黑體" panose="020B0604030504040204" pitchFamily="34" charset="-120"/>
                </a:rPr>
                <a:t>各學習階段內容</a:t>
              </a:r>
            </a:p>
          </p:txBody>
        </p:sp>
        <p:sp>
          <p:nvSpPr>
            <p:cNvPr id="9" name="Line 15"/>
            <p:cNvSpPr>
              <a:spLocks noChangeShapeType="1"/>
            </p:cNvSpPr>
            <p:nvPr/>
          </p:nvSpPr>
          <p:spPr bwMode="auto">
            <a:xfrm flipH="1">
              <a:off x="3399" y="2067"/>
              <a:ext cx="816" cy="82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dirty="0">
                <a:latin typeface="微軟正黑體" panose="020B0604030504040204" pitchFamily="34" charset="-120"/>
                <a:ea typeface="微軟正黑體" panose="020B0604030504040204" pitchFamily="34" charset="-120"/>
              </a:endParaRPr>
            </a:p>
          </p:txBody>
        </p:sp>
        <p:sp>
          <p:nvSpPr>
            <p:cNvPr id="11" name="Line 17"/>
            <p:cNvSpPr>
              <a:spLocks noChangeShapeType="1"/>
            </p:cNvSpPr>
            <p:nvPr/>
          </p:nvSpPr>
          <p:spPr bwMode="auto">
            <a:xfrm flipH="1" flipV="1">
              <a:off x="2219" y="2121"/>
              <a:ext cx="1071" cy="7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dirty="0">
                <a:latin typeface="微軟正黑體" panose="020B0604030504040204" pitchFamily="34" charset="-120"/>
                <a:ea typeface="微軟正黑體" panose="020B0604030504040204" pitchFamily="34" charset="-120"/>
              </a:endParaRPr>
            </a:p>
          </p:txBody>
        </p:sp>
      </p:grpSp>
      <p:cxnSp>
        <p:nvCxnSpPr>
          <p:cNvPr id="30" name="_s2056"/>
          <p:cNvCxnSpPr>
            <a:cxnSpLocks noChangeShapeType="1"/>
            <a:endCxn id="3" idx="2"/>
          </p:cNvCxnSpPr>
          <p:nvPr/>
        </p:nvCxnSpPr>
        <p:spPr bwMode="auto">
          <a:xfrm flipH="1" flipV="1">
            <a:off x="4571666" y="2203724"/>
            <a:ext cx="1512504" cy="893076"/>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2" name="標題 4"/>
          <p:cNvSpPr txBox="1">
            <a:spLocks/>
          </p:cNvSpPr>
          <p:nvPr/>
        </p:nvSpPr>
        <p:spPr bwMode="auto">
          <a:xfrm>
            <a:off x="-107386" y="137439"/>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四、高級中等以下學校及幼兒園家庭教育參考大綱</a:t>
            </a:r>
          </a:p>
        </p:txBody>
      </p:sp>
      <p:sp>
        <p:nvSpPr>
          <p:cNvPr id="7" name="投影片編號版面配置區 6">
            <a:extLst>
              <a:ext uri="{FF2B5EF4-FFF2-40B4-BE49-F238E27FC236}">
                <a16:creationId xmlns:a16="http://schemas.microsoft.com/office/drawing/2014/main" id="{496C67EB-C3F5-41FF-B265-2795B03341A7}"/>
              </a:ext>
            </a:extLst>
          </p:cNvPr>
          <p:cNvSpPr>
            <a:spLocks noGrp="1"/>
          </p:cNvSpPr>
          <p:nvPr>
            <p:ph type="sldNum" sz="quarter" idx="11"/>
          </p:nvPr>
        </p:nvSpPr>
        <p:spPr/>
        <p:txBody>
          <a:bodyPr/>
          <a:lstStyle/>
          <a:p>
            <a:pPr>
              <a:defRPr/>
            </a:pPr>
            <a:fld id="{2619F333-D4A2-483D-8D77-5552DB788B24}" type="slidenum">
              <a:rPr lang="zh-TW" altLang="en-US" smtClean="0"/>
              <a:pPr>
                <a:defRPr/>
              </a:pPr>
              <a:t>34</a:t>
            </a:fld>
            <a:endParaRPr lang="en-US" altLang="zh-TW"/>
          </a:p>
        </p:txBody>
      </p:sp>
    </p:spTree>
    <p:extLst>
      <p:ext uri="{BB962C8B-B14F-4D97-AF65-F5344CB8AC3E}">
        <p14:creationId xmlns:p14="http://schemas.microsoft.com/office/powerpoint/2010/main" val="336894501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txBox="1">
            <a:spLocks noChangeArrowheads="1"/>
          </p:cNvSpPr>
          <p:nvPr/>
        </p:nvSpPr>
        <p:spPr>
          <a:xfrm>
            <a:off x="467544" y="1340768"/>
            <a:ext cx="8001000" cy="4114800"/>
          </a:xfrm>
          <a:prstGeom prst="rect">
            <a:avLst/>
          </a:prstGeom>
        </p:spPr>
        <p:txBody>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a:buFontTx/>
              <a:buNone/>
            </a:pPr>
            <a:r>
              <a:rPr lang="zh-TW" altLang="en-US" kern="0" dirty="0">
                <a:latin typeface="微軟正黑體" panose="020B0604030504040204" pitchFamily="34" charset="-120"/>
                <a:ea typeface="微軟正黑體" panose="020B0604030504040204" pitchFamily="34" charset="-120"/>
              </a:rPr>
              <a:t>（一）內容</a:t>
            </a:r>
          </a:p>
          <a:p>
            <a:pPr>
              <a:buFontTx/>
              <a:buNone/>
            </a:pPr>
            <a:r>
              <a:rPr lang="zh-TW" altLang="en-US" sz="2600" kern="0" dirty="0">
                <a:latin typeface="微軟正黑體" panose="020B0604030504040204" pitchFamily="34" charset="-120"/>
                <a:ea typeface="微軟正黑體" panose="020B0604030504040204" pitchFamily="34" charset="-120"/>
              </a:rPr>
              <a:t>      </a:t>
            </a:r>
            <a:r>
              <a:rPr lang="en-US" altLang="zh-TW" sz="2600" kern="0" dirty="0">
                <a:latin typeface="微軟正黑體" panose="020B0604030504040204" pitchFamily="34" charset="-120"/>
                <a:ea typeface="微軟正黑體" panose="020B0604030504040204" pitchFamily="34" charset="-120"/>
              </a:rPr>
              <a:t>1.</a:t>
            </a:r>
            <a:r>
              <a:rPr lang="zh-TW" altLang="en-US" sz="2600" kern="0" dirty="0">
                <a:latin typeface="微軟正黑體" panose="020B0604030504040204" pitchFamily="34" charset="-120"/>
                <a:ea typeface="微軟正黑體" panose="020B0604030504040204" pitchFamily="34" charset="-120"/>
              </a:rPr>
              <a:t>家庭資源管理與消費決策（資源概念與技巧）</a:t>
            </a:r>
          </a:p>
          <a:p>
            <a:pPr>
              <a:buFontTx/>
              <a:buNone/>
            </a:pPr>
            <a:r>
              <a:rPr lang="zh-TW" altLang="en-US" sz="2600" kern="0" dirty="0">
                <a:latin typeface="微軟正黑體" panose="020B0604030504040204" pitchFamily="34" charset="-120"/>
                <a:ea typeface="微軟正黑體" panose="020B0604030504040204" pitchFamily="34" charset="-120"/>
              </a:rPr>
              <a:t>      </a:t>
            </a:r>
            <a:r>
              <a:rPr lang="en-US" altLang="zh-TW" sz="2600" kern="0" dirty="0">
                <a:latin typeface="微軟正黑體" panose="020B0604030504040204" pitchFamily="34" charset="-120"/>
                <a:ea typeface="微軟正黑體" panose="020B0604030504040204" pitchFamily="34" charset="-120"/>
              </a:rPr>
              <a:t>2.</a:t>
            </a:r>
            <a:r>
              <a:rPr lang="zh-TW" altLang="en-US" sz="2600" kern="0" dirty="0">
                <a:latin typeface="微軟正黑體" panose="020B0604030504040204" pitchFamily="34" charset="-120"/>
                <a:ea typeface="微軟正黑體" panose="020B0604030504040204" pitchFamily="34" charset="-120"/>
              </a:rPr>
              <a:t>家庭活動與社區參與（個人與家庭生活的實踐）</a:t>
            </a:r>
          </a:p>
          <a:p>
            <a:pPr>
              <a:buFontTx/>
              <a:buNone/>
            </a:pPr>
            <a:endParaRPr lang="zh-TW" altLang="en-US" kern="0" dirty="0">
              <a:latin typeface="微軟正黑體" panose="020B0604030504040204" pitchFamily="34" charset="-120"/>
              <a:ea typeface="微軟正黑體" panose="020B0604030504040204" pitchFamily="34" charset="-120"/>
            </a:endParaRPr>
          </a:p>
          <a:p>
            <a:pPr>
              <a:buFontTx/>
              <a:buNone/>
            </a:pPr>
            <a:r>
              <a:rPr lang="zh-TW" altLang="en-US" kern="0" dirty="0">
                <a:latin typeface="微軟正黑體" panose="020B0604030504040204" pitchFamily="34" charset="-120"/>
                <a:ea typeface="微軟正黑體" panose="020B0604030504040204" pitchFamily="34" charset="-120"/>
              </a:rPr>
              <a:t>（二）發展階段</a:t>
            </a:r>
          </a:p>
          <a:p>
            <a:pPr>
              <a:buFontTx/>
              <a:buNone/>
            </a:pPr>
            <a:r>
              <a:rPr lang="zh-TW" altLang="en-US" sz="2600" kern="0" dirty="0">
                <a:latin typeface="微軟正黑體" panose="020B0604030504040204" pitchFamily="34" charset="-120"/>
                <a:ea typeface="微軟正黑體" panose="020B0604030504040204" pitchFamily="34" charset="-120"/>
              </a:rPr>
              <a:t>          ◎個人</a:t>
            </a:r>
            <a:r>
              <a:rPr lang="en-US" altLang="zh-TW" sz="2600" kern="0"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600" kern="0" dirty="0">
                <a:latin typeface="微軟正黑體" panose="020B0604030504040204" pitchFamily="34" charset="-120"/>
                <a:ea typeface="微軟正黑體" panose="020B0604030504040204" pitchFamily="34" charset="-120"/>
              </a:rPr>
              <a:t>家庭</a:t>
            </a:r>
            <a:r>
              <a:rPr lang="en-US" altLang="zh-TW" sz="2600" kern="0" dirty="0">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600" kern="0" dirty="0">
                <a:latin typeface="微軟正黑體" panose="020B0604030504040204" pitchFamily="34" charset="-120"/>
                <a:ea typeface="微軟正黑體" panose="020B0604030504040204" pitchFamily="34" charset="-120"/>
              </a:rPr>
              <a:t>社區（逐漸加入）</a:t>
            </a:r>
          </a:p>
          <a:p>
            <a:pPr>
              <a:buFontTx/>
              <a:buNone/>
            </a:pPr>
            <a:r>
              <a:rPr lang="zh-TW" altLang="en-US" sz="2600" kern="0" dirty="0">
                <a:latin typeface="微軟正黑體" panose="020B0604030504040204" pitchFamily="34" charset="-120"/>
                <a:ea typeface="微軟正黑體" panose="020B0604030504040204" pitchFamily="34" charset="-120"/>
              </a:rPr>
              <a:t>           </a:t>
            </a:r>
            <a:r>
              <a:rPr lang="en-US" altLang="zh-TW" sz="2600" kern="0" dirty="0">
                <a:latin typeface="微軟正黑體" panose="020B0604030504040204" pitchFamily="34" charset="-120"/>
                <a:ea typeface="微軟正黑體" panose="020B0604030504040204" pitchFamily="34" charset="-120"/>
              </a:rPr>
              <a:t>(</a:t>
            </a:r>
            <a:r>
              <a:rPr lang="zh-TW" altLang="en-US" sz="2600" kern="0" dirty="0">
                <a:latin typeface="微軟正黑體" panose="020B0604030504040204" pitchFamily="34" charset="-120"/>
                <a:ea typeface="微軟正黑體" panose="020B0604030504040204" pitchFamily="34" charset="-120"/>
              </a:rPr>
              <a:t>了解</a:t>
            </a:r>
            <a:r>
              <a:rPr lang="en-US" altLang="zh-TW" sz="2600" kern="0" dirty="0">
                <a:latin typeface="微軟正黑體" panose="020B0604030504040204" pitchFamily="34" charset="-120"/>
                <a:ea typeface="微軟正黑體" panose="020B0604030504040204" pitchFamily="34" charset="-120"/>
              </a:rPr>
              <a:t>)    (</a:t>
            </a:r>
            <a:r>
              <a:rPr lang="zh-TW" altLang="en-US" sz="2600" kern="0" dirty="0">
                <a:latin typeface="微軟正黑體" panose="020B0604030504040204" pitchFamily="34" charset="-120"/>
                <a:ea typeface="微軟正黑體" panose="020B0604030504040204" pitchFamily="34" charset="-120"/>
              </a:rPr>
              <a:t>參與</a:t>
            </a:r>
            <a:r>
              <a:rPr lang="en-US" altLang="zh-TW" sz="2600" kern="0" dirty="0">
                <a:latin typeface="微軟正黑體" panose="020B0604030504040204" pitchFamily="34" charset="-120"/>
                <a:ea typeface="微軟正黑體" panose="020B0604030504040204" pitchFamily="34" charset="-120"/>
              </a:rPr>
              <a:t>)    (</a:t>
            </a:r>
            <a:r>
              <a:rPr lang="zh-TW" altLang="en-US" sz="2600" kern="0" dirty="0">
                <a:latin typeface="微軟正黑體" panose="020B0604030504040204" pitchFamily="34" charset="-120"/>
                <a:ea typeface="微軟正黑體" panose="020B0604030504040204" pitchFamily="34" charset="-120"/>
              </a:rPr>
              <a:t>規劃、創造</a:t>
            </a:r>
            <a:r>
              <a:rPr lang="en-US" altLang="zh-TW" sz="2600" kern="0" dirty="0">
                <a:latin typeface="微軟正黑體" panose="020B0604030504040204" pitchFamily="34" charset="-120"/>
                <a:ea typeface="微軟正黑體" panose="020B0604030504040204" pitchFamily="34" charset="-120"/>
              </a:rPr>
              <a:t>)</a:t>
            </a:r>
          </a:p>
        </p:txBody>
      </p:sp>
      <p:sp>
        <p:nvSpPr>
          <p:cNvPr id="7" name="標題 4"/>
          <p:cNvSpPr txBox="1">
            <a:spLocks/>
          </p:cNvSpPr>
          <p:nvPr/>
        </p:nvSpPr>
        <p:spPr bwMode="auto">
          <a:xfrm>
            <a:off x="-107386" y="137439"/>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四、高級中等以下學校及幼兒園家庭教育參考大綱</a:t>
            </a:r>
          </a:p>
        </p:txBody>
      </p:sp>
      <p:sp>
        <p:nvSpPr>
          <p:cNvPr id="3" name="投影片編號版面配置區 2">
            <a:extLst>
              <a:ext uri="{FF2B5EF4-FFF2-40B4-BE49-F238E27FC236}">
                <a16:creationId xmlns:a16="http://schemas.microsoft.com/office/drawing/2014/main" id="{BC28F09C-F7FF-4661-9947-980FC254FFA6}"/>
              </a:ext>
            </a:extLst>
          </p:cNvPr>
          <p:cNvSpPr>
            <a:spLocks noGrp="1"/>
          </p:cNvSpPr>
          <p:nvPr>
            <p:ph type="sldNum" sz="quarter" idx="11"/>
          </p:nvPr>
        </p:nvSpPr>
        <p:spPr/>
        <p:txBody>
          <a:bodyPr/>
          <a:lstStyle/>
          <a:p>
            <a:pPr>
              <a:defRPr/>
            </a:pPr>
            <a:fld id="{2619F333-D4A2-483D-8D77-5552DB788B24}" type="slidenum">
              <a:rPr lang="zh-TW" altLang="en-US" smtClean="0"/>
              <a:pPr>
                <a:defRPr/>
              </a:pPr>
              <a:t>35</a:t>
            </a:fld>
            <a:endParaRPr lang="en-US" altLang="zh-TW"/>
          </a:p>
        </p:txBody>
      </p:sp>
    </p:spTree>
    <p:extLst>
      <p:ext uri="{BB962C8B-B14F-4D97-AF65-F5344CB8AC3E}">
        <p14:creationId xmlns:p14="http://schemas.microsoft.com/office/powerpoint/2010/main" val="326379442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物件 1"/>
          <p:cNvGraphicFramePr>
            <a:graphicFrameLocks noChangeAspect="1"/>
          </p:cNvGraphicFramePr>
          <p:nvPr/>
        </p:nvGraphicFramePr>
        <p:xfrm>
          <a:off x="64586" y="764704"/>
          <a:ext cx="9067800" cy="6657061"/>
        </p:xfrm>
        <a:graphic>
          <a:graphicData uri="http://schemas.openxmlformats.org/presentationml/2006/ole">
            <mc:AlternateContent xmlns:mc="http://schemas.openxmlformats.org/markup-compatibility/2006">
              <mc:Choice xmlns:v="urn:schemas-microsoft-com:vml" Requires="v">
                <p:oleObj spid="_x0000_s2078" name="Document" r:id="rId3" imgW="5605467" imgH="4391078" progId="Word.Document.8">
                  <p:embed/>
                </p:oleObj>
              </mc:Choice>
              <mc:Fallback>
                <p:oleObj name="Document" r:id="rId3" imgW="5605467" imgH="4391078" progId="Word.Document.8">
                  <p:embed/>
                  <p:pic>
                    <p:nvPicPr>
                      <p:cNvPr id="2" name="物件 1"/>
                      <p:cNvPicPr>
                        <a:picLocks noChangeAspect="1" noChangeArrowheads="1"/>
                      </p:cNvPicPr>
                      <p:nvPr/>
                    </p:nvPicPr>
                    <p:blipFill>
                      <a:blip r:embed="rId4"/>
                      <a:srcRect/>
                      <a:stretch>
                        <a:fillRect/>
                      </a:stretch>
                    </p:blipFill>
                    <p:spPr bwMode="auto">
                      <a:xfrm>
                        <a:off x="64586" y="764704"/>
                        <a:ext cx="9067800" cy="6657061"/>
                      </a:xfrm>
                      <a:prstGeom prst="rect">
                        <a:avLst/>
                      </a:prstGeom>
                      <a:noFill/>
                      <a:ln>
                        <a:noFill/>
                      </a:ln>
                      <a:effectLst/>
                    </p:spPr>
                  </p:pic>
                </p:oleObj>
              </mc:Fallback>
            </mc:AlternateContent>
          </a:graphicData>
        </a:graphic>
      </p:graphicFrame>
      <p:sp>
        <p:nvSpPr>
          <p:cNvPr id="5" name="標題 4"/>
          <p:cNvSpPr txBox="1">
            <a:spLocks/>
          </p:cNvSpPr>
          <p:nvPr/>
        </p:nvSpPr>
        <p:spPr bwMode="auto">
          <a:xfrm>
            <a:off x="-88336" y="11124"/>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四、高級中等以下學校及幼兒園家庭教育參考大綱</a:t>
            </a:r>
            <a:endParaRPr lang="en-US" altLang="zh-TW"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endParaRPr>
          </a:p>
          <a:p>
            <a:pPr marL="0" indent="0" algn="ctr">
              <a:spcBef>
                <a:spcPct val="0"/>
              </a:spcBef>
              <a:buNone/>
            </a:pPr>
            <a:r>
              <a:rPr lang="en-US" altLang="zh-TW"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a:t>
            </a: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家庭生活管理</a:t>
            </a:r>
          </a:p>
        </p:txBody>
      </p:sp>
      <p:sp>
        <p:nvSpPr>
          <p:cNvPr id="4" name="投影片編號版面配置區 3">
            <a:extLst>
              <a:ext uri="{FF2B5EF4-FFF2-40B4-BE49-F238E27FC236}">
                <a16:creationId xmlns:a16="http://schemas.microsoft.com/office/drawing/2014/main" id="{79C8F50E-BFF7-48CB-8D35-7F79C2944465}"/>
              </a:ext>
            </a:extLst>
          </p:cNvPr>
          <p:cNvSpPr>
            <a:spLocks noGrp="1"/>
          </p:cNvSpPr>
          <p:nvPr>
            <p:ph type="sldNum" sz="quarter" idx="11"/>
          </p:nvPr>
        </p:nvSpPr>
        <p:spPr/>
        <p:txBody>
          <a:bodyPr/>
          <a:lstStyle/>
          <a:p>
            <a:pPr>
              <a:defRPr/>
            </a:pPr>
            <a:fld id="{2619F333-D4A2-483D-8D77-5552DB788B24}" type="slidenum">
              <a:rPr lang="zh-TW" altLang="en-US" smtClean="0"/>
              <a:pPr>
                <a:defRPr/>
              </a:pPr>
              <a:t>36</a:t>
            </a:fld>
            <a:endParaRPr lang="en-US" altLang="zh-TW"/>
          </a:p>
        </p:txBody>
      </p:sp>
    </p:spTree>
    <p:extLst>
      <p:ext uri="{BB962C8B-B14F-4D97-AF65-F5344CB8AC3E}">
        <p14:creationId xmlns:p14="http://schemas.microsoft.com/office/powerpoint/2010/main" val="313761397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graphicFrame>
        <p:nvGraphicFramePr>
          <p:cNvPr id="3" name="表格 2"/>
          <p:cNvGraphicFramePr>
            <a:graphicFrameLocks noGrp="1"/>
          </p:cNvGraphicFramePr>
          <p:nvPr/>
        </p:nvGraphicFramePr>
        <p:xfrm>
          <a:off x="278252" y="1733044"/>
          <a:ext cx="8542220" cy="3322553"/>
        </p:xfrm>
        <a:graphic>
          <a:graphicData uri="http://schemas.openxmlformats.org/drawingml/2006/table">
            <a:tbl>
              <a:tblPr firstRow="1" firstCol="1" bandRow="1"/>
              <a:tblGrid>
                <a:gridCol w="1344820">
                  <a:extLst>
                    <a:ext uri="{9D8B030D-6E8A-4147-A177-3AD203B41FA5}">
                      <a16:colId xmlns:a16="http://schemas.microsoft.com/office/drawing/2014/main" val="20000"/>
                    </a:ext>
                  </a:extLst>
                </a:gridCol>
                <a:gridCol w="1360707">
                  <a:extLst>
                    <a:ext uri="{9D8B030D-6E8A-4147-A177-3AD203B41FA5}">
                      <a16:colId xmlns:a16="http://schemas.microsoft.com/office/drawing/2014/main" val="20001"/>
                    </a:ext>
                  </a:extLst>
                </a:gridCol>
                <a:gridCol w="1948261">
                  <a:extLst>
                    <a:ext uri="{9D8B030D-6E8A-4147-A177-3AD203B41FA5}">
                      <a16:colId xmlns:a16="http://schemas.microsoft.com/office/drawing/2014/main" val="20002"/>
                    </a:ext>
                  </a:extLst>
                </a:gridCol>
                <a:gridCol w="2160240">
                  <a:extLst>
                    <a:ext uri="{9D8B030D-6E8A-4147-A177-3AD203B41FA5}">
                      <a16:colId xmlns:a16="http://schemas.microsoft.com/office/drawing/2014/main" val="20003"/>
                    </a:ext>
                  </a:extLst>
                </a:gridCol>
                <a:gridCol w="1728192">
                  <a:extLst>
                    <a:ext uri="{9D8B030D-6E8A-4147-A177-3AD203B41FA5}">
                      <a16:colId xmlns:a16="http://schemas.microsoft.com/office/drawing/2014/main" val="1080127765"/>
                    </a:ext>
                  </a:extLst>
                </a:gridCol>
              </a:tblGrid>
              <a:tr h="452596">
                <a:tc rowSpan="2">
                  <a:txBody>
                    <a:bodyPr/>
                    <a:lstStyle/>
                    <a:p>
                      <a:pPr algn="ctr">
                        <a:lnSpc>
                          <a:spcPts val="2000"/>
                        </a:lnSpc>
                        <a:spcAft>
                          <a:spcPts val="0"/>
                        </a:spcAft>
                      </a:pPr>
                      <a:r>
                        <a:rPr lang="zh-TW" sz="2400" b="0" kern="100" dirty="0">
                          <a:solidFill>
                            <a:srgbClr val="000000"/>
                          </a:solidFill>
                          <a:effectLst/>
                          <a:latin typeface="微軟正黑體" panose="020B0604030504040204" pitchFamily="34" charset="-120"/>
                          <a:ea typeface="微軟正黑體" panose="020B0604030504040204" pitchFamily="34" charset="-120"/>
                          <a:cs typeface="Times New Roman"/>
                        </a:rPr>
                        <a:t>主題軸</a:t>
                      </a:r>
                      <a:endParaRPr lang="zh-TW" sz="2400" b="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ctr">
                        <a:lnSpc>
                          <a:spcPts val="2000"/>
                        </a:lnSpc>
                        <a:spcAft>
                          <a:spcPts val="0"/>
                        </a:spcAft>
                      </a:pPr>
                      <a:r>
                        <a:rPr lang="zh-TW" altLang="en-US" sz="2400" b="0" kern="100" dirty="0">
                          <a:solidFill>
                            <a:srgbClr val="7030A0"/>
                          </a:solidFill>
                          <a:effectLst/>
                          <a:latin typeface="微軟正黑體" panose="020B0604030504040204" pitchFamily="34" charset="-120"/>
                          <a:ea typeface="微軟正黑體" panose="020B0604030504040204" pitchFamily="34" charset="-120"/>
                          <a:cs typeface="Times New Roman"/>
                        </a:rPr>
                        <a:t>學習階段</a:t>
                      </a:r>
                      <a:endParaRPr lang="zh-TW" sz="2400" b="0" kern="100" dirty="0">
                        <a:solidFill>
                          <a:srgbClr val="7030A0"/>
                        </a:solidFill>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algn="ctr">
                        <a:lnSpc>
                          <a:spcPts val="2000"/>
                        </a:lnSpc>
                        <a:spcAft>
                          <a:spcPts val="0"/>
                        </a:spcAft>
                      </a:pPr>
                      <a:r>
                        <a:rPr lang="zh-TW" altLang="en-US" sz="2400" b="0" kern="100" dirty="0">
                          <a:effectLst/>
                          <a:latin typeface="微軟正黑體" panose="020B0604030504040204" pitchFamily="34" charset="-120"/>
                          <a:ea typeface="微軟正黑體" panose="020B0604030504040204" pitchFamily="34" charset="-120"/>
                          <a:cs typeface="Times New Roman"/>
                        </a:rPr>
                        <a:t>學習重點</a:t>
                      </a:r>
                      <a:endParaRPr lang="zh-TW" sz="2400" b="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pPr algn="ctr">
                        <a:lnSpc>
                          <a:spcPts val="2000"/>
                        </a:lnSpc>
                        <a:spcAft>
                          <a:spcPts val="0"/>
                        </a:spcAft>
                      </a:pPr>
                      <a:endParaRPr lang="zh-TW" sz="2400" b="0" kern="100" dirty="0">
                        <a:effectLst/>
                        <a:latin typeface="標楷體" panose="03000509000000000000" pitchFamily="65" charset="-120"/>
                        <a:ea typeface="標楷體" panose="03000509000000000000" pitchFamily="65"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ctr">
                        <a:lnSpc>
                          <a:spcPts val="2000"/>
                        </a:lnSpc>
                        <a:spcAft>
                          <a:spcPts val="0"/>
                        </a:spcAft>
                      </a:pPr>
                      <a:r>
                        <a:rPr lang="zh-TW" altLang="en-US" sz="2400" b="0" kern="100" dirty="0">
                          <a:effectLst/>
                          <a:latin typeface="微軟正黑體" panose="020B0604030504040204" pitchFamily="34" charset="-120"/>
                          <a:ea typeface="微軟正黑體" panose="020B0604030504040204" pitchFamily="34" charset="-120"/>
                          <a:cs typeface="Times New Roman"/>
                        </a:rPr>
                        <a:t>補充說明</a:t>
                      </a:r>
                      <a:endParaRPr lang="zh-TW" sz="2400" b="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452596">
                <a:tc vMerge="1">
                  <a:txBody>
                    <a:bodyPr/>
                    <a:lstStyle/>
                    <a:p>
                      <a:pPr algn="ctr">
                        <a:lnSpc>
                          <a:spcPts val="2000"/>
                        </a:lnSpc>
                        <a:spcAft>
                          <a:spcPts val="0"/>
                        </a:spcAft>
                      </a:pPr>
                      <a:endParaRPr lang="zh-TW" sz="2400" b="0" kern="100" dirty="0">
                        <a:effectLst/>
                        <a:latin typeface="標楷體" panose="03000509000000000000" pitchFamily="65" charset="-120"/>
                        <a:ea typeface="標楷體" panose="03000509000000000000" pitchFamily="65"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algn="ctr">
                        <a:lnSpc>
                          <a:spcPts val="2000"/>
                        </a:lnSpc>
                        <a:spcAft>
                          <a:spcPts val="0"/>
                        </a:spcAft>
                      </a:pPr>
                      <a:endParaRPr lang="zh-TW" sz="2400" b="0" kern="100" dirty="0">
                        <a:effectLst/>
                        <a:latin typeface="標楷體" panose="03000509000000000000" pitchFamily="65" charset="-120"/>
                        <a:ea typeface="標楷體" panose="03000509000000000000" pitchFamily="65"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2000"/>
                        </a:lnSpc>
                        <a:spcAft>
                          <a:spcPts val="0"/>
                        </a:spcAft>
                      </a:pPr>
                      <a:r>
                        <a:rPr lang="zh-TW" sz="2400" b="0" kern="100" dirty="0">
                          <a:solidFill>
                            <a:srgbClr val="000000"/>
                          </a:solidFill>
                          <a:effectLst/>
                          <a:latin typeface="微軟正黑體" panose="020B0604030504040204" pitchFamily="34" charset="-120"/>
                          <a:ea typeface="微軟正黑體" panose="020B0604030504040204" pitchFamily="34" charset="-120"/>
                          <a:cs typeface="Times New Roman"/>
                        </a:rPr>
                        <a:t>學習表現</a:t>
                      </a:r>
                      <a:endParaRPr lang="zh-TW" sz="2400" b="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2000"/>
                        </a:lnSpc>
                        <a:spcAft>
                          <a:spcPts val="0"/>
                        </a:spcAft>
                      </a:pPr>
                      <a:r>
                        <a:rPr lang="zh-TW" sz="2400" b="0" kern="100" dirty="0">
                          <a:solidFill>
                            <a:srgbClr val="000000"/>
                          </a:solidFill>
                          <a:effectLst/>
                          <a:latin typeface="微軟正黑體" panose="020B0604030504040204" pitchFamily="34" charset="-120"/>
                          <a:ea typeface="微軟正黑體" panose="020B0604030504040204" pitchFamily="34" charset="-120"/>
                          <a:cs typeface="Times New Roman"/>
                        </a:rPr>
                        <a:t>學習內容</a:t>
                      </a:r>
                      <a:endParaRPr lang="zh-TW" sz="2400" b="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vMerge="1">
                  <a:txBody>
                    <a:bodyPr/>
                    <a:lstStyle/>
                    <a:p>
                      <a:pPr algn="ctr">
                        <a:lnSpc>
                          <a:spcPts val="2000"/>
                        </a:lnSpc>
                        <a:spcAft>
                          <a:spcPts val="0"/>
                        </a:spcAft>
                      </a:pPr>
                      <a:endParaRPr lang="zh-TW" sz="2400" b="0" kern="100" dirty="0">
                        <a:effectLst/>
                        <a:latin typeface="標楷體" panose="03000509000000000000" pitchFamily="65" charset="-120"/>
                        <a:ea typeface="標楷體" panose="03000509000000000000" pitchFamily="65"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1059572">
                <a:tc rowSpan="2">
                  <a:txBody>
                    <a:bodyPr/>
                    <a:lstStyle/>
                    <a:p>
                      <a:pPr algn="ctr">
                        <a:lnSpc>
                          <a:spcPts val="2000"/>
                        </a:lnSpc>
                        <a:spcAft>
                          <a:spcPts val="0"/>
                        </a:spcAft>
                      </a:pPr>
                      <a:r>
                        <a:rPr lang="en-US" sz="2400" kern="100" dirty="0">
                          <a:solidFill>
                            <a:srgbClr val="000000"/>
                          </a:solidFill>
                          <a:effectLst/>
                          <a:latin typeface="微軟正黑體" panose="020B0604030504040204" pitchFamily="34" charset="-120"/>
                          <a:ea typeface="微軟正黑體" panose="020B0604030504040204" pitchFamily="34" charset="-120"/>
                          <a:cs typeface="Times New Roman"/>
                        </a:rPr>
                        <a:t> </a:t>
                      </a: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20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67055" indent="-567055">
                        <a:lnSpc>
                          <a:spcPts val="24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6430" indent="-646430">
                        <a:lnSpc>
                          <a:spcPts val="24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6430" indent="-646430">
                        <a:lnSpc>
                          <a:spcPts val="24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57789">
                <a:tc vMerge="1">
                  <a:txBody>
                    <a:bodyPr/>
                    <a:lstStyle/>
                    <a:p>
                      <a:endParaRPr lang="zh-TW" altLang="en-US"/>
                    </a:p>
                  </a:txBody>
                  <a:tcPr/>
                </a:tc>
                <a:tc vMerge="1">
                  <a:txBody>
                    <a:bodyPr/>
                    <a:lstStyle/>
                    <a:p>
                      <a:endParaRPr lang="zh-TW" altLang="en-US"/>
                    </a:p>
                  </a:txBody>
                  <a:tcPr/>
                </a:tc>
                <a:tc>
                  <a:txBody>
                    <a:bodyPr/>
                    <a:lstStyle/>
                    <a:p>
                      <a:pPr marL="567055" indent="-567055">
                        <a:lnSpc>
                          <a:spcPts val="24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0865" indent="-570865">
                        <a:lnSpc>
                          <a:spcPts val="24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70865" indent="-570865">
                        <a:lnSpc>
                          <a:spcPts val="2400"/>
                        </a:lnSpc>
                        <a:spcAft>
                          <a:spcPts val="0"/>
                        </a:spcAft>
                      </a:pPr>
                      <a:endParaRPr lang="zh-TW" sz="2400" kern="100" dirty="0">
                        <a:effectLst/>
                        <a:latin typeface="微軟正黑體" panose="020B0604030504040204" pitchFamily="34" charset="-120"/>
                        <a:ea typeface="微軟正黑體" panose="020B0604030504040204" pitchFamily="34" charset="-120"/>
                        <a:cs typeface="Times New Roman"/>
                      </a:endParaRPr>
                    </a:p>
                  </a:txBody>
                  <a:tcPr marL="61100" marR="611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文字方塊 3"/>
          <p:cNvSpPr txBox="1"/>
          <p:nvPr/>
        </p:nvSpPr>
        <p:spPr>
          <a:xfrm>
            <a:off x="299920" y="980728"/>
            <a:ext cx="8016495" cy="523220"/>
          </a:xfrm>
          <a:prstGeom prst="rect">
            <a:avLst/>
          </a:prstGeom>
          <a:noFill/>
        </p:spPr>
        <p:txBody>
          <a:bodyPr wrap="square" rtlCol="0">
            <a:spAutoFit/>
          </a:bodyPr>
          <a:lstStyle/>
          <a:p>
            <a:pPr fontAlgn="auto">
              <a:spcBef>
                <a:spcPts val="0"/>
              </a:spcBef>
              <a:spcAft>
                <a:spcPts val="0"/>
              </a:spcAft>
              <a:buClr>
                <a:srgbClr val="000000"/>
              </a:buClr>
              <a:buFont typeface="Arial"/>
              <a:buNone/>
            </a:pPr>
            <a:r>
              <a:rPr kumimoji="0" lang="zh-TW" altLang="en-US" sz="2800" kern="0" dirty="0">
                <a:solidFill>
                  <a:srgbClr val="000000"/>
                </a:solidFill>
                <a:latin typeface="微軟正黑體" panose="020B0604030504040204" pitchFamily="34" charset="-120"/>
                <a:ea typeface="微軟正黑體" panose="020B0604030504040204" pitchFamily="34" charset="-120"/>
                <a:cs typeface="Arial"/>
                <a:sym typeface="Arial"/>
              </a:rPr>
              <a:t>高級中等以下學校家庭教育參考大綱：撰寫模版</a:t>
            </a:r>
          </a:p>
        </p:txBody>
      </p:sp>
      <p:sp>
        <p:nvSpPr>
          <p:cNvPr id="6" name="投影片編號版面配置區 5">
            <a:extLst>
              <a:ext uri="{FF2B5EF4-FFF2-40B4-BE49-F238E27FC236}">
                <a16:creationId xmlns:a16="http://schemas.microsoft.com/office/drawing/2014/main" id="{F300C8F7-AD73-422F-9986-06755728DABB}"/>
              </a:ext>
            </a:extLst>
          </p:cNvPr>
          <p:cNvSpPr>
            <a:spLocks noGrp="1"/>
          </p:cNvSpPr>
          <p:nvPr>
            <p:ph type="sldNum" sz="quarter" idx="11"/>
          </p:nvPr>
        </p:nvSpPr>
        <p:spPr/>
        <p:txBody>
          <a:bodyPr/>
          <a:lstStyle/>
          <a:p>
            <a:pPr>
              <a:defRPr/>
            </a:pPr>
            <a:fld id="{2619F333-D4A2-483D-8D77-5552DB788B24}" type="slidenum">
              <a:rPr lang="zh-TW" altLang="en-US" smtClean="0"/>
              <a:pPr>
                <a:defRPr/>
              </a:pPr>
              <a:t>37</a:t>
            </a:fld>
            <a:endParaRPr lang="en-US" altLang="zh-TW"/>
          </a:p>
        </p:txBody>
      </p:sp>
    </p:spTree>
    <p:extLst>
      <p:ext uri="{BB962C8B-B14F-4D97-AF65-F5344CB8AC3E}">
        <p14:creationId xmlns:p14="http://schemas.microsoft.com/office/powerpoint/2010/main" val="30363999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格 10"/>
          <p:cNvGraphicFramePr>
            <a:graphicFrameLocks noGrp="1"/>
          </p:cNvGraphicFramePr>
          <p:nvPr/>
        </p:nvGraphicFramePr>
        <p:xfrm>
          <a:off x="214718" y="1386632"/>
          <a:ext cx="8712970" cy="5169391"/>
        </p:xfrm>
        <a:graphic>
          <a:graphicData uri="http://schemas.openxmlformats.org/drawingml/2006/table">
            <a:tbl>
              <a:tblPr firstRow="1" firstCol="1" bandRow="1"/>
              <a:tblGrid>
                <a:gridCol w="936105">
                  <a:extLst>
                    <a:ext uri="{9D8B030D-6E8A-4147-A177-3AD203B41FA5}">
                      <a16:colId xmlns:a16="http://schemas.microsoft.com/office/drawing/2014/main" val="20000"/>
                    </a:ext>
                  </a:extLst>
                </a:gridCol>
                <a:gridCol w="2197041">
                  <a:extLst>
                    <a:ext uri="{9D8B030D-6E8A-4147-A177-3AD203B41FA5}">
                      <a16:colId xmlns:a16="http://schemas.microsoft.com/office/drawing/2014/main" val="20001"/>
                    </a:ext>
                  </a:extLst>
                </a:gridCol>
                <a:gridCol w="2376264">
                  <a:extLst>
                    <a:ext uri="{9D8B030D-6E8A-4147-A177-3AD203B41FA5}">
                      <a16:colId xmlns:a16="http://schemas.microsoft.com/office/drawing/2014/main" val="20002"/>
                    </a:ext>
                  </a:extLst>
                </a:gridCol>
                <a:gridCol w="3203560">
                  <a:extLst>
                    <a:ext uri="{9D8B030D-6E8A-4147-A177-3AD203B41FA5}">
                      <a16:colId xmlns:a16="http://schemas.microsoft.com/office/drawing/2014/main" val="124013973"/>
                    </a:ext>
                  </a:extLst>
                </a:gridCol>
              </a:tblGrid>
              <a:tr h="467695">
                <a:tc rowSpan="2">
                  <a:txBody>
                    <a:bodyPr/>
                    <a:lstStyle/>
                    <a:p>
                      <a:pPr algn="ctr">
                        <a:lnSpc>
                          <a:spcPts val="3000"/>
                        </a:lnSpc>
                        <a:spcAft>
                          <a:spcPts val="0"/>
                        </a:spcAft>
                      </a:pPr>
                      <a:r>
                        <a:rPr lang="zh-TW" altLang="en-US" sz="2400" kern="100" dirty="0">
                          <a:effectLst/>
                          <a:latin typeface="微軟正黑體" panose="020B0604030504040204" pitchFamily="34" charset="-120"/>
                          <a:ea typeface="微軟正黑體" panose="020B0604030504040204" pitchFamily="34" charset="-120"/>
                          <a:cs typeface="Times New Roman" panose="02020603050405020304" pitchFamily="18" charset="0"/>
                        </a:rPr>
                        <a:t>學習階段</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gridSpan="2">
                  <a:txBody>
                    <a:bodyPr/>
                    <a:lstStyle/>
                    <a:p>
                      <a:pPr algn="ctr">
                        <a:lnSpc>
                          <a:spcPts val="3000"/>
                        </a:lnSpc>
                        <a:spcAft>
                          <a:spcPts val="0"/>
                        </a:spcAft>
                      </a:pPr>
                      <a:r>
                        <a:rPr lang="zh-TW" altLang="en-US" sz="2400" kern="100" dirty="0">
                          <a:effectLst/>
                          <a:latin typeface="微軟正黑體" panose="020B0604030504040204" pitchFamily="34" charset="-120"/>
                          <a:ea typeface="微軟正黑體" panose="020B0604030504040204" pitchFamily="34" charset="-120"/>
                          <a:cs typeface="Times New Roman" panose="02020603050405020304" pitchFamily="18" charset="0"/>
                        </a:rPr>
                        <a:t>學習重點</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hMerge="1">
                  <a:txBody>
                    <a:bodyPr/>
                    <a:lstStyle/>
                    <a:p>
                      <a:pPr marL="480060" indent="-480060" algn="ctr">
                        <a:lnSpc>
                          <a:spcPts val="3000"/>
                        </a:lnSpc>
                        <a:spcAft>
                          <a:spcPts val="0"/>
                        </a:spcAft>
                      </a:pPr>
                      <a:endParaRPr lang="zh-TW" sz="2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rowSpan="2">
                  <a:txBody>
                    <a:bodyPr/>
                    <a:lstStyle/>
                    <a:p>
                      <a:pPr algn="ctr">
                        <a:lnSpc>
                          <a:spcPts val="3000"/>
                        </a:lnSpc>
                        <a:spcAft>
                          <a:spcPts val="0"/>
                        </a:spcAft>
                      </a:pPr>
                      <a:r>
                        <a:rPr lang="zh-TW" altLang="en-US" sz="2400" kern="100" dirty="0">
                          <a:effectLst/>
                          <a:latin typeface="微軟正黑體" panose="020B0604030504040204" pitchFamily="34" charset="-120"/>
                          <a:ea typeface="微軟正黑體" panose="020B0604030504040204" pitchFamily="34" charset="-120"/>
                          <a:cs typeface="Times New Roman" panose="02020603050405020304" pitchFamily="18" charset="0"/>
                        </a:rPr>
                        <a:t> 補充說明</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extLst>
                  <a:ext uri="{0D108BD9-81ED-4DB2-BD59-A6C34878D82A}">
                    <a16:rowId xmlns:a16="http://schemas.microsoft.com/office/drawing/2014/main" val="10000"/>
                  </a:ext>
                </a:extLst>
              </a:tr>
              <a:tr h="534508">
                <a:tc vMerge="1">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9pPr>
                    </a:lstStyle>
                    <a:p>
                      <a:pPr algn="ctr">
                        <a:lnSpc>
                          <a:spcPts val="3000"/>
                        </a:lnSpc>
                        <a:spcAft>
                          <a:spcPts val="0"/>
                        </a:spcAft>
                      </a:pPr>
                      <a:endParaRPr lang="zh-TW" sz="28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9pPr>
                    </a:lstStyle>
                    <a:p>
                      <a:pPr algn="ctr">
                        <a:lnSpc>
                          <a:spcPts val="3000"/>
                        </a:lnSpc>
                        <a:spcAft>
                          <a:spcPts val="0"/>
                        </a:spcAft>
                      </a:pPr>
                      <a:r>
                        <a:rPr lang="zh-TW" altLang="en-US" sz="2400" kern="100" dirty="0">
                          <a:effectLst/>
                          <a:latin typeface="微軟正黑體" panose="020B0604030504040204" pitchFamily="34" charset="-120"/>
                          <a:ea typeface="微軟正黑體" panose="020B0604030504040204" pitchFamily="34" charset="-120"/>
                          <a:cs typeface="Times New Roman" panose="02020603050405020304" pitchFamily="18" charset="0"/>
                        </a:rPr>
                        <a:t>學習表現</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9pPr>
                    </a:lstStyle>
                    <a:p>
                      <a:pPr marL="480060" indent="-480060" algn="ctr">
                        <a:lnSpc>
                          <a:spcPts val="3000"/>
                        </a:lnSpc>
                        <a:spcAft>
                          <a:spcPts val="0"/>
                        </a:spcAft>
                      </a:pPr>
                      <a:r>
                        <a:rPr lang="zh-TW" altLang="en-US" sz="2400" kern="100" dirty="0">
                          <a:effectLst/>
                          <a:latin typeface="微軟正黑體" panose="020B0604030504040204" pitchFamily="34" charset="-120"/>
                          <a:ea typeface="微軟正黑體" panose="020B0604030504040204" pitchFamily="34" charset="-120"/>
                          <a:cs typeface="Times New Roman" panose="02020603050405020304" pitchFamily="18" charset="0"/>
                        </a:rPr>
                        <a:t>學習內容</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vMerge="1">
                  <a:txBody>
                    <a:bodyPr/>
                    <a:lstStyle/>
                    <a:p>
                      <a:pPr marL="480060" indent="-480060" algn="ctr">
                        <a:lnSpc>
                          <a:spcPts val="3000"/>
                        </a:lnSpc>
                        <a:spcAft>
                          <a:spcPts val="0"/>
                        </a:spcAft>
                      </a:pPr>
                      <a:endParaRPr lang="zh-TW" sz="24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53175" marR="5317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extLst>
                  <a:ext uri="{0D108BD9-81ED-4DB2-BD59-A6C34878D82A}">
                    <a16:rowId xmlns:a16="http://schemas.microsoft.com/office/drawing/2014/main" val="10001"/>
                  </a:ext>
                </a:extLst>
              </a:tr>
              <a:tr h="3534301">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9pPr>
                    </a:lstStyle>
                    <a:p>
                      <a:pPr algn="l">
                        <a:lnSpc>
                          <a:spcPts val="3000"/>
                        </a:lnSpc>
                        <a:spcAft>
                          <a:spcPts val="0"/>
                        </a:spcAft>
                      </a:pPr>
                      <a:r>
                        <a:rPr lang="zh-TW" altLang="en-US" sz="2400" kern="100" dirty="0">
                          <a:effectLst/>
                          <a:latin typeface="微軟正黑體" panose="020B0604030504040204" pitchFamily="34" charset="-120"/>
                          <a:ea typeface="微軟正黑體" panose="020B0604030504040204" pitchFamily="34" charset="-120"/>
                          <a:cs typeface="Times New Roman" panose="02020603050405020304" pitchFamily="18" charset="0"/>
                        </a:rPr>
                        <a:t>國民小學三、四年級</a:t>
                      </a:r>
                      <a:endParaRPr lang="zh-TW" sz="2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53175" marR="5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9pPr>
                    </a:lstStyle>
                    <a:p>
                      <a:pPr marL="379730" indent="-379730">
                        <a:lnSpc>
                          <a:spcPts val="3000"/>
                        </a:lnSpc>
                        <a:spcAft>
                          <a:spcPts val="0"/>
                        </a:spcAft>
                      </a:pPr>
                      <a:r>
                        <a:rPr lang="en-US" altLang="zh-TW"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1-II-1</a:t>
                      </a:r>
                      <a:r>
                        <a:rPr lang="zh-TW" altLang="en-US"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描繪自己的家庭，並從中探討不同的家庭型態。</a:t>
                      </a:r>
                    </a:p>
                    <a:p>
                      <a:pPr marL="379730" indent="-379730">
                        <a:lnSpc>
                          <a:spcPts val="3000"/>
                        </a:lnSpc>
                        <a:spcAft>
                          <a:spcPts val="0"/>
                        </a:spcAft>
                      </a:pPr>
                      <a:r>
                        <a:rPr lang="en-US" altLang="zh-TW"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家庭教育議題</a:t>
                      </a:r>
                      <a:r>
                        <a:rPr lang="en-US" altLang="zh-TW"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E2)</a:t>
                      </a:r>
                    </a:p>
                    <a:p>
                      <a:pPr marL="379730" indent="-379730">
                        <a:lnSpc>
                          <a:spcPts val="3000"/>
                        </a:lnSpc>
                        <a:spcAft>
                          <a:spcPts val="0"/>
                        </a:spcAft>
                      </a:pPr>
                      <a:r>
                        <a:rPr lang="en-US" altLang="zh-TW"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性別平等教育議題</a:t>
                      </a:r>
                      <a:r>
                        <a:rPr lang="en-US" altLang="zh-TW" sz="2400" kern="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E12)</a:t>
                      </a:r>
                    </a:p>
                  </a:txBody>
                  <a:tcPr marL="53175" marR="5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標楷體"/>
                          <a:sym typeface="Arial"/>
                        </a:defRPr>
                      </a:lvl9pPr>
                    </a:lstStyle>
                    <a:p>
                      <a:pPr marL="480060" indent="-480060">
                        <a:lnSpc>
                          <a:spcPts val="3000"/>
                        </a:lnSpc>
                        <a:spcAft>
                          <a:spcPts val="0"/>
                        </a:spcAft>
                      </a:pPr>
                      <a:r>
                        <a:rPr lang="en-US" alt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A-II-1</a:t>
                      </a:r>
                      <a:r>
                        <a:rPr lang="zh-TW" altLang="en-US"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多樣的家庭型態。 </a:t>
                      </a:r>
                    </a:p>
                    <a:p>
                      <a:pPr marL="480060" indent="-480060">
                        <a:lnSpc>
                          <a:spcPts val="3000"/>
                        </a:lnSpc>
                        <a:spcAft>
                          <a:spcPts val="0"/>
                        </a:spcAft>
                      </a:pPr>
                      <a:r>
                        <a:rPr lang="en-US" alt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A-II-2</a:t>
                      </a:r>
                      <a:r>
                        <a:rPr lang="zh-TW" altLang="en-US"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不同地區、不同國家的家庭型態。 </a:t>
                      </a:r>
                    </a:p>
                    <a:p>
                      <a:pPr marL="480060" indent="-480060">
                        <a:lnSpc>
                          <a:spcPts val="3000"/>
                        </a:lnSpc>
                        <a:spcAft>
                          <a:spcPts val="0"/>
                        </a:spcAft>
                      </a:pPr>
                      <a:r>
                        <a:rPr lang="en-US" alt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社會</a:t>
                      </a:r>
                      <a:r>
                        <a:rPr lang="en-US" alt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Bc-II-2)</a:t>
                      </a:r>
                    </a:p>
                    <a:p>
                      <a:pPr marL="480060" indent="-480060">
                        <a:lnSpc>
                          <a:spcPts val="3000"/>
                        </a:lnSpc>
                        <a:spcAft>
                          <a:spcPts val="0"/>
                        </a:spcAft>
                      </a:pPr>
                      <a:r>
                        <a:rPr lang="en-US" alt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國語文</a:t>
                      </a:r>
                      <a:r>
                        <a:rPr lang="en-US" altLang="zh-TW" sz="24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Cb-II-2)</a:t>
                      </a:r>
                    </a:p>
                  </a:txBody>
                  <a:tcPr marL="53175" marR="5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tc>
                  <a:txBody>
                    <a:bodyPr/>
                    <a:lstStyle/>
                    <a:p>
                      <a:pPr marL="269875" indent="-269875">
                        <a:lnSpc>
                          <a:spcPts val="3000"/>
                        </a:lnSpc>
                        <a:spcAft>
                          <a:spcPts val="0"/>
                        </a:spcAft>
                      </a:pPr>
                      <a:r>
                        <a:rPr lang="en-US" altLang="zh-TW" sz="2200" kern="100" dirty="0">
                          <a:effectLst/>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200" kern="100" dirty="0">
                          <a:effectLst/>
                          <a:latin typeface="微軟正黑體" panose="020B0604030504040204" pitchFamily="34" charset="-120"/>
                          <a:ea typeface="微軟正黑體" panose="020B0604030504040204" pitchFamily="34" charset="-120"/>
                          <a:cs typeface="Times New Roman" panose="02020603050405020304" pitchFamily="18" charset="0"/>
                        </a:rPr>
                        <a:t>社會中的多樣家庭型態，如雙親家庭、單親家庭、雙薪家庭、三代同堂家庭、隔代家庭、候鳥家庭、繼親家庭等。</a:t>
                      </a:r>
                    </a:p>
                    <a:p>
                      <a:pPr marL="269875" indent="-269875">
                        <a:lnSpc>
                          <a:spcPts val="3000"/>
                        </a:lnSpc>
                        <a:spcAft>
                          <a:spcPts val="0"/>
                        </a:spcAft>
                      </a:pPr>
                      <a:r>
                        <a:rPr lang="en-US" altLang="zh-TW" sz="2200" kern="100" dirty="0">
                          <a:effectLst/>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200" kern="100" dirty="0">
                          <a:effectLst/>
                          <a:latin typeface="微軟正黑體" panose="020B0604030504040204" pitchFamily="34" charset="-120"/>
                          <a:ea typeface="微軟正黑體" panose="020B0604030504040204" pitchFamily="34" charset="-120"/>
                          <a:cs typeface="Times New Roman" panose="02020603050405020304" pitchFamily="18" charset="0"/>
                        </a:rPr>
                        <a:t>不同的地區或不同的國家，因為文化或習俗的關係，有不同的家庭型態，例如父系家庭、母系家庭、雙系家庭等。</a:t>
                      </a:r>
                    </a:p>
                    <a:p>
                      <a:pPr marL="480060" indent="-480060">
                        <a:lnSpc>
                          <a:spcPts val="3000"/>
                        </a:lnSpc>
                        <a:spcAft>
                          <a:spcPts val="0"/>
                        </a:spcAft>
                      </a:pPr>
                      <a:endParaRPr lang="zh-TW" sz="2400" kern="100" dirty="0">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53175" marR="531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alpha val="69804"/>
                      </a:srgbClr>
                    </a:solidFill>
                  </a:tcPr>
                </a:tc>
                <a:extLst>
                  <a:ext uri="{0D108BD9-81ED-4DB2-BD59-A6C34878D82A}">
                    <a16:rowId xmlns:a16="http://schemas.microsoft.com/office/drawing/2014/main" val="10002"/>
                  </a:ext>
                </a:extLst>
              </a:tr>
            </a:tbl>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文字方塊 5"/>
          <p:cNvSpPr txBox="1"/>
          <p:nvPr/>
        </p:nvSpPr>
        <p:spPr>
          <a:xfrm>
            <a:off x="214718" y="751632"/>
            <a:ext cx="8016495" cy="523220"/>
          </a:xfrm>
          <a:prstGeom prst="rect">
            <a:avLst/>
          </a:prstGeom>
          <a:noFill/>
        </p:spPr>
        <p:txBody>
          <a:bodyPr wrap="square" rtlCol="0">
            <a:spAutoFit/>
          </a:bodyPr>
          <a:lstStyle/>
          <a:p>
            <a:pPr fontAlgn="auto">
              <a:spcBef>
                <a:spcPts val="0"/>
              </a:spcBef>
              <a:spcAft>
                <a:spcPts val="0"/>
              </a:spcAft>
              <a:buClr>
                <a:srgbClr val="000000"/>
              </a:buClr>
              <a:buFont typeface="Arial"/>
              <a:buNone/>
            </a:pPr>
            <a:r>
              <a:rPr kumimoji="0" lang="zh-TW" altLang="en-US" sz="2800" kern="0" dirty="0">
                <a:solidFill>
                  <a:srgbClr val="000000"/>
                </a:solidFill>
                <a:latin typeface="微軟正黑體" panose="020B0604030504040204" pitchFamily="34" charset="-120"/>
                <a:ea typeface="微軟正黑體" panose="020B0604030504040204" pitchFamily="34" charset="-120"/>
                <a:cs typeface="Arial"/>
                <a:sym typeface="Arial"/>
              </a:rPr>
              <a:t>高級中等以下學校家庭教育參考大綱：撰寫模版</a:t>
            </a:r>
          </a:p>
        </p:txBody>
      </p:sp>
      <p:sp>
        <p:nvSpPr>
          <p:cNvPr id="3" name="投影片編號版面配置區 2">
            <a:extLst>
              <a:ext uri="{FF2B5EF4-FFF2-40B4-BE49-F238E27FC236}">
                <a16:creationId xmlns:a16="http://schemas.microsoft.com/office/drawing/2014/main" id="{B23B834A-4D81-4533-ACDD-92BA957FC6B0}"/>
              </a:ext>
            </a:extLst>
          </p:cNvPr>
          <p:cNvSpPr>
            <a:spLocks noGrp="1"/>
          </p:cNvSpPr>
          <p:nvPr>
            <p:ph type="sldNum" sz="quarter" idx="12"/>
          </p:nvPr>
        </p:nvSpPr>
        <p:spPr/>
        <p:txBody>
          <a:bodyPr/>
          <a:lstStyle/>
          <a:p>
            <a:fld id="{3E684296-1115-4441-8EDF-587A6A6509AE}" type="slidenum">
              <a:rPr lang="zh-TW" altLang="en-US" smtClean="0"/>
              <a:pPr/>
              <a:t>38</a:t>
            </a:fld>
            <a:endParaRPr lang="zh-TW" altLang="en-US" dirty="0"/>
          </a:p>
        </p:txBody>
      </p:sp>
    </p:spTree>
    <p:extLst>
      <p:ext uri="{BB962C8B-B14F-4D97-AF65-F5344CB8AC3E}">
        <p14:creationId xmlns:p14="http://schemas.microsoft.com/office/powerpoint/2010/main" val="2578586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graphicFrame>
        <p:nvGraphicFramePr>
          <p:cNvPr id="160" name="Shape 160"/>
          <p:cNvGraphicFramePr/>
          <p:nvPr>
            <p:extLst>
              <p:ext uri="{D42A27DB-BD31-4B8C-83A1-F6EECF244321}">
                <p14:modId xmlns:p14="http://schemas.microsoft.com/office/powerpoint/2010/main" val="1890912839"/>
              </p:ext>
            </p:extLst>
          </p:nvPr>
        </p:nvGraphicFramePr>
        <p:xfrm>
          <a:off x="-2" y="1380916"/>
          <a:ext cx="9144002" cy="5366406"/>
        </p:xfrm>
        <a:graphic>
          <a:graphicData uri="http://schemas.openxmlformats.org/drawingml/2006/table">
            <a:tbl>
              <a:tblPr firstRow="1" bandRow="1">
                <a:noFill/>
              </a:tblPr>
              <a:tblGrid>
                <a:gridCol w="3297836">
                  <a:extLst>
                    <a:ext uri="{9D8B030D-6E8A-4147-A177-3AD203B41FA5}">
                      <a16:colId xmlns:a16="http://schemas.microsoft.com/office/drawing/2014/main" val="20000"/>
                    </a:ext>
                  </a:extLst>
                </a:gridCol>
                <a:gridCol w="974361">
                  <a:extLst>
                    <a:ext uri="{9D8B030D-6E8A-4147-A177-3AD203B41FA5}">
                      <a16:colId xmlns:a16="http://schemas.microsoft.com/office/drawing/2014/main" val="20001"/>
                    </a:ext>
                  </a:extLst>
                </a:gridCol>
                <a:gridCol w="974361">
                  <a:extLst>
                    <a:ext uri="{9D8B030D-6E8A-4147-A177-3AD203B41FA5}">
                      <a16:colId xmlns:a16="http://schemas.microsoft.com/office/drawing/2014/main" val="20002"/>
                    </a:ext>
                  </a:extLst>
                </a:gridCol>
                <a:gridCol w="974361">
                  <a:extLst>
                    <a:ext uri="{9D8B030D-6E8A-4147-A177-3AD203B41FA5}">
                      <a16:colId xmlns:a16="http://schemas.microsoft.com/office/drawing/2014/main" val="20003"/>
                    </a:ext>
                  </a:extLst>
                </a:gridCol>
                <a:gridCol w="974361">
                  <a:extLst>
                    <a:ext uri="{9D8B030D-6E8A-4147-A177-3AD203B41FA5}">
                      <a16:colId xmlns:a16="http://schemas.microsoft.com/office/drawing/2014/main" val="20004"/>
                    </a:ext>
                  </a:extLst>
                </a:gridCol>
                <a:gridCol w="974361">
                  <a:extLst>
                    <a:ext uri="{9D8B030D-6E8A-4147-A177-3AD203B41FA5}">
                      <a16:colId xmlns:a16="http://schemas.microsoft.com/office/drawing/2014/main" val="20005"/>
                    </a:ext>
                  </a:extLst>
                </a:gridCol>
                <a:gridCol w="974361">
                  <a:extLst>
                    <a:ext uri="{9D8B030D-6E8A-4147-A177-3AD203B41FA5}">
                      <a16:colId xmlns:a16="http://schemas.microsoft.com/office/drawing/2014/main" val="20006"/>
                    </a:ext>
                  </a:extLst>
                </a:gridCol>
              </a:tblGrid>
              <a:tr h="808658">
                <a:tc>
                  <a:txBody>
                    <a:bodyPr/>
                    <a:lstStyle/>
                    <a:p>
                      <a:pPr marL="0" marR="0" lvl="0" indent="0" algn="l" rtl="0">
                        <a:lnSpc>
                          <a:spcPct val="100000"/>
                        </a:lnSpc>
                        <a:spcBef>
                          <a:spcPts val="0"/>
                        </a:spcBef>
                        <a:spcAft>
                          <a:spcPts val="0"/>
                        </a:spcAft>
                        <a:buClr>
                          <a:srgbClr val="0C0C0C"/>
                        </a:buClr>
                        <a:buSzPts val="2800"/>
                        <a:buFont typeface="Arial"/>
                        <a:buNone/>
                      </a:pPr>
                      <a:r>
                        <a:rPr lang="en-US" altLang="zh-TW" sz="2400" b="0" u="none" strike="noStrike" cap="none" dirty="0">
                          <a:solidFill>
                            <a:srgbClr val="0C0C0C"/>
                          </a:solidFill>
                          <a:latin typeface="微軟正黑體" panose="020B0604030504040204" pitchFamily="34" charset="-120"/>
                          <a:ea typeface="微軟正黑體" panose="020B0604030504040204" pitchFamily="34" charset="-120"/>
                          <a:cs typeface="Arial"/>
                          <a:sym typeface="Arial"/>
                        </a:rPr>
                        <a:t>            </a:t>
                      </a:r>
                      <a:r>
                        <a:rPr lang="zh-TW" sz="2400" b="0" u="none" strike="noStrike" cap="none" dirty="0">
                          <a:solidFill>
                            <a:srgbClr val="0C0C0C"/>
                          </a:solidFill>
                          <a:latin typeface="微軟正黑體" panose="020B0604030504040204" pitchFamily="34" charset="-120"/>
                          <a:ea typeface="微軟正黑體" panose="020B0604030504040204" pitchFamily="34" charset="-120"/>
                          <a:cs typeface="Arial"/>
                          <a:sym typeface="Arial"/>
                        </a:rPr>
                        <a:t>        學習階段</a:t>
                      </a:r>
                      <a:endParaRPr sz="2400" b="0" u="none" strike="noStrike" cap="none" dirty="0">
                        <a:solidFill>
                          <a:srgbClr val="0C0C0C"/>
                        </a:solidFill>
                        <a:latin typeface="微軟正黑體" panose="020B0604030504040204" pitchFamily="34" charset="-120"/>
                        <a:ea typeface="微軟正黑體" panose="020B0604030504040204" pitchFamily="34" charset="-120"/>
                        <a:cs typeface="Arial"/>
                        <a:sym typeface="Arial"/>
                      </a:endParaRPr>
                    </a:p>
                    <a:p>
                      <a:pPr marL="0" marR="0" lvl="0" indent="0" algn="l" rtl="0">
                        <a:lnSpc>
                          <a:spcPct val="100000"/>
                        </a:lnSpc>
                        <a:spcBef>
                          <a:spcPts val="0"/>
                        </a:spcBef>
                        <a:spcAft>
                          <a:spcPts val="0"/>
                        </a:spcAft>
                        <a:buClr>
                          <a:srgbClr val="0C0C0C"/>
                        </a:buClr>
                        <a:buSzPts val="2800"/>
                        <a:buFont typeface="Arial"/>
                        <a:buNone/>
                      </a:pPr>
                      <a:r>
                        <a:rPr lang="zh-TW" sz="2400" b="0" u="none" strike="noStrike" cap="none" dirty="0">
                          <a:solidFill>
                            <a:srgbClr val="0C0C0C"/>
                          </a:solidFill>
                          <a:latin typeface="微軟正黑體" panose="020B0604030504040204" pitchFamily="34" charset="-120"/>
                          <a:ea typeface="微軟正黑體" panose="020B0604030504040204" pitchFamily="34" charset="-120"/>
                          <a:cs typeface="Arial"/>
                          <a:sym typeface="Arial"/>
                        </a:rPr>
                        <a:t>主題軸</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6">
                        <a:lumMod val="20000"/>
                        <a:lumOff val="80000"/>
                      </a:schemeClr>
                    </a:solidFill>
                  </a:tcPr>
                </a:tc>
                <a:tc>
                  <a:txBody>
                    <a:bodyPr/>
                    <a:lstStyle/>
                    <a:p>
                      <a:pPr marL="0" marR="0" lvl="0" indent="0" algn="ctr" rtl="0">
                        <a:spcBef>
                          <a:spcPts val="0"/>
                        </a:spcBef>
                        <a:spcAft>
                          <a:spcPts val="0"/>
                        </a:spcAft>
                        <a:buNone/>
                      </a:pPr>
                      <a:r>
                        <a:rPr lang="zh-TW"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rPr>
                        <a:t>0</a:t>
                      </a:r>
                      <a:endParaRPr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tc>
                  <a:txBody>
                    <a:bodyPr/>
                    <a:lstStyle/>
                    <a:p>
                      <a:pPr marL="0" marR="0" lvl="0" indent="0" algn="ctr" rtl="0">
                        <a:spcBef>
                          <a:spcPts val="0"/>
                        </a:spcBef>
                        <a:spcAft>
                          <a:spcPts val="0"/>
                        </a:spcAft>
                        <a:buNone/>
                      </a:pPr>
                      <a:r>
                        <a:rPr lang="zh-TW"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rPr>
                        <a:t>I</a:t>
                      </a:r>
                      <a:endParaRPr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tc>
                  <a:txBody>
                    <a:bodyPr/>
                    <a:lstStyle/>
                    <a:p>
                      <a:pPr marL="0" marR="0" lvl="0" indent="0" algn="ctr" rtl="0">
                        <a:spcBef>
                          <a:spcPts val="0"/>
                        </a:spcBef>
                        <a:spcAft>
                          <a:spcPts val="0"/>
                        </a:spcAft>
                        <a:buNone/>
                      </a:pPr>
                      <a:r>
                        <a:rPr lang="zh-TW"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rPr>
                        <a:t>II</a:t>
                      </a:r>
                      <a:endParaRPr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tc>
                  <a:txBody>
                    <a:bodyPr/>
                    <a:lstStyle/>
                    <a:p>
                      <a:pPr marL="0" marR="0" lvl="0" indent="0" algn="ctr" rtl="0">
                        <a:spcBef>
                          <a:spcPts val="0"/>
                        </a:spcBef>
                        <a:spcAft>
                          <a:spcPts val="0"/>
                        </a:spcAft>
                        <a:buNone/>
                      </a:pPr>
                      <a:r>
                        <a:rPr lang="zh-TW"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rPr>
                        <a:t>III</a:t>
                      </a:r>
                      <a:endParaRPr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tc>
                  <a:txBody>
                    <a:bodyPr/>
                    <a:lstStyle/>
                    <a:p>
                      <a:pPr marL="0" marR="0" lvl="0" indent="0" algn="ctr" rtl="0">
                        <a:spcBef>
                          <a:spcPts val="0"/>
                        </a:spcBef>
                        <a:spcAft>
                          <a:spcPts val="0"/>
                        </a:spcAft>
                        <a:buNone/>
                      </a:pPr>
                      <a:r>
                        <a:rPr lang="zh-TW"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rPr>
                        <a:t>IV</a:t>
                      </a:r>
                      <a:endParaRPr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tc>
                  <a:txBody>
                    <a:bodyPr/>
                    <a:lstStyle/>
                    <a:p>
                      <a:pPr marL="0" marR="0" lvl="0" indent="0" algn="ctr" rtl="0">
                        <a:spcBef>
                          <a:spcPts val="0"/>
                        </a:spcBef>
                        <a:spcAft>
                          <a:spcPts val="0"/>
                        </a:spcAft>
                        <a:buNone/>
                      </a:pPr>
                      <a:r>
                        <a:rPr lang="zh-TW"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rPr>
                        <a:t>V</a:t>
                      </a:r>
                      <a:endParaRPr sz="2400" b="0" u="none" strike="noStrike" cap="none" dirty="0">
                        <a:solidFill>
                          <a:srgbClr val="0C0C0C"/>
                        </a:solidFill>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extLst>
                  <a:ext uri="{0D108BD9-81ED-4DB2-BD59-A6C34878D82A}">
                    <a16:rowId xmlns:a16="http://schemas.microsoft.com/office/drawing/2014/main" val="10000"/>
                  </a:ext>
                </a:extLst>
              </a:tr>
              <a:tr h="449259">
                <a:tc>
                  <a:txBody>
                    <a:bodyPr/>
                    <a:lstStyle/>
                    <a:p>
                      <a:pPr marL="0" marR="0" lvl="0" indent="0" algn="l" rtl="0">
                        <a:lnSpc>
                          <a:spcPct val="100000"/>
                        </a:lnSpc>
                        <a:spcBef>
                          <a:spcPts val="0"/>
                        </a:spcBef>
                        <a:spcAft>
                          <a:spcPts val="0"/>
                        </a:spcAft>
                        <a:buClr>
                          <a:schemeClr val="dk1"/>
                        </a:buClr>
                        <a:buSzPts val="3000"/>
                        <a:buFont typeface="Calibri"/>
                        <a:buNone/>
                      </a:pPr>
                      <a:endParaRPr sz="2400" b="0" u="none" strike="noStrike" cap="none" dirty="0">
                        <a:latin typeface="微軟正黑體" panose="020B0604030504040204" pitchFamily="34" charset="-120"/>
                        <a:ea typeface="微軟正黑體" panose="020B0604030504040204" pitchFamily="34" charset="-120"/>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tx1"/>
                      </a:solidFill>
                      <a:prstDash val="solid"/>
                      <a:round/>
                      <a:headEnd type="none" w="med" len="med"/>
                      <a:tailEnd type="none" w="med" len="med"/>
                    </a:lnT>
                    <a:lnB w="12700" cap="flat" cmpd="sng">
                      <a:solidFill>
                        <a:schemeClr val="dk1"/>
                      </a:solidFill>
                      <a:prstDash val="solid"/>
                      <a:round/>
                      <a:headEnd type="none" w="sm" len="sm"/>
                      <a:tailEnd type="none" w="sm" len="sm"/>
                    </a:lnB>
                    <a:noFill/>
                  </a:tcPr>
                </a:tc>
                <a:tc gridSpan="6">
                  <a:txBody>
                    <a:bodyPr/>
                    <a:lstStyle/>
                    <a:p>
                      <a:pPr marL="0" marR="0" lvl="0" indent="0" algn="ctr" rtl="0">
                        <a:lnSpc>
                          <a:spcPct val="100000"/>
                        </a:lnSpc>
                        <a:spcBef>
                          <a:spcPts val="0"/>
                        </a:spcBef>
                        <a:spcAft>
                          <a:spcPts val="0"/>
                        </a:spcAft>
                        <a:buClr>
                          <a:srgbClr val="000000"/>
                        </a:buClr>
                        <a:buSzPts val="2800"/>
                        <a:buFont typeface="Arial"/>
                        <a:buNone/>
                      </a:pPr>
                      <a:r>
                        <a:rPr lang="zh-TW" sz="2400" b="0" u="none" strike="noStrike" cap="none" dirty="0">
                          <a:solidFill>
                            <a:srgbClr val="000000"/>
                          </a:solidFill>
                          <a:latin typeface="微軟正黑體" panose="020B0604030504040204" pitchFamily="34" charset="-120"/>
                          <a:ea typeface="微軟正黑體" panose="020B0604030504040204" pitchFamily="34" charset="-120"/>
                          <a:cs typeface="Arial"/>
                          <a:sym typeface="Arial"/>
                        </a:rPr>
                        <a:t>學習表現</a:t>
                      </a:r>
                      <a:r>
                        <a:rPr lang="en-US" altLang="zh-TW" sz="2400" b="0" u="none" strike="noStrike" cap="none" dirty="0">
                          <a:solidFill>
                            <a:srgbClr val="000000"/>
                          </a:solidFill>
                          <a:latin typeface="微軟正黑體" panose="020B0604030504040204" pitchFamily="34" charset="-120"/>
                          <a:ea typeface="微軟正黑體" panose="020B0604030504040204" pitchFamily="34" charset="-120"/>
                          <a:cs typeface="Arial"/>
                          <a:sym typeface="Arial"/>
                        </a:rPr>
                        <a:t>/</a:t>
                      </a:r>
                      <a:r>
                        <a:rPr lang="zh-TW" sz="2400" b="0" u="none" strike="noStrike" cap="none" dirty="0">
                          <a:solidFill>
                            <a:srgbClr val="000000"/>
                          </a:solidFill>
                          <a:latin typeface="微軟正黑體" panose="020B0604030504040204" pitchFamily="34" charset="-120"/>
                          <a:ea typeface="微軟正黑體" panose="020B0604030504040204" pitchFamily="34" charset="-120"/>
                          <a:cs typeface="Arial"/>
                          <a:sym typeface="Arial"/>
                        </a:rPr>
                        <a:t>學習內容 (</a:t>
                      </a:r>
                      <a:r>
                        <a:rPr lang="zh-TW" altLang="en-US" sz="2400" b="0" u="none" strike="noStrike" cap="none" dirty="0">
                          <a:solidFill>
                            <a:srgbClr val="000000"/>
                          </a:solidFill>
                          <a:latin typeface="微軟正黑體" panose="020B0604030504040204" pitchFamily="34" charset="-120"/>
                          <a:ea typeface="微軟正黑體" panose="020B0604030504040204" pitchFamily="34" charset="-120"/>
                          <a:cs typeface="Arial"/>
                          <a:sym typeface="Arial"/>
                        </a:rPr>
                        <a:t>項目</a:t>
                      </a:r>
                      <a:r>
                        <a:rPr lang="zh-TW" sz="2400" b="0" u="none" strike="noStrike" cap="none" dirty="0">
                          <a:solidFill>
                            <a:srgbClr val="000000"/>
                          </a:solidFill>
                          <a:latin typeface="微軟正黑體" panose="020B0604030504040204" pitchFamily="34" charset="-120"/>
                          <a:ea typeface="微軟正黑體" panose="020B0604030504040204" pitchFamily="34" charset="-120"/>
                          <a:cs typeface="Arial"/>
                          <a:sym typeface="Arial"/>
                        </a:rPr>
                        <a:t>數)</a:t>
                      </a:r>
                      <a:endParaRPr sz="2400" b="0" u="none" strike="noStrike" cap="none" dirty="0">
                        <a:latin typeface="微軟正黑體" panose="020B0604030504040204" pitchFamily="34" charset="-120"/>
                        <a:ea typeface="微軟正黑體" panose="020B0604030504040204" pitchFamily="34" charset="-120"/>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6">
                        <a:lumMod val="20000"/>
                        <a:lumOff val="80000"/>
                      </a:schemeClr>
                    </a:solidFill>
                  </a:tcPr>
                </a:tc>
                <a:tc hMerge="1">
                  <a:txBody>
                    <a:bodyPr/>
                    <a:lstStyle/>
                    <a:p>
                      <a:endParaRPr lang="zh-TW"/>
                    </a:p>
                  </a:txBody>
                  <a:tcPr/>
                </a:tc>
                <a:tc hMerge="1">
                  <a:txBody>
                    <a:bodyPr/>
                    <a:lstStyle/>
                    <a:p>
                      <a:endParaRPr lang="zh-TW"/>
                    </a:p>
                  </a:txBody>
                  <a:tcPr/>
                </a:tc>
                <a:tc hMerge="1">
                  <a:txBody>
                    <a:bodyPr/>
                    <a:lstStyle/>
                    <a:p>
                      <a:endParaRPr lang="zh-TW"/>
                    </a:p>
                  </a:txBody>
                  <a:tcPr/>
                </a:tc>
                <a:tc hMerge="1">
                  <a:txBody>
                    <a:bodyPr/>
                    <a:lstStyle/>
                    <a:p>
                      <a:endParaRPr lang="zh-TW"/>
                    </a:p>
                  </a:txBody>
                  <a:tcPr/>
                </a:tc>
                <a:tc hMerge="1">
                  <a:txBody>
                    <a:bodyPr/>
                    <a:lstStyle/>
                    <a:p>
                      <a:endParaRPr lang="zh-TW"/>
                    </a:p>
                  </a:txBody>
                  <a:tcPr/>
                </a:tc>
                <a:extLst>
                  <a:ext uri="{0D108BD9-81ED-4DB2-BD59-A6C34878D82A}">
                    <a16:rowId xmlns:a16="http://schemas.microsoft.com/office/drawing/2014/main" val="10001"/>
                  </a:ext>
                </a:extLst>
              </a:tr>
              <a:tr h="808658">
                <a:tc>
                  <a:txBody>
                    <a:bodyPr/>
                    <a:lstStyle/>
                    <a:p>
                      <a:pPr marL="358775" marR="0" lvl="0" indent="-358775" algn="l" rtl="0">
                        <a:lnSpc>
                          <a:spcPct val="100000"/>
                        </a:lnSpc>
                        <a:spcBef>
                          <a:spcPts val="0"/>
                        </a:spcBef>
                        <a:spcAft>
                          <a:spcPts val="0"/>
                        </a:spcAft>
                        <a:buClr>
                          <a:schemeClr val="dk1"/>
                        </a:buClr>
                        <a:buSzPts val="3000"/>
                        <a:buFont typeface="Arial"/>
                        <a:buNone/>
                      </a:pPr>
                      <a:r>
                        <a:rPr lang="zh-TW" sz="2400" b="0" u="none" strike="noStrike" cap="none" dirty="0">
                          <a:latin typeface="微軟正黑體" panose="020B0604030504040204" pitchFamily="34" charset="-120"/>
                          <a:ea typeface="微軟正黑體" panose="020B0604030504040204" pitchFamily="34" charset="-120"/>
                          <a:cs typeface="Arial"/>
                          <a:sym typeface="Arial"/>
                        </a:rPr>
                        <a:t>1-家庭的組成、發展與</a:t>
                      </a:r>
                      <a:r>
                        <a:rPr lang="zh-TW" altLang="en-US" sz="2400" b="0" u="none" strike="noStrike" cap="none" dirty="0">
                          <a:latin typeface="微軟正黑體" panose="020B0604030504040204" pitchFamily="34" charset="-120"/>
                          <a:ea typeface="微軟正黑體" panose="020B0604030504040204" pitchFamily="34" charset="-120"/>
                          <a:cs typeface="Arial"/>
                          <a:sym typeface="Arial"/>
                        </a:rPr>
                        <a:t>   </a:t>
                      </a:r>
                      <a:r>
                        <a:rPr lang="zh-TW" sz="2400" b="0" u="none" strike="noStrike" cap="none" dirty="0">
                          <a:latin typeface="微軟正黑體" panose="020B0604030504040204" pitchFamily="34" charset="-120"/>
                          <a:ea typeface="微軟正黑體" panose="020B0604030504040204" pitchFamily="34" charset="-120"/>
                          <a:cs typeface="Arial"/>
                          <a:sym typeface="Arial"/>
                        </a:rPr>
                        <a:t>變化</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chemeClr val="dk1"/>
                        </a:buClr>
                        <a:buSzPts val="2600"/>
                        <a:buFont typeface="Calibri"/>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6</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6</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2"/>
                  </a:ext>
                </a:extLst>
              </a:tr>
              <a:tr h="808658">
                <a:tc>
                  <a:txBody>
                    <a:bodyPr/>
                    <a:lstStyle/>
                    <a:p>
                      <a:pPr marL="0" marR="0" lvl="0" indent="0" algn="l" rtl="0">
                        <a:spcBef>
                          <a:spcPts val="0"/>
                        </a:spcBef>
                        <a:spcAft>
                          <a:spcPts val="0"/>
                        </a:spcAft>
                        <a:buNone/>
                      </a:pPr>
                      <a:r>
                        <a:rPr lang="zh-TW" sz="2400" b="0" u="none" strike="noStrike" cap="none" dirty="0">
                          <a:latin typeface="微軟正黑體" panose="020B0604030504040204" pitchFamily="34" charset="-120"/>
                          <a:ea typeface="微軟正黑體" panose="020B0604030504040204" pitchFamily="34" charset="-120"/>
                          <a:cs typeface="Arial"/>
                          <a:sym typeface="Arial"/>
                        </a:rPr>
                        <a:t>2-家人關係與互動</a:t>
                      </a:r>
                      <a:endParaRPr sz="2400" b="0" u="none" strike="noStrike" cap="none" dirty="0">
                        <a:latin typeface="微軟正黑體" panose="020B0604030504040204" pitchFamily="34" charset="-120"/>
                        <a:ea typeface="微軟正黑體" panose="020B0604030504040204" pitchFamily="34" charset="-120"/>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en-US" alt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6</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7</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spc="-150"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r>
                        <a:rPr lang="zh-TW" altLang="en-US" sz="2400" b="0" u="none" strike="noStrike" cap="none" spc="-150"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spc="-150"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spc="-150"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spc="-150" dirty="0">
                          <a:latin typeface="Times New Roman" panose="02020603050405020304" pitchFamily="18" charset="0"/>
                          <a:ea typeface="微軟正黑體" panose="020B0604030504040204" pitchFamily="34" charset="-120"/>
                          <a:cs typeface="Times New Roman" panose="02020603050405020304" pitchFamily="18" charset="0"/>
                          <a:sym typeface="Calibri"/>
                        </a:rPr>
                        <a:t>9</a:t>
                      </a:r>
                      <a:endParaRPr sz="2400" spc="-15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spc="-150"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r>
                        <a:rPr lang="zh-TW" altLang="en-US" sz="2400" b="0" u="none" strike="noStrike" cap="none" spc="-150"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spc="-150"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spc="-150"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spc="-150" dirty="0">
                          <a:latin typeface="Times New Roman" panose="02020603050405020304" pitchFamily="18" charset="0"/>
                          <a:ea typeface="微軟正黑體" panose="020B0604030504040204" pitchFamily="34" charset="-120"/>
                          <a:cs typeface="Times New Roman" panose="02020603050405020304" pitchFamily="18" charset="0"/>
                          <a:sym typeface="Calibri"/>
                        </a:rPr>
                        <a:t>10</a:t>
                      </a:r>
                      <a:endParaRPr sz="2400" b="0" u="none" strike="noStrike" cap="none" spc="-150"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3"/>
                  </a:ext>
                </a:extLst>
              </a:tr>
              <a:tr h="808658">
                <a:tc>
                  <a:txBody>
                    <a:bodyPr/>
                    <a:lstStyle/>
                    <a:p>
                      <a:pPr marL="358775" marR="0" lvl="0" indent="-358775" algn="l" rtl="0">
                        <a:spcBef>
                          <a:spcPts val="0"/>
                        </a:spcBef>
                        <a:spcAft>
                          <a:spcPts val="0"/>
                        </a:spcAft>
                        <a:buNone/>
                      </a:pPr>
                      <a:r>
                        <a:rPr lang="zh-TW" sz="2400" b="0" u="none" strike="noStrike" cap="none" dirty="0">
                          <a:latin typeface="微軟正黑體" panose="020B0604030504040204" pitchFamily="34" charset="-120"/>
                          <a:ea typeface="微軟正黑體" panose="020B0604030504040204" pitchFamily="34" charset="-120"/>
                          <a:cs typeface="Arial"/>
                          <a:sym typeface="Arial"/>
                        </a:rPr>
                        <a:t>3-人際互動與親密關係發展</a:t>
                      </a:r>
                      <a:endParaRPr sz="2400" b="0" u="none" strike="noStrike" cap="none" dirty="0">
                        <a:latin typeface="微軟正黑體" panose="020B0604030504040204" pitchFamily="34" charset="-120"/>
                        <a:ea typeface="微軟正黑體" panose="020B0604030504040204" pitchFamily="34" charset="-120"/>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1</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1</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1</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5</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8</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4"/>
                  </a:ext>
                </a:extLst>
              </a:tr>
              <a:tr h="808658">
                <a:tc>
                  <a:txBody>
                    <a:bodyPr/>
                    <a:lstStyle/>
                    <a:p>
                      <a:pPr marL="358775" marR="0" lvl="0" indent="-358775" algn="l" rtl="0">
                        <a:spcBef>
                          <a:spcPts val="0"/>
                        </a:spcBef>
                        <a:spcAft>
                          <a:spcPts val="0"/>
                        </a:spcAft>
                        <a:buNone/>
                      </a:pPr>
                      <a:r>
                        <a:rPr lang="zh-TW" sz="2400" b="0" u="none" strike="noStrike" cap="none" dirty="0">
                          <a:latin typeface="微軟正黑體" panose="020B0604030504040204" pitchFamily="34" charset="-120"/>
                          <a:ea typeface="微軟正黑體" panose="020B0604030504040204" pitchFamily="34" charset="-120"/>
                          <a:cs typeface="Arial"/>
                          <a:sym typeface="Arial"/>
                        </a:rPr>
                        <a:t>4-家庭資源管理與消費決策</a:t>
                      </a:r>
                      <a:endParaRPr sz="2400" b="0" u="none" strike="noStrike" cap="none" dirty="0">
                        <a:latin typeface="微軟正黑體" panose="020B0604030504040204" pitchFamily="34" charset="-120"/>
                        <a:ea typeface="微軟正黑體" panose="020B0604030504040204" pitchFamily="34" charset="-120"/>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5</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5</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6</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chemeClr val="dk1"/>
                        </a:buClr>
                        <a:buSzPts val="2600"/>
                        <a:buFont typeface="Calibri"/>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6</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chemeClr val="dk1"/>
                        </a:buClr>
                        <a:buSzPts val="2600"/>
                        <a:buFont typeface="Calibri"/>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6</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3</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8</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5"/>
                  </a:ext>
                </a:extLst>
              </a:tr>
              <a:tr h="808658">
                <a:tc>
                  <a:txBody>
                    <a:bodyPr/>
                    <a:lstStyle/>
                    <a:p>
                      <a:pPr marL="0" marR="0" lvl="0" indent="0" algn="l" rtl="0">
                        <a:spcBef>
                          <a:spcPts val="0"/>
                        </a:spcBef>
                        <a:spcAft>
                          <a:spcPts val="0"/>
                        </a:spcAft>
                        <a:buNone/>
                      </a:pPr>
                      <a:r>
                        <a:rPr lang="zh-TW" sz="2400" b="0" u="none" strike="noStrike" cap="none" dirty="0">
                          <a:latin typeface="微軟正黑體" panose="020B0604030504040204" pitchFamily="34" charset="-120"/>
                          <a:ea typeface="微軟正黑體" panose="020B0604030504040204" pitchFamily="34" charset="-120"/>
                          <a:cs typeface="Arial"/>
                          <a:sym typeface="Arial"/>
                        </a:rPr>
                        <a:t>5-家庭活動與社區參與</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5</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5</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2</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7</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4</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en-US" altLang="zh-TW"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a:t>
                      </a:r>
                      <a:r>
                        <a:rPr lang="zh-TW" altLang="en-US" sz="2400" b="0" u="none" strike="noStrike" cap="none" baseline="0" dirty="0">
                          <a:latin typeface="Times New Roman" panose="02020603050405020304" pitchFamily="18" charset="0"/>
                          <a:ea typeface="微軟正黑體" panose="020B0604030504040204" pitchFamily="34" charset="-120"/>
                          <a:cs typeface="Times New Roman" panose="02020603050405020304" pitchFamily="18" charset="0"/>
                          <a:sym typeface="Calibri"/>
                        </a:rPr>
                        <a:t> </a:t>
                      </a:r>
                      <a:r>
                        <a:rPr lang="zh-TW" sz="2400" b="0" u="none" strike="noStrike" cap="none" dirty="0">
                          <a:latin typeface="Times New Roman" panose="02020603050405020304" pitchFamily="18" charset="0"/>
                          <a:ea typeface="微軟正黑體" panose="020B0604030504040204" pitchFamily="34" charset="-120"/>
                          <a:cs typeface="Times New Roman" panose="02020603050405020304" pitchFamily="18" charset="0"/>
                          <a:sym typeface="Calibri"/>
                        </a:rPr>
                        <a:t>9</a:t>
                      </a:r>
                      <a:endParaRPr sz="2400" dirty="0">
                        <a:latin typeface="Times New Roman" panose="02020603050405020304" pitchFamily="18" charset="0"/>
                        <a:cs typeface="Times New Roman" panose="02020603050405020304" pitchFamily="18" charset="0"/>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6"/>
                  </a:ext>
                </a:extLst>
              </a:tr>
            </a:tbl>
          </a:graphicData>
        </a:graphic>
      </p:graphicFrame>
      <p:sp>
        <p:nvSpPr>
          <p:cNvPr id="6"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8" name="文字方塊 7"/>
          <p:cNvSpPr txBox="1"/>
          <p:nvPr/>
        </p:nvSpPr>
        <p:spPr>
          <a:xfrm>
            <a:off x="-33427" y="751632"/>
            <a:ext cx="9177427" cy="507831"/>
          </a:xfrm>
          <a:prstGeom prst="rect">
            <a:avLst/>
          </a:prstGeom>
          <a:noFill/>
        </p:spPr>
        <p:txBody>
          <a:bodyPr wrap="square" rtlCol="0">
            <a:spAutoFit/>
          </a:bodyPr>
          <a:lstStyle/>
          <a:p>
            <a:pPr fontAlgn="auto">
              <a:spcBef>
                <a:spcPts val="0"/>
              </a:spcBef>
              <a:spcAft>
                <a:spcPts val="0"/>
              </a:spcAft>
              <a:buClr>
                <a:srgbClr val="000000"/>
              </a:buClr>
              <a:buFont typeface="Arial"/>
              <a:buNone/>
            </a:pPr>
            <a:r>
              <a:rPr kumimoji="0" lang="zh-TW" altLang="en-US" sz="2700" kern="0" dirty="0">
                <a:solidFill>
                  <a:srgbClr val="000000"/>
                </a:solidFill>
                <a:latin typeface="微軟正黑體" panose="020B0604030504040204" pitchFamily="34" charset="-120"/>
                <a:ea typeface="微軟正黑體" panose="020B0604030504040204" pitchFamily="34" charset="-120"/>
                <a:cs typeface="Arial"/>
                <a:sym typeface="Arial"/>
              </a:rPr>
              <a:t>高級中等以下學校家庭教育參考大綱：學習表現與學習內容</a:t>
            </a:r>
          </a:p>
        </p:txBody>
      </p:sp>
      <p:sp>
        <p:nvSpPr>
          <p:cNvPr id="3" name="投影片編號版面配置區 2">
            <a:extLst>
              <a:ext uri="{FF2B5EF4-FFF2-40B4-BE49-F238E27FC236}">
                <a16:creationId xmlns:a16="http://schemas.microsoft.com/office/drawing/2014/main" id="{AE259CFE-C8BC-4F32-8A1D-53270DCD31B1}"/>
              </a:ext>
            </a:extLst>
          </p:cNvPr>
          <p:cNvSpPr>
            <a:spLocks noGrp="1"/>
          </p:cNvSpPr>
          <p:nvPr>
            <p:ph type="sldNum" sz="quarter" idx="12"/>
          </p:nvPr>
        </p:nvSpPr>
        <p:spPr/>
        <p:txBody>
          <a:bodyPr/>
          <a:lstStyle/>
          <a:p>
            <a:fld id="{3E684296-1115-4441-8EDF-587A6A6509AE}" type="slidenum">
              <a:rPr lang="zh-TW" altLang="en-US" smtClean="0"/>
              <a:pPr/>
              <a:t>39</a:t>
            </a:fld>
            <a:endParaRPr lang="zh-TW" altLang="en-US" dirty="0"/>
          </a:p>
        </p:txBody>
      </p:sp>
    </p:spTree>
    <p:extLst>
      <p:ext uri="{BB962C8B-B14F-4D97-AF65-F5344CB8AC3E}">
        <p14:creationId xmlns:p14="http://schemas.microsoft.com/office/powerpoint/2010/main" val="598188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家庭教育的範圍</a:t>
            </a:r>
            <a:r>
              <a:rPr kumimoji="1" lang="en-US" altLang="zh-TW"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II</a:t>
            </a:r>
            <a:endPar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2" name="矩形 1"/>
          <p:cNvSpPr/>
          <p:nvPr/>
        </p:nvSpPr>
        <p:spPr>
          <a:xfrm>
            <a:off x="467544" y="1340768"/>
            <a:ext cx="8352928" cy="584775"/>
          </a:xfrm>
          <a:prstGeom prst="rect">
            <a:avLst/>
          </a:prstGeom>
        </p:spPr>
        <p:txBody>
          <a:bodyPr wrap="square">
            <a:spAutoFit/>
          </a:bodyPr>
          <a:lstStyle/>
          <a:p>
            <a:pPr marL="1254125" indent="-1254125"/>
            <a:r>
              <a:rPr lang="zh-TW" altLang="en-US" sz="3200" dirty="0">
                <a:solidFill>
                  <a:srgbClr val="000000"/>
                </a:solidFill>
                <a:latin typeface="微軟正黑體" panose="020B0604030504040204" pitchFamily="34" charset="-120"/>
                <a:ea typeface="微軟正黑體" panose="020B0604030504040204" pitchFamily="34" charset="-120"/>
              </a:rPr>
              <a:t>家庭教育法施行細則 第</a:t>
            </a:r>
            <a:r>
              <a:rPr lang="en-US" altLang="zh-TW" sz="3200" dirty="0">
                <a:solidFill>
                  <a:srgbClr val="000000"/>
                </a:solidFill>
                <a:latin typeface="微軟正黑體" panose="020B0604030504040204" pitchFamily="34" charset="-120"/>
                <a:ea typeface="微軟正黑體" panose="020B0604030504040204" pitchFamily="34" charset="-120"/>
              </a:rPr>
              <a:t>2</a:t>
            </a:r>
            <a:r>
              <a:rPr lang="zh-TW" altLang="en-US" sz="3200" dirty="0">
                <a:solidFill>
                  <a:srgbClr val="000000"/>
                </a:solidFill>
                <a:latin typeface="微軟正黑體" panose="020B0604030504040204" pitchFamily="34" charset="-120"/>
                <a:ea typeface="微軟正黑體" panose="020B0604030504040204" pitchFamily="34" charset="-120"/>
              </a:rPr>
              <a:t>條</a:t>
            </a:r>
            <a:endParaRPr lang="zh-TW" altLang="en-US" sz="3200" dirty="0">
              <a:latin typeface="微軟正黑體" panose="020B0604030504040204" pitchFamily="34" charset="-120"/>
              <a:ea typeface="微軟正黑體" panose="020B0604030504040204" pitchFamily="34" charset="-120"/>
            </a:endParaRPr>
          </a:p>
        </p:txBody>
      </p:sp>
      <p:graphicFrame>
        <p:nvGraphicFramePr>
          <p:cNvPr id="6" name="資料庫圖表 5"/>
          <p:cNvGraphicFramePr/>
          <p:nvPr>
            <p:extLst>
              <p:ext uri="{D42A27DB-BD31-4B8C-83A1-F6EECF244321}">
                <p14:modId xmlns:p14="http://schemas.microsoft.com/office/powerpoint/2010/main" val="747680932"/>
              </p:ext>
            </p:extLst>
          </p:nvPr>
        </p:nvGraphicFramePr>
        <p:xfrm>
          <a:off x="612829" y="2417986"/>
          <a:ext cx="8207643" cy="3382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a:extLst>
              <a:ext uri="{FF2B5EF4-FFF2-40B4-BE49-F238E27FC236}">
                <a16:creationId xmlns:a16="http://schemas.microsoft.com/office/drawing/2014/main" id="{D825C37E-ECE3-426C-A470-F99A42D19902}"/>
              </a:ext>
            </a:extLst>
          </p:cNvPr>
          <p:cNvSpPr>
            <a:spLocks noGrp="1"/>
          </p:cNvSpPr>
          <p:nvPr>
            <p:ph type="sldNum" sz="quarter" idx="12"/>
          </p:nvPr>
        </p:nvSpPr>
        <p:spPr/>
        <p:txBody>
          <a:bodyPr/>
          <a:lstStyle/>
          <a:p>
            <a:fld id="{3E684296-1115-4441-8EDF-587A6A6509AE}" type="slidenum">
              <a:rPr lang="zh-TW" altLang="en-US" smtClean="0"/>
              <a:t>4</a:t>
            </a:fld>
            <a:endParaRPr lang="zh-TW" altLang="en-US"/>
          </a:p>
        </p:txBody>
      </p:sp>
    </p:spTree>
    <p:extLst>
      <p:ext uri="{BB962C8B-B14F-4D97-AF65-F5344CB8AC3E}">
        <p14:creationId xmlns:p14="http://schemas.microsoft.com/office/powerpoint/2010/main" val="2940991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graphicEl>
                                              <a:dgm id="{8514BAFC-E152-4B94-8FB6-B63D08040623}"/>
                                            </p:graphicEl>
                                          </p:spTgt>
                                        </p:tgtEl>
                                        <p:attrNameLst>
                                          <p:attrName>style.visibility</p:attrName>
                                        </p:attrNameLst>
                                      </p:cBhvr>
                                      <p:to>
                                        <p:strVal val="visible"/>
                                      </p:to>
                                    </p:set>
                                    <p:animEffect transition="in" filter="randombar(horizontal)">
                                      <p:cBhvr>
                                        <p:cTn id="7" dur="500"/>
                                        <p:tgtEl>
                                          <p:spTgt spid="6">
                                            <p:graphicEl>
                                              <a:dgm id="{8514BAFC-E152-4B94-8FB6-B63D0804062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graphicEl>
                                              <a:dgm id="{07993D2E-C10B-4C92-B255-7EBE8EA41E9B}"/>
                                            </p:graphicEl>
                                          </p:spTgt>
                                        </p:tgtEl>
                                        <p:attrNameLst>
                                          <p:attrName>style.visibility</p:attrName>
                                        </p:attrNameLst>
                                      </p:cBhvr>
                                      <p:to>
                                        <p:strVal val="visible"/>
                                      </p:to>
                                    </p:set>
                                    <p:animEffect transition="in" filter="randombar(horizontal)">
                                      <p:cBhvr>
                                        <p:cTn id="12" dur="500"/>
                                        <p:tgtEl>
                                          <p:spTgt spid="6">
                                            <p:graphicEl>
                                              <a:dgm id="{07993D2E-C10B-4C92-B255-7EBE8EA41E9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graphicEl>
                                              <a:dgm id="{3156BDD5-ADBF-444D-976C-E42756A1C607}"/>
                                            </p:graphicEl>
                                          </p:spTgt>
                                        </p:tgtEl>
                                        <p:attrNameLst>
                                          <p:attrName>style.visibility</p:attrName>
                                        </p:attrNameLst>
                                      </p:cBhvr>
                                      <p:to>
                                        <p:strVal val="visible"/>
                                      </p:to>
                                    </p:set>
                                    <p:animEffect transition="in" filter="randombar(horizontal)">
                                      <p:cBhvr>
                                        <p:cTn id="17" dur="500"/>
                                        <p:tgtEl>
                                          <p:spTgt spid="6">
                                            <p:graphicEl>
                                              <a:dgm id="{3156BDD5-ADBF-444D-976C-E42756A1C6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graphicEl>
                                              <a:dgm id="{D1B69999-5DB9-4FAA-939C-30C32619EE2B}"/>
                                            </p:graphicEl>
                                          </p:spTgt>
                                        </p:tgtEl>
                                        <p:attrNameLst>
                                          <p:attrName>style.visibility</p:attrName>
                                        </p:attrNameLst>
                                      </p:cBhvr>
                                      <p:to>
                                        <p:strVal val="visible"/>
                                      </p:to>
                                    </p:set>
                                    <p:animEffect transition="in" filter="randombar(horizontal)">
                                      <p:cBhvr>
                                        <p:cTn id="22" dur="500"/>
                                        <p:tgtEl>
                                          <p:spTgt spid="6">
                                            <p:graphicEl>
                                              <a:dgm id="{D1B69999-5DB9-4FAA-939C-30C32619EE2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4" name="文字方塊 3"/>
          <p:cNvSpPr txBox="1"/>
          <p:nvPr/>
        </p:nvSpPr>
        <p:spPr>
          <a:xfrm>
            <a:off x="299920" y="980728"/>
            <a:ext cx="8016495" cy="523220"/>
          </a:xfrm>
          <a:prstGeom prst="rect">
            <a:avLst/>
          </a:prstGeom>
          <a:noFill/>
        </p:spPr>
        <p:txBody>
          <a:bodyPr wrap="square" rtlCol="0">
            <a:spAutoFit/>
          </a:bodyPr>
          <a:lstStyle/>
          <a:p>
            <a:pPr fontAlgn="auto">
              <a:spcBef>
                <a:spcPts val="0"/>
              </a:spcBef>
              <a:spcAft>
                <a:spcPts val="0"/>
              </a:spcAft>
              <a:buClr>
                <a:srgbClr val="000000"/>
              </a:buClr>
              <a:buFont typeface="Arial"/>
              <a:buNone/>
            </a:pPr>
            <a:r>
              <a:rPr kumimoji="0" lang="zh-TW" altLang="en-US" sz="2800" kern="0" dirty="0">
                <a:solidFill>
                  <a:srgbClr val="000000"/>
                </a:solidFill>
                <a:latin typeface="微軟正黑體" panose="020B0604030504040204" pitchFamily="34" charset="-120"/>
                <a:ea typeface="微軟正黑體" panose="020B0604030504040204" pitchFamily="34" charset="-120"/>
                <a:cs typeface="Arial"/>
                <a:sym typeface="Arial"/>
              </a:rPr>
              <a:t>高級中等以下學校家庭教育參考大綱：編碼說明</a:t>
            </a:r>
          </a:p>
        </p:txBody>
      </p:sp>
      <p:graphicFrame>
        <p:nvGraphicFramePr>
          <p:cNvPr id="2" name="表格 1"/>
          <p:cNvGraphicFramePr>
            <a:graphicFrameLocks noGrp="1"/>
          </p:cNvGraphicFramePr>
          <p:nvPr/>
        </p:nvGraphicFramePr>
        <p:xfrm>
          <a:off x="199778" y="1733044"/>
          <a:ext cx="8784975" cy="3872490"/>
        </p:xfrm>
        <a:graphic>
          <a:graphicData uri="http://schemas.openxmlformats.org/drawingml/2006/table">
            <a:tbl>
              <a:tblPr firstRow="1" firstCol="1" bandRow="1"/>
              <a:tblGrid>
                <a:gridCol w="915838">
                  <a:extLst>
                    <a:ext uri="{9D8B030D-6E8A-4147-A177-3AD203B41FA5}">
                      <a16:colId xmlns:a16="http://schemas.microsoft.com/office/drawing/2014/main" val="877199018"/>
                    </a:ext>
                  </a:extLst>
                </a:gridCol>
                <a:gridCol w="1316409">
                  <a:extLst>
                    <a:ext uri="{9D8B030D-6E8A-4147-A177-3AD203B41FA5}">
                      <a16:colId xmlns:a16="http://schemas.microsoft.com/office/drawing/2014/main" val="2407720246"/>
                    </a:ext>
                  </a:extLst>
                </a:gridCol>
                <a:gridCol w="5312722">
                  <a:extLst>
                    <a:ext uri="{9D8B030D-6E8A-4147-A177-3AD203B41FA5}">
                      <a16:colId xmlns:a16="http://schemas.microsoft.com/office/drawing/2014/main" val="423529630"/>
                    </a:ext>
                  </a:extLst>
                </a:gridCol>
                <a:gridCol w="1240006">
                  <a:extLst>
                    <a:ext uri="{9D8B030D-6E8A-4147-A177-3AD203B41FA5}">
                      <a16:colId xmlns:a16="http://schemas.microsoft.com/office/drawing/2014/main" val="2499757923"/>
                    </a:ext>
                  </a:extLst>
                </a:gridCol>
              </a:tblGrid>
              <a:tr h="1191900">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學習重點</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第</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1</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碼：主題軸</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第</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2</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碼：教育階段</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第</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3</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碼：流水號</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65992069"/>
                  </a:ext>
                </a:extLst>
              </a:tr>
              <a:tr h="196606">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學習表現</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主題軸</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1,2,3,4,5</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3600"/>
                        </a:lnSpc>
                        <a:spcAft>
                          <a:spcPts val="0"/>
                        </a:spcAft>
                        <a:tabLst>
                          <a:tab pos="2637155" algn="ctr"/>
                          <a:tab pos="5274310" algn="r"/>
                        </a:tabLst>
                      </a:pP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0(</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幼兒園</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I(</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國小低年級</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algn="just">
                        <a:lnSpc>
                          <a:spcPts val="3600"/>
                        </a:lnSpc>
                        <a:spcAft>
                          <a:spcPts val="0"/>
                        </a:spcAft>
                        <a:tabLst>
                          <a:tab pos="2637155" algn="ctr"/>
                          <a:tab pos="5274310" algn="r"/>
                        </a:tabLst>
                      </a:pP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Ⅱ</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國小中年級</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Ⅲ</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國小高年級</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Ⅳ</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國中</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Ⅴ</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高中</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流水號</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58982" marR="589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1866682"/>
                  </a:ext>
                </a:extLst>
              </a:tr>
              <a:tr h="196606">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學習內容</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主題軸</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A,B,C,D,E</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3600"/>
                        </a:lnSpc>
                        <a:spcAft>
                          <a:spcPts val="0"/>
                        </a:spcAft>
                        <a:tabLst>
                          <a:tab pos="2637155" algn="ctr"/>
                          <a:tab pos="5274310" algn="r"/>
                        </a:tabLst>
                      </a:pP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0(</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幼兒園</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I(</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國小低年級</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algn="just">
                        <a:lnSpc>
                          <a:spcPts val="3600"/>
                        </a:lnSpc>
                        <a:spcAft>
                          <a:spcPts val="0"/>
                        </a:spcAft>
                        <a:tabLst>
                          <a:tab pos="2637155" algn="ctr"/>
                          <a:tab pos="5274310" algn="r"/>
                        </a:tabLst>
                      </a:pP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Ⅱ</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國小中年級</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Ⅲ</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國小高年級</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Ⅳ</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國中</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2800" kern="100" dirty="0">
                          <a:solidFill>
                            <a:srgbClr val="000000"/>
                          </a:solidFill>
                          <a:effectLst/>
                          <a:latin typeface="微軟正黑體" panose="020B0604030504040204" pitchFamily="34" charset="-120"/>
                          <a:ea typeface="微軟正黑體" panose="020B0604030504040204" pitchFamily="34" charset="-120"/>
                          <a:cs typeface="新細明體" panose="02020500000000000000" pitchFamily="18" charset="-120"/>
                        </a:rPr>
                        <a:t>Ⅴ</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高中</a:t>
                      </a:r>
                      <a:r>
                        <a:rPr lang="en-US" sz="2800" kern="100" dirty="0">
                          <a:solidFill>
                            <a:srgbClr val="000000"/>
                          </a:solidFill>
                          <a:effectLst/>
                          <a:latin typeface="Times New Roman" panose="02020603050405020304" pitchFamily="18" charset="0"/>
                          <a:ea typeface="微軟正黑體" panose="020B0604030504040204" pitchFamily="34" charset="-120"/>
                          <a:cs typeface="Calibri" panose="020F0502020204030204" pitchFamily="34" charset="0"/>
                        </a:rPr>
                        <a:t>)</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3600"/>
                        </a:lnSpc>
                        <a:spcAft>
                          <a:spcPts val="0"/>
                        </a:spcAft>
                        <a:tabLst>
                          <a:tab pos="2637155" algn="ctr"/>
                          <a:tab pos="5274310" algn="r"/>
                        </a:tabLst>
                      </a:pPr>
                      <a:r>
                        <a:rPr lang="zh-TW" sz="2800" kern="100" dirty="0">
                          <a:solidFill>
                            <a:srgbClr val="000000"/>
                          </a:solidFill>
                          <a:effectLst/>
                          <a:latin typeface="Times New Roman" panose="02020603050405020304" pitchFamily="18" charset="0"/>
                          <a:ea typeface="微軟正黑體" panose="020B0604030504040204" pitchFamily="34" charset="-120"/>
                          <a:cs typeface="Times New Roman" panose="02020603050405020304" pitchFamily="18" charset="0"/>
                        </a:rPr>
                        <a:t>流水號</a:t>
                      </a:r>
                      <a:endParaRPr lang="zh-TW" sz="2800" kern="100" dirty="0">
                        <a:effectLst/>
                        <a:latin typeface="微軟正黑體" panose="020B0604030504040204" pitchFamily="34" charset="-120"/>
                        <a:ea typeface="微軟正黑體" panose="020B0604030504040204" pitchFamily="34" charset="-12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9297978"/>
                  </a:ext>
                </a:extLst>
              </a:tr>
            </a:tbl>
          </a:graphicData>
        </a:graphic>
      </p:graphicFrame>
      <p:sp>
        <p:nvSpPr>
          <p:cNvPr id="6" name="投影片編號版面配置區 5">
            <a:extLst>
              <a:ext uri="{FF2B5EF4-FFF2-40B4-BE49-F238E27FC236}">
                <a16:creationId xmlns:a16="http://schemas.microsoft.com/office/drawing/2014/main" id="{6806E8C4-3E6F-4E64-B8BB-0D19C10638A5}"/>
              </a:ext>
            </a:extLst>
          </p:cNvPr>
          <p:cNvSpPr>
            <a:spLocks noGrp="1"/>
          </p:cNvSpPr>
          <p:nvPr>
            <p:ph type="sldNum" sz="quarter" idx="11"/>
          </p:nvPr>
        </p:nvSpPr>
        <p:spPr/>
        <p:txBody>
          <a:bodyPr/>
          <a:lstStyle/>
          <a:p>
            <a:pPr>
              <a:defRPr/>
            </a:pPr>
            <a:fld id="{2619F333-D4A2-483D-8D77-5552DB788B24}" type="slidenum">
              <a:rPr lang="zh-TW" altLang="en-US" smtClean="0"/>
              <a:pPr>
                <a:defRPr/>
              </a:pPr>
              <a:t>40</a:t>
            </a:fld>
            <a:endParaRPr lang="en-US" altLang="zh-TW"/>
          </a:p>
        </p:txBody>
      </p:sp>
    </p:spTree>
    <p:extLst>
      <p:ext uri="{BB962C8B-B14F-4D97-AF65-F5344CB8AC3E}">
        <p14:creationId xmlns:p14="http://schemas.microsoft.com/office/powerpoint/2010/main" val="133488402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主題軸一：家庭的組成、發展與變化</a:t>
            </a:r>
            <a:endParaRPr lang="en-US" altLang="zh-TW" sz="3200" dirty="0">
              <a:latin typeface="微軟正黑體" panose="020B0604030504040204" pitchFamily="34" charset="-120"/>
              <a:ea typeface="微軟正黑體" panose="020B0604030504040204" pitchFamily="34" charset="-120"/>
            </a:endParaRPr>
          </a:p>
        </p:txBody>
      </p:sp>
      <p:graphicFrame>
        <p:nvGraphicFramePr>
          <p:cNvPr id="3" name="資料庫圖表 2"/>
          <p:cNvGraphicFramePr/>
          <p:nvPr>
            <p:extLst>
              <p:ext uri="{D42A27DB-BD31-4B8C-83A1-F6EECF244321}">
                <p14:modId xmlns:p14="http://schemas.microsoft.com/office/powerpoint/2010/main" val="908722567"/>
              </p:ext>
            </p:extLst>
          </p:nvPr>
        </p:nvGraphicFramePr>
        <p:xfrm>
          <a:off x="1475656" y="1916832"/>
          <a:ext cx="676875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投影片編號版面配置區 5">
            <a:extLst>
              <a:ext uri="{FF2B5EF4-FFF2-40B4-BE49-F238E27FC236}">
                <a16:creationId xmlns:a16="http://schemas.microsoft.com/office/drawing/2014/main" id="{48B48193-BD7B-4F87-8530-EA6DF820FD1D}"/>
              </a:ext>
            </a:extLst>
          </p:cNvPr>
          <p:cNvSpPr>
            <a:spLocks noGrp="1"/>
          </p:cNvSpPr>
          <p:nvPr>
            <p:ph type="sldNum" sz="quarter" idx="12"/>
          </p:nvPr>
        </p:nvSpPr>
        <p:spPr/>
        <p:txBody>
          <a:bodyPr/>
          <a:lstStyle/>
          <a:p>
            <a:fld id="{3E684296-1115-4441-8EDF-587A6A6509AE}" type="slidenum">
              <a:rPr lang="zh-TW" altLang="en-US" smtClean="0"/>
              <a:t>41</a:t>
            </a:fld>
            <a:endParaRPr lang="zh-TW" altLang="en-US"/>
          </a:p>
        </p:txBody>
      </p:sp>
    </p:spTree>
    <p:extLst>
      <p:ext uri="{BB962C8B-B14F-4D97-AF65-F5344CB8AC3E}">
        <p14:creationId xmlns:p14="http://schemas.microsoft.com/office/powerpoint/2010/main" val="7593166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資料庫圖表 9"/>
          <p:cNvGraphicFramePr/>
          <p:nvPr/>
        </p:nvGraphicFramePr>
        <p:xfrm>
          <a:off x="1282621" y="1581786"/>
          <a:ext cx="7753875"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圓角矩形 10"/>
          <p:cNvSpPr/>
          <p:nvPr/>
        </p:nvSpPr>
        <p:spPr>
          <a:xfrm>
            <a:off x="1091432" y="2204864"/>
            <a:ext cx="3490912" cy="925512"/>
          </a:xfrm>
          <a:prstGeom prst="roundRect">
            <a:avLst/>
          </a:prstGeom>
          <a:solidFill>
            <a:sysClr val="window" lastClr="FFFFFF"/>
          </a:solidFill>
          <a:ln w="25400" cap="flat" cmpd="sng" algn="ctr">
            <a:solidFill>
              <a:srgbClr val="8064A2"/>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家庭次系統、系統、超系統</a:t>
            </a:r>
          </a:p>
        </p:txBody>
      </p:sp>
      <p:sp>
        <p:nvSpPr>
          <p:cNvPr id="12" name="圓角矩形 11"/>
          <p:cNvSpPr/>
          <p:nvPr/>
        </p:nvSpPr>
        <p:spPr>
          <a:xfrm>
            <a:off x="1127101" y="3644900"/>
            <a:ext cx="3490912" cy="925513"/>
          </a:xfrm>
          <a:prstGeom prst="roundRect">
            <a:avLst/>
          </a:prstGeom>
          <a:solidFill>
            <a:sysClr val="window" lastClr="FFFFFF"/>
          </a:solidFill>
          <a:ln w="25400" cap="flat" cmpd="sng" algn="ctr">
            <a:solidFill>
              <a:srgbClr val="8064A2"/>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家庭型態與</a:t>
            </a:r>
            <a:endParaRPr kumimoji="0" lang="en-US" altLang="zh-TW" sz="2400" b="1" kern="0" dirty="0">
              <a:solidFill>
                <a:prstClr val="black"/>
              </a:solidFill>
              <a:latin typeface="微軟正黑體" panose="020B0604030504040204" pitchFamily="34" charset="-120"/>
              <a:ea typeface="微軟正黑體" panose="020B0604030504040204" pitchFamily="34" charset="-12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多元文化家庭</a:t>
            </a:r>
          </a:p>
        </p:txBody>
      </p:sp>
      <p:sp>
        <p:nvSpPr>
          <p:cNvPr id="8" name="矩形 7"/>
          <p:cNvSpPr/>
          <p:nvPr/>
        </p:nvSpPr>
        <p:spPr>
          <a:xfrm>
            <a:off x="683568" y="742601"/>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主題軸一：家庭的組成、發展與變化</a:t>
            </a:r>
            <a:endParaRPr lang="en-US" altLang="zh-TW" sz="3200" dirty="0">
              <a:latin typeface="微軟正黑體" panose="020B0604030504040204" pitchFamily="34" charset="-120"/>
              <a:ea typeface="微軟正黑體" panose="020B0604030504040204" pitchFamily="34" charset="-120"/>
            </a:endParaRPr>
          </a:p>
        </p:txBody>
      </p:sp>
      <p:sp>
        <p:nvSpPr>
          <p:cNvPr id="6"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3" name="投影片編號版面配置區 2">
            <a:extLst>
              <a:ext uri="{FF2B5EF4-FFF2-40B4-BE49-F238E27FC236}">
                <a16:creationId xmlns:a16="http://schemas.microsoft.com/office/drawing/2014/main" id="{734DB8C4-3231-4C22-80F8-B5D96EEA8A2C}"/>
              </a:ext>
            </a:extLst>
          </p:cNvPr>
          <p:cNvSpPr>
            <a:spLocks noGrp="1"/>
          </p:cNvSpPr>
          <p:nvPr>
            <p:ph type="sldNum" sz="quarter" idx="12"/>
          </p:nvPr>
        </p:nvSpPr>
        <p:spPr/>
        <p:txBody>
          <a:bodyPr/>
          <a:lstStyle/>
          <a:p>
            <a:fld id="{3E684296-1115-4441-8EDF-587A6A6509AE}" type="slidenum">
              <a:rPr lang="zh-TW" altLang="en-US" smtClean="0"/>
              <a:t>42</a:t>
            </a:fld>
            <a:endParaRPr lang="zh-TW" altLang="en-US"/>
          </a:p>
        </p:txBody>
      </p:sp>
    </p:spTree>
    <p:extLst>
      <p:ext uri="{BB962C8B-B14F-4D97-AF65-F5344CB8AC3E}">
        <p14:creationId xmlns:p14="http://schemas.microsoft.com/office/powerpoint/2010/main" val="253681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0-#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428290242"/>
              </p:ext>
            </p:extLst>
          </p:nvPr>
        </p:nvGraphicFramePr>
        <p:xfrm>
          <a:off x="189856" y="1556792"/>
          <a:ext cx="878497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683568"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主題軸一：家庭的組成、發展與變化</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9D00404C-07D1-4375-8FC9-1F13D968EC9F}"/>
              </a:ext>
            </a:extLst>
          </p:cNvPr>
          <p:cNvSpPr>
            <a:spLocks noGrp="1"/>
          </p:cNvSpPr>
          <p:nvPr>
            <p:ph type="sldNum" sz="quarter" idx="12"/>
          </p:nvPr>
        </p:nvSpPr>
        <p:spPr/>
        <p:txBody>
          <a:bodyPr/>
          <a:lstStyle/>
          <a:p>
            <a:fld id="{3E684296-1115-4441-8EDF-587A6A6509AE}" type="slidenum">
              <a:rPr lang="zh-TW" altLang="en-US" smtClean="0"/>
              <a:pPr/>
              <a:t>43</a:t>
            </a:fld>
            <a:endParaRPr lang="zh-TW" altLang="en-US" dirty="0"/>
          </a:p>
        </p:txBody>
      </p:sp>
    </p:spTree>
    <p:extLst>
      <p:ext uri="{BB962C8B-B14F-4D97-AF65-F5344CB8AC3E}">
        <p14:creationId xmlns:p14="http://schemas.microsoft.com/office/powerpoint/2010/main" val="3335985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2782436443"/>
              </p:ext>
            </p:extLst>
          </p:nvPr>
        </p:nvGraphicFramePr>
        <p:xfrm>
          <a:off x="189856" y="1556792"/>
          <a:ext cx="8784976"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五、高級中等以下學校及幼兒園家庭教育參考大綱</a:t>
            </a:r>
          </a:p>
        </p:txBody>
      </p:sp>
      <p:sp>
        <p:nvSpPr>
          <p:cNvPr id="6" name="矩形 5"/>
          <p:cNvSpPr/>
          <p:nvPr/>
        </p:nvSpPr>
        <p:spPr>
          <a:xfrm>
            <a:off x="683568"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主題軸一：家庭的組成、發展與變化</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90F4886C-5A87-42A5-B20C-4BDA038F9A16}"/>
              </a:ext>
            </a:extLst>
          </p:cNvPr>
          <p:cNvSpPr>
            <a:spLocks noGrp="1"/>
          </p:cNvSpPr>
          <p:nvPr>
            <p:ph type="sldNum" sz="quarter" idx="12"/>
          </p:nvPr>
        </p:nvSpPr>
        <p:spPr/>
        <p:txBody>
          <a:bodyPr/>
          <a:lstStyle/>
          <a:p>
            <a:fld id="{3E684296-1115-4441-8EDF-587A6A6509AE}" type="slidenum">
              <a:rPr lang="zh-TW" altLang="en-US" smtClean="0"/>
              <a:pPr/>
              <a:t>44</a:t>
            </a:fld>
            <a:endParaRPr lang="zh-TW" altLang="en-US" dirty="0"/>
          </a:p>
        </p:txBody>
      </p:sp>
    </p:spTree>
    <p:extLst>
      <p:ext uri="{BB962C8B-B14F-4D97-AF65-F5344CB8AC3E}">
        <p14:creationId xmlns:p14="http://schemas.microsoft.com/office/powerpoint/2010/main" val="3356272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1531499412"/>
              </p:ext>
            </p:extLst>
          </p:nvPr>
        </p:nvGraphicFramePr>
        <p:xfrm>
          <a:off x="189856" y="1556792"/>
          <a:ext cx="8784976"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8" name="矩形 7"/>
          <p:cNvSpPr/>
          <p:nvPr/>
        </p:nvSpPr>
        <p:spPr>
          <a:xfrm>
            <a:off x="683568"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主題軸一：家庭的組成、發展與變化</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88000D5A-407E-457F-AA2B-02FD33FF9802}"/>
              </a:ext>
            </a:extLst>
          </p:cNvPr>
          <p:cNvSpPr>
            <a:spLocks noGrp="1"/>
          </p:cNvSpPr>
          <p:nvPr>
            <p:ph type="sldNum" sz="quarter" idx="12"/>
          </p:nvPr>
        </p:nvSpPr>
        <p:spPr/>
        <p:txBody>
          <a:bodyPr/>
          <a:lstStyle/>
          <a:p>
            <a:fld id="{3E684296-1115-4441-8EDF-587A6A6509AE}" type="slidenum">
              <a:rPr lang="zh-TW" altLang="en-US" smtClean="0"/>
              <a:pPr/>
              <a:t>45</a:t>
            </a:fld>
            <a:endParaRPr lang="zh-TW" altLang="en-US" dirty="0"/>
          </a:p>
        </p:txBody>
      </p:sp>
    </p:spTree>
    <p:extLst>
      <p:ext uri="{BB962C8B-B14F-4D97-AF65-F5344CB8AC3E}">
        <p14:creationId xmlns:p14="http://schemas.microsoft.com/office/powerpoint/2010/main" val="31678960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1779388101"/>
              </p:ext>
            </p:extLst>
          </p:nvPr>
        </p:nvGraphicFramePr>
        <p:xfrm>
          <a:off x="1475656" y="1916832"/>
          <a:ext cx="676875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矩形 3"/>
          <p:cNvSpPr/>
          <p:nvPr/>
        </p:nvSpPr>
        <p:spPr>
          <a:xfrm>
            <a:off x="683568" y="83671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主題軸二：家人關係與互動</a:t>
            </a:r>
            <a:endParaRPr lang="en-US" altLang="zh-TW" sz="320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rPr>
              <a:t>五、高級中等以下學校及幼兒園家庭教育參考大綱</a:t>
            </a:r>
          </a:p>
        </p:txBody>
      </p:sp>
      <p:sp>
        <p:nvSpPr>
          <p:cNvPr id="6" name="投影片編號版面配置區 5">
            <a:extLst>
              <a:ext uri="{FF2B5EF4-FFF2-40B4-BE49-F238E27FC236}">
                <a16:creationId xmlns:a16="http://schemas.microsoft.com/office/drawing/2014/main" id="{8C3F35FB-0BB4-4229-89DE-D1F0F83E9592}"/>
              </a:ext>
            </a:extLst>
          </p:cNvPr>
          <p:cNvSpPr>
            <a:spLocks noGrp="1"/>
          </p:cNvSpPr>
          <p:nvPr>
            <p:ph type="sldNum" sz="quarter" idx="12"/>
          </p:nvPr>
        </p:nvSpPr>
        <p:spPr/>
        <p:txBody>
          <a:bodyPr/>
          <a:lstStyle/>
          <a:p>
            <a:fld id="{3E684296-1115-4441-8EDF-587A6A6509AE}" type="slidenum">
              <a:rPr lang="zh-TW" altLang="en-US" smtClean="0"/>
              <a:t>46</a:t>
            </a:fld>
            <a:endParaRPr lang="zh-TW" altLang="en-US"/>
          </a:p>
        </p:txBody>
      </p:sp>
    </p:spTree>
    <p:extLst>
      <p:ext uri="{BB962C8B-B14F-4D97-AF65-F5344CB8AC3E}">
        <p14:creationId xmlns:p14="http://schemas.microsoft.com/office/powerpoint/2010/main" val="31754279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資料庫圖表 9"/>
          <p:cNvGraphicFramePr/>
          <p:nvPr/>
        </p:nvGraphicFramePr>
        <p:xfrm>
          <a:off x="1282621" y="1581786"/>
          <a:ext cx="7753875"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圓角矩形 11"/>
          <p:cNvSpPr/>
          <p:nvPr/>
        </p:nvSpPr>
        <p:spPr>
          <a:xfrm>
            <a:off x="1127101" y="3644900"/>
            <a:ext cx="3490912" cy="925513"/>
          </a:xfrm>
          <a:prstGeom prst="roundRect">
            <a:avLst/>
          </a:prstGeom>
          <a:solidFill>
            <a:sysClr val="window" lastClr="FFFFFF"/>
          </a:solidFill>
          <a:ln w="25400" cap="flat" cmpd="sng" algn="ctr">
            <a:solidFill>
              <a:srgbClr val="8064A2"/>
            </a:solidFill>
            <a:prstDash val="solid"/>
          </a:ln>
          <a:effectLst/>
        </p:spPr>
        <p:txBody>
          <a:bodyPr anchor="ctr"/>
          <a:lstStyle/>
          <a:p>
            <a:pPr algn="ctr" fontAlgn="auto">
              <a:spcBef>
                <a:spcPts val="0"/>
              </a:spcBef>
              <a:spcAft>
                <a:spcPts val="0"/>
              </a:spcAf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家庭暴力</a:t>
            </a:r>
          </a:p>
        </p:txBody>
      </p:sp>
      <p:sp>
        <p:nvSpPr>
          <p:cNvPr id="9" name="矩形 8"/>
          <p:cNvSpPr/>
          <p:nvPr/>
        </p:nvSpPr>
        <p:spPr>
          <a:xfrm>
            <a:off x="683568" y="742601"/>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主題軸二：家人關係與互動</a:t>
            </a:r>
            <a:endParaRPr lang="en-US" altLang="zh-TW" sz="320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3" name="投影片編號版面配置區 2">
            <a:extLst>
              <a:ext uri="{FF2B5EF4-FFF2-40B4-BE49-F238E27FC236}">
                <a16:creationId xmlns:a16="http://schemas.microsoft.com/office/drawing/2014/main" id="{DA0D88F3-2DBE-4E95-BA8B-5FAA7E897E00}"/>
              </a:ext>
            </a:extLst>
          </p:cNvPr>
          <p:cNvSpPr>
            <a:spLocks noGrp="1"/>
          </p:cNvSpPr>
          <p:nvPr>
            <p:ph type="sldNum" sz="quarter" idx="12"/>
          </p:nvPr>
        </p:nvSpPr>
        <p:spPr/>
        <p:txBody>
          <a:bodyPr/>
          <a:lstStyle/>
          <a:p>
            <a:fld id="{3E684296-1115-4441-8EDF-587A6A6509AE}" type="slidenum">
              <a:rPr lang="zh-TW" altLang="en-US" smtClean="0"/>
              <a:t>47</a:t>
            </a:fld>
            <a:endParaRPr lang="zh-TW" altLang="en-US"/>
          </a:p>
        </p:txBody>
      </p:sp>
    </p:spTree>
    <p:extLst>
      <p:ext uri="{BB962C8B-B14F-4D97-AF65-F5344CB8AC3E}">
        <p14:creationId xmlns:p14="http://schemas.microsoft.com/office/powerpoint/2010/main" val="22743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2470547077"/>
              </p:ext>
            </p:extLst>
          </p:nvPr>
        </p:nvGraphicFramePr>
        <p:xfrm>
          <a:off x="199778" y="1412776"/>
          <a:ext cx="8784976"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8" name="矩形 7"/>
          <p:cNvSpPr/>
          <p:nvPr/>
        </p:nvSpPr>
        <p:spPr>
          <a:xfrm>
            <a:off x="523814" y="620688"/>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主題軸二：家人關係與互動</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87CCD3C6-E368-467D-A82D-F82B66BB3065}"/>
              </a:ext>
            </a:extLst>
          </p:cNvPr>
          <p:cNvSpPr>
            <a:spLocks noGrp="1"/>
          </p:cNvSpPr>
          <p:nvPr>
            <p:ph type="sldNum" sz="quarter" idx="12"/>
          </p:nvPr>
        </p:nvSpPr>
        <p:spPr/>
        <p:txBody>
          <a:bodyPr/>
          <a:lstStyle/>
          <a:p>
            <a:fld id="{3E684296-1115-4441-8EDF-587A6A6509AE}" type="slidenum">
              <a:rPr lang="zh-TW" altLang="en-US" smtClean="0"/>
              <a:pPr/>
              <a:t>48</a:t>
            </a:fld>
            <a:endParaRPr lang="zh-TW" altLang="en-US" dirty="0"/>
          </a:p>
        </p:txBody>
      </p:sp>
    </p:spTree>
    <p:extLst>
      <p:ext uri="{BB962C8B-B14F-4D97-AF65-F5344CB8AC3E}">
        <p14:creationId xmlns:p14="http://schemas.microsoft.com/office/powerpoint/2010/main" val="18504686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1283613400"/>
              </p:ext>
            </p:extLst>
          </p:nvPr>
        </p:nvGraphicFramePr>
        <p:xfrm>
          <a:off x="0" y="1556792"/>
          <a:ext cx="91440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683568" y="75163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主題軸二：家人關係與互動</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1FBEE403-AC32-4877-A974-68C02E3A0CE2}"/>
              </a:ext>
            </a:extLst>
          </p:cNvPr>
          <p:cNvSpPr>
            <a:spLocks noGrp="1"/>
          </p:cNvSpPr>
          <p:nvPr>
            <p:ph type="sldNum" sz="quarter" idx="12"/>
          </p:nvPr>
        </p:nvSpPr>
        <p:spPr/>
        <p:txBody>
          <a:bodyPr/>
          <a:lstStyle/>
          <a:p>
            <a:fld id="{3E684296-1115-4441-8EDF-587A6A6509AE}" type="slidenum">
              <a:rPr lang="zh-TW" altLang="en-US" smtClean="0"/>
              <a:pPr/>
              <a:t>49</a:t>
            </a:fld>
            <a:endParaRPr lang="zh-TW" altLang="en-US" dirty="0"/>
          </a:p>
        </p:txBody>
      </p:sp>
    </p:spTree>
    <p:extLst>
      <p:ext uri="{BB962C8B-B14F-4D97-AF65-F5344CB8AC3E}">
        <p14:creationId xmlns:p14="http://schemas.microsoft.com/office/powerpoint/2010/main" val="159023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家庭教育的範圍</a:t>
            </a:r>
            <a:r>
              <a:rPr kumimoji="1" lang="en-US" altLang="zh-TW"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III</a:t>
            </a:r>
            <a:endPar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2" name="矩形 1"/>
          <p:cNvSpPr/>
          <p:nvPr/>
        </p:nvSpPr>
        <p:spPr>
          <a:xfrm>
            <a:off x="467544" y="1340768"/>
            <a:ext cx="8352928" cy="584775"/>
          </a:xfrm>
          <a:prstGeom prst="rect">
            <a:avLst/>
          </a:prstGeom>
        </p:spPr>
        <p:txBody>
          <a:bodyPr wrap="square">
            <a:spAutoFit/>
          </a:bodyPr>
          <a:lstStyle/>
          <a:p>
            <a:pPr marL="1254125" indent="-1254125"/>
            <a:r>
              <a:rPr lang="zh-TW" altLang="en-US" sz="3200" dirty="0">
                <a:solidFill>
                  <a:srgbClr val="000000"/>
                </a:solidFill>
                <a:latin typeface="微軟正黑體" panose="020B0604030504040204" pitchFamily="34" charset="-120"/>
                <a:ea typeface="微軟正黑體" panose="020B0604030504040204" pitchFamily="34" charset="-120"/>
              </a:rPr>
              <a:t>家庭教育法施行細則 第</a:t>
            </a:r>
            <a:r>
              <a:rPr lang="en-US" altLang="zh-TW" sz="3200" dirty="0">
                <a:solidFill>
                  <a:srgbClr val="000000"/>
                </a:solidFill>
                <a:latin typeface="微軟正黑體" panose="020B0604030504040204" pitchFamily="34" charset="-120"/>
                <a:ea typeface="微軟正黑體" panose="020B0604030504040204" pitchFamily="34" charset="-120"/>
              </a:rPr>
              <a:t>2</a:t>
            </a:r>
            <a:r>
              <a:rPr lang="zh-TW" altLang="en-US" sz="3200" dirty="0">
                <a:solidFill>
                  <a:srgbClr val="000000"/>
                </a:solidFill>
                <a:latin typeface="微軟正黑體" panose="020B0604030504040204" pitchFamily="34" charset="-120"/>
                <a:ea typeface="微軟正黑體" panose="020B0604030504040204" pitchFamily="34" charset="-120"/>
              </a:rPr>
              <a:t>條</a:t>
            </a:r>
            <a:endParaRPr lang="zh-TW" altLang="en-US" sz="3200" dirty="0">
              <a:latin typeface="微軟正黑體" panose="020B0604030504040204" pitchFamily="34" charset="-120"/>
              <a:ea typeface="微軟正黑體" panose="020B0604030504040204" pitchFamily="34" charset="-120"/>
            </a:endParaRPr>
          </a:p>
        </p:txBody>
      </p:sp>
      <p:graphicFrame>
        <p:nvGraphicFramePr>
          <p:cNvPr id="5" name="資料庫圖表 4"/>
          <p:cNvGraphicFramePr/>
          <p:nvPr>
            <p:extLst>
              <p:ext uri="{D42A27DB-BD31-4B8C-83A1-F6EECF244321}">
                <p14:modId xmlns:p14="http://schemas.microsoft.com/office/powerpoint/2010/main" val="2228329574"/>
              </p:ext>
            </p:extLst>
          </p:nvPr>
        </p:nvGraphicFramePr>
        <p:xfrm>
          <a:off x="764804" y="2430671"/>
          <a:ext cx="8055668" cy="390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a:extLst>
              <a:ext uri="{FF2B5EF4-FFF2-40B4-BE49-F238E27FC236}">
                <a16:creationId xmlns:a16="http://schemas.microsoft.com/office/drawing/2014/main" id="{FDEB48AE-42CD-4612-93D3-82658D19EBAB}"/>
              </a:ext>
            </a:extLst>
          </p:cNvPr>
          <p:cNvSpPr>
            <a:spLocks noGrp="1"/>
          </p:cNvSpPr>
          <p:nvPr>
            <p:ph type="sldNum" sz="quarter" idx="12"/>
          </p:nvPr>
        </p:nvSpPr>
        <p:spPr/>
        <p:txBody>
          <a:bodyPr/>
          <a:lstStyle/>
          <a:p>
            <a:fld id="{3E684296-1115-4441-8EDF-587A6A6509AE}" type="slidenum">
              <a:rPr lang="zh-TW" altLang="en-US" smtClean="0"/>
              <a:t>5</a:t>
            </a:fld>
            <a:endParaRPr lang="zh-TW" altLang="en-US"/>
          </a:p>
        </p:txBody>
      </p:sp>
    </p:spTree>
    <p:extLst>
      <p:ext uri="{BB962C8B-B14F-4D97-AF65-F5344CB8AC3E}">
        <p14:creationId xmlns:p14="http://schemas.microsoft.com/office/powerpoint/2010/main" val="169894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graphicEl>
                                              <a:dgm id="{8514BAFC-E152-4B94-8FB6-B63D08040623}"/>
                                            </p:graphicEl>
                                          </p:spTgt>
                                        </p:tgtEl>
                                        <p:attrNameLst>
                                          <p:attrName>style.visibility</p:attrName>
                                        </p:attrNameLst>
                                      </p:cBhvr>
                                      <p:to>
                                        <p:strVal val="visible"/>
                                      </p:to>
                                    </p:set>
                                    <p:animEffect transition="in" filter="barn(inVertical)">
                                      <p:cBhvr>
                                        <p:cTn id="7" dur="250"/>
                                        <p:tgtEl>
                                          <p:spTgt spid="5">
                                            <p:graphicEl>
                                              <a:dgm id="{8514BAFC-E152-4B94-8FB6-B63D0804062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graphicEl>
                                              <a:dgm id="{F793A9C3-45F5-455E-A690-91DD37D83E99}"/>
                                            </p:graphicEl>
                                          </p:spTgt>
                                        </p:tgtEl>
                                        <p:attrNameLst>
                                          <p:attrName>style.visibility</p:attrName>
                                        </p:attrNameLst>
                                      </p:cBhvr>
                                      <p:to>
                                        <p:strVal val="visible"/>
                                      </p:to>
                                    </p:set>
                                    <p:animEffect transition="in" filter="barn(inVertical)">
                                      <p:cBhvr>
                                        <p:cTn id="12" dur="250"/>
                                        <p:tgtEl>
                                          <p:spTgt spid="5">
                                            <p:graphicEl>
                                              <a:dgm id="{F793A9C3-45F5-455E-A690-91DD37D83E99}"/>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graphicEl>
                                              <a:dgm id="{3156BDD5-ADBF-444D-976C-E42756A1C607}"/>
                                            </p:graphicEl>
                                          </p:spTgt>
                                        </p:tgtEl>
                                        <p:attrNameLst>
                                          <p:attrName>style.visibility</p:attrName>
                                        </p:attrNameLst>
                                      </p:cBhvr>
                                      <p:to>
                                        <p:strVal val="visible"/>
                                      </p:to>
                                    </p:set>
                                    <p:animEffect transition="in" filter="barn(inVertical)">
                                      <p:cBhvr>
                                        <p:cTn id="17" dur="250"/>
                                        <p:tgtEl>
                                          <p:spTgt spid="5">
                                            <p:graphicEl>
                                              <a:dgm id="{3156BDD5-ADBF-444D-976C-E42756A1C6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graphicEl>
                                              <a:dgm id="{09FBEEA2-59FA-4B01-B1DD-153680F13A5D}"/>
                                            </p:graphicEl>
                                          </p:spTgt>
                                        </p:tgtEl>
                                        <p:attrNameLst>
                                          <p:attrName>style.visibility</p:attrName>
                                        </p:attrNameLst>
                                      </p:cBhvr>
                                      <p:to>
                                        <p:strVal val="visible"/>
                                      </p:to>
                                    </p:set>
                                    <p:animEffect transition="in" filter="barn(inVertical)">
                                      <p:cBhvr>
                                        <p:cTn id="22" dur="250"/>
                                        <p:tgtEl>
                                          <p:spTgt spid="5">
                                            <p:graphicEl>
                                              <a:dgm id="{09FBEEA2-59FA-4B01-B1DD-153680F13A5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3516422041"/>
              </p:ext>
            </p:extLst>
          </p:nvPr>
        </p:nvGraphicFramePr>
        <p:xfrm>
          <a:off x="189856" y="1556793"/>
          <a:ext cx="8784976" cy="2664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683568" y="75163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主題軸二：家人關係與互動</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E683E20A-DB2B-41E4-9DC1-D9DA8C09AFA5}"/>
              </a:ext>
            </a:extLst>
          </p:cNvPr>
          <p:cNvSpPr>
            <a:spLocks noGrp="1"/>
          </p:cNvSpPr>
          <p:nvPr>
            <p:ph type="sldNum" sz="quarter" idx="12"/>
          </p:nvPr>
        </p:nvSpPr>
        <p:spPr/>
        <p:txBody>
          <a:bodyPr/>
          <a:lstStyle/>
          <a:p>
            <a:fld id="{3E684296-1115-4441-8EDF-587A6A6509AE}" type="slidenum">
              <a:rPr lang="zh-TW" altLang="en-US" smtClean="0"/>
              <a:pPr/>
              <a:t>50</a:t>
            </a:fld>
            <a:endParaRPr lang="zh-TW" altLang="en-US" dirty="0"/>
          </a:p>
        </p:txBody>
      </p:sp>
    </p:spTree>
    <p:extLst>
      <p:ext uri="{BB962C8B-B14F-4D97-AF65-F5344CB8AC3E}">
        <p14:creationId xmlns:p14="http://schemas.microsoft.com/office/powerpoint/2010/main" val="3714335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2382575102"/>
              </p:ext>
            </p:extLst>
          </p:nvPr>
        </p:nvGraphicFramePr>
        <p:xfrm>
          <a:off x="1475656" y="1916832"/>
          <a:ext cx="676875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a:xfrm>
            <a:off x="683568" y="83671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主題軸三：人際互動與親密關係發展</a:t>
            </a:r>
            <a:endParaRPr lang="en-US" altLang="zh-TW" sz="3200" dirty="0">
              <a:latin typeface="微軟正黑體" panose="020B0604030504040204" pitchFamily="34" charset="-120"/>
              <a:ea typeface="微軟正黑體" panose="020B0604030504040204" pitchFamily="34" charset="-120"/>
            </a:endParaRPr>
          </a:p>
        </p:txBody>
      </p:sp>
      <p:sp>
        <p:nvSpPr>
          <p:cNvPr id="4"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投影片編號版面配置區 5">
            <a:extLst>
              <a:ext uri="{FF2B5EF4-FFF2-40B4-BE49-F238E27FC236}">
                <a16:creationId xmlns:a16="http://schemas.microsoft.com/office/drawing/2014/main" id="{A674A67E-91A0-4838-B3EE-91D27F54D4B8}"/>
              </a:ext>
            </a:extLst>
          </p:cNvPr>
          <p:cNvSpPr>
            <a:spLocks noGrp="1"/>
          </p:cNvSpPr>
          <p:nvPr>
            <p:ph type="sldNum" sz="quarter" idx="12"/>
          </p:nvPr>
        </p:nvSpPr>
        <p:spPr/>
        <p:txBody>
          <a:bodyPr/>
          <a:lstStyle/>
          <a:p>
            <a:fld id="{3E684296-1115-4441-8EDF-587A6A6509AE}" type="slidenum">
              <a:rPr lang="zh-TW" altLang="en-US" smtClean="0"/>
              <a:t>51</a:t>
            </a:fld>
            <a:endParaRPr lang="zh-TW" altLang="en-US"/>
          </a:p>
        </p:txBody>
      </p:sp>
    </p:spTree>
    <p:extLst>
      <p:ext uri="{BB962C8B-B14F-4D97-AF65-F5344CB8AC3E}">
        <p14:creationId xmlns:p14="http://schemas.microsoft.com/office/powerpoint/2010/main" val="26093305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資料庫圖表 9"/>
          <p:cNvGraphicFramePr/>
          <p:nvPr/>
        </p:nvGraphicFramePr>
        <p:xfrm>
          <a:off x="1282621" y="1581786"/>
          <a:ext cx="7753875"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圓角矩形 10"/>
          <p:cNvSpPr/>
          <p:nvPr/>
        </p:nvSpPr>
        <p:spPr>
          <a:xfrm>
            <a:off x="971599" y="2204864"/>
            <a:ext cx="3646413" cy="925512"/>
          </a:xfrm>
          <a:prstGeom prst="roundRect">
            <a:avLst/>
          </a:prstGeom>
          <a:solidFill>
            <a:sysClr val="window" lastClr="FFFFFF"/>
          </a:solidFill>
          <a:ln w="25400" cap="flat" cmpd="sng" algn="ctr">
            <a:solidFill>
              <a:srgbClr val="8064A2"/>
            </a:solidFill>
            <a:prstDash val="solid"/>
          </a:ln>
          <a:effectLst/>
        </p:spPr>
        <p:txBody>
          <a:bodyPr anchor="ctr"/>
          <a:lstStyle/>
          <a:p>
            <a:pPr algn="ctr" fontAlgn="auto">
              <a:spcBef>
                <a:spcPts val="0"/>
              </a:spcBef>
              <a:spcAft>
                <a:spcPts val="0"/>
              </a:spcAf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婚姻與家庭的承諾與願景</a:t>
            </a:r>
          </a:p>
        </p:txBody>
      </p:sp>
      <p:sp>
        <p:nvSpPr>
          <p:cNvPr id="12" name="圓角矩形 11"/>
          <p:cNvSpPr/>
          <p:nvPr/>
        </p:nvSpPr>
        <p:spPr>
          <a:xfrm>
            <a:off x="1127101" y="3644900"/>
            <a:ext cx="3490912" cy="925513"/>
          </a:xfrm>
          <a:prstGeom prst="roundRect">
            <a:avLst/>
          </a:prstGeom>
          <a:solidFill>
            <a:sysClr val="window" lastClr="FFFFFF"/>
          </a:solidFill>
          <a:ln w="25400" cap="flat" cmpd="sng" algn="ctr">
            <a:solidFill>
              <a:srgbClr val="8064A2"/>
            </a:solidFill>
            <a:prstDash val="solid"/>
          </a:ln>
          <a:effectLst/>
        </p:spPr>
        <p:txBody>
          <a:bodyPr anchor="ctr"/>
          <a:lstStyle/>
          <a:p>
            <a:pPr algn="ctr" fontAlgn="auto">
              <a:spcBef>
                <a:spcPts val="0"/>
              </a:spcBef>
              <a:spcAft>
                <a:spcPts val="0"/>
              </a:spcAf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性別互動與親密關係</a:t>
            </a:r>
          </a:p>
        </p:txBody>
      </p:sp>
      <p:sp>
        <p:nvSpPr>
          <p:cNvPr id="7" name="矩形 6"/>
          <p:cNvSpPr/>
          <p:nvPr/>
        </p:nvSpPr>
        <p:spPr>
          <a:xfrm>
            <a:off x="755576" y="823366"/>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主題軸三：人際互動與親密關係發展</a:t>
            </a:r>
            <a:endParaRPr lang="en-US" altLang="zh-TW" sz="3200" dirty="0">
              <a:latin typeface="微軟正黑體" panose="020B0604030504040204" pitchFamily="34" charset="-120"/>
              <a:ea typeface="微軟正黑體" panose="020B0604030504040204" pitchFamily="34" charset="-120"/>
            </a:endParaRPr>
          </a:p>
        </p:txBody>
      </p:sp>
      <p:sp>
        <p:nvSpPr>
          <p:cNvPr id="6"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3" name="投影片編號版面配置區 2">
            <a:extLst>
              <a:ext uri="{FF2B5EF4-FFF2-40B4-BE49-F238E27FC236}">
                <a16:creationId xmlns:a16="http://schemas.microsoft.com/office/drawing/2014/main" id="{E975C292-55F9-427F-87BA-7A5A96FDB805}"/>
              </a:ext>
            </a:extLst>
          </p:cNvPr>
          <p:cNvSpPr>
            <a:spLocks noGrp="1"/>
          </p:cNvSpPr>
          <p:nvPr>
            <p:ph type="sldNum" sz="quarter" idx="12"/>
          </p:nvPr>
        </p:nvSpPr>
        <p:spPr/>
        <p:txBody>
          <a:bodyPr/>
          <a:lstStyle/>
          <a:p>
            <a:fld id="{3E684296-1115-4441-8EDF-587A6A6509AE}" type="slidenum">
              <a:rPr lang="zh-TW" altLang="en-US" smtClean="0"/>
              <a:t>52</a:t>
            </a:fld>
            <a:endParaRPr lang="zh-TW" altLang="en-US"/>
          </a:p>
        </p:txBody>
      </p:sp>
    </p:spTree>
    <p:extLst>
      <p:ext uri="{BB962C8B-B14F-4D97-AF65-F5344CB8AC3E}">
        <p14:creationId xmlns:p14="http://schemas.microsoft.com/office/powerpoint/2010/main" val="289805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0-#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677662190"/>
              </p:ext>
            </p:extLst>
          </p:nvPr>
        </p:nvGraphicFramePr>
        <p:xfrm>
          <a:off x="189856" y="1424340"/>
          <a:ext cx="895414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683568" y="620688"/>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主題軸三：人際互動與親密關係發展</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C3D91EF6-E9F8-4D0C-A6EE-38D626FF4676}"/>
              </a:ext>
            </a:extLst>
          </p:cNvPr>
          <p:cNvSpPr>
            <a:spLocks noGrp="1"/>
          </p:cNvSpPr>
          <p:nvPr>
            <p:ph type="sldNum" sz="quarter" idx="12"/>
          </p:nvPr>
        </p:nvSpPr>
        <p:spPr/>
        <p:txBody>
          <a:bodyPr/>
          <a:lstStyle/>
          <a:p>
            <a:fld id="{3E684296-1115-4441-8EDF-587A6A6509AE}" type="slidenum">
              <a:rPr lang="zh-TW" altLang="en-US" smtClean="0"/>
              <a:pPr/>
              <a:t>53</a:t>
            </a:fld>
            <a:endParaRPr lang="zh-TW" altLang="en-US" dirty="0"/>
          </a:p>
        </p:txBody>
      </p:sp>
    </p:spTree>
    <p:extLst>
      <p:ext uri="{BB962C8B-B14F-4D97-AF65-F5344CB8AC3E}">
        <p14:creationId xmlns:p14="http://schemas.microsoft.com/office/powerpoint/2010/main" val="22188160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3875643827"/>
              </p:ext>
            </p:extLst>
          </p:nvPr>
        </p:nvGraphicFramePr>
        <p:xfrm>
          <a:off x="0" y="1556792"/>
          <a:ext cx="91440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7" name="矩形 6"/>
          <p:cNvSpPr/>
          <p:nvPr/>
        </p:nvSpPr>
        <p:spPr>
          <a:xfrm>
            <a:off x="683568" y="620688"/>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主題軸三：人際互動與親密關係發展</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3255D8B7-283B-48CC-92E9-7994A94269CF}"/>
              </a:ext>
            </a:extLst>
          </p:cNvPr>
          <p:cNvSpPr>
            <a:spLocks noGrp="1"/>
          </p:cNvSpPr>
          <p:nvPr>
            <p:ph type="sldNum" sz="quarter" idx="12"/>
          </p:nvPr>
        </p:nvSpPr>
        <p:spPr/>
        <p:txBody>
          <a:bodyPr/>
          <a:lstStyle/>
          <a:p>
            <a:fld id="{3E684296-1115-4441-8EDF-587A6A6509AE}" type="slidenum">
              <a:rPr lang="zh-TW" altLang="en-US" smtClean="0"/>
              <a:pPr/>
              <a:t>54</a:t>
            </a:fld>
            <a:endParaRPr lang="zh-TW" altLang="en-US" dirty="0"/>
          </a:p>
        </p:txBody>
      </p:sp>
    </p:spTree>
    <p:extLst>
      <p:ext uri="{BB962C8B-B14F-4D97-AF65-F5344CB8AC3E}">
        <p14:creationId xmlns:p14="http://schemas.microsoft.com/office/powerpoint/2010/main" val="11438059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3101772388"/>
              </p:ext>
            </p:extLst>
          </p:nvPr>
        </p:nvGraphicFramePr>
        <p:xfrm>
          <a:off x="189856" y="1556792"/>
          <a:ext cx="8414592" cy="2880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683568" y="620688"/>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主題軸三：人際互動與親密關係發展</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39097B2F-07FA-4C87-A288-DE21E3F09D95}"/>
              </a:ext>
            </a:extLst>
          </p:cNvPr>
          <p:cNvSpPr>
            <a:spLocks noGrp="1"/>
          </p:cNvSpPr>
          <p:nvPr>
            <p:ph type="sldNum" sz="quarter" idx="12"/>
          </p:nvPr>
        </p:nvSpPr>
        <p:spPr/>
        <p:txBody>
          <a:bodyPr/>
          <a:lstStyle/>
          <a:p>
            <a:fld id="{3E684296-1115-4441-8EDF-587A6A6509AE}" type="slidenum">
              <a:rPr lang="zh-TW" altLang="en-US" smtClean="0"/>
              <a:pPr/>
              <a:t>55</a:t>
            </a:fld>
            <a:endParaRPr lang="zh-TW" altLang="en-US" dirty="0"/>
          </a:p>
        </p:txBody>
      </p:sp>
    </p:spTree>
    <p:extLst>
      <p:ext uri="{BB962C8B-B14F-4D97-AF65-F5344CB8AC3E}">
        <p14:creationId xmlns:p14="http://schemas.microsoft.com/office/powerpoint/2010/main" val="4164827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3277995755"/>
              </p:ext>
            </p:extLst>
          </p:nvPr>
        </p:nvGraphicFramePr>
        <p:xfrm>
          <a:off x="1475656" y="1916832"/>
          <a:ext cx="676875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矩形 4"/>
          <p:cNvSpPr/>
          <p:nvPr/>
        </p:nvSpPr>
        <p:spPr>
          <a:xfrm>
            <a:off x="791580"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主題軸四：家庭資源管理與消費決策</a:t>
            </a:r>
            <a:endParaRPr lang="en-US" altLang="zh-TW" sz="3200" dirty="0">
              <a:latin typeface="微軟正黑體" panose="020B0604030504040204" pitchFamily="34" charset="-120"/>
              <a:ea typeface="微軟正黑體" panose="020B0604030504040204" pitchFamily="34" charset="-120"/>
            </a:endParaRPr>
          </a:p>
        </p:txBody>
      </p:sp>
      <p:sp>
        <p:nvSpPr>
          <p:cNvPr id="4"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投影片編號版面配置區 5">
            <a:extLst>
              <a:ext uri="{FF2B5EF4-FFF2-40B4-BE49-F238E27FC236}">
                <a16:creationId xmlns:a16="http://schemas.microsoft.com/office/drawing/2014/main" id="{EBD19A38-1A17-4114-9CA3-8383D5F4E881}"/>
              </a:ext>
            </a:extLst>
          </p:cNvPr>
          <p:cNvSpPr>
            <a:spLocks noGrp="1"/>
          </p:cNvSpPr>
          <p:nvPr>
            <p:ph type="sldNum" sz="quarter" idx="12"/>
          </p:nvPr>
        </p:nvSpPr>
        <p:spPr/>
        <p:txBody>
          <a:bodyPr/>
          <a:lstStyle/>
          <a:p>
            <a:fld id="{3E684296-1115-4441-8EDF-587A6A6509AE}" type="slidenum">
              <a:rPr lang="zh-TW" altLang="en-US" smtClean="0"/>
              <a:t>56</a:t>
            </a:fld>
            <a:endParaRPr lang="zh-TW" altLang="en-US"/>
          </a:p>
        </p:txBody>
      </p:sp>
    </p:spTree>
    <p:extLst>
      <p:ext uri="{BB962C8B-B14F-4D97-AF65-F5344CB8AC3E}">
        <p14:creationId xmlns:p14="http://schemas.microsoft.com/office/powerpoint/2010/main" val="26277151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資料庫圖表 9"/>
          <p:cNvGraphicFramePr/>
          <p:nvPr/>
        </p:nvGraphicFramePr>
        <p:xfrm>
          <a:off x="1282621" y="1581786"/>
          <a:ext cx="7753875"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圓角矩形 10"/>
          <p:cNvSpPr/>
          <p:nvPr/>
        </p:nvSpPr>
        <p:spPr>
          <a:xfrm>
            <a:off x="1091432" y="2204864"/>
            <a:ext cx="3490912" cy="925512"/>
          </a:xfrm>
          <a:prstGeom prst="roundRect">
            <a:avLst/>
          </a:prstGeom>
          <a:solidFill>
            <a:sysClr val="window" lastClr="FFFFFF"/>
          </a:solidFill>
          <a:ln w="25400" cap="flat" cmpd="sng" algn="ctr">
            <a:solidFill>
              <a:srgbClr val="8064A2"/>
            </a:solidFill>
            <a:prstDash val="solid"/>
          </a:ln>
          <a:effectLst/>
        </p:spPr>
        <p:txBody>
          <a:bodyPr anchor="ctr"/>
          <a:lstStyle/>
          <a:p>
            <a:pPr algn="ctr" fontAlgn="auto">
              <a:spcBef>
                <a:spcPts val="0"/>
              </a:spcBef>
              <a:spcAft>
                <a:spcPts val="0"/>
              </a:spcAf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家庭理財</a:t>
            </a:r>
          </a:p>
        </p:txBody>
      </p:sp>
      <p:sp>
        <p:nvSpPr>
          <p:cNvPr id="12" name="圓角矩形 11"/>
          <p:cNvSpPr/>
          <p:nvPr/>
        </p:nvSpPr>
        <p:spPr>
          <a:xfrm>
            <a:off x="1127101" y="3644900"/>
            <a:ext cx="3490912" cy="925513"/>
          </a:xfrm>
          <a:prstGeom prst="roundRect">
            <a:avLst/>
          </a:prstGeom>
          <a:solidFill>
            <a:sysClr val="window" lastClr="FFFFFF"/>
          </a:solidFill>
          <a:ln w="25400" cap="flat" cmpd="sng" algn="ctr">
            <a:solidFill>
              <a:srgbClr val="8064A2"/>
            </a:solidFill>
            <a:prstDash val="solid"/>
          </a:ln>
          <a:effectLst/>
        </p:spPr>
        <p:txBody>
          <a:bodyPr anchor="ctr"/>
          <a:lstStyle/>
          <a:p>
            <a:pPr algn="ctr" fontAlgn="auto">
              <a:spcBef>
                <a:spcPts val="0"/>
              </a:spcBef>
              <a:spcAft>
                <a:spcPts val="0"/>
              </a:spcAf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家庭資源運用</a:t>
            </a:r>
            <a:endParaRPr kumimoji="0" lang="en-US" altLang="zh-TW" sz="2400" b="1" kern="0" dirty="0">
              <a:solidFill>
                <a:prstClr val="black"/>
              </a:solidFill>
              <a:latin typeface="微軟正黑體" panose="020B0604030504040204" pitchFamily="34" charset="-120"/>
              <a:ea typeface="微軟正黑體" panose="020B0604030504040204" pitchFamily="34" charset="-120"/>
            </a:endParaRPr>
          </a:p>
          <a:p>
            <a:pPr algn="ctr" fontAlgn="auto">
              <a:spcBef>
                <a:spcPts val="0"/>
              </a:spcBef>
              <a:spcAft>
                <a:spcPts val="0"/>
              </a:spcAft>
              <a:defRPr/>
            </a:pPr>
            <a:r>
              <a:rPr kumimoji="0" lang="zh-TW" altLang="en-US" sz="2400" b="1" kern="0" dirty="0">
                <a:solidFill>
                  <a:prstClr val="black"/>
                </a:solidFill>
                <a:latin typeface="微軟正黑體" panose="020B0604030504040204" pitchFamily="34" charset="-120"/>
                <a:ea typeface="微軟正黑體" panose="020B0604030504040204" pitchFamily="34" charset="-120"/>
              </a:rPr>
              <a:t>與管理</a:t>
            </a:r>
          </a:p>
        </p:txBody>
      </p:sp>
      <p:sp>
        <p:nvSpPr>
          <p:cNvPr id="7" name="矩形 6"/>
          <p:cNvSpPr/>
          <p:nvPr/>
        </p:nvSpPr>
        <p:spPr>
          <a:xfrm>
            <a:off x="683568" y="745341"/>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主題軸四：家庭資源管理與消費決策</a:t>
            </a:r>
            <a:endParaRPr lang="en-US" altLang="zh-TW" sz="3200" dirty="0">
              <a:latin typeface="微軟正黑體" panose="020B0604030504040204" pitchFamily="34" charset="-120"/>
              <a:ea typeface="微軟正黑體" panose="020B0604030504040204" pitchFamily="34" charset="-120"/>
            </a:endParaRPr>
          </a:p>
        </p:txBody>
      </p:sp>
      <p:sp>
        <p:nvSpPr>
          <p:cNvPr id="6"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3" name="投影片編號版面配置區 2">
            <a:extLst>
              <a:ext uri="{FF2B5EF4-FFF2-40B4-BE49-F238E27FC236}">
                <a16:creationId xmlns:a16="http://schemas.microsoft.com/office/drawing/2014/main" id="{DB9A85F7-375B-4939-A14E-1A2524E8A808}"/>
              </a:ext>
            </a:extLst>
          </p:cNvPr>
          <p:cNvSpPr>
            <a:spLocks noGrp="1"/>
          </p:cNvSpPr>
          <p:nvPr>
            <p:ph type="sldNum" sz="quarter" idx="12"/>
          </p:nvPr>
        </p:nvSpPr>
        <p:spPr/>
        <p:txBody>
          <a:bodyPr/>
          <a:lstStyle/>
          <a:p>
            <a:fld id="{3E684296-1115-4441-8EDF-587A6A6509AE}" type="slidenum">
              <a:rPr lang="zh-TW" altLang="en-US" smtClean="0"/>
              <a:t>57</a:t>
            </a:fld>
            <a:endParaRPr lang="zh-TW" altLang="en-US"/>
          </a:p>
        </p:txBody>
      </p:sp>
    </p:spTree>
    <p:extLst>
      <p:ext uri="{BB962C8B-B14F-4D97-AF65-F5344CB8AC3E}">
        <p14:creationId xmlns:p14="http://schemas.microsoft.com/office/powerpoint/2010/main" val="76607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0-#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1" grpId="0" animBg="1"/>
      <p:bldP spid="1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3966965674"/>
              </p:ext>
            </p:extLst>
          </p:nvPr>
        </p:nvGraphicFramePr>
        <p:xfrm>
          <a:off x="189856" y="1424340"/>
          <a:ext cx="895414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791580"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主題軸四：家庭資源管理與消費決策</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17D22D07-4AF0-49E9-A2EF-6B887FF1A4F7}"/>
              </a:ext>
            </a:extLst>
          </p:cNvPr>
          <p:cNvSpPr>
            <a:spLocks noGrp="1"/>
          </p:cNvSpPr>
          <p:nvPr>
            <p:ph type="sldNum" sz="quarter" idx="12"/>
          </p:nvPr>
        </p:nvSpPr>
        <p:spPr/>
        <p:txBody>
          <a:bodyPr/>
          <a:lstStyle/>
          <a:p>
            <a:fld id="{3E684296-1115-4441-8EDF-587A6A6509AE}" type="slidenum">
              <a:rPr lang="zh-TW" altLang="en-US" smtClean="0"/>
              <a:pPr/>
              <a:t>58</a:t>
            </a:fld>
            <a:endParaRPr lang="zh-TW" altLang="en-US" dirty="0"/>
          </a:p>
        </p:txBody>
      </p:sp>
    </p:spTree>
    <p:extLst>
      <p:ext uri="{BB962C8B-B14F-4D97-AF65-F5344CB8AC3E}">
        <p14:creationId xmlns:p14="http://schemas.microsoft.com/office/powerpoint/2010/main" val="15763649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3484087357"/>
              </p:ext>
            </p:extLst>
          </p:nvPr>
        </p:nvGraphicFramePr>
        <p:xfrm>
          <a:off x="0" y="1556792"/>
          <a:ext cx="91440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8" name="矩形 7"/>
          <p:cNvSpPr/>
          <p:nvPr/>
        </p:nvSpPr>
        <p:spPr>
          <a:xfrm>
            <a:off x="791580"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主題軸四：家庭資源管理與消費決策</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865E4E1F-0335-4661-A9D6-7B8E2830AA8F}"/>
              </a:ext>
            </a:extLst>
          </p:cNvPr>
          <p:cNvSpPr>
            <a:spLocks noGrp="1"/>
          </p:cNvSpPr>
          <p:nvPr>
            <p:ph type="sldNum" sz="quarter" idx="12"/>
          </p:nvPr>
        </p:nvSpPr>
        <p:spPr/>
        <p:txBody>
          <a:bodyPr/>
          <a:lstStyle/>
          <a:p>
            <a:fld id="{3E684296-1115-4441-8EDF-587A6A6509AE}" type="slidenum">
              <a:rPr lang="zh-TW" altLang="en-US" smtClean="0"/>
              <a:pPr/>
              <a:t>59</a:t>
            </a:fld>
            <a:endParaRPr lang="zh-TW" altLang="en-US" dirty="0"/>
          </a:p>
        </p:txBody>
      </p:sp>
    </p:spTree>
    <p:extLst>
      <p:ext uri="{BB962C8B-B14F-4D97-AF65-F5344CB8AC3E}">
        <p14:creationId xmlns:p14="http://schemas.microsoft.com/office/powerpoint/2010/main" val="2696984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家庭教育的範圍</a:t>
            </a:r>
            <a:r>
              <a:rPr kumimoji="1" lang="en-US" altLang="zh-TW"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IV</a:t>
            </a:r>
            <a:endPar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endParaRPr>
          </a:p>
        </p:txBody>
      </p:sp>
      <p:sp>
        <p:nvSpPr>
          <p:cNvPr id="2" name="矩形 1"/>
          <p:cNvSpPr/>
          <p:nvPr/>
        </p:nvSpPr>
        <p:spPr>
          <a:xfrm>
            <a:off x="467544" y="1340768"/>
            <a:ext cx="8352928" cy="584775"/>
          </a:xfrm>
          <a:prstGeom prst="rect">
            <a:avLst/>
          </a:prstGeom>
        </p:spPr>
        <p:txBody>
          <a:bodyPr wrap="square">
            <a:spAutoFit/>
          </a:bodyPr>
          <a:lstStyle/>
          <a:p>
            <a:pPr marL="1254125" indent="-1254125"/>
            <a:r>
              <a:rPr lang="zh-TW" altLang="en-US" sz="3200" dirty="0">
                <a:solidFill>
                  <a:srgbClr val="000000"/>
                </a:solidFill>
                <a:latin typeface="微軟正黑體" panose="020B0604030504040204" pitchFamily="34" charset="-120"/>
                <a:ea typeface="微軟正黑體" panose="020B0604030504040204" pitchFamily="34" charset="-120"/>
              </a:rPr>
              <a:t>家庭教育法施行細則 第</a:t>
            </a:r>
            <a:r>
              <a:rPr lang="en-US" altLang="zh-TW" sz="3200" dirty="0">
                <a:solidFill>
                  <a:srgbClr val="000000"/>
                </a:solidFill>
                <a:latin typeface="微軟正黑體" panose="020B0604030504040204" pitchFamily="34" charset="-120"/>
                <a:ea typeface="微軟正黑體" panose="020B0604030504040204" pitchFamily="34" charset="-120"/>
              </a:rPr>
              <a:t>2</a:t>
            </a:r>
            <a:r>
              <a:rPr lang="zh-TW" altLang="en-US" sz="3200" dirty="0">
                <a:solidFill>
                  <a:srgbClr val="000000"/>
                </a:solidFill>
                <a:latin typeface="微軟正黑體" panose="020B0604030504040204" pitchFamily="34" charset="-120"/>
                <a:ea typeface="微軟正黑體" panose="020B0604030504040204" pitchFamily="34" charset="-120"/>
              </a:rPr>
              <a:t>條</a:t>
            </a:r>
            <a:endParaRPr lang="zh-TW" altLang="en-US" sz="3200" dirty="0">
              <a:latin typeface="微軟正黑體" panose="020B0604030504040204" pitchFamily="34" charset="-120"/>
              <a:ea typeface="微軟正黑體" panose="020B0604030504040204" pitchFamily="34" charset="-120"/>
            </a:endParaRPr>
          </a:p>
        </p:txBody>
      </p:sp>
      <p:graphicFrame>
        <p:nvGraphicFramePr>
          <p:cNvPr id="7" name="資料庫圖表 6"/>
          <p:cNvGraphicFramePr/>
          <p:nvPr>
            <p:extLst>
              <p:ext uri="{D42A27DB-BD31-4B8C-83A1-F6EECF244321}">
                <p14:modId xmlns:p14="http://schemas.microsoft.com/office/powerpoint/2010/main" val="2423772964"/>
              </p:ext>
            </p:extLst>
          </p:nvPr>
        </p:nvGraphicFramePr>
        <p:xfrm>
          <a:off x="611560" y="2276872"/>
          <a:ext cx="8426688" cy="3978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a:extLst>
              <a:ext uri="{FF2B5EF4-FFF2-40B4-BE49-F238E27FC236}">
                <a16:creationId xmlns:a16="http://schemas.microsoft.com/office/drawing/2014/main" id="{48D7F425-E9FA-4E00-85D3-462EF8ACF295}"/>
              </a:ext>
            </a:extLst>
          </p:cNvPr>
          <p:cNvSpPr>
            <a:spLocks noGrp="1"/>
          </p:cNvSpPr>
          <p:nvPr>
            <p:ph type="sldNum" sz="quarter" idx="12"/>
          </p:nvPr>
        </p:nvSpPr>
        <p:spPr/>
        <p:txBody>
          <a:bodyPr/>
          <a:lstStyle/>
          <a:p>
            <a:fld id="{3E684296-1115-4441-8EDF-587A6A6509AE}" type="slidenum">
              <a:rPr lang="zh-TW" altLang="en-US" smtClean="0"/>
              <a:t>6</a:t>
            </a:fld>
            <a:endParaRPr lang="zh-TW" altLang="en-US"/>
          </a:p>
        </p:txBody>
      </p:sp>
    </p:spTree>
    <p:extLst>
      <p:ext uri="{BB962C8B-B14F-4D97-AF65-F5344CB8AC3E}">
        <p14:creationId xmlns:p14="http://schemas.microsoft.com/office/powerpoint/2010/main" val="27176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graphicEl>
                                              <a:dgm id="{8514BAFC-E152-4B94-8FB6-B63D08040623}"/>
                                            </p:graphicEl>
                                          </p:spTgt>
                                        </p:tgtEl>
                                        <p:attrNameLst>
                                          <p:attrName>style.visibility</p:attrName>
                                        </p:attrNameLst>
                                      </p:cBhvr>
                                      <p:to>
                                        <p:strVal val="visible"/>
                                      </p:to>
                                    </p:set>
                                    <p:animEffect transition="in" filter="circle(in)">
                                      <p:cBhvr>
                                        <p:cTn id="7" dur="500"/>
                                        <p:tgtEl>
                                          <p:spTgt spid="7">
                                            <p:graphicEl>
                                              <a:dgm id="{8514BAFC-E152-4B94-8FB6-B63D0804062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graphicEl>
                                              <a:dgm id="{07993D2E-C10B-4C92-B255-7EBE8EA41E9B}"/>
                                            </p:graphicEl>
                                          </p:spTgt>
                                        </p:tgtEl>
                                        <p:attrNameLst>
                                          <p:attrName>style.visibility</p:attrName>
                                        </p:attrNameLst>
                                      </p:cBhvr>
                                      <p:to>
                                        <p:strVal val="visible"/>
                                      </p:to>
                                    </p:set>
                                    <p:animEffect transition="in" filter="circle(in)">
                                      <p:cBhvr>
                                        <p:cTn id="12" dur="500"/>
                                        <p:tgtEl>
                                          <p:spTgt spid="7">
                                            <p:graphicEl>
                                              <a:dgm id="{07993D2E-C10B-4C92-B255-7EBE8EA41E9B}"/>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graphicEl>
                                              <a:dgm id="{3156BDD5-ADBF-444D-976C-E42756A1C607}"/>
                                            </p:graphicEl>
                                          </p:spTgt>
                                        </p:tgtEl>
                                        <p:attrNameLst>
                                          <p:attrName>style.visibility</p:attrName>
                                        </p:attrNameLst>
                                      </p:cBhvr>
                                      <p:to>
                                        <p:strVal val="visible"/>
                                      </p:to>
                                    </p:set>
                                    <p:animEffect transition="in" filter="circle(in)">
                                      <p:cBhvr>
                                        <p:cTn id="17" dur="500"/>
                                        <p:tgtEl>
                                          <p:spTgt spid="7">
                                            <p:graphicEl>
                                              <a:dgm id="{3156BDD5-ADBF-444D-976C-E42756A1C607}"/>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graphicEl>
                                              <a:dgm id="{D1B69999-5DB9-4FAA-939C-30C32619EE2B}"/>
                                            </p:graphicEl>
                                          </p:spTgt>
                                        </p:tgtEl>
                                        <p:attrNameLst>
                                          <p:attrName>style.visibility</p:attrName>
                                        </p:attrNameLst>
                                      </p:cBhvr>
                                      <p:to>
                                        <p:strVal val="visible"/>
                                      </p:to>
                                    </p:set>
                                    <p:animEffect transition="in" filter="circle(in)">
                                      <p:cBhvr>
                                        <p:cTn id="22" dur="500"/>
                                        <p:tgtEl>
                                          <p:spTgt spid="7">
                                            <p:graphicEl>
                                              <a:dgm id="{D1B69999-5DB9-4FAA-939C-30C32619EE2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One"/>
        </p:bldSub>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1630975754"/>
              </p:ext>
            </p:extLst>
          </p:nvPr>
        </p:nvGraphicFramePr>
        <p:xfrm>
          <a:off x="189856" y="1556792"/>
          <a:ext cx="8784976" cy="280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8" name="矩形 7"/>
          <p:cNvSpPr/>
          <p:nvPr/>
        </p:nvSpPr>
        <p:spPr>
          <a:xfrm>
            <a:off x="791580" y="764704"/>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主題軸四：家庭資源管理與消費決策</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48D68A4F-E65B-481E-BBE7-1730DCBD4544}"/>
              </a:ext>
            </a:extLst>
          </p:cNvPr>
          <p:cNvSpPr>
            <a:spLocks noGrp="1"/>
          </p:cNvSpPr>
          <p:nvPr>
            <p:ph type="sldNum" sz="quarter" idx="12"/>
          </p:nvPr>
        </p:nvSpPr>
        <p:spPr/>
        <p:txBody>
          <a:bodyPr/>
          <a:lstStyle/>
          <a:p>
            <a:fld id="{3E684296-1115-4441-8EDF-587A6A6509AE}" type="slidenum">
              <a:rPr lang="zh-TW" altLang="en-US" smtClean="0"/>
              <a:pPr/>
              <a:t>60</a:t>
            </a:fld>
            <a:endParaRPr lang="zh-TW" altLang="en-US" dirty="0"/>
          </a:p>
        </p:txBody>
      </p:sp>
    </p:spTree>
    <p:extLst>
      <p:ext uri="{BB962C8B-B14F-4D97-AF65-F5344CB8AC3E}">
        <p14:creationId xmlns:p14="http://schemas.microsoft.com/office/powerpoint/2010/main" val="4068619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4159209253"/>
              </p:ext>
            </p:extLst>
          </p:nvPr>
        </p:nvGraphicFramePr>
        <p:xfrm>
          <a:off x="1475656" y="1916832"/>
          <a:ext cx="6768752"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矩形 3"/>
          <p:cNvSpPr/>
          <p:nvPr/>
        </p:nvSpPr>
        <p:spPr>
          <a:xfrm>
            <a:off x="683568" y="83671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主題軸五：家庭活動與社區參與</a:t>
            </a:r>
            <a:endParaRPr lang="en-US" altLang="zh-TW" sz="320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投影片編號版面配置區 5">
            <a:extLst>
              <a:ext uri="{FF2B5EF4-FFF2-40B4-BE49-F238E27FC236}">
                <a16:creationId xmlns:a16="http://schemas.microsoft.com/office/drawing/2014/main" id="{96760FEE-57C8-4877-B598-CB59575A9B6E}"/>
              </a:ext>
            </a:extLst>
          </p:cNvPr>
          <p:cNvSpPr>
            <a:spLocks noGrp="1"/>
          </p:cNvSpPr>
          <p:nvPr>
            <p:ph type="sldNum" sz="quarter" idx="12"/>
          </p:nvPr>
        </p:nvSpPr>
        <p:spPr/>
        <p:txBody>
          <a:bodyPr/>
          <a:lstStyle/>
          <a:p>
            <a:fld id="{3E684296-1115-4441-8EDF-587A6A6509AE}" type="slidenum">
              <a:rPr lang="zh-TW" altLang="en-US" smtClean="0"/>
              <a:t>61</a:t>
            </a:fld>
            <a:endParaRPr lang="zh-TW" altLang="en-US"/>
          </a:p>
        </p:txBody>
      </p:sp>
    </p:spTree>
    <p:extLst>
      <p:ext uri="{BB962C8B-B14F-4D97-AF65-F5344CB8AC3E}">
        <p14:creationId xmlns:p14="http://schemas.microsoft.com/office/powerpoint/2010/main" val="37167387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資料庫圖表 9"/>
          <p:cNvGraphicFramePr/>
          <p:nvPr/>
        </p:nvGraphicFramePr>
        <p:xfrm>
          <a:off x="1282621" y="1581786"/>
          <a:ext cx="7753875" cy="5200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圓角矩形 11"/>
          <p:cNvSpPr/>
          <p:nvPr/>
        </p:nvSpPr>
        <p:spPr>
          <a:xfrm>
            <a:off x="1127101" y="3644900"/>
            <a:ext cx="3490912" cy="925513"/>
          </a:xfrm>
          <a:prstGeom prst="roundRect">
            <a:avLst/>
          </a:prstGeom>
          <a:solidFill>
            <a:sysClr val="window" lastClr="FFFFFF"/>
          </a:solidFill>
          <a:ln w="25400" cap="flat" cmpd="sng" algn="ctr">
            <a:solidFill>
              <a:srgbClr val="8064A2"/>
            </a:solidFill>
            <a:prstDash val="solid"/>
          </a:ln>
          <a:effectLst/>
        </p:spPr>
        <p:txBody>
          <a:bodyPr anchor="ctr"/>
          <a:lstStyle/>
          <a:p>
            <a:pPr algn="ctr" eaLnBrk="0" hangingPunct="0">
              <a:defRPr/>
            </a:pPr>
            <a:r>
              <a:rPr kumimoji="0" lang="zh-TW" altLang="en-US" sz="2400" b="1" dirty="0">
                <a:solidFill>
                  <a:srgbClr val="0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家人的生活作息</a:t>
            </a:r>
            <a:endParaRPr kumimoji="0" lang="en-US" altLang="zh-TW" sz="2400" b="1" dirty="0">
              <a:solidFill>
                <a:srgbClr val="00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endParaRPr>
          </a:p>
        </p:txBody>
      </p:sp>
      <p:sp>
        <p:nvSpPr>
          <p:cNvPr id="7" name="矩形 6"/>
          <p:cNvSpPr/>
          <p:nvPr/>
        </p:nvSpPr>
        <p:spPr>
          <a:xfrm>
            <a:off x="755576" y="742601"/>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主題軸五：家庭活動與社區參與</a:t>
            </a:r>
            <a:endParaRPr lang="en-US" altLang="zh-TW" sz="320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3" name="投影片編號版面配置區 2">
            <a:extLst>
              <a:ext uri="{FF2B5EF4-FFF2-40B4-BE49-F238E27FC236}">
                <a16:creationId xmlns:a16="http://schemas.microsoft.com/office/drawing/2014/main" id="{7AEF6891-1225-4D7F-8A9C-CBCE65D2A896}"/>
              </a:ext>
            </a:extLst>
          </p:cNvPr>
          <p:cNvSpPr>
            <a:spLocks noGrp="1"/>
          </p:cNvSpPr>
          <p:nvPr>
            <p:ph type="sldNum" sz="quarter" idx="12"/>
          </p:nvPr>
        </p:nvSpPr>
        <p:spPr/>
        <p:txBody>
          <a:bodyPr/>
          <a:lstStyle/>
          <a:p>
            <a:fld id="{3E684296-1115-4441-8EDF-587A6A6509AE}" type="slidenum">
              <a:rPr lang="zh-TW" altLang="en-US" smtClean="0"/>
              <a:t>62</a:t>
            </a:fld>
            <a:endParaRPr lang="zh-TW" altLang="en-US"/>
          </a:p>
        </p:txBody>
      </p:sp>
    </p:spTree>
    <p:extLst>
      <p:ext uri="{BB962C8B-B14F-4D97-AF65-F5344CB8AC3E}">
        <p14:creationId xmlns:p14="http://schemas.microsoft.com/office/powerpoint/2010/main" val="166845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0-#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3484644504"/>
              </p:ext>
            </p:extLst>
          </p:nvPr>
        </p:nvGraphicFramePr>
        <p:xfrm>
          <a:off x="189856" y="1424340"/>
          <a:ext cx="8954144"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598476" y="69995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主題軸五：家庭活動與社區參與</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3CBAFC40-913E-4D68-A484-282BE5232A59}"/>
              </a:ext>
            </a:extLst>
          </p:cNvPr>
          <p:cNvSpPr>
            <a:spLocks noGrp="1"/>
          </p:cNvSpPr>
          <p:nvPr>
            <p:ph type="sldNum" sz="quarter" idx="12"/>
          </p:nvPr>
        </p:nvSpPr>
        <p:spPr/>
        <p:txBody>
          <a:bodyPr/>
          <a:lstStyle/>
          <a:p>
            <a:fld id="{3E684296-1115-4441-8EDF-587A6A6509AE}" type="slidenum">
              <a:rPr lang="zh-TW" altLang="en-US" smtClean="0"/>
              <a:pPr/>
              <a:t>63</a:t>
            </a:fld>
            <a:endParaRPr lang="zh-TW" altLang="en-US" dirty="0"/>
          </a:p>
        </p:txBody>
      </p:sp>
    </p:spTree>
    <p:extLst>
      <p:ext uri="{BB962C8B-B14F-4D97-AF65-F5344CB8AC3E}">
        <p14:creationId xmlns:p14="http://schemas.microsoft.com/office/powerpoint/2010/main" val="3592234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資料庫圖表 5"/>
          <p:cNvGraphicFramePr/>
          <p:nvPr>
            <p:extLst>
              <p:ext uri="{D42A27DB-BD31-4B8C-83A1-F6EECF244321}">
                <p14:modId xmlns:p14="http://schemas.microsoft.com/office/powerpoint/2010/main" val="70821117"/>
              </p:ext>
            </p:extLst>
          </p:nvPr>
        </p:nvGraphicFramePr>
        <p:xfrm>
          <a:off x="0" y="1556792"/>
          <a:ext cx="91440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7" name="矩形 6"/>
          <p:cNvSpPr/>
          <p:nvPr/>
        </p:nvSpPr>
        <p:spPr>
          <a:xfrm>
            <a:off x="598476" y="69995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主題軸五：家庭活動與社區參與</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C334A110-90EB-4FB9-BFF9-ED339DA28E9E}"/>
              </a:ext>
            </a:extLst>
          </p:cNvPr>
          <p:cNvSpPr>
            <a:spLocks noGrp="1"/>
          </p:cNvSpPr>
          <p:nvPr>
            <p:ph type="sldNum" sz="quarter" idx="12"/>
          </p:nvPr>
        </p:nvSpPr>
        <p:spPr/>
        <p:txBody>
          <a:bodyPr/>
          <a:lstStyle/>
          <a:p>
            <a:fld id="{3E684296-1115-4441-8EDF-587A6A6509AE}" type="slidenum">
              <a:rPr lang="zh-TW" altLang="en-US" smtClean="0"/>
              <a:pPr/>
              <a:t>64</a:t>
            </a:fld>
            <a:endParaRPr lang="zh-TW" altLang="en-US" dirty="0"/>
          </a:p>
        </p:txBody>
      </p:sp>
    </p:spTree>
    <p:extLst>
      <p:ext uri="{BB962C8B-B14F-4D97-AF65-F5344CB8AC3E}">
        <p14:creationId xmlns:p14="http://schemas.microsoft.com/office/powerpoint/2010/main" val="33614892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資料庫圖表 6"/>
          <p:cNvGraphicFramePr/>
          <p:nvPr>
            <p:extLst>
              <p:ext uri="{D42A27DB-BD31-4B8C-83A1-F6EECF244321}">
                <p14:modId xmlns:p14="http://schemas.microsoft.com/office/powerpoint/2010/main" val="2808450035"/>
              </p:ext>
            </p:extLst>
          </p:nvPr>
        </p:nvGraphicFramePr>
        <p:xfrm>
          <a:off x="189856" y="1556792"/>
          <a:ext cx="8954144" cy="2952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標題 4"/>
          <p:cNvSpPr txBox="1">
            <a:spLocks/>
          </p:cNvSpPr>
          <p:nvPr/>
        </p:nvSpPr>
        <p:spPr bwMode="auto">
          <a:xfrm>
            <a:off x="-33427" y="116632"/>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五、高級中等以下學校及幼兒園家庭教育參考大綱</a:t>
            </a:r>
          </a:p>
        </p:txBody>
      </p:sp>
      <p:sp>
        <p:nvSpPr>
          <p:cNvPr id="6" name="矩形 5"/>
          <p:cNvSpPr/>
          <p:nvPr/>
        </p:nvSpPr>
        <p:spPr>
          <a:xfrm>
            <a:off x="598476" y="699952"/>
            <a:ext cx="8136904" cy="690574"/>
          </a:xfrm>
          <a:prstGeom prst="rect">
            <a:avLst/>
          </a:prstGeom>
        </p:spPr>
        <p:txBody>
          <a:bodyPr wrap="square">
            <a:spAutoFit/>
          </a:bodyPr>
          <a:lstStyle/>
          <a:p>
            <a:pPr marL="1430338" indent="-1430338" algn="ctr">
              <a:lnSpc>
                <a:spcPts val="5200"/>
              </a:lnSpc>
            </a:pPr>
            <a:r>
              <a:rPr lang="zh-TW" altLang="en-US" sz="3200" dirty="0">
                <a:latin typeface="微軟正黑體" panose="020B0604030504040204" pitchFamily="34" charset="-120"/>
                <a:ea typeface="微軟正黑體" panose="020B0604030504040204" pitchFamily="34" charset="-120"/>
              </a:rPr>
              <a:t>主題軸五：家庭活動與社區參與</a:t>
            </a:r>
            <a:endParaRPr lang="en-US" altLang="zh-TW" sz="3200" dirty="0">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53B47EA3-C376-439E-982C-AC56B26FD02A}"/>
              </a:ext>
            </a:extLst>
          </p:cNvPr>
          <p:cNvSpPr>
            <a:spLocks noGrp="1"/>
          </p:cNvSpPr>
          <p:nvPr>
            <p:ph type="sldNum" sz="quarter" idx="12"/>
          </p:nvPr>
        </p:nvSpPr>
        <p:spPr/>
        <p:txBody>
          <a:bodyPr/>
          <a:lstStyle/>
          <a:p>
            <a:fld id="{3E684296-1115-4441-8EDF-587A6A6509AE}" type="slidenum">
              <a:rPr lang="zh-TW" altLang="en-US" smtClean="0"/>
              <a:pPr/>
              <a:t>65</a:t>
            </a:fld>
            <a:endParaRPr lang="zh-TW" altLang="en-US" dirty="0"/>
          </a:p>
        </p:txBody>
      </p:sp>
    </p:spTree>
    <p:extLst>
      <p:ext uri="{BB962C8B-B14F-4D97-AF65-F5344CB8AC3E}">
        <p14:creationId xmlns:p14="http://schemas.microsoft.com/office/powerpoint/2010/main" val="18119345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
          <p:cNvSpPr txBox="1">
            <a:spLocks noChangeArrowheads="1"/>
          </p:cNvSpPr>
          <p:nvPr/>
        </p:nvSpPr>
        <p:spPr bwMode="auto">
          <a:xfrm>
            <a:off x="192882" y="805638"/>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203864"/>
            <a:ext cx="6124575" cy="522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897BE4A4-83DD-433C-91C8-0BAA2B8010EF}"/>
              </a:ext>
            </a:extLst>
          </p:cNvPr>
          <p:cNvSpPr>
            <a:spLocks noGrp="1"/>
          </p:cNvSpPr>
          <p:nvPr>
            <p:ph type="sldNum" sz="quarter" idx="12"/>
          </p:nvPr>
        </p:nvSpPr>
        <p:spPr/>
        <p:txBody>
          <a:bodyPr/>
          <a:lstStyle/>
          <a:p>
            <a:fld id="{3E684296-1115-4441-8EDF-587A6A6509AE}" type="slidenum">
              <a:rPr lang="zh-TW" altLang="en-US" smtClean="0"/>
              <a:t>66</a:t>
            </a:fld>
            <a:endParaRPr lang="zh-TW" altLang="en-US"/>
          </a:p>
        </p:txBody>
      </p:sp>
    </p:spTree>
    <p:extLst>
      <p:ext uri="{BB962C8B-B14F-4D97-AF65-F5344CB8AC3E}">
        <p14:creationId xmlns:p14="http://schemas.microsoft.com/office/powerpoint/2010/main" val="38466201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0962" t="17344" r="20567" b="8829"/>
          <a:stretch/>
        </p:blipFill>
        <p:spPr bwMode="auto">
          <a:xfrm>
            <a:off x="0" y="1540924"/>
            <a:ext cx="9144000" cy="5231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2"/>
          <p:cNvSpPr txBox="1">
            <a:spLocks noChangeArrowheads="1"/>
          </p:cNvSpPr>
          <p:nvPr/>
        </p:nvSpPr>
        <p:spPr bwMode="auto">
          <a:xfrm>
            <a:off x="192882" y="805638"/>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sp>
        <p:nvSpPr>
          <p:cNvPr id="6"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297B1C17-B6DC-49C6-B79B-9B8001C65674}"/>
              </a:ext>
            </a:extLst>
          </p:cNvPr>
          <p:cNvSpPr>
            <a:spLocks noGrp="1"/>
          </p:cNvSpPr>
          <p:nvPr>
            <p:ph type="sldNum" sz="quarter" idx="12"/>
          </p:nvPr>
        </p:nvSpPr>
        <p:spPr/>
        <p:txBody>
          <a:bodyPr/>
          <a:lstStyle/>
          <a:p>
            <a:fld id="{3E684296-1115-4441-8EDF-587A6A6509AE}" type="slidenum">
              <a:rPr lang="zh-TW" altLang="en-US" smtClean="0"/>
              <a:t>67</a:t>
            </a:fld>
            <a:endParaRPr lang="zh-TW" altLang="en-US"/>
          </a:p>
        </p:txBody>
      </p:sp>
    </p:spTree>
    <p:extLst>
      <p:ext uri="{BB962C8B-B14F-4D97-AF65-F5344CB8AC3E}">
        <p14:creationId xmlns:p14="http://schemas.microsoft.com/office/powerpoint/2010/main" val="35286045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624" t="11777" r="29907" b="70305"/>
          <a:stretch/>
        </p:blipFill>
        <p:spPr bwMode="auto">
          <a:xfrm>
            <a:off x="196009" y="1540924"/>
            <a:ext cx="8452048" cy="2516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2"/>
          <p:cNvSpPr txBox="1">
            <a:spLocks noChangeArrowheads="1"/>
          </p:cNvSpPr>
          <p:nvPr/>
        </p:nvSpPr>
        <p:spPr bwMode="auto">
          <a:xfrm>
            <a:off x="192882" y="805638"/>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sp>
        <p:nvSpPr>
          <p:cNvPr id="5"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E6284F4A-1902-46F9-B0EC-43A050F00EDE}"/>
              </a:ext>
            </a:extLst>
          </p:cNvPr>
          <p:cNvSpPr>
            <a:spLocks noGrp="1"/>
          </p:cNvSpPr>
          <p:nvPr>
            <p:ph type="sldNum" sz="quarter" idx="12"/>
          </p:nvPr>
        </p:nvSpPr>
        <p:spPr/>
        <p:txBody>
          <a:bodyPr/>
          <a:lstStyle/>
          <a:p>
            <a:fld id="{3E684296-1115-4441-8EDF-587A6A6509AE}" type="slidenum">
              <a:rPr lang="zh-TW" altLang="en-US" smtClean="0"/>
              <a:t>68</a:t>
            </a:fld>
            <a:endParaRPr lang="zh-TW" altLang="en-US"/>
          </a:p>
        </p:txBody>
      </p:sp>
    </p:spTree>
    <p:extLst>
      <p:ext uri="{BB962C8B-B14F-4D97-AF65-F5344CB8AC3E}">
        <p14:creationId xmlns:p14="http://schemas.microsoft.com/office/powerpoint/2010/main" val="4678639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626" t="28695" r="29884" b="28445"/>
          <a:stretch/>
        </p:blipFill>
        <p:spPr bwMode="auto">
          <a:xfrm>
            <a:off x="485800" y="1772816"/>
            <a:ext cx="8658200" cy="508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2"/>
          <p:cNvSpPr txBox="1">
            <a:spLocks noChangeArrowheads="1"/>
          </p:cNvSpPr>
          <p:nvPr/>
        </p:nvSpPr>
        <p:spPr bwMode="auto">
          <a:xfrm>
            <a:off x="170035" y="908720"/>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sp>
        <p:nvSpPr>
          <p:cNvPr id="5"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C0E67457-3332-4394-8D48-0D22D8D0B60D}"/>
              </a:ext>
            </a:extLst>
          </p:cNvPr>
          <p:cNvSpPr>
            <a:spLocks noGrp="1"/>
          </p:cNvSpPr>
          <p:nvPr>
            <p:ph type="sldNum" sz="quarter" idx="12"/>
          </p:nvPr>
        </p:nvSpPr>
        <p:spPr/>
        <p:txBody>
          <a:bodyPr/>
          <a:lstStyle/>
          <a:p>
            <a:fld id="{3E684296-1115-4441-8EDF-587A6A6509AE}" type="slidenum">
              <a:rPr lang="zh-TW" altLang="en-US" smtClean="0"/>
              <a:t>69</a:t>
            </a:fld>
            <a:endParaRPr lang="zh-TW" altLang="en-US"/>
          </a:p>
        </p:txBody>
      </p:sp>
    </p:spTree>
    <p:extLst>
      <p:ext uri="{BB962C8B-B14F-4D97-AF65-F5344CB8AC3E}">
        <p14:creationId xmlns:p14="http://schemas.microsoft.com/office/powerpoint/2010/main" val="2024209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4"/>
          <p:cNvSpPr txBox="1">
            <a:spLocks/>
          </p:cNvSpPr>
          <p:nvPr/>
        </p:nvSpPr>
        <p:spPr bwMode="auto">
          <a:xfrm>
            <a:off x="-108520" y="188640"/>
            <a:ext cx="925251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家庭教育的範圍</a:t>
            </a:r>
            <a:r>
              <a:rPr kumimoji="1" lang="en-US" altLang="zh-TW"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V</a:t>
            </a:r>
            <a:r>
              <a:rPr kumimoji="1" lang="zh-TW" altLang="en-US" sz="3600" b="1" i="0" u="none" strike="noStrike" kern="0" cap="none" spc="0" normalizeH="0" baseline="0" noProof="0" dirty="0">
                <a:ln>
                  <a:noFill/>
                </a:ln>
                <a:solidFill>
                  <a:srgbClr val="005A58"/>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rPr>
              <a:t>（新增）</a:t>
            </a:r>
          </a:p>
        </p:txBody>
      </p:sp>
      <p:sp>
        <p:nvSpPr>
          <p:cNvPr id="2" name="矩形 1"/>
          <p:cNvSpPr/>
          <p:nvPr/>
        </p:nvSpPr>
        <p:spPr>
          <a:xfrm>
            <a:off x="467544" y="1340768"/>
            <a:ext cx="8352928" cy="584775"/>
          </a:xfrm>
          <a:prstGeom prst="rect">
            <a:avLst/>
          </a:prstGeom>
        </p:spPr>
        <p:txBody>
          <a:bodyPr wrap="square">
            <a:spAutoFit/>
          </a:bodyPr>
          <a:lstStyle/>
          <a:p>
            <a:pPr marL="1254125" indent="-1254125"/>
            <a:r>
              <a:rPr lang="zh-TW" altLang="en-US" sz="3200" dirty="0">
                <a:solidFill>
                  <a:srgbClr val="000000"/>
                </a:solidFill>
                <a:latin typeface="微軟正黑體" panose="020B0604030504040204" pitchFamily="34" charset="-120"/>
                <a:ea typeface="微軟正黑體" panose="020B0604030504040204" pitchFamily="34" charset="-120"/>
              </a:rPr>
              <a:t>家庭教育法施行細則 第</a:t>
            </a:r>
            <a:r>
              <a:rPr lang="en-US" altLang="zh-TW" sz="3200" dirty="0">
                <a:solidFill>
                  <a:srgbClr val="000000"/>
                </a:solidFill>
                <a:latin typeface="微軟正黑體" panose="020B0604030504040204" pitchFamily="34" charset="-120"/>
                <a:ea typeface="微軟正黑體" panose="020B0604030504040204" pitchFamily="34" charset="-120"/>
              </a:rPr>
              <a:t>2</a:t>
            </a:r>
            <a:r>
              <a:rPr lang="zh-TW" altLang="en-US" sz="3200" dirty="0">
                <a:solidFill>
                  <a:srgbClr val="000000"/>
                </a:solidFill>
                <a:latin typeface="微軟正黑體" panose="020B0604030504040204" pitchFamily="34" charset="-120"/>
                <a:ea typeface="微軟正黑體" panose="020B0604030504040204" pitchFamily="34" charset="-120"/>
              </a:rPr>
              <a:t>條</a:t>
            </a:r>
            <a:endParaRPr lang="zh-TW" altLang="en-US" sz="3200" dirty="0">
              <a:latin typeface="微軟正黑體" panose="020B0604030504040204" pitchFamily="34" charset="-120"/>
              <a:ea typeface="微軟正黑體" panose="020B0604030504040204" pitchFamily="34" charset="-120"/>
            </a:endParaRPr>
          </a:p>
        </p:txBody>
      </p:sp>
      <p:graphicFrame>
        <p:nvGraphicFramePr>
          <p:cNvPr id="4" name="資料庫圖表 3"/>
          <p:cNvGraphicFramePr/>
          <p:nvPr/>
        </p:nvGraphicFramePr>
        <p:xfrm>
          <a:off x="589752" y="2417986"/>
          <a:ext cx="7855974" cy="3500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投影片編號版面配置區 4">
            <a:extLst>
              <a:ext uri="{FF2B5EF4-FFF2-40B4-BE49-F238E27FC236}">
                <a16:creationId xmlns:a16="http://schemas.microsoft.com/office/drawing/2014/main" id="{B4B351DC-F1DF-4AEE-897E-779DBE1B35BB}"/>
              </a:ext>
            </a:extLst>
          </p:cNvPr>
          <p:cNvSpPr>
            <a:spLocks noGrp="1"/>
          </p:cNvSpPr>
          <p:nvPr>
            <p:ph type="sldNum" sz="quarter" idx="12"/>
          </p:nvPr>
        </p:nvSpPr>
        <p:spPr/>
        <p:txBody>
          <a:bodyPr/>
          <a:lstStyle/>
          <a:p>
            <a:fld id="{3E684296-1115-4441-8EDF-587A6A6509AE}" type="slidenum">
              <a:rPr lang="zh-TW" altLang="en-US" smtClean="0"/>
              <a:t>7</a:t>
            </a:fld>
            <a:endParaRPr lang="zh-TW" altLang="en-US"/>
          </a:p>
        </p:txBody>
      </p:sp>
    </p:spTree>
    <p:extLst>
      <p:ext uri="{BB962C8B-B14F-4D97-AF65-F5344CB8AC3E}">
        <p14:creationId xmlns:p14="http://schemas.microsoft.com/office/powerpoint/2010/main" val="227200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07993D2E-C10B-4C92-B255-7EBE8EA41E9B}"/>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F793A9C3-45F5-455E-A690-91DD37D83E99}"/>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D1B69999-5DB9-4FAA-939C-30C32619EE2B}"/>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09FBEEA2-59FA-4B01-B1DD-153680F13A5D}"/>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562" t="44442" r="27657" b="13021"/>
          <a:stretch/>
        </p:blipFill>
        <p:spPr bwMode="auto">
          <a:xfrm>
            <a:off x="251520" y="2141473"/>
            <a:ext cx="8933750"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204476" y="980728"/>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sp>
        <p:nvSpPr>
          <p:cNvPr id="8"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9" name="橢圓 8"/>
          <p:cNvSpPr/>
          <p:nvPr/>
        </p:nvSpPr>
        <p:spPr>
          <a:xfrm>
            <a:off x="3923928" y="1977368"/>
            <a:ext cx="1800200" cy="29893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FFFFFF"/>
              </a:solidFill>
              <a:latin typeface="微軟正黑體" panose="020B0604030504040204" pitchFamily="34" charset="-120"/>
              <a:ea typeface="微軟正黑體" panose="020B0604030504040204" pitchFamily="34" charset="-120"/>
            </a:endParaRPr>
          </a:p>
        </p:txBody>
      </p:sp>
      <p:sp>
        <p:nvSpPr>
          <p:cNvPr id="10" name="橢圓 9"/>
          <p:cNvSpPr/>
          <p:nvPr/>
        </p:nvSpPr>
        <p:spPr>
          <a:xfrm>
            <a:off x="755576" y="2492895"/>
            <a:ext cx="1080120" cy="24738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FFFFFF"/>
              </a:solidFill>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9A48064C-77A7-46E6-8B5F-9B07C983479A}"/>
              </a:ext>
            </a:extLst>
          </p:cNvPr>
          <p:cNvSpPr>
            <a:spLocks noGrp="1"/>
          </p:cNvSpPr>
          <p:nvPr>
            <p:ph type="sldNum" sz="quarter" idx="12"/>
          </p:nvPr>
        </p:nvSpPr>
        <p:spPr/>
        <p:txBody>
          <a:bodyPr/>
          <a:lstStyle/>
          <a:p>
            <a:fld id="{3E684296-1115-4441-8EDF-587A6A6509AE}" type="slidenum">
              <a:rPr lang="zh-TW" altLang="en-US" smtClean="0"/>
              <a:t>70</a:t>
            </a:fld>
            <a:endParaRPr lang="zh-TW" altLang="en-US"/>
          </a:p>
        </p:txBody>
      </p:sp>
    </p:spTree>
    <p:extLst>
      <p:ext uri="{BB962C8B-B14F-4D97-AF65-F5344CB8AC3E}">
        <p14:creationId xmlns:p14="http://schemas.microsoft.com/office/powerpoint/2010/main" val="17776745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999" t="15448" r="23772" b="22000"/>
          <a:stretch/>
        </p:blipFill>
        <p:spPr bwMode="auto">
          <a:xfrm>
            <a:off x="-67580" y="1857850"/>
            <a:ext cx="9279160" cy="5013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192882" y="805638"/>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sp>
        <p:nvSpPr>
          <p:cNvPr id="7"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投影片編號版面配置區 2">
            <a:extLst>
              <a:ext uri="{FF2B5EF4-FFF2-40B4-BE49-F238E27FC236}">
                <a16:creationId xmlns:a16="http://schemas.microsoft.com/office/drawing/2014/main" id="{1669208A-428B-4989-840C-DA98384FEA8D}"/>
              </a:ext>
            </a:extLst>
          </p:cNvPr>
          <p:cNvSpPr>
            <a:spLocks noGrp="1"/>
          </p:cNvSpPr>
          <p:nvPr>
            <p:ph type="sldNum" sz="quarter" idx="12"/>
          </p:nvPr>
        </p:nvSpPr>
        <p:spPr/>
        <p:txBody>
          <a:bodyPr/>
          <a:lstStyle/>
          <a:p>
            <a:fld id="{3E684296-1115-4441-8EDF-587A6A6509AE}" type="slidenum">
              <a:rPr lang="zh-TW" altLang="en-US" smtClean="0"/>
              <a:t>71</a:t>
            </a:fld>
            <a:endParaRPr lang="zh-TW" altLang="en-US"/>
          </a:p>
        </p:txBody>
      </p:sp>
    </p:spTree>
    <p:extLst>
      <p:ext uri="{BB962C8B-B14F-4D97-AF65-F5344CB8AC3E}">
        <p14:creationId xmlns:p14="http://schemas.microsoft.com/office/powerpoint/2010/main" val="16090991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125" t="38667" r="23750" b="24000"/>
          <a:stretch/>
        </p:blipFill>
        <p:spPr bwMode="auto">
          <a:xfrm>
            <a:off x="1822" y="1653623"/>
            <a:ext cx="9178726"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橢圓 1"/>
          <p:cNvSpPr/>
          <p:nvPr/>
        </p:nvSpPr>
        <p:spPr>
          <a:xfrm>
            <a:off x="3923928" y="1540924"/>
            <a:ext cx="1800200" cy="34257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FFFFFF"/>
              </a:solidFill>
              <a:latin typeface="微軟正黑體" panose="020B0604030504040204" pitchFamily="34" charset="-120"/>
              <a:ea typeface="微軟正黑體" panose="020B0604030504040204" pitchFamily="34" charset="-120"/>
            </a:endParaRPr>
          </a:p>
        </p:txBody>
      </p:sp>
      <p:sp>
        <p:nvSpPr>
          <p:cNvPr id="7" name="橢圓 6"/>
          <p:cNvSpPr/>
          <p:nvPr/>
        </p:nvSpPr>
        <p:spPr>
          <a:xfrm>
            <a:off x="755576" y="1661442"/>
            <a:ext cx="1296144" cy="330528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FFFFFF"/>
              </a:solidFill>
              <a:latin typeface="微軟正黑體" panose="020B0604030504040204" pitchFamily="34" charset="-120"/>
              <a:ea typeface="微軟正黑體" panose="020B0604030504040204" pitchFamily="34" charset="-120"/>
            </a:endParaRPr>
          </a:p>
        </p:txBody>
      </p:sp>
      <p:sp>
        <p:nvSpPr>
          <p:cNvPr id="8" name="Rectangle 2"/>
          <p:cNvSpPr txBox="1">
            <a:spLocks noChangeArrowheads="1"/>
          </p:cNvSpPr>
          <p:nvPr/>
        </p:nvSpPr>
        <p:spPr bwMode="auto">
          <a:xfrm>
            <a:off x="192882" y="805638"/>
            <a:ext cx="8939524" cy="735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kumimoji="1" sz="4000" b="1" cap="all">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a:lstStyle>
          <a:p>
            <a:r>
              <a:rPr lang="en-US" altLang="zh-TW" sz="2800" kern="0" dirty="0">
                <a:ea typeface="微軟正黑體" panose="020B0604030504040204" pitchFamily="34" charset="-120"/>
              </a:rPr>
              <a:t>12</a:t>
            </a:r>
            <a:r>
              <a:rPr lang="zh-TW" altLang="en-US" sz="2800" kern="0" dirty="0">
                <a:ea typeface="微軟正黑體" panose="020B0604030504040204" pitchFamily="34" charset="-120"/>
              </a:rPr>
              <a:t>年國教</a:t>
            </a:r>
            <a:r>
              <a:rPr lang="en-US" altLang="zh-TW" sz="2800" kern="0" dirty="0">
                <a:ea typeface="微軟正黑體" panose="020B0604030504040204" pitchFamily="34" charset="-120"/>
              </a:rPr>
              <a:t>-</a:t>
            </a:r>
            <a:r>
              <a:rPr lang="zh-TW" altLang="en-US" sz="2800" kern="0" dirty="0">
                <a:ea typeface="微軟正黑體" panose="020B0604030504040204" pitchFamily="34" charset="-120"/>
              </a:rPr>
              <a:t>總綱核心素養</a:t>
            </a:r>
          </a:p>
        </p:txBody>
      </p:sp>
      <p:sp>
        <p:nvSpPr>
          <p:cNvPr id="10"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FAFF26B7-AD31-4078-8C33-8C83AED1DB42}"/>
              </a:ext>
            </a:extLst>
          </p:cNvPr>
          <p:cNvSpPr>
            <a:spLocks noGrp="1"/>
          </p:cNvSpPr>
          <p:nvPr>
            <p:ph type="sldNum" sz="quarter" idx="12"/>
          </p:nvPr>
        </p:nvSpPr>
        <p:spPr/>
        <p:txBody>
          <a:bodyPr/>
          <a:lstStyle/>
          <a:p>
            <a:fld id="{3E684296-1115-4441-8EDF-587A6A6509AE}" type="slidenum">
              <a:rPr lang="zh-TW" altLang="en-US" smtClean="0"/>
              <a:t>72</a:t>
            </a:fld>
            <a:endParaRPr lang="zh-TW" altLang="en-US"/>
          </a:p>
        </p:txBody>
      </p:sp>
    </p:spTree>
    <p:extLst>
      <p:ext uri="{BB962C8B-B14F-4D97-AF65-F5344CB8AC3E}">
        <p14:creationId xmlns:p14="http://schemas.microsoft.com/office/powerpoint/2010/main" val="41358831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AF6E3D7E-8068-4FA1-9A4D-38E593620E7D}"/>
              </a:ext>
            </a:extLst>
          </p:cNvPr>
          <p:cNvSpPr>
            <a:spLocks noGrp="1"/>
          </p:cNvSpPr>
          <p:nvPr>
            <p:ph type="sldNum" sz="quarter" idx="12"/>
          </p:nvPr>
        </p:nvSpPr>
        <p:spPr/>
        <p:txBody>
          <a:bodyPr/>
          <a:lstStyle/>
          <a:p>
            <a:fld id="{3E684296-1115-4441-8EDF-587A6A6509AE}" type="slidenum">
              <a:rPr lang="zh-TW" altLang="en-US" smtClean="0"/>
              <a:t>73</a:t>
            </a:fld>
            <a:endParaRPr lang="zh-TW" altLang="en-US"/>
          </a:p>
        </p:txBody>
      </p:sp>
      <p:pic>
        <p:nvPicPr>
          <p:cNvPr id="3074" name="Picture 2" descr="https://slidesplayer.com/slide/16601275/96/images/29/%E7%B4%A0%E9%A4%8A%E5%B0%8E%E5%90%91%E7%9A%84%E6%95%99%E5%AD%B8%E8%88%87%E8%A9%95%E9%87%8F+CARS+Contextualization+Action+%E7%87%9F%E9%80%A0%E6%83%85%E5%A2%83%E8%84%88%E7%B5%A1%E5%8C%96%E7%9A%84%E5%AD%B8%E7%BF%92+%E5%BC%B7%E8%AA%BF%E5%AF%A6%E8%B8%90%E5%8A%9B%E8%A1%8C%E7%9A%84%E8%A1%A8%E7%8F%BE.jpg">
            <a:extLst>
              <a:ext uri="{FF2B5EF4-FFF2-40B4-BE49-F238E27FC236}">
                <a16:creationId xmlns:a16="http://schemas.microsoft.com/office/drawing/2014/main" id="{542234AB-8ABB-4415-8E68-D59F34E44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標題 4">
            <a:extLst>
              <a:ext uri="{FF2B5EF4-FFF2-40B4-BE49-F238E27FC236}">
                <a16:creationId xmlns:a16="http://schemas.microsoft.com/office/drawing/2014/main" id="{35BE7148-8912-43AC-A3A8-3F2442832CA3}"/>
              </a:ext>
            </a:extLst>
          </p:cNvPr>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939310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1457746379"/>
              </p:ext>
            </p:extLst>
          </p:nvPr>
        </p:nvGraphicFramePr>
        <p:xfrm>
          <a:off x="302003" y="1098958"/>
          <a:ext cx="8330269" cy="4871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向右箭號 1"/>
          <p:cNvSpPr/>
          <p:nvPr/>
        </p:nvSpPr>
        <p:spPr>
          <a:xfrm>
            <a:off x="5940152" y="3069250"/>
            <a:ext cx="978408" cy="484632"/>
          </a:xfrm>
          <a:prstGeom prst="rightArrow">
            <a:avLst/>
          </a:prstGeom>
          <a:solidFill>
            <a:srgbClr val="6ABC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投影片編號版面配置區 5">
            <a:extLst>
              <a:ext uri="{FF2B5EF4-FFF2-40B4-BE49-F238E27FC236}">
                <a16:creationId xmlns:a16="http://schemas.microsoft.com/office/drawing/2014/main" id="{CA5D69FD-77E6-4EE7-936B-F052BBB1B1C9}"/>
              </a:ext>
            </a:extLst>
          </p:cNvPr>
          <p:cNvSpPr>
            <a:spLocks noGrp="1"/>
          </p:cNvSpPr>
          <p:nvPr>
            <p:ph type="sldNum" sz="quarter" idx="12"/>
          </p:nvPr>
        </p:nvSpPr>
        <p:spPr/>
        <p:txBody>
          <a:bodyPr/>
          <a:lstStyle/>
          <a:p>
            <a:fld id="{3E684296-1115-4441-8EDF-587A6A6509AE}" type="slidenum">
              <a:rPr lang="zh-TW" altLang="en-US" smtClean="0"/>
              <a:t>74</a:t>
            </a:fld>
            <a:endParaRPr lang="zh-TW" altLang="en-US"/>
          </a:p>
        </p:txBody>
      </p:sp>
    </p:spTree>
    <p:extLst>
      <p:ext uri="{BB962C8B-B14F-4D97-AF65-F5344CB8AC3E}">
        <p14:creationId xmlns:p14="http://schemas.microsoft.com/office/powerpoint/2010/main" val="8038452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543C98D4-76FB-46AF-AB35-15F069DEFECA}"/>
              </a:ext>
            </a:extLst>
          </p:cNvPr>
          <p:cNvSpPr>
            <a:spLocks noGrp="1"/>
          </p:cNvSpPr>
          <p:nvPr>
            <p:ph type="title"/>
          </p:nvPr>
        </p:nvSpPr>
        <p:spPr>
          <a:xfrm>
            <a:off x="628650" y="365127"/>
            <a:ext cx="7886700" cy="674780"/>
          </a:xfrm>
        </p:spPr>
        <p:txBody>
          <a:bodyPr/>
          <a:lstStyle/>
          <a:p>
            <a:pPr marL="0" marR="0" lvl="0" indent="0" algn="ctr" defTabSz="457200" rtl="0" eaLnBrk="1" fontAlgn="auto" latinLnBrk="0" hangingPunct="1">
              <a:lnSpc>
                <a:spcPct val="100000"/>
              </a:lnSpc>
              <a:spcBef>
                <a:spcPct val="0"/>
              </a:spcBef>
              <a:spcAft>
                <a:spcPts val="0"/>
              </a:spcAft>
              <a:tabLst/>
              <a:defRPr/>
            </a:pPr>
            <a:r>
              <a:rPr kumimoji="0" lang="zh-TW" altLang="en-US" sz="3200" b="1" i="0" u="none" strike="noStrike" kern="1200" cap="none" spc="0" normalizeH="0" baseline="0" noProof="0" dirty="0">
                <a:ln>
                  <a:noFill/>
                </a:ln>
                <a:solidFill>
                  <a:srgbClr val="005A58"/>
                </a:solidFill>
                <a:effectLst>
                  <a:outerShdw blurRad="38100" dist="38100" dir="2700000" algn="tl">
                    <a:srgbClr val="000000">
                      <a:alpha val="43137"/>
                    </a:srgbClr>
                  </a:outerShdw>
                </a:effectLst>
                <a:uLnTx/>
                <a:uFillTx/>
                <a:latin typeface="Calibri Light" panose="020F0302020204030204"/>
                <a:ea typeface="微軟正黑體" panose="020B0604030504040204" pitchFamily="34" charset="-120"/>
                <a:cs typeface="+mn-cs"/>
              </a:rPr>
              <a:t>六、素養導向家庭教育教學活動設計</a:t>
            </a:r>
            <a:endParaRPr lang="zh-TW" altLang="en-US" dirty="0"/>
          </a:p>
        </p:txBody>
      </p:sp>
      <p:graphicFrame>
        <p:nvGraphicFramePr>
          <p:cNvPr id="7" name="內容版面配置區 6">
            <a:extLst>
              <a:ext uri="{FF2B5EF4-FFF2-40B4-BE49-F238E27FC236}">
                <a16:creationId xmlns:a16="http://schemas.microsoft.com/office/drawing/2014/main" id="{D2DE4CC6-EE1A-4A87-80B9-41F95793A52E}"/>
              </a:ext>
            </a:extLst>
          </p:cNvPr>
          <p:cNvGraphicFramePr>
            <a:graphicFrameLocks noGrp="1"/>
          </p:cNvGraphicFramePr>
          <p:nvPr>
            <p:ph idx="1"/>
            <p:extLst>
              <p:ext uri="{D42A27DB-BD31-4B8C-83A1-F6EECF244321}">
                <p14:modId xmlns:p14="http://schemas.microsoft.com/office/powerpoint/2010/main" val="179513784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投影片編號版面配置區 3">
            <a:extLst>
              <a:ext uri="{FF2B5EF4-FFF2-40B4-BE49-F238E27FC236}">
                <a16:creationId xmlns:a16="http://schemas.microsoft.com/office/drawing/2014/main" id="{CE1779E9-20F9-4ABE-AA19-F05D1CC15E6A}"/>
              </a:ext>
            </a:extLst>
          </p:cNvPr>
          <p:cNvSpPr>
            <a:spLocks noGrp="1"/>
          </p:cNvSpPr>
          <p:nvPr>
            <p:ph type="sldNum" sz="quarter" idx="12"/>
          </p:nvPr>
        </p:nvSpPr>
        <p:spPr/>
        <p:txBody>
          <a:bodyPr/>
          <a:lstStyle/>
          <a:p>
            <a:fld id="{3E684296-1115-4441-8EDF-587A6A6509AE}" type="slidenum">
              <a:rPr lang="zh-TW" altLang="en-US" smtClean="0"/>
              <a:t>75</a:t>
            </a:fld>
            <a:endParaRPr lang="zh-TW" altLang="en-US"/>
          </a:p>
        </p:txBody>
      </p:sp>
    </p:spTree>
    <p:extLst>
      <p:ext uri="{BB962C8B-B14F-4D97-AF65-F5344CB8AC3E}">
        <p14:creationId xmlns:p14="http://schemas.microsoft.com/office/powerpoint/2010/main" val="21125536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3"/>
          <a:srcRect l="27163" t="26200" r="25981" b="20600"/>
          <a:stretch/>
        </p:blipFill>
        <p:spPr>
          <a:xfrm>
            <a:off x="11870" y="719373"/>
            <a:ext cx="9132130" cy="6300206"/>
          </a:xfrm>
          <a:prstGeom prst="rect">
            <a:avLst/>
          </a:prstGeom>
        </p:spPr>
      </p:pic>
      <p:sp>
        <p:nvSpPr>
          <p:cNvPr id="6" name="文字方塊 5"/>
          <p:cNvSpPr txBox="1"/>
          <p:nvPr/>
        </p:nvSpPr>
        <p:spPr>
          <a:xfrm>
            <a:off x="1979712" y="4941168"/>
            <a:ext cx="6912768" cy="769441"/>
          </a:xfrm>
          <a:prstGeom prst="rect">
            <a:avLst/>
          </a:prstGeom>
          <a:noFill/>
        </p:spPr>
        <p:txBody>
          <a:bodyPr wrap="square" rtlCol="0">
            <a:spAutoFit/>
          </a:bodyPr>
          <a:lstStyle/>
          <a:p>
            <a:pPr marL="804863" indent="-804863"/>
            <a:r>
              <a:rPr lang="zh-TW" altLang="en-US" sz="2000" dirty="0">
                <a:latin typeface="微軟正黑體" panose="020B0604030504040204" pitchFamily="34" charset="-120"/>
                <a:ea typeface="微軟正黑體" panose="020B0604030504040204" pitchFamily="34" charset="-120"/>
              </a:rPr>
              <a:t>例如：了解自己家庭的慶生儀式，主動參與慶生活動，並分享參與感受</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p:txBody>
      </p:sp>
      <p:sp>
        <p:nvSpPr>
          <p:cNvPr id="5"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A1CFC053-5ED1-4BE0-AB57-3DE4B3CB5333}"/>
              </a:ext>
            </a:extLst>
          </p:cNvPr>
          <p:cNvSpPr>
            <a:spLocks noGrp="1"/>
          </p:cNvSpPr>
          <p:nvPr>
            <p:ph type="sldNum" sz="quarter" idx="12"/>
          </p:nvPr>
        </p:nvSpPr>
        <p:spPr/>
        <p:txBody>
          <a:bodyPr/>
          <a:lstStyle/>
          <a:p>
            <a:fld id="{3E684296-1115-4441-8EDF-587A6A6509AE}" type="slidenum">
              <a:rPr lang="zh-TW" altLang="en-US" smtClean="0"/>
              <a:t>76</a:t>
            </a:fld>
            <a:endParaRPr lang="zh-TW" altLang="en-US"/>
          </a:p>
        </p:txBody>
      </p:sp>
    </p:spTree>
    <p:extLst>
      <p:ext uri="{BB962C8B-B14F-4D97-AF65-F5344CB8AC3E}">
        <p14:creationId xmlns:p14="http://schemas.microsoft.com/office/powerpoint/2010/main" val="10069356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nvGraphicFramePr>
        <p:xfrm>
          <a:off x="0" y="1423318"/>
          <a:ext cx="9036496" cy="5606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向左箭號 9"/>
          <p:cNvSpPr/>
          <p:nvPr/>
        </p:nvSpPr>
        <p:spPr>
          <a:xfrm rot="2923711">
            <a:off x="5383851" y="4539755"/>
            <a:ext cx="2101908" cy="812861"/>
          </a:xfrm>
          <a:prstGeom prst="leftArrow">
            <a:avLst>
              <a:gd name="adj1" fmla="val 60000"/>
              <a:gd name="adj2" fmla="val 50000"/>
            </a:avLst>
          </a:prstGeom>
          <a:solidFill>
            <a:schemeClr val="accent2">
              <a:lumMod val="20000"/>
              <a:lumOff val="80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7" name="群組 6"/>
          <p:cNvGrpSpPr/>
          <p:nvPr/>
        </p:nvGrpSpPr>
        <p:grpSpPr>
          <a:xfrm>
            <a:off x="5117411" y="4779676"/>
            <a:ext cx="3579733" cy="1489678"/>
            <a:chOff x="498368" y="3157795"/>
            <a:chExt cx="3579733" cy="1489678"/>
          </a:xfrm>
        </p:grpSpPr>
        <p:sp>
          <p:nvSpPr>
            <p:cNvPr id="8" name="圓角矩形 7"/>
            <p:cNvSpPr/>
            <p:nvPr/>
          </p:nvSpPr>
          <p:spPr>
            <a:xfrm>
              <a:off x="498368" y="3157795"/>
              <a:ext cx="3579733" cy="1489678"/>
            </a:xfrm>
            <a:prstGeom prst="roundRect">
              <a:avLst>
                <a:gd name="adj" fmla="val 10000"/>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圓角矩形 4"/>
            <p:cNvSpPr/>
            <p:nvPr/>
          </p:nvSpPr>
          <p:spPr>
            <a:xfrm>
              <a:off x="541999" y="3201426"/>
              <a:ext cx="3492471" cy="14024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62865" rIns="62865" bIns="62865" numCol="1" spcCol="1270" anchor="ctr" anchorCtr="0">
              <a:noAutofit/>
            </a:bodyPr>
            <a:lstStyle/>
            <a:p>
              <a:pPr defTabSz="1466850">
                <a:lnSpc>
                  <a:spcPct val="90000"/>
                </a:lnSpc>
                <a:spcAft>
                  <a:spcPct val="35000"/>
                </a:spcAft>
              </a:pPr>
              <a:r>
                <a:rPr lang="en-US" altLang="zh-TW" sz="28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A-II-4</a:t>
              </a:r>
              <a:r>
                <a:rPr lang="zh-TW" altLang="en-US" sz="28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家庭儀典的參與。</a:t>
              </a:r>
              <a:endParaRPr lang="zh-TW" altLang="en-US" sz="2800" b="1" dirty="0">
                <a:solidFill>
                  <a:srgbClr val="000000"/>
                </a:solidFill>
                <a:latin typeface="微軟正黑體" panose="020B0604030504040204" pitchFamily="34" charset="-120"/>
                <a:ea typeface="微軟正黑體" panose="020B0604030504040204" pitchFamily="34" charset="-120"/>
              </a:endParaRPr>
            </a:p>
          </p:txBody>
        </p:sp>
      </p:grpSp>
      <p:sp>
        <p:nvSpPr>
          <p:cNvPr id="14" name="文字方塊 13"/>
          <p:cNvSpPr txBox="1"/>
          <p:nvPr/>
        </p:nvSpPr>
        <p:spPr>
          <a:xfrm>
            <a:off x="323528" y="1130930"/>
            <a:ext cx="3528392" cy="523220"/>
          </a:xfrm>
          <a:prstGeom prst="rect">
            <a:avLst/>
          </a:prstGeom>
          <a:noFill/>
        </p:spPr>
        <p:txBody>
          <a:bodyPr wrap="square" rtlCol="0">
            <a:spAutoFit/>
          </a:bodyPr>
          <a:lstStyle/>
          <a:p>
            <a:r>
              <a:rPr lang="zh-TW" altLang="en-US" sz="2800" dirty="0">
                <a:solidFill>
                  <a:srgbClr val="000000"/>
                </a:solidFill>
                <a:latin typeface="微軟正黑體" panose="020B0604030504040204" pitchFamily="34" charset="-120"/>
                <a:ea typeface="微軟正黑體" panose="020B0604030504040204" pitchFamily="34" charset="-120"/>
              </a:rPr>
              <a:t>國小三、四年級</a:t>
            </a:r>
          </a:p>
        </p:txBody>
      </p:sp>
      <p:sp>
        <p:nvSpPr>
          <p:cNvPr id="11"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EFAA40DD-1375-4776-80AC-A20E9635ED59}"/>
              </a:ext>
            </a:extLst>
          </p:cNvPr>
          <p:cNvSpPr>
            <a:spLocks noGrp="1"/>
          </p:cNvSpPr>
          <p:nvPr>
            <p:ph type="sldNum" sz="quarter" idx="12"/>
          </p:nvPr>
        </p:nvSpPr>
        <p:spPr/>
        <p:txBody>
          <a:bodyPr/>
          <a:lstStyle/>
          <a:p>
            <a:fld id="{3E684296-1115-4441-8EDF-587A6A6509AE}" type="slidenum">
              <a:rPr lang="zh-TW" altLang="en-US" smtClean="0"/>
              <a:pPr/>
              <a:t>77</a:t>
            </a:fld>
            <a:endParaRPr lang="zh-TW" altLang="en-US" dirty="0"/>
          </a:p>
        </p:txBody>
      </p:sp>
    </p:spTree>
    <p:extLst>
      <p:ext uri="{BB962C8B-B14F-4D97-AF65-F5344CB8AC3E}">
        <p14:creationId xmlns:p14="http://schemas.microsoft.com/office/powerpoint/2010/main" val="38669457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rotWithShape="1">
          <a:blip r:embed="rId2"/>
          <a:srcRect l="24406" t="24801" r="24013" b="10800"/>
          <a:stretch/>
        </p:blipFill>
        <p:spPr>
          <a:xfrm>
            <a:off x="39381" y="719373"/>
            <a:ext cx="9116490" cy="6310027"/>
          </a:xfrm>
          <a:prstGeom prst="rect">
            <a:avLst/>
          </a:prstGeom>
        </p:spPr>
      </p:pic>
      <p:sp>
        <p:nvSpPr>
          <p:cNvPr id="5" name="文字方塊 4"/>
          <p:cNvSpPr txBox="1"/>
          <p:nvPr/>
        </p:nvSpPr>
        <p:spPr>
          <a:xfrm>
            <a:off x="2051720" y="4653136"/>
            <a:ext cx="6984776" cy="707886"/>
          </a:xfrm>
          <a:prstGeom prst="rect">
            <a:avLst/>
          </a:prstGeom>
          <a:noFill/>
        </p:spPr>
        <p:txBody>
          <a:bodyPr wrap="square" rtlCol="0">
            <a:spAutoFit/>
          </a:bodyPr>
          <a:lstStyle/>
          <a:p>
            <a:pPr marL="715963" indent="-715963"/>
            <a:r>
              <a:rPr lang="zh-TW" altLang="en-US" sz="2000" dirty="0">
                <a:latin typeface="微軟正黑體" panose="020B0604030504040204" pitchFamily="34" charset="-120"/>
                <a:ea typeface="微軟正黑體" panose="020B0604030504040204" pitchFamily="34" charset="-120"/>
              </a:rPr>
              <a:t>例如：描述客家文化的特質，並分析客家文化對自己家庭中家人互動的影響。</a:t>
            </a:r>
            <a:endParaRPr lang="en-US" altLang="zh-TW" sz="2000" dirty="0">
              <a:latin typeface="微軟正黑體" panose="020B0604030504040204" pitchFamily="34" charset="-120"/>
              <a:ea typeface="微軟正黑體" panose="020B0604030504040204" pitchFamily="34" charset="-120"/>
            </a:endParaRPr>
          </a:p>
        </p:txBody>
      </p:sp>
      <p:sp>
        <p:nvSpPr>
          <p:cNvPr id="6"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861A471D-EDA0-44C2-A35C-87AA79440A22}"/>
              </a:ext>
            </a:extLst>
          </p:cNvPr>
          <p:cNvSpPr>
            <a:spLocks noGrp="1"/>
          </p:cNvSpPr>
          <p:nvPr>
            <p:ph type="sldNum" sz="quarter" idx="12"/>
          </p:nvPr>
        </p:nvSpPr>
        <p:spPr/>
        <p:txBody>
          <a:bodyPr/>
          <a:lstStyle/>
          <a:p>
            <a:fld id="{3E684296-1115-4441-8EDF-587A6A6509AE}" type="slidenum">
              <a:rPr lang="zh-TW" altLang="en-US" smtClean="0"/>
              <a:t>78</a:t>
            </a:fld>
            <a:endParaRPr lang="zh-TW" altLang="en-US"/>
          </a:p>
        </p:txBody>
      </p:sp>
    </p:spTree>
    <p:extLst>
      <p:ext uri="{BB962C8B-B14F-4D97-AF65-F5344CB8AC3E}">
        <p14:creationId xmlns:p14="http://schemas.microsoft.com/office/powerpoint/2010/main" val="7129138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nvGraphicFramePr>
        <p:xfrm>
          <a:off x="0" y="1423318"/>
          <a:ext cx="9036496" cy="5606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向左箭號 9"/>
          <p:cNvSpPr/>
          <p:nvPr/>
        </p:nvSpPr>
        <p:spPr>
          <a:xfrm rot="2923711">
            <a:off x="5383851" y="4539755"/>
            <a:ext cx="2101908" cy="812861"/>
          </a:xfrm>
          <a:prstGeom prst="leftArrow">
            <a:avLst>
              <a:gd name="adj1" fmla="val 60000"/>
              <a:gd name="adj2" fmla="val 50000"/>
            </a:avLst>
          </a:prstGeom>
          <a:solidFill>
            <a:schemeClr val="accent2">
              <a:lumMod val="20000"/>
              <a:lumOff val="80000"/>
            </a:schemeClr>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grpSp>
        <p:nvGrpSpPr>
          <p:cNvPr id="7" name="群組 6"/>
          <p:cNvGrpSpPr/>
          <p:nvPr/>
        </p:nvGrpSpPr>
        <p:grpSpPr>
          <a:xfrm>
            <a:off x="5117411" y="4779676"/>
            <a:ext cx="3579733" cy="1489678"/>
            <a:chOff x="498368" y="3157795"/>
            <a:chExt cx="3579733" cy="1489678"/>
          </a:xfrm>
        </p:grpSpPr>
        <p:sp>
          <p:nvSpPr>
            <p:cNvPr id="8" name="圓角矩形 7"/>
            <p:cNvSpPr/>
            <p:nvPr/>
          </p:nvSpPr>
          <p:spPr>
            <a:xfrm>
              <a:off x="498368" y="3157795"/>
              <a:ext cx="3579733" cy="1489678"/>
            </a:xfrm>
            <a:prstGeom prst="roundRect">
              <a:avLst>
                <a:gd name="adj" fmla="val 10000"/>
              </a:avLst>
            </a:pr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圓角矩形 4"/>
            <p:cNvSpPr/>
            <p:nvPr/>
          </p:nvSpPr>
          <p:spPr>
            <a:xfrm>
              <a:off x="541999" y="3201426"/>
              <a:ext cx="3492471" cy="14024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2865" tIns="62865" rIns="62865" bIns="62865" numCol="1" spcCol="1270" anchor="ctr" anchorCtr="0">
              <a:noAutofit/>
            </a:bodyPr>
            <a:lstStyle/>
            <a:p>
              <a:pPr defTabSz="1466850">
                <a:lnSpc>
                  <a:spcPct val="90000"/>
                </a:lnSpc>
                <a:spcAft>
                  <a:spcPct val="35000"/>
                </a:spcAft>
              </a:pPr>
              <a:r>
                <a:rPr lang="en-US" altLang="zh-TW" sz="28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A-III-6</a:t>
              </a:r>
              <a:r>
                <a:rPr lang="zh-TW" altLang="en-US" sz="2800" b="1" dirty="0">
                  <a:solidFill>
                    <a:srgbClr val="000000"/>
                  </a:solidFill>
                  <a:latin typeface="Times New Roman" panose="02020603050405020304" pitchFamily="18" charset="0"/>
                  <a:ea typeface="微軟正黑體" panose="020B0604030504040204" pitchFamily="34" charset="-120"/>
                  <a:cs typeface="Times New Roman" panose="02020603050405020304" pitchFamily="18" charset="0"/>
                </a:rPr>
                <a:t>不同族群家庭文化對個人及家庭的影響。</a:t>
              </a:r>
              <a:endParaRPr lang="zh-TW" altLang="en-US" sz="2800" b="1" dirty="0">
                <a:solidFill>
                  <a:srgbClr val="000000"/>
                </a:solidFill>
                <a:latin typeface="微軟正黑體" panose="020B0604030504040204" pitchFamily="34" charset="-120"/>
                <a:ea typeface="微軟正黑體" panose="020B0604030504040204" pitchFamily="34" charset="-120"/>
              </a:endParaRPr>
            </a:p>
          </p:txBody>
        </p:sp>
      </p:grpSp>
      <p:sp>
        <p:nvSpPr>
          <p:cNvPr id="14" name="文字方塊 13"/>
          <p:cNvSpPr txBox="1"/>
          <p:nvPr/>
        </p:nvSpPr>
        <p:spPr>
          <a:xfrm>
            <a:off x="323528" y="1130930"/>
            <a:ext cx="3528392" cy="523220"/>
          </a:xfrm>
          <a:prstGeom prst="rect">
            <a:avLst/>
          </a:prstGeom>
          <a:noFill/>
        </p:spPr>
        <p:txBody>
          <a:bodyPr wrap="square" rtlCol="0">
            <a:spAutoFit/>
          </a:bodyPr>
          <a:lstStyle/>
          <a:p>
            <a:r>
              <a:rPr lang="zh-TW" altLang="en-US" sz="2800" dirty="0">
                <a:solidFill>
                  <a:srgbClr val="000000"/>
                </a:solidFill>
                <a:latin typeface="微軟正黑體" panose="020B0604030504040204" pitchFamily="34" charset="-120"/>
                <a:ea typeface="微軟正黑體" panose="020B0604030504040204" pitchFamily="34" charset="-120"/>
              </a:rPr>
              <a:t>國小五、六年級</a:t>
            </a:r>
          </a:p>
        </p:txBody>
      </p:sp>
      <p:sp>
        <p:nvSpPr>
          <p:cNvPr id="11" name="標題 4"/>
          <p:cNvSpPr txBox="1">
            <a:spLocks/>
          </p:cNvSpPr>
          <p:nvPr/>
        </p:nvSpPr>
        <p:spPr bwMode="auto">
          <a:xfrm>
            <a:off x="72008" y="84373"/>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a:solidFill>
                  <a:srgbClr val="005A58"/>
                </a:solidFill>
                <a:effectLst>
                  <a:outerShdw blurRad="38100" dist="38100" dir="2700000" algn="tl">
                    <a:srgbClr val="000000">
                      <a:alpha val="43137"/>
                    </a:srgbClr>
                  </a:outerShdw>
                </a:effectLst>
                <a:latin typeface="+mj-lt"/>
                <a:ea typeface="微軟正黑體" panose="020B0604030504040204" pitchFamily="34" charset="-120"/>
                <a:cs typeface="+mj-cs"/>
              </a:rPr>
              <a:t>六、素養導向家庭教育教學活動設計</a:t>
            </a:r>
          </a:p>
          <a:p>
            <a:pPr marL="0" indent="0" algn="ctr">
              <a:spcBef>
                <a:spcPct val="0"/>
              </a:spcBef>
              <a:buNone/>
            </a:pPr>
            <a:endParaRPr lang="zh-TW" altLang="en-US" sz="3200" b="1" dirty="0">
              <a:solidFill>
                <a:srgbClr val="51484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id="{BB557E65-A886-4DBD-BFBE-2BFAA2A709E6}"/>
              </a:ext>
            </a:extLst>
          </p:cNvPr>
          <p:cNvSpPr>
            <a:spLocks noGrp="1"/>
          </p:cNvSpPr>
          <p:nvPr>
            <p:ph type="sldNum" sz="quarter" idx="12"/>
          </p:nvPr>
        </p:nvSpPr>
        <p:spPr/>
        <p:txBody>
          <a:bodyPr/>
          <a:lstStyle/>
          <a:p>
            <a:fld id="{3E684296-1115-4441-8EDF-587A6A6509AE}" type="slidenum">
              <a:rPr lang="zh-TW" altLang="en-US" smtClean="0"/>
              <a:pPr/>
              <a:t>79</a:t>
            </a:fld>
            <a:endParaRPr lang="zh-TW" altLang="en-US" dirty="0"/>
          </a:p>
        </p:txBody>
      </p:sp>
    </p:spTree>
    <p:extLst>
      <p:ext uri="{BB962C8B-B14F-4D97-AF65-F5344CB8AC3E}">
        <p14:creationId xmlns:p14="http://schemas.microsoft.com/office/powerpoint/2010/main" val="415485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7F603F-AFCE-4F47-B510-9A4E91602DDD}"/>
              </a:ext>
            </a:extLst>
          </p:cNvPr>
          <p:cNvSpPr>
            <a:spLocks noGrp="1"/>
          </p:cNvSpPr>
          <p:nvPr>
            <p:ph type="title"/>
          </p:nvPr>
        </p:nvSpPr>
        <p:spPr/>
        <p:txBody>
          <a:bodyPr>
            <a:normAutofit/>
          </a:bodyPr>
          <a:lstStyle/>
          <a:p>
            <a:pPr algn="ctr" fontAlgn="base">
              <a:lnSpc>
                <a:spcPct val="100000"/>
              </a:lnSpc>
              <a:spcAft>
                <a:spcPct val="0"/>
              </a:spcAft>
              <a:defRPr/>
            </a:pP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家庭教育的推廣措施</a:t>
            </a:r>
          </a:p>
        </p:txBody>
      </p:sp>
      <p:sp>
        <p:nvSpPr>
          <p:cNvPr id="3" name="內容版面配置區 2">
            <a:extLst>
              <a:ext uri="{FF2B5EF4-FFF2-40B4-BE49-F238E27FC236}">
                <a16:creationId xmlns:a16="http://schemas.microsoft.com/office/drawing/2014/main" id="{4A753037-3F8A-464C-8985-D2D63F528A33}"/>
              </a:ext>
            </a:extLst>
          </p:cNvPr>
          <p:cNvSpPr>
            <a:spLocks noGrp="1"/>
          </p:cNvSpPr>
          <p:nvPr>
            <p:ph idx="1"/>
          </p:nvPr>
        </p:nvSpPr>
        <p:spPr/>
        <p:txBody>
          <a:bodyPr>
            <a:normAutofit/>
          </a:bodyPr>
          <a:lstStyle/>
          <a:p>
            <a:pPr marL="0" indent="0">
              <a:buNone/>
            </a:pPr>
            <a:r>
              <a:rPr lang="zh-TW" altLang="en-US" sz="3200" dirty="0"/>
              <a:t>家庭教育法 第</a:t>
            </a:r>
            <a:r>
              <a:rPr lang="en-US" altLang="zh-TW" sz="3200" dirty="0"/>
              <a:t>12</a:t>
            </a:r>
            <a:r>
              <a:rPr lang="zh-TW" altLang="en-US" sz="3200" dirty="0"/>
              <a:t>條 第二項</a:t>
            </a:r>
          </a:p>
          <a:p>
            <a:pPr marL="0" indent="0">
              <a:buNone/>
            </a:pPr>
            <a:r>
              <a:rPr lang="zh-TW" altLang="en-US" sz="3200" dirty="0"/>
              <a:t>各級主管機關應將家庭教育之相關資料提供予醫療機構、</a:t>
            </a:r>
            <a:r>
              <a:rPr lang="zh-TW" altLang="en-US" sz="3200" dirty="0">
                <a:solidFill>
                  <a:srgbClr val="7030A0"/>
                </a:solidFill>
              </a:rPr>
              <a:t>國民小學</a:t>
            </a:r>
            <a:r>
              <a:rPr lang="zh-TW" altLang="en-US" sz="3200" dirty="0"/>
              <a:t>及戶政機關，並由其依權責提供予新生兒之家長、監護人或實際照顧之人、</a:t>
            </a:r>
            <a:r>
              <a:rPr lang="zh-TW" altLang="en-US" sz="3200" dirty="0">
                <a:solidFill>
                  <a:srgbClr val="7030A0"/>
                </a:solidFill>
              </a:rPr>
              <a:t>辦理小學新生註冊</a:t>
            </a:r>
            <a:r>
              <a:rPr lang="zh-TW" altLang="en-US" sz="3200" dirty="0"/>
              <a:t>、結婚登記、離婚登記及出生登記之人。</a:t>
            </a:r>
          </a:p>
          <a:p>
            <a:pPr marL="0" indent="0">
              <a:buNone/>
            </a:pPr>
            <a:endParaRPr lang="zh-TW" altLang="en-US" sz="3200" dirty="0"/>
          </a:p>
        </p:txBody>
      </p:sp>
      <p:sp>
        <p:nvSpPr>
          <p:cNvPr id="5" name="投影片編號版面配置區 4">
            <a:extLst>
              <a:ext uri="{FF2B5EF4-FFF2-40B4-BE49-F238E27FC236}">
                <a16:creationId xmlns:a16="http://schemas.microsoft.com/office/drawing/2014/main" id="{BC78AF48-4A85-4C10-B76D-29F2EECB7A0C}"/>
              </a:ext>
            </a:extLst>
          </p:cNvPr>
          <p:cNvSpPr>
            <a:spLocks noGrp="1"/>
          </p:cNvSpPr>
          <p:nvPr>
            <p:ph type="sldNum" sz="quarter" idx="12"/>
          </p:nvPr>
        </p:nvSpPr>
        <p:spPr/>
        <p:txBody>
          <a:bodyPr/>
          <a:lstStyle/>
          <a:p>
            <a:fld id="{3E684296-1115-4441-8EDF-587A6A6509AE}" type="slidenum">
              <a:rPr lang="zh-TW" altLang="en-US" smtClean="0"/>
              <a:pPr/>
              <a:t>8</a:t>
            </a:fld>
            <a:endParaRPr lang="zh-TW" altLang="en-US" dirty="0"/>
          </a:p>
        </p:txBody>
      </p:sp>
    </p:spTree>
    <p:extLst>
      <p:ext uri="{BB962C8B-B14F-4D97-AF65-F5344CB8AC3E}">
        <p14:creationId xmlns:p14="http://schemas.microsoft.com/office/powerpoint/2010/main" val="114377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857750" y="1555996"/>
            <a:ext cx="3840480" cy="2902882"/>
          </a:xfrm>
        </p:spPr>
        <p:txBody>
          <a:bodyPr anchor="ctr">
            <a:normAutofit/>
          </a:bodyPr>
          <a:lstStyle/>
          <a:p>
            <a:pPr algn="l"/>
            <a:r>
              <a:rPr kumimoji="1" lang="zh-TW" altLang="en-US"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a:t>
            </a:r>
            <a:br>
              <a:rPr kumimoji="1" lang="en-US" altLang="zh-TW"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br>
            <a:r>
              <a:rPr kumimoji="1" lang="zh-TW" altLang="en-US"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課程設計實作</a:t>
            </a:r>
            <a:endParaRPr kumimoji="1" lang="zh-TW" altLang="zh-TW" sz="48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endParaRPr>
          </a:p>
        </p:txBody>
      </p:sp>
      <p:pic>
        <p:nvPicPr>
          <p:cNvPr id="3" name="圖片 2" descr="一張含有 草, 個人, 室外, 標誌 的圖片&#10;&#10;自動產生的描述">
            <a:extLst>
              <a:ext uri="{FF2B5EF4-FFF2-40B4-BE49-F238E27FC236}">
                <a16:creationId xmlns:a16="http://schemas.microsoft.com/office/drawing/2014/main" id="{AB26E65C-750A-4936-9929-66A98CA8C18A}"/>
              </a:ext>
            </a:extLst>
          </p:cNvPr>
          <p:cNvPicPr>
            <a:picLocks noChangeAspect="1"/>
          </p:cNvPicPr>
          <p:nvPr/>
        </p:nvPicPr>
        <p:blipFill rotWithShape="1">
          <a:blip r:embed="rId2">
            <a:extLst>
              <a:ext uri="{28A0092B-C50C-407E-A947-70E740481C1C}">
                <a14:useLocalDpi xmlns:a14="http://schemas.microsoft.com/office/drawing/2010/main" val="0"/>
              </a:ext>
            </a:extLst>
          </a:blip>
          <a:srcRect l="4379" r="-3" b="-3"/>
          <a:stretch/>
        </p:blipFill>
        <p:spPr>
          <a:xfrm>
            <a:off x="445770" y="576072"/>
            <a:ext cx="3881628" cy="5522976"/>
          </a:xfrm>
          <a:prstGeom prst="rect">
            <a:avLst/>
          </a:prstGeom>
        </p:spPr>
      </p:pic>
      <p:sp>
        <p:nvSpPr>
          <p:cNvPr id="2" name="投影片編號版面配置區 1">
            <a:extLst>
              <a:ext uri="{FF2B5EF4-FFF2-40B4-BE49-F238E27FC236}">
                <a16:creationId xmlns:a16="http://schemas.microsoft.com/office/drawing/2014/main" id="{A0774164-C885-41A0-B2BE-70B4CB298581}"/>
              </a:ext>
            </a:extLst>
          </p:cNvPr>
          <p:cNvSpPr>
            <a:spLocks noGrp="1"/>
          </p:cNvSpPr>
          <p:nvPr>
            <p:ph type="sldNum" sz="quarter" idx="12"/>
          </p:nvPr>
        </p:nvSpPr>
        <p:spPr/>
        <p:txBody>
          <a:bodyPr/>
          <a:lstStyle/>
          <a:p>
            <a:fld id="{3E684296-1115-4441-8EDF-587A6A6509AE}" type="slidenum">
              <a:rPr lang="zh-TW" altLang="en-US" smtClean="0"/>
              <a:t>80</a:t>
            </a:fld>
            <a:endParaRPr lang="zh-TW" altLang="en-US"/>
          </a:p>
        </p:txBody>
      </p:sp>
      <p:sp>
        <p:nvSpPr>
          <p:cNvPr id="4" name="文字方塊 3">
            <a:extLst>
              <a:ext uri="{FF2B5EF4-FFF2-40B4-BE49-F238E27FC236}">
                <a16:creationId xmlns:a16="http://schemas.microsoft.com/office/drawing/2014/main" id="{3F4AA3A9-025F-4098-9EF7-9FD715D7D3FC}"/>
              </a:ext>
            </a:extLst>
          </p:cNvPr>
          <p:cNvSpPr txBox="1"/>
          <p:nvPr/>
        </p:nvSpPr>
        <p:spPr>
          <a:xfrm>
            <a:off x="4701872" y="4807450"/>
            <a:ext cx="4011343" cy="1200329"/>
          </a:xfrm>
          <a:prstGeom prst="rect">
            <a:avLst/>
          </a:prstGeom>
          <a:noFill/>
        </p:spPr>
        <p:txBody>
          <a:bodyPr wrap="square" rtlCol="0">
            <a:spAutoFit/>
          </a:bodyPr>
          <a:lstStyle/>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時間：</a:t>
            </a:r>
            <a:endParaRPr lang="en-US" altLang="zh-TW" sz="2400"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地點：</a:t>
            </a:r>
            <a:endParaRPr lang="en-US" altLang="zh-TW" sz="2400" dirty="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講師：</a:t>
            </a:r>
          </a:p>
        </p:txBody>
      </p:sp>
    </p:spTree>
    <p:extLst>
      <p:ext uri="{BB962C8B-B14F-4D97-AF65-F5344CB8AC3E}">
        <p14:creationId xmlns:p14="http://schemas.microsoft.com/office/powerpoint/2010/main" val="13463722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7D24F0-2B41-402E-8441-8DBB0CFDF2F8}"/>
              </a:ext>
            </a:extLst>
          </p:cNvPr>
          <p:cNvSpPr>
            <a:spLocks noGrp="1"/>
          </p:cNvSpPr>
          <p:nvPr>
            <p:ph type="title"/>
          </p:nvPr>
        </p:nvSpPr>
        <p:spPr/>
        <p:txBody>
          <a:bodyPr/>
          <a:lstStyle/>
          <a:p>
            <a:r>
              <a:rPr lang="zh-TW" altLang="en-US" dirty="0"/>
              <a:t>課程設計實作練習</a:t>
            </a:r>
          </a:p>
        </p:txBody>
      </p:sp>
      <p:sp>
        <p:nvSpPr>
          <p:cNvPr id="3" name="內容版面配置區 2">
            <a:extLst>
              <a:ext uri="{FF2B5EF4-FFF2-40B4-BE49-F238E27FC236}">
                <a16:creationId xmlns:a16="http://schemas.microsoft.com/office/drawing/2014/main" id="{F5F2AF35-AAC4-4046-BE69-2F9FDC47A130}"/>
              </a:ext>
            </a:extLst>
          </p:cNvPr>
          <p:cNvSpPr>
            <a:spLocks noGrp="1"/>
          </p:cNvSpPr>
          <p:nvPr>
            <p:ph idx="1"/>
          </p:nvPr>
        </p:nvSpPr>
        <p:spPr/>
        <p:txBody>
          <a:bodyPr>
            <a:normAutofit/>
          </a:bodyPr>
          <a:lstStyle/>
          <a:p>
            <a:r>
              <a:rPr lang="zh-TW" altLang="en-US" sz="3600" dirty="0"/>
              <a:t>請由下列的主題中，挑選你有興趣的進行課程設計：</a:t>
            </a:r>
            <a:endParaRPr lang="en-US" altLang="zh-TW" sz="3600" dirty="0"/>
          </a:p>
          <a:p>
            <a:pPr lvl="1"/>
            <a:r>
              <a:rPr lang="zh-TW" altLang="en-US" sz="3200" dirty="0"/>
              <a:t>祖父母節</a:t>
            </a:r>
            <a:endParaRPr lang="en-US" altLang="zh-TW" sz="3200" dirty="0"/>
          </a:p>
          <a:p>
            <a:pPr lvl="1"/>
            <a:r>
              <a:rPr lang="zh-TW" altLang="en-US" sz="3200" dirty="0"/>
              <a:t>國際家庭日</a:t>
            </a:r>
            <a:endParaRPr lang="en-US" altLang="zh-TW" sz="3200" dirty="0"/>
          </a:p>
          <a:p>
            <a:pPr lvl="1"/>
            <a:r>
              <a:rPr lang="zh-TW" altLang="en-US" sz="3200" dirty="0"/>
              <a:t>其他</a:t>
            </a:r>
          </a:p>
        </p:txBody>
      </p:sp>
      <p:sp>
        <p:nvSpPr>
          <p:cNvPr id="4" name="投影片編號版面配置區 3">
            <a:extLst>
              <a:ext uri="{FF2B5EF4-FFF2-40B4-BE49-F238E27FC236}">
                <a16:creationId xmlns:a16="http://schemas.microsoft.com/office/drawing/2014/main" id="{2F5D07EA-C12E-4B21-ACD8-E60014208CB4}"/>
              </a:ext>
            </a:extLst>
          </p:cNvPr>
          <p:cNvSpPr>
            <a:spLocks noGrp="1"/>
          </p:cNvSpPr>
          <p:nvPr>
            <p:ph type="sldNum" sz="quarter" idx="12"/>
          </p:nvPr>
        </p:nvSpPr>
        <p:spPr/>
        <p:txBody>
          <a:bodyPr/>
          <a:lstStyle/>
          <a:p>
            <a:fld id="{3E684296-1115-4441-8EDF-587A6A6509AE}" type="slidenum">
              <a:rPr lang="zh-TW" altLang="en-US" smtClean="0"/>
              <a:pPr/>
              <a:t>81</a:t>
            </a:fld>
            <a:endParaRPr lang="zh-TW" altLang="en-US" dirty="0"/>
          </a:p>
        </p:txBody>
      </p:sp>
    </p:spTree>
    <p:extLst>
      <p:ext uri="{BB962C8B-B14F-4D97-AF65-F5344CB8AC3E}">
        <p14:creationId xmlns:p14="http://schemas.microsoft.com/office/powerpoint/2010/main" val="25765262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F136B5-A923-40F2-A27A-4AB72F7CF5B9}"/>
              </a:ext>
            </a:extLst>
          </p:cNvPr>
          <p:cNvSpPr>
            <a:spLocks noGrp="1"/>
          </p:cNvSpPr>
          <p:nvPr>
            <p:ph type="title"/>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3F6CB012-5C08-4B3C-80B3-C03950167DE1}"/>
              </a:ext>
            </a:extLst>
          </p:cNvPr>
          <p:cNvSpPr>
            <a:spLocks noGrp="1"/>
          </p:cNvSpPr>
          <p:nvPr>
            <p:ph type="sldNum" sz="quarter" idx="12"/>
          </p:nvPr>
        </p:nvSpPr>
        <p:spPr/>
        <p:txBody>
          <a:bodyPr/>
          <a:lstStyle/>
          <a:p>
            <a:fld id="{3E684296-1115-4441-8EDF-587A6A6509AE}" type="slidenum">
              <a:rPr lang="zh-TW" altLang="en-US" smtClean="0"/>
              <a:pPr/>
              <a:t>82</a:t>
            </a:fld>
            <a:endParaRPr lang="zh-TW" altLang="en-US" dirty="0"/>
          </a:p>
        </p:txBody>
      </p:sp>
      <p:sp>
        <p:nvSpPr>
          <p:cNvPr id="6" name="文字方塊 5">
            <a:extLst>
              <a:ext uri="{FF2B5EF4-FFF2-40B4-BE49-F238E27FC236}">
                <a16:creationId xmlns:a16="http://schemas.microsoft.com/office/drawing/2014/main" id="{6877C595-4011-4193-A227-F35026BE2366}"/>
              </a:ext>
            </a:extLst>
          </p:cNvPr>
          <p:cNvSpPr txBox="1"/>
          <p:nvPr/>
        </p:nvSpPr>
        <p:spPr>
          <a:xfrm>
            <a:off x="585577" y="4557669"/>
            <a:ext cx="2143545" cy="461665"/>
          </a:xfrm>
          <a:prstGeom prst="rect">
            <a:avLst/>
          </a:prstGeom>
          <a:noFill/>
        </p:spPr>
        <p:txBody>
          <a:bodyPr wrap="square" rtlCol="0">
            <a:spAutoFit/>
          </a:bodyPr>
          <a:lstStyle/>
          <a:p>
            <a:pPr algn="ctr"/>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參考大綱下載</a:t>
            </a:r>
          </a:p>
        </p:txBody>
      </p:sp>
      <p:pic>
        <p:nvPicPr>
          <p:cNvPr id="8" name="圖片 7">
            <a:extLst>
              <a:ext uri="{FF2B5EF4-FFF2-40B4-BE49-F238E27FC236}">
                <a16:creationId xmlns:a16="http://schemas.microsoft.com/office/drawing/2014/main" id="{D92533C2-DC7C-4F41-BC77-0DDB268B71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2400300"/>
            <a:ext cx="2160000" cy="2160000"/>
          </a:xfrm>
          <a:prstGeom prst="rect">
            <a:avLst/>
          </a:prstGeom>
        </p:spPr>
      </p:pic>
      <p:pic>
        <p:nvPicPr>
          <p:cNvPr id="10" name="圖片 9">
            <a:extLst>
              <a:ext uri="{FF2B5EF4-FFF2-40B4-BE49-F238E27FC236}">
                <a16:creationId xmlns:a16="http://schemas.microsoft.com/office/drawing/2014/main" id="{77ED7592-1F9D-4196-9897-365DD9F13C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6589" y="2400300"/>
            <a:ext cx="2160000" cy="2160000"/>
          </a:xfrm>
          <a:prstGeom prst="rect">
            <a:avLst/>
          </a:prstGeom>
        </p:spPr>
      </p:pic>
      <p:sp>
        <p:nvSpPr>
          <p:cNvPr id="11" name="文字方塊 10">
            <a:extLst>
              <a:ext uri="{FF2B5EF4-FFF2-40B4-BE49-F238E27FC236}">
                <a16:creationId xmlns:a16="http://schemas.microsoft.com/office/drawing/2014/main" id="{50476513-87CC-4682-992A-7698B38DF0E0}"/>
              </a:ext>
            </a:extLst>
          </p:cNvPr>
          <p:cNvSpPr txBox="1"/>
          <p:nvPr/>
        </p:nvSpPr>
        <p:spPr>
          <a:xfrm>
            <a:off x="3273044" y="4557669"/>
            <a:ext cx="2143545" cy="461665"/>
          </a:xfrm>
          <a:prstGeom prst="rect">
            <a:avLst/>
          </a:prstGeom>
          <a:noFill/>
        </p:spPr>
        <p:txBody>
          <a:bodyPr wrap="square" rtlCol="0">
            <a:spAutoFit/>
          </a:bodyPr>
          <a:lstStyle/>
          <a:p>
            <a:pPr algn="ctr"/>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中心粉絲專頁</a:t>
            </a:r>
          </a:p>
        </p:txBody>
      </p:sp>
      <p:pic>
        <p:nvPicPr>
          <p:cNvPr id="3074" name="Picture 2">
            <a:extLst>
              <a:ext uri="{FF2B5EF4-FFF2-40B4-BE49-F238E27FC236}">
                <a16:creationId xmlns:a16="http://schemas.microsoft.com/office/drawing/2014/main" id="{F9230EB3-C0F4-480F-AB65-9298DE6101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4528" y="2394358"/>
            <a:ext cx="2160000" cy="2160000"/>
          </a:xfrm>
          <a:prstGeom prst="rect">
            <a:avLst/>
          </a:prstGeom>
          <a:noFill/>
          <a:extLst>
            <a:ext uri="{909E8E84-426E-40DD-AFC4-6F175D3DCCD1}">
              <a14:hiddenFill xmlns:a14="http://schemas.microsoft.com/office/drawing/2010/main">
                <a:solidFill>
                  <a:srgbClr val="FFFFFF"/>
                </a:solidFill>
              </a14:hiddenFill>
            </a:ext>
          </a:extLst>
        </p:spPr>
      </p:pic>
      <p:sp>
        <p:nvSpPr>
          <p:cNvPr id="13" name="文字方塊 12">
            <a:extLst>
              <a:ext uri="{FF2B5EF4-FFF2-40B4-BE49-F238E27FC236}">
                <a16:creationId xmlns:a16="http://schemas.microsoft.com/office/drawing/2014/main" id="{EC676A98-DCF9-4105-A0FE-62C122395C21}"/>
              </a:ext>
            </a:extLst>
          </p:cNvPr>
          <p:cNvSpPr txBox="1"/>
          <p:nvPr/>
        </p:nvSpPr>
        <p:spPr>
          <a:xfrm>
            <a:off x="5960511" y="4548416"/>
            <a:ext cx="2143545" cy="461665"/>
          </a:xfrm>
          <a:prstGeom prst="rect">
            <a:avLst/>
          </a:prstGeom>
          <a:noFill/>
        </p:spPr>
        <p:txBody>
          <a:bodyPr wrap="square" rtlCol="0">
            <a:spAutoFit/>
          </a:bodyPr>
          <a:lstStyle/>
          <a:p>
            <a:pPr algn="ctr"/>
            <a:r>
              <a:rPr lang="zh-TW" altLang="en-US" sz="2400" dirty="0">
                <a:solidFill>
                  <a:schemeClr val="accent6">
                    <a:lumMod val="50000"/>
                  </a:schemeClr>
                </a:solidFill>
                <a:latin typeface="微軟正黑體" panose="020B0604030504040204" pitchFamily="34" charset="-120"/>
                <a:ea typeface="微軟正黑體" panose="020B0604030504040204" pitchFamily="34" charset="-120"/>
              </a:rPr>
              <a:t>輔導團部落格</a:t>
            </a:r>
          </a:p>
        </p:txBody>
      </p:sp>
    </p:spTree>
    <p:extLst>
      <p:ext uri="{BB962C8B-B14F-4D97-AF65-F5344CB8AC3E}">
        <p14:creationId xmlns:p14="http://schemas.microsoft.com/office/powerpoint/2010/main" val="52749039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539552" y="2276872"/>
            <a:ext cx="8136904" cy="808876"/>
          </a:xfrm>
          <a:prstGeom prst="rect">
            <a:avLst/>
          </a:prstGeom>
        </p:spPr>
        <p:txBody>
          <a:bodyPr wrap="square">
            <a:spAutoFit/>
          </a:bodyPr>
          <a:lstStyle/>
          <a:p>
            <a:pPr marL="1430338" indent="-1430338" algn="ctr">
              <a:lnSpc>
                <a:spcPts val="5200"/>
              </a:lnSpc>
            </a:pPr>
            <a:r>
              <a:rPr lang="en-US" altLang="zh-TW" sz="7200" dirty="0">
                <a:latin typeface="Times New Roman" panose="02020603050405020304" pitchFamily="18" charset="0"/>
                <a:ea typeface="微軟正黑體" panose="020B0604030504040204" pitchFamily="34" charset="-120"/>
                <a:cs typeface="Times New Roman" panose="02020603050405020304" pitchFamily="18" charset="0"/>
              </a:rPr>
              <a:t>Q &amp; A</a:t>
            </a:r>
            <a:endParaRPr lang="zh-TW" altLang="en-US" sz="72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3" name="投影片編號版面配置區 2">
            <a:extLst>
              <a:ext uri="{FF2B5EF4-FFF2-40B4-BE49-F238E27FC236}">
                <a16:creationId xmlns:a16="http://schemas.microsoft.com/office/drawing/2014/main" id="{25660E56-DB38-429C-AB79-8CF78A4286A5}"/>
              </a:ext>
            </a:extLst>
          </p:cNvPr>
          <p:cNvSpPr>
            <a:spLocks noGrp="1"/>
          </p:cNvSpPr>
          <p:nvPr>
            <p:ph type="sldNum" sz="quarter" idx="12"/>
          </p:nvPr>
        </p:nvSpPr>
        <p:spPr/>
        <p:txBody>
          <a:bodyPr/>
          <a:lstStyle/>
          <a:p>
            <a:fld id="{3E684296-1115-4441-8EDF-587A6A6509AE}" type="slidenum">
              <a:rPr lang="zh-TW" altLang="en-US" smtClean="0"/>
              <a:pPr/>
              <a:t>83</a:t>
            </a:fld>
            <a:endParaRPr lang="zh-TW" altLang="en-US" dirty="0"/>
          </a:p>
        </p:txBody>
      </p:sp>
    </p:spTree>
    <p:extLst>
      <p:ext uri="{BB962C8B-B14F-4D97-AF65-F5344CB8AC3E}">
        <p14:creationId xmlns:p14="http://schemas.microsoft.com/office/powerpoint/2010/main" val="50151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E9E2DC9-BC8A-4AAE-98B0-4ACD63490130}"/>
              </a:ext>
            </a:extLst>
          </p:cNvPr>
          <p:cNvSpPr>
            <a:spLocks noGrp="1"/>
          </p:cNvSpPr>
          <p:nvPr>
            <p:ph type="title"/>
          </p:nvPr>
        </p:nvSpPr>
        <p:spPr/>
        <p:txBody>
          <a:bodyPr>
            <a:normAutofit/>
          </a:bodyPr>
          <a:lstStyle/>
          <a:p>
            <a:pPr algn="ctr"/>
            <a:r>
              <a:rPr kumimoji="1" lang="zh-TW" altLang="en-US" sz="3600" b="1" kern="0" dirty="0">
                <a:solidFill>
                  <a:srgbClr val="005A58"/>
                </a:solidFill>
                <a:effectLst>
                  <a:outerShdw blurRad="38100" dist="38100" dir="2700000" algn="tl">
                    <a:srgbClr val="000000">
                      <a:alpha val="43137"/>
                    </a:srgbClr>
                  </a:outerShdw>
                </a:effectLst>
                <a:latin typeface="微軟正黑體" panose="020B0604030504040204" pitchFamily="34" charset="-120"/>
                <a:cs typeface="+mn-cs"/>
              </a:rPr>
              <a:t>家庭教育優先對象</a:t>
            </a:r>
          </a:p>
        </p:txBody>
      </p:sp>
      <p:sp>
        <p:nvSpPr>
          <p:cNvPr id="3" name="內容版面配置區 2">
            <a:extLst>
              <a:ext uri="{FF2B5EF4-FFF2-40B4-BE49-F238E27FC236}">
                <a16:creationId xmlns:a16="http://schemas.microsoft.com/office/drawing/2014/main" id="{8C5B32D0-4C4F-4695-B11C-959D0A58E8AB}"/>
              </a:ext>
            </a:extLst>
          </p:cNvPr>
          <p:cNvSpPr>
            <a:spLocks noGrp="1"/>
          </p:cNvSpPr>
          <p:nvPr>
            <p:ph idx="1"/>
          </p:nvPr>
        </p:nvSpPr>
        <p:spPr>
          <a:xfrm>
            <a:off x="628650" y="1825625"/>
            <a:ext cx="7139556" cy="4351338"/>
          </a:xfrm>
        </p:spPr>
        <p:txBody>
          <a:bodyPr>
            <a:normAutofit/>
          </a:bodyPr>
          <a:lstStyle/>
          <a:p>
            <a:pPr marL="0" indent="0">
              <a:buNone/>
            </a:pPr>
            <a:r>
              <a:rPr lang="en-US" altLang="zh-TW" dirty="0"/>
              <a:t>《</a:t>
            </a:r>
            <a:r>
              <a:rPr lang="zh-TW" altLang="en-US" dirty="0"/>
              <a:t>優先接受家庭教育服務之對象及推動措施之方式</a:t>
            </a:r>
            <a:r>
              <a:rPr lang="en-US" altLang="zh-TW" dirty="0"/>
              <a:t>》</a:t>
            </a:r>
            <a:r>
              <a:rPr lang="zh-TW" altLang="en-US" dirty="0"/>
              <a:t>（教育部</a:t>
            </a:r>
            <a:r>
              <a:rPr lang="en-US" altLang="zh-TW" dirty="0"/>
              <a:t>108.12.24</a:t>
            </a:r>
            <a:r>
              <a:rPr lang="zh-TW" altLang="en-US" dirty="0"/>
              <a:t>公告）：</a:t>
            </a:r>
            <a:endParaRPr lang="en-US" altLang="zh-TW" dirty="0"/>
          </a:p>
          <a:p>
            <a:pPr marL="0" indent="0">
              <a:buNone/>
            </a:pPr>
            <a:endParaRPr lang="en-US" altLang="zh-TW" dirty="0"/>
          </a:p>
          <a:p>
            <a:pPr marL="0" indent="0">
              <a:buNone/>
            </a:pPr>
            <a:r>
              <a:rPr lang="en-US" altLang="zh-TW" dirty="0"/>
              <a:t>(</a:t>
            </a:r>
            <a:r>
              <a:rPr lang="zh-TW" altLang="en-US" dirty="0"/>
              <a:t>一</a:t>
            </a:r>
            <a:r>
              <a:rPr lang="en-US" altLang="zh-TW" dirty="0"/>
              <a:t>) </a:t>
            </a:r>
            <a:r>
              <a:rPr lang="zh-TW" altLang="en-US" dirty="0"/>
              <a:t>新生兒之家長、監護人或</a:t>
            </a:r>
            <a:r>
              <a:rPr lang="zh-TW" altLang="en-US" dirty="0">
                <a:solidFill>
                  <a:srgbClr val="7030A0"/>
                </a:solidFill>
              </a:rPr>
              <a:t>實際照顧之人</a:t>
            </a:r>
            <a:r>
              <a:rPr lang="zh-TW" altLang="en-US" dirty="0"/>
              <a:t>、辦理小學新生註冊、結婚登記、離婚登記及出生登記者。</a:t>
            </a:r>
          </a:p>
          <a:p>
            <a:pPr marL="0" indent="0">
              <a:buNone/>
            </a:pPr>
            <a:r>
              <a:rPr lang="en-US" altLang="zh-TW" dirty="0"/>
              <a:t>(</a:t>
            </a:r>
            <a:r>
              <a:rPr lang="zh-TW" altLang="en-US" dirty="0"/>
              <a:t>二</a:t>
            </a:r>
            <a:r>
              <a:rPr lang="en-US" altLang="zh-TW" dirty="0"/>
              <a:t>) </a:t>
            </a:r>
            <a:r>
              <a:rPr lang="zh-TW" altLang="en-US" dirty="0"/>
              <a:t>經濟、身心、文化或族群處於需要協助，經直轄市、縣（市）主管機關或社政主管機關評估，認有優先接受家庭教育服務者。</a:t>
            </a:r>
          </a:p>
        </p:txBody>
      </p:sp>
      <p:sp>
        <p:nvSpPr>
          <p:cNvPr id="5" name="投影片編號版面配置區 4">
            <a:extLst>
              <a:ext uri="{FF2B5EF4-FFF2-40B4-BE49-F238E27FC236}">
                <a16:creationId xmlns:a16="http://schemas.microsoft.com/office/drawing/2014/main" id="{FA500B50-3EDF-4B0B-BE30-64382AEAA4DE}"/>
              </a:ext>
            </a:extLst>
          </p:cNvPr>
          <p:cNvSpPr>
            <a:spLocks noGrp="1"/>
          </p:cNvSpPr>
          <p:nvPr>
            <p:ph type="sldNum" sz="quarter" idx="12"/>
          </p:nvPr>
        </p:nvSpPr>
        <p:spPr/>
        <p:txBody>
          <a:bodyPr/>
          <a:lstStyle/>
          <a:p>
            <a:fld id="{3E684296-1115-4441-8EDF-587A6A6509AE}" type="slidenum">
              <a:rPr lang="zh-TW" altLang="en-US" smtClean="0"/>
              <a:pPr/>
              <a:t>9</a:t>
            </a:fld>
            <a:endParaRPr lang="zh-TW" altLang="en-US" dirty="0"/>
          </a:p>
        </p:txBody>
      </p:sp>
    </p:spTree>
    <p:extLst>
      <p:ext uri="{BB962C8B-B14F-4D97-AF65-F5344CB8AC3E}">
        <p14:creationId xmlns:p14="http://schemas.microsoft.com/office/powerpoint/2010/main" val="1684995907"/>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625</TotalTime>
  <Words>4689</Words>
  <Application>Microsoft Office PowerPoint</Application>
  <PresentationFormat>如螢幕大小 (4:3)</PresentationFormat>
  <Paragraphs>763</Paragraphs>
  <Slides>83</Slides>
  <Notes>2</Notes>
  <HiddenSlides>0</HiddenSlides>
  <MMClips>0</MMClips>
  <ScaleCrop>false</ScaleCrop>
  <HeadingPairs>
    <vt:vector size="8" baseType="variant">
      <vt:variant>
        <vt:lpstr>使用字型</vt:lpstr>
      </vt:variant>
      <vt:variant>
        <vt:i4>7</vt:i4>
      </vt:variant>
      <vt:variant>
        <vt:lpstr>佈景主題</vt:lpstr>
      </vt:variant>
      <vt:variant>
        <vt:i4>1</vt:i4>
      </vt:variant>
      <vt:variant>
        <vt:lpstr>內嵌 OLE 伺服程式</vt:lpstr>
      </vt:variant>
      <vt:variant>
        <vt:i4>1</vt:i4>
      </vt:variant>
      <vt:variant>
        <vt:lpstr>投影片標題</vt:lpstr>
      </vt:variant>
      <vt:variant>
        <vt:i4>83</vt:i4>
      </vt:variant>
    </vt:vector>
  </HeadingPairs>
  <TitlesOfParts>
    <vt:vector size="92" baseType="lpstr">
      <vt:lpstr>微軟正黑體</vt:lpstr>
      <vt:lpstr>新細明體</vt:lpstr>
      <vt:lpstr>Arial</vt:lpstr>
      <vt:lpstr>Calibri</vt:lpstr>
      <vt:lpstr>Calibri Light</vt:lpstr>
      <vt:lpstr>Times New Roman</vt:lpstr>
      <vt:lpstr>Wingdings</vt:lpstr>
      <vt:lpstr>Office 佈景主題</vt:lpstr>
      <vt:lpstr>Document</vt:lpstr>
      <vt:lpstr>家庭教育法 相關條文 及子法介紹</vt:lpstr>
      <vt:lpstr>家庭教育的定義</vt:lpstr>
      <vt:lpstr>PowerPoint 簡報</vt:lpstr>
      <vt:lpstr>PowerPoint 簡報</vt:lpstr>
      <vt:lpstr>PowerPoint 簡報</vt:lpstr>
      <vt:lpstr>PowerPoint 簡報</vt:lpstr>
      <vt:lpstr>PowerPoint 簡報</vt:lpstr>
      <vt:lpstr>家庭教育的推廣措施</vt:lpstr>
      <vt:lpstr>家庭教育優先對象</vt:lpstr>
      <vt:lpstr>家庭教育推動措施</vt:lpstr>
      <vt:lpstr>家庭教育的法定課程</vt:lpstr>
      <vt:lpstr>重大違規學生的家庭教育</vt:lpstr>
      <vt:lpstr>家庭教育諮商與輔導內容</vt:lpstr>
      <vt:lpstr>PowerPoint 簡報</vt:lpstr>
      <vt:lpstr>PowerPoint 簡報</vt:lpstr>
      <vt:lpstr>PowerPoint 簡報</vt:lpstr>
      <vt:lpstr>PowerPoint 簡報</vt:lpstr>
      <vt:lpstr>PowerPoint 簡報</vt:lpstr>
      <vt:lpstr>PowerPoint 簡報</vt:lpstr>
      <vt:lpstr>PowerPoint 簡報</vt:lpstr>
      <vt:lpstr>高級中等以下學校及幼兒園家庭教育 參考大綱</vt:lpstr>
      <vt:lpstr>PowerPoint 簡報</vt:lpstr>
      <vt:lpstr>PowerPoint 簡報</vt:lpstr>
      <vt:lpstr>三、12年國民基本教育課程綱要 家庭教育學習目標</vt:lpstr>
      <vt:lpstr>三、12年國民基本教育課程綱要 家庭教育的主題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六、素養導向家庭教育教學活動設計</vt:lpstr>
      <vt:lpstr>PowerPoint 簡報</vt:lpstr>
      <vt:lpstr>PowerPoint 簡報</vt:lpstr>
      <vt:lpstr>PowerPoint 簡報</vt:lpstr>
      <vt:lpstr>PowerPoint 簡報</vt:lpstr>
      <vt:lpstr>家庭教育 課程設計實作</vt:lpstr>
      <vt:lpstr>課程設計實作練習</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家庭教育法 相關條文 及子法介紹</dc:title>
  <dc:creator>Steven Su</dc:creator>
  <cp:lastModifiedBy>蘇子堯</cp:lastModifiedBy>
  <cp:revision>32</cp:revision>
  <dcterms:created xsi:type="dcterms:W3CDTF">2020-07-28T05:02:22Z</dcterms:created>
  <dcterms:modified xsi:type="dcterms:W3CDTF">2020-09-30T06:59:56Z</dcterms:modified>
</cp:coreProperties>
</file>