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129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認識吳郭魚</a:t>
            </a:r>
            <a:r>
              <a:rPr lang="en-US" altLang="zh-TW" dirty="0"/>
              <a:t>(</a:t>
            </a:r>
            <a:r>
              <a:rPr lang="zh-TW" altLang="en-US" dirty="0"/>
              <a:t>台灣鯛</a:t>
            </a:r>
            <a:r>
              <a:rPr lang="en-US" altLang="zh-TW" dirty="0"/>
              <a:t>)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1026" name="Picture 2" descr="http://pic.pimg.tw/kipppan/1379116904-1600853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58" y="2860944"/>
            <a:ext cx="5548941" cy="33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0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分類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4073" y="2160589"/>
            <a:ext cx="5382491" cy="388077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脊索動物</a:t>
            </a:r>
            <a:r>
              <a:rPr lang="zh-TW" altLang="en-US" sz="2800" dirty="0"/>
              <a:t>門</a:t>
            </a:r>
            <a:r>
              <a:rPr lang="en-US" altLang="zh-TW" sz="2800" dirty="0"/>
              <a:t>:Phylum </a:t>
            </a:r>
            <a:r>
              <a:rPr lang="en-US" altLang="zh-TW" sz="2800" dirty="0" err="1"/>
              <a:t>Chordata</a:t>
            </a:r>
            <a:endParaRPr lang="en-US" altLang="zh-TW" sz="2800" dirty="0"/>
          </a:p>
          <a:p>
            <a:r>
              <a:rPr lang="zh-TW" altLang="en-US" sz="2800" dirty="0"/>
              <a:t>輻鰭魚綱</a:t>
            </a:r>
            <a:r>
              <a:rPr lang="en-US" altLang="zh-TW" sz="2800" dirty="0"/>
              <a:t>:Class </a:t>
            </a:r>
            <a:r>
              <a:rPr lang="en-US" altLang="zh-TW" sz="2800" dirty="0" err="1"/>
              <a:t>Actinopterygii</a:t>
            </a:r>
            <a:endParaRPr lang="en-US" altLang="zh-TW" sz="2800" dirty="0"/>
          </a:p>
          <a:p>
            <a:r>
              <a:rPr lang="zh-TW" altLang="en-US" sz="2800" dirty="0"/>
              <a:t>鱸形目</a:t>
            </a:r>
            <a:r>
              <a:rPr lang="en-US" altLang="zh-TW" sz="2800" dirty="0"/>
              <a:t>:Order </a:t>
            </a:r>
            <a:r>
              <a:rPr lang="en-US" altLang="zh-TW" sz="2800" dirty="0" err="1"/>
              <a:t>Perciformes</a:t>
            </a:r>
            <a:endParaRPr lang="en-US" altLang="zh-TW" sz="2800" dirty="0"/>
          </a:p>
          <a:p>
            <a:r>
              <a:rPr lang="zh-TW" altLang="en-US" sz="2800" dirty="0"/>
              <a:t>慈鯛科</a:t>
            </a:r>
            <a:r>
              <a:rPr lang="en-US" altLang="zh-TW" sz="2800" dirty="0"/>
              <a:t>:Family </a:t>
            </a:r>
            <a:r>
              <a:rPr lang="en-US" altLang="zh-TW" sz="2800" dirty="0" err="1"/>
              <a:t>Cichlidae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840837"/>
            <a:ext cx="62484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50819"/>
            <a:ext cx="4298334" cy="4690544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吳郭魚又稱為台灣鯛</a:t>
            </a:r>
            <a:r>
              <a:rPr lang="en-US" altLang="zh-TW" sz="2400" dirty="0"/>
              <a:t>,</a:t>
            </a:r>
            <a:r>
              <a:rPr lang="zh-TW" altLang="en-US" sz="2400" dirty="0"/>
              <a:t>屬慈鯛科</a:t>
            </a:r>
            <a:r>
              <a:rPr lang="en-US" altLang="zh-TW" sz="2400" dirty="0"/>
              <a:t>,</a:t>
            </a:r>
            <a:r>
              <a:rPr lang="zh-TW" altLang="en-US" sz="2400" dirty="0"/>
              <a:t>原產自非洲</a:t>
            </a:r>
            <a:r>
              <a:rPr lang="en-US" altLang="zh-TW" sz="2400" dirty="0"/>
              <a:t>,</a:t>
            </a:r>
            <a:r>
              <a:rPr lang="zh-TW" altLang="en-US" sz="2400" dirty="0"/>
              <a:t>外觀酷似</a:t>
            </a:r>
            <a:r>
              <a:rPr lang="zh-TW" altLang="en-US" sz="2400" dirty="0" smtClean="0"/>
              <a:t>海水鯛</a:t>
            </a:r>
            <a:r>
              <a:rPr lang="zh-TW" altLang="en-US" sz="2400" dirty="0"/>
              <a:t>類</a:t>
            </a:r>
            <a:r>
              <a:rPr lang="en-US" altLang="zh-TW" sz="2400" dirty="0"/>
              <a:t>,</a:t>
            </a:r>
            <a:r>
              <a:rPr lang="zh-TW" altLang="en-US" sz="2400" dirty="0"/>
              <a:t>全世界共有 </a:t>
            </a:r>
            <a:r>
              <a:rPr lang="en-US" altLang="zh-TW" sz="2400" dirty="0"/>
              <a:t>100 </a:t>
            </a:r>
            <a:r>
              <a:rPr lang="zh-TW" altLang="en-US" sz="2400" dirty="0"/>
              <a:t>多種</a:t>
            </a:r>
            <a:r>
              <a:rPr lang="en-US" altLang="zh-TW" sz="2400" dirty="0"/>
              <a:t>,</a:t>
            </a:r>
            <a:r>
              <a:rPr lang="zh-TW" altLang="en-US" sz="2400" dirty="0"/>
              <a:t>其中可以當作養殖對象的約有 </a:t>
            </a:r>
            <a:r>
              <a:rPr lang="en-US" altLang="zh-TW" sz="2400" dirty="0"/>
              <a:t>20 </a:t>
            </a:r>
            <a:r>
              <a:rPr lang="zh-TW" altLang="en-US" sz="2400" dirty="0"/>
              <a:t>種。</a:t>
            </a:r>
            <a:endParaRPr lang="zh-TW" altLang="en-US" sz="2400" dirty="0"/>
          </a:p>
          <a:p>
            <a:r>
              <a:rPr lang="zh-TW" altLang="en-US" sz="2400" dirty="0"/>
              <a:t>根據台灣水產史記載</a:t>
            </a:r>
            <a:r>
              <a:rPr lang="en-US" altLang="zh-TW" sz="2400" dirty="0"/>
              <a:t>,</a:t>
            </a:r>
            <a:r>
              <a:rPr lang="zh-TW" altLang="en-US" sz="2400" dirty="0"/>
              <a:t>台灣本土早期並沒有吳郭魚分布的紀錄</a:t>
            </a:r>
            <a:r>
              <a:rPr lang="en-US" altLang="zh-TW" sz="2400" dirty="0"/>
              <a:t>,</a:t>
            </a:r>
            <a:r>
              <a:rPr lang="zh-TW" altLang="en-US" sz="2400" dirty="0" smtClean="0"/>
              <a:t>直到 </a:t>
            </a:r>
            <a:r>
              <a:rPr lang="en-US" altLang="zh-TW" sz="2400" dirty="0"/>
              <a:t>1946 </a:t>
            </a:r>
            <a:r>
              <a:rPr lang="zh-TW" altLang="en-US" sz="2400" dirty="0"/>
              <a:t>年由吳振輝及郭啟彰兩位先生從新加坡引進莫三比克</a:t>
            </a:r>
            <a:r>
              <a:rPr lang="zh-TW" altLang="en-US" sz="2400" dirty="0" smtClean="0"/>
              <a:t>種</a:t>
            </a:r>
            <a:r>
              <a:rPr lang="en-US" altLang="zh-TW" sz="2400" i="1" dirty="0" smtClean="0"/>
              <a:t>(</a:t>
            </a:r>
            <a:r>
              <a:rPr lang="en-US" altLang="zh-TW" sz="2400" i="1" dirty="0" err="1"/>
              <a:t>Oreochromis</a:t>
            </a:r>
            <a:r>
              <a:rPr lang="en-US" altLang="zh-TW" sz="2400" i="1" dirty="0"/>
              <a:t> </a:t>
            </a:r>
            <a:r>
              <a:rPr lang="en-US" altLang="zh-TW" sz="2400" i="1" dirty="0" err="1"/>
              <a:t>mossambica</a:t>
            </a:r>
            <a:r>
              <a:rPr lang="en-US" altLang="zh-TW" sz="2400" i="1" dirty="0"/>
              <a:t>)</a:t>
            </a:r>
            <a:r>
              <a:rPr lang="zh-TW" altLang="en-US" sz="2400" i="1" dirty="0"/>
              <a:t>俗稱「在來種」或是「土種」吳郭魚</a:t>
            </a:r>
            <a:r>
              <a:rPr lang="en-US" altLang="zh-TW" sz="2400" i="1" dirty="0"/>
              <a:t>(</a:t>
            </a:r>
            <a:r>
              <a:rPr lang="zh-TW" altLang="en-US" sz="2400" i="1" dirty="0"/>
              <a:t>圖</a:t>
            </a:r>
            <a:endParaRPr lang="zh-TW" altLang="en-US" sz="2400" dirty="0"/>
          </a:p>
          <a:p>
            <a:pPr marL="0" indent="0">
              <a:buNone/>
            </a:pPr>
            <a:r>
              <a:rPr lang="zh-TW" altLang="en-US" sz="2400" dirty="0"/>
              <a:t/>
            </a:r>
            <a:br>
              <a:rPr lang="zh-TW" altLang="en-US" sz="2400" dirty="0"/>
            </a:b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449" y="1930400"/>
            <a:ext cx="4968262" cy="33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304801"/>
            <a:ext cx="9013204" cy="5736562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又</a:t>
            </a:r>
            <a:r>
              <a:rPr lang="zh-TW" altLang="en-US" sz="2800" dirty="0"/>
              <a:t>稱「南洋鯽仔」、「黑鯽仔</a:t>
            </a:r>
            <a:r>
              <a:rPr lang="zh-TW" altLang="en-US" sz="2800" dirty="0" smtClean="0"/>
              <a:t>」。</a:t>
            </a:r>
            <a:endParaRPr lang="en-US" altLang="zh-TW" sz="2800" dirty="0" smtClean="0"/>
          </a:p>
          <a:p>
            <a:r>
              <a:rPr lang="zh-TW" altLang="en-US" sz="2800" dirty="0" smtClean="0"/>
              <a:t>後人</a:t>
            </a:r>
            <a:r>
              <a:rPr lang="zh-TW" altLang="en-US" sz="2800" dirty="0"/>
              <a:t>為了紀念兩位先生引進的</a:t>
            </a:r>
            <a:r>
              <a:rPr lang="zh-TW" altLang="en-US" sz="2800" dirty="0" smtClean="0"/>
              <a:t>功勞</a:t>
            </a:r>
            <a:r>
              <a:rPr lang="en-US" altLang="zh-TW" sz="2800" dirty="0"/>
              <a:t>,</a:t>
            </a:r>
            <a:r>
              <a:rPr lang="zh-TW" altLang="en-US" sz="2800" dirty="0"/>
              <a:t>特別取兩位先生的姓氏來命名為「吳郭魚」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由於</a:t>
            </a:r>
            <a:r>
              <a:rPr lang="zh-TW" altLang="en-US" sz="2800" dirty="0"/>
              <a:t>吳郭魚對</a:t>
            </a:r>
            <a:r>
              <a:rPr lang="zh-TW" altLang="en-US" sz="2800" dirty="0" smtClean="0"/>
              <a:t>病害的</a:t>
            </a:r>
            <a:r>
              <a:rPr lang="zh-TW" altLang="en-US" sz="2800" dirty="0"/>
              <a:t>抵抗力及環境的適應力很</a:t>
            </a:r>
            <a:r>
              <a:rPr lang="zh-TW" altLang="en-US" sz="2800" dirty="0" smtClean="0"/>
              <a:t>強</a:t>
            </a:r>
            <a:endParaRPr lang="en-US" altLang="zh-TW" sz="2800" dirty="0" smtClean="0"/>
          </a:p>
          <a:p>
            <a:r>
              <a:rPr lang="zh-TW" altLang="en-US" sz="2800" dirty="0" smtClean="0"/>
              <a:t>又</a:t>
            </a:r>
            <a:r>
              <a:rPr lang="zh-TW" altLang="en-US" sz="2800" dirty="0"/>
              <a:t>屬於雜食性</a:t>
            </a:r>
            <a:r>
              <a:rPr lang="en-US" altLang="zh-TW" sz="2800" dirty="0"/>
              <a:t>,</a:t>
            </a:r>
            <a:r>
              <a:rPr lang="zh-TW" altLang="en-US" sz="2800" dirty="0"/>
              <a:t>所以很容易飼養</a:t>
            </a:r>
            <a:r>
              <a:rPr lang="zh-TW" altLang="en-US" sz="2800" dirty="0" smtClean="0"/>
              <a:t>。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52" y="3475890"/>
            <a:ext cx="4353458" cy="24488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570" y="3475890"/>
            <a:ext cx="3523264" cy="244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178</Words>
  <Application>Microsoft Office PowerPoint</Application>
  <PresentationFormat>寬螢幕</PresentationFormat>
  <Paragraphs>15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Arial</vt:lpstr>
      <vt:lpstr>Trebuchet MS</vt:lpstr>
      <vt:lpstr>Wingdings 3</vt:lpstr>
      <vt:lpstr>多面向</vt:lpstr>
      <vt:lpstr>認識吳郭魚(台灣鯛)  </vt:lpstr>
      <vt:lpstr>分類 </vt:lpstr>
      <vt:lpstr>介紹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認識吳郭魚(台灣鯛)  </dc:title>
  <dc:creator>bluerainjay</dc:creator>
  <cp:lastModifiedBy>bluerainjay</cp:lastModifiedBy>
  <cp:revision>4</cp:revision>
  <dcterms:created xsi:type="dcterms:W3CDTF">2016-06-03T04:47:33Z</dcterms:created>
  <dcterms:modified xsi:type="dcterms:W3CDTF">2016-06-03T04:58:15Z</dcterms:modified>
</cp:coreProperties>
</file>