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8" r:id="rId3"/>
    <p:sldId id="259" r:id="rId4"/>
    <p:sldId id="257" r:id="rId5"/>
    <p:sldId id="258" r:id="rId6"/>
    <p:sldId id="262" r:id="rId7"/>
    <p:sldId id="263" r:id="rId8"/>
    <p:sldId id="260" r:id="rId9"/>
    <p:sldId id="261" r:id="rId10"/>
    <p:sldId id="265" r:id="rId11"/>
    <p:sldId id="264" r:id="rId12"/>
    <p:sldId id="267" r:id="rId1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16" autoAdjust="0"/>
  </p:normalViewPr>
  <p:slideViewPr>
    <p:cSldViewPr>
      <p:cViewPr varScale="1">
        <p:scale>
          <a:sx n="85" d="100"/>
          <a:sy n="85" d="100"/>
        </p:scale>
        <p:origin x="-112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3239DA-595F-4519-9FB4-88DE26D262EC}" type="datetimeFigureOut">
              <a:rPr lang="zh-TW" altLang="en-US" smtClean="0"/>
              <a:pPr/>
              <a:t>2013/2/28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1AEC79-5043-4354-909A-7EA01ABB4502}" type="slidenum">
              <a:rPr lang="zh-TW" altLang="en-US" smtClean="0"/>
              <a:pPr/>
              <a:t>‹#›</a:t>
            </a:fld>
            <a:endParaRPr lang="zh-TW" altLang="en-US"/>
          </a:p>
        </p:txBody>
      </p:sp>
    </p:spTree>
    <p:extLst>
      <p:ext uri="{BB962C8B-B14F-4D97-AF65-F5344CB8AC3E}">
        <p14:creationId xmlns:p14="http://schemas.microsoft.com/office/powerpoint/2010/main" val="3277753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1AEC79-5043-4354-909A-7EA01ABB4502}" type="slidenum">
              <a:rPr lang="zh-TW" altLang="en-US" smtClean="0"/>
              <a:pPr/>
              <a:t>1</a:t>
            </a:fld>
            <a:endParaRPr lang="zh-TW" altLang="en-US"/>
          </a:p>
        </p:txBody>
      </p:sp>
    </p:spTree>
    <p:extLst>
      <p:ext uri="{BB962C8B-B14F-4D97-AF65-F5344CB8AC3E}">
        <p14:creationId xmlns:p14="http://schemas.microsoft.com/office/powerpoint/2010/main" val="2641463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0D132789-11C1-446F-BD58-F802FAC00149}" type="datetimeFigureOut">
              <a:rPr lang="zh-TW" altLang="en-US" smtClean="0"/>
              <a:pPr/>
              <a:t>2013/2/28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3EB1CEC-D7EF-4401-88C2-829E7E0FE990}" type="slidenum">
              <a:rPr lang="zh-TW" altLang="en-US" smtClean="0"/>
              <a:pPr/>
              <a:t>‹#›</a:t>
            </a:fld>
            <a:endParaRPr lang="zh-TW"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0D132789-11C1-446F-BD58-F802FAC00149}" type="datetimeFigureOut">
              <a:rPr lang="zh-TW" altLang="en-US" smtClean="0"/>
              <a:pPr/>
              <a:t>2013/2/28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3EB1CEC-D7EF-4401-88C2-829E7E0FE990}"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D132789-11C1-446F-BD58-F802FAC00149}" type="datetimeFigureOut">
              <a:rPr lang="zh-TW" altLang="en-US" smtClean="0"/>
              <a:pPr/>
              <a:t>2013/2/28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3EB1CEC-D7EF-4401-88C2-829E7E0FE990}"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132789-11C1-446F-BD58-F802FAC00149}" type="datetimeFigureOut">
              <a:rPr lang="zh-TW" altLang="en-US" smtClean="0"/>
              <a:pPr/>
              <a:t>2013/2/28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3EB1CEC-D7EF-4401-88C2-829E7E0FE990}" type="slidenum">
              <a:rPr lang="zh-TW" altLang="en-US" smtClean="0"/>
              <a:pPr/>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0D132789-11C1-446F-BD58-F802FAC00149}" type="datetimeFigureOut">
              <a:rPr lang="zh-TW" altLang="en-US" smtClean="0"/>
              <a:pPr/>
              <a:t>2013/2/28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3EB1CEC-D7EF-4401-88C2-829E7E0FE990}"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132789-11C1-446F-BD58-F802FAC00149}" type="datetimeFigureOut">
              <a:rPr lang="zh-TW" altLang="en-US" smtClean="0"/>
              <a:pPr/>
              <a:t>2013/2/28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3EB1CEC-D7EF-4401-88C2-829E7E0FE990}" type="slidenum">
              <a:rPr lang="zh-TW" altLang="en-US" smtClean="0"/>
              <a:pPr/>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smtClean="0"/>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0D132789-11C1-446F-BD58-F802FAC00149}" type="datetimeFigureOut">
              <a:rPr lang="zh-TW" altLang="en-US" smtClean="0"/>
              <a:pPr/>
              <a:t>2013/2/28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3EB1CEC-D7EF-4401-88C2-829E7E0FE990}" type="slidenum">
              <a:rPr lang="zh-TW" altLang="en-US" smtClean="0"/>
              <a:pPr/>
              <a:t>‹#›</a:t>
            </a:fld>
            <a:endParaRPr lang="zh-TW" altLang="en-US"/>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0D132789-11C1-446F-BD58-F802FAC00149}" type="datetimeFigureOut">
              <a:rPr lang="zh-TW" altLang="en-US" smtClean="0"/>
              <a:pPr/>
              <a:t>2013/2/28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3EB1CEC-D7EF-4401-88C2-829E7E0FE990}"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32789-11C1-446F-BD58-F802FAC00149}" type="datetimeFigureOut">
              <a:rPr lang="zh-TW" altLang="en-US" smtClean="0"/>
              <a:pPr/>
              <a:t>2013/2/28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3EB1CEC-D7EF-4401-88C2-829E7E0FE990}"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D132789-11C1-446F-BD58-F802FAC00149}" type="datetimeFigureOut">
              <a:rPr lang="zh-TW" altLang="en-US" smtClean="0"/>
              <a:pPr/>
              <a:t>2013/2/28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3EB1CEC-D7EF-4401-88C2-829E7E0FE990}"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D132789-11C1-446F-BD58-F802FAC00149}" type="datetimeFigureOut">
              <a:rPr lang="zh-TW" altLang="en-US" smtClean="0"/>
              <a:pPr/>
              <a:t>2013/2/28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3EB1CEC-D7EF-4401-88C2-829E7E0FE990}" type="slidenum">
              <a:rPr lang="zh-TW" altLang="en-US" smtClean="0"/>
              <a:pPr/>
              <a:t>‹#›</a:t>
            </a:fld>
            <a:endParaRPr lang="zh-TW"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D132789-11C1-446F-BD58-F802FAC00149}" type="datetimeFigureOut">
              <a:rPr lang="zh-TW" altLang="en-US" smtClean="0"/>
              <a:pPr/>
              <a:t>2013/2/28</a:t>
            </a:fld>
            <a:endParaRPr lang="zh-TW"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TW"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3EB1CEC-D7EF-4401-88C2-829E7E0FE99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13.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a:p>
        </p:txBody>
      </p:sp>
      <p:sp>
        <p:nvSpPr>
          <p:cNvPr id="2" name="標題 1"/>
          <p:cNvSpPr>
            <a:spLocks noGrp="1"/>
          </p:cNvSpPr>
          <p:nvPr>
            <p:ph type="ctrTitle"/>
          </p:nvPr>
        </p:nvSpPr>
        <p:spPr>
          <a:xfrm>
            <a:off x="827584" y="2204864"/>
            <a:ext cx="7175351" cy="1793167"/>
          </a:xfrm>
        </p:spPr>
        <p:txBody>
          <a:bodyPr/>
          <a:lstStyle/>
          <a:p>
            <a:pPr marL="182880" indent="0" algn="ctr">
              <a:buNone/>
            </a:pPr>
            <a:r>
              <a:rPr lang="zh-TW" altLang="en-US" sz="6900" dirty="0">
                <a:solidFill>
                  <a:schemeClr val="accent6">
                    <a:lumMod val="75000"/>
                  </a:schemeClr>
                </a:solidFill>
              </a:rPr>
              <a:t>有意義的一件</a:t>
            </a:r>
            <a:r>
              <a:rPr lang="zh-TW" altLang="en-US" sz="6900" dirty="0" smtClean="0">
                <a:solidFill>
                  <a:schemeClr val="accent6">
                    <a:lumMod val="75000"/>
                  </a:schemeClr>
                </a:solidFill>
              </a:rPr>
              <a:t>事</a:t>
            </a:r>
            <a:r>
              <a:rPr lang="en-US" altLang="zh-TW" sz="6900" dirty="0" smtClean="0">
                <a:solidFill>
                  <a:schemeClr val="accent6">
                    <a:lumMod val="75000"/>
                  </a:schemeClr>
                </a:solidFill>
              </a:rPr>
              <a:t>—</a:t>
            </a:r>
            <a:br>
              <a:rPr lang="en-US" altLang="zh-TW" sz="6900" dirty="0" smtClean="0">
                <a:solidFill>
                  <a:schemeClr val="accent6">
                    <a:lumMod val="75000"/>
                  </a:schemeClr>
                </a:solidFill>
              </a:rPr>
            </a:br>
            <a:r>
              <a:rPr lang="zh-TW" altLang="en-US" sz="6900" dirty="0">
                <a:solidFill>
                  <a:schemeClr val="accent6">
                    <a:lumMod val="75000"/>
                  </a:schemeClr>
                </a:solidFill>
              </a:rPr>
              <a:t>愛的抱抱</a:t>
            </a:r>
          </a:p>
        </p:txBody>
      </p:sp>
    </p:spTree>
    <p:extLst>
      <p:ext uri="{BB962C8B-B14F-4D97-AF65-F5344CB8AC3E}">
        <p14:creationId xmlns:p14="http://schemas.microsoft.com/office/powerpoint/2010/main" val="179797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sz="quarter" idx="13"/>
          </p:nvPr>
        </p:nvSpPr>
        <p:spPr/>
        <p:txBody>
          <a:bodyPr/>
          <a:lstStyle/>
          <a:p>
            <a:endParaRPr lang="zh-TW" altLang="en-US"/>
          </a:p>
        </p:txBody>
      </p:sp>
      <p:pic>
        <p:nvPicPr>
          <p:cNvPr id="8194" name="Picture 2" descr="D:\fb\同學\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4" y="642918"/>
            <a:ext cx="2643206" cy="544581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fb\同學\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6" y="642918"/>
            <a:ext cx="2428892" cy="54849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fb\同學\65226_388544507907425_179612208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16" y="642918"/>
            <a:ext cx="2673964" cy="550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17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circle(in)">
                                      <p:cBhvr>
                                        <p:cTn id="12" dur="20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randombar(horizontal)">
                                      <p:cBhvr>
                                        <p:cTn id="1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91680" y="4365104"/>
            <a:ext cx="6512511" cy="1143000"/>
          </a:xfrm>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5" name="Picture 4" descr="D:\fb\同學\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10" y="214290"/>
            <a:ext cx="2629948" cy="31432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fb\同學\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3571876"/>
            <a:ext cx="2286016" cy="316765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D:\fb\同學\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0" y="285728"/>
            <a:ext cx="4789914" cy="300664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fb\同學\4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64" y="3500438"/>
            <a:ext cx="1906702" cy="321468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fb\同學\4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4" y="3500438"/>
            <a:ext cx="3071834" cy="319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26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additive="base">
                                        <p:cTn id="15" dur="500" fill="hold"/>
                                        <p:tgtEl>
                                          <p:spTgt spid="7170"/>
                                        </p:tgtEl>
                                        <p:attrNameLst>
                                          <p:attrName>ppt_x</p:attrName>
                                        </p:attrNameLst>
                                      </p:cBhvr>
                                      <p:tavLst>
                                        <p:tav tm="0">
                                          <p:val>
                                            <p:strVal val="#ppt_x"/>
                                          </p:val>
                                        </p:tav>
                                        <p:tav tm="100000">
                                          <p:val>
                                            <p:strVal val="#ppt_x"/>
                                          </p:val>
                                        </p:tav>
                                      </p:tavLst>
                                    </p:anim>
                                    <p:anim calcmode="lin" valueType="num">
                                      <p:cBhvr additive="base">
                                        <p:cTn id="16"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171"/>
                                        </p:tgtEl>
                                        <p:attrNameLst>
                                          <p:attrName>style.visibility</p:attrName>
                                        </p:attrNameLst>
                                      </p:cBhvr>
                                      <p:to>
                                        <p:strVal val="visible"/>
                                      </p:to>
                                    </p:set>
                                    <p:animEffect transition="in" filter="fade">
                                      <p:cBhvr>
                                        <p:cTn id="26" dur="500"/>
                                        <p:tgtEl>
                                          <p:spTgt spid="717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172"/>
                                        </p:tgtEl>
                                        <p:attrNameLst>
                                          <p:attrName>style.visibility</p:attrName>
                                        </p:attrNameLst>
                                      </p:cBhvr>
                                      <p:to>
                                        <p:strVal val="visible"/>
                                      </p:to>
                                    </p:set>
                                    <p:anim calcmode="lin" valueType="num">
                                      <p:cBhvr>
                                        <p:cTn id="31" dur="1000" fill="hold"/>
                                        <p:tgtEl>
                                          <p:spTgt spid="7172"/>
                                        </p:tgtEl>
                                        <p:attrNameLst>
                                          <p:attrName>ppt_w</p:attrName>
                                        </p:attrNameLst>
                                      </p:cBhvr>
                                      <p:tavLst>
                                        <p:tav tm="0">
                                          <p:val>
                                            <p:fltVal val="0"/>
                                          </p:val>
                                        </p:tav>
                                        <p:tav tm="100000">
                                          <p:val>
                                            <p:strVal val="#ppt_w"/>
                                          </p:val>
                                        </p:tav>
                                      </p:tavLst>
                                    </p:anim>
                                    <p:anim calcmode="lin" valueType="num">
                                      <p:cBhvr>
                                        <p:cTn id="32" dur="1000" fill="hold"/>
                                        <p:tgtEl>
                                          <p:spTgt spid="7172"/>
                                        </p:tgtEl>
                                        <p:attrNameLst>
                                          <p:attrName>ppt_h</p:attrName>
                                        </p:attrNameLst>
                                      </p:cBhvr>
                                      <p:tavLst>
                                        <p:tav tm="0">
                                          <p:val>
                                            <p:fltVal val="0"/>
                                          </p:val>
                                        </p:tav>
                                        <p:tav tm="100000">
                                          <p:val>
                                            <p:strVal val="#ppt_h"/>
                                          </p:val>
                                        </p:tav>
                                      </p:tavLst>
                                    </p:anim>
                                    <p:anim calcmode="lin" valueType="num">
                                      <p:cBhvr>
                                        <p:cTn id="33" dur="1000" fill="hold"/>
                                        <p:tgtEl>
                                          <p:spTgt spid="7172"/>
                                        </p:tgtEl>
                                        <p:attrNameLst>
                                          <p:attrName>style.rotation</p:attrName>
                                        </p:attrNameLst>
                                      </p:cBhvr>
                                      <p:tavLst>
                                        <p:tav tm="0">
                                          <p:val>
                                            <p:fltVal val="90"/>
                                          </p:val>
                                        </p:tav>
                                        <p:tav tm="100000">
                                          <p:val>
                                            <p:fltVal val="0"/>
                                          </p:val>
                                        </p:tav>
                                      </p:tavLst>
                                    </p:anim>
                                    <p:animEffect transition="in" filter="fade">
                                      <p:cBhvr>
                                        <p:cTn id="34"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12" name="圖片 11" descr="1.png"/>
          <p:cNvPicPr>
            <a:picLocks noChangeAspect="1"/>
          </p:cNvPicPr>
          <p:nvPr/>
        </p:nvPicPr>
        <p:blipFill>
          <a:blip r:embed="rId2" cstate="print"/>
          <a:stretch>
            <a:fillRect/>
          </a:stretch>
        </p:blipFill>
        <p:spPr>
          <a:xfrm>
            <a:off x="2483768" y="2420888"/>
            <a:ext cx="4000528" cy="3000396"/>
          </a:xfrm>
          <a:prstGeom prst="rect">
            <a:avLst/>
          </a:prstGeom>
        </p:spPr>
      </p:pic>
      <p:sp>
        <p:nvSpPr>
          <p:cNvPr id="13" name="內容版面配置區 12"/>
          <p:cNvSpPr>
            <a:spLocks noGrp="1"/>
          </p:cNvSpPr>
          <p:nvPr>
            <p:ph sz="quarter" idx="13"/>
          </p:nvPr>
        </p:nvSpPr>
        <p:spPr>
          <a:xfrm>
            <a:off x="1187624" y="1340768"/>
            <a:ext cx="6643710" cy="4425672"/>
          </a:xfrm>
        </p:spPr>
        <p:txBody>
          <a:bodyPr>
            <a:normAutofit/>
          </a:bodyPr>
          <a:lstStyle/>
          <a:p>
            <a:pPr marL="45720" indent="0" algn="ctr">
              <a:buNone/>
            </a:pPr>
            <a:r>
              <a:rPr lang="zh-TW" altLang="en-US" sz="3200" dirty="0" smtClean="0">
                <a:solidFill>
                  <a:srgbClr val="FF0000"/>
                </a:solidFill>
              </a:rPr>
              <a:t>最後是我們的團體照</a:t>
            </a:r>
            <a:r>
              <a:rPr lang="en-US" altLang="zh-TW" sz="3200" dirty="0" smtClean="0">
                <a:solidFill>
                  <a:srgbClr val="FF0000"/>
                </a:solidFill>
              </a:rPr>
              <a:t>:</a:t>
            </a:r>
            <a:endParaRPr lang="zh-TW" altLang="en-US" sz="32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a:xfrm>
            <a:off x="1259632" y="836712"/>
            <a:ext cx="6400800" cy="5832648"/>
          </a:xfrm>
        </p:spPr>
        <p:txBody>
          <a:bodyPr>
            <a:normAutofit/>
          </a:bodyPr>
          <a:lstStyle/>
          <a:p>
            <a:pPr marL="45720" indent="0">
              <a:buNone/>
            </a:pPr>
            <a:r>
              <a:rPr lang="zh-TW" altLang="en-US" sz="2000" dirty="0"/>
              <a:t>目標</a:t>
            </a:r>
            <a:r>
              <a:rPr lang="en-US" altLang="zh-TW" sz="2000" dirty="0"/>
              <a:t>:</a:t>
            </a:r>
            <a:r>
              <a:rPr lang="zh-TW" altLang="en-US" sz="2000" dirty="0"/>
              <a:t>達到</a:t>
            </a:r>
            <a:r>
              <a:rPr lang="en-US" altLang="zh-TW" sz="2000" dirty="0"/>
              <a:t>50</a:t>
            </a:r>
            <a:r>
              <a:rPr lang="zh-TW" altLang="en-US" sz="2000" dirty="0" smtClean="0"/>
              <a:t>人</a:t>
            </a:r>
            <a:endParaRPr lang="en-US" altLang="zh-TW" sz="2000" dirty="0" smtClean="0"/>
          </a:p>
          <a:p>
            <a:pPr marL="45720" indent="0">
              <a:buNone/>
            </a:pPr>
            <a:r>
              <a:rPr lang="zh-TW" altLang="en-US" sz="2000" dirty="0"/>
              <a:t>時間</a:t>
            </a:r>
            <a:r>
              <a:rPr lang="en-US" altLang="zh-TW" sz="2000" dirty="0" smtClean="0"/>
              <a:t>:2/2</a:t>
            </a:r>
            <a:r>
              <a:rPr lang="zh-TW" altLang="en-US" sz="2000" dirty="0" smtClean="0"/>
              <a:t>  </a:t>
            </a:r>
            <a:r>
              <a:rPr lang="en-US" altLang="zh-TW" sz="2000" smtClean="0"/>
              <a:t>1:00~4:00</a:t>
            </a:r>
            <a:endParaRPr lang="en-US" altLang="zh-TW" sz="2000" dirty="0"/>
          </a:p>
          <a:p>
            <a:pPr marL="45720" indent="0">
              <a:buNone/>
            </a:pPr>
            <a:r>
              <a:rPr lang="zh-TW" altLang="en-US" sz="2000" dirty="0"/>
              <a:t> </a:t>
            </a:r>
            <a:r>
              <a:rPr lang="zh-TW" altLang="en-US" sz="2000" dirty="0"/>
              <a:t>目的</a:t>
            </a:r>
            <a:r>
              <a:rPr lang="en-US" altLang="zh-TW" sz="2000" dirty="0" smtClean="0"/>
              <a:t>:</a:t>
            </a:r>
            <a:r>
              <a:rPr lang="zh-TW" altLang="en-US" sz="2000" dirty="0"/>
              <a:t>我們之所以會想要進行愛的抱抱的原因是藉由愛的抱抱來將愛傳出去，讓大家能感受到世界仍是溫暖的。</a:t>
            </a:r>
            <a:endParaRPr lang="en-US" altLang="zh-TW" sz="2000" dirty="0"/>
          </a:p>
          <a:p>
            <a:pPr marL="45720" indent="0">
              <a:buNone/>
            </a:pPr>
            <a:r>
              <a:rPr lang="zh-TW" altLang="en-US" sz="2000" dirty="0"/>
              <a:t> 方式</a:t>
            </a:r>
            <a:r>
              <a:rPr lang="en-US" altLang="zh-TW" sz="2000" dirty="0"/>
              <a:t>:</a:t>
            </a:r>
            <a:r>
              <a:rPr lang="zh-TW" altLang="en-US" sz="2000" dirty="0"/>
              <a:t>與別人擁抱，再請他們簽名</a:t>
            </a:r>
            <a:endParaRPr lang="en-US" altLang="zh-TW" sz="2000" dirty="0"/>
          </a:p>
          <a:p>
            <a:pPr marL="45720" indent="0">
              <a:buNone/>
            </a:pPr>
            <a:r>
              <a:rPr lang="zh-TW" altLang="en-US" sz="2000" dirty="0"/>
              <a:t>分工</a:t>
            </a:r>
            <a:r>
              <a:rPr lang="en-US" altLang="zh-TW" sz="2000" dirty="0"/>
              <a:t>:</a:t>
            </a:r>
            <a:r>
              <a:rPr lang="zh-TW" altLang="en-US" sz="2000" dirty="0">
                <a:solidFill>
                  <a:schemeClr val="tx1"/>
                </a:solidFill>
              </a:rPr>
              <a:t>負責抱抱</a:t>
            </a:r>
            <a:r>
              <a:rPr lang="en-US" altLang="zh-TW" sz="2000" dirty="0">
                <a:solidFill>
                  <a:schemeClr val="tx1"/>
                </a:solidFill>
              </a:rPr>
              <a:t>:</a:t>
            </a:r>
            <a:r>
              <a:rPr lang="zh-TW" altLang="en-US" sz="2000" dirty="0">
                <a:solidFill>
                  <a:schemeClr val="tx1"/>
                </a:solidFill>
              </a:rPr>
              <a:t>怡甄、函頻、子萱</a:t>
            </a:r>
            <a:endParaRPr lang="en-US" altLang="zh-TW" sz="2000" dirty="0">
              <a:solidFill>
                <a:schemeClr val="tx1"/>
              </a:solidFill>
            </a:endParaRPr>
          </a:p>
          <a:p>
            <a:pPr marL="45720" indent="0">
              <a:buNone/>
            </a:pPr>
            <a:r>
              <a:rPr lang="zh-TW" altLang="en-US" sz="2000" dirty="0">
                <a:solidFill>
                  <a:schemeClr val="tx1"/>
                </a:solidFill>
              </a:rPr>
              <a:t>        負責拍照</a:t>
            </a:r>
            <a:r>
              <a:rPr lang="en-US" altLang="zh-TW" sz="2000" dirty="0">
                <a:solidFill>
                  <a:schemeClr val="tx1"/>
                </a:solidFill>
              </a:rPr>
              <a:t>:</a:t>
            </a:r>
            <a:r>
              <a:rPr lang="zh-TW" altLang="en-US" sz="2000" dirty="0">
                <a:solidFill>
                  <a:schemeClr val="tx1"/>
                </a:solidFill>
              </a:rPr>
              <a:t>琬婷</a:t>
            </a:r>
            <a:endParaRPr lang="en-US" altLang="zh-TW" sz="2000" dirty="0">
              <a:solidFill>
                <a:schemeClr val="tx1"/>
              </a:solidFill>
            </a:endParaRPr>
          </a:p>
          <a:p>
            <a:pPr marL="45720" indent="0">
              <a:buNone/>
            </a:pPr>
            <a:r>
              <a:rPr lang="zh-TW" altLang="en-US" sz="2000" dirty="0">
                <a:solidFill>
                  <a:schemeClr val="tx1"/>
                </a:solidFill>
              </a:rPr>
              <a:t>        負責簽名版及</a:t>
            </a:r>
            <a:r>
              <a:rPr lang="en-US" altLang="zh-TW" sz="2000" dirty="0" err="1">
                <a:solidFill>
                  <a:schemeClr val="tx1"/>
                </a:solidFill>
              </a:rPr>
              <a:t>ppt</a:t>
            </a:r>
            <a:r>
              <a:rPr lang="en-US" altLang="zh-TW" sz="2000" dirty="0">
                <a:solidFill>
                  <a:schemeClr val="tx1"/>
                </a:solidFill>
              </a:rPr>
              <a:t>:</a:t>
            </a:r>
            <a:r>
              <a:rPr lang="zh-TW" altLang="en-US" sz="2000" dirty="0">
                <a:solidFill>
                  <a:schemeClr val="tx1"/>
                </a:solidFill>
              </a:rPr>
              <a:t>毓萱</a:t>
            </a:r>
            <a:endParaRPr lang="en-US" altLang="zh-TW" sz="2000" dirty="0">
              <a:solidFill>
                <a:schemeClr val="tx1"/>
              </a:solidFill>
            </a:endParaRPr>
          </a:p>
          <a:p>
            <a:r>
              <a:rPr lang="zh-TW" altLang="en-US" sz="2000" dirty="0"/>
              <a:t>心得</a:t>
            </a:r>
            <a:r>
              <a:rPr lang="en-US" altLang="zh-TW" sz="2000" dirty="0"/>
              <a:t>:</a:t>
            </a:r>
            <a:r>
              <a:rPr lang="zh-TW" altLang="en-US" sz="2000" dirty="0"/>
              <a:t>剛開始本來還有點害羞，但漸漸地每個人就</a:t>
            </a:r>
            <a:r>
              <a:rPr lang="zh-TW" altLang="en-US" sz="2000" dirty="0" smtClean="0"/>
              <a:t>開 始</a:t>
            </a:r>
            <a:r>
              <a:rPr lang="zh-TW" altLang="en-US" sz="2000" dirty="0"/>
              <a:t>熱情起來了。</a:t>
            </a:r>
            <a:endParaRPr lang="en-US" altLang="zh-TW" sz="2000" dirty="0"/>
          </a:p>
          <a:p>
            <a:pPr marL="45720" indent="0">
              <a:buNone/>
            </a:pPr>
            <a:r>
              <a:rPr lang="zh-TW" altLang="en-US" sz="2000" dirty="0"/>
              <a:t>   做完這個活動後，覺得有一種感覺，說不出來，反正就覺得很開心，開心能把這份愛傳出去</a:t>
            </a:r>
            <a:r>
              <a:rPr lang="zh-TW" altLang="en-US" sz="2000" dirty="0" smtClean="0"/>
              <a:t>。</a:t>
            </a:r>
            <a:endParaRPr lang="en-US" altLang="zh-TW" sz="2000" dirty="0" smtClean="0"/>
          </a:p>
          <a:p>
            <a:pPr marL="45720" indent="0">
              <a:buNone/>
            </a:pPr>
            <a:r>
              <a:rPr lang="zh-TW" altLang="en-US" sz="2000" dirty="0"/>
              <a:t>  </a:t>
            </a:r>
            <a:r>
              <a:rPr lang="zh-TW" altLang="en-US" sz="2000" dirty="0" smtClean="0"/>
              <a:t>剛開始有些人會拒絕，</a:t>
            </a:r>
            <a:r>
              <a:rPr lang="zh-TW" altLang="en-US" sz="2000" dirty="0"/>
              <a:t>但有些人還是會接收我們的邀約，終於有了成果，以下是我們的成果</a:t>
            </a:r>
            <a:r>
              <a:rPr lang="en-US" altLang="zh-TW" sz="2000" dirty="0"/>
              <a:t>:</a:t>
            </a:r>
            <a:endParaRPr lang="zh-TW" altLang="en-US" sz="2000" dirty="0"/>
          </a:p>
          <a:p>
            <a:pPr marL="45720" indent="0">
              <a:buNone/>
            </a:pPr>
            <a:endParaRPr lang="en-US" altLang="zh-TW" sz="2000" dirty="0" smtClean="0"/>
          </a:p>
        </p:txBody>
      </p:sp>
    </p:spTree>
    <p:extLst>
      <p:ext uri="{BB962C8B-B14F-4D97-AF65-F5344CB8AC3E}">
        <p14:creationId xmlns:p14="http://schemas.microsoft.com/office/powerpoint/2010/main" val="61975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7" name="內容版面配置區 6"/>
          <p:cNvSpPr>
            <a:spLocks noGrp="1"/>
          </p:cNvSpPr>
          <p:nvPr>
            <p:ph sz="quarter" idx="13"/>
          </p:nvPr>
        </p:nvSpPr>
        <p:spPr/>
        <p:txBody>
          <a:bodyPr/>
          <a:lstStyle/>
          <a:p>
            <a:endParaRPr lang="zh-TW" altLang="en-US" dirty="0"/>
          </a:p>
        </p:txBody>
      </p:sp>
      <p:pic>
        <p:nvPicPr>
          <p:cNvPr id="5131" name="Picture 11" descr="D:\fb\同學\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500042"/>
            <a:ext cx="2820327" cy="221457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D:\fb\同學\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20" y="2928934"/>
            <a:ext cx="2786082" cy="3500462"/>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D:\fb\同學\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0430" y="357166"/>
            <a:ext cx="2168316" cy="240384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D:\fb\同學\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6116" y="2928934"/>
            <a:ext cx="2428892" cy="353620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7" descr="D:\fb\同學\3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60" y="285728"/>
            <a:ext cx="2928958" cy="615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62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31"/>
                                        </p:tgtEl>
                                        <p:attrNameLst>
                                          <p:attrName>style.visibility</p:attrName>
                                        </p:attrNameLst>
                                      </p:cBhvr>
                                      <p:to>
                                        <p:strVal val="visible"/>
                                      </p:to>
                                    </p:set>
                                    <p:anim calcmode="lin" valueType="num">
                                      <p:cBhvr>
                                        <p:cTn id="7" dur="1000" fill="hold"/>
                                        <p:tgtEl>
                                          <p:spTgt spid="5131"/>
                                        </p:tgtEl>
                                        <p:attrNameLst>
                                          <p:attrName>ppt_w</p:attrName>
                                        </p:attrNameLst>
                                      </p:cBhvr>
                                      <p:tavLst>
                                        <p:tav tm="0">
                                          <p:val>
                                            <p:fltVal val="0"/>
                                          </p:val>
                                        </p:tav>
                                        <p:tav tm="100000">
                                          <p:val>
                                            <p:strVal val="#ppt_w"/>
                                          </p:val>
                                        </p:tav>
                                      </p:tavLst>
                                    </p:anim>
                                    <p:anim calcmode="lin" valueType="num">
                                      <p:cBhvr>
                                        <p:cTn id="8" dur="1000" fill="hold"/>
                                        <p:tgtEl>
                                          <p:spTgt spid="5131"/>
                                        </p:tgtEl>
                                        <p:attrNameLst>
                                          <p:attrName>ppt_h</p:attrName>
                                        </p:attrNameLst>
                                      </p:cBhvr>
                                      <p:tavLst>
                                        <p:tav tm="0">
                                          <p:val>
                                            <p:fltVal val="0"/>
                                          </p:val>
                                        </p:tav>
                                        <p:tav tm="100000">
                                          <p:val>
                                            <p:strVal val="#ppt_h"/>
                                          </p:val>
                                        </p:tav>
                                      </p:tavLst>
                                    </p:anim>
                                    <p:anim calcmode="lin" valueType="num">
                                      <p:cBhvr>
                                        <p:cTn id="9" dur="1000" fill="hold"/>
                                        <p:tgtEl>
                                          <p:spTgt spid="5131"/>
                                        </p:tgtEl>
                                        <p:attrNameLst>
                                          <p:attrName>style.rotation</p:attrName>
                                        </p:attrNameLst>
                                      </p:cBhvr>
                                      <p:tavLst>
                                        <p:tav tm="0">
                                          <p:val>
                                            <p:fltVal val="90"/>
                                          </p:val>
                                        </p:tav>
                                        <p:tav tm="100000">
                                          <p:val>
                                            <p:fltVal val="0"/>
                                          </p:val>
                                        </p:tav>
                                      </p:tavLst>
                                    </p:anim>
                                    <p:animEffect transition="in" filter="fade">
                                      <p:cBhvr>
                                        <p:cTn id="10" dur="1000"/>
                                        <p:tgtEl>
                                          <p:spTgt spid="513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133"/>
                                        </p:tgtEl>
                                        <p:attrNameLst>
                                          <p:attrName>style.visibility</p:attrName>
                                        </p:attrNameLst>
                                      </p:cBhvr>
                                      <p:to>
                                        <p:strVal val="visible"/>
                                      </p:to>
                                    </p:set>
                                    <p:animEffect transition="in" filter="randombar(horizontal)">
                                      <p:cBhvr>
                                        <p:cTn id="15" dur="500"/>
                                        <p:tgtEl>
                                          <p:spTgt spid="513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132"/>
                                        </p:tgtEl>
                                        <p:attrNameLst>
                                          <p:attrName>style.visibility</p:attrName>
                                        </p:attrNameLst>
                                      </p:cBhvr>
                                      <p:to>
                                        <p:strVal val="visible"/>
                                      </p:to>
                                    </p:set>
                                    <p:animEffect transition="in" filter="barn(inVertical)">
                                      <p:cBhvr>
                                        <p:cTn id="20" dur="500"/>
                                        <p:tgtEl>
                                          <p:spTgt spid="513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134"/>
                                        </p:tgtEl>
                                        <p:attrNameLst>
                                          <p:attrName>style.visibility</p:attrName>
                                        </p:attrNameLst>
                                      </p:cBhvr>
                                      <p:to>
                                        <p:strVal val="visible"/>
                                      </p:to>
                                    </p:set>
                                    <p:animEffect transition="in" filter="randombar(horizontal)">
                                      <p:cBhvr>
                                        <p:cTn id="25" dur="500"/>
                                        <p:tgtEl>
                                          <p:spTgt spid="513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1000" fill="hold"/>
                                        <p:tgtEl>
                                          <p:spTgt spid="24"/>
                                        </p:tgtEl>
                                        <p:attrNameLst>
                                          <p:attrName>ppt_w</p:attrName>
                                        </p:attrNameLst>
                                      </p:cBhvr>
                                      <p:tavLst>
                                        <p:tav tm="0">
                                          <p:val>
                                            <p:fltVal val="0"/>
                                          </p:val>
                                        </p:tav>
                                        <p:tav tm="100000">
                                          <p:val>
                                            <p:strVal val="#ppt_w"/>
                                          </p:val>
                                        </p:tav>
                                      </p:tavLst>
                                    </p:anim>
                                    <p:anim calcmode="lin" valueType="num">
                                      <p:cBhvr>
                                        <p:cTn id="31" dur="1000" fill="hold"/>
                                        <p:tgtEl>
                                          <p:spTgt spid="24"/>
                                        </p:tgtEl>
                                        <p:attrNameLst>
                                          <p:attrName>ppt_h</p:attrName>
                                        </p:attrNameLst>
                                      </p:cBhvr>
                                      <p:tavLst>
                                        <p:tav tm="0">
                                          <p:val>
                                            <p:fltVal val="0"/>
                                          </p:val>
                                        </p:tav>
                                        <p:tav tm="100000">
                                          <p:val>
                                            <p:strVal val="#ppt_h"/>
                                          </p:val>
                                        </p:tav>
                                      </p:tavLst>
                                    </p:anim>
                                    <p:anim calcmode="lin" valueType="num">
                                      <p:cBhvr>
                                        <p:cTn id="32" dur="1000" fill="hold"/>
                                        <p:tgtEl>
                                          <p:spTgt spid="24"/>
                                        </p:tgtEl>
                                        <p:attrNameLst>
                                          <p:attrName>style.rotation</p:attrName>
                                        </p:attrNameLst>
                                      </p:cBhvr>
                                      <p:tavLst>
                                        <p:tav tm="0">
                                          <p:val>
                                            <p:fltVal val="90"/>
                                          </p:val>
                                        </p:tav>
                                        <p:tav tm="100000">
                                          <p:val>
                                            <p:fltVal val="0"/>
                                          </p:val>
                                        </p:tav>
                                      </p:tavLst>
                                    </p:anim>
                                    <p:animEffect transition="in" filter="fade">
                                      <p:cBhvr>
                                        <p:cTn id="3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sz="quarter" idx="13"/>
          </p:nvPr>
        </p:nvSpPr>
        <p:spPr>
          <a:xfrm>
            <a:off x="984176" y="908720"/>
            <a:ext cx="6400800" cy="3474720"/>
          </a:xfrm>
        </p:spPr>
        <p:txBody>
          <a:bodyPr/>
          <a:lstStyle/>
          <a:p>
            <a:endParaRPr lang="zh-TW" altLang="en-US"/>
          </a:p>
        </p:txBody>
      </p:sp>
      <p:pic>
        <p:nvPicPr>
          <p:cNvPr id="1026" name="Picture 2" descr="D:\fb\同學\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44" y="285728"/>
            <a:ext cx="2739628" cy="27146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fb\同學\2 - 複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64" y="285728"/>
            <a:ext cx="3000396" cy="27588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fb\同學\3 - 複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58" y="3214686"/>
            <a:ext cx="3714776" cy="328366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fb\同學\4 - 複製.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2198" y="285728"/>
            <a:ext cx="2577543" cy="27146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fb\同學\6 - 複製.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2" y="3214686"/>
            <a:ext cx="3286148" cy="328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54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heel(1)">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p:cTn id="17" dur="1000" fill="hold"/>
                                        <p:tgtEl>
                                          <p:spTgt spid="1029"/>
                                        </p:tgtEl>
                                        <p:attrNameLst>
                                          <p:attrName>ppt_w</p:attrName>
                                        </p:attrNameLst>
                                      </p:cBhvr>
                                      <p:tavLst>
                                        <p:tav tm="0">
                                          <p:val>
                                            <p:fltVal val="0"/>
                                          </p:val>
                                        </p:tav>
                                        <p:tav tm="100000">
                                          <p:val>
                                            <p:strVal val="#ppt_w"/>
                                          </p:val>
                                        </p:tav>
                                      </p:tavLst>
                                    </p:anim>
                                    <p:anim calcmode="lin" valueType="num">
                                      <p:cBhvr>
                                        <p:cTn id="18" dur="1000" fill="hold"/>
                                        <p:tgtEl>
                                          <p:spTgt spid="1029"/>
                                        </p:tgtEl>
                                        <p:attrNameLst>
                                          <p:attrName>ppt_h</p:attrName>
                                        </p:attrNameLst>
                                      </p:cBhvr>
                                      <p:tavLst>
                                        <p:tav tm="0">
                                          <p:val>
                                            <p:fltVal val="0"/>
                                          </p:val>
                                        </p:tav>
                                        <p:tav tm="100000">
                                          <p:val>
                                            <p:strVal val="#ppt_h"/>
                                          </p:val>
                                        </p:tav>
                                      </p:tavLst>
                                    </p:anim>
                                    <p:anim calcmode="lin" valueType="num">
                                      <p:cBhvr>
                                        <p:cTn id="19" dur="1000" fill="hold"/>
                                        <p:tgtEl>
                                          <p:spTgt spid="1029"/>
                                        </p:tgtEl>
                                        <p:attrNameLst>
                                          <p:attrName>style.rotation</p:attrName>
                                        </p:attrNameLst>
                                      </p:cBhvr>
                                      <p:tavLst>
                                        <p:tav tm="0">
                                          <p:val>
                                            <p:fltVal val="90"/>
                                          </p:val>
                                        </p:tav>
                                        <p:tav tm="100000">
                                          <p:val>
                                            <p:fltVal val="0"/>
                                          </p:val>
                                        </p:tav>
                                      </p:tavLst>
                                    </p:anim>
                                    <p:animEffect transition="in" filter="fade">
                                      <p:cBhvr>
                                        <p:cTn id="20" dur="1000"/>
                                        <p:tgtEl>
                                          <p:spTgt spid="1029"/>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p:cTn id="25" dur="1000" fill="hold"/>
                                        <p:tgtEl>
                                          <p:spTgt spid="1028"/>
                                        </p:tgtEl>
                                        <p:attrNameLst>
                                          <p:attrName>ppt_w</p:attrName>
                                        </p:attrNameLst>
                                      </p:cBhvr>
                                      <p:tavLst>
                                        <p:tav tm="0">
                                          <p:val>
                                            <p:fltVal val="0"/>
                                          </p:val>
                                        </p:tav>
                                        <p:tav tm="100000">
                                          <p:val>
                                            <p:strVal val="#ppt_w"/>
                                          </p:val>
                                        </p:tav>
                                      </p:tavLst>
                                    </p:anim>
                                    <p:anim calcmode="lin" valueType="num">
                                      <p:cBhvr>
                                        <p:cTn id="26" dur="1000" fill="hold"/>
                                        <p:tgtEl>
                                          <p:spTgt spid="1028"/>
                                        </p:tgtEl>
                                        <p:attrNameLst>
                                          <p:attrName>ppt_h</p:attrName>
                                        </p:attrNameLst>
                                      </p:cBhvr>
                                      <p:tavLst>
                                        <p:tav tm="0">
                                          <p:val>
                                            <p:fltVal val="0"/>
                                          </p:val>
                                        </p:tav>
                                        <p:tav tm="100000">
                                          <p:val>
                                            <p:strVal val="#ppt_h"/>
                                          </p:val>
                                        </p:tav>
                                      </p:tavLst>
                                    </p:anim>
                                    <p:anim calcmode="lin" valueType="num">
                                      <p:cBhvr>
                                        <p:cTn id="27" dur="1000" fill="hold"/>
                                        <p:tgtEl>
                                          <p:spTgt spid="1028"/>
                                        </p:tgtEl>
                                        <p:attrNameLst>
                                          <p:attrName>style.rotation</p:attrName>
                                        </p:attrNameLst>
                                      </p:cBhvr>
                                      <p:tavLst>
                                        <p:tav tm="0">
                                          <p:val>
                                            <p:fltVal val="90"/>
                                          </p:val>
                                        </p:tav>
                                        <p:tav tm="100000">
                                          <p:val>
                                            <p:fltVal val="0"/>
                                          </p:val>
                                        </p:tav>
                                      </p:tavLst>
                                    </p:anim>
                                    <p:animEffect transition="in" filter="fade">
                                      <p:cBhvr>
                                        <p:cTn id="28" dur="10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edge">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2050" name="Picture 2" descr="D:\fb\同學\5 - 複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0" y="357166"/>
            <a:ext cx="3632211" cy="30003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fb\同學\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3500438"/>
            <a:ext cx="2000264" cy="266054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fb\同學\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20" y="357166"/>
            <a:ext cx="2448272" cy="30166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D:\fb\同學\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0298" y="3500437"/>
            <a:ext cx="2714644" cy="26894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fb\同學\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7818" y="3500438"/>
            <a:ext cx="3571900" cy="26585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D:\fb\同學\12.jpg"/>
          <p:cNvPicPr>
            <a:picLocks noGrp="1" noChangeAspect="1" noChangeArrowheads="1"/>
          </p:cNvPicPr>
          <p:nvPr>
            <p:ph sz="quarter" idx="13"/>
          </p:nvPr>
        </p:nvPicPr>
        <p:blipFill>
          <a:blip r:embed="rId7" cstate="print">
            <a:extLst>
              <a:ext uri="{28A0092B-C50C-407E-A947-70E740481C1C}">
                <a14:useLocalDpi xmlns:a14="http://schemas.microsoft.com/office/drawing/2010/main" val="0"/>
              </a:ext>
            </a:extLst>
          </a:blip>
          <a:srcRect/>
          <a:stretch>
            <a:fillRect/>
          </a:stretch>
        </p:blipFill>
        <p:spPr bwMode="auto">
          <a:xfrm>
            <a:off x="2857488" y="357166"/>
            <a:ext cx="2250297" cy="3000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31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500" fill="hold"/>
                                        <p:tgtEl>
                                          <p:spTgt spid="2053"/>
                                        </p:tgtEl>
                                        <p:attrNameLst>
                                          <p:attrName>ppt_w</p:attrName>
                                        </p:attrNameLst>
                                      </p:cBhvr>
                                      <p:tavLst>
                                        <p:tav tm="0">
                                          <p:val>
                                            <p:fltVal val="0"/>
                                          </p:val>
                                        </p:tav>
                                        <p:tav tm="100000">
                                          <p:val>
                                            <p:strVal val="#ppt_w"/>
                                          </p:val>
                                        </p:tav>
                                      </p:tavLst>
                                    </p:anim>
                                    <p:anim calcmode="lin" valueType="num">
                                      <p:cBhvr>
                                        <p:cTn id="8" dur="500" fill="hold"/>
                                        <p:tgtEl>
                                          <p:spTgt spid="2053"/>
                                        </p:tgtEl>
                                        <p:attrNameLst>
                                          <p:attrName>ppt_h</p:attrName>
                                        </p:attrNameLst>
                                      </p:cBhvr>
                                      <p:tavLst>
                                        <p:tav tm="0">
                                          <p:val>
                                            <p:fltVal val="0"/>
                                          </p:val>
                                        </p:tav>
                                        <p:tav tm="100000">
                                          <p:val>
                                            <p:strVal val="#ppt_h"/>
                                          </p:val>
                                        </p:tav>
                                      </p:tavLst>
                                    </p:anim>
                                    <p:animEffect transition="in" filter="fade">
                                      <p:cBhvr>
                                        <p:cTn id="9" dur="500"/>
                                        <p:tgtEl>
                                          <p:spTgt spid="205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5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sz="quarter" idx="13"/>
          </p:nvPr>
        </p:nvSpPr>
        <p:spPr/>
        <p:txBody>
          <a:bodyPr/>
          <a:lstStyle/>
          <a:p>
            <a:endParaRPr lang="zh-TW" altLang="en-US" dirty="0"/>
          </a:p>
        </p:txBody>
      </p:sp>
      <p:pic>
        <p:nvPicPr>
          <p:cNvPr id="4104" name="Picture 8" descr="D:\fb\同學\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282" y="214290"/>
            <a:ext cx="2838000" cy="2706384"/>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D:\fb\同學\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116" y="3214686"/>
            <a:ext cx="2823895" cy="342902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D:\fb\同學\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4678" y="214290"/>
            <a:ext cx="2786082" cy="2672571"/>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D:\fb\同學\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3636" y="214290"/>
            <a:ext cx="2733712" cy="2643206"/>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D:\fb\同學\26 - 複製.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720" y="3214686"/>
            <a:ext cx="2836877" cy="342902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descr="D:\fb\同學\28.jpg"/>
          <p:cNvPicPr>
            <a:picLocks noGrp="1" noChangeAspect="1" noChangeArrowheads="1"/>
          </p:cNvPicPr>
          <p:nvPr>
            <p:ph sz="quarter" idx="13"/>
          </p:nvPr>
        </p:nvPicPr>
        <p:blipFill>
          <a:blip r:embed="rId7" cstate="print">
            <a:extLst>
              <a:ext uri="{28A0092B-C50C-407E-A947-70E740481C1C}">
                <a14:useLocalDpi xmlns:a14="http://schemas.microsoft.com/office/drawing/2010/main" val="0"/>
              </a:ext>
            </a:extLst>
          </a:blip>
          <a:srcRect/>
          <a:stretch>
            <a:fillRect/>
          </a:stretch>
        </p:blipFill>
        <p:spPr bwMode="auto">
          <a:xfrm>
            <a:off x="6286512" y="3214686"/>
            <a:ext cx="2643206" cy="3429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31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108"/>
                                        </p:tgtEl>
                                        <p:attrNameLst>
                                          <p:attrName>style.visibility</p:attrName>
                                        </p:attrNameLst>
                                      </p:cBhvr>
                                      <p:to>
                                        <p:strVal val="visible"/>
                                      </p:to>
                                    </p:set>
                                    <p:animEffect transition="in" filter="fade">
                                      <p:cBhvr>
                                        <p:cTn id="12" dur="1000"/>
                                        <p:tgtEl>
                                          <p:spTgt spid="4108"/>
                                        </p:tgtEl>
                                      </p:cBhvr>
                                    </p:animEffect>
                                    <p:anim calcmode="lin" valueType="num">
                                      <p:cBhvr>
                                        <p:cTn id="13" dur="1000" fill="hold"/>
                                        <p:tgtEl>
                                          <p:spTgt spid="4108"/>
                                        </p:tgtEl>
                                        <p:attrNameLst>
                                          <p:attrName>ppt_x</p:attrName>
                                        </p:attrNameLst>
                                      </p:cBhvr>
                                      <p:tavLst>
                                        <p:tav tm="0">
                                          <p:val>
                                            <p:strVal val="#ppt_x"/>
                                          </p:val>
                                        </p:tav>
                                        <p:tav tm="100000">
                                          <p:val>
                                            <p:strVal val="#ppt_x"/>
                                          </p:val>
                                        </p:tav>
                                      </p:tavLst>
                                    </p:anim>
                                    <p:anim calcmode="lin" valueType="num">
                                      <p:cBhvr>
                                        <p:cTn id="14" dur="1000" fill="hold"/>
                                        <p:tgtEl>
                                          <p:spTgt spid="410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9"/>
                                        </p:tgtEl>
                                        <p:attrNameLst>
                                          <p:attrName>style.visibility</p:attrName>
                                        </p:attrNameLst>
                                      </p:cBhvr>
                                      <p:to>
                                        <p:strVal val="visible"/>
                                      </p:to>
                                    </p:set>
                                    <p:anim calcmode="lin" valueType="num">
                                      <p:cBhvr additive="base">
                                        <p:cTn id="19" dur="500" fill="hold"/>
                                        <p:tgtEl>
                                          <p:spTgt spid="4109"/>
                                        </p:tgtEl>
                                        <p:attrNameLst>
                                          <p:attrName>ppt_x</p:attrName>
                                        </p:attrNameLst>
                                      </p:cBhvr>
                                      <p:tavLst>
                                        <p:tav tm="0">
                                          <p:val>
                                            <p:strVal val="#ppt_x"/>
                                          </p:val>
                                        </p:tav>
                                        <p:tav tm="100000">
                                          <p:val>
                                            <p:strVal val="#ppt_x"/>
                                          </p:val>
                                        </p:tav>
                                      </p:tavLst>
                                    </p:anim>
                                    <p:anim calcmode="lin" valueType="num">
                                      <p:cBhvr additive="base">
                                        <p:cTn id="20" dur="500" fill="hold"/>
                                        <p:tgtEl>
                                          <p:spTgt spid="410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105"/>
                                        </p:tgtEl>
                                        <p:attrNameLst>
                                          <p:attrName>style.visibility</p:attrName>
                                        </p:attrNameLst>
                                      </p:cBhvr>
                                      <p:to>
                                        <p:strVal val="visible"/>
                                      </p:to>
                                    </p:set>
                                    <p:animEffect transition="in" filter="randombar(horizontal)">
                                      <p:cBhvr>
                                        <p:cTn id="25" dur="500"/>
                                        <p:tgtEl>
                                          <p:spTgt spid="410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110"/>
                                        </p:tgtEl>
                                        <p:attrNameLst>
                                          <p:attrName>style.visibility</p:attrName>
                                        </p:attrNameLst>
                                      </p:cBhvr>
                                      <p:to>
                                        <p:strVal val="visible"/>
                                      </p:to>
                                    </p:set>
                                    <p:anim calcmode="lin" valueType="num">
                                      <p:cBhvr additive="base">
                                        <p:cTn id="30" dur="500" fill="hold"/>
                                        <p:tgtEl>
                                          <p:spTgt spid="4110"/>
                                        </p:tgtEl>
                                        <p:attrNameLst>
                                          <p:attrName>ppt_x</p:attrName>
                                        </p:attrNameLst>
                                      </p:cBhvr>
                                      <p:tavLst>
                                        <p:tav tm="0">
                                          <p:val>
                                            <p:strVal val="#ppt_x"/>
                                          </p:val>
                                        </p:tav>
                                        <p:tav tm="100000">
                                          <p:val>
                                            <p:strVal val="#ppt_x"/>
                                          </p:val>
                                        </p:tav>
                                      </p:tavLst>
                                    </p:anim>
                                    <p:anim calcmode="lin" valueType="num">
                                      <p:cBhvr additive="base">
                                        <p:cTn id="31"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fltVal val="0"/>
                                          </p:val>
                                        </p:tav>
                                        <p:tav tm="100000">
                                          <p:val>
                                            <p:strVal val="#ppt_w"/>
                                          </p:val>
                                        </p:tav>
                                      </p:tavLst>
                                    </p:anim>
                                    <p:anim calcmode="lin" valueType="num">
                                      <p:cBhvr>
                                        <p:cTn id="37" dur="1000" fill="hold"/>
                                        <p:tgtEl>
                                          <p:spTgt spid="18"/>
                                        </p:tgtEl>
                                        <p:attrNameLst>
                                          <p:attrName>ppt_h</p:attrName>
                                        </p:attrNameLst>
                                      </p:cBhvr>
                                      <p:tavLst>
                                        <p:tav tm="0">
                                          <p:val>
                                            <p:fltVal val="0"/>
                                          </p:val>
                                        </p:tav>
                                        <p:tav tm="100000">
                                          <p:val>
                                            <p:strVal val="#ppt_h"/>
                                          </p:val>
                                        </p:tav>
                                      </p:tavLst>
                                    </p:anim>
                                    <p:anim calcmode="lin" valueType="num">
                                      <p:cBhvr>
                                        <p:cTn id="38" dur="1000" fill="hold"/>
                                        <p:tgtEl>
                                          <p:spTgt spid="18"/>
                                        </p:tgtEl>
                                        <p:attrNameLst>
                                          <p:attrName>style.rotation</p:attrName>
                                        </p:attrNameLst>
                                      </p:cBhvr>
                                      <p:tavLst>
                                        <p:tav tm="0">
                                          <p:val>
                                            <p:fltVal val="90"/>
                                          </p:val>
                                        </p:tav>
                                        <p:tav tm="100000">
                                          <p:val>
                                            <p:fltVal val="0"/>
                                          </p:val>
                                        </p:tav>
                                      </p:tavLst>
                                    </p:anim>
                                    <p:animEffect transition="in" filter="fade">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3688" y="4221088"/>
            <a:ext cx="6512511" cy="1143000"/>
          </a:xfrm>
        </p:spPr>
        <p:txBody>
          <a:bodyPr/>
          <a:lstStyle/>
          <a:p>
            <a:endParaRPr lang="zh-TW" altLang="en-US"/>
          </a:p>
        </p:txBody>
      </p:sp>
      <p:pic>
        <p:nvPicPr>
          <p:cNvPr id="5" name="Picture 16" descr="D:\fb\同學\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214290"/>
            <a:ext cx="3793171" cy="28575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5" descr="D:\fb\同學\33.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357686" y="214290"/>
            <a:ext cx="3921064" cy="296456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fb\同學\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3357562"/>
            <a:ext cx="3749924" cy="29903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fb\同學\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48" y="3357562"/>
            <a:ext cx="4000528" cy="3000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37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wipe(down)">
                                      <p:cBhvr>
                                        <p:cTn id="18" dur="580">
                                          <p:stCondLst>
                                            <p:cond delay="0"/>
                                          </p:stCondLst>
                                        </p:cTn>
                                        <p:tgtEl>
                                          <p:spTgt spid="6146"/>
                                        </p:tgtEl>
                                      </p:cBhvr>
                                    </p:animEffect>
                                    <p:anim calcmode="lin" valueType="num">
                                      <p:cBhvr>
                                        <p:cTn id="19"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24" dur="26">
                                          <p:stCondLst>
                                            <p:cond delay="650"/>
                                          </p:stCondLst>
                                        </p:cTn>
                                        <p:tgtEl>
                                          <p:spTgt spid="6146"/>
                                        </p:tgtEl>
                                      </p:cBhvr>
                                      <p:to x="100000" y="60000"/>
                                    </p:animScale>
                                    <p:animScale>
                                      <p:cBhvr>
                                        <p:cTn id="25" dur="166" decel="50000">
                                          <p:stCondLst>
                                            <p:cond delay="676"/>
                                          </p:stCondLst>
                                        </p:cTn>
                                        <p:tgtEl>
                                          <p:spTgt spid="6146"/>
                                        </p:tgtEl>
                                      </p:cBhvr>
                                      <p:to x="100000" y="100000"/>
                                    </p:animScale>
                                    <p:animScale>
                                      <p:cBhvr>
                                        <p:cTn id="26" dur="26">
                                          <p:stCondLst>
                                            <p:cond delay="1312"/>
                                          </p:stCondLst>
                                        </p:cTn>
                                        <p:tgtEl>
                                          <p:spTgt spid="6146"/>
                                        </p:tgtEl>
                                      </p:cBhvr>
                                      <p:to x="100000" y="80000"/>
                                    </p:animScale>
                                    <p:animScale>
                                      <p:cBhvr>
                                        <p:cTn id="27" dur="166" decel="50000">
                                          <p:stCondLst>
                                            <p:cond delay="1338"/>
                                          </p:stCondLst>
                                        </p:cTn>
                                        <p:tgtEl>
                                          <p:spTgt spid="6146"/>
                                        </p:tgtEl>
                                      </p:cBhvr>
                                      <p:to x="100000" y="100000"/>
                                    </p:animScale>
                                    <p:animScale>
                                      <p:cBhvr>
                                        <p:cTn id="28" dur="26">
                                          <p:stCondLst>
                                            <p:cond delay="1642"/>
                                          </p:stCondLst>
                                        </p:cTn>
                                        <p:tgtEl>
                                          <p:spTgt spid="6146"/>
                                        </p:tgtEl>
                                      </p:cBhvr>
                                      <p:to x="100000" y="90000"/>
                                    </p:animScale>
                                    <p:animScale>
                                      <p:cBhvr>
                                        <p:cTn id="29" dur="166" decel="50000">
                                          <p:stCondLst>
                                            <p:cond delay="1668"/>
                                          </p:stCondLst>
                                        </p:cTn>
                                        <p:tgtEl>
                                          <p:spTgt spid="6146"/>
                                        </p:tgtEl>
                                      </p:cBhvr>
                                      <p:to x="100000" y="100000"/>
                                    </p:animScale>
                                    <p:animScale>
                                      <p:cBhvr>
                                        <p:cTn id="30" dur="26">
                                          <p:stCondLst>
                                            <p:cond delay="1808"/>
                                          </p:stCondLst>
                                        </p:cTn>
                                        <p:tgtEl>
                                          <p:spTgt spid="6146"/>
                                        </p:tgtEl>
                                      </p:cBhvr>
                                      <p:to x="100000" y="95000"/>
                                    </p:animScale>
                                    <p:animScale>
                                      <p:cBhvr>
                                        <p:cTn id="31" dur="166" decel="50000">
                                          <p:stCondLst>
                                            <p:cond delay="1834"/>
                                          </p:stCondLst>
                                        </p:cTn>
                                        <p:tgtEl>
                                          <p:spTgt spid="614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dirty="0"/>
          </a:p>
        </p:txBody>
      </p:sp>
      <p:pic>
        <p:nvPicPr>
          <p:cNvPr id="3086" name="Picture 14" descr="D:\fb\同學\20 - 複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214290"/>
            <a:ext cx="2428892" cy="3215420"/>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D:\fb\同學\16 - 複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64" y="3643314"/>
            <a:ext cx="2428892" cy="2448372"/>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D:\fb\同學\17 - 複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0364" y="214290"/>
            <a:ext cx="2418765" cy="3286147"/>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D:\fb\同學\19 - 複製.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570" y="214290"/>
            <a:ext cx="2975806" cy="585791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D:\fb\同學\21 - 複製.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158" y="3571876"/>
            <a:ext cx="2428892" cy="2479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1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checkerboard(across)">
                                      <p:cBhvr>
                                        <p:cTn id="7" dur="500"/>
                                        <p:tgtEl>
                                          <p:spTgt spid="308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087"/>
                                        </p:tgtEl>
                                        <p:attrNameLst>
                                          <p:attrName>style.visibility</p:attrName>
                                        </p:attrNameLst>
                                      </p:cBhvr>
                                      <p:to>
                                        <p:strVal val="visible"/>
                                      </p:to>
                                    </p:set>
                                    <p:animEffect transition="in" filter="fade">
                                      <p:cBhvr>
                                        <p:cTn id="12" dur="2000"/>
                                        <p:tgtEl>
                                          <p:spTgt spid="3087"/>
                                        </p:tgtEl>
                                      </p:cBhvr>
                                    </p:animEffect>
                                    <p:anim calcmode="lin" valueType="num">
                                      <p:cBhvr>
                                        <p:cTn id="13" dur="2000" fill="hold"/>
                                        <p:tgtEl>
                                          <p:spTgt spid="3087"/>
                                        </p:tgtEl>
                                        <p:attrNameLst>
                                          <p:attrName>ppt_w</p:attrName>
                                        </p:attrNameLst>
                                      </p:cBhvr>
                                      <p:tavLst>
                                        <p:tav tm="0" fmla="#ppt_w*sin(2.5*pi*$)">
                                          <p:val>
                                            <p:fltVal val="0"/>
                                          </p:val>
                                        </p:tav>
                                        <p:tav tm="100000">
                                          <p:val>
                                            <p:fltVal val="1"/>
                                          </p:val>
                                        </p:tav>
                                      </p:tavLst>
                                    </p:anim>
                                    <p:anim calcmode="lin" valueType="num">
                                      <p:cBhvr>
                                        <p:cTn id="14" dur="2000" fill="hold"/>
                                        <p:tgtEl>
                                          <p:spTgt spid="308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3089"/>
                                        </p:tgtEl>
                                        <p:attrNameLst>
                                          <p:attrName>style.visibility</p:attrName>
                                        </p:attrNameLst>
                                      </p:cBhvr>
                                      <p:to>
                                        <p:strVal val="visible"/>
                                      </p:to>
                                    </p:set>
                                    <p:animEffect transition="in" filter="fade">
                                      <p:cBhvr>
                                        <p:cTn id="19" dur="2000"/>
                                        <p:tgtEl>
                                          <p:spTgt spid="3089"/>
                                        </p:tgtEl>
                                      </p:cBhvr>
                                    </p:animEffect>
                                    <p:anim calcmode="lin" valueType="num">
                                      <p:cBhvr>
                                        <p:cTn id="20" dur="2000" fill="hold"/>
                                        <p:tgtEl>
                                          <p:spTgt spid="3089"/>
                                        </p:tgtEl>
                                        <p:attrNameLst>
                                          <p:attrName>style.rotation</p:attrName>
                                        </p:attrNameLst>
                                      </p:cBhvr>
                                      <p:tavLst>
                                        <p:tav tm="0">
                                          <p:val>
                                            <p:fltVal val="720"/>
                                          </p:val>
                                        </p:tav>
                                        <p:tav tm="100000">
                                          <p:val>
                                            <p:fltVal val="0"/>
                                          </p:val>
                                        </p:tav>
                                      </p:tavLst>
                                    </p:anim>
                                    <p:anim calcmode="lin" valueType="num">
                                      <p:cBhvr>
                                        <p:cTn id="21" dur="2000" fill="hold"/>
                                        <p:tgtEl>
                                          <p:spTgt spid="3089"/>
                                        </p:tgtEl>
                                        <p:attrNameLst>
                                          <p:attrName>ppt_h</p:attrName>
                                        </p:attrNameLst>
                                      </p:cBhvr>
                                      <p:tavLst>
                                        <p:tav tm="0">
                                          <p:val>
                                            <p:fltVal val="0"/>
                                          </p:val>
                                        </p:tav>
                                        <p:tav tm="100000">
                                          <p:val>
                                            <p:strVal val="#ppt_h"/>
                                          </p:val>
                                        </p:tav>
                                      </p:tavLst>
                                    </p:anim>
                                    <p:anim calcmode="lin" valueType="num">
                                      <p:cBhvr>
                                        <p:cTn id="22" dur="2000" fill="hold"/>
                                        <p:tgtEl>
                                          <p:spTgt spid="3089"/>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308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090"/>
                                        </p:tgtEl>
                                        <p:attrNameLst>
                                          <p:attrName>style.visibility</p:attrName>
                                        </p:attrNameLst>
                                      </p:cBhvr>
                                      <p:to>
                                        <p:strVal val="visible"/>
                                      </p:to>
                                    </p:set>
                                    <p:animEffect transition="in" filter="circle(in)">
                                      <p:cBhvr>
                                        <p:cTn id="31" dur="2000"/>
                                        <p:tgtEl>
                                          <p:spTgt spid="3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Picture 6" descr="D:\fb\同學\11.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500034" y="214290"/>
            <a:ext cx="2428892" cy="32385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fb\同學\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02" y="285728"/>
            <a:ext cx="3214796" cy="32147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fb\同學\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0430" y="3571876"/>
            <a:ext cx="2786082" cy="27860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fb\同學\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44" y="3571876"/>
            <a:ext cx="3245768" cy="27820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fb\同學\1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7950" y="285728"/>
            <a:ext cx="2441240" cy="614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33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氣流">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190</TotalTime>
  <Words>180</Words>
  <Application>Microsoft Office PowerPoint</Application>
  <PresentationFormat>如螢幕大小 (4:3)</PresentationFormat>
  <Paragraphs>13</Paragraphs>
  <Slides>12</Slides>
  <Notes>1</Notes>
  <HiddenSlides>0</HiddenSlides>
  <MMClips>0</MMClips>
  <ScaleCrop>false</ScaleCrop>
  <HeadingPairs>
    <vt:vector size="4" baseType="variant">
      <vt:variant>
        <vt:lpstr>佈景主題</vt:lpstr>
      </vt:variant>
      <vt:variant>
        <vt:i4>1</vt:i4>
      </vt:variant>
      <vt:variant>
        <vt:lpstr>投影片標題</vt:lpstr>
      </vt:variant>
      <vt:variant>
        <vt:i4>12</vt:i4>
      </vt:variant>
    </vt:vector>
  </HeadingPairs>
  <TitlesOfParts>
    <vt:vector size="13" baseType="lpstr">
      <vt:lpstr>氣流</vt:lpstr>
      <vt:lpstr>有意義的一件事— 愛的抱抱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有意義的一件事— 愛的抱抱</dc:title>
  <dc:creator>kaven</dc:creator>
  <cp:lastModifiedBy>kaven</cp:lastModifiedBy>
  <cp:revision>21</cp:revision>
  <dcterms:created xsi:type="dcterms:W3CDTF">2013-02-11T07:03:55Z</dcterms:created>
  <dcterms:modified xsi:type="dcterms:W3CDTF">2013-02-28T14:15:08Z</dcterms:modified>
</cp:coreProperties>
</file>