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67" r:id="rId9"/>
    <p:sldId id="262" r:id="rId10"/>
    <p:sldId id="263" r:id="rId11"/>
    <p:sldId id="264" r:id="rId12"/>
    <p:sldId id="265" r:id="rId13"/>
    <p:sldId id="266" r:id="rId14"/>
    <p:sldId id="268" r:id="rId15"/>
    <p:sldId id="272" r:id="rId16"/>
    <p:sldId id="269" r:id="rId17"/>
    <p:sldId id="273" r:id="rId18"/>
    <p:sldId id="270" r:id="rId19"/>
    <p:sldId id="274" r:id="rId2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10" autoAdjust="0"/>
    <p:restoredTop sz="94531" autoAdjust="0"/>
  </p:normalViewPr>
  <p:slideViewPr>
    <p:cSldViewPr>
      <p:cViewPr>
        <p:scale>
          <a:sx n="55" d="100"/>
          <a:sy n="55" d="100"/>
        </p:scale>
        <p:origin x="-366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7B77B9-0C4F-4F7B-887F-3EE98D023FDE}" type="datetimeFigureOut">
              <a:rPr lang="zh-TW" altLang="en-US" smtClean="0"/>
              <a:pPr/>
              <a:t>2013/3/3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6EEE9-7E26-432D-8052-EC7E1292A9B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6EEE9-7E26-432D-8052-EC7E1292A9BC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6EEE9-7E26-432D-8052-EC7E1292A9BC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6EEE9-7E26-432D-8052-EC7E1292A9BC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6EEE9-7E26-432D-8052-EC7E1292A9BC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6EEE9-7E26-432D-8052-EC7E1292A9BC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6EEE9-7E26-432D-8052-EC7E1292A9BC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6EEE9-7E26-432D-8052-EC7E1292A9BC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6EEE9-7E26-432D-8052-EC7E1292A9BC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6EEE9-7E26-432D-8052-EC7E1292A9BC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6EEE9-7E26-432D-8052-EC7E1292A9BC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6EEE9-7E26-432D-8052-EC7E1292A9BC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6EEE9-7E26-432D-8052-EC7E1292A9BC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6EEE9-7E26-432D-8052-EC7E1292A9BC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6EEE9-7E26-432D-8052-EC7E1292A9BC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6EEE9-7E26-432D-8052-EC7E1292A9BC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6EEE9-7E26-432D-8052-EC7E1292A9BC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6EEE9-7E26-432D-8052-EC7E1292A9BC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6EEE9-7E26-432D-8052-EC7E1292A9BC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6EEE9-7E26-432D-8052-EC7E1292A9BC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FE435-4E1D-4E72-9720-2A0043F3BCE8}" type="datetimeFigureOut">
              <a:rPr lang="zh-TW" altLang="en-US" smtClean="0"/>
              <a:pPr/>
              <a:t>2013/3/3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3295-B2A8-4D3D-86EE-6AA23BF6103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FE435-4E1D-4E72-9720-2A0043F3BCE8}" type="datetimeFigureOut">
              <a:rPr lang="zh-TW" altLang="en-US" smtClean="0"/>
              <a:pPr/>
              <a:t>2013/3/3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3295-B2A8-4D3D-86EE-6AA23BF6103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FE435-4E1D-4E72-9720-2A0043F3BCE8}" type="datetimeFigureOut">
              <a:rPr lang="zh-TW" altLang="en-US" smtClean="0"/>
              <a:pPr/>
              <a:t>2013/3/3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3295-B2A8-4D3D-86EE-6AA23BF6103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FE435-4E1D-4E72-9720-2A0043F3BCE8}" type="datetimeFigureOut">
              <a:rPr lang="zh-TW" altLang="en-US" smtClean="0"/>
              <a:pPr/>
              <a:t>2013/3/3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3295-B2A8-4D3D-86EE-6AA23BF6103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FE435-4E1D-4E72-9720-2A0043F3BCE8}" type="datetimeFigureOut">
              <a:rPr lang="zh-TW" altLang="en-US" smtClean="0"/>
              <a:pPr/>
              <a:t>2013/3/3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3295-B2A8-4D3D-86EE-6AA23BF6103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FE435-4E1D-4E72-9720-2A0043F3BCE8}" type="datetimeFigureOut">
              <a:rPr lang="zh-TW" altLang="en-US" smtClean="0"/>
              <a:pPr/>
              <a:t>2013/3/3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3295-B2A8-4D3D-86EE-6AA23BF6103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FE435-4E1D-4E72-9720-2A0043F3BCE8}" type="datetimeFigureOut">
              <a:rPr lang="zh-TW" altLang="en-US" smtClean="0"/>
              <a:pPr/>
              <a:t>2013/3/3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3295-B2A8-4D3D-86EE-6AA23BF6103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FE435-4E1D-4E72-9720-2A0043F3BCE8}" type="datetimeFigureOut">
              <a:rPr lang="zh-TW" altLang="en-US" smtClean="0"/>
              <a:pPr/>
              <a:t>2013/3/3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3295-B2A8-4D3D-86EE-6AA23BF6103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FE435-4E1D-4E72-9720-2A0043F3BCE8}" type="datetimeFigureOut">
              <a:rPr lang="zh-TW" altLang="en-US" smtClean="0"/>
              <a:pPr/>
              <a:t>2013/3/3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3295-B2A8-4D3D-86EE-6AA23BF6103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FE435-4E1D-4E72-9720-2A0043F3BCE8}" type="datetimeFigureOut">
              <a:rPr lang="zh-TW" altLang="en-US" smtClean="0"/>
              <a:pPr/>
              <a:t>2013/3/3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3295-B2A8-4D3D-86EE-6AA23BF6103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剪去並圓角化單一角落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FE435-4E1D-4E72-9720-2A0043F3BCE8}" type="datetimeFigureOut">
              <a:rPr lang="zh-TW" altLang="en-US" smtClean="0"/>
              <a:pPr/>
              <a:t>2013/3/3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1203295-B2A8-4D3D-86EE-6AA23BF6103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手繪多邊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手繪多邊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7EFE435-4E1D-4E72-9720-2A0043F3BCE8}" type="datetimeFigureOut">
              <a:rPr lang="zh-TW" altLang="en-US" smtClean="0"/>
              <a:pPr/>
              <a:t>2013/3/3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1203295-B2A8-4D3D-86EE-6AA23BF6103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851648" cy="6237312"/>
          </a:xfrm>
        </p:spPr>
        <p:txBody>
          <a:bodyPr>
            <a:normAutofit fontScale="90000"/>
          </a:bodyPr>
          <a:lstStyle/>
          <a:p>
            <a:r>
              <a:rPr lang="zh-TW" altLang="en-US" sz="9600" dirty="0" smtClean="0"/>
              <a:t>感染</a:t>
            </a:r>
            <a:r>
              <a:rPr lang="en-US" altLang="zh-TW" sz="9600" dirty="0" smtClean="0"/>
              <a:t/>
            </a:r>
            <a:br>
              <a:rPr lang="en-US" altLang="zh-TW" sz="9600" dirty="0" smtClean="0"/>
            </a:br>
            <a:r>
              <a:rPr lang="en-US" altLang="zh-TW" sz="8000" dirty="0" smtClean="0"/>
              <a:t>                </a:t>
            </a:r>
            <a:br>
              <a:rPr lang="en-US" altLang="zh-TW" sz="8000" dirty="0" smtClean="0"/>
            </a:br>
            <a:r>
              <a:rPr lang="zh-TW" altLang="en-US" sz="4400" dirty="0" smtClean="0">
                <a:solidFill>
                  <a:schemeClr val="tx1"/>
                </a:solidFill>
              </a:rPr>
              <a:t>一件有意義的事</a:t>
            </a:r>
            <a:r>
              <a:rPr lang="en-US" altLang="zh-TW" sz="8000" dirty="0" smtClean="0">
                <a:solidFill>
                  <a:schemeClr val="tx1"/>
                </a:solidFill>
              </a:rPr>
              <a:t/>
            </a:r>
            <a:br>
              <a:rPr lang="en-US" altLang="zh-TW" sz="8000" dirty="0" smtClean="0">
                <a:solidFill>
                  <a:schemeClr val="tx1"/>
                </a:solidFill>
              </a:rPr>
            </a:br>
            <a:r>
              <a:rPr lang="en-US" altLang="zh-TW" sz="4400" dirty="0" smtClean="0">
                <a:solidFill>
                  <a:schemeClr val="tx1"/>
                </a:solidFill>
              </a:rPr>
              <a:t>801 H</a:t>
            </a:r>
            <a:r>
              <a:rPr lang="zh-TW" altLang="en-US" sz="4400" dirty="0" smtClean="0">
                <a:solidFill>
                  <a:schemeClr val="tx1"/>
                </a:solidFill>
              </a:rPr>
              <a:t>組</a:t>
            </a:r>
            <a:r>
              <a:rPr lang="en-US" altLang="zh-TW" sz="4400" dirty="0" smtClean="0">
                <a:solidFill>
                  <a:schemeClr val="tx1"/>
                </a:solidFill>
              </a:rPr>
              <a:t/>
            </a:r>
            <a:br>
              <a:rPr lang="en-US" altLang="zh-TW" sz="4400" dirty="0" smtClean="0">
                <a:solidFill>
                  <a:schemeClr val="tx1"/>
                </a:solidFill>
              </a:rPr>
            </a:br>
            <a:r>
              <a:rPr lang="zh-TW" altLang="en-US" sz="4400" dirty="0" smtClean="0">
                <a:solidFill>
                  <a:schemeClr val="tx1"/>
                </a:solidFill>
              </a:rPr>
              <a:t>組長</a:t>
            </a:r>
            <a:r>
              <a:rPr lang="en-US" altLang="zh-TW" sz="4400" dirty="0" smtClean="0">
                <a:solidFill>
                  <a:schemeClr val="tx1"/>
                </a:solidFill>
              </a:rPr>
              <a:t>:</a:t>
            </a:r>
            <a:r>
              <a:rPr lang="zh-TW" altLang="en-US" sz="4400" dirty="0" smtClean="0">
                <a:solidFill>
                  <a:schemeClr val="tx1"/>
                </a:solidFill>
              </a:rPr>
              <a:t>許玿瑜</a:t>
            </a:r>
            <a:r>
              <a:rPr lang="en-US" altLang="zh-TW" sz="4400" dirty="0" smtClean="0">
                <a:solidFill>
                  <a:schemeClr val="tx1"/>
                </a:solidFill>
              </a:rPr>
              <a:t/>
            </a:r>
            <a:br>
              <a:rPr lang="en-US" altLang="zh-TW" sz="4400" dirty="0" smtClean="0">
                <a:solidFill>
                  <a:schemeClr val="tx1"/>
                </a:solidFill>
              </a:rPr>
            </a:br>
            <a:r>
              <a:rPr lang="zh-TW" altLang="en-US" sz="4400" dirty="0" smtClean="0">
                <a:solidFill>
                  <a:schemeClr val="tx1"/>
                </a:solidFill>
              </a:rPr>
              <a:t>組員</a:t>
            </a:r>
            <a:r>
              <a:rPr lang="en-US" altLang="zh-TW" sz="4400" dirty="0" smtClean="0">
                <a:solidFill>
                  <a:schemeClr val="tx1"/>
                </a:solidFill>
              </a:rPr>
              <a:t>:</a:t>
            </a:r>
            <a:r>
              <a:rPr lang="zh-TW" altLang="en-US" sz="4400" dirty="0" smtClean="0">
                <a:solidFill>
                  <a:schemeClr val="tx1"/>
                </a:solidFill>
              </a:rPr>
              <a:t>李彥岷</a:t>
            </a:r>
            <a:r>
              <a:rPr lang="en-US" altLang="zh-TW" sz="4400" dirty="0" smtClean="0">
                <a:solidFill>
                  <a:schemeClr val="tx1"/>
                </a:solidFill>
              </a:rPr>
              <a:t>,</a:t>
            </a:r>
            <a:r>
              <a:rPr lang="zh-TW" altLang="en-US" sz="4400" dirty="0" smtClean="0">
                <a:solidFill>
                  <a:schemeClr val="tx1"/>
                </a:solidFill>
              </a:rPr>
              <a:t>邱立翰</a:t>
            </a:r>
            <a:r>
              <a:rPr lang="en-US" altLang="zh-TW" sz="4400" dirty="0" smtClean="0">
                <a:solidFill>
                  <a:schemeClr val="tx1"/>
                </a:solidFill>
              </a:rPr>
              <a:t>,</a:t>
            </a:r>
            <a:r>
              <a:rPr lang="zh-TW" altLang="en-US" sz="4400" dirty="0" smtClean="0">
                <a:solidFill>
                  <a:schemeClr val="tx1"/>
                </a:solidFill>
              </a:rPr>
              <a:t>莊佑正</a:t>
            </a:r>
            <a:r>
              <a:rPr lang="en-US" altLang="zh-TW" sz="4400" dirty="0" smtClean="0">
                <a:solidFill>
                  <a:schemeClr val="tx1"/>
                </a:solidFill>
              </a:rPr>
              <a:t>,</a:t>
            </a:r>
            <a:r>
              <a:rPr lang="zh-TW" altLang="en-US" sz="4400" dirty="0" smtClean="0">
                <a:solidFill>
                  <a:schemeClr val="tx1"/>
                </a:solidFill>
              </a:rPr>
              <a:t>楊于晨</a:t>
            </a:r>
            <a:r>
              <a:rPr lang="en-US" altLang="zh-TW" sz="4400" dirty="0" smtClean="0">
                <a:solidFill>
                  <a:schemeClr val="tx1"/>
                </a:solidFill>
              </a:rPr>
              <a:t/>
            </a:r>
            <a:br>
              <a:rPr lang="en-US" altLang="zh-TW" sz="4400" dirty="0" smtClean="0">
                <a:solidFill>
                  <a:schemeClr val="tx1"/>
                </a:solidFill>
              </a:rPr>
            </a:br>
            <a:endParaRPr lang="zh-TW" altLang="en-US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 rot="230741">
            <a:off x="3758017" y="433574"/>
            <a:ext cx="5274310" cy="35071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圖片 3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 rot="21369183">
            <a:off x="111708" y="3177915"/>
            <a:ext cx="5274310" cy="3507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圖片 5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23528" y="260648"/>
            <a:ext cx="4050174" cy="2787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5500" dirty="0" smtClean="0"/>
              <a:t>宜蘭市立圖書館</a:t>
            </a:r>
            <a:endParaRPr lang="zh-TW" altLang="en-US" sz="5500" dirty="0"/>
          </a:p>
        </p:txBody>
      </p:sp>
      <p:pic>
        <p:nvPicPr>
          <p:cNvPr id="4" name="內容版面配置區 3" descr="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19672" y="1844824"/>
            <a:ext cx="6264696" cy="4698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 rot="21371049">
            <a:off x="335386" y="4114888"/>
            <a:ext cx="3388274" cy="26332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圖片 4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 rot="4512568">
            <a:off x="-144221" y="872867"/>
            <a:ext cx="3874180" cy="2685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內容版面配置區 5"/>
          <p:cNvPicPr>
            <a:picLocks noGrp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 rot="5400000">
            <a:off x="2807803" y="1448781"/>
            <a:ext cx="3816425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圖片 6"/>
          <p:cNvPicPr/>
          <p:nvPr/>
        </p:nvPicPr>
        <p:blipFill>
          <a:blip r:embed="rId6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 rot="5400000">
            <a:off x="5492269" y="3300820"/>
            <a:ext cx="3962930" cy="26351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矩形 7"/>
          <p:cNvSpPr/>
          <p:nvPr/>
        </p:nvSpPr>
        <p:spPr>
          <a:xfrm rot="1767051">
            <a:off x="5292080" y="3284984"/>
            <a:ext cx="1224136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等腰三角形 8"/>
          <p:cNvSpPr/>
          <p:nvPr/>
        </p:nvSpPr>
        <p:spPr>
          <a:xfrm rot="7222326">
            <a:off x="6379769" y="3580586"/>
            <a:ext cx="432048" cy="43204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慈濟宜蘭環保教育站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1331640" y="1196752"/>
            <a:ext cx="6840760" cy="4797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00"/>
                            </p:stCondLst>
                            <p:childTnLst>
                              <p:par>
                                <p:cTn id="12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 rot="16200000">
            <a:off x="5809830" y="490363"/>
            <a:ext cx="3645023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內容版面配置區 5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195736" y="3356992"/>
            <a:ext cx="5134566" cy="3501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 rot="21364034">
            <a:off x="114058" y="176742"/>
            <a:ext cx="5274310" cy="3507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8" presetClass="entr" presetSubtype="0" ac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314096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12000" dirty="0" smtClean="0"/>
              <a:t>困難</a:t>
            </a:r>
            <a:r>
              <a:rPr lang="en-US" altLang="zh-TW" sz="12000" dirty="0" smtClean="0"/>
              <a:t>?!</a:t>
            </a:r>
            <a:endParaRPr lang="zh-TW" altLang="en-US" sz="1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8800" dirty="0" smtClean="0"/>
              <a:t>組員心得分享</a:t>
            </a:r>
            <a:r>
              <a:rPr lang="en-US" altLang="zh-TW" sz="8800" dirty="0" smtClean="0"/>
              <a:t>!!</a:t>
            </a:r>
            <a:endParaRPr lang="zh-TW" altLang="en-US" sz="8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869160"/>
            <a:ext cx="8229600" cy="5821256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分工</a:t>
            </a:r>
            <a:r>
              <a:rPr lang="en-US" altLang="zh-TW" dirty="0" smtClean="0"/>
              <a:t>:</a:t>
            </a:r>
            <a:br>
              <a:rPr lang="en-US" altLang="zh-TW" dirty="0" smtClean="0"/>
            </a:br>
            <a:r>
              <a:rPr lang="zh-TW" altLang="zh-TW" sz="4000" dirty="0" smtClean="0"/>
              <a:t>紀錄組</a:t>
            </a:r>
            <a:r>
              <a:rPr lang="en-US" altLang="zh-TW" sz="4000" dirty="0" smtClean="0"/>
              <a:t>--</a:t>
            </a:r>
            <a:r>
              <a:rPr lang="zh-TW" altLang="zh-TW" sz="4000" dirty="0" smtClean="0"/>
              <a:t>許玿瑜</a:t>
            </a:r>
            <a:r>
              <a:rPr lang="en-US" altLang="zh-TW" sz="4000" dirty="0" smtClean="0"/>
              <a:t>(</a:t>
            </a:r>
            <a:r>
              <a:rPr lang="zh-TW" altLang="zh-TW" sz="4000" dirty="0" smtClean="0"/>
              <a:t>影像紀錄</a:t>
            </a:r>
            <a:r>
              <a:rPr lang="en-US" altLang="zh-TW" sz="4000" dirty="0" smtClean="0"/>
              <a:t>)</a:t>
            </a:r>
            <a:r>
              <a:rPr lang="zh-TW" altLang="zh-TW" sz="4000" dirty="0" smtClean="0"/>
              <a:t>、楊于晨</a:t>
            </a:r>
            <a:r>
              <a:rPr lang="en-US" altLang="zh-TW" sz="4000" dirty="0" smtClean="0"/>
              <a:t>(</a:t>
            </a:r>
            <a:r>
              <a:rPr lang="zh-TW" altLang="zh-TW" sz="4000" dirty="0" smtClean="0"/>
              <a:t>文字記錄</a:t>
            </a:r>
            <a:r>
              <a:rPr lang="en-US" altLang="zh-TW" sz="4000" dirty="0" smtClean="0"/>
              <a:t>)</a:t>
            </a:r>
            <a:r>
              <a:rPr lang="zh-TW" altLang="zh-TW" sz="4000" dirty="0" smtClean="0"/>
              <a:t/>
            </a:r>
            <a:br>
              <a:rPr lang="zh-TW" altLang="zh-TW" sz="4000" dirty="0" smtClean="0"/>
            </a:b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zh-TW" altLang="en-US" sz="4000" dirty="0" smtClean="0"/>
              <a:t>總務組</a:t>
            </a:r>
            <a:r>
              <a:rPr lang="en-US" altLang="zh-TW" sz="4000" dirty="0" smtClean="0"/>
              <a:t>:</a:t>
            </a:r>
            <a:r>
              <a:rPr lang="zh-TW" altLang="en-US" sz="4000" dirty="0" smtClean="0"/>
              <a:t>許玿瑜</a:t>
            </a:r>
            <a:r>
              <a:rPr lang="en-US" altLang="zh-TW" sz="4000" dirty="0" smtClean="0"/>
              <a:t>(</a:t>
            </a:r>
            <a:r>
              <a:rPr lang="zh-TW" altLang="en-US" sz="4000" dirty="0" smtClean="0"/>
              <a:t>相機</a:t>
            </a:r>
            <a:r>
              <a:rPr lang="en-US" altLang="zh-TW" sz="4000" dirty="0" smtClean="0"/>
              <a:t>)</a:t>
            </a:r>
            <a:br>
              <a:rPr lang="en-US" altLang="zh-TW" sz="4000" dirty="0" smtClean="0"/>
            </a:b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zh-TW" altLang="zh-TW" sz="4000" dirty="0" smtClean="0"/>
              <a:t>執行</a:t>
            </a:r>
            <a:r>
              <a:rPr lang="zh-TW" altLang="zh-TW" sz="4000" dirty="0" smtClean="0"/>
              <a:t>組</a:t>
            </a:r>
            <a:r>
              <a:rPr lang="en-US" altLang="zh-TW" sz="4000" dirty="0" smtClean="0"/>
              <a:t>--</a:t>
            </a:r>
            <a:r>
              <a:rPr lang="zh-TW" altLang="zh-TW" sz="4000" dirty="0" smtClean="0"/>
              <a:t>李彥岷、莊佑正、許玿瑜、楊于晨</a:t>
            </a:r>
            <a:br>
              <a:rPr lang="zh-TW" altLang="zh-TW" sz="4000" dirty="0" smtClean="0"/>
            </a:b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zh-TW" altLang="zh-TW" sz="4000" dirty="0" smtClean="0"/>
              <a:t>後</a:t>
            </a:r>
            <a:r>
              <a:rPr lang="zh-TW" altLang="zh-TW" sz="4000" dirty="0" smtClean="0"/>
              <a:t>製組</a:t>
            </a:r>
            <a:r>
              <a:rPr lang="en-US" altLang="zh-TW" sz="4000" dirty="0" smtClean="0"/>
              <a:t>--</a:t>
            </a:r>
            <a:r>
              <a:rPr lang="zh-TW" altLang="zh-TW" sz="4000" dirty="0" smtClean="0"/>
              <a:t>許玿瑜</a:t>
            </a:r>
            <a:r>
              <a:rPr lang="en-US" altLang="zh-TW" sz="4000" dirty="0" smtClean="0"/>
              <a:t>(</a:t>
            </a:r>
            <a:r>
              <a:rPr lang="zh-TW" altLang="zh-TW" sz="4000" dirty="0" smtClean="0"/>
              <a:t>影片</a:t>
            </a:r>
            <a:r>
              <a:rPr lang="en-US" altLang="zh-TW" sz="4000" dirty="0" smtClean="0"/>
              <a:t>)</a:t>
            </a:r>
            <a:r>
              <a:rPr lang="zh-TW" altLang="zh-TW" sz="4000" dirty="0" smtClean="0"/>
              <a:t>、楊于晨</a:t>
            </a:r>
            <a:r>
              <a:rPr lang="en-US" altLang="zh-TW" sz="4000" dirty="0" smtClean="0"/>
              <a:t>(</a:t>
            </a:r>
            <a:r>
              <a:rPr lang="zh-TW" altLang="zh-TW" sz="4000" dirty="0" smtClean="0"/>
              <a:t>書面</a:t>
            </a:r>
            <a:r>
              <a:rPr lang="en-US" altLang="zh-TW" sz="4000" dirty="0" smtClean="0"/>
              <a:t>)    </a:t>
            </a:r>
            <a:r>
              <a:rPr lang="zh-TW" altLang="zh-TW" sz="4000" dirty="0" smtClean="0"/>
              <a:t/>
            </a:r>
            <a:br>
              <a:rPr lang="zh-TW" altLang="zh-TW" sz="4000" dirty="0" smtClean="0"/>
            </a:b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5691" t="18479" r="14681" b="11712"/>
          <a:stretch>
            <a:fillRect/>
          </a:stretch>
        </p:blipFill>
        <p:spPr>
          <a:xfrm rot="21339491">
            <a:off x="116515" y="2235761"/>
            <a:ext cx="4744317" cy="32579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圖片 4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6382" t="8212" r="15354" b="13766"/>
          <a:stretch>
            <a:fillRect/>
          </a:stretch>
        </p:blipFill>
        <p:spPr>
          <a:xfrm rot="271823">
            <a:off x="4358931" y="2455159"/>
            <a:ext cx="4648297" cy="33878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謝謝所有參予這次行動的同學</a:t>
            </a:r>
            <a:r>
              <a:rPr lang="en-US" altLang="zh-TW" dirty="0" smtClean="0"/>
              <a:t>,</a:t>
            </a:r>
            <a:r>
              <a:rPr lang="zh-TW" altLang="en-US" dirty="0" smtClean="0"/>
              <a:t>老師和被我們所幫助</a:t>
            </a:r>
            <a:r>
              <a:rPr lang="zh-TW" altLang="en-US" dirty="0" smtClean="0"/>
              <a:t>的人們。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328498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12000" dirty="0" smtClean="0"/>
              <a:t>謝謝大家</a:t>
            </a:r>
            <a:endParaRPr lang="zh-TW" altLang="en-US" sz="1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2292864"/>
          </a:xfrm>
        </p:spPr>
        <p:txBody>
          <a:bodyPr>
            <a:noAutofit/>
          </a:bodyPr>
          <a:lstStyle/>
          <a:p>
            <a:r>
              <a:rPr lang="zh-TW" altLang="en-US" sz="10800" dirty="0" smtClean="0"/>
              <a:t>感染</a:t>
            </a:r>
            <a:r>
              <a:rPr lang="en-US" altLang="zh-TW" sz="10800" dirty="0" smtClean="0"/>
              <a:t>?</a:t>
            </a:r>
            <a:endParaRPr lang="zh-TW" altLang="en-US" sz="10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78861">
            <a:off x="395536" y="2132856"/>
            <a:ext cx="3096344" cy="2938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32656"/>
            <a:ext cx="3384376" cy="28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86454">
            <a:off x="6334966" y="3434066"/>
            <a:ext cx="2592288" cy="325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1484784"/>
            <a:ext cx="4046924" cy="433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836712"/>
            <a:ext cx="5728305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5373216"/>
            <a:ext cx="8229600" cy="1143000"/>
          </a:xfrm>
        </p:spPr>
        <p:txBody>
          <a:bodyPr/>
          <a:lstStyle/>
          <a:p>
            <a:r>
              <a:rPr lang="zh-TW" altLang="en-US" b="1" i="1" dirty="0" smtClean="0">
                <a:latin typeface="Engravers MT" pitchFamily="18" charset="0"/>
              </a:rPr>
              <a:t>              一個有愛的幫助</a:t>
            </a:r>
            <a:endParaRPr lang="zh-TW" altLang="en-US" b="1" i="1" dirty="0">
              <a:latin typeface="Engravers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緣起</a:t>
            </a:r>
            <a:r>
              <a:rPr lang="en-US" altLang="zh-TW" dirty="0" smtClean="0"/>
              <a:t>:《</a:t>
            </a:r>
            <a:r>
              <a:rPr lang="zh-TW" altLang="en-US" dirty="0" smtClean="0"/>
              <a:t>讓愛傳出去</a:t>
            </a:r>
            <a:r>
              <a:rPr lang="en-US" altLang="zh-TW" dirty="0" smtClean="0"/>
              <a:t>》</a:t>
            </a:r>
            <a:endParaRPr lang="zh-TW" altLang="en-US" dirty="0"/>
          </a:p>
        </p:txBody>
      </p:sp>
      <p:sp>
        <p:nvSpPr>
          <p:cNvPr id="25" name="矩形 24"/>
          <p:cNvSpPr/>
          <p:nvPr/>
        </p:nvSpPr>
        <p:spPr>
          <a:xfrm rot="9666042">
            <a:off x="1686662" y="3783413"/>
            <a:ext cx="1330835" cy="190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心形 4"/>
          <p:cNvSpPr/>
          <p:nvPr/>
        </p:nvSpPr>
        <p:spPr>
          <a:xfrm>
            <a:off x="2483768" y="3068960"/>
            <a:ext cx="1296144" cy="1224136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心形 3"/>
          <p:cNvSpPr/>
          <p:nvPr/>
        </p:nvSpPr>
        <p:spPr>
          <a:xfrm>
            <a:off x="467544" y="3284984"/>
            <a:ext cx="1728192" cy="172819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 rot="2153829">
            <a:off x="1292822" y="4751249"/>
            <a:ext cx="1330835" cy="190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心形 13"/>
          <p:cNvSpPr/>
          <p:nvPr/>
        </p:nvSpPr>
        <p:spPr>
          <a:xfrm>
            <a:off x="2195736" y="4725144"/>
            <a:ext cx="1296144" cy="1224136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3" name="矩形 22"/>
          <p:cNvSpPr/>
          <p:nvPr/>
        </p:nvSpPr>
        <p:spPr>
          <a:xfrm rot="396597">
            <a:off x="2922359" y="5449179"/>
            <a:ext cx="1330835" cy="190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心形 14"/>
          <p:cNvSpPr/>
          <p:nvPr/>
        </p:nvSpPr>
        <p:spPr>
          <a:xfrm>
            <a:off x="3851920" y="5085184"/>
            <a:ext cx="1296144" cy="1224136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 rot="396597">
            <a:off x="4650550" y="5665203"/>
            <a:ext cx="1330835" cy="190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心形 15"/>
          <p:cNvSpPr/>
          <p:nvPr/>
        </p:nvSpPr>
        <p:spPr>
          <a:xfrm>
            <a:off x="5580112" y="5229200"/>
            <a:ext cx="1296144" cy="1224136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 rot="20641660">
            <a:off x="6444732" y="5552644"/>
            <a:ext cx="1330835" cy="190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7" name="心形 16"/>
          <p:cNvSpPr/>
          <p:nvPr/>
        </p:nvSpPr>
        <p:spPr>
          <a:xfrm>
            <a:off x="7164288" y="4869160"/>
            <a:ext cx="1296144" cy="1224136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 rot="20765648">
            <a:off x="7827162" y="5190485"/>
            <a:ext cx="904802" cy="23352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等腰三角形 25"/>
          <p:cNvSpPr/>
          <p:nvPr/>
        </p:nvSpPr>
        <p:spPr>
          <a:xfrm rot="4497263">
            <a:off x="8336702" y="4918673"/>
            <a:ext cx="841321" cy="57457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/>
          <p:cNvSpPr/>
          <p:nvPr/>
        </p:nvSpPr>
        <p:spPr>
          <a:xfrm rot="20929080">
            <a:off x="3433048" y="3443070"/>
            <a:ext cx="909755" cy="2249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心形 5"/>
          <p:cNvSpPr/>
          <p:nvPr/>
        </p:nvSpPr>
        <p:spPr>
          <a:xfrm>
            <a:off x="3923928" y="2780928"/>
            <a:ext cx="1296144" cy="1224136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 rot="20929080">
            <a:off x="4801200" y="3155038"/>
            <a:ext cx="909755" cy="2249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" name="心形 7"/>
          <p:cNvSpPr/>
          <p:nvPr/>
        </p:nvSpPr>
        <p:spPr>
          <a:xfrm>
            <a:off x="5364088" y="2492896"/>
            <a:ext cx="1296144" cy="1224136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 rot="20929080">
            <a:off x="6313366" y="2867006"/>
            <a:ext cx="909755" cy="2249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心形 8"/>
          <p:cNvSpPr/>
          <p:nvPr/>
        </p:nvSpPr>
        <p:spPr>
          <a:xfrm>
            <a:off x="6948264" y="2204864"/>
            <a:ext cx="1296144" cy="1224136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 rot="20929080">
            <a:off x="7754961" y="2576536"/>
            <a:ext cx="885837" cy="2373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等腰三角形 12"/>
          <p:cNvSpPr/>
          <p:nvPr/>
        </p:nvSpPr>
        <p:spPr>
          <a:xfrm rot="4497263">
            <a:off x="8336203" y="2358972"/>
            <a:ext cx="922941" cy="5483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5" grpId="0" animBg="1"/>
      <p:bldP spid="4" grpId="0" animBg="1"/>
      <p:bldP spid="24" grpId="0" animBg="1"/>
      <p:bldP spid="14" grpId="0" animBg="1"/>
      <p:bldP spid="23" grpId="0" animBg="1"/>
      <p:bldP spid="15" grpId="0" animBg="1"/>
      <p:bldP spid="22" grpId="0" animBg="1"/>
      <p:bldP spid="16" grpId="0" animBg="1"/>
      <p:bldP spid="20" grpId="0" animBg="1"/>
      <p:bldP spid="17" grpId="0" animBg="1"/>
      <p:bldP spid="21" grpId="0" animBg="1"/>
      <p:bldP spid="26" grpId="0" animBg="1"/>
      <p:bldP spid="27" grpId="0" animBg="1"/>
      <p:bldP spid="6" grpId="0" animBg="1"/>
      <p:bldP spid="19" grpId="0" animBg="1"/>
      <p:bldP spid="8" grpId="0" animBg="1"/>
      <p:bldP spid="18" grpId="0" animBg="1"/>
      <p:bldP spid="9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5616624"/>
          </a:xfrm>
        </p:spPr>
        <p:txBody>
          <a:bodyPr>
            <a:normAutofit fontScale="90000"/>
          </a:bodyPr>
          <a:lstStyle/>
          <a:p>
            <a:r>
              <a:rPr lang="zh-TW" altLang="zh-TW" sz="3600" dirty="0" smtClean="0"/>
              <a:t>行動目標：在宜蘭市內，騎腳踏車，幫助任何需要幫助的人。</a:t>
            </a:r>
            <a:br>
              <a:rPr lang="zh-TW" altLang="zh-TW" sz="3600" dirty="0" smtClean="0"/>
            </a:br>
            <a:r>
              <a:rPr lang="zh-TW" altLang="zh-TW" sz="3600" dirty="0" smtClean="0"/>
              <a:t>時間：二月五日早上八點至晚上六點。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zh-TW" dirty="0" smtClean="0"/>
              <a:t/>
            </a:r>
            <a:br>
              <a:rPr lang="zh-TW" altLang="zh-TW" dirty="0" smtClean="0"/>
            </a:b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69007">
            <a:off x="994284" y="2668554"/>
            <a:ext cx="3456384" cy="3297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09470">
            <a:off x="5387111" y="2803951"/>
            <a:ext cx="302433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1268760"/>
            <a:ext cx="3533775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行動</a:t>
            </a:r>
            <a:r>
              <a:rPr lang="en-US" altLang="zh-TW" dirty="0" smtClean="0"/>
              <a:t>ACTION!!!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827584" y="1268760"/>
            <a:ext cx="7560840" cy="5248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建</a:t>
            </a:r>
            <a:r>
              <a:rPr lang="zh-TW" altLang="en-US" dirty="0" smtClean="0"/>
              <a:t>業社區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14480" t="16004" r="26375" b="15805"/>
          <a:stretch>
            <a:fillRect/>
          </a:stretch>
        </p:blipFill>
        <p:spPr>
          <a:xfrm rot="21424209">
            <a:off x="339085" y="385935"/>
            <a:ext cx="4993188" cy="3554028"/>
          </a:xfrm>
          <a:prstGeom prst="rect">
            <a:avLst/>
          </a:prstGeom>
        </p:spPr>
      </p:pic>
      <p:pic>
        <p:nvPicPr>
          <p:cNvPr id="5" name="圖片 4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 rot="287481">
            <a:off x="5029865" y="484670"/>
            <a:ext cx="3744416" cy="2498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圖片 5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5508104" y="2564904"/>
            <a:ext cx="2592288" cy="400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/>
          <p:cNvPicPr/>
          <p:nvPr/>
        </p:nvPicPr>
        <p:blipFill>
          <a:blip r:embed="rId6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 rot="21336726">
            <a:off x="861368" y="3765978"/>
            <a:ext cx="4320480" cy="29310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4885152"/>
          </a:xfrm>
        </p:spPr>
        <p:txBody>
          <a:bodyPr/>
          <a:lstStyle/>
          <a:p>
            <a:pPr algn="ctr"/>
            <a:r>
              <a:rPr lang="zh-TW" altLang="en-US" sz="5400" dirty="0" smtClean="0"/>
              <a:t>丟丟噹森林公園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pic>
        <p:nvPicPr>
          <p:cNvPr id="14" name="內容版面配置區 13" descr="th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47664" y="1628800"/>
            <a:ext cx="6144681" cy="46085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249</TotalTime>
  <Words>100</Words>
  <Application>Microsoft Office PowerPoint</Application>
  <PresentationFormat>如螢幕大小 (4:3)</PresentationFormat>
  <Paragraphs>34</Paragraphs>
  <Slides>19</Slides>
  <Notes>19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流線</vt:lpstr>
      <vt:lpstr>感染                  一件有意義的事 801 H組 組長:許玿瑜 組員:李彥岷,邱立翰,莊佑正,楊于晨 </vt:lpstr>
      <vt:lpstr>感染?</vt:lpstr>
      <vt:lpstr>              一個有愛的幫助</vt:lpstr>
      <vt:lpstr>緣起:《讓愛傳出去》</vt:lpstr>
      <vt:lpstr>行動目標：在宜蘭市內，騎腳踏車，幫助任何需要幫助的人。 時間：二月五日早上八點至晚上六點。       </vt:lpstr>
      <vt:lpstr>行動ACTION!!!</vt:lpstr>
      <vt:lpstr>建業社區</vt:lpstr>
      <vt:lpstr>投影片 8</vt:lpstr>
      <vt:lpstr>丟丟噹森林公園     </vt:lpstr>
      <vt:lpstr>投影片 10</vt:lpstr>
      <vt:lpstr>宜蘭市立圖書館</vt:lpstr>
      <vt:lpstr>投影片 12</vt:lpstr>
      <vt:lpstr>慈濟宜蘭環保教育站</vt:lpstr>
      <vt:lpstr>投影片 14</vt:lpstr>
      <vt:lpstr>困難?!</vt:lpstr>
      <vt:lpstr>組員心得分享!!</vt:lpstr>
      <vt:lpstr>分工: 紀錄組--許玿瑜(影像紀錄)、楊于晨(文字記錄)  總務組:許玿瑜(相機)  執行組--李彥岷、莊佑正、許玿瑜、楊于晨  後製組--許玿瑜(影片)、楊于晨(書面)           </vt:lpstr>
      <vt:lpstr>謝謝所有參予這次行動的同學,老師和被我們所幫助的人們。</vt:lpstr>
      <vt:lpstr>謝謝大家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感染                  一件有意義的事 801 H組 組長:許玿瑜 組員:李彥岷,邱立翰,莊佑正,楊于晨 </dc:title>
  <dc:creator>Valued Acer Customer</dc:creator>
  <cp:lastModifiedBy>Valued Acer Customer</cp:lastModifiedBy>
  <cp:revision>3</cp:revision>
  <dcterms:created xsi:type="dcterms:W3CDTF">2013-03-02T07:38:35Z</dcterms:created>
  <dcterms:modified xsi:type="dcterms:W3CDTF">2013-03-03T07:11:02Z</dcterms:modified>
</cp:coreProperties>
</file>