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AE279-7008-44B1-B366-D99EB96965C4}" type="datetimeFigureOut">
              <a:rPr lang="zh-TW" altLang="en-US" smtClean="0"/>
              <a:t>2014/3/11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D12D6-ACCD-4C19-A331-DEF76E14A1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998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AE279-7008-44B1-B366-D99EB96965C4}" type="datetimeFigureOut">
              <a:rPr lang="zh-TW" altLang="en-US" smtClean="0"/>
              <a:t>2014/3/11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D12D6-ACCD-4C19-A331-DEF76E14A1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215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AE279-7008-44B1-B366-D99EB96965C4}" type="datetimeFigureOut">
              <a:rPr lang="zh-TW" altLang="en-US" smtClean="0"/>
              <a:t>2014/3/11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D12D6-ACCD-4C19-A331-DEF76E14A1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0163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AE279-7008-44B1-B366-D99EB96965C4}" type="datetimeFigureOut">
              <a:rPr lang="zh-TW" altLang="en-US" smtClean="0"/>
              <a:t>2014/3/11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D12D6-ACCD-4C19-A331-DEF76E14A1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1864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AE279-7008-44B1-B366-D99EB96965C4}" type="datetimeFigureOut">
              <a:rPr lang="zh-TW" altLang="en-US" smtClean="0"/>
              <a:t>2014/3/11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D12D6-ACCD-4C19-A331-DEF76E14A1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4342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AE279-7008-44B1-B366-D99EB96965C4}" type="datetimeFigureOut">
              <a:rPr lang="zh-TW" altLang="en-US" smtClean="0"/>
              <a:t>2014/3/11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D12D6-ACCD-4C19-A331-DEF76E14A1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9916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AE279-7008-44B1-B366-D99EB96965C4}" type="datetimeFigureOut">
              <a:rPr lang="zh-TW" altLang="en-US" smtClean="0"/>
              <a:t>2014/3/11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D12D6-ACCD-4C19-A331-DEF76E14A1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8549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AE279-7008-44B1-B366-D99EB96965C4}" type="datetimeFigureOut">
              <a:rPr lang="zh-TW" altLang="en-US" smtClean="0"/>
              <a:t>2014/3/11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D12D6-ACCD-4C19-A331-DEF76E14A1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5888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AE279-7008-44B1-B366-D99EB96965C4}" type="datetimeFigureOut">
              <a:rPr lang="zh-TW" altLang="en-US" smtClean="0"/>
              <a:t>2014/3/11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D12D6-ACCD-4C19-A331-DEF76E14A1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307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AE279-7008-44B1-B366-D99EB96965C4}" type="datetimeFigureOut">
              <a:rPr lang="zh-TW" altLang="en-US" smtClean="0"/>
              <a:t>2014/3/11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D12D6-ACCD-4C19-A331-DEF76E14A1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2517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AE279-7008-44B1-B366-D99EB96965C4}" type="datetimeFigureOut">
              <a:rPr lang="zh-TW" altLang="en-US" smtClean="0"/>
              <a:t>2014/3/11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D12D6-ACCD-4C19-A331-DEF76E14A1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8591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AE279-7008-44B1-B366-D99EB96965C4}" type="datetimeFigureOut">
              <a:rPr lang="zh-TW" altLang="en-US" smtClean="0"/>
              <a:t>2014/3/11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D12D6-ACCD-4C19-A331-DEF76E14A1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3330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親師生幸福成長讀書會</a:t>
            </a:r>
            <a:br>
              <a:rPr lang="zh-TW" altLang="en-US" dirty="0" smtClean="0"/>
            </a:br>
            <a:r>
              <a:rPr lang="zh-TW" altLang="en-US" dirty="0" smtClean="0"/>
              <a:t>活動照片</a:t>
            </a:r>
            <a:br>
              <a:rPr lang="zh-TW" altLang="en-US" dirty="0" smtClean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6537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zh-TW" dirty="0"/>
              <a:t>張謝玲校長帶領親師們進行首次的讀書會活動。</a:t>
            </a:r>
            <a:br>
              <a:rPr lang="zh-TW" altLang="zh-TW" dirty="0"/>
            </a:br>
            <a:endParaRPr lang="zh-TW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7944" y="2204864"/>
            <a:ext cx="4704523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8112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zh-TW" altLang="zh-TW" dirty="0"/>
              <a:t>家長林淯嵐女士進行親子天下、天下雜誌內容分享。</a:t>
            </a:r>
            <a:endParaRPr lang="zh-TW" alt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700808"/>
            <a:ext cx="5112568" cy="383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9066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何晴婷老師分享「童心協力，翻轉地球」之閱讀心得。</a:t>
            </a:r>
            <a:endParaRPr lang="zh-TW" alt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59" y="1700808"/>
            <a:ext cx="5088565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1239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zh-TW" altLang="zh-TW" dirty="0"/>
              <a:t>家長林怡君女士進行「教養，無所不在」之書本導讀與心得分享。</a:t>
            </a:r>
            <a:endParaRPr lang="zh-TW" alt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628800"/>
            <a:ext cx="5256584" cy="394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700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66</Words>
  <Application>Microsoft Office PowerPoint</Application>
  <PresentationFormat>如螢幕大小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Office 佈景主題</vt:lpstr>
      <vt:lpstr>親師生幸福成長讀書會 活動照片 </vt:lpstr>
      <vt:lpstr>張謝玲校長帶領親師們進行首次的讀書會活動。 </vt:lpstr>
      <vt:lpstr>家長林淯嵐女士進行親子天下、天下雜誌內容分享。</vt:lpstr>
      <vt:lpstr>何晴婷老師分享「童心協力，翻轉地球」之閱讀心得。</vt:lpstr>
      <vt:lpstr>家長林怡君女士進行「教養，無所不在」之書本導讀與心得分享。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親師生幸福成長讀書會 活動照片 </dc:title>
  <dc:creator>user</dc:creator>
  <cp:lastModifiedBy>user</cp:lastModifiedBy>
  <cp:revision>1</cp:revision>
  <dcterms:created xsi:type="dcterms:W3CDTF">2014-03-11T08:49:06Z</dcterms:created>
  <dcterms:modified xsi:type="dcterms:W3CDTF">2014-03-11T08:52:08Z</dcterms:modified>
</cp:coreProperties>
</file>