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FA43B-230D-433E-8BF9-10952C2691BC}" type="datetimeFigureOut">
              <a:rPr lang="zh-TW" altLang="en-US" smtClean="0"/>
              <a:t>2017/2/22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BF801-DAAF-4010-9AE3-1D2D9BC21F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9348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FA2AA7D-1081-40C1-ACB5-E4322633B583}" type="datetime1">
              <a:rPr lang="zh-TW" altLang="en-US" smtClean="0"/>
              <a:t>2017/2/22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r>
              <a:rPr lang="en-US" altLang="zh-TW" smtClean="0"/>
              <a:t>105</a:t>
            </a:r>
            <a:r>
              <a:rPr lang="zh-TW" altLang="en-US" smtClean="0"/>
              <a:t>學年度第三次課發會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8F0F947-8149-4A5B-ABF5-D111FE61B8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9692-5D70-4C61-B9A7-9C64BF562E48}" type="datetime1">
              <a:rPr lang="zh-TW" altLang="en-US" smtClean="0"/>
              <a:t>2017/2/22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105</a:t>
            </a:r>
            <a:r>
              <a:rPr lang="zh-TW" altLang="en-US" smtClean="0"/>
              <a:t>學年度第三次課發會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0F947-8149-4A5B-ABF5-D111FE61B8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4C440-45A7-4DE0-B23A-DC364D856A5C}" type="datetime1">
              <a:rPr lang="zh-TW" altLang="en-US" smtClean="0"/>
              <a:t>2017/2/22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105</a:t>
            </a:r>
            <a:r>
              <a:rPr lang="zh-TW" altLang="en-US" smtClean="0"/>
              <a:t>學年度第三次課發會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0F947-8149-4A5B-ABF5-D111FE61B8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5E9D-FC34-4AD4-AAC3-FC56761AC9CE}" type="datetime1">
              <a:rPr lang="zh-TW" altLang="en-US" smtClean="0"/>
              <a:t>2017/2/22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105</a:t>
            </a:r>
            <a:r>
              <a:rPr lang="zh-TW" altLang="en-US" smtClean="0"/>
              <a:t>學年度第三次課發會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0F947-8149-4A5B-ABF5-D111FE61B8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E121-2F95-49C5-AA95-E4BECF4C1285}" type="datetime1">
              <a:rPr lang="zh-TW" altLang="en-US" smtClean="0"/>
              <a:t>2017/2/22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105</a:t>
            </a:r>
            <a:r>
              <a:rPr lang="zh-TW" altLang="en-US" smtClean="0"/>
              <a:t>學年度第三次課發會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0F947-8149-4A5B-ABF5-D111FE61B8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BEAE-626F-4330-B43E-47AB09A4F8FC}" type="datetime1">
              <a:rPr lang="zh-TW" altLang="en-US" smtClean="0"/>
              <a:t>2017/2/22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105</a:t>
            </a:r>
            <a:r>
              <a:rPr lang="zh-TW" altLang="en-US" smtClean="0"/>
              <a:t>學年度第三次課發會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0F947-8149-4A5B-ABF5-D111FE61B87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51D4A-FB68-44A9-8619-5CD585BC38BB}" type="datetime1">
              <a:rPr lang="zh-TW" altLang="en-US" smtClean="0"/>
              <a:t>2017/2/22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105</a:t>
            </a:r>
            <a:r>
              <a:rPr lang="zh-TW" altLang="en-US" smtClean="0"/>
              <a:t>學年度第三次課發會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0F947-8149-4A5B-ABF5-D111FE61B87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B14A-EF4A-482D-B485-125C57A9B883}" type="datetime1">
              <a:rPr lang="zh-TW" altLang="en-US" smtClean="0"/>
              <a:t>2017/2/22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105</a:t>
            </a:r>
            <a:r>
              <a:rPr lang="zh-TW" altLang="en-US" smtClean="0"/>
              <a:t>學年度第三次課發會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0F947-8149-4A5B-ABF5-D111FE61B8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EFC0-EA29-4D3A-85CD-D4B73C0E2EC8}" type="datetime1">
              <a:rPr lang="zh-TW" altLang="en-US" smtClean="0"/>
              <a:t>2017/2/22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105</a:t>
            </a:r>
            <a:r>
              <a:rPr lang="zh-TW" altLang="en-US" smtClean="0"/>
              <a:t>學年度第三次課發會</a:t>
            </a: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0F947-8149-4A5B-ABF5-D111FE61B8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2BBDD46-2B87-4D2D-A835-4517133661DD}" type="datetime1">
              <a:rPr lang="zh-TW" altLang="en-US" smtClean="0"/>
              <a:t>2017/2/22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r>
              <a:rPr lang="en-US" altLang="zh-TW" smtClean="0"/>
              <a:t>105</a:t>
            </a:r>
            <a:r>
              <a:rPr lang="zh-TW" altLang="en-US" smtClean="0"/>
              <a:t>學年度第三次課發會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8F0F947-8149-4A5B-ABF5-D111FE61B8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AB6BCFF-B148-46C5-A69A-DAAD626F31E4}" type="datetime1">
              <a:rPr lang="zh-TW" altLang="en-US" smtClean="0"/>
              <a:t>2017/2/22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r>
              <a:rPr lang="en-US" altLang="zh-TW" smtClean="0"/>
              <a:t>105</a:t>
            </a:r>
            <a:r>
              <a:rPr lang="zh-TW" altLang="en-US" smtClean="0"/>
              <a:t>學年度第三次課發會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8F0F947-8149-4A5B-ABF5-D111FE61B8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91DC7AD-DC53-48A5-98E5-DEE019209108}" type="datetime1">
              <a:rPr lang="zh-TW" altLang="en-US" smtClean="0"/>
              <a:t>2017/2/22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r>
              <a:rPr lang="en-US" altLang="zh-TW" smtClean="0"/>
              <a:t>105</a:t>
            </a:r>
            <a:r>
              <a:rPr lang="zh-TW" altLang="en-US" smtClean="0"/>
              <a:t>學年度第三次課發會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8F0F947-8149-4A5B-ABF5-D111FE61B87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b="1" dirty="0"/>
              <a:t>宜蘭縣羅東國小</a:t>
            </a:r>
            <a:r>
              <a:rPr lang="en-US" altLang="zh-TW" b="1" dirty="0"/>
              <a:t>105</a:t>
            </a:r>
            <a:r>
              <a:rPr lang="zh-TW" altLang="zh-TW" b="1" dirty="0"/>
              <a:t>學年第三次課程發展</a:t>
            </a:r>
            <a:r>
              <a:rPr lang="zh-TW" altLang="zh-TW" b="1" dirty="0" smtClean="0"/>
              <a:t>委員會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106</a:t>
            </a:r>
            <a:r>
              <a:rPr lang="zh-TW" altLang="zh-TW" dirty="0" smtClean="0"/>
              <a:t>年</a:t>
            </a:r>
            <a:r>
              <a:rPr lang="en-US" altLang="zh-TW" dirty="0"/>
              <a:t>2</a:t>
            </a:r>
            <a:r>
              <a:rPr lang="zh-TW" altLang="zh-TW" dirty="0"/>
              <a:t>月</a:t>
            </a:r>
            <a:r>
              <a:rPr lang="en-US" altLang="zh-TW" dirty="0"/>
              <a:t> 22 </a:t>
            </a:r>
            <a:r>
              <a:rPr lang="zh-TW" altLang="zh-TW" dirty="0"/>
              <a:t>日</a:t>
            </a:r>
            <a:r>
              <a:rPr lang="en-US" altLang="zh-TW" dirty="0"/>
              <a:t>(</a:t>
            </a:r>
            <a:r>
              <a:rPr lang="zh-TW" altLang="zh-TW" dirty="0"/>
              <a:t>三</a:t>
            </a:r>
            <a:r>
              <a:rPr lang="en-US" altLang="zh-TW" dirty="0"/>
              <a:t>)</a:t>
            </a:r>
            <a:r>
              <a:rPr lang="zh-TW" altLang="zh-TW" dirty="0" smtClean="0"/>
              <a:t>下午</a:t>
            </a:r>
            <a:r>
              <a:rPr lang="en-US" altLang="zh-TW" dirty="0" smtClean="0"/>
              <a:t>1:30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105</a:t>
            </a:r>
            <a:r>
              <a:rPr lang="zh-TW" altLang="en-US" smtClean="0"/>
              <a:t>學年度第三次課發會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685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/>
              <a:t>散會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105</a:t>
            </a:r>
            <a:r>
              <a:rPr lang="zh-TW" altLang="en-US" smtClean="0"/>
              <a:t>學年度第三次課發會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25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/>
              <a:t>主持人致詞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105</a:t>
            </a:r>
            <a:r>
              <a:rPr lang="zh-TW" altLang="en-US" smtClean="0"/>
              <a:t>學年度第三次課發會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654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/>
              <a:t>上次會議決議事項執行情形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zh-TW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【提案一】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105</a:t>
            </a:r>
            <a:r>
              <a:rPr lang="zh-TW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學年度第一學期特色課程實施後</a:t>
            </a:r>
            <a:r>
              <a:rPr lang="zh-TW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	</a:t>
            </a:r>
            <a:r>
              <a:rPr lang="zh-TW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享</a:t>
            </a:r>
            <a:r>
              <a:rPr lang="zh-TW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與討論，是否需要修正，請討論。</a:t>
            </a:r>
          </a:p>
          <a:p>
            <a:pPr algn="l"/>
            <a:r>
              <a:rPr lang="zh-TW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明：依據本校「特色課程實施後課發委員</a:t>
            </a:r>
            <a:r>
              <a:rPr lang="zh-TW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回饋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</a:t>
            </a:r>
            <a:r>
              <a:rPr lang="zh-TW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」進行檢核討論。</a:t>
            </a:r>
          </a:p>
          <a:p>
            <a:pPr algn="l"/>
            <a:r>
              <a:rPr lang="zh-TW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決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議：配合十二年國教逐步編修及轉化特色課程。</a:t>
            </a:r>
          </a:p>
          <a:p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105</a:t>
            </a:r>
            <a:r>
              <a:rPr lang="zh-TW" altLang="en-US" smtClean="0"/>
              <a:t>學年度第三次課發會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135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/>
              <a:t>業務單位報告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l"/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1.105</a:t>
            </a:r>
            <a:r>
              <a:rPr lang="zh-TW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上學期各項活動滿意表</a:t>
            </a:r>
          </a:p>
          <a:p>
            <a:pPr algn="l"/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備課社群進度確認</a:t>
            </a:r>
          </a:p>
          <a:p>
            <a:pPr algn="l"/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3.105</a:t>
            </a:r>
            <a:r>
              <a:rPr lang="zh-TW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年度學力測驗報告</a:t>
            </a:r>
          </a:p>
          <a:p>
            <a:pPr algn="l"/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十二年前導學校進度說明</a:t>
            </a:r>
          </a:p>
          <a:p>
            <a:pPr algn="l"/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(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1)</a:t>
            </a:r>
            <a:r>
              <a:rPr lang="zh-TW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前導小組會議日期共計四次：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3/1</a:t>
            </a:r>
            <a:r>
              <a:rPr lang="zh-TW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4/5</a:t>
            </a:r>
            <a:r>
              <a:rPr lang="zh-TW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5/3</a:t>
            </a:r>
            <a:r>
              <a:rPr lang="zh-TW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6/14 </a:t>
            </a:r>
            <a:endParaRPr lang="zh-TW" altLang="zh-TW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2)</a:t>
            </a:r>
            <a:r>
              <a:rPr lang="zh-TW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編修、轉化特色課程</a:t>
            </a:r>
          </a:p>
          <a:p>
            <a:pPr algn="l"/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105</a:t>
            </a:r>
            <a:r>
              <a:rPr lang="zh-TW" altLang="en-US" smtClean="0"/>
              <a:t>學年度第三次課發會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075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/>
              <a:t>提案討論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105</a:t>
            </a:r>
            <a:r>
              <a:rPr lang="zh-TW" altLang="en-US" smtClean="0"/>
              <a:t>學年度第三次課發會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941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提案討論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TW" altLang="zh-TW" dirty="0">
                <a:latin typeface="文鼎簽字筆體E" panose="04090A00000000000000" pitchFamily="82" charset="-120"/>
                <a:ea typeface="文鼎簽字筆體E" panose="04090A00000000000000" pitchFamily="82" charset="-120"/>
              </a:rPr>
              <a:t>【提案一】是否修正學期成績優良獎比例或數量，請討論</a:t>
            </a:r>
            <a:r>
              <a:rPr lang="zh-TW" altLang="zh-TW" dirty="0" smtClean="0">
                <a:latin typeface="文鼎簽字筆體E" panose="04090A00000000000000" pitchFamily="82" charset="-120"/>
                <a:ea typeface="文鼎簽字筆體E" panose="04090A00000000000000" pitchFamily="82" charset="-120"/>
              </a:rPr>
              <a:t>？</a:t>
            </a:r>
            <a:endParaRPr lang="en-US" altLang="zh-TW" dirty="0" smtClean="0">
              <a:latin typeface="文鼎簽字筆體E" panose="04090A00000000000000" pitchFamily="82" charset="-120"/>
              <a:ea typeface="文鼎簽字筆體E" panose="04090A00000000000000" pitchFamily="82" charset="-120"/>
            </a:endParaRPr>
          </a:p>
          <a:p>
            <a:endParaRPr lang="zh-TW" altLang="zh-TW" dirty="0"/>
          </a:p>
          <a:p>
            <a:r>
              <a:rPr lang="zh-TW" altLang="zh-TW" dirty="0"/>
              <a:t>說</a:t>
            </a:r>
            <a:r>
              <a:rPr lang="en-US" altLang="zh-TW" dirty="0"/>
              <a:t>    </a:t>
            </a:r>
            <a:r>
              <a:rPr lang="zh-TW" altLang="zh-TW" dirty="0"/>
              <a:t>明：</a:t>
            </a:r>
            <a:r>
              <a:rPr lang="en-US" altLang="zh-TW" dirty="0"/>
              <a:t>104</a:t>
            </a:r>
            <a:r>
              <a:rPr lang="zh-TW" altLang="zh-TW" dirty="0"/>
              <a:t>學年度下學期第一次學年會議討論結果參考</a:t>
            </a:r>
            <a:r>
              <a:rPr lang="zh-TW" altLang="zh-TW" dirty="0" smtClean="0"/>
              <a:t>：</a:t>
            </a:r>
            <a:endParaRPr lang="en-US" altLang="zh-TW" dirty="0" smtClean="0"/>
          </a:p>
          <a:p>
            <a:endParaRPr lang="zh-TW" altLang="zh-TW" dirty="0"/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年級：同意，但建議新學年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(105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學年起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實施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班級人數平均每班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28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年級：維持各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名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班級人數平均每班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25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年級：以班級學生數最多的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1/3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為期末成績優良獎數量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班級人數平均每班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24.5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D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年級：維持原案各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名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班級人數平均每班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25.4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E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年級：各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名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班級人數平均每班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22.6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F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年級：各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名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班級人數平均每班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25.4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目前一年級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班級人數平均每班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22.8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105</a:t>
            </a:r>
            <a:r>
              <a:rPr lang="zh-TW" altLang="en-US" smtClean="0"/>
              <a:t>學年度第三次課發會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955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提案討論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latin typeface="文鼎簽字筆體E" panose="04090A00000000000000" pitchFamily="82" charset="-120"/>
                <a:ea typeface="文鼎簽字筆體E" panose="04090A00000000000000" pitchFamily="82" charset="-120"/>
              </a:rPr>
              <a:t>【提案二】因應</a:t>
            </a:r>
            <a:r>
              <a:rPr lang="en-US" altLang="zh-TW" dirty="0">
                <a:latin typeface="文鼎簽字筆體E" panose="04090A00000000000000" pitchFamily="82" charset="-120"/>
                <a:ea typeface="文鼎簽字筆體E" panose="04090A00000000000000" pitchFamily="82" charset="-120"/>
              </a:rPr>
              <a:t>107</a:t>
            </a:r>
            <a:r>
              <a:rPr lang="zh-TW" altLang="zh-TW" dirty="0">
                <a:latin typeface="文鼎簽字筆體E" panose="04090A00000000000000" pitchFamily="82" charset="-120"/>
                <a:ea typeface="文鼎簽字筆體E" panose="04090A00000000000000" pitchFamily="82" charset="-120"/>
              </a:rPr>
              <a:t>課綱，確立本校校訂課程方向，提請討論？</a:t>
            </a:r>
            <a:endParaRPr lang="zh-TW" altLang="en-US" dirty="0">
              <a:latin typeface="文鼎簽字筆體E" panose="04090A00000000000000" pitchFamily="82" charset="-120"/>
              <a:ea typeface="文鼎簽字筆體E" panose="04090A00000000000000" pitchFamily="82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105</a:t>
            </a:r>
            <a:r>
              <a:rPr lang="zh-TW" altLang="en-US" smtClean="0"/>
              <a:t>學年度第三次課發會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160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提案討論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latin typeface="文鼎簽字筆體E" panose="04090A00000000000000" pitchFamily="82" charset="-120"/>
                <a:ea typeface="文鼎簽字筆體E" panose="04090A00000000000000" pitchFamily="82" charset="-120"/>
              </a:rPr>
              <a:t>【提案三】</a:t>
            </a:r>
            <a:r>
              <a:rPr lang="en-US" altLang="zh-TW" dirty="0">
                <a:latin typeface="文鼎簽字筆體E" panose="04090A00000000000000" pitchFamily="82" charset="-120"/>
                <a:ea typeface="文鼎簽字筆體E" panose="04090A00000000000000" pitchFamily="82" charset="-120"/>
              </a:rPr>
              <a:t>107</a:t>
            </a:r>
            <a:r>
              <a:rPr lang="zh-TW" altLang="zh-TW" dirty="0">
                <a:latin typeface="文鼎簽字筆體E" panose="04090A00000000000000" pitchFamily="82" charset="-120"/>
                <a:ea typeface="文鼎簽字筆體E" panose="04090A00000000000000" pitchFamily="82" charset="-120"/>
              </a:rPr>
              <a:t>學年度各學年彈性課程規劃，提請</a:t>
            </a:r>
            <a:r>
              <a:rPr lang="zh-TW" altLang="zh-TW" dirty="0" smtClean="0">
                <a:latin typeface="文鼎簽字筆體E" panose="04090A00000000000000" pitchFamily="82" charset="-120"/>
                <a:ea typeface="文鼎簽字筆體E" panose="04090A00000000000000" pitchFamily="82" charset="-120"/>
              </a:rPr>
              <a:t>討論</a:t>
            </a:r>
            <a:r>
              <a:rPr lang="zh-TW" altLang="zh-TW" dirty="0" smtClean="0">
                <a:latin typeface="文鼎簽字筆體E" panose="04090A00000000000000" pitchFamily="82" charset="-120"/>
                <a:ea typeface="文鼎簽字筆體E" panose="04090A00000000000000" pitchFamily="82" charset="-120"/>
              </a:rPr>
              <a:t>？</a:t>
            </a:r>
            <a:endParaRPr lang="zh-TW" altLang="zh-TW" dirty="0">
              <a:latin typeface="文鼎簽字筆體E" panose="04090A00000000000000" pitchFamily="82" charset="-120"/>
              <a:ea typeface="文鼎簽字筆體E" panose="04090A00000000000000" pitchFamily="82" charset="-120"/>
            </a:endParaRP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105</a:t>
            </a:r>
            <a:r>
              <a:rPr lang="zh-TW" altLang="en-US" smtClean="0"/>
              <a:t>學年度第三次課發會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559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/>
              <a:t>臨時動議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105</a:t>
            </a:r>
            <a:r>
              <a:rPr lang="zh-TW" altLang="en-US" smtClean="0"/>
              <a:t>學年度第三次課發會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246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圖釘">
  <a:themeElements>
    <a:clrScheme name="圖釘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圖釘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圖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27</TotalTime>
  <Words>381</Words>
  <Application>Microsoft Office PowerPoint</Application>
  <PresentationFormat>如螢幕大小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圖釘</vt:lpstr>
      <vt:lpstr>宜蘭縣羅東國小105學年第三次課程發展委員會 </vt:lpstr>
      <vt:lpstr>主持人致詞</vt:lpstr>
      <vt:lpstr>上次會議決議事項執行情形</vt:lpstr>
      <vt:lpstr>業務單位報告</vt:lpstr>
      <vt:lpstr>提案討論</vt:lpstr>
      <vt:lpstr>提案討論</vt:lpstr>
      <vt:lpstr>提案討論</vt:lpstr>
      <vt:lpstr>提案討論</vt:lpstr>
      <vt:lpstr>臨時動議</vt:lpstr>
      <vt:lpstr>散會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宜蘭縣羅東國小105學年第三次課程發展委員會</dc:title>
  <dc:creator>free</dc:creator>
  <cp:lastModifiedBy>free</cp:lastModifiedBy>
  <cp:revision>3</cp:revision>
  <dcterms:created xsi:type="dcterms:W3CDTF">2017-02-22T03:07:26Z</dcterms:created>
  <dcterms:modified xsi:type="dcterms:W3CDTF">2017-02-22T03:35:00Z</dcterms:modified>
</cp:coreProperties>
</file>