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0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1"/>
  </p:notesMasterIdLst>
  <p:sldIdLst>
    <p:sldId id="256" r:id="rId2"/>
    <p:sldId id="298" r:id="rId3"/>
    <p:sldId id="299" r:id="rId4"/>
    <p:sldId id="300" r:id="rId5"/>
    <p:sldId id="301" r:id="rId6"/>
    <p:sldId id="279" r:id="rId7"/>
    <p:sldId id="280" r:id="rId8"/>
    <p:sldId id="291" r:id="rId9"/>
    <p:sldId id="292" r:id="rId10"/>
    <p:sldId id="281" r:id="rId11"/>
    <p:sldId id="282" r:id="rId12"/>
    <p:sldId id="283" r:id="rId13"/>
    <p:sldId id="284" r:id="rId14"/>
    <p:sldId id="293" r:id="rId15"/>
    <p:sldId id="286" r:id="rId16"/>
    <p:sldId id="288" r:id="rId17"/>
    <p:sldId id="289" r:id="rId18"/>
    <p:sldId id="290" r:id="rId19"/>
    <p:sldId id="271" r:id="rId20"/>
    <p:sldId id="258" r:id="rId21"/>
    <p:sldId id="259" r:id="rId22"/>
    <p:sldId id="260" r:id="rId23"/>
    <p:sldId id="261" r:id="rId24"/>
    <p:sldId id="262" r:id="rId25"/>
    <p:sldId id="263" r:id="rId26"/>
    <p:sldId id="264" r:id="rId27"/>
    <p:sldId id="270" r:id="rId28"/>
    <p:sldId id="272" r:id="rId29"/>
    <p:sldId id="273" r:id="rId30"/>
    <p:sldId id="274" r:id="rId31"/>
    <p:sldId id="275" r:id="rId32"/>
    <p:sldId id="276" r:id="rId33"/>
    <p:sldId id="277" r:id="rId34"/>
    <p:sldId id="294" r:id="rId35"/>
    <p:sldId id="295" r:id="rId36"/>
    <p:sldId id="296" r:id="rId37"/>
    <p:sldId id="297" r:id="rId38"/>
    <p:sldId id="303" r:id="rId39"/>
    <p:sldId id="302" r:id="rId40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3E3FF"/>
    <a:srgbClr val="F5BFA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#5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9999925-3AEC-45FD-BE1A-EB709F5EAC71}" type="doc">
      <dgm:prSet loTypeId="urn:microsoft.com/office/officeart/2005/8/layout/cycle5" loCatId="cycle" qsTypeId="urn:microsoft.com/office/officeart/2005/8/quickstyle/3d2" qsCatId="3D" csTypeId="urn:microsoft.com/office/officeart/2005/8/colors/colorful1#1" csCatId="colorful" phldr="1"/>
      <dgm:spPr/>
      <dgm:t>
        <a:bodyPr/>
        <a:lstStyle/>
        <a:p>
          <a:endParaRPr lang="zh-TW" altLang="en-US"/>
        </a:p>
      </dgm:t>
    </dgm:pt>
    <dgm:pt modelId="{3E499EB2-CEE2-40BC-ACDC-B1B60AE171BD}">
      <dgm:prSet phldrT="[文字]"/>
      <dgm:spPr/>
      <dgm:t>
        <a:bodyPr/>
        <a:lstStyle/>
        <a:p>
          <a:r>
            <a:rPr lang="zh-TW" altLang="en-US" dirty="0" smtClean="0">
              <a:latin typeface="標楷體" pitchFamily="65" charset="-120"/>
              <a:ea typeface="標楷體" pitchFamily="65" charset="-120"/>
            </a:rPr>
            <a:t>自我管理</a:t>
          </a:r>
          <a:r>
            <a:rPr lang="en-US" altLang="zh-TW" dirty="0" smtClean="0">
              <a:latin typeface="標楷體" pitchFamily="65" charset="-120"/>
              <a:ea typeface="標楷體" pitchFamily="65" charset="-120"/>
            </a:rPr>
            <a:t/>
          </a:r>
          <a:br>
            <a:rPr lang="en-US" altLang="zh-TW" dirty="0" smtClean="0">
              <a:latin typeface="標楷體" pitchFamily="65" charset="-120"/>
              <a:ea typeface="標楷體" pitchFamily="65" charset="-120"/>
            </a:rPr>
          </a:br>
          <a:r>
            <a:rPr lang="en-US" altLang="zh-TW" dirty="0" smtClean="0">
              <a:latin typeface="標楷體" pitchFamily="65" charset="-120"/>
              <a:ea typeface="標楷體" pitchFamily="65" charset="-120"/>
            </a:rPr>
            <a:t>self-managing</a:t>
          </a:r>
          <a:endParaRPr lang="zh-TW" altLang="en-US" dirty="0">
            <a:latin typeface="標楷體" pitchFamily="65" charset="-120"/>
            <a:ea typeface="標楷體" pitchFamily="65" charset="-120"/>
          </a:endParaRPr>
        </a:p>
      </dgm:t>
    </dgm:pt>
    <dgm:pt modelId="{EB541996-361A-4A48-91B2-0B7DCDEF62EA}" type="parTrans" cxnId="{7B204731-9967-47A0-AA6B-6D3C3D6FD3C0}">
      <dgm:prSet/>
      <dgm:spPr/>
      <dgm:t>
        <a:bodyPr/>
        <a:lstStyle/>
        <a:p>
          <a:endParaRPr lang="zh-TW" altLang="en-US"/>
        </a:p>
      </dgm:t>
    </dgm:pt>
    <dgm:pt modelId="{C380CB99-F619-47E4-9EDC-C07E7C409B36}" type="sibTrans" cxnId="{7B204731-9967-47A0-AA6B-6D3C3D6FD3C0}">
      <dgm:prSet/>
      <dgm:spPr/>
      <dgm:t>
        <a:bodyPr/>
        <a:lstStyle/>
        <a:p>
          <a:endParaRPr lang="zh-TW" altLang="en-US"/>
        </a:p>
      </dgm:t>
    </dgm:pt>
    <dgm:pt modelId="{7A228F7B-1C97-472B-BEF3-CB18A256BC5D}">
      <dgm:prSet phldrT="[文字]"/>
      <dgm:spPr/>
      <dgm:t>
        <a:bodyPr/>
        <a:lstStyle/>
        <a:p>
          <a:r>
            <a:rPr lang="zh-TW" altLang="en-US" dirty="0" smtClean="0">
              <a:latin typeface="標楷體" pitchFamily="65" charset="-120"/>
              <a:ea typeface="標楷體" pitchFamily="65" charset="-120"/>
            </a:rPr>
            <a:t>自我監控</a:t>
          </a:r>
          <a:endParaRPr lang="en-US" altLang="zh-TW" dirty="0" smtClean="0">
            <a:latin typeface="標楷體" pitchFamily="65" charset="-120"/>
            <a:ea typeface="標楷體" pitchFamily="65" charset="-120"/>
          </a:endParaRPr>
        </a:p>
        <a:p>
          <a:r>
            <a:rPr lang="en-US" altLang="zh-TW" dirty="0" smtClean="0">
              <a:latin typeface="標楷體" pitchFamily="65" charset="-120"/>
              <a:ea typeface="標楷體" pitchFamily="65" charset="-120"/>
            </a:rPr>
            <a:t>Self-monitoring</a:t>
          </a:r>
          <a:endParaRPr lang="zh-TW" altLang="en-US" dirty="0">
            <a:latin typeface="標楷體" pitchFamily="65" charset="-120"/>
            <a:ea typeface="標楷體" pitchFamily="65" charset="-120"/>
          </a:endParaRPr>
        </a:p>
      </dgm:t>
    </dgm:pt>
    <dgm:pt modelId="{90AD9029-B096-4A14-930B-4F61A1806A0A}" type="parTrans" cxnId="{813168C1-065D-47F9-8321-0B457AF517F6}">
      <dgm:prSet/>
      <dgm:spPr/>
      <dgm:t>
        <a:bodyPr/>
        <a:lstStyle/>
        <a:p>
          <a:endParaRPr lang="zh-TW" altLang="en-US"/>
        </a:p>
      </dgm:t>
    </dgm:pt>
    <dgm:pt modelId="{69816ADF-8789-4506-A068-DDBA57B31BAE}" type="sibTrans" cxnId="{813168C1-065D-47F9-8321-0B457AF517F6}">
      <dgm:prSet/>
      <dgm:spPr/>
      <dgm:t>
        <a:bodyPr/>
        <a:lstStyle/>
        <a:p>
          <a:endParaRPr lang="zh-TW" altLang="en-US"/>
        </a:p>
      </dgm:t>
    </dgm:pt>
    <dgm:pt modelId="{370F67C6-0741-4D72-9BFD-1E37D9867A81}">
      <dgm:prSet phldrT="[文字]"/>
      <dgm:spPr/>
      <dgm:t>
        <a:bodyPr/>
        <a:lstStyle/>
        <a:p>
          <a:r>
            <a:rPr lang="zh-TW" altLang="en-US" dirty="0" smtClean="0">
              <a:latin typeface="標楷體" pitchFamily="65" charset="-120"/>
              <a:ea typeface="標楷體" pitchFamily="65" charset="-120"/>
            </a:rPr>
            <a:t>自我修正</a:t>
          </a:r>
          <a:endParaRPr lang="en-US" altLang="zh-TW" dirty="0" smtClean="0">
            <a:latin typeface="標楷體" pitchFamily="65" charset="-120"/>
            <a:ea typeface="標楷體" pitchFamily="65" charset="-120"/>
          </a:endParaRPr>
        </a:p>
        <a:p>
          <a:r>
            <a:rPr lang="en-US" altLang="zh-TW" dirty="0" smtClean="0">
              <a:latin typeface="標楷體" pitchFamily="65" charset="-120"/>
              <a:ea typeface="標楷體" pitchFamily="65" charset="-120"/>
            </a:rPr>
            <a:t>Self-modifying</a:t>
          </a:r>
          <a:endParaRPr lang="zh-TW" altLang="en-US" dirty="0">
            <a:latin typeface="標楷體" pitchFamily="65" charset="-120"/>
            <a:ea typeface="標楷體" pitchFamily="65" charset="-120"/>
          </a:endParaRPr>
        </a:p>
      </dgm:t>
    </dgm:pt>
    <dgm:pt modelId="{6FC45F7C-5CE5-4FBE-8162-FC2E6A1EC251}" type="parTrans" cxnId="{B85F47D7-41A6-4F6E-AD82-70A3CB261CB5}">
      <dgm:prSet/>
      <dgm:spPr/>
      <dgm:t>
        <a:bodyPr/>
        <a:lstStyle/>
        <a:p>
          <a:endParaRPr lang="zh-TW" altLang="en-US"/>
        </a:p>
      </dgm:t>
    </dgm:pt>
    <dgm:pt modelId="{61BA51A3-99E2-41AC-A8C6-C6530FF460DD}" type="sibTrans" cxnId="{B85F47D7-41A6-4F6E-AD82-70A3CB261CB5}">
      <dgm:prSet/>
      <dgm:spPr/>
      <dgm:t>
        <a:bodyPr/>
        <a:lstStyle/>
        <a:p>
          <a:endParaRPr lang="zh-TW" altLang="en-US"/>
        </a:p>
      </dgm:t>
    </dgm:pt>
    <dgm:pt modelId="{FF8BA240-DC29-4C47-B108-0F59E47B36B3}" type="pres">
      <dgm:prSet presAssocID="{39999925-3AEC-45FD-BE1A-EB709F5EAC71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CEF74AD4-DC24-4BAF-9B02-8B4DCC2F7A2C}" type="pres">
      <dgm:prSet presAssocID="{3E499EB2-CEE2-40BC-ACDC-B1B60AE171BD}" presName="node" presStyleLbl="node1" presStyleIdx="0" presStyleCnt="3" custScaleX="11897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DF74780-1FA0-40A7-9A93-5AC02AC0D4AE}" type="pres">
      <dgm:prSet presAssocID="{3E499EB2-CEE2-40BC-ACDC-B1B60AE171BD}" presName="spNode" presStyleCnt="0"/>
      <dgm:spPr/>
    </dgm:pt>
    <dgm:pt modelId="{7945B0E3-DCDD-4AC8-BDC2-72534D3C7934}" type="pres">
      <dgm:prSet presAssocID="{C380CB99-F619-47E4-9EDC-C07E7C409B36}" presName="sibTrans" presStyleLbl="sibTrans1D1" presStyleIdx="0" presStyleCnt="3"/>
      <dgm:spPr/>
      <dgm:t>
        <a:bodyPr/>
        <a:lstStyle/>
        <a:p>
          <a:endParaRPr lang="zh-TW" altLang="en-US"/>
        </a:p>
      </dgm:t>
    </dgm:pt>
    <dgm:pt modelId="{267366BC-5C68-405B-9D2C-F83A353EB550}" type="pres">
      <dgm:prSet presAssocID="{7A228F7B-1C97-472B-BEF3-CB18A256BC5D}" presName="node" presStyleLbl="node1" presStyleIdx="1" presStyleCnt="3" custScaleX="12820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544B1F3-EA1C-4549-B405-463228EAA6BB}" type="pres">
      <dgm:prSet presAssocID="{7A228F7B-1C97-472B-BEF3-CB18A256BC5D}" presName="spNode" presStyleCnt="0"/>
      <dgm:spPr/>
    </dgm:pt>
    <dgm:pt modelId="{938C50AA-5514-47CF-81B9-B28B24BFEE5D}" type="pres">
      <dgm:prSet presAssocID="{69816ADF-8789-4506-A068-DDBA57B31BAE}" presName="sibTrans" presStyleLbl="sibTrans1D1" presStyleIdx="1" presStyleCnt="3"/>
      <dgm:spPr/>
      <dgm:t>
        <a:bodyPr/>
        <a:lstStyle/>
        <a:p>
          <a:endParaRPr lang="zh-TW" altLang="en-US"/>
        </a:p>
      </dgm:t>
    </dgm:pt>
    <dgm:pt modelId="{D620444C-55B5-4766-8123-D26C5E3361BE}" type="pres">
      <dgm:prSet presAssocID="{370F67C6-0741-4D72-9BFD-1E37D9867A81}" presName="node" presStyleLbl="node1" presStyleIdx="2" presStyleCnt="3" custScaleX="12756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0AF3CBB-E955-45ED-AAB2-FCD67A00276F}" type="pres">
      <dgm:prSet presAssocID="{370F67C6-0741-4D72-9BFD-1E37D9867A81}" presName="spNode" presStyleCnt="0"/>
      <dgm:spPr/>
    </dgm:pt>
    <dgm:pt modelId="{94C16B3D-A77F-4497-884A-7B6E1716FE11}" type="pres">
      <dgm:prSet presAssocID="{61BA51A3-99E2-41AC-A8C6-C6530FF460DD}" presName="sibTrans" presStyleLbl="sibTrans1D1" presStyleIdx="2" presStyleCnt="3"/>
      <dgm:spPr/>
      <dgm:t>
        <a:bodyPr/>
        <a:lstStyle/>
        <a:p>
          <a:endParaRPr lang="zh-TW" altLang="en-US"/>
        </a:p>
      </dgm:t>
    </dgm:pt>
  </dgm:ptLst>
  <dgm:cxnLst>
    <dgm:cxn modelId="{813168C1-065D-47F9-8321-0B457AF517F6}" srcId="{39999925-3AEC-45FD-BE1A-EB709F5EAC71}" destId="{7A228F7B-1C97-472B-BEF3-CB18A256BC5D}" srcOrd="1" destOrd="0" parTransId="{90AD9029-B096-4A14-930B-4F61A1806A0A}" sibTransId="{69816ADF-8789-4506-A068-DDBA57B31BAE}"/>
    <dgm:cxn modelId="{FFC98DC3-788A-4748-80F0-C7C78607DF19}" type="presOf" srcId="{370F67C6-0741-4D72-9BFD-1E37D9867A81}" destId="{D620444C-55B5-4766-8123-D26C5E3361BE}" srcOrd="0" destOrd="0" presId="urn:microsoft.com/office/officeart/2005/8/layout/cycle5"/>
    <dgm:cxn modelId="{D7B34855-2DCD-41D5-9200-E33AABA8556F}" type="presOf" srcId="{61BA51A3-99E2-41AC-A8C6-C6530FF460DD}" destId="{94C16B3D-A77F-4497-884A-7B6E1716FE11}" srcOrd="0" destOrd="0" presId="urn:microsoft.com/office/officeart/2005/8/layout/cycle5"/>
    <dgm:cxn modelId="{B85F47D7-41A6-4F6E-AD82-70A3CB261CB5}" srcId="{39999925-3AEC-45FD-BE1A-EB709F5EAC71}" destId="{370F67C6-0741-4D72-9BFD-1E37D9867A81}" srcOrd="2" destOrd="0" parTransId="{6FC45F7C-5CE5-4FBE-8162-FC2E6A1EC251}" sibTransId="{61BA51A3-99E2-41AC-A8C6-C6530FF460DD}"/>
    <dgm:cxn modelId="{42FEADB0-6B79-4CA0-9E45-F47C0C2A1C82}" type="presOf" srcId="{69816ADF-8789-4506-A068-DDBA57B31BAE}" destId="{938C50AA-5514-47CF-81B9-B28B24BFEE5D}" srcOrd="0" destOrd="0" presId="urn:microsoft.com/office/officeart/2005/8/layout/cycle5"/>
    <dgm:cxn modelId="{2EC7F800-CCAC-4741-9F36-B3D784297164}" type="presOf" srcId="{3E499EB2-CEE2-40BC-ACDC-B1B60AE171BD}" destId="{CEF74AD4-DC24-4BAF-9B02-8B4DCC2F7A2C}" srcOrd="0" destOrd="0" presId="urn:microsoft.com/office/officeart/2005/8/layout/cycle5"/>
    <dgm:cxn modelId="{FBA970C8-1068-4739-9796-A094048443AA}" type="presOf" srcId="{39999925-3AEC-45FD-BE1A-EB709F5EAC71}" destId="{FF8BA240-DC29-4C47-B108-0F59E47B36B3}" srcOrd="0" destOrd="0" presId="urn:microsoft.com/office/officeart/2005/8/layout/cycle5"/>
    <dgm:cxn modelId="{70CA5A20-BA44-42DE-87F5-860EA09409B6}" type="presOf" srcId="{C380CB99-F619-47E4-9EDC-C07E7C409B36}" destId="{7945B0E3-DCDD-4AC8-BDC2-72534D3C7934}" srcOrd="0" destOrd="0" presId="urn:microsoft.com/office/officeart/2005/8/layout/cycle5"/>
    <dgm:cxn modelId="{87C45516-2DB3-43C8-9170-9630172B063F}" type="presOf" srcId="{7A228F7B-1C97-472B-BEF3-CB18A256BC5D}" destId="{267366BC-5C68-405B-9D2C-F83A353EB550}" srcOrd="0" destOrd="0" presId="urn:microsoft.com/office/officeart/2005/8/layout/cycle5"/>
    <dgm:cxn modelId="{7B204731-9967-47A0-AA6B-6D3C3D6FD3C0}" srcId="{39999925-3AEC-45FD-BE1A-EB709F5EAC71}" destId="{3E499EB2-CEE2-40BC-ACDC-B1B60AE171BD}" srcOrd="0" destOrd="0" parTransId="{EB541996-361A-4A48-91B2-0B7DCDEF62EA}" sibTransId="{C380CB99-F619-47E4-9EDC-C07E7C409B36}"/>
    <dgm:cxn modelId="{E85A0317-88AC-479A-9EF9-3348DD6B5613}" type="presParOf" srcId="{FF8BA240-DC29-4C47-B108-0F59E47B36B3}" destId="{CEF74AD4-DC24-4BAF-9B02-8B4DCC2F7A2C}" srcOrd="0" destOrd="0" presId="urn:microsoft.com/office/officeart/2005/8/layout/cycle5"/>
    <dgm:cxn modelId="{AAF14572-355B-4D41-9C38-C8BC1AA13E17}" type="presParOf" srcId="{FF8BA240-DC29-4C47-B108-0F59E47B36B3}" destId="{3DF74780-1FA0-40A7-9A93-5AC02AC0D4AE}" srcOrd="1" destOrd="0" presId="urn:microsoft.com/office/officeart/2005/8/layout/cycle5"/>
    <dgm:cxn modelId="{4344C617-1268-4AB7-9CC0-FC3D0EF0A43C}" type="presParOf" srcId="{FF8BA240-DC29-4C47-B108-0F59E47B36B3}" destId="{7945B0E3-DCDD-4AC8-BDC2-72534D3C7934}" srcOrd="2" destOrd="0" presId="urn:microsoft.com/office/officeart/2005/8/layout/cycle5"/>
    <dgm:cxn modelId="{B4DD5BFB-DA97-48A8-8361-D370AD6213E1}" type="presParOf" srcId="{FF8BA240-DC29-4C47-B108-0F59E47B36B3}" destId="{267366BC-5C68-405B-9D2C-F83A353EB550}" srcOrd="3" destOrd="0" presId="urn:microsoft.com/office/officeart/2005/8/layout/cycle5"/>
    <dgm:cxn modelId="{D456196C-D958-441D-BD38-53F2C313C37E}" type="presParOf" srcId="{FF8BA240-DC29-4C47-B108-0F59E47B36B3}" destId="{0544B1F3-EA1C-4549-B405-463228EAA6BB}" srcOrd="4" destOrd="0" presId="urn:microsoft.com/office/officeart/2005/8/layout/cycle5"/>
    <dgm:cxn modelId="{C2A5CE68-C17E-4CD2-A2D1-97A58090D8C5}" type="presParOf" srcId="{FF8BA240-DC29-4C47-B108-0F59E47B36B3}" destId="{938C50AA-5514-47CF-81B9-B28B24BFEE5D}" srcOrd="5" destOrd="0" presId="urn:microsoft.com/office/officeart/2005/8/layout/cycle5"/>
    <dgm:cxn modelId="{E6B8357E-6EED-4C4E-8D87-7D7DB11B8417}" type="presParOf" srcId="{FF8BA240-DC29-4C47-B108-0F59E47B36B3}" destId="{D620444C-55B5-4766-8123-D26C5E3361BE}" srcOrd="6" destOrd="0" presId="urn:microsoft.com/office/officeart/2005/8/layout/cycle5"/>
    <dgm:cxn modelId="{10B2FD5E-E7EB-4C2B-8629-D708FD953A5B}" type="presParOf" srcId="{FF8BA240-DC29-4C47-B108-0F59E47B36B3}" destId="{50AF3CBB-E955-45ED-AAB2-FCD67A00276F}" srcOrd="7" destOrd="0" presId="urn:microsoft.com/office/officeart/2005/8/layout/cycle5"/>
    <dgm:cxn modelId="{FD4BA19F-2A54-436C-993F-B1BC6960F31C}" type="presParOf" srcId="{FF8BA240-DC29-4C47-B108-0F59E47B36B3}" destId="{94C16B3D-A77F-4497-884A-7B6E1716FE11}" srcOrd="8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800C3E2-2E09-4D5B-BF12-F0C19B05883F}" type="doc">
      <dgm:prSet loTypeId="urn:microsoft.com/office/officeart/2005/8/layout/venn1" loCatId="relationship" qsTypeId="urn:microsoft.com/office/officeart/2005/8/quickstyle/3d4" qsCatId="3D" csTypeId="urn:microsoft.com/office/officeart/2005/8/colors/colorful5" csCatId="colorful" phldr="1"/>
      <dgm:spPr/>
      <dgm:t>
        <a:bodyPr/>
        <a:lstStyle/>
        <a:p>
          <a:endParaRPr lang="zh-TW" altLang="en-US"/>
        </a:p>
      </dgm:t>
    </dgm:pt>
    <dgm:pt modelId="{F5029287-69CC-4FCE-ACED-3C487751EC82}">
      <dgm:prSet phldrT="[文字]" custT="1"/>
      <dgm:spPr>
        <a:solidFill>
          <a:srgbClr val="93E3FF">
            <a:alpha val="49804"/>
          </a:srgbClr>
        </a:solidFill>
      </dgm:spPr>
      <dgm:t>
        <a:bodyPr/>
        <a:lstStyle/>
        <a:p>
          <a:r>
            <a:rPr lang="zh-TW" altLang="en-US" sz="2800" dirty="0" smtClean="0">
              <a:solidFill>
                <a:schemeClr val="accent2">
                  <a:lumMod val="75000"/>
                </a:schemeClr>
              </a:solidFill>
              <a:latin typeface="微軟正黑體" pitchFamily="34" charset="-120"/>
              <a:ea typeface="微軟正黑體" pitchFamily="34" charset="-120"/>
            </a:rPr>
            <a:t>博物館學</a:t>
          </a:r>
          <a:endParaRPr lang="zh-TW" altLang="en-US" sz="2800" dirty="0">
            <a:solidFill>
              <a:schemeClr val="accent2">
                <a:lumMod val="75000"/>
              </a:schemeClr>
            </a:solidFill>
            <a:latin typeface="微軟正黑體" pitchFamily="34" charset="-120"/>
            <a:ea typeface="微軟正黑體" pitchFamily="34" charset="-120"/>
          </a:endParaRPr>
        </a:p>
      </dgm:t>
    </dgm:pt>
    <dgm:pt modelId="{9917994B-2661-4305-B6E2-AD198ED010EE}" type="parTrans" cxnId="{E4900CF0-8544-4C49-B740-4E82043797FE}">
      <dgm:prSet/>
      <dgm:spPr/>
      <dgm:t>
        <a:bodyPr/>
        <a:lstStyle/>
        <a:p>
          <a:endParaRPr lang="zh-TW" altLang="en-US"/>
        </a:p>
      </dgm:t>
    </dgm:pt>
    <dgm:pt modelId="{2FCA9D7D-EE4D-449F-AA5F-2CC60337F840}" type="sibTrans" cxnId="{E4900CF0-8544-4C49-B740-4E82043797FE}">
      <dgm:prSet/>
      <dgm:spPr/>
      <dgm:t>
        <a:bodyPr/>
        <a:lstStyle/>
        <a:p>
          <a:endParaRPr lang="zh-TW" altLang="en-US"/>
        </a:p>
      </dgm:t>
    </dgm:pt>
    <dgm:pt modelId="{0A01CA55-E66C-4861-B168-AB10C2107201}">
      <dgm:prSet phldrT="[文字]" custT="1"/>
      <dgm:spPr>
        <a:solidFill>
          <a:srgbClr val="78FC7E">
            <a:alpha val="50000"/>
          </a:srgbClr>
        </a:solidFill>
      </dgm:spPr>
      <dgm:t>
        <a:bodyPr/>
        <a:lstStyle/>
        <a:p>
          <a:r>
            <a:rPr lang="zh-TW" altLang="en-US" sz="28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>優勢學習</a:t>
          </a:r>
          <a:endParaRPr lang="zh-TW" altLang="en-US" sz="2800" dirty="0">
            <a:solidFill>
              <a:srgbClr val="C00000"/>
            </a:solidFill>
            <a:latin typeface="微軟正黑體" pitchFamily="34" charset="-120"/>
            <a:ea typeface="微軟正黑體" pitchFamily="34" charset="-120"/>
          </a:endParaRPr>
        </a:p>
      </dgm:t>
    </dgm:pt>
    <dgm:pt modelId="{6573C967-3F88-412B-8F95-71DE1999181C}" type="parTrans" cxnId="{017CBD49-91E4-4CDE-8D51-36F785E3E7F1}">
      <dgm:prSet/>
      <dgm:spPr/>
      <dgm:t>
        <a:bodyPr/>
        <a:lstStyle/>
        <a:p>
          <a:endParaRPr lang="zh-TW" altLang="en-US"/>
        </a:p>
      </dgm:t>
    </dgm:pt>
    <dgm:pt modelId="{206963E5-89CA-44FE-814F-97AB492586BA}" type="sibTrans" cxnId="{017CBD49-91E4-4CDE-8D51-36F785E3E7F1}">
      <dgm:prSet/>
      <dgm:spPr/>
      <dgm:t>
        <a:bodyPr/>
        <a:lstStyle/>
        <a:p>
          <a:endParaRPr lang="zh-TW" altLang="en-US"/>
        </a:p>
      </dgm:t>
    </dgm:pt>
    <dgm:pt modelId="{59BB147C-6B3F-4055-A162-7052DD380A56}">
      <dgm:prSet custT="1"/>
      <dgm:spPr>
        <a:solidFill>
          <a:srgbClr val="F5BFA9">
            <a:alpha val="49804"/>
          </a:srgbClr>
        </a:solidFill>
      </dgm:spPr>
      <dgm:t>
        <a:bodyPr/>
        <a:lstStyle/>
        <a:p>
          <a:r>
            <a:rPr lang="zh-TW" altLang="en-US" sz="28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>順性揚才</a:t>
          </a:r>
          <a:endParaRPr lang="zh-TW" altLang="en-US" sz="2800" dirty="0">
            <a:solidFill>
              <a:srgbClr val="C00000"/>
            </a:solidFill>
            <a:latin typeface="微軟正黑體" pitchFamily="34" charset="-120"/>
            <a:ea typeface="微軟正黑體" pitchFamily="34" charset="-120"/>
          </a:endParaRPr>
        </a:p>
      </dgm:t>
    </dgm:pt>
    <dgm:pt modelId="{FC858511-8D0F-4533-93A4-B236E63D4A62}" type="parTrans" cxnId="{9E4B4D0D-F23A-4D39-AAED-E6C803C55A92}">
      <dgm:prSet/>
      <dgm:spPr/>
      <dgm:t>
        <a:bodyPr/>
        <a:lstStyle/>
        <a:p>
          <a:endParaRPr lang="zh-TW" altLang="en-US"/>
        </a:p>
      </dgm:t>
    </dgm:pt>
    <dgm:pt modelId="{34AACB02-590B-43F4-B2D0-677742073C1B}" type="sibTrans" cxnId="{9E4B4D0D-F23A-4D39-AAED-E6C803C55A92}">
      <dgm:prSet/>
      <dgm:spPr/>
      <dgm:t>
        <a:bodyPr/>
        <a:lstStyle/>
        <a:p>
          <a:endParaRPr lang="zh-TW" altLang="en-US"/>
        </a:p>
      </dgm:t>
    </dgm:pt>
    <dgm:pt modelId="{A881E705-E8EE-409B-B854-D26463B272E9}" type="pres">
      <dgm:prSet presAssocID="{E800C3E2-2E09-4D5B-BF12-F0C19B05883F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92CBF02C-46A2-4B90-A09C-E366B0556B81}" type="pres">
      <dgm:prSet presAssocID="{F5029287-69CC-4FCE-ACED-3C487751EC82}" presName="circ1" presStyleLbl="vennNode1" presStyleIdx="0" presStyleCnt="3" custLinFactNeighborX="3846" custLinFactNeighborY="-69"/>
      <dgm:spPr/>
      <dgm:t>
        <a:bodyPr/>
        <a:lstStyle/>
        <a:p>
          <a:endParaRPr lang="zh-TW" altLang="en-US"/>
        </a:p>
      </dgm:t>
    </dgm:pt>
    <dgm:pt modelId="{DFF647FC-22B9-4209-AAD3-CB8A64078F5C}" type="pres">
      <dgm:prSet presAssocID="{F5029287-69CC-4FCE-ACED-3C487751EC82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1413FF2-1113-4D99-9170-A449810BC177}" type="pres">
      <dgm:prSet presAssocID="{0A01CA55-E66C-4861-B168-AB10C2107201}" presName="circ2" presStyleLbl="vennNode1" presStyleIdx="1" presStyleCnt="3"/>
      <dgm:spPr/>
      <dgm:t>
        <a:bodyPr/>
        <a:lstStyle/>
        <a:p>
          <a:endParaRPr lang="zh-TW" altLang="en-US"/>
        </a:p>
      </dgm:t>
    </dgm:pt>
    <dgm:pt modelId="{28663D44-E3D7-4E8D-B368-70881C08167C}" type="pres">
      <dgm:prSet presAssocID="{0A01CA55-E66C-4861-B168-AB10C2107201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EC5836D-5F31-481A-844E-1280988B7241}" type="pres">
      <dgm:prSet presAssocID="{59BB147C-6B3F-4055-A162-7052DD380A56}" presName="circ3" presStyleLbl="vennNode1" presStyleIdx="2" presStyleCnt="3" custLinFactNeighborX="-1829" custLinFactNeighborY="1168"/>
      <dgm:spPr/>
      <dgm:t>
        <a:bodyPr/>
        <a:lstStyle/>
        <a:p>
          <a:endParaRPr lang="zh-TW" altLang="en-US"/>
        </a:p>
      </dgm:t>
    </dgm:pt>
    <dgm:pt modelId="{F906437E-F052-4670-B333-3D9C8C72AB7F}" type="pres">
      <dgm:prSet presAssocID="{59BB147C-6B3F-4055-A162-7052DD380A56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E4900CF0-8544-4C49-B740-4E82043797FE}" srcId="{E800C3E2-2E09-4D5B-BF12-F0C19B05883F}" destId="{F5029287-69CC-4FCE-ACED-3C487751EC82}" srcOrd="0" destOrd="0" parTransId="{9917994B-2661-4305-B6E2-AD198ED010EE}" sibTransId="{2FCA9D7D-EE4D-449F-AA5F-2CC60337F840}"/>
    <dgm:cxn modelId="{6899A223-8420-4757-90A1-57402387FC7B}" type="presOf" srcId="{59BB147C-6B3F-4055-A162-7052DD380A56}" destId="{AEC5836D-5F31-481A-844E-1280988B7241}" srcOrd="0" destOrd="0" presId="urn:microsoft.com/office/officeart/2005/8/layout/venn1"/>
    <dgm:cxn modelId="{017CBD49-91E4-4CDE-8D51-36F785E3E7F1}" srcId="{E800C3E2-2E09-4D5B-BF12-F0C19B05883F}" destId="{0A01CA55-E66C-4861-B168-AB10C2107201}" srcOrd="1" destOrd="0" parTransId="{6573C967-3F88-412B-8F95-71DE1999181C}" sibTransId="{206963E5-89CA-44FE-814F-97AB492586BA}"/>
    <dgm:cxn modelId="{9E4B4D0D-F23A-4D39-AAED-E6C803C55A92}" srcId="{E800C3E2-2E09-4D5B-BF12-F0C19B05883F}" destId="{59BB147C-6B3F-4055-A162-7052DD380A56}" srcOrd="2" destOrd="0" parTransId="{FC858511-8D0F-4533-93A4-B236E63D4A62}" sibTransId="{34AACB02-590B-43F4-B2D0-677742073C1B}"/>
    <dgm:cxn modelId="{0E37C1CD-7D66-4976-BBD3-D5E7E46E3AA3}" type="presOf" srcId="{F5029287-69CC-4FCE-ACED-3C487751EC82}" destId="{92CBF02C-46A2-4B90-A09C-E366B0556B81}" srcOrd="0" destOrd="0" presId="urn:microsoft.com/office/officeart/2005/8/layout/venn1"/>
    <dgm:cxn modelId="{46ED7583-477B-4819-B968-ACA854B17B4F}" type="presOf" srcId="{F5029287-69CC-4FCE-ACED-3C487751EC82}" destId="{DFF647FC-22B9-4209-AAD3-CB8A64078F5C}" srcOrd="1" destOrd="0" presId="urn:microsoft.com/office/officeart/2005/8/layout/venn1"/>
    <dgm:cxn modelId="{DADE7E15-B0FC-46B6-AE22-DEE6D733DE96}" type="presOf" srcId="{E800C3E2-2E09-4D5B-BF12-F0C19B05883F}" destId="{A881E705-E8EE-409B-B854-D26463B272E9}" srcOrd="0" destOrd="0" presId="urn:microsoft.com/office/officeart/2005/8/layout/venn1"/>
    <dgm:cxn modelId="{40533CFA-8AB8-4393-8A15-CA7E819FCAB5}" type="presOf" srcId="{0A01CA55-E66C-4861-B168-AB10C2107201}" destId="{51413FF2-1113-4D99-9170-A449810BC177}" srcOrd="0" destOrd="0" presId="urn:microsoft.com/office/officeart/2005/8/layout/venn1"/>
    <dgm:cxn modelId="{C6E0EEAB-1582-4C0E-BB34-2BB6CEFE12F7}" type="presOf" srcId="{59BB147C-6B3F-4055-A162-7052DD380A56}" destId="{F906437E-F052-4670-B333-3D9C8C72AB7F}" srcOrd="1" destOrd="0" presId="urn:microsoft.com/office/officeart/2005/8/layout/venn1"/>
    <dgm:cxn modelId="{22040301-1B2D-433C-9034-1C26EF2D2B4E}" type="presOf" srcId="{0A01CA55-E66C-4861-B168-AB10C2107201}" destId="{28663D44-E3D7-4E8D-B368-70881C08167C}" srcOrd="1" destOrd="0" presId="urn:microsoft.com/office/officeart/2005/8/layout/venn1"/>
    <dgm:cxn modelId="{F24AD1FD-B0F5-45AE-9A38-6E47C999EAA8}" type="presParOf" srcId="{A881E705-E8EE-409B-B854-D26463B272E9}" destId="{92CBF02C-46A2-4B90-A09C-E366B0556B81}" srcOrd="0" destOrd="0" presId="urn:microsoft.com/office/officeart/2005/8/layout/venn1"/>
    <dgm:cxn modelId="{2F41B516-67F0-4578-9F1B-30FE9B77E904}" type="presParOf" srcId="{A881E705-E8EE-409B-B854-D26463B272E9}" destId="{DFF647FC-22B9-4209-AAD3-CB8A64078F5C}" srcOrd="1" destOrd="0" presId="urn:microsoft.com/office/officeart/2005/8/layout/venn1"/>
    <dgm:cxn modelId="{F5159149-B1D3-4213-9B79-455F44C6C581}" type="presParOf" srcId="{A881E705-E8EE-409B-B854-D26463B272E9}" destId="{51413FF2-1113-4D99-9170-A449810BC177}" srcOrd="2" destOrd="0" presId="urn:microsoft.com/office/officeart/2005/8/layout/venn1"/>
    <dgm:cxn modelId="{F41F87B8-1686-4D15-BBB5-DD833A002A1F}" type="presParOf" srcId="{A881E705-E8EE-409B-B854-D26463B272E9}" destId="{28663D44-E3D7-4E8D-B368-70881C08167C}" srcOrd="3" destOrd="0" presId="urn:microsoft.com/office/officeart/2005/8/layout/venn1"/>
    <dgm:cxn modelId="{C5B71D96-3182-4682-A96C-09042F1B19B4}" type="presParOf" srcId="{A881E705-E8EE-409B-B854-D26463B272E9}" destId="{AEC5836D-5F31-481A-844E-1280988B7241}" srcOrd="4" destOrd="0" presId="urn:microsoft.com/office/officeart/2005/8/layout/venn1"/>
    <dgm:cxn modelId="{13B46070-F3B0-40F6-AF8A-9EC23EDF195A}" type="presParOf" srcId="{A881E705-E8EE-409B-B854-D26463B272E9}" destId="{F906437E-F052-4670-B333-3D9C8C72AB7F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EDB8493-20A8-4501-A7E7-05253DDB5448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/>
      <dgm:spPr/>
    </dgm:pt>
    <dgm:pt modelId="{C5FBE4CE-C9E8-4D04-85A7-4F90913124C5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1" lang="zh-TW" altLang="en-US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ea typeface="新細明體" charset="-120"/>
            </a:rPr>
            <a:t>行動學習</a:t>
          </a:r>
          <a:r>
            <a:rPr kumimoji="1" lang="en-US" altLang="zh-TW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ea typeface="新細明體" charset="-120"/>
            </a:rPr>
            <a:t>e</a:t>
          </a:r>
          <a:r>
            <a:rPr kumimoji="1" lang="zh-TW" altLang="en-US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ea typeface="新細明體" charset="-120"/>
            </a:rPr>
            <a:t>樂園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1" lang="zh-TW" altLang="zh-TW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新細明體" charset="-120"/>
          </a:endParaRPr>
        </a:p>
      </dgm:t>
    </dgm:pt>
    <dgm:pt modelId="{2C3F312B-4116-4906-B7F3-DDB9CF3711DE}" type="parTrans" cxnId="{3B7EF8C3-6499-490D-90AD-89C8FB390FB5}">
      <dgm:prSet/>
      <dgm:spPr/>
    </dgm:pt>
    <dgm:pt modelId="{EDE48799-A9FB-49CD-98C3-13C17B17A69F}" type="sibTrans" cxnId="{3B7EF8C3-6499-490D-90AD-89C8FB390FB5}">
      <dgm:prSet/>
      <dgm:spPr/>
    </dgm:pt>
    <dgm:pt modelId="{933865B4-5F00-42A7-9665-D878DD5FE5CB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20000"/>
            </a:lnSpc>
            <a:spcBef>
              <a:spcPts val="35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1" lang="zh-TW" altLang="en-US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ea typeface="新細明體" charset="-120"/>
            </a:rPr>
            <a:t>藝術、科學、國際視野</a:t>
          </a:r>
        </a:p>
        <a:p>
          <a:pPr marL="0" marR="0" lvl="0" indent="0" algn="ctr" defTabSz="914400" rtl="0" eaLnBrk="1" fontAlgn="base" latinLnBrk="0" hangingPunct="1">
            <a:lnSpc>
              <a:spcPct val="120000"/>
            </a:lnSpc>
            <a:spcBef>
              <a:spcPts val="35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1" lang="zh-TW" altLang="en-US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ea typeface="新細明體" charset="-120"/>
            </a:rPr>
            <a:t>自信、創新、世紀羅東</a:t>
          </a:r>
          <a:endParaRPr kumimoji="1" lang="zh-TW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新細明體" charset="-120"/>
          </a:endParaRPr>
        </a:p>
      </dgm:t>
    </dgm:pt>
    <dgm:pt modelId="{FCA26E96-A875-44A2-A458-6B9E8A158D32}" type="parTrans" cxnId="{8ED8EEAF-7F55-4FC8-88DF-ECC9DBB533B1}">
      <dgm:prSet/>
      <dgm:spPr/>
    </dgm:pt>
    <dgm:pt modelId="{182369B8-0210-4034-ABFA-07CA51481045}" type="sibTrans" cxnId="{8ED8EEAF-7F55-4FC8-88DF-ECC9DBB533B1}">
      <dgm:prSet/>
      <dgm:spPr/>
    </dgm:pt>
    <dgm:pt modelId="{E0A58258-1F4B-4919-8661-920A7843C301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96000"/>
            </a:lnSpc>
            <a:spcBef>
              <a:spcPct val="0"/>
            </a:spcBef>
            <a:spcAft>
              <a:spcPts val="350"/>
            </a:spcAft>
            <a:buClrTx/>
            <a:buSzTx/>
            <a:buFontTx/>
            <a:buNone/>
            <a:tabLst/>
          </a:pPr>
          <a:r>
            <a:rPr kumimoji="1" lang="zh-TW" altLang="en-US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ea typeface="新細明體" charset="-120"/>
            </a:rPr>
            <a:t>生活美學</a:t>
          </a:r>
        </a:p>
        <a:p>
          <a:pPr marL="0" marR="0" lvl="0" indent="0" algn="ctr" defTabSz="914400" rtl="0" eaLnBrk="1" fontAlgn="base" latinLnBrk="0" hangingPunct="1">
            <a:lnSpc>
              <a:spcPct val="96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1" lang="zh-TW" altLang="en-US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ea typeface="新細明體" charset="-120"/>
            </a:rPr>
            <a:t>多元社團</a:t>
          </a:r>
        </a:p>
        <a:p>
          <a:pPr marL="0" marR="0" lvl="0" indent="0" algn="ctr" defTabSz="914400" rtl="0" eaLnBrk="1" fontAlgn="base" latinLnBrk="0" hangingPunct="1">
            <a:lnSpc>
              <a:spcPct val="96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1" lang="zh-TW" altLang="en-US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ea typeface="新細明體" charset="-120"/>
            </a:rPr>
            <a:t>藝術人文</a:t>
          </a:r>
          <a:endParaRPr kumimoji="1" lang="zh-TW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新細明體" charset="-120"/>
          </a:endParaRPr>
        </a:p>
      </dgm:t>
    </dgm:pt>
    <dgm:pt modelId="{BD7A8A24-9913-4D8B-98D5-8DCF92A7D928}" type="parTrans" cxnId="{D83001B3-1BC9-4CE5-B9FC-396D73151AA5}">
      <dgm:prSet/>
      <dgm:spPr/>
    </dgm:pt>
    <dgm:pt modelId="{5AFD6895-4FA7-47E8-A77E-B744C11A7985}" type="sibTrans" cxnId="{D83001B3-1BC9-4CE5-B9FC-396D73151AA5}">
      <dgm:prSet/>
      <dgm:spPr/>
    </dgm:pt>
    <dgm:pt modelId="{A6BA4F20-0C53-4053-B507-00F33266095F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96000"/>
            </a:lnSpc>
            <a:spcBef>
              <a:spcPct val="0"/>
            </a:spcBef>
            <a:spcAft>
              <a:spcPts val="350"/>
            </a:spcAft>
            <a:buClrTx/>
            <a:buSzTx/>
            <a:buFontTx/>
            <a:buNone/>
            <a:tabLst/>
          </a:pPr>
          <a:r>
            <a:rPr kumimoji="1" lang="zh-TW" altLang="en-US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ea typeface="新細明體" charset="-120"/>
            </a:rPr>
            <a:t>健康樂活</a:t>
          </a:r>
        </a:p>
        <a:p>
          <a:pPr marL="0" marR="0" lvl="0" indent="0" algn="ctr" defTabSz="914400" rtl="0" eaLnBrk="1" fontAlgn="base" latinLnBrk="0" hangingPunct="1">
            <a:lnSpc>
              <a:spcPct val="96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1" lang="zh-TW" altLang="en-US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ea typeface="新細明體" charset="-120"/>
            </a:rPr>
            <a:t>衛教宣導</a:t>
          </a:r>
        </a:p>
        <a:p>
          <a:pPr marL="0" marR="0" lvl="0" indent="0" algn="ctr" defTabSz="914400" rtl="0" eaLnBrk="1" fontAlgn="base" latinLnBrk="0" hangingPunct="1">
            <a:lnSpc>
              <a:spcPct val="96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1" lang="zh-TW" altLang="en-US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ea typeface="新細明體" charset="-120"/>
            </a:rPr>
            <a:t>體育休閒</a:t>
          </a:r>
          <a:endParaRPr kumimoji="1" lang="zh-TW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新細明體" charset="-120"/>
          </a:endParaRPr>
        </a:p>
      </dgm:t>
    </dgm:pt>
    <dgm:pt modelId="{16DB695E-849E-4A67-8F39-C0FB89121236}" type="parTrans" cxnId="{E80C8704-E4EE-4EC4-A882-6EB629718DDB}">
      <dgm:prSet/>
      <dgm:spPr/>
    </dgm:pt>
    <dgm:pt modelId="{54135C42-AEA3-4441-986D-C030AF53CC16}" type="sibTrans" cxnId="{E80C8704-E4EE-4EC4-A882-6EB629718DDB}">
      <dgm:prSet/>
      <dgm:spPr/>
    </dgm:pt>
    <dgm:pt modelId="{A78D448F-9842-46DE-97DD-D4CD00F0CB78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96000"/>
            </a:lnSpc>
            <a:spcBef>
              <a:spcPct val="0"/>
            </a:spcBef>
            <a:spcAft>
              <a:spcPts val="350"/>
            </a:spcAft>
            <a:buClrTx/>
            <a:buSzTx/>
            <a:buFontTx/>
            <a:buNone/>
            <a:tabLst/>
          </a:pPr>
          <a:r>
            <a:rPr kumimoji="1" lang="zh-TW" altLang="en-US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ea typeface="新細明體" charset="-120"/>
            </a:rPr>
            <a:t>科學創新</a:t>
          </a:r>
        </a:p>
        <a:p>
          <a:pPr marL="0" marR="0" lvl="0" indent="0" algn="ctr" defTabSz="914400" rtl="0" eaLnBrk="1" fontAlgn="base" latinLnBrk="0" hangingPunct="1">
            <a:lnSpc>
              <a:spcPct val="96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1" lang="zh-TW" altLang="en-US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ea typeface="新細明體" charset="-120"/>
            </a:rPr>
            <a:t>資訊運用</a:t>
          </a:r>
        </a:p>
        <a:p>
          <a:pPr marL="0" marR="0" lvl="0" indent="0" algn="ctr" defTabSz="914400" rtl="0" eaLnBrk="1" fontAlgn="base" latinLnBrk="0" hangingPunct="1">
            <a:lnSpc>
              <a:spcPct val="96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1" lang="zh-TW" altLang="en-US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ea typeface="新細明體" charset="-120"/>
            </a:rPr>
            <a:t>科學探索</a:t>
          </a:r>
          <a:endParaRPr kumimoji="1" lang="zh-TW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新細明體" charset="-120"/>
          </a:endParaRPr>
        </a:p>
      </dgm:t>
    </dgm:pt>
    <dgm:pt modelId="{F74ED891-77F1-4730-B042-1DF07B7B4D5B}" type="parTrans" cxnId="{160D1B13-D483-48C6-B464-D2CE17695C89}">
      <dgm:prSet/>
      <dgm:spPr/>
    </dgm:pt>
    <dgm:pt modelId="{EA520FF5-7F57-40A9-89AE-3507076B7DC4}" type="sibTrans" cxnId="{160D1B13-D483-48C6-B464-D2CE17695C89}">
      <dgm:prSet/>
      <dgm:spPr/>
    </dgm:pt>
    <dgm:pt modelId="{57190C0D-8D93-4902-9DFF-51C2E15E71AA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96000"/>
            </a:lnSpc>
            <a:spcBef>
              <a:spcPct val="0"/>
            </a:spcBef>
            <a:spcAft>
              <a:spcPts val="350"/>
            </a:spcAft>
            <a:buClrTx/>
            <a:buSzTx/>
            <a:buFontTx/>
            <a:buNone/>
            <a:tabLst/>
          </a:pPr>
          <a:r>
            <a:rPr kumimoji="1" lang="zh-TW" altLang="en-US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ea typeface="新細明體" charset="-120"/>
            </a:rPr>
            <a:t>世界接軌</a:t>
          </a:r>
        </a:p>
        <a:p>
          <a:pPr marL="0" marR="0" lvl="0" indent="0" algn="ctr" defTabSz="914400" rtl="0" eaLnBrk="1" fontAlgn="base" latinLnBrk="0" hangingPunct="1">
            <a:lnSpc>
              <a:spcPct val="96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1" lang="zh-TW" altLang="en-US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ea typeface="新細明體" charset="-120"/>
            </a:rPr>
            <a:t>鄉土歷史</a:t>
          </a:r>
        </a:p>
        <a:p>
          <a:pPr marL="0" marR="0" lvl="0" indent="0" algn="ctr" defTabSz="914400" rtl="0" eaLnBrk="1" fontAlgn="base" latinLnBrk="0" hangingPunct="1">
            <a:lnSpc>
              <a:spcPct val="96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1" lang="zh-TW" altLang="en-US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ea typeface="新細明體" charset="-120"/>
            </a:rPr>
            <a:t>國際交流</a:t>
          </a:r>
          <a:endParaRPr kumimoji="1" lang="zh-TW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新細明體" charset="-120"/>
          </a:endParaRPr>
        </a:p>
      </dgm:t>
    </dgm:pt>
    <dgm:pt modelId="{9188AF1A-5C8C-4739-B7CD-629A4D5204BC}" type="parTrans" cxnId="{9CC0258E-9B88-40DA-B7CE-282E20AB0D6F}">
      <dgm:prSet/>
      <dgm:spPr/>
    </dgm:pt>
    <dgm:pt modelId="{B14EF3BA-1189-4BC8-9B23-87B64F982B2F}" type="sibTrans" cxnId="{9CC0258E-9B88-40DA-B7CE-282E20AB0D6F}">
      <dgm:prSet/>
      <dgm:spPr/>
    </dgm:pt>
    <dgm:pt modelId="{41F45748-A652-4020-BD7A-9FD8CA7DC6B1}" type="pres">
      <dgm:prSet presAssocID="{5EDB8493-20A8-4501-A7E7-05253DDB544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01CA1528-EECE-418C-85E5-ED0BEA0405DB}" type="pres">
      <dgm:prSet presAssocID="{C5FBE4CE-C9E8-4D04-85A7-4F90913124C5}" presName="hierRoot1" presStyleCnt="0">
        <dgm:presLayoutVars>
          <dgm:hierBranch/>
        </dgm:presLayoutVars>
      </dgm:prSet>
      <dgm:spPr/>
    </dgm:pt>
    <dgm:pt modelId="{86CDA5B4-6073-4217-9351-F95ADDD7DEF5}" type="pres">
      <dgm:prSet presAssocID="{C5FBE4CE-C9E8-4D04-85A7-4F90913124C5}" presName="rootComposite1" presStyleCnt="0"/>
      <dgm:spPr/>
    </dgm:pt>
    <dgm:pt modelId="{E5F1C034-31F7-40F8-B526-30A843DF3CE7}" type="pres">
      <dgm:prSet presAssocID="{C5FBE4CE-C9E8-4D04-85A7-4F90913124C5}" presName="rootText1" presStyleLbl="node0" presStyleIdx="0" presStyleCnt="1">
        <dgm:presLayoutVars>
          <dgm:chPref val="3"/>
        </dgm:presLayoutVars>
      </dgm:prSet>
      <dgm:spPr/>
    </dgm:pt>
    <dgm:pt modelId="{EE9415DD-6525-4FE2-94E3-6C94135C3684}" type="pres">
      <dgm:prSet presAssocID="{C5FBE4CE-C9E8-4D04-85A7-4F90913124C5}" presName="rootConnector1" presStyleLbl="node1" presStyleIdx="0" presStyleCnt="0"/>
      <dgm:spPr/>
    </dgm:pt>
    <dgm:pt modelId="{2AEA6874-FF7F-42D5-BB92-DF4B7D9B0042}" type="pres">
      <dgm:prSet presAssocID="{C5FBE4CE-C9E8-4D04-85A7-4F90913124C5}" presName="hierChild2" presStyleCnt="0"/>
      <dgm:spPr/>
    </dgm:pt>
    <dgm:pt modelId="{19E2C208-FBA4-49B1-8F35-8F05BE3AC70A}" type="pres">
      <dgm:prSet presAssocID="{FCA26E96-A875-44A2-A458-6B9E8A158D32}" presName="Name35" presStyleLbl="parChTrans1D2" presStyleIdx="0" presStyleCnt="1"/>
      <dgm:spPr/>
    </dgm:pt>
    <dgm:pt modelId="{05B10685-AE52-40A4-9ADD-C22431B15007}" type="pres">
      <dgm:prSet presAssocID="{933865B4-5F00-42A7-9665-D878DD5FE5CB}" presName="hierRoot2" presStyleCnt="0">
        <dgm:presLayoutVars>
          <dgm:hierBranch/>
        </dgm:presLayoutVars>
      </dgm:prSet>
      <dgm:spPr/>
    </dgm:pt>
    <dgm:pt modelId="{A8EB80D0-BB78-4136-AC6C-18B722459FA8}" type="pres">
      <dgm:prSet presAssocID="{933865B4-5F00-42A7-9665-D878DD5FE5CB}" presName="rootComposite" presStyleCnt="0"/>
      <dgm:spPr/>
    </dgm:pt>
    <dgm:pt modelId="{3C714A20-0690-49C6-8F66-3261E4D9A71F}" type="pres">
      <dgm:prSet presAssocID="{933865B4-5F00-42A7-9665-D878DD5FE5CB}" presName="rootText" presStyleLbl="node2" presStyleIdx="0" presStyleCnt="1">
        <dgm:presLayoutVars>
          <dgm:chPref val="3"/>
        </dgm:presLayoutVars>
      </dgm:prSet>
      <dgm:spPr/>
    </dgm:pt>
    <dgm:pt modelId="{049579A9-2967-4191-8FCE-DEB31CFA4430}" type="pres">
      <dgm:prSet presAssocID="{933865B4-5F00-42A7-9665-D878DD5FE5CB}" presName="rootConnector" presStyleLbl="node2" presStyleIdx="0" presStyleCnt="1"/>
      <dgm:spPr/>
    </dgm:pt>
    <dgm:pt modelId="{01AFCFF0-A56F-4B3D-8542-3A9F7D1A3B33}" type="pres">
      <dgm:prSet presAssocID="{933865B4-5F00-42A7-9665-D878DD5FE5CB}" presName="hierChild4" presStyleCnt="0"/>
      <dgm:spPr/>
    </dgm:pt>
    <dgm:pt modelId="{3B3166FA-B22A-40FC-A6E1-0E2720C7CE3A}" type="pres">
      <dgm:prSet presAssocID="{BD7A8A24-9913-4D8B-98D5-8DCF92A7D928}" presName="Name35" presStyleLbl="parChTrans1D3" presStyleIdx="0" presStyleCnt="4"/>
      <dgm:spPr/>
    </dgm:pt>
    <dgm:pt modelId="{B0863C5C-6EBE-4F1C-BA1E-69AD1E7ACFDD}" type="pres">
      <dgm:prSet presAssocID="{E0A58258-1F4B-4919-8661-920A7843C301}" presName="hierRoot2" presStyleCnt="0">
        <dgm:presLayoutVars>
          <dgm:hierBranch val="r"/>
        </dgm:presLayoutVars>
      </dgm:prSet>
      <dgm:spPr/>
    </dgm:pt>
    <dgm:pt modelId="{35014ED3-724F-4698-9F98-FAC40CE840F0}" type="pres">
      <dgm:prSet presAssocID="{E0A58258-1F4B-4919-8661-920A7843C301}" presName="rootComposite" presStyleCnt="0"/>
      <dgm:spPr/>
    </dgm:pt>
    <dgm:pt modelId="{23081AFB-9BEF-4F3D-9E25-C6D8B4C3EB37}" type="pres">
      <dgm:prSet presAssocID="{E0A58258-1F4B-4919-8661-920A7843C301}" presName="rootText" presStyleLbl="node3" presStyleIdx="0" presStyleCnt="4">
        <dgm:presLayoutVars>
          <dgm:chPref val="3"/>
        </dgm:presLayoutVars>
      </dgm:prSet>
      <dgm:spPr/>
    </dgm:pt>
    <dgm:pt modelId="{02C14D37-D07B-4D1C-BEF2-B4A6551B7998}" type="pres">
      <dgm:prSet presAssocID="{E0A58258-1F4B-4919-8661-920A7843C301}" presName="rootConnector" presStyleLbl="node3" presStyleIdx="0" presStyleCnt="4"/>
      <dgm:spPr/>
    </dgm:pt>
    <dgm:pt modelId="{769C6C85-4E76-4680-BC88-A4B79DB1670B}" type="pres">
      <dgm:prSet presAssocID="{E0A58258-1F4B-4919-8661-920A7843C301}" presName="hierChild4" presStyleCnt="0"/>
      <dgm:spPr/>
    </dgm:pt>
    <dgm:pt modelId="{7EB649BB-6369-462E-832E-DE9A92F12D45}" type="pres">
      <dgm:prSet presAssocID="{E0A58258-1F4B-4919-8661-920A7843C301}" presName="hierChild5" presStyleCnt="0"/>
      <dgm:spPr/>
    </dgm:pt>
    <dgm:pt modelId="{DAC8EEE6-F345-4BDB-8D86-286FE623D844}" type="pres">
      <dgm:prSet presAssocID="{16DB695E-849E-4A67-8F39-C0FB89121236}" presName="Name35" presStyleLbl="parChTrans1D3" presStyleIdx="1" presStyleCnt="4"/>
      <dgm:spPr/>
    </dgm:pt>
    <dgm:pt modelId="{0F4391A4-DB9D-4DAC-9F81-058ACBB1223B}" type="pres">
      <dgm:prSet presAssocID="{A6BA4F20-0C53-4053-B507-00F33266095F}" presName="hierRoot2" presStyleCnt="0">
        <dgm:presLayoutVars>
          <dgm:hierBranch val="r"/>
        </dgm:presLayoutVars>
      </dgm:prSet>
      <dgm:spPr/>
    </dgm:pt>
    <dgm:pt modelId="{D8E9D3E3-C5DE-4723-9B65-D3F204331731}" type="pres">
      <dgm:prSet presAssocID="{A6BA4F20-0C53-4053-B507-00F33266095F}" presName="rootComposite" presStyleCnt="0"/>
      <dgm:spPr/>
    </dgm:pt>
    <dgm:pt modelId="{0D90452A-B578-4635-B80B-ABFA4294514C}" type="pres">
      <dgm:prSet presAssocID="{A6BA4F20-0C53-4053-B507-00F33266095F}" presName="rootText" presStyleLbl="node3" presStyleIdx="1" presStyleCnt="4">
        <dgm:presLayoutVars>
          <dgm:chPref val="3"/>
        </dgm:presLayoutVars>
      </dgm:prSet>
      <dgm:spPr/>
    </dgm:pt>
    <dgm:pt modelId="{BA4AA1BD-33BD-4A85-82B6-0E690CEABFC5}" type="pres">
      <dgm:prSet presAssocID="{A6BA4F20-0C53-4053-B507-00F33266095F}" presName="rootConnector" presStyleLbl="node3" presStyleIdx="1" presStyleCnt="4"/>
      <dgm:spPr/>
    </dgm:pt>
    <dgm:pt modelId="{79157F82-F3C2-4D1F-814D-2A9D9CF7116F}" type="pres">
      <dgm:prSet presAssocID="{A6BA4F20-0C53-4053-B507-00F33266095F}" presName="hierChild4" presStyleCnt="0"/>
      <dgm:spPr/>
    </dgm:pt>
    <dgm:pt modelId="{F181AEEC-DA83-403F-9BBA-713988167487}" type="pres">
      <dgm:prSet presAssocID="{A6BA4F20-0C53-4053-B507-00F33266095F}" presName="hierChild5" presStyleCnt="0"/>
      <dgm:spPr/>
    </dgm:pt>
    <dgm:pt modelId="{DC398161-34E8-4EE2-8744-339429DC2A1B}" type="pres">
      <dgm:prSet presAssocID="{F74ED891-77F1-4730-B042-1DF07B7B4D5B}" presName="Name35" presStyleLbl="parChTrans1D3" presStyleIdx="2" presStyleCnt="4"/>
      <dgm:spPr/>
    </dgm:pt>
    <dgm:pt modelId="{9A6D880F-BE14-4A15-A04D-DF6B096F3DBD}" type="pres">
      <dgm:prSet presAssocID="{A78D448F-9842-46DE-97DD-D4CD00F0CB78}" presName="hierRoot2" presStyleCnt="0">
        <dgm:presLayoutVars>
          <dgm:hierBranch val="r"/>
        </dgm:presLayoutVars>
      </dgm:prSet>
      <dgm:spPr/>
    </dgm:pt>
    <dgm:pt modelId="{00643F00-59C0-4112-9BFD-9D5952776962}" type="pres">
      <dgm:prSet presAssocID="{A78D448F-9842-46DE-97DD-D4CD00F0CB78}" presName="rootComposite" presStyleCnt="0"/>
      <dgm:spPr/>
    </dgm:pt>
    <dgm:pt modelId="{FE89EAF0-324B-441B-BE57-5780ABDBC495}" type="pres">
      <dgm:prSet presAssocID="{A78D448F-9842-46DE-97DD-D4CD00F0CB78}" presName="rootText" presStyleLbl="node3" presStyleIdx="2" presStyleCnt="4">
        <dgm:presLayoutVars>
          <dgm:chPref val="3"/>
        </dgm:presLayoutVars>
      </dgm:prSet>
      <dgm:spPr/>
    </dgm:pt>
    <dgm:pt modelId="{515B21F7-06AA-4CE3-84E9-6751E2775007}" type="pres">
      <dgm:prSet presAssocID="{A78D448F-9842-46DE-97DD-D4CD00F0CB78}" presName="rootConnector" presStyleLbl="node3" presStyleIdx="2" presStyleCnt="4"/>
      <dgm:spPr/>
    </dgm:pt>
    <dgm:pt modelId="{F51B35A3-6CAD-4175-B6C7-D772E0B65E7B}" type="pres">
      <dgm:prSet presAssocID="{A78D448F-9842-46DE-97DD-D4CD00F0CB78}" presName="hierChild4" presStyleCnt="0"/>
      <dgm:spPr/>
    </dgm:pt>
    <dgm:pt modelId="{AB524BE2-59D7-4BDB-A777-1979442880F8}" type="pres">
      <dgm:prSet presAssocID="{A78D448F-9842-46DE-97DD-D4CD00F0CB78}" presName="hierChild5" presStyleCnt="0"/>
      <dgm:spPr/>
    </dgm:pt>
    <dgm:pt modelId="{AE89D67C-C13D-4E15-9AC9-D1AE43E4F286}" type="pres">
      <dgm:prSet presAssocID="{9188AF1A-5C8C-4739-B7CD-629A4D5204BC}" presName="Name35" presStyleLbl="parChTrans1D3" presStyleIdx="3" presStyleCnt="4"/>
      <dgm:spPr/>
    </dgm:pt>
    <dgm:pt modelId="{632FAA6E-376D-46B9-B6FC-D2793CE3E0BE}" type="pres">
      <dgm:prSet presAssocID="{57190C0D-8D93-4902-9DFF-51C2E15E71AA}" presName="hierRoot2" presStyleCnt="0">
        <dgm:presLayoutVars>
          <dgm:hierBranch val="r"/>
        </dgm:presLayoutVars>
      </dgm:prSet>
      <dgm:spPr/>
    </dgm:pt>
    <dgm:pt modelId="{F48D5BE0-D2F4-494C-9010-B6A08AACD1D8}" type="pres">
      <dgm:prSet presAssocID="{57190C0D-8D93-4902-9DFF-51C2E15E71AA}" presName="rootComposite" presStyleCnt="0"/>
      <dgm:spPr/>
    </dgm:pt>
    <dgm:pt modelId="{D4B2349E-CBA1-4086-BC35-FC5542101AB9}" type="pres">
      <dgm:prSet presAssocID="{57190C0D-8D93-4902-9DFF-51C2E15E71AA}" presName="rootText" presStyleLbl="node3" presStyleIdx="3" presStyleCnt="4">
        <dgm:presLayoutVars>
          <dgm:chPref val="3"/>
        </dgm:presLayoutVars>
      </dgm:prSet>
      <dgm:spPr/>
    </dgm:pt>
    <dgm:pt modelId="{214FD070-A0F9-413D-971D-D5F1F3C3849A}" type="pres">
      <dgm:prSet presAssocID="{57190C0D-8D93-4902-9DFF-51C2E15E71AA}" presName="rootConnector" presStyleLbl="node3" presStyleIdx="3" presStyleCnt="4"/>
      <dgm:spPr/>
    </dgm:pt>
    <dgm:pt modelId="{BB3A5E1A-8640-4868-BB77-EB5E256899DC}" type="pres">
      <dgm:prSet presAssocID="{57190C0D-8D93-4902-9DFF-51C2E15E71AA}" presName="hierChild4" presStyleCnt="0"/>
      <dgm:spPr/>
    </dgm:pt>
    <dgm:pt modelId="{B66036CF-4B7A-484A-9D69-F2BA5975EA14}" type="pres">
      <dgm:prSet presAssocID="{57190C0D-8D93-4902-9DFF-51C2E15E71AA}" presName="hierChild5" presStyleCnt="0"/>
      <dgm:spPr/>
    </dgm:pt>
    <dgm:pt modelId="{D6AC1EA4-F1BD-4DCB-BC1B-8C4636205476}" type="pres">
      <dgm:prSet presAssocID="{933865B4-5F00-42A7-9665-D878DD5FE5CB}" presName="hierChild5" presStyleCnt="0"/>
      <dgm:spPr/>
    </dgm:pt>
    <dgm:pt modelId="{16B8892C-76B3-463A-BB8F-47B465710FE3}" type="pres">
      <dgm:prSet presAssocID="{C5FBE4CE-C9E8-4D04-85A7-4F90913124C5}" presName="hierChild3" presStyleCnt="0"/>
      <dgm:spPr/>
    </dgm:pt>
  </dgm:ptLst>
  <dgm:cxnLst>
    <dgm:cxn modelId="{6FA584FE-8AB3-4E0A-95CF-D2AE6F852977}" type="presOf" srcId="{E0A58258-1F4B-4919-8661-920A7843C301}" destId="{02C14D37-D07B-4D1C-BEF2-B4A6551B7998}" srcOrd="1" destOrd="0" presId="urn:microsoft.com/office/officeart/2005/8/layout/orgChart1"/>
    <dgm:cxn modelId="{C1269C01-1A40-4BF1-9734-2507A0B86EAB}" type="presOf" srcId="{A6BA4F20-0C53-4053-B507-00F33266095F}" destId="{BA4AA1BD-33BD-4A85-82B6-0E690CEABFC5}" srcOrd="1" destOrd="0" presId="urn:microsoft.com/office/officeart/2005/8/layout/orgChart1"/>
    <dgm:cxn modelId="{160D1B13-D483-48C6-B464-D2CE17695C89}" srcId="{933865B4-5F00-42A7-9665-D878DD5FE5CB}" destId="{A78D448F-9842-46DE-97DD-D4CD00F0CB78}" srcOrd="2" destOrd="0" parTransId="{F74ED891-77F1-4730-B042-1DF07B7B4D5B}" sibTransId="{EA520FF5-7F57-40A9-89AE-3507076B7DC4}"/>
    <dgm:cxn modelId="{A5166F05-3290-4BF0-949C-E3A763D68C20}" type="presOf" srcId="{5EDB8493-20A8-4501-A7E7-05253DDB5448}" destId="{41F45748-A652-4020-BD7A-9FD8CA7DC6B1}" srcOrd="0" destOrd="0" presId="urn:microsoft.com/office/officeart/2005/8/layout/orgChart1"/>
    <dgm:cxn modelId="{D83001B3-1BC9-4CE5-B9FC-396D73151AA5}" srcId="{933865B4-5F00-42A7-9665-D878DD5FE5CB}" destId="{E0A58258-1F4B-4919-8661-920A7843C301}" srcOrd="0" destOrd="0" parTransId="{BD7A8A24-9913-4D8B-98D5-8DCF92A7D928}" sibTransId="{5AFD6895-4FA7-47E8-A77E-B744C11A7985}"/>
    <dgm:cxn modelId="{E80C8704-E4EE-4EC4-A882-6EB629718DDB}" srcId="{933865B4-5F00-42A7-9665-D878DD5FE5CB}" destId="{A6BA4F20-0C53-4053-B507-00F33266095F}" srcOrd="1" destOrd="0" parTransId="{16DB695E-849E-4A67-8F39-C0FB89121236}" sibTransId="{54135C42-AEA3-4441-986D-C030AF53CC16}"/>
    <dgm:cxn modelId="{9CC0258E-9B88-40DA-B7CE-282E20AB0D6F}" srcId="{933865B4-5F00-42A7-9665-D878DD5FE5CB}" destId="{57190C0D-8D93-4902-9DFF-51C2E15E71AA}" srcOrd="3" destOrd="0" parTransId="{9188AF1A-5C8C-4739-B7CD-629A4D5204BC}" sibTransId="{B14EF3BA-1189-4BC8-9B23-87B64F982B2F}"/>
    <dgm:cxn modelId="{6930CF40-E7AE-473E-8BAF-62D85524BF57}" type="presOf" srcId="{A78D448F-9842-46DE-97DD-D4CD00F0CB78}" destId="{515B21F7-06AA-4CE3-84E9-6751E2775007}" srcOrd="1" destOrd="0" presId="urn:microsoft.com/office/officeart/2005/8/layout/orgChart1"/>
    <dgm:cxn modelId="{8ED8EEAF-7F55-4FC8-88DF-ECC9DBB533B1}" srcId="{C5FBE4CE-C9E8-4D04-85A7-4F90913124C5}" destId="{933865B4-5F00-42A7-9665-D878DD5FE5CB}" srcOrd="0" destOrd="0" parTransId="{FCA26E96-A875-44A2-A458-6B9E8A158D32}" sibTransId="{182369B8-0210-4034-ABFA-07CA51481045}"/>
    <dgm:cxn modelId="{69036E42-1C90-4F0D-AC5A-44F6C0C5D401}" type="presOf" srcId="{57190C0D-8D93-4902-9DFF-51C2E15E71AA}" destId="{D4B2349E-CBA1-4086-BC35-FC5542101AB9}" srcOrd="0" destOrd="0" presId="urn:microsoft.com/office/officeart/2005/8/layout/orgChart1"/>
    <dgm:cxn modelId="{3178484D-858E-47CE-ADEB-E7AB61DB0337}" type="presOf" srcId="{16DB695E-849E-4A67-8F39-C0FB89121236}" destId="{DAC8EEE6-F345-4BDB-8D86-286FE623D844}" srcOrd="0" destOrd="0" presId="urn:microsoft.com/office/officeart/2005/8/layout/orgChart1"/>
    <dgm:cxn modelId="{6A7C6A6B-6B36-4E22-9777-275DF5F90B5E}" type="presOf" srcId="{C5FBE4CE-C9E8-4D04-85A7-4F90913124C5}" destId="{EE9415DD-6525-4FE2-94E3-6C94135C3684}" srcOrd="1" destOrd="0" presId="urn:microsoft.com/office/officeart/2005/8/layout/orgChart1"/>
    <dgm:cxn modelId="{78016F78-783A-4381-8D0D-780F586E0485}" type="presOf" srcId="{C5FBE4CE-C9E8-4D04-85A7-4F90913124C5}" destId="{E5F1C034-31F7-40F8-B526-30A843DF3CE7}" srcOrd="0" destOrd="0" presId="urn:microsoft.com/office/officeart/2005/8/layout/orgChart1"/>
    <dgm:cxn modelId="{06967591-CC6D-482B-B445-A3BD42415A3E}" type="presOf" srcId="{A6BA4F20-0C53-4053-B507-00F33266095F}" destId="{0D90452A-B578-4635-B80B-ABFA4294514C}" srcOrd="0" destOrd="0" presId="urn:microsoft.com/office/officeart/2005/8/layout/orgChart1"/>
    <dgm:cxn modelId="{A0FA9C79-6591-421E-80C0-8C44D286A602}" type="presOf" srcId="{57190C0D-8D93-4902-9DFF-51C2E15E71AA}" destId="{214FD070-A0F9-413D-971D-D5F1F3C3849A}" srcOrd="1" destOrd="0" presId="urn:microsoft.com/office/officeart/2005/8/layout/orgChart1"/>
    <dgm:cxn modelId="{3B7EF8C3-6499-490D-90AD-89C8FB390FB5}" srcId="{5EDB8493-20A8-4501-A7E7-05253DDB5448}" destId="{C5FBE4CE-C9E8-4D04-85A7-4F90913124C5}" srcOrd="0" destOrd="0" parTransId="{2C3F312B-4116-4906-B7F3-DDB9CF3711DE}" sibTransId="{EDE48799-A9FB-49CD-98C3-13C17B17A69F}"/>
    <dgm:cxn modelId="{8138F0F4-48EB-4B53-B148-C4263B3ABDF5}" type="presOf" srcId="{933865B4-5F00-42A7-9665-D878DD5FE5CB}" destId="{049579A9-2967-4191-8FCE-DEB31CFA4430}" srcOrd="1" destOrd="0" presId="urn:microsoft.com/office/officeart/2005/8/layout/orgChart1"/>
    <dgm:cxn modelId="{C041FDCC-94B8-4D94-9280-A1FF3D7B9857}" type="presOf" srcId="{BD7A8A24-9913-4D8B-98D5-8DCF92A7D928}" destId="{3B3166FA-B22A-40FC-A6E1-0E2720C7CE3A}" srcOrd="0" destOrd="0" presId="urn:microsoft.com/office/officeart/2005/8/layout/orgChart1"/>
    <dgm:cxn modelId="{AE1C663C-2490-4CE5-81FD-9D86223D93FF}" type="presOf" srcId="{A78D448F-9842-46DE-97DD-D4CD00F0CB78}" destId="{FE89EAF0-324B-441B-BE57-5780ABDBC495}" srcOrd="0" destOrd="0" presId="urn:microsoft.com/office/officeart/2005/8/layout/orgChart1"/>
    <dgm:cxn modelId="{4EEE989A-4F51-4D8C-8E94-35ACA3A250E8}" type="presOf" srcId="{E0A58258-1F4B-4919-8661-920A7843C301}" destId="{23081AFB-9BEF-4F3D-9E25-C6D8B4C3EB37}" srcOrd="0" destOrd="0" presId="urn:microsoft.com/office/officeart/2005/8/layout/orgChart1"/>
    <dgm:cxn modelId="{F6E076A4-94BA-4FD8-AFFC-760A4C8C5100}" type="presOf" srcId="{9188AF1A-5C8C-4739-B7CD-629A4D5204BC}" destId="{AE89D67C-C13D-4E15-9AC9-D1AE43E4F286}" srcOrd="0" destOrd="0" presId="urn:microsoft.com/office/officeart/2005/8/layout/orgChart1"/>
    <dgm:cxn modelId="{3889E3E8-3B49-479F-B93A-FBD669FA01C5}" type="presOf" srcId="{F74ED891-77F1-4730-B042-1DF07B7B4D5B}" destId="{DC398161-34E8-4EE2-8744-339429DC2A1B}" srcOrd="0" destOrd="0" presId="urn:microsoft.com/office/officeart/2005/8/layout/orgChart1"/>
    <dgm:cxn modelId="{02F55E76-8847-4281-A4D0-C2AC51B39935}" type="presOf" srcId="{FCA26E96-A875-44A2-A458-6B9E8A158D32}" destId="{19E2C208-FBA4-49B1-8F35-8F05BE3AC70A}" srcOrd="0" destOrd="0" presId="urn:microsoft.com/office/officeart/2005/8/layout/orgChart1"/>
    <dgm:cxn modelId="{68DAD896-9B0D-4345-8772-78C72225057C}" type="presOf" srcId="{933865B4-5F00-42A7-9665-D878DD5FE5CB}" destId="{3C714A20-0690-49C6-8F66-3261E4D9A71F}" srcOrd="0" destOrd="0" presId="urn:microsoft.com/office/officeart/2005/8/layout/orgChart1"/>
    <dgm:cxn modelId="{C5CBAFE8-FDF7-4DE6-BB5C-55181AEBD46F}" type="presParOf" srcId="{41F45748-A652-4020-BD7A-9FD8CA7DC6B1}" destId="{01CA1528-EECE-418C-85E5-ED0BEA0405DB}" srcOrd="0" destOrd="0" presId="urn:microsoft.com/office/officeart/2005/8/layout/orgChart1"/>
    <dgm:cxn modelId="{8863A61B-9864-416C-8A9E-7B660973C9C3}" type="presParOf" srcId="{01CA1528-EECE-418C-85E5-ED0BEA0405DB}" destId="{86CDA5B4-6073-4217-9351-F95ADDD7DEF5}" srcOrd="0" destOrd="0" presId="urn:microsoft.com/office/officeart/2005/8/layout/orgChart1"/>
    <dgm:cxn modelId="{085CE2A4-C9EC-4EE7-9F87-1D953DFC53E9}" type="presParOf" srcId="{86CDA5B4-6073-4217-9351-F95ADDD7DEF5}" destId="{E5F1C034-31F7-40F8-B526-30A843DF3CE7}" srcOrd="0" destOrd="0" presId="urn:microsoft.com/office/officeart/2005/8/layout/orgChart1"/>
    <dgm:cxn modelId="{6AE1AF74-CC49-41A6-B51D-0E61F8570F1A}" type="presParOf" srcId="{86CDA5B4-6073-4217-9351-F95ADDD7DEF5}" destId="{EE9415DD-6525-4FE2-94E3-6C94135C3684}" srcOrd="1" destOrd="0" presId="urn:microsoft.com/office/officeart/2005/8/layout/orgChart1"/>
    <dgm:cxn modelId="{81BEAD33-63ED-4D61-8BE4-43716359E759}" type="presParOf" srcId="{01CA1528-EECE-418C-85E5-ED0BEA0405DB}" destId="{2AEA6874-FF7F-42D5-BB92-DF4B7D9B0042}" srcOrd="1" destOrd="0" presId="urn:microsoft.com/office/officeart/2005/8/layout/orgChart1"/>
    <dgm:cxn modelId="{06D636C6-B69D-4277-A1DF-5C9B469F87BF}" type="presParOf" srcId="{2AEA6874-FF7F-42D5-BB92-DF4B7D9B0042}" destId="{19E2C208-FBA4-49B1-8F35-8F05BE3AC70A}" srcOrd="0" destOrd="0" presId="urn:microsoft.com/office/officeart/2005/8/layout/orgChart1"/>
    <dgm:cxn modelId="{64DE3E73-48FD-4236-8A9D-E8F9B716F417}" type="presParOf" srcId="{2AEA6874-FF7F-42D5-BB92-DF4B7D9B0042}" destId="{05B10685-AE52-40A4-9ADD-C22431B15007}" srcOrd="1" destOrd="0" presId="urn:microsoft.com/office/officeart/2005/8/layout/orgChart1"/>
    <dgm:cxn modelId="{229E8739-4347-42F6-B63D-35E3713009EF}" type="presParOf" srcId="{05B10685-AE52-40A4-9ADD-C22431B15007}" destId="{A8EB80D0-BB78-4136-AC6C-18B722459FA8}" srcOrd="0" destOrd="0" presId="urn:microsoft.com/office/officeart/2005/8/layout/orgChart1"/>
    <dgm:cxn modelId="{61A2EF63-5A43-43A0-9C7E-91E7EB0A324D}" type="presParOf" srcId="{A8EB80D0-BB78-4136-AC6C-18B722459FA8}" destId="{3C714A20-0690-49C6-8F66-3261E4D9A71F}" srcOrd="0" destOrd="0" presId="urn:microsoft.com/office/officeart/2005/8/layout/orgChart1"/>
    <dgm:cxn modelId="{4F53A49A-ED61-457F-A970-BEE9DA64DBDA}" type="presParOf" srcId="{A8EB80D0-BB78-4136-AC6C-18B722459FA8}" destId="{049579A9-2967-4191-8FCE-DEB31CFA4430}" srcOrd="1" destOrd="0" presId="urn:microsoft.com/office/officeart/2005/8/layout/orgChart1"/>
    <dgm:cxn modelId="{74E255D3-824F-409B-A91C-528DC5221DB8}" type="presParOf" srcId="{05B10685-AE52-40A4-9ADD-C22431B15007}" destId="{01AFCFF0-A56F-4B3D-8542-3A9F7D1A3B33}" srcOrd="1" destOrd="0" presId="urn:microsoft.com/office/officeart/2005/8/layout/orgChart1"/>
    <dgm:cxn modelId="{1CFE77AC-E3EA-4C71-9424-A9EF6E61B6DD}" type="presParOf" srcId="{01AFCFF0-A56F-4B3D-8542-3A9F7D1A3B33}" destId="{3B3166FA-B22A-40FC-A6E1-0E2720C7CE3A}" srcOrd="0" destOrd="0" presId="urn:microsoft.com/office/officeart/2005/8/layout/orgChart1"/>
    <dgm:cxn modelId="{D0FD8AAA-33E1-4F73-AB6A-87B7E2BF2042}" type="presParOf" srcId="{01AFCFF0-A56F-4B3D-8542-3A9F7D1A3B33}" destId="{B0863C5C-6EBE-4F1C-BA1E-69AD1E7ACFDD}" srcOrd="1" destOrd="0" presId="urn:microsoft.com/office/officeart/2005/8/layout/orgChart1"/>
    <dgm:cxn modelId="{FEC61F47-B4D8-4541-AA5B-9B00FB247350}" type="presParOf" srcId="{B0863C5C-6EBE-4F1C-BA1E-69AD1E7ACFDD}" destId="{35014ED3-724F-4698-9F98-FAC40CE840F0}" srcOrd="0" destOrd="0" presId="urn:microsoft.com/office/officeart/2005/8/layout/orgChart1"/>
    <dgm:cxn modelId="{3C209EF3-4946-4B6F-A6A9-A5AD043F1071}" type="presParOf" srcId="{35014ED3-724F-4698-9F98-FAC40CE840F0}" destId="{23081AFB-9BEF-4F3D-9E25-C6D8B4C3EB37}" srcOrd="0" destOrd="0" presId="urn:microsoft.com/office/officeart/2005/8/layout/orgChart1"/>
    <dgm:cxn modelId="{0AB2C19E-4A9B-4F0C-B44D-76043B139717}" type="presParOf" srcId="{35014ED3-724F-4698-9F98-FAC40CE840F0}" destId="{02C14D37-D07B-4D1C-BEF2-B4A6551B7998}" srcOrd="1" destOrd="0" presId="urn:microsoft.com/office/officeart/2005/8/layout/orgChart1"/>
    <dgm:cxn modelId="{787885E9-0539-413B-A9BA-BCC667981FA7}" type="presParOf" srcId="{B0863C5C-6EBE-4F1C-BA1E-69AD1E7ACFDD}" destId="{769C6C85-4E76-4680-BC88-A4B79DB1670B}" srcOrd="1" destOrd="0" presId="urn:microsoft.com/office/officeart/2005/8/layout/orgChart1"/>
    <dgm:cxn modelId="{2D6E18AA-7C19-4406-A313-7B493E9CE869}" type="presParOf" srcId="{B0863C5C-6EBE-4F1C-BA1E-69AD1E7ACFDD}" destId="{7EB649BB-6369-462E-832E-DE9A92F12D45}" srcOrd="2" destOrd="0" presId="urn:microsoft.com/office/officeart/2005/8/layout/orgChart1"/>
    <dgm:cxn modelId="{67F546C2-4DDA-4322-851B-F3632CBC9AD5}" type="presParOf" srcId="{01AFCFF0-A56F-4B3D-8542-3A9F7D1A3B33}" destId="{DAC8EEE6-F345-4BDB-8D86-286FE623D844}" srcOrd="2" destOrd="0" presId="urn:microsoft.com/office/officeart/2005/8/layout/orgChart1"/>
    <dgm:cxn modelId="{6E787F39-5DF8-4BC2-8DA2-8F63E94AFBB1}" type="presParOf" srcId="{01AFCFF0-A56F-4B3D-8542-3A9F7D1A3B33}" destId="{0F4391A4-DB9D-4DAC-9F81-058ACBB1223B}" srcOrd="3" destOrd="0" presId="urn:microsoft.com/office/officeart/2005/8/layout/orgChart1"/>
    <dgm:cxn modelId="{6E812C8D-4659-4E86-9758-2F9C797B2210}" type="presParOf" srcId="{0F4391A4-DB9D-4DAC-9F81-058ACBB1223B}" destId="{D8E9D3E3-C5DE-4723-9B65-D3F204331731}" srcOrd="0" destOrd="0" presId="urn:microsoft.com/office/officeart/2005/8/layout/orgChart1"/>
    <dgm:cxn modelId="{0412ACD6-6EEE-430B-A3F3-EC3C4CECEF3A}" type="presParOf" srcId="{D8E9D3E3-C5DE-4723-9B65-D3F204331731}" destId="{0D90452A-B578-4635-B80B-ABFA4294514C}" srcOrd="0" destOrd="0" presId="urn:microsoft.com/office/officeart/2005/8/layout/orgChart1"/>
    <dgm:cxn modelId="{BE0145E6-4615-4059-8C1E-C94AB4A7F968}" type="presParOf" srcId="{D8E9D3E3-C5DE-4723-9B65-D3F204331731}" destId="{BA4AA1BD-33BD-4A85-82B6-0E690CEABFC5}" srcOrd="1" destOrd="0" presId="urn:microsoft.com/office/officeart/2005/8/layout/orgChart1"/>
    <dgm:cxn modelId="{E21CAAE9-9CC4-4345-AF4A-AFA448D80F91}" type="presParOf" srcId="{0F4391A4-DB9D-4DAC-9F81-058ACBB1223B}" destId="{79157F82-F3C2-4D1F-814D-2A9D9CF7116F}" srcOrd="1" destOrd="0" presId="urn:microsoft.com/office/officeart/2005/8/layout/orgChart1"/>
    <dgm:cxn modelId="{14DC8AD4-80DA-41EF-A442-7986BC21E206}" type="presParOf" srcId="{0F4391A4-DB9D-4DAC-9F81-058ACBB1223B}" destId="{F181AEEC-DA83-403F-9BBA-713988167487}" srcOrd="2" destOrd="0" presId="urn:microsoft.com/office/officeart/2005/8/layout/orgChart1"/>
    <dgm:cxn modelId="{E0E3A676-2065-4C6D-B908-1ECE9965D49C}" type="presParOf" srcId="{01AFCFF0-A56F-4B3D-8542-3A9F7D1A3B33}" destId="{DC398161-34E8-4EE2-8744-339429DC2A1B}" srcOrd="4" destOrd="0" presId="urn:microsoft.com/office/officeart/2005/8/layout/orgChart1"/>
    <dgm:cxn modelId="{0724D572-120A-42D2-92FA-E43A16BDA452}" type="presParOf" srcId="{01AFCFF0-A56F-4B3D-8542-3A9F7D1A3B33}" destId="{9A6D880F-BE14-4A15-A04D-DF6B096F3DBD}" srcOrd="5" destOrd="0" presId="urn:microsoft.com/office/officeart/2005/8/layout/orgChart1"/>
    <dgm:cxn modelId="{802C765B-275B-4AD1-A0A7-336CE3DA507D}" type="presParOf" srcId="{9A6D880F-BE14-4A15-A04D-DF6B096F3DBD}" destId="{00643F00-59C0-4112-9BFD-9D5952776962}" srcOrd="0" destOrd="0" presId="urn:microsoft.com/office/officeart/2005/8/layout/orgChart1"/>
    <dgm:cxn modelId="{9B0575CB-D366-48E0-8C6B-D1F430F22C1A}" type="presParOf" srcId="{00643F00-59C0-4112-9BFD-9D5952776962}" destId="{FE89EAF0-324B-441B-BE57-5780ABDBC495}" srcOrd="0" destOrd="0" presId="urn:microsoft.com/office/officeart/2005/8/layout/orgChart1"/>
    <dgm:cxn modelId="{CD852B3D-388B-4739-912F-A54032A1183E}" type="presParOf" srcId="{00643F00-59C0-4112-9BFD-9D5952776962}" destId="{515B21F7-06AA-4CE3-84E9-6751E2775007}" srcOrd="1" destOrd="0" presId="urn:microsoft.com/office/officeart/2005/8/layout/orgChart1"/>
    <dgm:cxn modelId="{8665B48B-6B99-48C6-8201-BF346AA28F7B}" type="presParOf" srcId="{9A6D880F-BE14-4A15-A04D-DF6B096F3DBD}" destId="{F51B35A3-6CAD-4175-B6C7-D772E0B65E7B}" srcOrd="1" destOrd="0" presId="urn:microsoft.com/office/officeart/2005/8/layout/orgChart1"/>
    <dgm:cxn modelId="{56365352-0E19-4D4A-B18A-27759CDF8456}" type="presParOf" srcId="{9A6D880F-BE14-4A15-A04D-DF6B096F3DBD}" destId="{AB524BE2-59D7-4BDB-A777-1979442880F8}" srcOrd="2" destOrd="0" presId="urn:microsoft.com/office/officeart/2005/8/layout/orgChart1"/>
    <dgm:cxn modelId="{EF2C8A6F-09B5-4B6C-B383-96D93359D40B}" type="presParOf" srcId="{01AFCFF0-A56F-4B3D-8542-3A9F7D1A3B33}" destId="{AE89D67C-C13D-4E15-9AC9-D1AE43E4F286}" srcOrd="6" destOrd="0" presId="urn:microsoft.com/office/officeart/2005/8/layout/orgChart1"/>
    <dgm:cxn modelId="{B1677467-1F31-455F-8E39-54E07300C287}" type="presParOf" srcId="{01AFCFF0-A56F-4B3D-8542-3A9F7D1A3B33}" destId="{632FAA6E-376D-46B9-B6FC-D2793CE3E0BE}" srcOrd="7" destOrd="0" presId="urn:microsoft.com/office/officeart/2005/8/layout/orgChart1"/>
    <dgm:cxn modelId="{1809818D-9CC6-42D9-9437-E780B6A27C28}" type="presParOf" srcId="{632FAA6E-376D-46B9-B6FC-D2793CE3E0BE}" destId="{F48D5BE0-D2F4-494C-9010-B6A08AACD1D8}" srcOrd="0" destOrd="0" presId="urn:microsoft.com/office/officeart/2005/8/layout/orgChart1"/>
    <dgm:cxn modelId="{9AF0CD26-70F1-4A54-86B5-B6783624E8FF}" type="presParOf" srcId="{F48D5BE0-D2F4-494C-9010-B6A08AACD1D8}" destId="{D4B2349E-CBA1-4086-BC35-FC5542101AB9}" srcOrd="0" destOrd="0" presId="urn:microsoft.com/office/officeart/2005/8/layout/orgChart1"/>
    <dgm:cxn modelId="{68ABDAF8-1FF7-468B-8840-49E8ED97266F}" type="presParOf" srcId="{F48D5BE0-D2F4-494C-9010-B6A08AACD1D8}" destId="{214FD070-A0F9-413D-971D-D5F1F3C3849A}" srcOrd="1" destOrd="0" presId="urn:microsoft.com/office/officeart/2005/8/layout/orgChart1"/>
    <dgm:cxn modelId="{E36FC1B2-E39E-4603-8577-5C3C029BC290}" type="presParOf" srcId="{632FAA6E-376D-46B9-B6FC-D2793CE3E0BE}" destId="{BB3A5E1A-8640-4868-BB77-EB5E256899DC}" srcOrd="1" destOrd="0" presId="urn:microsoft.com/office/officeart/2005/8/layout/orgChart1"/>
    <dgm:cxn modelId="{41E7E4AA-0E6A-47C6-9286-226C65FCD4FC}" type="presParOf" srcId="{632FAA6E-376D-46B9-B6FC-D2793CE3E0BE}" destId="{B66036CF-4B7A-484A-9D69-F2BA5975EA14}" srcOrd="2" destOrd="0" presId="urn:microsoft.com/office/officeart/2005/8/layout/orgChart1"/>
    <dgm:cxn modelId="{9468E307-296B-4160-B29A-277DB389A67E}" type="presParOf" srcId="{05B10685-AE52-40A4-9ADD-C22431B15007}" destId="{D6AC1EA4-F1BD-4DCB-BC1B-8C4636205476}" srcOrd="2" destOrd="0" presId="urn:microsoft.com/office/officeart/2005/8/layout/orgChart1"/>
    <dgm:cxn modelId="{8CAA5C17-D5D6-459F-A749-7FDBE4E7EC33}" type="presParOf" srcId="{01CA1528-EECE-418C-85E5-ED0BEA0405DB}" destId="{16B8892C-76B3-463A-BB8F-47B465710FE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4A0DAEF-6397-46FD-BAAF-12B45737B8AA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/>
      <dgm:spPr/>
    </dgm:pt>
    <dgm:pt modelId="{2DDD0D5E-5643-478D-A461-E4AD504F2296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1" lang="zh-TW" altLang="en-US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ea typeface="新細明體" charset="-120"/>
            </a:rPr>
            <a:t>人文心．科技情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1" lang="zh-TW" altLang="en-US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ea typeface="新細明體" charset="-120"/>
            </a:rPr>
            <a:t>的羅東囝仔</a:t>
          </a:r>
          <a:endParaRPr kumimoji="1" lang="zh-TW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新細明體" charset="-120"/>
          </a:endParaRPr>
        </a:p>
      </dgm:t>
    </dgm:pt>
    <dgm:pt modelId="{89131002-C9A1-4E08-B9D8-EE00F4771D6C}" type="parTrans" cxnId="{94C60D90-06D7-4E85-9BF4-D41A2C68DD1C}">
      <dgm:prSet/>
      <dgm:spPr/>
    </dgm:pt>
    <dgm:pt modelId="{9B3EFD8C-A5E9-4644-B9F5-BF8AAB55CD9A}" type="sibTrans" cxnId="{94C60D90-06D7-4E85-9BF4-D41A2C68DD1C}">
      <dgm:prSet/>
      <dgm:spPr/>
    </dgm:pt>
    <dgm:pt modelId="{7C641459-FCFA-4998-B4F8-2CB1AF270BCA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1" lang="zh-TW" altLang="en-US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ea typeface="新細明體" charset="-120"/>
            </a:rPr>
            <a:t>教育均等、多元適性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ts val="713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1" lang="zh-TW" altLang="en-US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ea typeface="新細明體" charset="-120"/>
            </a:rPr>
            <a:t>學習樂園</a:t>
          </a:r>
          <a:endParaRPr kumimoji="1" lang="zh-TW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新細明體" charset="-120"/>
          </a:endParaRPr>
        </a:p>
      </dgm:t>
    </dgm:pt>
    <dgm:pt modelId="{C61BABFC-DE6E-453C-80C6-886A6E8818B7}" type="parTrans" cxnId="{F034C2E7-0F1E-4C2B-95C3-466E4A21E90E}">
      <dgm:prSet/>
      <dgm:spPr/>
    </dgm:pt>
    <dgm:pt modelId="{C9FCDB3D-CCAB-4CD0-AFBE-DA5C1E04AD44}" type="sibTrans" cxnId="{F034C2E7-0F1E-4C2B-95C3-466E4A21E90E}">
      <dgm:prSet/>
      <dgm:spPr/>
    </dgm:pt>
    <dgm:pt modelId="{77399E20-4F4E-4EC0-9B26-16A1EF877021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1" lang="zh-TW" altLang="en-US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ea typeface="新細明體" charset="-120"/>
            </a:rPr>
            <a:t>內涵優質、績效卓越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ts val="713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1" lang="zh-TW" altLang="en-US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ea typeface="新細明體" charset="-120"/>
            </a:rPr>
            <a:t>數位羅東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1" lang="zh-TW" altLang="zh-TW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新細明體" charset="-120"/>
          </a:endParaRPr>
        </a:p>
      </dgm:t>
    </dgm:pt>
    <dgm:pt modelId="{9DCEDB20-077B-4C1F-8724-E54BC6B12E61}" type="parTrans" cxnId="{68A1D042-ADDF-41AE-94EE-0B45219A0821}">
      <dgm:prSet/>
      <dgm:spPr/>
    </dgm:pt>
    <dgm:pt modelId="{00D36D9B-CF42-489F-940A-C406009FADCE}" type="sibTrans" cxnId="{68A1D042-ADDF-41AE-94EE-0B45219A0821}">
      <dgm:prSet/>
      <dgm:spPr/>
    </dgm:pt>
    <dgm:pt modelId="{EA620B75-C94B-4BD8-AFE3-62EAF97067FD}" type="pres">
      <dgm:prSet presAssocID="{24A0DAEF-6397-46FD-BAAF-12B45737B8AA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09A44789-6CF3-4DE8-AC02-CE9A23E36EB9}" type="pres">
      <dgm:prSet presAssocID="{2DDD0D5E-5643-478D-A461-E4AD504F2296}" presName="hierRoot1" presStyleCnt="0">
        <dgm:presLayoutVars>
          <dgm:hierBranch/>
        </dgm:presLayoutVars>
      </dgm:prSet>
      <dgm:spPr/>
    </dgm:pt>
    <dgm:pt modelId="{69892A7D-3D2F-4739-A928-0FD5A869222D}" type="pres">
      <dgm:prSet presAssocID="{2DDD0D5E-5643-478D-A461-E4AD504F2296}" presName="rootComposite1" presStyleCnt="0"/>
      <dgm:spPr/>
    </dgm:pt>
    <dgm:pt modelId="{5D724B73-E567-4F1E-A119-7E1AC99A33CB}" type="pres">
      <dgm:prSet presAssocID="{2DDD0D5E-5643-478D-A461-E4AD504F2296}" presName="rootText1" presStyleLbl="node0" presStyleIdx="0" presStyleCnt="1">
        <dgm:presLayoutVars>
          <dgm:chPref val="3"/>
        </dgm:presLayoutVars>
      </dgm:prSet>
      <dgm:spPr/>
    </dgm:pt>
    <dgm:pt modelId="{D3BCA94B-7BBD-4B0F-A176-00389D0BD097}" type="pres">
      <dgm:prSet presAssocID="{2DDD0D5E-5643-478D-A461-E4AD504F2296}" presName="rootConnector1" presStyleLbl="node1" presStyleIdx="0" presStyleCnt="0"/>
      <dgm:spPr/>
    </dgm:pt>
    <dgm:pt modelId="{5C75AA81-3EA6-4546-B5C4-4A1FE2DFC784}" type="pres">
      <dgm:prSet presAssocID="{2DDD0D5E-5643-478D-A461-E4AD504F2296}" presName="hierChild2" presStyleCnt="0"/>
      <dgm:spPr/>
    </dgm:pt>
    <dgm:pt modelId="{A66FB7CE-9BF1-4B2C-B114-1011E8769DAA}" type="pres">
      <dgm:prSet presAssocID="{C61BABFC-DE6E-453C-80C6-886A6E8818B7}" presName="Name35" presStyleLbl="parChTrans1D2" presStyleIdx="0" presStyleCnt="2"/>
      <dgm:spPr/>
    </dgm:pt>
    <dgm:pt modelId="{6C40DFDC-751A-4BF6-B6ED-1253B4ED93C0}" type="pres">
      <dgm:prSet presAssocID="{7C641459-FCFA-4998-B4F8-2CB1AF270BCA}" presName="hierRoot2" presStyleCnt="0">
        <dgm:presLayoutVars>
          <dgm:hierBranch/>
        </dgm:presLayoutVars>
      </dgm:prSet>
      <dgm:spPr/>
    </dgm:pt>
    <dgm:pt modelId="{F619F68E-5B9C-49D8-ABEE-242C6DCF1F79}" type="pres">
      <dgm:prSet presAssocID="{7C641459-FCFA-4998-B4F8-2CB1AF270BCA}" presName="rootComposite" presStyleCnt="0"/>
      <dgm:spPr/>
    </dgm:pt>
    <dgm:pt modelId="{39FBF996-82C6-4E27-A5D0-661AA2060D04}" type="pres">
      <dgm:prSet presAssocID="{7C641459-FCFA-4998-B4F8-2CB1AF270BCA}" presName="rootText" presStyleLbl="node2" presStyleIdx="0" presStyleCnt="2">
        <dgm:presLayoutVars>
          <dgm:chPref val="3"/>
        </dgm:presLayoutVars>
      </dgm:prSet>
      <dgm:spPr/>
    </dgm:pt>
    <dgm:pt modelId="{8B49147E-638D-466F-81DC-7B5A5C8653AF}" type="pres">
      <dgm:prSet presAssocID="{7C641459-FCFA-4998-B4F8-2CB1AF270BCA}" presName="rootConnector" presStyleLbl="node2" presStyleIdx="0" presStyleCnt="2"/>
      <dgm:spPr/>
    </dgm:pt>
    <dgm:pt modelId="{18CD0E35-AD48-4AB2-8165-0490B39555FD}" type="pres">
      <dgm:prSet presAssocID="{7C641459-FCFA-4998-B4F8-2CB1AF270BCA}" presName="hierChild4" presStyleCnt="0"/>
      <dgm:spPr/>
    </dgm:pt>
    <dgm:pt modelId="{3864886A-E314-4AB8-92B8-077CA6D9A1C1}" type="pres">
      <dgm:prSet presAssocID="{7C641459-FCFA-4998-B4F8-2CB1AF270BCA}" presName="hierChild5" presStyleCnt="0"/>
      <dgm:spPr/>
    </dgm:pt>
    <dgm:pt modelId="{88BAE5AE-44B2-4731-AFA3-ECE0A0D8D49B}" type="pres">
      <dgm:prSet presAssocID="{9DCEDB20-077B-4C1F-8724-E54BC6B12E61}" presName="Name35" presStyleLbl="parChTrans1D2" presStyleIdx="1" presStyleCnt="2"/>
      <dgm:spPr/>
    </dgm:pt>
    <dgm:pt modelId="{A7AA7A92-7905-4DAC-88D0-0F0C01D6C545}" type="pres">
      <dgm:prSet presAssocID="{77399E20-4F4E-4EC0-9B26-16A1EF877021}" presName="hierRoot2" presStyleCnt="0">
        <dgm:presLayoutVars>
          <dgm:hierBranch/>
        </dgm:presLayoutVars>
      </dgm:prSet>
      <dgm:spPr/>
    </dgm:pt>
    <dgm:pt modelId="{B2FA9A82-BCC3-4A2E-A839-54DEBF2E5A9B}" type="pres">
      <dgm:prSet presAssocID="{77399E20-4F4E-4EC0-9B26-16A1EF877021}" presName="rootComposite" presStyleCnt="0"/>
      <dgm:spPr/>
    </dgm:pt>
    <dgm:pt modelId="{158F5A10-DDC9-4F94-B977-2AD10A46AEA6}" type="pres">
      <dgm:prSet presAssocID="{77399E20-4F4E-4EC0-9B26-16A1EF877021}" presName="rootText" presStyleLbl="node2" presStyleIdx="1" presStyleCnt="2">
        <dgm:presLayoutVars>
          <dgm:chPref val="3"/>
        </dgm:presLayoutVars>
      </dgm:prSet>
      <dgm:spPr/>
    </dgm:pt>
    <dgm:pt modelId="{7709AD47-B243-4DC1-80EB-C87CF01F5D97}" type="pres">
      <dgm:prSet presAssocID="{77399E20-4F4E-4EC0-9B26-16A1EF877021}" presName="rootConnector" presStyleLbl="node2" presStyleIdx="1" presStyleCnt="2"/>
      <dgm:spPr/>
    </dgm:pt>
    <dgm:pt modelId="{C2F93AAF-1DC6-4DD2-B5AA-92B62C0B675E}" type="pres">
      <dgm:prSet presAssocID="{77399E20-4F4E-4EC0-9B26-16A1EF877021}" presName="hierChild4" presStyleCnt="0"/>
      <dgm:spPr/>
    </dgm:pt>
    <dgm:pt modelId="{484CD6F0-434E-42E3-84DE-5A1D6C073DCC}" type="pres">
      <dgm:prSet presAssocID="{77399E20-4F4E-4EC0-9B26-16A1EF877021}" presName="hierChild5" presStyleCnt="0"/>
      <dgm:spPr/>
    </dgm:pt>
    <dgm:pt modelId="{AAFF5BDE-49B8-42BF-A6AB-8160A364CD8A}" type="pres">
      <dgm:prSet presAssocID="{2DDD0D5E-5643-478D-A461-E4AD504F2296}" presName="hierChild3" presStyleCnt="0"/>
      <dgm:spPr/>
    </dgm:pt>
  </dgm:ptLst>
  <dgm:cxnLst>
    <dgm:cxn modelId="{2CBF14E6-562E-4D2E-98DA-62AECD1A18E8}" type="presOf" srcId="{C61BABFC-DE6E-453C-80C6-886A6E8818B7}" destId="{A66FB7CE-9BF1-4B2C-B114-1011E8769DAA}" srcOrd="0" destOrd="0" presId="urn:microsoft.com/office/officeart/2005/8/layout/orgChart1"/>
    <dgm:cxn modelId="{55633736-4B97-4DCE-9A7E-3D13D77E58F0}" type="presOf" srcId="{7C641459-FCFA-4998-B4F8-2CB1AF270BCA}" destId="{39FBF996-82C6-4E27-A5D0-661AA2060D04}" srcOrd="0" destOrd="0" presId="urn:microsoft.com/office/officeart/2005/8/layout/orgChart1"/>
    <dgm:cxn modelId="{0E64166B-F671-43E9-894A-A38A59D9E1DC}" type="presOf" srcId="{2DDD0D5E-5643-478D-A461-E4AD504F2296}" destId="{D3BCA94B-7BBD-4B0F-A176-00389D0BD097}" srcOrd="1" destOrd="0" presId="urn:microsoft.com/office/officeart/2005/8/layout/orgChart1"/>
    <dgm:cxn modelId="{39F70807-73C1-4D44-A6FD-0974E6091B3A}" type="presOf" srcId="{9DCEDB20-077B-4C1F-8724-E54BC6B12E61}" destId="{88BAE5AE-44B2-4731-AFA3-ECE0A0D8D49B}" srcOrd="0" destOrd="0" presId="urn:microsoft.com/office/officeart/2005/8/layout/orgChart1"/>
    <dgm:cxn modelId="{E4BE92A5-2B85-4D1B-B697-8E22B1F50E38}" type="presOf" srcId="{77399E20-4F4E-4EC0-9B26-16A1EF877021}" destId="{158F5A10-DDC9-4F94-B977-2AD10A46AEA6}" srcOrd="0" destOrd="0" presId="urn:microsoft.com/office/officeart/2005/8/layout/orgChart1"/>
    <dgm:cxn modelId="{18FED60B-1072-46F3-804E-98670419DB10}" type="presOf" srcId="{24A0DAEF-6397-46FD-BAAF-12B45737B8AA}" destId="{EA620B75-C94B-4BD8-AFE3-62EAF97067FD}" srcOrd="0" destOrd="0" presId="urn:microsoft.com/office/officeart/2005/8/layout/orgChart1"/>
    <dgm:cxn modelId="{68A1D042-ADDF-41AE-94EE-0B45219A0821}" srcId="{2DDD0D5E-5643-478D-A461-E4AD504F2296}" destId="{77399E20-4F4E-4EC0-9B26-16A1EF877021}" srcOrd="1" destOrd="0" parTransId="{9DCEDB20-077B-4C1F-8724-E54BC6B12E61}" sibTransId="{00D36D9B-CF42-489F-940A-C406009FADCE}"/>
    <dgm:cxn modelId="{788FBB0A-9BDB-418D-8FA3-F9F33F11E4E7}" type="presOf" srcId="{7C641459-FCFA-4998-B4F8-2CB1AF270BCA}" destId="{8B49147E-638D-466F-81DC-7B5A5C8653AF}" srcOrd="1" destOrd="0" presId="urn:microsoft.com/office/officeart/2005/8/layout/orgChart1"/>
    <dgm:cxn modelId="{F034C2E7-0F1E-4C2B-95C3-466E4A21E90E}" srcId="{2DDD0D5E-5643-478D-A461-E4AD504F2296}" destId="{7C641459-FCFA-4998-B4F8-2CB1AF270BCA}" srcOrd="0" destOrd="0" parTransId="{C61BABFC-DE6E-453C-80C6-886A6E8818B7}" sibTransId="{C9FCDB3D-CCAB-4CD0-AFBE-DA5C1E04AD44}"/>
    <dgm:cxn modelId="{94C60D90-06D7-4E85-9BF4-D41A2C68DD1C}" srcId="{24A0DAEF-6397-46FD-BAAF-12B45737B8AA}" destId="{2DDD0D5E-5643-478D-A461-E4AD504F2296}" srcOrd="0" destOrd="0" parTransId="{89131002-C9A1-4E08-B9D8-EE00F4771D6C}" sibTransId="{9B3EFD8C-A5E9-4644-B9F5-BF8AAB55CD9A}"/>
    <dgm:cxn modelId="{09D0ABA8-6B9C-4F0F-B49B-50A1B272BBA3}" type="presOf" srcId="{77399E20-4F4E-4EC0-9B26-16A1EF877021}" destId="{7709AD47-B243-4DC1-80EB-C87CF01F5D97}" srcOrd="1" destOrd="0" presId="urn:microsoft.com/office/officeart/2005/8/layout/orgChart1"/>
    <dgm:cxn modelId="{AFDC8F92-6163-46ED-9D03-B860B745D1CD}" type="presOf" srcId="{2DDD0D5E-5643-478D-A461-E4AD504F2296}" destId="{5D724B73-E567-4F1E-A119-7E1AC99A33CB}" srcOrd="0" destOrd="0" presId="urn:microsoft.com/office/officeart/2005/8/layout/orgChart1"/>
    <dgm:cxn modelId="{948D105A-DEF4-4CA7-B059-7B4D84F9E959}" type="presParOf" srcId="{EA620B75-C94B-4BD8-AFE3-62EAF97067FD}" destId="{09A44789-6CF3-4DE8-AC02-CE9A23E36EB9}" srcOrd="0" destOrd="0" presId="urn:microsoft.com/office/officeart/2005/8/layout/orgChart1"/>
    <dgm:cxn modelId="{B6944F38-5A6E-412F-96FD-D7DFE8AC69C3}" type="presParOf" srcId="{09A44789-6CF3-4DE8-AC02-CE9A23E36EB9}" destId="{69892A7D-3D2F-4739-A928-0FD5A869222D}" srcOrd="0" destOrd="0" presId="urn:microsoft.com/office/officeart/2005/8/layout/orgChart1"/>
    <dgm:cxn modelId="{EDDDBB1E-35F0-4736-9415-5A051D1E90E3}" type="presParOf" srcId="{69892A7D-3D2F-4739-A928-0FD5A869222D}" destId="{5D724B73-E567-4F1E-A119-7E1AC99A33CB}" srcOrd="0" destOrd="0" presId="urn:microsoft.com/office/officeart/2005/8/layout/orgChart1"/>
    <dgm:cxn modelId="{D1D0B778-F063-43B2-9807-0372532E178C}" type="presParOf" srcId="{69892A7D-3D2F-4739-A928-0FD5A869222D}" destId="{D3BCA94B-7BBD-4B0F-A176-00389D0BD097}" srcOrd="1" destOrd="0" presId="urn:microsoft.com/office/officeart/2005/8/layout/orgChart1"/>
    <dgm:cxn modelId="{E9D70F8D-3B29-45A6-B64F-4668D8C1B2F1}" type="presParOf" srcId="{09A44789-6CF3-4DE8-AC02-CE9A23E36EB9}" destId="{5C75AA81-3EA6-4546-B5C4-4A1FE2DFC784}" srcOrd="1" destOrd="0" presId="urn:microsoft.com/office/officeart/2005/8/layout/orgChart1"/>
    <dgm:cxn modelId="{FABD7B87-2BE1-4257-ACA4-3F24E985FCB1}" type="presParOf" srcId="{5C75AA81-3EA6-4546-B5C4-4A1FE2DFC784}" destId="{A66FB7CE-9BF1-4B2C-B114-1011E8769DAA}" srcOrd="0" destOrd="0" presId="urn:microsoft.com/office/officeart/2005/8/layout/orgChart1"/>
    <dgm:cxn modelId="{19639789-F50D-4CAD-8C77-30E6CA39EB3D}" type="presParOf" srcId="{5C75AA81-3EA6-4546-B5C4-4A1FE2DFC784}" destId="{6C40DFDC-751A-4BF6-B6ED-1253B4ED93C0}" srcOrd="1" destOrd="0" presId="urn:microsoft.com/office/officeart/2005/8/layout/orgChart1"/>
    <dgm:cxn modelId="{1AD23497-B428-42AC-A369-C69F22AFAA23}" type="presParOf" srcId="{6C40DFDC-751A-4BF6-B6ED-1253B4ED93C0}" destId="{F619F68E-5B9C-49D8-ABEE-242C6DCF1F79}" srcOrd="0" destOrd="0" presId="urn:microsoft.com/office/officeart/2005/8/layout/orgChart1"/>
    <dgm:cxn modelId="{806BD8C9-EE8D-4FB2-88E8-727A65C174CE}" type="presParOf" srcId="{F619F68E-5B9C-49D8-ABEE-242C6DCF1F79}" destId="{39FBF996-82C6-4E27-A5D0-661AA2060D04}" srcOrd="0" destOrd="0" presId="urn:microsoft.com/office/officeart/2005/8/layout/orgChart1"/>
    <dgm:cxn modelId="{A79B4945-6670-4D0B-B52A-7BCE70A52A26}" type="presParOf" srcId="{F619F68E-5B9C-49D8-ABEE-242C6DCF1F79}" destId="{8B49147E-638D-466F-81DC-7B5A5C8653AF}" srcOrd="1" destOrd="0" presId="urn:microsoft.com/office/officeart/2005/8/layout/orgChart1"/>
    <dgm:cxn modelId="{37DF137D-C496-4238-9C98-06C2A54E1558}" type="presParOf" srcId="{6C40DFDC-751A-4BF6-B6ED-1253B4ED93C0}" destId="{18CD0E35-AD48-4AB2-8165-0490B39555FD}" srcOrd="1" destOrd="0" presId="urn:microsoft.com/office/officeart/2005/8/layout/orgChart1"/>
    <dgm:cxn modelId="{B80A4C60-ECE5-467E-9830-411E08DC2428}" type="presParOf" srcId="{6C40DFDC-751A-4BF6-B6ED-1253B4ED93C0}" destId="{3864886A-E314-4AB8-92B8-077CA6D9A1C1}" srcOrd="2" destOrd="0" presId="urn:microsoft.com/office/officeart/2005/8/layout/orgChart1"/>
    <dgm:cxn modelId="{16FE5DD1-D303-4B04-B48E-9F23CD3B26DA}" type="presParOf" srcId="{5C75AA81-3EA6-4546-B5C4-4A1FE2DFC784}" destId="{88BAE5AE-44B2-4731-AFA3-ECE0A0D8D49B}" srcOrd="2" destOrd="0" presId="urn:microsoft.com/office/officeart/2005/8/layout/orgChart1"/>
    <dgm:cxn modelId="{B1BD7ED0-537B-479F-A38F-CD6B713B2DB9}" type="presParOf" srcId="{5C75AA81-3EA6-4546-B5C4-4A1FE2DFC784}" destId="{A7AA7A92-7905-4DAC-88D0-0F0C01D6C545}" srcOrd="3" destOrd="0" presId="urn:microsoft.com/office/officeart/2005/8/layout/orgChart1"/>
    <dgm:cxn modelId="{8DBBE46D-01C1-4C44-9E12-260D7D220EF4}" type="presParOf" srcId="{A7AA7A92-7905-4DAC-88D0-0F0C01D6C545}" destId="{B2FA9A82-BCC3-4A2E-A839-54DEBF2E5A9B}" srcOrd="0" destOrd="0" presId="urn:microsoft.com/office/officeart/2005/8/layout/orgChart1"/>
    <dgm:cxn modelId="{12279F8C-8808-4DA5-B689-1F23ED7CEBF1}" type="presParOf" srcId="{B2FA9A82-BCC3-4A2E-A839-54DEBF2E5A9B}" destId="{158F5A10-DDC9-4F94-B977-2AD10A46AEA6}" srcOrd="0" destOrd="0" presId="urn:microsoft.com/office/officeart/2005/8/layout/orgChart1"/>
    <dgm:cxn modelId="{DAE582ED-EC10-4769-B43A-CC7D1332657B}" type="presParOf" srcId="{B2FA9A82-BCC3-4A2E-A839-54DEBF2E5A9B}" destId="{7709AD47-B243-4DC1-80EB-C87CF01F5D97}" srcOrd="1" destOrd="0" presId="urn:microsoft.com/office/officeart/2005/8/layout/orgChart1"/>
    <dgm:cxn modelId="{D760CCA8-0041-4C61-80BB-7FC66CCF584B}" type="presParOf" srcId="{A7AA7A92-7905-4DAC-88D0-0F0C01D6C545}" destId="{C2F93AAF-1DC6-4DD2-B5AA-92B62C0B675E}" srcOrd="1" destOrd="0" presId="urn:microsoft.com/office/officeart/2005/8/layout/orgChart1"/>
    <dgm:cxn modelId="{8FF9BD0A-9D52-482E-A2D4-0485CAA9085E}" type="presParOf" srcId="{A7AA7A92-7905-4DAC-88D0-0F0C01D6C545}" destId="{484CD6F0-434E-42E3-84DE-5A1D6C073DCC}" srcOrd="2" destOrd="0" presId="urn:microsoft.com/office/officeart/2005/8/layout/orgChart1"/>
    <dgm:cxn modelId="{DA9412F9-94FD-4C8C-91C3-E1BB7D9A0DB4}" type="presParOf" srcId="{09A44789-6CF3-4DE8-AC02-CE9A23E36EB9}" destId="{AAFF5BDE-49B8-42BF-A6AB-8160A364CD8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F9B31CF-E7EF-41AA-A0E1-F131DFA67084}" type="doc">
      <dgm:prSet loTypeId="urn:microsoft.com/office/officeart/2005/8/layout/hierarchy2" loCatId="hierarchy" qsTypeId="urn:microsoft.com/office/officeart/2005/8/quickstyle/simple3" qsCatId="simple" csTypeId="urn:microsoft.com/office/officeart/2005/8/colors/colorful1#5" csCatId="colorful" phldr="1"/>
      <dgm:spPr/>
      <dgm:t>
        <a:bodyPr/>
        <a:lstStyle/>
        <a:p>
          <a:endParaRPr lang="zh-TW" altLang="en-US"/>
        </a:p>
      </dgm:t>
    </dgm:pt>
    <dgm:pt modelId="{7A4EA43A-31DC-4E08-9005-7E3162B9800A}">
      <dgm:prSet phldrT="[文字]" custT="1"/>
      <dgm:spPr/>
      <dgm:t>
        <a:bodyPr/>
        <a:lstStyle/>
        <a:p>
          <a:r>
            <a:rPr lang="zh-TW" altLang="en-US" sz="2000" dirty="0">
              <a:latin typeface="標楷體" pitchFamily="65" charset="-120"/>
              <a:ea typeface="標楷體" pitchFamily="65" charset="-120"/>
            </a:rPr>
            <a:t>教師學習共同體</a:t>
          </a:r>
        </a:p>
      </dgm:t>
    </dgm:pt>
    <dgm:pt modelId="{9BEF3CA2-8F6B-4A0C-A9FF-904B50EEADC9}" type="parTrans" cxnId="{15A323AB-A8D1-4B21-B6AB-CA72DF9D97D0}">
      <dgm:prSet/>
      <dgm:spPr/>
      <dgm:t>
        <a:bodyPr/>
        <a:lstStyle/>
        <a:p>
          <a:endParaRPr lang="zh-TW" altLang="en-US"/>
        </a:p>
      </dgm:t>
    </dgm:pt>
    <dgm:pt modelId="{E39DB72D-4E7B-4F36-B615-2071A7F8635C}" type="sibTrans" cxnId="{15A323AB-A8D1-4B21-B6AB-CA72DF9D97D0}">
      <dgm:prSet/>
      <dgm:spPr/>
      <dgm:t>
        <a:bodyPr/>
        <a:lstStyle/>
        <a:p>
          <a:endParaRPr lang="zh-TW" altLang="en-US"/>
        </a:p>
      </dgm:t>
    </dgm:pt>
    <dgm:pt modelId="{A6A2A63A-075E-41D9-BDE5-A46C849E81CA}">
      <dgm:prSet phldrT="[文字]" custT="1"/>
      <dgm:spPr/>
      <dgm:t>
        <a:bodyPr/>
        <a:lstStyle/>
        <a:p>
          <a:r>
            <a:rPr lang="zh-TW" altLang="en-US" sz="2000" dirty="0" smtClean="0">
              <a:latin typeface="標楷體" pitchFamily="65" charset="-120"/>
              <a:ea typeface="標楷體" pitchFamily="65" charset="-120"/>
            </a:rPr>
            <a:t>共同備</a:t>
          </a:r>
          <a:r>
            <a:rPr lang="zh-TW" altLang="en-US" sz="2000" dirty="0">
              <a:latin typeface="標楷體" pitchFamily="65" charset="-120"/>
              <a:ea typeface="標楷體" pitchFamily="65" charset="-120"/>
            </a:rPr>
            <a:t>課</a:t>
          </a:r>
        </a:p>
      </dgm:t>
    </dgm:pt>
    <dgm:pt modelId="{3E63627B-951C-4539-9B41-07195DBE5CD5}" type="parTrans" cxnId="{FAA6CAF5-F11A-42EC-9E72-6B8A6A3FE1AA}">
      <dgm:prSet/>
      <dgm:spPr/>
      <dgm:t>
        <a:bodyPr/>
        <a:lstStyle/>
        <a:p>
          <a:endParaRPr lang="zh-TW" altLang="en-US"/>
        </a:p>
      </dgm:t>
    </dgm:pt>
    <dgm:pt modelId="{8FC2A9E8-D8CF-4E2D-80C5-272B644890D7}" type="sibTrans" cxnId="{FAA6CAF5-F11A-42EC-9E72-6B8A6A3FE1AA}">
      <dgm:prSet/>
      <dgm:spPr/>
      <dgm:t>
        <a:bodyPr/>
        <a:lstStyle/>
        <a:p>
          <a:endParaRPr lang="zh-TW" altLang="en-US"/>
        </a:p>
      </dgm:t>
    </dgm:pt>
    <dgm:pt modelId="{46578AFC-7145-4C97-8BC4-56F8FA90B30C}">
      <dgm:prSet phldrT="[文字]" custT="1"/>
      <dgm:spPr>
        <a:gradFill flip="none" rotWithShape="0">
          <a:gsLst>
            <a:gs pos="0">
              <a:srgbClr val="7030A0">
                <a:tint val="66000"/>
                <a:satMod val="160000"/>
              </a:srgbClr>
            </a:gs>
            <a:gs pos="50000">
              <a:srgbClr val="7030A0">
                <a:tint val="44500"/>
                <a:satMod val="160000"/>
              </a:srgbClr>
            </a:gs>
            <a:gs pos="100000">
              <a:srgbClr val="7030A0">
                <a:tint val="23500"/>
                <a:satMod val="160000"/>
              </a:srgbClr>
            </a:gs>
          </a:gsLst>
          <a:path path="circle">
            <a:fillToRect l="50000" t="50000" r="50000" b="50000"/>
          </a:path>
          <a:tileRect/>
        </a:gradFill>
      </dgm:spPr>
      <dgm:t>
        <a:bodyPr/>
        <a:lstStyle/>
        <a:p>
          <a:pPr algn="l"/>
          <a:r>
            <a:rPr lang="zh-TW" altLang="en-US" sz="2200" dirty="0">
              <a:latin typeface="標楷體" pitchFamily="65" charset="-120"/>
              <a:ea typeface="標楷體" pitchFamily="65" charset="-120"/>
            </a:rPr>
            <a:t>運用資料診斷學生學習</a:t>
          </a:r>
        </a:p>
      </dgm:t>
    </dgm:pt>
    <dgm:pt modelId="{D3AA33A1-E605-47CC-857F-ACFB55B68D86}" type="parTrans" cxnId="{BE4F8415-9C25-41A7-B612-A68CB8A88F8A}">
      <dgm:prSet/>
      <dgm:spPr/>
      <dgm:t>
        <a:bodyPr/>
        <a:lstStyle/>
        <a:p>
          <a:endParaRPr lang="zh-TW" altLang="en-US"/>
        </a:p>
      </dgm:t>
    </dgm:pt>
    <dgm:pt modelId="{095C5D1E-C258-4353-BC80-1F36F269BB04}" type="sibTrans" cxnId="{BE4F8415-9C25-41A7-B612-A68CB8A88F8A}">
      <dgm:prSet/>
      <dgm:spPr/>
      <dgm:t>
        <a:bodyPr/>
        <a:lstStyle/>
        <a:p>
          <a:endParaRPr lang="zh-TW" altLang="en-US"/>
        </a:p>
      </dgm:t>
    </dgm:pt>
    <dgm:pt modelId="{7349F63C-C0B2-450A-BE11-0B3B06E04B62}">
      <dgm:prSet phldrT="[文字]" custT="1"/>
      <dgm:spPr>
        <a:gradFill flip="none" rotWithShape="0">
          <a:gsLst>
            <a:gs pos="0">
              <a:srgbClr val="7030A0">
                <a:tint val="66000"/>
                <a:satMod val="160000"/>
              </a:srgbClr>
            </a:gs>
            <a:gs pos="50000">
              <a:srgbClr val="7030A0">
                <a:tint val="44500"/>
                <a:satMod val="160000"/>
              </a:srgbClr>
            </a:gs>
            <a:gs pos="100000">
              <a:srgbClr val="7030A0">
                <a:tint val="23500"/>
                <a:satMod val="160000"/>
              </a:srgbClr>
            </a:gs>
          </a:gsLst>
          <a:path path="circle">
            <a:fillToRect l="50000" t="50000" r="50000" b="50000"/>
          </a:path>
          <a:tileRect/>
        </a:gradFill>
      </dgm:spPr>
      <dgm:t>
        <a:bodyPr/>
        <a:lstStyle/>
        <a:p>
          <a:pPr algn="l"/>
          <a:r>
            <a:rPr lang="zh-TW" altLang="en-US" sz="2200" dirty="0">
              <a:latin typeface="標楷體" pitchFamily="65" charset="-120"/>
              <a:ea typeface="標楷體" pitchFamily="65" charset="-120"/>
            </a:rPr>
            <a:t>討論教材組織、教學方法、評量與學習單設計</a:t>
          </a:r>
        </a:p>
      </dgm:t>
    </dgm:pt>
    <dgm:pt modelId="{648C8B5F-0CEC-4DCD-BB05-9842F426B98E}" type="parTrans" cxnId="{CD20A515-C0A8-41B4-825A-4D4AC6BA7A6C}">
      <dgm:prSet/>
      <dgm:spPr/>
      <dgm:t>
        <a:bodyPr/>
        <a:lstStyle/>
        <a:p>
          <a:endParaRPr lang="zh-TW" altLang="en-US"/>
        </a:p>
      </dgm:t>
    </dgm:pt>
    <dgm:pt modelId="{A04B5403-A215-4A43-8310-48087A8518C5}" type="sibTrans" cxnId="{CD20A515-C0A8-41B4-825A-4D4AC6BA7A6C}">
      <dgm:prSet/>
      <dgm:spPr/>
      <dgm:t>
        <a:bodyPr/>
        <a:lstStyle/>
        <a:p>
          <a:endParaRPr lang="zh-TW" altLang="en-US"/>
        </a:p>
      </dgm:t>
    </dgm:pt>
    <dgm:pt modelId="{5798630D-0FCE-4D07-8002-13F2E88561EE}">
      <dgm:prSet phldrT="[文字]" custT="1"/>
      <dgm:spPr/>
      <dgm:t>
        <a:bodyPr/>
        <a:lstStyle/>
        <a:p>
          <a:r>
            <a:rPr lang="zh-TW" altLang="en-US" sz="2000" dirty="0">
              <a:latin typeface="標楷體" pitchFamily="65" charset="-120"/>
              <a:ea typeface="標楷體" pitchFamily="65" charset="-120"/>
            </a:rPr>
            <a:t>公開授課</a:t>
          </a:r>
          <a:r>
            <a:rPr lang="en-US" altLang="zh-TW" sz="2000" dirty="0">
              <a:latin typeface="標楷體" pitchFamily="65" charset="-120"/>
              <a:ea typeface="標楷體" pitchFamily="65" charset="-120"/>
            </a:rPr>
            <a:t>/</a:t>
          </a:r>
          <a:r>
            <a:rPr lang="zh-TW" altLang="en-US" sz="2000" dirty="0">
              <a:latin typeface="標楷體" pitchFamily="65" charset="-120"/>
              <a:ea typeface="標楷體" pitchFamily="65" charset="-120"/>
            </a:rPr>
            <a:t>觀課</a:t>
          </a:r>
        </a:p>
      </dgm:t>
    </dgm:pt>
    <dgm:pt modelId="{AEA39671-75DE-4E99-B52B-635DAEE6C13E}" type="parTrans" cxnId="{1B46AE62-9C38-427A-A7C7-6E5C308CC3EC}">
      <dgm:prSet/>
      <dgm:spPr/>
      <dgm:t>
        <a:bodyPr/>
        <a:lstStyle/>
        <a:p>
          <a:endParaRPr lang="zh-TW" altLang="en-US"/>
        </a:p>
      </dgm:t>
    </dgm:pt>
    <dgm:pt modelId="{A9D0712F-7A7E-4BAF-B752-298680E74ACF}" type="sibTrans" cxnId="{1B46AE62-9C38-427A-A7C7-6E5C308CC3EC}">
      <dgm:prSet/>
      <dgm:spPr/>
      <dgm:t>
        <a:bodyPr/>
        <a:lstStyle/>
        <a:p>
          <a:endParaRPr lang="zh-TW" altLang="en-US"/>
        </a:p>
      </dgm:t>
    </dgm:pt>
    <dgm:pt modelId="{8C783E39-ADAB-4B26-81E9-01DAE3318449}">
      <dgm:prSet phldrT="[文字]" custT="1"/>
      <dgm:spPr/>
      <dgm:t>
        <a:bodyPr/>
        <a:lstStyle/>
        <a:p>
          <a:pPr algn="l"/>
          <a:r>
            <a:rPr lang="zh-TW" altLang="en-US" sz="2200" dirty="0">
              <a:latin typeface="標楷體" pitchFamily="65" charset="-120"/>
              <a:ea typeface="標楷體" pitchFamily="65" charset="-120"/>
            </a:rPr>
            <a:t>討論對於學生學習的觀察</a:t>
          </a:r>
        </a:p>
      </dgm:t>
    </dgm:pt>
    <dgm:pt modelId="{18E8C034-8293-429D-B199-964FD8B44EEB}" type="parTrans" cxnId="{586869AD-E552-47B5-AD14-52E51846FBEC}">
      <dgm:prSet/>
      <dgm:spPr/>
      <dgm:t>
        <a:bodyPr/>
        <a:lstStyle/>
        <a:p>
          <a:endParaRPr lang="zh-TW" altLang="en-US"/>
        </a:p>
      </dgm:t>
    </dgm:pt>
    <dgm:pt modelId="{5794DB97-3751-4299-ACFF-95D88319E085}" type="sibTrans" cxnId="{586869AD-E552-47B5-AD14-52E51846FBEC}">
      <dgm:prSet/>
      <dgm:spPr/>
      <dgm:t>
        <a:bodyPr/>
        <a:lstStyle/>
        <a:p>
          <a:endParaRPr lang="zh-TW" altLang="en-US"/>
        </a:p>
      </dgm:t>
    </dgm:pt>
    <dgm:pt modelId="{63D68408-BDAB-4C1B-95D3-BB50CD1D9797}">
      <dgm:prSet phldrT="[文字]" custT="1"/>
      <dgm:spPr/>
      <dgm:t>
        <a:bodyPr/>
        <a:lstStyle/>
        <a:p>
          <a:r>
            <a:rPr lang="zh-TW" altLang="en-US" sz="2000" dirty="0">
              <a:latin typeface="標楷體" pitchFamily="65" charset="-120"/>
              <a:ea typeface="標楷體" pitchFamily="65" charset="-120"/>
            </a:rPr>
            <a:t>共同議課</a:t>
          </a:r>
        </a:p>
      </dgm:t>
    </dgm:pt>
    <dgm:pt modelId="{E5C1D100-AACD-4F48-9BF3-3A3865767BCC}" type="parTrans" cxnId="{132405BE-2D33-440E-B834-FD46499F7503}">
      <dgm:prSet/>
      <dgm:spPr/>
      <dgm:t>
        <a:bodyPr/>
        <a:lstStyle/>
        <a:p>
          <a:endParaRPr lang="zh-TW" altLang="en-US"/>
        </a:p>
      </dgm:t>
    </dgm:pt>
    <dgm:pt modelId="{602D779A-64E0-4DA8-973E-3BE087368D3E}" type="sibTrans" cxnId="{132405BE-2D33-440E-B834-FD46499F7503}">
      <dgm:prSet/>
      <dgm:spPr/>
      <dgm:t>
        <a:bodyPr/>
        <a:lstStyle/>
        <a:p>
          <a:endParaRPr lang="zh-TW" altLang="en-US"/>
        </a:p>
      </dgm:t>
    </dgm:pt>
    <dgm:pt modelId="{A98E3CED-6C98-4B68-A804-5F00BD3904A2}">
      <dgm:prSet phldrT="[文字]" custT="1"/>
      <dgm:spPr>
        <a:gradFill flip="none" rotWithShape="0">
          <a:gsLst>
            <a:gs pos="0">
              <a:srgbClr val="7030A0">
                <a:tint val="66000"/>
                <a:satMod val="160000"/>
              </a:srgbClr>
            </a:gs>
            <a:gs pos="50000">
              <a:srgbClr val="7030A0">
                <a:tint val="44500"/>
                <a:satMod val="160000"/>
              </a:srgbClr>
            </a:gs>
            <a:gs pos="100000">
              <a:srgbClr val="7030A0">
                <a:tint val="23500"/>
                <a:satMod val="160000"/>
              </a:srgbClr>
            </a:gs>
          </a:gsLst>
          <a:path path="circle">
            <a:fillToRect l="50000" t="50000" r="50000" b="50000"/>
          </a:path>
          <a:tileRect/>
        </a:gradFill>
      </dgm:spPr>
      <dgm:t>
        <a:bodyPr/>
        <a:lstStyle/>
        <a:p>
          <a:pPr algn="l"/>
          <a:r>
            <a:rPr lang="zh-TW" altLang="en-US" sz="2200" dirty="0">
              <a:latin typeface="標楷體" pitchFamily="65" charset="-120"/>
              <a:ea typeface="標楷體" pitchFamily="65" charset="-120"/>
            </a:rPr>
            <a:t>分享教學研究</a:t>
          </a:r>
        </a:p>
      </dgm:t>
    </dgm:pt>
    <dgm:pt modelId="{3067E51B-002D-453E-A4F6-CA29169E4EF9}" type="parTrans" cxnId="{15E7F734-885B-4793-AF82-67B12ADF61C1}">
      <dgm:prSet/>
      <dgm:spPr/>
      <dgm:t>
        <a:bodyPr/>
        <a:lstStyle/>
        <a:p>
          <a:endParaRPr lang="zh-TW" altLang="en-US"/>
        </a:p>
      </dgm:t>
    </dgm:pt>
    <dgm:pt modelId="{6EF6AE7B-9170-488B-A994-B67DA5277A98}" type="sibTrans" cxnId="{15E7F734-885B-4793-AF82-67B12ADF61C1}">
      <dgm:prSet/>
      <dgm:spPr/>
      <dgm:t>
        <a:bodyPr/>
        <a:lstStyle/>
        <a:p>
          <a:endParaRPr lang="zh-TW" altLang="en-US"/>
        </a:p>
      </dgm:t>
    </dgm:pt>
    <dgm:pt modelId="{CE670CBD-D4B3-4249-8B24-297E06C284C8}">
      <dgm:prSet phldrT="[文字]" custT="1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pPr algn="l"/>
          <a:r>
            <a:rPr lang="zh-TW" altLang="en-US" sz="2200" dirty="0">
              <a:latin typeface="標楷體" pitchFamily="65" charset="-120"/>
              <a:ea typeface="標楷體" pitchFamily="65" charset="-120"/>
            </a:rPr>
            <a:t>進行公開教學</a:t>
          </a:r>
        </a:p>
      </dgm:t>
    </dgm:pt>
    <dgm:pt modelId="{E6DFAEB1-EE09-41E3-A68D-4ED41B0DFBB3}" type="parTrans" cxnId="{95066C2F-D4BE-44B9-9B64-E41F2C4A4583}">
      <dgm:prSet/>
      <dgm:spPr/>
      <dgm:t>
        <a:bodyPr/>
        <a:lstStyle/>
        <a:p>
          <a:endParaRPr lang="zh-TW" altLang="en-US"/>
        </a:p>
      </dgm:t>
    </dgm:pt>
    <dgm:pt modelId="{C9AE560C-721A-494B-B5AB-DEE083CB3FCE}" type="sibTrans" cxnId="{95066C2F-D4BE-44B9-9B64-E41F2C4A4583}">
      <dgm:prSet/>
      <dgm:spPr/>
      <dgm:t>
        <a:bodyPr/>
        <a:lstStyle/>
        <a:p>
          <a:endParaRPr lang="zh-TW" altLang="en-US"/>
        </a:p>
      </dgm:t>
    </dgm:pt>
    <dgm:pt modelId="{47EDEC2D-A325-48C8-B934-885D5AECE56F}">
      <dgm:prSet phldrT="[文字]" custT="1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pPr algn="l"/>
          <a:r>
            <a:rPr lang="zh-TW" altLang="en-US" sz="2200" dirty="0">
              <a:latin typeface="標楷體" pitchFamily="65" charset="-120"/>
              <a:ea typeface="標楷體" pitchFamily="65" charset="-120"/>
            </a:rPr>
            <a:t>觀察學生學習</a:t>
          </a:r>
        </a:p>
      </dgm:t>
    </dgm:pt>
    <dgm:pt modelId="{534FC482-634B-4311-8611-69BBF11460D6}" type="parTrans" cxnId="{B2F2852D-5368-44FC-9091-018695DBA6E1}">
      <dgm:prSet/>
      <dgm:spPr/>
      <dgm:t>
        <a:bodyPr/>
        <a:lstStyle/>
        <a:p>
          <a:endParaRPr lang="zh-TW" altLang="en-US"/>
        </a:p>
      </dgm:t>
    </dgm:pt>
    <dgm:pt modelId="{654A54EB-CCEB-4E40-8896-0F021FE99EED}" type="sibTrans" cxnId="{B2F2852D-5368-44FC-9091-018695DBA6E1}">
      <dgm:prSet/>
      <dgm:spPr/>
      <dgm:t>
        <a:bodyPr/>
        <a:lstStyle/>
        <a:p>
          <a:endParaRPr lang="zh-TW" altLang="en-US"/>
        </a:p>
      </dgm:t>
    </dgm:pt>
    <dgm:pt modelId="{C0863CEE-28FF-4A4D-B73E-BD893B720C21}">
      <dgm:prSet phldrT="[文字]"/>
      <dgm:spPr/>
      <dgm:t>
        <a:bodyPr/>
        <a:lstStyle/>
        <a:p>
          <a:pPr algn="l"/>
          <a:r>
            <a:rPr lang="zh-TW" altLang="en-US" dirty="0">
              <a:latin typeface="標楷體" pitchFamily="65" charset="-120"/>
              <a:ea typeface="標楷體" pitchFamily="65" charset="-120"/>
            </a:rPr>
            <a:t>分享從教學觀察中學到什麼</a:t>
          </a:r>
        </a:p>
      </dgm:t>
    </dgm:pt>
    <dgm:pt modelId="{6EBEDEDA-F01C-4B5C-80B2-8DE84E31CD19}" type="parTrans" cxnId="{1C543426-DAD0-4707-96DE-751E19777A2C}">
      <dgm:prSet/>
      <dgm:spPr/>
      <dgm:t>
        <a:bodyPr/>
        <a:lstStyle/>
        <a:p>
          <a:endParaRPr lang="zh-TW" altLang="en-US"/>
        </a:p>
      </dgm:t>
    </dgm:pt>
    <dgm:pt modelId="{236577DA-EB21-4CCD-9A61-BFC26A76A912}" type="sibTrans" cxnId="{1C543426-DAD0-4707-96DE-751E19777A2C}">
      <dgm:prSet/>
      <dgm:spPr/>
      <dgm:t>
        <a:bodyPr/>
        <a:lstStyle/>
        <a:p>
          <a:endParaRPr lang="zh-TW" altLang="en-US"/>
        </a:p>
      </dgm:t>
    </dgm:pt>
    <dgm:pt modelId="{14F3A8BA-546D-4658-A62F-E31DCEE3E4B1}" type="pres">
      <dgm:prSet presAssocID="{FF9B31CF-E7EF-41AA-A0E1-F131DFA67084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D1BA77E8-8679-48C8-A773-1F9C2550F6FE}" type="pres">
      <dgm:prSet presAssocID="{7A4EA43A-31DC-4E08-9005-7E3162B9800A}" presName="root1" presStyleCnt="0"/>
      <dgm:spPr/>
    </dgm:pt>
    <dgm:pt modelId="{9B3A9C27-E472-4962-9F70-E3E04755FA4A}" type="pres">
      <dgm:prSet presAssocID="{7A4EA43A-31DC-4E08-9005-7E3162B9800A}" presName="LevelOneTextNode" presStyleLbl="node0" presStyleIdx="0" presStyleCnt="1" custScaleX="147108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06EAEEE5-16B4-4874-985E-F9185234B25E}" type="pres">
      <dgm:prSet presAssocID="{7A4EA43A-31DC-4E08-9005-7E3162B9800A}" presName="level2hierChild" presStyleCnt="0"/>
      <dgm:spPr/>
    </dgm:pt>
    <dgm:pt modelId="{1EC382F2-C443-4E27-80C0-406673F24354}" type="pres">
      <dgm:prSet presAssocID="{3E63627B-951C-4539-9B41-07195DBE5CD5}" presName="conn2-1" presStyleLbl="parChTrans1D2" presStyleIdx="0" presStyleCnt="3"/>
      <dgm:spPr/>
      <dgm:t>
        <a:bodyPr/>
        <a:lstStyle/>
        <a:p>
          <a:endParaRPr lang="zh-TW" altLang="en-US"/>
        </a:p>
      </dgm:t>
    </dgm:pt>
    <dgm:pt modelId="{4E5AE60C-1621-419D-B5D6-CE84E1A25D8F}" type="pres">
      <dgm:prSet presAssocID="{3E63627B-951C-4539-9B41-07195DBE5CD5}" presName="connTx" presStyleLbl="parChTrans1D2" presStyleIdx="0" presStyleCnt="3"/>
      <dgm:spPr/>
      <dgm:t>
        <a:bodyPr/>
        <a:lstStyle/>
        <a:p>
          <a:endParaRPr lang="zh-TW" altLang="en-US"/>
        </a:p>
      </dgm:t>
    </dgm:pt>
    <dgm:pt modelId="{6D701F1A-5F2F-476D-81E5-924C17775C6C}" type="pres">
      <dgm:prSet presAssocID="{A6A2A63A-075E-41D9-BDE5-A46C849E81CA}" presName="root2" presStyleCnt="0"/>
      <dgm:spPr/>
    </dgm:pt>
    <dgm:pt modelId="{B9830EEA-5986-48EC-926D-C7F0B36BCBA3}" type="pres">
      <dgm:prSet presAssocID="{A6A2A63A-075E-41D9-BDE5-A46C849E81CA}" presName="LevelTwoTextNode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52AB42B9-D789-421A-BE8A-8BD84EF91B6C}" type="pres">
      <dgm:prSet presAssocID="{A6A2A63A-075E-41D9-BDE5-A46C849E81CA}" presName="level3hierChild" presStyleCnt="0"/>
      <dgm:spPr/>
    </dgm:pt>
    <dgm:pt modelId="{5F019C81-2DBE-4926-9DF3-BA70A17B376C}" type="pres">
      <dgm:prSet presAssocID="{D3AA33A1-E605-47CC-857F-ACFB55B68D86}" presName="conn2-1" presStyleLbl="parChTrans1D3" presStyleIdx="0" presStyleCnt="7"/>
      <dgm:spPr/>
      <dgm:t>
        <a:bodyPr/>
        <a:lstStyle/>
        <a:p>
          <a:endParaRPr lang="zh-TW" altLang="en-US"/>
        </a:p>
      </dgm:t>
    </dgm:pt>
    <dgm:pt modelId="{8D333168-8D2D-46A8-AE84-D0BAD5E731DC}" type="pres">
      <dgm:prSet presAssocID="{D3AA33A1-E605-47CC-857F-ACFB55B68D86}" presName="connTx" presStyleLbl="parChTrans1D3" presStyleIdx="0" presStyleCnt="7"/>
      <dgm:spPr/>
      <dgm:t>
        <a:bodyPr/>
        <a:lstStyle/>
        <a:p>
          <a:endParaRPr lang="zh-TW" altLang="en-US"/>
        </a:p>
      </dgm:t>
    </dgm:pt>
    <dgm:pt modelId="{14E2ABAD-6DD8-47D4-94A5-445A6E5AEBA2}" type="pres">
      <dgm:prSet presAssocID="{46578AFC-7145-4C97-8BC4-56F8FA90B30C}" presName="root2" presStyleCnt="0"/>
      <dgm:spPr/>
    </dgm:pt>
    <dgm:pt modelId="{05740DB3-EBEF-4941-8937-4EA6095C3D7C}" type="pres">
      <dgm:prSet presAssocID="{46578AFC-7145-4C97-8BC4-56F8FA90B30C}" presName="LevelTwoTextNode" presStyleLbl="node3" presStyleIdx="0" presStyleCnt="7" custScaleX="271567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ACD17A7D-A794-4620-B99A-6B2A6B393CD3}" type="pres">
      <dgm:prSet presAssocID="{46578AFC-7145-4C97-8BC4-56F8FA90B30C}" presName="level3hierChild" presStyleCnt="0"/>
      <dgm:spPr/>
    </dgm:pt>
    <dgm:pt modelId="{C1C78AD6-1678-46EF-B349-3F5C25F8F045}" type="pres">
      <dgm:prSet presAssocID="{648C8B5F-0CEC-4DCD-BB05-9842F426B98E}" presName="conn2-1" presStyleLbl="parChTrans1D3" presStyleIdx="1" presStyleCnt="7"/>
      <dgm:spPr/>
      <dgm:t>
        <a:bodyPr/>
        <a:lstStyle/>
        <a:p>
          <a:endParaRPr lang="zh-TW" altLang="en-US"/>
        </a:p>
      </dgm:t>
    </dgm:pt>
    <dgm:pt modelId="{B7416A6B-A810-4FA4-8057-252A033F928E}" type="pres">
      <dgm:prSet presAssocID="{648C8B5F-0CEC-4DCD-BB05-9842F426B98E}" presName="connTx" presStyleLbl="parChTrans1D3" presStyleIdx="1" presStyleCnt="7"/>
      <dgm:spPr/>
      <dgm:t>
        <a:bodyPr/>
        <a:lstStyle/>
        <a:p>
          <a:endParaRPr lang="zh-TW" altLang="en-US"/>
        </a:p>
      </dgm:t>
    </dgm:pt>
    <dgm:pt modelId="{7BA86050-5ED6-469B-92E8-ABFC83DDEF06}" type="pres">
      <dgm:prSet presAssocID="{7349F63C-C0B2-450A-BE11-0B3B06E04B62}" presName="root2" presStyleCnt="0"/>
      <dgm:spPr/>
    </dgm:pt>
    <dgm:pt modelId="{BC2D2FE0-7FF3-4A29-8400-10DF9F089B00}" type="pres">
      <dgm:prSet presAssocID="{7349F63C-C0B2-450A-BE11-0B3B06E04B62}" presName="LevelTwoTextNode" presStyleLbl="node3" presStyleIdx="1" presStyleCnt="7" custScaleX="270885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C187662D-F27E-437A-BA1A-C6AD656CB829}" type="pres">
      <dgm:prSet presAssocID="{7349F63C-C0B2-450A-BE11-0B3B06E04B62}" presName="level3hierChild" presStyleCnt="0"/>
      <dgm:spPr/>
    </dgm:pt>
    <dgm:pt modelId="{3495359B-CCE9-498A-85E5-6C1DA2DA08F2}" type="pres">
      <dgm:prSet presAssocID="{3067E51B-002D-453E-A4F6-CA29169E4EF9}" presName="conn2-1" presStyleLbl="parChTrans1D3" presStyleIdx="2" presStyleCnt="7"/>
      <dgm:spPr/>
      <dgm:t>
        <a:bodyPr/>
        <a:lstStyle/>
        <a:p>
          <a:endParaRPr lang="zh-TW" altLang="en-US"/>
        </a:p>
      </dgm:t>
    </dgm:pt>
    <dgm:pt modelId="{5ED54A95-EC0A-4842-A5D4-5653674B94D4}" type="pres">
      <dgm:prSet presAssocID="{3067E51B-002D-453E-A4F6-CA29169E4EF9}" presName="connTx" presStyleLbl="parChTrans1D3" presStyleIdx="2" presStyleCnt="7"/>
      <dgm:spPr/>
      <dgm:t>
        <a:bodyPr/>
        <a:lstStyle/>
        <a:p>
          <a:endParaRPr lang="zh-TW" altLang="en-US"/>
        </a:p>
      </dgm:t>
    </dgm:pt>
    <dgm:pt modelId="{856234B3-D9E0-4927-825D-12BBB58E56C7}" type="pres">
      <dgm:prSet presAssocID="{A98E3CED-6C98-4B68-A804-5F00BD3904A2}" presName="root2" presStyleCnt="0"/>
      <dgm:spPr/>
    </dgm:pt>
    <dgm:pt modelId="{D77FF045-2570-45C4-BFD6-FA8BDBB4A87B}" type="pres">
      <dgm:prSet presAssocID="{A98E3CED-6C98-4B68-A804-5F00BD3904A2}" presName="LevelTwoTextNode" presStyleLbl="node3" presStyleIdx="2" presStyleCnt="7" custScaleX="273964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437CB3B5-BE85-4012-82C4-A3FD6208A668}" type="pres">
      <dgm:prSet presAssocID="{A98E3CED-6C98-4B68-A804-5F00BD3904A2}" presName="level3hierChild" presStyleCnt="0"/>
      <dgm:spPr/>
    </dgm:pt>
    <dgm:pt modelId="{8CCC4DDA-047E-40B6-9C52-1E8ABE6A9449}" type="pres">
      <dgm:prSet presAssocID="{AEA39671-75DE-4E99-B52B-635DAEE6C13E}" presName="conn2-1" presStyleLbl="parChTrans1D2" presStyleIdx="1" presStyleCnt="3"/>
      <dgm:spPr/>
      <dgm:t>
        <a:bodyPr/>
        <a:lstStyle/>
        <a:p>
          <a:endParaRPr lang="zh-TW" altLang="en-US"/>
        </a:p>
      </dgm:t>
    </dgm:pt>
    <dgm:pt modelId="{DE38BA16-1E31-4426-84DA-1CC6FE494705}" type="pres">
      <dgm:prSet presAssocID="{AEA39671-75DE-4E99-B52B-635DAEE6C13E}" presName="connTx" presStyleLbl="parChTrans1D2" presStyleIdx="1" presStyleCnt="3"/>
      <dgm:spPr/>
      <dgm:t>
        <a:bodyPr/>
        <a:lstStyle/>
        <a:p>
          <a:endParaRPr lang="zh-TW" altLang="en-US"/>
        </a:p>
      </dgm:t>
    </dgm:pt>
    <dgm:pt modelId="{0A0C7DF1-1333-49C7-B4A6-DC8CC75676C5}" type="pres">
      <dgm:prSet presAssocID="{5798630D-0FCE-4D07-8002-13F2E88561EE}" presName="root2" presStyleCnt="0"/>
      <dgm:spPr/>
    </dgm:pt>
    <dgm:pt modelId="{3D7E527C-AE4E-4139-A6A7-21C60FD9F695}" type="pres">
      <dgm:prSet presAssocID="{5798630D-0FCE-4D07-8002-13F2E88561EE}" presName="LevelTwoTextNode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A98306E1-386F-4618-A560-2FD54EFE16CE}" type="pres">
      <dgm:prSet presAssocID="{5798630D-0FCE-4D07-8002-13F2E88561EE}" presName="level3hierChild" presStyleCnt="0"/>
      <dgm:spPr/>
    </dgm:pt>
    <dgm:pt modelId="{E98312CB-D43D-4328-B817-9B432297D230}" type="pres">
      <dgm:prSet presAssocID="{E6DFAEB1-EE09-41E3-A68D-4ED41B0DFBB3}" presName="conn2-1" presStyleLbl="parChTrans1D3" presStyleIdx="3" presStyleCnt="7"/>
      <dgm:spPr/>
      <dgm:t>
        <a:bodyPr/>
        <a:lstStyle/>
        <a:p>
          <a:endParaRPr lang="zh-TW" altLang="en-US"/>
        </a:p>
      </dgm:t>
    </dgm:pt>
    <dgm:pt modelId="{DEC580AA-C5CB-4BE3-BE5C-D12CB5F555B4}" type="pres">
      <dgm:prSet presAssocID="{E6DFAEB1-EE09-41E3-A68D-4ED41B0DFBB3}" presName="connTx" presStyleLbl="parChTrans1D3" presStyleIdx="3" presStyleCnt="7"/>
      <dgm:spPr/>
      <dgm:t>
        <a:bodyPr/>
        <a:lstStyle/>
        <a:p>
          <a:endParaRPr lang="zh-TW" altLang="en-US"/>
        </a:p>
      </dgm:t>
    </dgm:pt>
    <dgm:pt modelId="{186E141F-8DAD-4B36-B524-23A5AA111B76}" type="pres">
      <dgm:prSet presAssocID="{CE670CBD-D4B3-4249-8B24-297E06C284C8}" presName="root2" presStyleCnt="0"/>
      <dgm:spPr/>
    </dgm:pt>
    <dgm:pt modelId="{D7F358C7-16F5-4428-9C19-3F651D9A6984}" type="pres">
      <dgm:prSet presAssocID="{CE670CBD-D4B3-4249-8B24-297E06C284C8}" presName="LevelTwoTextNode" presStyleLbl="node3" presStyleIdx="3" presStyleCnt="7" custScaleX="274959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47274967-E451-41C3-9CA9-F02F228E7D4C}" type="pres">
      <dgm:prSet presAssocID="{CE670CBD-D4B3-4249-8B24-297E06C284C8}" presName="level3hierChild" presStyleCnt="0"/>
      <dgm:spPr/>
    </dgm:pt>
    <dgm:pt modelId="{16E7D563-4342-4D1D-AE07-C54A6C1B3DEB}" type="pres">
      <dgm:prSet presAssocID="{534FC482-634B-4311-8611-69BBF11460D6}" presName="conn2-1" presStyleLbl="parChTrans1D3" presStyleIdx="4" presStyleCnt="7"/>
      <dgm:spPr/>
      <dgm:t>
        <a:bodyPr/>
        <a:lstStyle/>
        <a:p>
          <a:endParaRPr lang="zh-TW" altLang="en-US"/>
        </a:p>
      </dgm:t>
    </dgm:pt>
    <dgm:pt modelId="{5BBCE4B2-B1A1-4F9D-90A8-5EAFE1534EC0}" type="pres">
      <dgm:prSet presAssocID="{534FC482-634B-4311-8611-69BBF11460D6}" presName="connTx" presStyleLbl="parChTrans1D3" presStyleIdx="4" presStyleCnt="7"/>
      <dgm:spPr/>
      <dgm:t>
        <a:bodyPr/>
        <a:lstStyle/>
        <a:p>
          <a:endParaRPr lang="zh-TW" altLang="en-US"/>
        </a:p>
      </dgm:t>
    </dgm:pt>
    <dgm:pt modelId="{60264E13-8DC7-4706-8A64-28AF9579C428}" type="pres">
      <dgm:prSet presAssocID="{47EDEC2D-A325-48C8-B934-885D5AECE56F}" presName="root2" presStyleCnt="0"/>
      <dgm:spPr/>
    </dgm:pt>
    <dgm:pt modelId="{AF2AFE06-EABB-4CE9-917F-090D35AED1E1}" type="pres">
      <dgm:prSet presAssocID="{47EDEC2D-A325-48C8-B934-885D5AECE56F}" presName="LevelTwoTextNode" presStyleLbl="node3" presStyleIdx="4" presStyleCnt="7" custScaleX="272913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77605E31-8DF6-43D2-B67E-C5D305137EAA}" type="pres">
      <dgm:prSet presAssocID="{47EDEC2D-A325-48C8-B934-885D5AECE56F}" presName="level3hierChild" presStyleCnt="0"/>
      <dgm:spPr/>
    </dgm:pt>
    <dgm:pt modelId="{70997695-1959-48EB-97F8-25756459B46D}" type="pres">
      <dgm:prSet presAssocID="{E5C1D100-AACD-4F48-9BF3-3A3865767BCC}" presName="conn2-1" presStyleLbl="parChTrans1D2" presStyleIdx="2" presStyleCnt="3"/>
      <dgm:spPr/>
      <dgm:t>
        <a:bodyPr/>
        <a:lstStyle/>
        <a:p>
          <a:endParaRPr lang="zh-TW" altLang="en-US"/>
        </a:p>
      </dgm:t>
    </dgm:pt>
    <dgm:pt modelId="{F3F91A72-6B7C-4A13-A447-F6390E926980}" type="pres">
      <dgm:prSet presAssocID="{E5C1D100-AACD-4F48-9BF3-3A3865767BCC}" presName="connTx" presStyleLbl="parChTrans1D2" presStyleIdx="2" presStyleCnt="3"/>
      <dgm:spPr/>
      <dgm:t>
        <a:bodyPr/>
        <a:lstStyle/>
        <a:p>
          <a:endParaRPr lang="zh-TW" altLang="en-US"/>
        </a:p>
      </dgm:t>
    </dgm:pt>
    <dgm:pt modelId="{FC88EBB8-3FD3-4909-9663-B9662FC3C076}" type="pres">
      <dgm:prSet presAssocID="{63D68408-BDAB-4C1B-95D3-BB50CD1D9797}" presName="root2" presStyleCnt="0"/>
      <dgm:spPr/>
    </dgm:pt>
    <dgm:pt modelId="{469F766E-009C-40C1-AC55-490843CFE4F1}" type="pres">
      <dgm:prSet presAssocID="{63D68408-BDAB-4C1B-95D3-BB50CD1D9797}" presName="LevelTwoTextNode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9EF9FDAE-CACB-47B8-9FD2-3E0C5108E174}" type="pres">
      <dgm:prSet presAssocID="{63D68408-BDAB-4C1B-95D3-BB50CD1D9797}" presName="level3hierChild" presStyleCnt="0"/>
      <dgm:spPr/>
    </dgm:pt>
    <dgm:pt modelId="{249920BC-593E-4B47-B1C4-F82A2AF95866}" type="pres">
      <dgm:prSet presAssocID="{18E8C034-8293-429D-B199-964FD8B44EEB}" presName="conn2-1" presStyleLbl="parChTrans1D3" presStyleIdx="5" presStyleCnt="7"/>
      <dgm:spPr/>
      <dgm:t>
        <a:bodyPr/>
        <a:lstStyle/>
        <a:p>
          <a:endParaRPr lang="zh-TW" altLang="en-US"/>
        </a:p>
      </dgm:t>
    </dgm:pt>
    <dgm:pt modelId="{413B72F7-CE45-4B52-A852-E314E222200C}" type="pres">
      <dgm:prSet presAssocID="{18E8C034-8293-429D-B199-964FD8B44EEB}" presName="connTx" presStyleLbl="parChTrans1D3" presStyleIdx="5" presStyleCnt="7"/>
      <dgm:spPr/>
      <dgm:t>
        <a:bodyPr/>
        <a:lstStyle/>
        <a:p>
          <a:endParaRPr lang="zh-TW" altLang="en-US"/>
        </a:p>
      </dgm:t>
    </dgm:pt>
    <dgm:pt modelId="{F290562F-D596-46FB-A9D5-CE68C81062BA}" type="pres">
      <dgm:prSet presAssocID="{8C783E39-ADAB-4B26-81E9-01DAE3318449}" presName="root2" presStyleCnt="0"/>
      <dgm:spPr/>
    </dgm:pt>
    <dgm:pt modelId="{AB09CC25-5BB7-40DA-9C1E-11552913B654}" type="pres">
      <dgm:prSet presAssocID="{8C783E39-ADAB-4B26-81E9-01DAE3318449}" presName="LevelTwoTextNode" presStyleLbl="node3" presStyleIdx="5" presStyleCnt="7" custScaleX="268819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0D87F4C5-D392-4759-9316-023762F6D3B4}" type="pres">
      <dgm:prSet presAssocID="{8C783E39-ADAB-4B26-81E9-01DAE3318449}" presName="level3hierChild" presStyleCnt="0"/>
      <dgm:spPr/>
    </dgm:pt>
    <dgm:pt modelId="{FFB1AC18-E492-4348-9200-4C624FDA3DB8}" type="pres">
      <dgm:prSet presAssocID="{6EBEDEDA-F01C-4B5C-80B2-8DE84E31CD19}" presName="conn2-1" presStyleLbl="parChTrans1D3" presStyleIdx="6" presStyleCnt="7"/>
      <dgm:spPr/>
      <dgm:t>
        <a:bodyPr/>
        <a:lstStyle/>
        <a:p>
          <a:endParaRPr lang="zh-TW" altLang="en-US"/>
        </a:p>
      </dgm:t>
    </dgm:pt>
    <dgm:pt modelId="{31E43E0E-F4DC-42A3-AA2A-D08598F34332}" type="pres">
      <dgm:prSet presAssocID="{6EBEDEDA-F01C-4B5C-80B2-8DE84E31CD19}" presName="connTx" presStyleLbl="parChTrans1D3" presStyleIdx="6" presStyleCnt="7"/>
      <dgm:spPr/>
      <dgm:t>
        <a:bodyPr/>
        <a:lstStyle/>
        <a:p>
          <a:endParaRPr lang="zh-TW" altLang="en-US"/>
        </a:p>
      </dgm:t>
    </dgm:pt>
    <dgm:pt modelId="{1A4A122A-5112-4DE3-BBD4-81D37B363CD0}" type="pres">
      <dgm:prSet presAssocID="{C0863CEE-28FF-4A4D-B73E-BD893B720C21}" presName="root2" presStyleCnt="0"/>
      <dgm:spPr/>
    </dgm:pt>
    <dgm:pt modelId="{BB0FC82E-E96F-43D3-BD0F-BBF4D247909A}" type="pres">
      <dgm:prSet presAssocID="{C0863CEE-28FF-4A4D-B73E-BD893B720C21}" presName="LevelTwoTextNode" presStyleLbl="node3" presStyleIdx="6" presStyleCnt="7" custScaleX="265076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7A0C467C-BE44-4055-9B45-D67EB4C9775B}" type="pres">
      <dgm:prSet presAssocID="{C0863CEE-28FF-4A4D-B73E-BD893B720C21}" presName="level3hierChild" presStyleCnt="0"/>
      <dgm:spPr/>
    </dgm:pt>
  </dgm:ptLst>
  <dgm:cxnLst>
    <dgm:cxn modelId="{3BD08CB7-B45B-4F97-9098-D2D2C4666018}" type="presOf" srcId="{3E63627B-951C-4539-9B41-07195DBE5CD5}" destId="{1EC382F2-C443-4E27-80C0-406673F24354}" srcOrd="0" destOrd="0" presId="urn:microsoft.com/office/officeart/2005/8/layout/hierarchy2"/>
    <dgm:cxn modelId="{95066C2F-D4BE-44B9-9B64-E41F2C4A4583}" srcId="{5798630D-0FCE-4D07-8002-13F2E88561EE}" destId="{CE670CBD-D4B3-4249-8B24-297E06C284C8}" srcOrd="0" destOrd="0" parTransId="{E6DFAEB1-EE09-41E3-A68D-4ED41B0DFBB3}" sibTransId="{C9AE560C-721A-494B-B5AB-DEE083CB3FCE}"/>
    <dgm:cxn modelId="{A81A465B-A739-4081-B228-0BF0D439E7C9}" type="presOf" srcId="{CE670CBD-D4B3-4249-8B24-297E06C284C8}" destId="{D7F358C7-16F5-4428-9C19-3F651D9A6984}" srcOrd="0" destOrd="0" presId="urn:microsoft.com/office/officeart/2005/8/layout/hierarchy2"/>
    <dgm:cxn modelId="{132405BE-2D33-440E-B834-FD46499F7503}" srcId="{7A4EA43A-31DC-4E08-9005-7E3162B9800A}" destId="{63D68408-BDAB-4C1B-95D3-BB50CD1D9797}" srcOrd="2" destOrd="0" parTransId="{E5C1D100-AACD-4F48-9BF3-3A3865767BCC}" sibTransId="{602D779A-64E0-4DA8-973E-3BE087368D3E}"/>
    <dgm:cxn modelId="{FAA6CAF5-F11A-42EC-9E72-6B8A6A3FE1AA}" srcId="{7A4EA43A-31DC-4E08-9005-7E3162B9800A}" destId="{A6A2A63A-075E-41D9-BDE5-A46C849E81CA}" srcOrd="0" destOrd="0" parTransId="{3E63627B-951C-4539-9B41-07195DBE5CD5}" sibTransId="{8FC2A9E8-D8CF-4E2D-80C5-272B644890D7}"/>
    <dgm:cxn modelId="{DFEE1ECD-0181-47A6-8830-90D30367E56D}" type="presOf" srcId="{7349F63C-C0B2-450A-BE11-0B3B06E04B62}" destId="{BC2D2FE0-7FF3-4A29-8400-10DF9F089B00}" srcOrd="0" destOrd="0" presId="urn:microsoft.com/office/officeart/2005/8/layout/hierarchy2"/>
    <dgm:cxn modelId="{F937B19D-C9AF-4987-8398-41BFC2BDB437}" type="presOf" srcId="{8C783E39-ADAB-4B26-81E9-01DAE3318449}" destId="{AB09CC25-5BB7-40DA-9C1E-11552913B654}" srcOrd="0" destOrd="0" presId="urn:microsoft.com/office/officeart/2005/8/layout/hierarchy2"/>
    <dgm:cxn modelId="{1C543426-DAD0-4707-96DE-751E19777A2C}" srcId="{63D68408-BDAB-4C1B-95D3-BB50CD1D9797}" destId="{C0863CEE-28FF-4A4D-B73E-BD893B720C21}" srcOrd="1" destOrd="0" parTransId="{6EBEDEDA-F01C-4B5C-80B2-8DE84E31CD19}" sibTransId="{236577DA-EB21-4CCD-9A61-BFC26A76A912}"/>
    <dgm:cxn modelId="{E6D44A32-4B58-4F52-A737-21CD6BC04D95}" type="presOf" srcId="{E5C1D100-AACD-4F48-9BF3-3A3865767BCC}" destId="{70997695-1959-48EB-97F8-25756459B46D}" srcOrd="0" destOrd="0" presId="urn:microsoft.com/office/officeart/2005/8/layout/hierarchy2"/>
    <dgm:cxn modelId="{8EA5A0BC-2CC5-481A-8000-16DB7B32F002}" type="presOf" srcId="{47EDEC2D-A325-48C8-B934-885D5AECE56F}" destId="{AF2AFE06-EABB-4CE9-917F-090D35AED1E1}" srcOrd="0" destOrd="0" presId="urn:microsoft.com/office/officeart/2005/8/layout/hierarchy2"/>
    <dgm:cxn modelId="{55BFCAE0-D2B1-448B-8142-DADF92AC5242}" type="presOf" srcId="{3067E51B-002D-453E-A4F6-CA29169E4EF9}" destId="{3495359B-CCE9-498A-85E5-6C1DA2DA08F2}" srcOrd="0" destOrd="0" presId="urn:microsoft.com/office/officeart/2005/8/layout/hierarchy2"/>
    <dgm:cxn modelId="{4B18900E-4BC2-4EA7-91B8-AA75A1CC5619}" type="presOf" srcId="{C0863CEE-28FF-4A4D-B73E-BD893B720C21}" destId="{BB0FC82E-E96F-43D3-BD0F-BBF4D247909A}" srcOrd="0" destOrd="0" presId="urn:microsoft.com/office/officeart/2005/8/layout/hierarchy2"/>
    <dgm:cxn modelId="{577F46EB-BE71-43AC-A812-E4F2963FAEAB}" type="presOf" srcId="{3E63627B-951C-4539-9B41-07195DBE5CD5}" destId="{4E5AE60C-1621-419D-B5D6-CE84E1A25D8F}" srcOrd="1" destOrd="0" presId="urn:microsoft.com/office/officeart/2005/8/layout/hierarchy2"/>
    <dgm:cxn modelId="{15A323AB-A8D1-4B21-B6AB-CA72DF9D97D0}" srcId="{FF9B31CF-E7EF-41AA-A0E1-F131DFA67084}" destId="{7A4EA43A-31DC-4E08-9005-7E3162B9800A}" srcOrd="0" destOrd="0" parTransId="{9BEF3CA2-8F6B-4A0C-A9FF-904B50EEADC9}" sibTransId="{E39DB72D-4E7B-4F36-B615-2071A7F8635C}"/>
    <dgm:cxn modelId="{81305E62-A46D-4346-B04C-189DDE613908}" type="presOf" srcId="{46578AFC-7145-4C97-8BC4-56F8FA90B30C}" destId="{05740DB3-EBEF-4941-8937-4EA6095C3D7C}" srcOrd="0" destOrd="0" presId="urn:microsoft.com/office/officeart/2005/8/layout/hierarchy2"/>
    <dgm:cxn modelId="{4ECE48BC-BF26-488C-8749-40B0028C5045}" type="presOf" srcId="{648C8B5F-0CEC-4DCD-BB05-9842F426B98E}" destId="{B7416A6B-A810-4FA4-8057-252A033F928E}" srcOrd="1" destOrd="0" presId="urn:microsoft.com/office/officeart/2005/8/layout/hierarchy2"/>
    <dgm:cxn modelId="{7AAE60C1-F3C7-43EC-BD72-09FADE58989C}" type="presOf" srcId="{5798630D-0FCE-4D07-8002-13F2E88561EE}" destId="{3D7E527C-AE4E-4139-A6A7-21C60FD9F695}" srcOrd="0" destOrd="0" presId="urn:microsoft.com/office/officeart/2005/8/layout/hierarchy2"/>
    <dgm:cxn modelId="{887DFF32-C560-410E-862C-D9C4E7B935F9}" type="presOf" srcId="{63D68408-BDAB-4C1B-95D3-BB50CD1D9797}" destId="{469F766E-009C-40C1-AC55-490843CFE4F1}" srcOrd="0" destOrd="0" presId="urn:microsoft.com/office/officeart/2005/8/layout/hierarchy2"/>
    <dgm:cxn modelId="{EA120F28-5D3C-4D0D-BA02-9F69FA49D001}" type="presOf" srcId="{18E8C034-8293-429D-B199-964FD8B44EEB}" destId="{413B72F7-CE45-4B52-A852-E314E222200C}" srcOrd="1" destOrd="0" presId="urn:microsoft.com/office/officeart/2005/8/layout/hierarchy2"/>
    <dgm:cxn modelId="{E4CC73F4-61FC-45F5-AF56-5CF66B76092D}" type="presOf" srcId="{E5C1D100-AACD-4F48-9BF3-3A3865767BCC}" destId="{F3F91A72-6B7C-4A13-A447-F6390E926980}" srcOrd="1" destOrd="0" presId="urn:microsoft.com/office/officeart/2005/8/layout/hierarchy2"/>
    <dgm:cxn modelId="{15E7F734-885B-4793-AF82-67B12ADF61C1}" srcId="{A6A2A63A-075E-41D9-BDE5-A46C849E81CA}" destId="{A98E3CED-6C98-4B68-A804-5F00BD3904A2}" srcOrd="2" destOrd="0" parTransId="{3067E51B-002D-453E-A4F6-CA29169E4EF9}" sibTransId="{6EF6AE7B-9170-488B-A994-B67DA5277A98}"/>
    <dgm:cxn modelId="{1B46AE62-9C38-427A-A7C7-6E5C308CC3EC}" srcId="{7A4EA43A-31DC-4E08-9005-7E3162B9800A}" destId="{5798630D-0FCE-4D07-8002-13F2E88561EE}" srcOrd="1" destOrd="0" parTransId="{AEA39671-75DE-4E99-B52B-635DAEE6C13E}" sibTransId="{A9D0712F-7A7E-4BAF-B752-298680E74ACF}"/>
    <dgm:cxn modelId="{31DEE8F5-C6DA-4A8C-A87D-D09EA78726C3}" type="presOf" srcId="{AEA39671-75DE-4E99-B52B-635DAEE6C13E}" destId="{8CCC4DDA-047E-40B6-9C52-1E8ABE6A9449}" srcOrd="0" destOrd="0" presId="urn:microsoft.com/office/officeart/2005/8/layout/hierarchy2"/>
    <dgm:cxn modelId="{B2F2852D-5368-44FC-9091-018695DBA6E1}" srcId="{5798630D-0FCE-4D07-8002-13F2E88561EE}" destId="{47EDEC2D-A325-48C8-B934-885D5AECE56F}" srcOrd="1" destOrd="0" parTransId="{534FC482-634B-4311-8611-69BBF11460D6}" sibTransId="{654A54EB-CCEB-4E40-8896-0F021FE99EED}"/>
    <dgm:cxn modelId="{6596C54B-E054-4E59-8F9D-169BEC50516A}" type="presOf" srcId="{6EBEDEDA-F01C-4B5C-80B2-8DE84E31CD19}" destId="{31E43E0E-F4DC-42A3-AA2A-D08598F34332}" srcOrd="1" destOrd="0" presId="urn:microsoft.com/office/officeart/2005/8/layout/hierarchy2"/>
    <dgm:cxn modelId="{F45DDB6B-A1FA-4F8B-89DF-E9785E20DB33}" type="presOf" srcId="{E6DFAEB1-EE09-41E3-A68D-4ED41B0DFBB3}" destId="{DEC580AA-C5CB-4BE3-BE5C-D12CB5F555B4}" srcOrd="1" destOrd="0" presId="urn:microsoft.com/office/officeart/2005/8/layout/hierarchy2"/>
    <dgm:cxn modelId="{BE4F8415-9C25-41A7-B612-A68CB8A88F8A}" srcId="{A6A2A63A-075E-41D9-BDE5-A46C849E81CA}" destId="{46578AFC-7145-4C97-8BC4-56F8FA90B30C}" srcOrd="0" destOrd="0" parTransId="{D3AA33A1-E605-47CC-857F-ACFB55B68D86}" sibTransId="{095C5D1E-C258-4353-BC80-1F36F269BB04}"/>
    <dgm:cxn modelId="{586869AD-E552-47B5-AD14-52E51846FBEC}" srcId="{63D68408-BDAB-4C1B-95D3-BB50CD1D9797}" destId="{8C783E39-ADAB-4B26-81E9-01DAE3318449}" srcOrd="0" destOrd="0" parTransId="{18E8C034-8293-429D-B199-964FD8B44EEB}" sibTransId="{5794DB97-3751-4299-ACFF-95D88319E085}"/>
    <dgm:cxn modelId="{A9E4835E-49AE-4E43-8A8D-23F3F971AFB2}" type="presOf" srcId="{AEA39671-75DE-4E99-B52B-635DAEE6C13E}" destId="{DE38BA16-1E31-4426-84DA-1CC6FE494705}" srcOrd="1" destOrd="0" presId="urn:microsoft.com/office/officeart/2005/8/layout/hierarchy2"/>
    <dgm:cxn modelId="{FA9DC300-6D46-49D6-BB6F-5207A82215F3}" type="presOf" srcId="{534FC482-634B-4311-8611-69BBF11460D6}" destId="{5BBCE4B2-B1A1-4F9D-90A8-5EAFE1534EC0}" srcOrd="1" destOrd="0" presId="urn:microsoft.com/office/officeart/2005/8/layout/hierarchy2"/>
    <dgm:cxn modelId="{3A7AA83D-8377-42B3-B5FB-61680F909C0D}" type="presOf" srcId="{18E8C034-8293-429D-B199-964FD8B44EEB}" destId="{249920BC-593E-4B47-B1C4-F82A2AF95866}" srcOrd="0" destOrd="0" presId="urn:microsoft.com/office/officeart/2005/8/layout/hierarchy2"/>
    <dgm:cxn modelId="{F67393CD-3332-4418-B19B-58E2BD9BAE73}" type="presOf" srcId="{7A4EA43A-31DC-4E08-9005-7E3162B9800A}" destId="{9B3A9C27-E472-4962-9F70-E3E04755FA4A}" srcOrd="0" destOrd="0" presId="urn:microsoft.com/office/officeart/2005/8/layout/hierarchy2"/>
    <dgm:cxn modelId="{19BF24A1-3FF6-4314-BFB9-5F61749967B1}" type="presOf" srcId="{6EBEDEDA-F01C-4B5C-80B2-8DE84E31CD19}" destId="{FFB1AC18-E492-4348-9200-4C624FDA3DB8}" srcOrd="0" destOrd="0" presId="urn:microsoft.com/office/officeart/2005/8/layout/hierarchy2"/>
    <dgm:cxn modelId="{AEF3AB6C-53FF-429E-81AB-1D5A2366C99D}" type="presOf" srcId="{A6A2A63A-075E-41D9-BDE5-A46C849E81CA}" destId="{B9830EEA-5986-48EC-926D-C7F0B36BCBA3}" srcOrd="0" destOrd="0" presId="urn:microsoft.com/office/officeart/2005/8/layout/hierarchy2"/>
    <dgm:cxn modelId="{215F0EA6-0345-4B97-A425-285652B330F5}" type="presOf" srcId="{A98E3CED-6C98-4B68-A804-5F00BD3904A2}" destId="{D77FF045-2570-45C4-BFD6-FA8BDBB4A87B}" srcOrd="0" destOrd="0" presId="urn:microsoft.com/office/officeart/2005/8/layout/hierarchy2"/>
    <dgm:cxn modelId="{1D894229-4D9C-4D7A-9A85-3023A50FDF96}" type="presOf" srcId="{FF9B31CF-E7EF-41AA-A0E1-F131DFA67084}" destId="{14F3A8BA-546D-4658-A62F-E31DCEE3E4B1}" srcOrd="0" destOrd="0" presId="urn:microsoft.com/office/officeart/2005/8/layout/hierarchy2"/>
    <dgm:cxn modelId="{A093BD29-0C38-48CF-857E-A06A387386E1}" type="presOf" srcId="{3067E51B-002D-453E-A4F6-CA29169E4EF9}" destId="{5ED54A95-EC0A-4842-A5D4-5653674B94D4}" srcOrd="1" destOrd="0" presId="urn:microsoft.com/office/officeart/2005/8/layout/hierarchy2"/>
    <dgm:cxn modelId="{CD20A515-C0A8-41B4-825A-4D4AC6BA7A6C}" srcId="{A6A2A63A-075E-41D9-BDE5-A46C849E81CA}" destId="{7349F63C-C0B2-450A-BE11-0B3B06E04B62}" srcOrd="1" destOrd="0" parTransId="{648C8B5F-0CEC-4DCD-BB05-9842F426B98E}" sibTransId="{A04B5403-A215-4A43-8310-48087A8518C5}"/>
    <dgm:cxn modelId="{58520AC8-2847-4442-9894-BFC3F6546208}" type="presOf" srcId="{648C8B5F-0CEC-4DCD-BB05-9842F426B98E}" destId="{C1C78AD6-1678-46EF-B349-3F5C25F8F045}" srcOrd="0" destOrd="0" presId="urn:microsoft.com/office/officeart/2005/8/layout/hierarchy2"/>
    <dgm:cxn modelId="{4225B976-3E19-4AB4-9908-A26EC8A2D72A}" type="presOf" srcId="{D3AA33A1-E605-47CC-857F-ACFB55B68D86}" destId="{8D333168-8D2D-46A8-AE84-D0BAD5E731DC}" srcOrd="1" destOrd="0" presId="urn:microsoft.com/office/officeart/2005/8/layout/hierarchy2"/>
    <dgm:cxn modelId="{09D53633-A5EB-43E9-80A6-095ECB2D30B9}" type="presOf" srcId="{534FC482-634B-4311-8611-69BBF11460D6}" destId="{16E7D563-4342-4D1D-AE07-C54A6C1B3DEB}" srcOrd="0" destOrd="0" presId="urn:microsoft.com/office/officeart/2005/8/layout/hierarchy2"/>
    <dgm:cxn modelId="{0190402D-3E93-4C17-9A17-D65D5CCEA56A}" type="presOf" srcId="{D3AA33A1-E605-47CC-857F-ACFB55B68D86}" destId="{5F019C81-2DBE-4926-9DF3-BA70A17B376C}" srcOrd="0" destOrd="0" presId="urn:microsoft.com/office/officeart/2005/8/layout/hierarchy2"/>
    <dgm:cxn modelId="{B0DA4E6C-8F0C-46B0-A2B0-6C74194D7F35}" type="presOf" srcId="{E6DFAEB1-EE09-41E3-A68D-4ED41B0DFBB3}" destId="{E98312CB-D43D-4328-B817-9B432297D230}" srcOrd="0" destOrd="0" presId="urn:microsoft.com/office/officeart/2005/8/layout/hierarchy2"/>
    <dgm:cxn modelId="{A8FF7959-49A3-4FA4-8EA0-DAD3915DB6E5}" type="presParOf" srcId="{14F3A8BA-546D-4658-A62F-E31DCEE3E4B1}" destId="{D1BA77E8-8679-48C8-A773-1F9C2550F6FE}" srcOrd="0" destOrd="0" presId="urn:microsoft.com/office/officeart/2005/8/layout/hierarchy2"/>
    <dgm:cxn modelId="{8A9ADED0-A1E8-44C3-A79B-29BC56F6B85E}" type="presParOf" srcId="{D1BA77E8-8679-48C8-A773-1F9C2550F6FE}" destId="{9B3A9C27-E472-4962-9F70-E3E04755FA4A}" srcOrd="0" destOrd="0" presId="urn:microsoft.com/office/officeart/2005/8/layout/hierarchy2"/>
    <dgm:cxn modelId="{8666432D-B430-4991-AC59-049C47591B9E}" type="presParOf" srcId="{D1BA77E8-8679-48C8-A773-1F9C2550F6FE}" destId="{06EAEEE5-16B4-4874-985E-F9185234B25E}" srcOrd="1" destOrd="0" presId="urn:microsoft.com/office/officeart/2005/8/layout/hierarchy2"/>
    <dgm:cxn modelId="{4240F913-31E4-4772-A6B7-AE650A1260F5}" type="presParOf" srcId="{06EAEEE5-16B4-4874-985E-F9185234B25E}" destId="{1EC382F2-C443-4E27-80C0-406673F24354}" srcOrd="0" destOrd="0" presId="urn:microsoft.com/office/officeart/2005/8/layout/hierarchy2"/>
    <dgm:cxn modelId="{44432403-F6A3-493F-ACF2-EBB83FCCAABD}" type="presParOf" srcId="{1EC382F2-C443-4E27-80C0-406673F24354}" destId="{4E5AE60C-1621-419D-B5D6-CE84E1A25D8F}" srcOrd="0" destOrd="0" presId="urn:microsoft.com/office/officeart/2005/8/layout/hierarchy2"/>
    <dgm:cxn modelId="{780E5397-CC09-44A4-BF96-38FF067EE585}" type="presParOf" srcId="{06EAEEE5-16B4-4874-985E-F9185234B25E}" destId="{6D701F1A-5F2F-476D-81E5-924C17775C6C}" srcOrd="1" destOrd="0" presId="urn:microsoft.com/office/officeart/2005/8/layout/hierarchy2"/>
    <dgm:cxn modelId="{1F4D14E7-E74D-4F3E-8D11-F122411285DA}" type="presParOf" srcId="{6D701F1A-5F2F-476D-81E5-924C17775C6C}" destId="{B9830EEA-5986-48EC-926D-C7F0B36BCBA3}" srcOrd="0" destOrd="0" presId="urn:microsoft.com/office/officeart/2005/8/layout/hierarchy2"/>
    <dgm:cxn modelId="{CCA6FA3E-03A3-43EC-A73D-D1C21AEB20CB}" type="presParOf" srcId="{6D701F1A-5F2F-476D-81E5-924C17775C6C}" destId="{52AB42B9-D789-421A-BE8A-8BD84EF91B6C}" srcOrd="1" destOrd="0" presId="urn:microsoft.com/office/officeart/2005/8/layout/hierarchy2"/>
    <dgm:cxn modelId="{7FA26B7E-868D-4518-8652-A53AADE32350}" type="presParOf" srcId="{52AB42B9-D789-421A-BE8A-8BD84EF91B6C}" destId="{5F019C81-2DBE-4926-9DF3-BA70A17B376C}" srcOrd="0" destOrd="0" presId="urn:microsoft.com/office/officeart/2005/8/layout/hierarchy2"/>
    <dgm:cxn modelId="{6B4F12DB-3D98-4FFF-8590-1E693E445F1A}" type="presParOf" srcId="{5F019C81-2DBE-4926-9DF3-BA70A17B376C}" destId="{8D333168-8D2D-46A8-AE84-D0BAD5E731DC}" srcOrd="0" destOrd="0" presId="urn:microsoft.com/office/officeart/2005/8/layout/hierarchy2"/>
    <dgm:cxn modelId="{E5EBA89C-F41F-465A-B3E5-2584B9C244E4}" type="presParOf" srcId="{52AB42B9-D789-421A-BE8A-8BD84EF91B6C}" destId="{14E2ABAD-6DD8-47D4-94A5-445A6E5AEBA2}" srcOrd="1" destOrd="0" presId="urn:microsoft.com/office/officeart/2005/8/layout/hierarchy2"/>
    <dgm:cxn modelId="{8340F8BC-5D96-4068-A80A-82648369BB23}" type="presParOf" srcId="{14E2ABAD-6DD8-47D4-94A5-445A6E5AEBA2}" destId="{05740DB3-EBEF-4941-8937-4EA6095C3D7C}" srcOrd="0" destOrd="0" presId="urn:microsoft.com/office/officeart/2005/8/layout/hierarchy2"/>
    <dgm:cxn modelId="{43D1EF1C-07AF-47F5-890A-8B166F90CFA5}" type="presParOf" srcId="{14E2ABAD-6DD8-47D4-94A5-445A6E5AEBA2}" destId="{ACD17A7D-A794-4620-B99A-6B2A6B393CD3}" srcOrd="1" destOrd="0" presId="urn:microsoft.com/office/officeart/2005/8/layout/hierarchy2"/>
    <dgm:cxn modelId="{94A41051-519D-4612-931F-0D91E4DF8A7F}" type="presParOf" srcId="{52AB42B9-D789-421A-BE8A-8BD84EF91B6C}" destId="{C1C78AD6-1678-46EF-B349-3F5C25F8F045}" srcOrd="2" destOrd="0" presId="urn:microsoft.com/office/officeart/2005/8/layout/hierarchy2"/>
    <dgm:cxn modelId="{9E7812FA-ED00-4470-9EAC-688F846373CA}" type="presParOf" srcId="{C1C78AD6-1678-46EF-B349-3F5C25F8F045}" destId="{B7416A6B-A810-4FA4-8057-252A033F928E}" srcOrd="0" destOrd="0" presId="urn:microsoft.com/office/officeart/2005/8/layout/hierarchy2"/>
    <dgm:cxn modelId="{2FCB36EF-0473-4E8B-AECA-878C71A51790}" type="presParOf" srcId="{52AB42B9-D789-421A-BE8A-8BD84EF91B6C}" destId="{7BA86050-5ED6-469B-92E8-ABFC83DDEF06}" srcOrd="3" destOrd="0" presId="urn:microsoft.com/office/officeart/2005/8/layout/hierarchy2"/>
    <dgm:cxn modelId="{80D5C1EB-AECF-4666-89B0-A606FCA03130}" type="presParOf" srcId="{7BA86050-5ED6-469B-92E8-ABFC83DDEF06}" destId="{BC2D2FE0-7FF3-4A29-8400-10DF9F089B00}" srcOrd="0" destOrd="0" presId="urn:microsoft.com/office/officeart/2005/8/layout/hierarchy2"/>
    <dgm:cxn modelId="{B2F60791-1DEB-4A73-BEBA-22AF9B07DC64}" type="presParOf" srcId="{7BA86050-5ED6-469B-92E8-ABFC83DDEF06}" destId="{C187662D-F27E-437A-BA1A-C6AD656CB829}" srcOrd="1" destOrd="0" presId="urn:microsoft.com/office/officeart/2005/8/layout/hierarchy2"/>
    <dgm:cxn modelId="{3E4BC6F0-54A4-41BB-82A7-F6F1E6D8B68E}" type="presParOf" srcId="{52AB42B9-D789-421A-BE8A-8BD84EF91B6C}" destId="{3495359B-CCE9-498A-85E5-6C1DA2DA08F2}" srcOrd="4" destOrd="0" presId="urn:microsoft.com/office/officeart/2005/8/layout/hierarchy2"/>
    <dgm:cxn modelId="{9E6881D8-F786-4B7A-A0E2-29F5A481720F}" type="presParOf" srcId="{3495359B-CCE9-498A-85E5-6C1DA2DA08F2}" destId="{5ED54A95-EC0A-4842-A5D4-5653674B94D4}" srcOrd="0" destOrd="0" presId="urn:microsoft.com/office/officeart/2005/8/layout/hierarchy2"/>
    <dgm:cxn modelId="{0CC6B9ED-D2B3-445F-915A-34809DC22642}" type="presParOf" srcId="{52AB42B9-D789-421A-BE8A-8BD84EF91B6C}" destId="{856234B3-D9E0-4927-825D-12BBB58E56C7}" srcOrd="5" destOrd="0" presId="urn:microsoft.com/office/officeart/2005/8/layout/hierarchy2"/>
    <dgm:cxn modelId="{68B7B531-2EA9-445A-B780-7FAB47BEA7FE}" type="presParOf" srcId="{856234B3-D9E0-4927-825D-12BBB58E56C7}" destId="{D77FF045-2570-45C4-BFD6-FA8BDBB4A87B}" srcOrd="0" destOrd="0" presId="urn:microsoft.com/office/officeart/2005/8/layout/hierarchy2"/>
    <dgm:cxn modelId="{3B138538-9332-4B3C-9272-54F55CD2A2B4}" type="presParOf" srcId="{856234B3-D9E0-4927-825D-12BBB58E56C7}" destId="{437CB3B5-BE85-4012-82C4-A3FD6208A668}" srcOrd="1" destOrd="0" presId="urn:microsoft.com/office/officeart/2005/8/layout/hierarchy2"/>
    <dgm:cxn modelId="{6B7EECE5-1829-40E6-93D0-4A46ABF99410}" type="presParOf" srcId="{06EAEEE5-16B4-4874-985E-F9185234B25E}" destId="{8CCC4DDA-047E-40B6-9C52-1E8ABE6A9449}" srcOrd="2" destOrd="0" presId="urn:microsoft.com/office/officeart/2005/8/layout/hierarchy2"/>
    <dgm:cxn modelId="{FE86C39B-A8EB-4B73-9565-10DEE0D6D893}" type="presParOf" srcId="{8CCC4DDA-047E-40B6-9C52-1E8ABE6A9449}" destId="{DE38BA16-1E31-4426-84DA-1CC6FE494705}" srcOrd="0" destOrd="0" presId="urn:microsoft.com/office/officeart/2005/8/layout/hierarchy2"/>
    <dgm:cxn modelId="{126E694C-E678-4EA3-9ED5-A43AB85DF2DC}" type="presParOf" srcId="{06EAEEE5-16B4-4874-985E-F9185234B25E}" destId="{0A0C7DF1-1333-49C7-B4A6-DC8CC75676C5}" srcOrd="3" destOrd="0" presId="urn:microsoft.com/office/officeart/2005/8/layout/hierarchy2"/>
    <dgm:cxn modelId="{33DE8D00-1CA7-40E4-83B2-FB27BF2AFD99}" type="presParOf" srcId="{0A0C7DF1-1333-49C7-B4A6-DC8CC75676C5}" destId="{3D7E527C-AE4E-4139-A6A7-21C60FD9F695}" srcOrd="0" destOrd="0" presId="urn:microsoft.com/office/officeart/2005/8/layout/hierarchy2"/>
    <dgm:cxn modelId="{F6B9C9A0-A1C5-4E3D-90F6-8090321EEBCF}" type="presParOf" srcId="{0A0C7DF1-1333-49C7-B4A6-DC8CC75676C5}" destId="{A98306E1-386F-4618-A560-2FD54EFE16CE}" srcOrd="1" destOrd="0" presId="urn:microsoft.com/office/officeart/2005/8/layout/hierarchy2"/>
    <dgm:cxn modelId="{71B003FF-FFC1-42C7-B78C-8CF9C4FF725C}" type="presParOf" srcId="{A98306E1-386F-4618-A560-2FD54EFE16CE}" destId="{E98312CB-D43D-4328-B817-9B432297D230}" srcOrd="0" destOrd="0" presId="urn:microsoft.com/office/officeart/2005/8/layout/hierarchy2"/>
    <dgm:cxn modelId="{F8615D3B-4B3B-45C2-AC62-288B12CA006D}" type="presParOf" srcId="{E98312CB-D43D-4328-B817-9B432297D230}" destId="{DEC580AA-C5CB-4BE3-BE5C-D12CB5F555B4}" srcOrd="0" destOrd="0" presId="urn:microsoft.com/office/officeart/2005/8/layout/hierarchy2"/>
    <dgm:cxn modelId="{F2BBE361-5993-42B1-A76A-5F83FE95D3A5}" type="presParOf" srcId="{A98306E1-386F-4618-A560-2FD54EFE16CE}" destId="{186E141F-8DAD-4B36-B524-23A5AA111B76}" srcOrd="1" destOrd="0" presId="urn:microsoft.com/office/officeart/2005/8/layout/hierarchy2"/>
    <dgm:cxn modelId="{F7D7177E-3DC3-43EA-BBAE-B8E48CF41B99}" type="presParOf" srcId="{186E141F-8DAD-4B36-B524-23A5AA111B76}" destId="{D7F358C7-16F5-4428-9C19-3F651D9A6984}" srcOrd="0" destOrd="0" presId="urn:microsoft.com/office/officeart/2005/8/layout/hierarchy2"/>
    <dgm:cxn modelId="{F8B095CF-9DC3-461A-A204-AB139D1EEE8B}" type="presParOf" srcId="{186E141F-8DAD-4B36-B524-23A5AA111B76}" destId="{47274967-E451-41C3-9CA9-F02F228E7D4C}" srcOrd="1" destOrd="0" presId="urn:microsoft.com/office/officeart/2005/8/layout/hierarchy2"/>
    <dgm:cxn modelId="{1E69E050-63AE-4E24-8DD0-107AFCFF9C2E}" type="presParOf" srcId="{A98306E1-386F-4618-A560-2FD54EFE16CE}" destId="{16E7D563-4342-4D1D-AE07-C54A6C1B3DEB}" srcOrd="2" destOrd="0" presId="urn:microsoft.com/office/officeart/2005/8/layout/hierarchy2"/>
    <dgm:cxn modelId="{833A7860-F686-4AB8-9A30-0BB50DAF841B}" type="presParOf" srcId="{16E7D563-4342-4D1D-AE07-C54A6C1B3DEB}" destId="{5BBCE4B2-B1A1-4F9D-90A8-5EAFE1534EC0}" srcOrd="0" destOrd="0" presId="urn:microsoft.com/office/officeart/2005/8/layout/hierarchy2"/>
    <dgm:cxn modelId="{2D3FD1C6-0119-414A-BC6E-9E239C6CD035}" type="presParOf" srcId="{A98306E1-386F-4618-A560-2FD54EFE16CE}" destId="{60264E13-8DC7-4706-8A64-28AF9579C428}" srcOrd="3" destOrd="0" presId="urn:microsoft.com/office/officeart/2005/8/layout/hierarchy2"/>
    <dgm:cxn modelId="{F3EF0760-C6C6-4A58-9459-BDC99F02B756}" type="presParOf" srcId="{60264E13-8DC7-4706-8A64-28AF9579C428}" destId="{AF2AFE06-EABB-4CE9-917F-090D35AED1E1}" srcOrd="0" destOrd="0" presId="urn:microsoft.com/office/officeart/2005/8/layout/hierarchy2"/>
    <dgm:cxn modelId="{A2B67C78-0D3E-4F26-B7A7-EDE76E42D5A2}" type="presParOf" srcId="{60264E13-8DC7-4706-8A64-28AF9579C428}" destId="{77605E31-8DF6-43D2-B67E-C5D305137EAA}" srcOrd="1" destOrd="0" presId="urn:microsoft.com/office/officeart/2005/8/layout/hierarchy2"/>
    <dgm:cxn modelId="{CB89F4E6-C1ED-4FAA-9BAF-0C3D1B585FF8}" type="presParOf" srcId="{06EAEEE5-16B4-4874-985E-F9185234B25E}" destId="{70997695-1959-48EB-97F8-25756459B46D}" srcOrd="4" destOrd="0" presId="urn:microsoft.com/office/officeart/2005/8/layout/hierarchy2"/>
    <dgm:cxn modelId="{7718F791-5ECE-48E9-91AC-DE0CAD318205}" type="presParOf" srcId="{70997695-1959-48EB-97F8-25756459B46D}" destId="{F3F91A72-6B7C-4A13-A447-F6390E926980}" srcOrd="0" destOrd="0" presId="urn:microsoft.com/office/officeart/2005/8/layout/hierarchy2"/>
    <dgm:cxn modelId="{34510E00-DCC9-4B53-8E38-130A46222423}" type="presParOf" srcId="{06EAEEE5-16B4-4874-985E-F9185234B25E}" destId="{FC88EBB8-3FD3-4909-9663-B9662FC3C076}" srcOrd="5" destOrd="0" presId="urn:microsoft.com/office/officeart/2005/8/layout/hierarchy2"/>
    <dgm:cxn modelId="{F5FECD85-1C08-4838-A3A9-4A85F818983A}" type="presParOf" srcId="{FC88EBB8-3FD3-4909-9663-B9662FC3C076}" destId="{469F766E-009C-40C1-AC55-490843CFE4F1}" srcOrd="0" destOrd="0" presId="urn:microsoft.com/office/officeart/2005/8/layout/hierarchy2"/>
    <dgm:cxn modelId="{4825BE13-3E0F-4707-8B0C-8EAD918644E0}" type="presParOf" srcId="{FC88EBB8-3FD3-4909-9663-B9662FC3C076}" destId="{9EF9FDAE-CACB-47B8-9FD2-3E0C5108E174}" srcOrd="1" destOrd="0" presId="urn:microsoft.com/office/officeart/2005/8/layout/hierarchy2"/>
    <dgm:cxn modelId="{F18D6EC8-B725-4213-9426-59F2CA04C465}" type="presParOf" srcId="{9EF9FDAE-CACB-47B8-9FD2-3E0C5108E174}" destId="{249920BC-593E-4B47-B1C4-F82A2AF95866}" srcOrd="0" destOrd="0" presId="urn:microsoft.com/office/officeart/2005/8/layout/hierarchy2"/>
    <dgm:cxn modelId="{4793C882-E893-4AA9-AA93-9D968F5F8B6B}" type="presParOf" srcId="{249920BC-593E-4B47-B1C4-F82A2AF95866}" destId="{413B72F7-CE45-4B52-A852-E314E222200C}" srcOrd="0" destOrd="0" presId="urn:microsoft.com/office/officeart/2005/8/layout/hierarchy2"/>
    <dgm:cxn modelId="{CF773F09-7C52-4A60-85AB-040D375DFEF1}" type="presParOf" srcId="{9EF9FDAE-CACB-47B8-9FD2-3E0C5108E174}" destId="{F290562F-D596-46FB-A9D5-CE68C81062BA}" srcOrd="1" destOrd="0" presId="urn:microsoft.com/office/officeart/2005/8/layout/hierarchy2"/>
    <dgm:cxn modelId="{4C84D79A-9A3C-4339-B3C8-31278CEB61BA}" type="presParOf" srcId="{F290562F-D596-46FB-A9D5-CE68C81062BA}" destId="{AB09CC25-5BB7-40DA-9C1E-11552913B654}" srcOrd="0" destOrd="0" presId="urn:microsoft.com/office/officeart/2005/8/layout/hierarchy2"/>
    <dgm:cxn modelId="{6ABE6DF0-8C95-4269-82EC-48CF962E6578}" type="presParOf" srcId="{F290562F-D596-46FB-A9D5-CE68C81062BA}" destId="{0D87F4C5-D392-4759-9316-023762F6D3B4}" srcOrd="1" destOrd="0" presId="urn:microsoft.com/office/officeart/2005/8/layout/hierarchy2"/>
    <dgm:cxn modelId="{81C89B8A-7D18-46CC-BFF5-1A4CD33CAE6D}" type="presParOf" srcId="{9EF9FDAE-CACB-47B8-9FD2-3E0C5108E174}" destId="{FFB1AC18-E492-4348-9200-4C624FDA3DB8}" srcOrd="2" destOrd="0" presId="urn:microsoft.com/office/officeart/2005/8/layout/hierarchy2"/>
    <dgm:cxn modelId="{70F9850D-528D-4130-90EC-30C3DD188731}" type="presParOf" srcId="{FFB1AC18-E492-4348-9200-4C624FDA3DB8}" destId="{31E43E0E-F4DC-42A3-AA2A-D08598F34332}" srcOrd="0" destOrd="0" presId="urn:microsoft.com/office/officeart/2005/8/layout/hierarchy2"/>
    <dgm:cxn modelId="{EC4AE16B-2AEF-42EA-9ACB-EFFCCBC45CC1}" type="presParOf" srcId="{9EF9FDAE-CACB-47B8-9FD2-3E0C5108E174}" destId="{1A4A122A-5112-4DE3-BBD4-81D37B363CD0}" srcOrd="3" destOrd="0" presId="urn:microsoft.com/office/officeart/2005/8/layout/hierarchy2"/>
    <dgm:cxn modelId="{AD339F81-42A7-445C-B239-A27B2FF3C38B}" type="presParOf" srcId="{1A4A122A-5112-4DE3-BBD4-81D37B363CD0}" destId="{BB0FC82E-E96F-43D3-BD0F-BBF4D247909A}" srcOrd="0" destOrd="0" presId="urn:microsoft.com/office/officeart/2005/8/layout/hierarchy2"/>
    <dgm:cxn modelId="{509D8027-99B7-439D-88F4-A6521C160B7B}" type="presParOf" srcId="{1A4A122A-5112-4DE3-BBD4-81D37B363CD0}" destId="{7A0C467C-BE44-4055-9B45-D67EB4C9775B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F74AD4-DC24-4BAF-9B02-8B4DCC2F7A2C}">
      <dsp:nvSpPr>
        <dsp:cNvPr id="0" name=""/>
        <dsp:cNvSpPr/>
      </dsp:nvSpPr>
      <dsp:spPr>
        <a:xfrm>
          <a:off x="2589096" y="2089"/>
          <a:ext cx="2376275" cy="1298227"/>
        </a:xfrm>
        <a:prstGeom prst="roundRect">
          <a:avLst/>
        </a:prstGeom>
        <a:blipFill rotWithShape="0">
          <a:blip xmlns:r="http://schemas.openxmlformats.org/officeDocument/2006/relationships" r:embed="rId1">
            <a:duotone>
              <a:schemeClr val="accent2">
                <a:hueOff val="0"/>
                <a:satOff val="0"/>
                <a:lumOff val="0"/>
                <a:alphaOff val="0"/>
                <a:shade val="22000"/>
                <a:satMod val="160000"/>
              </a:schemeClr>
              <a:schemeClr val="accent2">
                <a:hueOff val="0"/>
                <a:satOff val="0"/>
                <a:lumOff val="0"/>
                <a:alphaOff val="0"/>
                <a:shade val="45000"/>
                <a:satMod val="100000"/>
              </a:schemeClr>
            </a:duotone>
          </a:blip>
          <a:tile tx="0" ty="0" sx="65000" sy="65000" flip="none" algn="ctr"/>
        </a:blip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300" kern="1200" dirty="0" smtClean="0">
              <a:latin typeface="標楷體" pitchFamily="65" charset="-120"/>
              <a:ea typeface="標楷體" pitchFamily="65" charset="-120"/>
            </a:rPr>
            <a:t>自我管理</a:t>
          </a:r>
          <a:r>
            <a:rPr lang="en-US" altLang="zh-TW" sz="2300" kern="1200" dirty="0" smtClean="0">
              <a:latin typeface="標楷體" pitchFamily="65" charset="-120"/>
              <a:ea typeface="標楷體" pitchFamily="65" charset="-120"/>
            </a:rPr>
            <a:t/>
          </a:r>
          <a:br>
            <a:rPr lang="en-US" altLang="zh-TW" sz="2300" kern="1200" dirty="0" smtClean="0">
              <a:latin typeface="標楷體" pitchFamily="65" charset="-120"/>
              <a:ea typeface="標楷體" pitchFamily="65" charset="-120"/>
            </a:rPr>
          </a:br>
          <a:r>
            <a:rPr lang="en-US" altLang="zh-TW" sz="2300" kern="1200" dirty="0" smtClean="0">
              <a:latin typeface="標楷體" pitchFamily="65" charset="-120"/>
              <a:ea typeface="標楷體" pitchFamily="65" charset="-120"/>
            </a:rPr>
            <a:t>self-managing</a:t>
          </a:r>
          <a:endParaRPr lang="zh-TW" altLang="en-US" sz="2300" kern="1200" dirty="0">
            <a:latin typeface="標楷體" pitchFamily="65" charset="-120"/>
            <a:ea typeface="標楷體" pitchFamily="65" charset="-120"/>
          </a:endParaRPr>
        </a:p>
      </dsp:txBody>
      <dsp:txXfrm>
        <a:off x="2652470" y="65463"/>
        <a:ext cx="2249527" cy="1171479"/>
      </dsp:txXfrm>
    </dsp:sp>
    <dsp:sp modelId="{7945B0E3-DCDD-4AC8-BDC2-72534D3C7934}">
      <dsp:nvSpPr>
        <dsp:cNvPr id="0" name=""/>
        <dsp:cNvSpPr/>
      </dsp:nvSpPr>
      <dsp:spPr>
        <a:xfrm>
          <a:off x="2047043" y="651203"/>
          <a:ext cx="3460381" cy="3460381"/>
        </a:xfrm>
        <a:custGeom>
          <a:avLst/>
          <a:gdLst/>
          <a:ahLst/>
          <a:cxnLst/>
          <a:rect l="0" t="0" r="0" b="0"/>
          <a:pathLst>
            <a:path>
              <a:moveTo>
                <a:pt x="3125303" y="706852"/>
              </a:moveTo>
              <a:arcTo wR="1730190" hR="1730190" stAng="19424361" swAng="1983748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7366BC-5C68-405B-9D2C-F83A353EB550}">
      <dsp:nvSpPr>
        <dsp:cNvPr id="0" name=""/>
        <dsp:cNvSpPr/>
      </dsp:nvSpPr>
      <dsp:spPr>
        <a:xfrm>
          <a:off x="3995331" y="2597375"/>
          <a:ext cx="2560583" cy="1298227"/>
        </a:xfrm>
        <a:prstGeom prst="roundRect">
          <a:avLst/>
        </a:prstGeom>
        <a:blipFill rotWithShape="0">
          <a:blip xmlns:r="http://schemas.openxmlformats.org/officeDocument/2006/relationships" r:embed="rId1">
            <a:duotone>
              <a:schemeClr val="accent3">
                <a:hueOff val="0"/>
                <a:satOff val="0"/>
                <a:lumOff val="0"/>
                <a:alphaOff val="0"/>
                <a:shade val="22000"/>
                <a:satMod val="160000"/>
              </a:schemeClr>
              <a:schemeClr val="accent3">
                <a:hueOff val="0"/>
                <a:satOff val="0"/>
                <a:lumOff val="0"/>
                <a:alphaOff val="0"/>
                <a:shade val="45000"/>
                <a:satMod val="100000"/>
              </a:schemeClr>
            </a:duotone>
          </a:blip>
          <a:tile tx="0" ty="0" sx="65000" sy="65000" flip="none" algn="ctr"/>
        </a:blip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300" kern="1200" dirty="0" smtClean="0">
              <a:latin typeface="標楷體" pitchFamily="65" charset="-120"/>
              <a:ea typeface="標楷體" pitchFamily="65" charset="-120"/>
            </a:rPr>
            <a:t>自我監控</a:t>
          </a:r>
          <a:endParaRPr lang="en-US" altLang="zh-TW" sz="2300" kern="1200" dirty="0" smtClean="0">
            <a:latin typeface="標楷體" pitchFamily="65" charset="-120"/>
            <a:ea typeface="標楷體" pitchFamily="65" charset="-120"/>
          </a:endParaRPr>
        </a:p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300" kern="1200" dirty="0" smtClean="0">
              <a:latin typeface="標楷體" pitchFamily="65" charset="-120"/>
              <a:ea typeface="標楷體" pitchFamily="65" charset="-120"/>
            </a:rPr>
            <a:t>Self-monitoring</a:t>
          </a:r>
          <a:endParaRPr lang="zh-TW" altLang="en-US" sz="2300" kern="1200" dirty="0">
            <a:latin typeface="標楷體" pitchFamily="65" charset="-120"/>
            <a:ea typeface="標楷體" pitchFamily="65" charset="-120"/>
          </a:endParaRPr>
        </a:p>
      </dsp:txBody>
      <dsp:txXfrm>
        <a:off x="4058705" y="2660749"/>
        <a:ext cx="2433835" cy="1171479"/>
      </dsp:txXfrm>
    </dsp:sp>
    <dsp:sp modelId="{938C50AA-5514-47CF-81B9-B28B24BFEE5D}">
      <dsp:nvSpPr>
        <dsp:cNvPr id="0" name=""/>
        <dsp:cNvSpPr/>
      </dsp:nvSpPr>
      <dsp:spPr>
        <a:xfrm>
          <a:off x="2047043" y="651203"/>
          <a:ext cx="3460381" cy="3460381"/>
        </a:xfrm>
        <a:custGeom>
          <a:avLst/>
          <a:gdLst/>
          <a:ahLst/>
          <a:cxnLst/>
          <a:rect l="0" t="0" r="0" b="0"/>
          <a:pathLst>
            <a:path>
              <a:moveTo>
                <a:pt x="2260445" y="3377123"/>
              </a:moveTo>
              <a:arcTo wR="1730190" hR="1730190" stAng="4329195" swAng="2141610"/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620444C-55B5-4766-8123-D26C5E3361BE}">
      <dsp:nvSpPr>
        <dsp:cNvPr id="0" name=""/>
        <dsp:cNvSpPr/>
      </dsp:nvSpPr>
      <dsp:spPr>
        <a:xfrm>
          <a:off x="1004924" y="2597375"/>
          <a:ext cx="2547840" cy="1298227"/>
        </a:xfrm>
        <a:prstGeom prst="roundRect">
          <a:avLst/>
        </a:prstGeom>
        <a:blipFill rotWithShape="0">
          <a:blip xmlns:r="http://schemas.openxmlformats.org/officeDocument/2006/relationships" r:embed="rId1">
            <a:duotone>
              <a:schemeClr val="accent4">
                <a:hueOff val="0"/>
                <a:satOff val="0"/>
                <a:lumOff val="0"/>
                <a:alphaOff val="0"/>
                <a:shade val="22000"/>
                <a:satMod val="160000"/>
              </a:schemeClr>
              <a:schemeClr val="accent4">
                <a:hueOff val="0"/>
                <a:satOff val="0"/>
                <a:lumOff val="0"/>
                <a:alphaOff val="0"/>
                <a:shade val="45000"/>
                <a:satMod val="100000"/>
              </a:schemeClr>
            </a:duotone>
          </a:blip>
          <a:tile tx="0" ty="0" sx="65000" sy="65000" flip="none" algn="ctr"/>
        </a:blip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300" kern="1200" dirty="0" smtClean="0">
              <a:latin typeface="標楷體" pitchFamily="65" charset="-120"/>
              <a:ea typeface="標楷體" pitchFamily="65" charset="-120"/>
            </a:rPr>
            <a:t>自我修正</a:t>
          </a:r>
          <a:endParaRPr lang="en-US" altLang="zh-TW" sz="2300" kern="1200" dirty="0" smtClean="0">
            <a:latin typeface="標楷體" pitchFamily="65" charset="-120"/>
            <a:ea typeface="標楷體" pitchFamily="65" charset="-120"/>
          </a:endParaRPr>
        </a:p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300" kern="1200" dirty="0" smtClean="0">
              <a:latin typeface="標楷體" pitchFamily="65" charset="-120"/>
              <a:ea typeface="標楷體" pitchFamily="65" charset="-120"/>
            </a:rPr>
            <a:t>Self-modifying</a:t>
          </a:r>
          <a:endParaRPr lang="zh-TW" altLang="en-US" sz="2300" kern="1200" dirty="0">
            <a:latin typeface="標楷體" pitchFamily="65" charset="-120"/>
            <a:ea typeface="標楷體" pitchFamily="65" charset="-120"/>
          </a:endParaRPr>
        </a:p>
      </dsp:txBody>
      <dsp:txXfrm>
        <a:off x="1068298" y="2660749"/>
        <a:ext cx="2421092" cy="1171479"/>
      </dsp:txXfrm>
    </dsp:sp>
    <dsp:sp modelId="{94C16B3D-A77F-4497-884A-7B6E1716FE11}">
      <dsp:nvSpPr>
        <dsp:cNvPr id="0" name=""/>
        <dsp:cNvSpPr/>
      </dsp:nvSpPr>
      <dsp:spPr>
        <a:xfrm>
          <a:off x="2047043" y="651203"/>
          <a:ext cx="3460381" cy="3460381"/>
        </a:xfrm>
        <a:custGeom>
          <a:avLst/>
          <a:gdLst/>
          <a:ahLst/>
          <a:cxnLst/>
          <a:rect l="0" t="0" r="0" b="0"/>
          <a:pathLst>
            <a:path>
              <a:moveTo>
                <a:pt x="2694" y="1633663"/>
              </a:moveTo>
              <a:arcTo wR="1730190" hR="1730190" stAng="10991891" swAng="1983748"/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CBF02C-46A2-4B90-A09C-E366B0556B81}">
      <dsp:nvSpPr>
        <dsp:cNvPr id="0" name=""/>
        <dsp:cNvSpPr/>
      </dsp:nvSpPr>
      <dsp:spPr>
        <a:xfrm>
          <a:off x="1743327" y="65474"/>
          <a:ext cx="3250432" cy="3250432"/>
        </a:xfrm>
        <a:prstGeom prst="ellipse">
          <a:avLst/>
        </a:prstGeom>
        <a:solidFill>
          <a:srgbClr val="93E3FF">
            <a:alpha val="49804"/>
          </a:srgb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kern="1200" dirty="0" smtClean="0">
              <a:solidFill>
                <a:schemeClr val="accent2">
                  <a:lumMod val="75000"/>
                </a:schemeClr>
              </a:solidFill>
              <a:latin typeface="微軟正黑體" pitchFamily="34" charset="-120"/>
              <a:ea typeface="微軟正黑體" pitchFamily="34" charset="-120"/>
            </a:rPr>
            <a:t>博物館學</a:t>
          </a:r>
          <a:endParaRPr lang="zh-TW" altLang="en-US" sz="2800" kern="1200" dirty="0">
            <a:solidFill>
              <a:schemeClr val="accent2">
                <a:lumMod val="75000"/>
              </a:schemeClr>
            </a:solidFill>
            <a:latin typeface="微軟正黑體" pitchFamily="34" charset="-120"/>
            <a:ea typeface="微軟正黑體" pitchFamily="34" charset="-120"/>
          </a:endParaRPr>
        </a:p>
      </dsp:txBody>
      <dsp:txXfrm>
        <a:off x="2176718" y="634300"/>
        <a:ext cx="2383650" cy="1462694"/>
      </dsp:txXfrm>
    </dsp:sp>
    <dsp:sp modelId="{51413FF2-1113-4D99-9170-A449810BC177}">
      <dsp:nvSpPr>
        <dsp:cNvPr id="0" name=""/>
        <dsp:cNvSpPr/>
      </dsp:nvSpPr>
      <dsp:spPr>
        <a:xfrm>
          <a:off x="2791180" y="2099237"/>
          <a:ext cx="3250432" cy="3250432"/>
        </a:xfrm>
        <a:prstGeom prst="ellipse">
          <a:avLst/>
        </a:prstGeom>
        <a:solidFill>
          <a:srgbClr val="78FC7E">
            <a:alpha val="50000"/>
          </a:srgb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kern="12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>優勢學習</a:t>
          </a:r>
          <a:endParaRPr lang="zh-TW" altLang="en-US" sz="2800" kern="1200" dirty="0">
            <a:solidFill>
              <a:srgbClr val="C00000"/>
            </a:solidFill>
            <a:latin typeface="微軟正黑體" pitchFamily="34" charset="-120"/>
            <a:ea typeface="微軟正黑體" pitchFamily="34" charset="-120"/>
          </a:endParaRPr>
        </a:p>
      </dsp:txBody>
      <dsp:txXfrm>
        <a:off x="3785270" y="2938932"/>
        <a:ext cx="1950259" cy="1787738"/>
      </dsp:txXfrm>
    </dsp:sp>
    <dsp:sp modelId="{AEC5836D-5F31-481A-844E-1280988B7241}">
      <dsp:nvSpPr>
        <dsp:cNvPr id="0" name=""/>
        <dsp:cNvSpPr/>
      </dsp:nvSpPr>
      <dsp:spPr>
        <a:xfrm>
          <a:off x="386000" y="2137202"/>
          <a:ext cx="3250432" cy="3250432"/>
        </a:xfrm>
        <a:prstGeom prst="ellipse">
          <a:avLst/>
        </a:prstGeom>
        <a:solidFill>
          <a:srgbClr val="F5BFA9">
            <a:alpha val="49804"/>
          </a:srgb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kern="12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>順性揚才</a:t>
          </a:r>
          <a:endParaRPr lang="zh-TW" altLang="en-US" sz="2800" kern="1200" dirty="0">
            <a:solidFill>
              <a:srgbClr val="C00000"/>
            </a:solidFill>
            <a:latin typeface="微軟正黑體" pitchFamily="34" charset="-120"/>
            <a:ea typeface="微軟正黑體" pitchFamily="34" charset="-120"/>
          </a:endParaRPr>
        </a:p>
      </dsp:txBody>
      <dsp:txXfrm>
        <a:off x="692083" y="2976898"/>
        <a:ext cx="1950259" cy="178773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3A9C27-E472-4962-9F70-E3E04755FA4A}">
      <dsp:nvSpPr>
        <dsp:cNvPr id="0" name=""/>
        <dsp:cNvSpPr/>
      </dsp:nvSpPr>
      <dsp:spPr>
        <a:xfrm>
          <a:off x="5536" y="3093472"/>
          <a:ext cx="1985999" cy="67501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tint val="30000"/>
                <a:satMod val="300000"/>
              </a:schemeClr>
              <a:schemeClr val="accent1">
                <a:hueOff val="0"/>
                <a:satOff val="0"/>
                <a:lumOff val="0"/>
                <a:alphaOff val="0"/>
                <a:tint val="40000"/>
                <a:satMod val="200000"/>
              </a:schemeClr>
            </a:duotone>
          </a:blip>
          <a:tile tx="0" ty="0" sx="70000" sy="70000" flip="none" algn="ctr"/>
        </a:blip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kern="1200" dirty="0">
              <a:latin typeface="標楷體" pitchFamily="65" charset="-120"/>
              <a:ea typeface="標楷體" pitchFamily="65" charset="-120"/>
            </a:rPr>
            <a:t>教師學習共同體</a:t>
          </a:r>
        </a:p>
      </dsp:txBody>
      <dsp:txXfrm>
        <a:off x="25306" y="3113242"/>
        <a:ext cx="1946459" cy="635474"/>
      </dsp:txXfrm>
    </dsp:sp>
    <dsp:sp modelId="{1EC382F2-C443-4E27-80C0-406673F24354}">
      <dsp:nvSpPr>
        <dsp:cNvPr id="0" name=""/>
        <dsp:cNvSpPr/>
      </dsp:nvSpPr>
      <dsp:spPr>
        <a:xfrm rot="17230830">
          <a:off x="1347454" y="2548295"/>
          <a:ext cx="1828173" cy="18768"/>
        </a:xfrm>
        <a:custGeom>
          <a:avLst/>
          <a:gdLst/>
          <a:ahLst/>
          <a:cxnLst/>
          <a:rect l="0" t="0" r="0" b="0"/>
          <a:pathLst>
            <a:path>
              <a:moveTo>
                <a:pt x="0" y="9384"/>
              </a:moveTo>
              <a:lnTo>
                <a:pt x="1828173" y="9384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600" kern="1200"/>
        </a:p>
      </dsp:txBody>
      <dsp:txXfrm>
        <a:off x="2215836" y="2511975"/>
        <a:ext cx="91408" cy="91408"/>
      </dsp:txXfrm>
    </dsp:sp>
    <dsp:sp modelId="{B9830EEA-5986-48EC-926D-C7F0B36BCBA3}">
      <dsp:nvSpPr>
        <dsp:cNvPr id="0" name=""/>
        <dsp:cNvSpPr/>
      </dsp:nvSpPr>
      <dsp:spPr>
        <a:xfrm>
          <a:off x="2531546" y="1346873"/>
          <a:ext cx="1350028" cy="67501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2">
                <a:hueOff val="0"/>
                <a:satOff val="0"/>
                <a:lumOff val="0"/>
                <a:alphaOff val="0"/>
                <a:tint val="30000"/>
                <a:satMod val="300000"/>
              </a:schemeClr>
              <a:schemeClr val="accent2">
                <a:hueOff val="0"/>
                <a:satOff val="0"/>
                <a:lumOff val="0"/>
                <a:alphaOff val="0"/>
                <a:tint val="40000"/>
                <a:satMod val="200000"/>
              </a:schemeClr>
            </a:duotone>
          </a:blip>
          <a:tile tx="0" ty="0" sx="70000" sy="70000" flip="none" algn="ctr"/>
        </a:blip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kern="1200" dirty="0" smtClean="0">
              <a:latin typeface="標楷體" pitchFamily="65" charset="-120"/>
              <a:ea typeface="標楷體" pitchFamily="65" charset="-120"/>
            </a:rPr>
            <a:t>共同備</a:t>
          </a:r>
          <a:r>
            <a:rPr lang="zh-TW" altLang="en-US" sz="2000" kern="1200" dirty="0">
              <a:latin typeface="標楷體" pitchFamily="65" charset="-120"/>
              <a:ea typeface="標楷體" pitchFamily="65" charset="-120"/>
            </a:rPr>
            <a:t>課</a:t>
          </a:r>
        </a:p>
      </dsp:txBody>
      <dsp:txXfrm>
        <a:off x="2551316" y="1366643"/>
        <a:ext cx="1310488" cy="635474"/>
      </dsp:txXfrm>
    </dsp:sp>
    <dsp:sp modelId="{5F019C81-2DBE-4926-9DF3-BA70A17B376C}">
      <dsp:nvSpPr>
        <dsp:cNvPr id="0" name=""/>
        <dsp:cNvSpPr/>
      </dsp:nvSpPr>
      <dsp:spPr>
        <a:xfrm rot="18289469">
          <a:off x="3678769" y="1286863"/>
          <a:ext cx="945622" cy="18768"/>
        </a:xfrm>
        <a:custGeom>
          <a:avLst/>
          <a:gdLst/>
          <a:ahLst/>
          <a:cxnLst/>
          <a:rect l="0" t="0" r="0" b="0"/>
          <a:pathLst>
            <a:path>
              <a:moveTo>
                <a:pt x="0" y="9384"/>
              </a:moveTo>
              <a:lnTo>
                <a:pt x="945622" y="9384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/>
        </a:p>
      </dsp:txBody>
      <dsp:txXfrm>
        <a:off x="4127939" y="1272606"/>
        <a:ext cx="47281" cy="47281"/>
      </dsp:txXfrm>
    </dsp:sp>
    <dsp:sp modelId="{05740DB3-EBEF-4941-8937-4EA6095C3D7C}">
      <dsp:nvSpPr>
        <dsp:cNvPr id="0" name=""/>
        <dsp:cNvSpPr/>
      </dsp:nvSpPr>
      <dsp:spPr>
        <a:xfrm>
          <a:off x="4421586" y="570607"/>
          <a:ext cx="3666230" cy="675014"/>
        </a:xfrm>
        <a:prstGeom prst="roundRect">
          <a:avLst>
            <a:gd name="adj" fmla="val 10000"/>
          </a:avLst>
        </a:prstGeom>
        <a:gradFill flip="none" rotWithShape="0">
          <a:gsLst>
            <a:gs pos="0">
              <a:srgbClr val="7030A0">
                <a:tint val="66000"/>
                <a:satMod val="160000"/>
              </a:srgbClr>
            </a:gs>
            <a:gs pos="50000">
              <a:srgbClr val="7030A0">
                <a:tint val="44500"/>
                <a:satMod val="160000"/>
              </a:srgbClr>
            </a:gs>
            <a:gs pos="100000">
              <a:srgbClr val="7030A0">
                <a:tint val="23500"/>
                <a:satMod val="160000"/>
              </a:srgbClr>
            </a:gs>
          </a:gsLst>
          <a:path path="circle">
            <a:fillToRect l="50000" t="50000" r="50000" b="50000"/>
          </a:path>
          <a:tileRect/>
        </a:grad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200" kern="1200" dirty="0">
              <a:latin typeface="標楷體" pitchFamily="65" charset="-120"/>
              <a:ea typeface="標楷體" pitchFamily="65" charset="-120"/>
            </a:rPr>
            <a:t>運用資料診斷學生學習</a:t>
          </a:r>
        </a:p>
      </dsp:txBody>
      <dsp:txXfrm>
        <a:off x="4441356" y="590377"/>
        <a:ext cx="3626690" cy="635474"/>
      </dsp:txXfrm>
    </dsp:sp>
    <dsp:sp modelId="{C1C78AD6-1678-46EF-B349-3F5C25F8F045}">
      <dsp:nvSpPr>
        <dsp:cNvPr id="0" name=""/>
        <dsp:cNvSpPr/>
      </dsp:nvSpPr>
      <dsp:spPr>
        <a:xfrm>
          <a:off x="3881574" y="1674996"/>
          <a:ext cx="540011" cy="18768"/>
        </a:xfrm>
        <a:custGeom>
          <a:avLst/>
          <a:gdLst/>
          <a:ahLst/>
          <a:cxnLst/>
          <a:rect l="0" t="0" r="0" b="0"/>
          <a:pathLst>
            <a:path>
              <a:moveTo>
                <a:pt x="0" y="9384"/>
              </a:moveTo>
              <a:lnTo>
                <a:pt x="540011" y="9384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/>
        </a:p>
      </dsp:txBody>
      <dsp:txXfrm>
        <a:off x="4138080" y="1670879"/>
        <a:ext cx="27000" cy="27000"/>
      </dsp:txXfrm>
    </dsp:sp>
    <dsp:sp modelId="{BC2D2FE0-7FF3-4A29-8400-10DF9F089B00}">
      <dsp:nvSpPr>
        <dsp:cNvPr id="0" name=""/>
        <dsp:cNvSpPr/>
      </dsp:nvSpPr>
      <dsp:spPr>
        <a:xfrm>
          <a:off x="4421586" y="1346873"/>
          <a:ext cx="3657023" cy="675014"/>
        </a:xfrm>
        <a:prstGeom prst="roundRect">
          <a:avLst>
            <a:gd name="adj" fmla="val 10000"/>
          </a:avLst>
        </a:prstGeom>
        <a:gradFill flip="none" rotWithShape="0">
          <a:gsLst>
            <a:gs pos="0">
              <a:srgbClr val="7030A0">
                <a:tint val="66000"/>
                <a:satMod val="160000"/>
              </a:srgbClr>
            </a:gs>
            <a:gs pos="50000">
              <a:srgbClr val="7030A0">
                <a:tint val="44500"/>
                <a:satMod val="160000"/>
              </a:srgbClr>
            </a:gs>
            <a:gs pos="100000">
              <a:srgbClr val="7030A0">
                <a:tint val="23500"/>
                <a:satMod val="160000"/>
              </a:srgbClr>
            </a:gs>
          </a:gsLst>
          <a:path path="circle">
            <a:fillToRect l="50000" t="50000" r="50000" b="50000"/>
          </a:path>
          <a:tileRect/>
        </a:grad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200" kern="1200" dirty="0">
              <a:latin typeface="標楷體" pitchFamily="65" charset="-120"/>
              <a:ea typeface="標楷體" pitchFamily="65" charset="-120"/>
            </a:rPr>
            <a:t>討論教材組織、教學方法、評量與學習單設計</a:t>
          </a:r>
        </a:p>
      </dsp:txBody>
      <dsp:txXfrm>
        <a:off x="4441356" y="1366643"/>
        <a:ext cx="3617483" cy="635474"/>
      </dsp:txXfrm>
    </dsp:sp>
    <dsp:sp modelId="{3495359B-CCE9-498A-85E5-6C1DA2DA08F2}">
      <dsp:nvSpPr>
        <dsp:cNvPr id="0" name=""/>
        <dsp:cNvSpPr/>
      </dsp:nvSpPr>
      <dsp:spPr>
        <a:xfrm rot="3310531">
          <a:off x="3678769" y="2063129"/>
          <a:ext cx="945622" cy="18768"/>
        </a:xfrm>
        <a:custGeom>
          <a:avLst/>
          <a:gdLst/>
          <a:ahLst/>
          <a:cxnLst/>
          <a:rect l="0" t="0" r="0" b="0"/>
          <a:pathLst>
            <a:path>
              <a:moveTo>
                <a:pt x="0" y="9384"/>
              </a:moveTo>
              <a:lnTo>
                <a:pt x="945622" y="9384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/>
        </a:p>
      </dsp:txBody>
      <dsp:txXfrm>
        <a:off x="4127939" y="2048872"/>
        <a:ext cx="47281" cy="47281"/>
      </dsp:txXfrm>
    </dsp:sp>
    <dsp:sp modelId="{D77FF045-2570-45C4-BFD6-FA8BDBB4A87B}">
      <dsp:nvSpPr>
        <dsp:cNvPr id="0" name=""/>
        <dsp:cNvSpPr/>
      </dsp:nvSpPr>
      <dsp:spPr>
        <a:xfrm>
          <a:off x="4421586" y="2123139"/>
          <a:ext cx="3698590" cy="675014"/>
        </a:xfrm>
        <a:prstGeom prst="roundRect">
          <a:avLst>
            <a:gd name="adj" fmla="val 10000"/>
          </a:avLst>
        </a:prstGeom>
        <a:gradFill flip="none" rotWithShape="0">
          <a:gsLst>
            <a:gs pos="0">
              <a:srgbClr val="7030A0">
                <a:tint val="66000"/>
                <a:satMod val="160000"/>
              </a:srgbClr>
            </a:gs>
            <a:gs pos="50000">
              <a:srgbClr val="7030A0">
                <a:tint val="44500"/>
                <a:satMod val="160000"/>
              </a:srgbClr>
            </a:gs>
            <a:gs pos="100000">
              <a:srgbClr val="7030A0">
                <a:tint val="23500"/>
                <a:satMod val="160000"/>
              </a:srgbClr>
            </a:gs>
          </a:gsLst>
          <a:path path="circle">
            <a:fillToRect l="50000" t="50000" r="50000" b="50000"/>
          </a:path>
          <a:tileRect/>
        </a:grad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200" kern="1200" dirty="0">
              <a:latin typeface="標楷體" pitchFamily="65" charset="-120"/>
              <a:ea typeface="標楷體" pitchFamily="65" charset="-120"/>
            </a:rPr>
            <a:t>分享教學研究</a:t>
          </a:r>
        </a:p>
      </dsp:txBody>
      <dsp:txXfrm>
        <a:off x="4441356" y="2142909"/>
        <a:ext cx="3659050" cy="635474"/>
      </dsp:txXfrm>
    </dsp:sp>
    <dsp:sp modelId="{8CCC4DDA-047E-40B6-9C52-1E8ABE6A9449}">
      <dsp:nvSpPr>
        <dsp:cNvPr id="0" name=""/>
        <dsp:cNvSpPr/>
      </dsp:nvSpPr>
      <dsp:spPr>
        <a:xfrm rot="1186030">
          <a:off x="1974629" y="3518628"/>
          <a:ext cx="573823" cy="18768"/>
        </a:xfrm>
        <a:custGeom>
          <a:avLst/>
          <a:gdLst/>
          <a:ahLst/>
          <a:cxnLst/>
          <a:rect l="0" t="0" r="0" b="0"/>
          <a:pathLst>
            <a:path>
              <a:moveTo>
                <a:pt x="0" y="9384"/>
              </a:moveTo>
              <a:lnTo>
                <a:pt x="573823" y="9384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/>
        </a:p>
      </dsp:txBody>
      <dsp:txXfrm>
        <a:off x="2247195" y="3513666"/>
        <a:ext cx="28691" cy="28691"/>
      </dsp:txXfrm>
    </dsp:sp>
    <dsp:sp modelId="{3D7E527C-AE4E-4139-A6A7-21C60FD9F695}">
      <dsp:nvSpPr>
        <dsp:cNvPr id="0" name=""/>
        <dsp:cNvSpPr/>
      </dsp:nvSpPr>
      <dsp:spPr>
        <a:xfrm>
          <a:off x="2531546" y="3287538"/>
          <a:ext cx="1350028" cy="67501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2">
                <a:hueOff val="0"/>
                <a:satOff val="0"/>
                <a:lumOff val="0"/>
                <a:alphaOff val="0"/>
                <a:tint val="30000"/>
                <a:satMod val="300000"/>
              </a:schemeClr>
              <a:schemeClr val="accent2">
                <a:hueOff val="0"/>
                <a:satOff val="0"/>
                <a:lumOff val="0"/>
                <a:alphaOff val="0"/>
                <a:tint val="40000"/>
                <a:satMod val="200000"/>
              </a:schemeClr>
            </a:duotone>
          </a:blip>
          <a:tile tx="0" ty="0" sx="70000" sy="70000" flip="none" algn="ctr"/>
        </a:blip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kern="1200" dirty="0">
              <a:latin typeface="標楷體" pitchFamily="65" charset="-120"/>
              <a:ea typeface="標楷體" pitchFamily="65" charset="-120"/>
            </a:rPr>
            <a:t>公開授課</a:t>
          </a:r>
          <a:r>
            <a:rPr lang="en-US" altLang="zh-TW" sz="2000" kern="1200" dirty="0">
              <a:latin typeface="標楷體" pitchFamily="65" charset="-120"/>
              <a:ea typeface="標楷體" pitchFamily="65" charset="-120"/>
            </a:rPr>
            <a:t>/</a:t>
          </a:r>
          <a:r>
            <a:rPr lang="zh-TW" altLang="en-US" sz="2000" kern="1200" dirty="0">
              <a:latin typeface="標楷體" pitchFamily="65" charset="-120"/>
              <a:ea typeface="標楷體" pitchFamily="65" charset="-120"/>
            </a:rPr>
            <a:t>觀課</a:t>
          </a:r>
        </a:p>
      </dsp:txBody>
      <dsp:txXfrm>
        <a:off x="2551316" y="3307308"/>
        <a:ext cx="1310488" cy="635474"/>
      </dsp:txXfrm>
    </dsp:sp>
    <dsp:sp modelId="{E98312CB-D43D-4328-B817-9B432297D230}">
      <dsp:nvSpPr>
        <dsp:cNvPr id="0" name=""/>
        <dsp:cNvSpPr/>
      </dsp:nvSpPr>
      <dsp:spPr>
        <a:xfrm rot="19457599">
          <a:off x="3819067" y="3421594"/>
          <a:ext cx="665025" cy="18768"/>
        </a:xfrm>
        <a:custGeom>
          <a:avLst/>
          <a:gdLst/>
          <a:ahLst/>
          <a:cxnLst/>
          <a:rect l="0" t="0" r="0" b="0"/>
          <a:pathLst>
            <a:path>
              <a:moveTo>
                <a:pt x="0" y="9384"/>
              </a:moveTo>
              <a:lnTo>
                <a:pt x="665025" y="9384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/>
        </a:p>
      </dsp:txBody>
      <dsp:txXfrm>
        <a:off x="4134954" y="3414353"/>
        <a:ext cx="33251" cy="33251"/>
      </dsp:txXfrm>
    </dsp:sp>
    <dsp:sp modelId="{D7F358C7-16F5-4428-9C19-3F651D9A6984}">
      <dsp:nvSpPr>
        <dsp:cNvPr id="0" name=""/>
        <dsp:cNvSpPr/>
      </dsp:nvSpPr>
      <dsp:spPr>
        <a:xfrm>
          <a:off x="4421586" y="2899405"/>
          <a:ext cx="3712023" cy="675014"/>
        </a:xfrm>
        <a:prstGeom prst="roundRect">
          <a:avLst>
            <a:gd name="adj" fmla="val 10000"/>
          </a:avLst>
        </a:prstGeom>
        <a:solidFill>
          <a:schemeClr val="accent4">
            <a:lumMod val="40000"/>
            <a:lumOff val="60000"/>
          </a:schemeClr>
        </a:solid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200" kern="1200" dirty="0">
              <a:latin typeface="標楷體" pitchFamily="65" charset="-120"/>
              <a:ea typeface="標楷體" pitchFamily="65" charset="-120"/>
            </a:rPr>
            <a:t>進行公開教學</a:t>
          </a:r>
        </a:p>
      </dsp:txBody>
      <dsp:txXfrm>
        <a:off x="4441356" y="2919175"/>
        <a:ext cx="3672483" cy="635474"/>
      </dsp:txXfrm>
    </dsp:sp>
    <dsp:sp modelId="{16E7D563-4342-4D1D-AE07-C54A6C1B3DEB}">
      <dsp:nvSpPr>
        <dsp:cNvPr id="0" name=""/>
        <dsp:cNvSpPr/>
      </dsp:nvSpPr>
      <dsp:spPr>
        <a:xfrm rot="2142401">
          <a:off x="3819067" y="3809727"/>
          <a:ext cx="665025" cy="18768"/>
        </a:xfrm>
        <a:custGeom>
          <a:avLst/>
          <a:gdLst/>
          <a:ahLst/>
          <a:cxnLst/>
          <a:rect l="0" t="0" r="0" b="0"/>
          <a:pathLst>
            <a:path>
              <a:moveTo>
                <a:pt x="0" y="9384"/>
              </a:moveTo>
              <a:lnTo>
                <a:pt x="665025" y="9384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/>
        </a:p>
      </dsp:txBody>
      <dsp:txXfrm>
        <a:off x="4134954" y="3802486"/>
        <a:ext cx="33251" cy="33251"/>
      </dsp:txXfrm>
    </dsp:sp>
    <dsp:sp modelId="{AF2AFE06-EABB-4CE9-917F-090D35AED1E1}">
      <dsp:nvSpPr>
        <dsp:cNvPr id="0" name=""/>
        <dsp:cNvSpPr/>
      </dsp:nvSpPr>
      <dsp:spPr>
        <a:xfrm>
          <a:off x="4421586" y="3675671"/>
          <a:ext cx="3684402" cy="675014"/>
        </a:xfrm>
        <a:prstGeom prst="roundRect">
          <a:avLst>
            <a:gd name="adj" fmla="val 10000"/>
          </a:avLst>
        </a:prstGeom>
        <a:solidFill>
          <a:schemeClr val="accent4">
            <a:lumMod val="40000"/>
            <a:lumOff val="60000"/>
          </a:schemeClr>
        </a:solid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200" kern="1200" dirty="0">
              <a:latin typeface="標楷體" pitchFamily="65" charset="-120"/>
              <a:ea typeface="標楷體" pitchFamily="65" charset="-120"/>
            </a:rPr>
            <a:t>觀察學生學習</a:t>
          </a:r>
        </a:p>
      </dsp:txBody>
      <dsp:txXfrm>
        <a:off x="4441356" y="3695441"/>
        <a:ext cx="3644862" cy="635474"/>
      </dsp:txXfrm>
    </dsp:sp>
    <dsp:sp modelId="{70997695-1959-48EB-97F8-25756459B46D}">
      <dsp:nvSpPr>
        <dsp:cNvPr id="0" name=""/>
        <dsp:cNvSpPr/>
      </dsp:nvSpPr>
      <dsp:spPr>
        <a:xfrm rot="4369170">
          <a:off x="1347454" y="4294894"/>
          <a:ext cx="1828173" cy="18768"/>
        </a:xfrm>
        <a:custGeom>
          <a:avLst/>
          <a:gdLst/>
          <a:ahLst/>
          <a:cxnLst/>
          <a:rect l="0" t="0" r="0" b="0"/>
          <a:pathLst>
            <a:path>
              <a:moveTo>
                <a:pt x="0" y="9384"/>
              </a:moveTo>
              <a:lnTo>
                <a:pt x="1828173" y="9384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600" kern="1200"/>
        </a:p>
      </dsp:txBody>
      <dsp:txXfrm>
        <a:off x="2215836" y="4258574"/>
        <a:ext cx="91408" cy="91408"/>
      </dsp:txXfrm>
    </dsp:sp>
    <dsp:sp modelId="{469F766E-009C-40C1-AC55-490843CFE4F1}">
      <dsp:nvSpPr>
        <dsp:cNvPr id="0" name=""/>
        <dsp:cNvSpPr/>
      </dsp:nvSpPr>
      <dsp:spPr>
        <a:xfrm>
          <a:off x="2531546" y="4840070"/>
          <a:ext cx="1350028" cy="67501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2">
                <a:hueOff val="0"/>
                <a:satOff val="0"/>
                <a:lumOff val="0"/>
                <a:alphaOff val="0"/>
                <a:tint val="30000"/>
                <a:satMod val="300000"/>
              </a:schemeClr>
              <a:schemeClr val="accent2">
                <a:hueOff val="0"/>
                <a:satOff val="0"/>
                <a:lumOff val="0"/>
                <a:alphaOff val="0"/>
                <a:tint val="40000"/>
                <a:satMod val="200000"/>
              </a:schemeClr>
            </a:duotone>
          </a:blip>
          <a:tile tx="0" ty="0" sx="70000" sy="70000" flip="none" algn="ctr"/>
        </a:blip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kern="1200" dirty="0">
              <a:latin typeface="標楷體" pitchFamily="65" charset="-120"/>
              <a:ea typeface="標楷體" pitchFamily="65" charset="-120"/>
            </a:rPr>
            <a:t>共同議課</a:t>
          </a:r>
        </a:p>
      </dsp:txBody>
      <dsp:txXfrm>
        <a:off x="2551316" y="4859840"/>
        <a:ext cx="1310488" cy="635474"/>
      </dsp:txXfrm>
    </dsp:sp>
    <dsp:sp modelId="{249920BC-593E-4B47-B1C4-F82A2AF95866}">
      <dsp:nvSpPr>
        <dsp:cNvPr id="0" name=""/>
        <dsp:cNvSpPr/>
      </dsp:nvSpPr>
      <dsp:spPr>
        <a:xfrm rot="19457599">
          <a:off x="3819067" y="4974127"/>
          <a:ext cx="665025" cy="18768"/>
        </a:xfrm>
        <a:custGeom>
          <a:avLst/>
          <a:gdLst/>
          <a:ahLst/>
          <a:cxnLst/>
          <a:rect l="0" t="0" r="0" b="0"/>
          <a:pathLst>
            <a:path>
              <a:moveTo>
                <a:pt x="0" y="9384"/>
              </a:moveTo>
              <a:lnTo>
                <a:pt x="665025" y="9384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/>
        </a:p>
      </dsp:txBody>
      <dsp:txXfrm>
        <a:off x="4134954" y="4966885"/>
        <a:ext cx="33251" cy="33251"/>
      </dsp:txXfrm>
    </dsp:sp>
    <dsp:sp modelId="{AB09CC25-5BB7-40DA-9C1E-11552913B654}">
      <dsp:nvSpPr>
        <dsp:cNvPr id="0" name=""/>
        <dsp:cNvSpPr/>
      </dsp:nvSpPr>
      <dsp:spPr>
        <a:xfrm>
          <a:off x="4421586" y="4451937"/>
          <a:ext cx="3629131" cy="67501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3">
                <a:hueOff val="0"/>
                <a:satOff val="0"/>
                <a:lumOff val="0"/>
                <a:alphaOff val="0"/>
                <a:tint val="30000"/>
                <a:satMod val="300000"/>
              </a:schemeClr>
              <a:schemeClr val="accent3">
                <a:hueOff val="0"/>
                <a:satOff val="0"/>
                <a:lumOff val="0"/>
                <a:alphaOff val="0"/>
                <a:tint val="40000"/>
                <a:satMod val="200000"/>
              </a:schemeClr>
            </a:duotone>
          </a:blip>
          <a:tile tx="0" ty="0" sx="70000" sy="70000" flip="none" algn="ctr"/>
        </a:blip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200" kern="1200" dirty="0">
              <a:latin typeface="標楷體" pitchFamily="65" charset="-120"/>
              <a:ea typeface="標楷體" pitchFamily="65" charset="-120"/>
            </a:rPr>
            <a:t>討論對於學生學習的觀察</a:t>
          </a:r>
        </a:p>
      </dsp:txBody>
      <dsp:txXfrm>
        <a:off x="4441356" y="4471707"/>
        <a:ext cx="3589591" cy="635474"/>
      </dsp:txXfrm>
    </dsp:sp>
    <dsp:sp modelId="{FFB1AC18-E492-4348-9200-4C624FDA3DB8}">
      <dsp:nvSpPr>
        <dsp:cNvPr id="0" name=""/>
        <dsp:cNvSpPr/>
      </dsp:nvSpPr>
      <dsp:spPr>
        <a:xfrm rot="2142401">
          <a:off x="3819067" y="5362260"/>
          <a:ext cx="665025" cy="18768"/>
        </a:xfrm>
        <a:custGeom>
          <a:avLst/>
          <a:gdLst/>
          <a:ahLst/>
          <a:cxnLst/>
          <a:rect l="0" t="0" r="0" b="0"/>
          <a:pathLst>
            <a:path>
              <a:moveTo>
                <a:pt x="0" y="9384"/>
              </a:moveTo>
              <a:lnTo>
                <a:pt x="665025" y="9384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/>
        </a:p>
      </dsp:txBody>
      <dsp:txXfrm>
        <a:off x="4134954" y="5355018"/>
        <a:ext cx="33251" cy="33251"/>
      </dsp:txXfrm>
    </dsp:sp>
    <dsp:sp modelId="{BB0FC82E-E96F-43D3-BD0F-BBF4D247909A}">
      <dsp:nvSpPr>
        <dsp:cNvPr id="0" name=""/>
        <dsp:cNvSpPr/>
      </dsp:nvSpPr>
      <dsp:spPr>
        <a:xfrm>
          <a:off x="4421586" y="5228203"/>
          <a:ext cx="3578600" cy="67501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3">
                <a:hueOff val="0"/>
                <a:satOff val="0"/>
                <a:lumOff val="0"/>
                <a:alphaOff val="0"/>
                <a:tint val="30000"/>
                <a:satMod val="300000"/>
              </a:schemeClr>
              <a:schemeClr val="accent3">
                <a:hueOff val="0"/>
                <a:satOff val="0"/>
                <a:lumOff val="0"/>
                <a:alphaOff val="0"/>
                <a:tint val="40000"/>
                <a:satMod val="200000"/>
              </a:schemeClr>
            </a:duotone>
          </a:blip>
          <a:tile tx="0" ty="0" sx="70000" sy="70000" flip="none" algn="ctr"/>
        </a:blip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200" kern="1200" dirty="0">
              <a:latin typeface="標楷體" pitchFamily="65" charset="-120"/>
              <a:ea typeface="標楷體" pitchFamily="65" charset="-120"/>
            </a:rPr>
            <a:t>分享從教學觀察中學到什麼</a:t>
          </a:r>
        </a:p>
      </dsp:txBody>
      <dsp:txXfrm>
        <a:off x="4441356" y="5247973"/>
        <a:ext cx="3539060" cy="63547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image" Target="../media/image16.emf"/><Relationship Id="rId5" Type="http://schemas.openxmlformats.org/officeDocument/2006/relationships/image" Target="../media/image20.emf"/><Relationship Id="rId4" Type="http://schemas.openxmlformats.org/officeDocument/2006/relationships/image" Target="../media/image19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emf"/><Relationship Id="rId1" Type="http://schemas.openxmlformats.org/officeDocument/2006/relationships/image" Target="../media/image11.emf"/><Relationship Id="rId5" Type="http://schemas.openxmlformats.org/officeDocument/2006/relationships/image" Target="../media/image25.emf"/><Relationship Id="rId4" Type="http://schemas.openxmlformats.org/officeDocument/2006/relationships/image" Target="../media/image2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9EBC96-B05E-4D64-8F7E-45DCCB71BE4A}" type="datetimeFigureOut">
              <a:rPr lang="zh-TW" altLang="en-US" smtClean="0"/>
              <a:pPr/>
              <a:t>2014/9/3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041361-3586-4F09-A4F2-E2C1949A0E49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102947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zh-TW" altLang="en-US" smtClean="0"/>
              <a:t>課程計畫規劃 合理教學進度  前幾周上完 後面考試</a:t>
            </a:r>
            <a:endParaRPr lang="en-US" altLang="zh-TW" smtClean="0"/>
          </a:p>
          <a:p>
            <a:pPr eaLnBrk="1" hangingPunct="1"/>
            <a:r>
              <a:rPr lang="zh-TW" altLang="en-US" smtClean="0"/>
              <a:t>檢核工具 訂辦法  教學紀錄做為課程評鑑依據  促進教學正常化辦法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BAA52A9-F86D-46E9-AB8B-16D779B390E5}" type="slidenum">
              <a:rPr lang="zh-TW" altLang="en-US" smtClean="0"/>
              <a:pPr>
                <a:defRPr/>
              </a:pPr>
              <a:t>4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57F88D7-FB71-4194-8973-CF4B68FBB94B}" type="slidenum">
              <a:rPr lang="en-US" altLang="zh-TW" smtClean="0"/>
              <a:pPr>
                <a:defRPr/>
              </a:pPr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8D7AE3F-6EA2-43EE-B6FB-36D61D99E397}" type="slidenum">
              <a:rPr lang="zh-TW" altLang="en-US" smtClean="0"/>
              <a:pPr>
                <a:defRPr/>
              </a:pPr>
              <a:t>5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zh-TW" altLang="en-US" smtClean="0"/>
              <a:t>學測平台 定位 自學平台  連結均一  教學重點示範 學習難點示例 學習進程</a:t>
            </a:r>
            <a:r>
              <a:rPr lang="en-US" altLang="zh-TW" smtClean="0"/>
              <a:t>(</a:t>
            </a:r>
            <a:r>
              <a:rPr lang="zh-TW" altLang="en-US" smtClean="0"/>
              <a:t>有層次課程地圖</a:t>
            </a:r>
            <a:r>
              <a:rPr lang="en-US" altLang="zh-TW" smtClean="0"/>
              <a:t>)</a:t>
            </a:r>
          </a:p>
          <a:p>
            <a:pPr eaLnBrk="1" hangingPunct="1"/>
            <a:endParaRPr lang="zh-TW" altLang="en-US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9203836-40D0-4F42-8660-778AA29FC950}" type="slidenum">
              <a:rPr lang="zh-TW" altLang="en-US" smtClean="0"/>
              <a:pPr>
                <a:defRPr/>
              </a:pPr>
              <a:t>7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zh-TW" altLang="en-US" smtClean="0"/>
              <a:t>課程計畫 評量平台 </a:t>
            </a:r>
            <a:r>
              <a:rPr lang="en-US" altLang="zh-TW" smtClean="0"/>
              <a:t>Goole app</a:t>
            </a:r>
            <a:r>
              <a:rPr lang="zh-TW" altLang="en-US" smtClean="0"/>
              <a:t>班級經營計畫建立平台落實 外部協助內部機制建立 家長參與 領域研討會</a:t>
            </a:r>
          </a:p>
          <a:p>
            <a:endParaRPr lang="zh-TW" altLang="en-US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127FB16-3DEF-43F1-A4E7-5D54DDDAF65F}" type="slidenum">
              <a:rPr lang="zh-TW" altLang="en-US" smtClean="0"/>
              <a:pPr>
                <a:defRPr/>
              </a:pPr>
              <a:t>13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zh-TW" altLang="en-US" smtClean="0"/>
              <a:t>課程面實踐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63D5E48-B607-41E6-90E1-6973E3615D96}" type="slidenum">
              <a:rPr lang="zh-TW" altLang="en-US" smtClean="0"/>
              <a:pPr>
                <a:defRPr/>
              </a:pPr>
              <a:t>15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5C47121-789C-4DA0-B84C-652B7C3B9980}" type="slidenum">
              <a:rPr lang="zh-TW" altLang="en-US" smtClean="0"/>
              <a:pPr>
                <a:defRPr/>
              </a:pPr>
              <a:t>17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zh-TW" altLang="en-US" smtClean="0"/>
              <a:t>教室開放或許不是提升教育品質的最佳藥方，但卻是值得期待的改革契機，模式引領 典範分享</a:t>
            </a:r>
            <a:r>
              <a:rPr lang="en-US" altLang="zh-TW" smtClean="0"/>
              <a:t>(</a:t>
            </a:r>
            <a:r>
              <a:rPr lang="zh-TW" altLang="en-US" smtClean="0"/>
              <a:t>說 觀 議</a:t>
            </a:r>
            <a:r>
              <a:rPr lang="en-US" altLang="zh-TW" smtClean="0"/>
              <a:t>)</a:t>
            </a:r>
            <a:r>
              <a:rPr lang="zh-TW" altLang="en-US" smtClean="0"/>
              <a:t> 教學決定 共備  觀察學生 親自 </a:t>
            </a:r>
            <a:r>
              <a:rPr lang="en-US" altLang="zh-TW" smtClean="0"/>
              <a:t> </a:t>
            </a:r>
            <a:r>
              <a:rPr lang="zh-TW" altLang="en-US" smtClean="0"/>
              <a:t>今天的觀課收穫、明天熱情的持續  想觀懂觀 想觀不懂觀 不想觀不懂觀</a:t>
            </a:r>
            <a:r>
              <a:rPr lang="en-US" altLang="zh-TW" smtClean="0"/>
              <a:t>(</a:t>
            </a:r>
            <a:r>
              <a:rPr lang="zh-TW" altLang="en-US" smtClean="0"/>
              <a:t>能力＋意願</a:t>
            </a:r>
            <a:r>
              <a:rPr lang="en-US" altLang="zh-TW" smtClean="0"/>
              <a:t>)</a:t>
            </a:r>
            <a:r>
              <a:rPr lang="zh-TW" altLang="en-US" smtClean="0"/>
              <a:t>觀課要做到聽、看、記、思有機結合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6F38634-F526-4A37-966D-86C836F17316}" type="slidenum">
              <a:rPr lang="zh-TW" altLang="en-US" smtClean="0"/>
              <a:pPr>
                <a:defRPr/>
              </a:pPr>
              <a:t>18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6BCDAD3-F03D-4AAC-ADB9-73BAD52DBDDF}" type="slidenum">
              <a:rPr lang="en-US" altLang="zh-TW" smtClean="0"/>
              <a:pPr/>
              <a:t>20</a:t>
            </a:fld>
            <a:endParaRPr lang="en-US" altLang="zh-TW" smtClean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TW" altLang="zh-TW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C37FE08-7836-43C8-912E-547381B7C931}" type="slidenum">
              <a:rPr lang="en-US" altLang="zh-TW"/>
              <a:pPr/>
              <a:t>22</a:t>
            </a:fld>
            <a:endParaRPr lang="en-US" altLang="zh-TW"/>
          </a:p>
        </p:txBody>
      </p:sp>
      <p:sp>
        <p:nvSpPr>
          <p:cNvPr id="245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TW" altLang="zh-TW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圓角矩形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28" name="日期版面配置區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4BB95-2853-4F89-A0D6-7FD6F73EB804}" type="datetimeFigureOut">
              <a:rPr lang="zh-TW" altLang="en-US" smtClean="0"/>
              <a:pPr/>
              <a:t>2014/9/3</a:t>
            </a:fld>
            <a:endParaRPr lang="zh-TW" altLang="en-US"/>
          </a:p>
        </p:txBody>
      </p:sp>
      <p:sp>
        <p:nvSpPr>
          <p:cNvPr id="17" name="頁尾版面配置區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29" name="投影片編號版面配置區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7665EB51-CE04-48B9-B395-4D03F675396C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矩形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矩形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4BB95-2853-4F89-A0D6-7FD6F73EB804}" type="datetimeFigureOut">
              <a:rPr lang="zh-TW" altLang="en-US" smtClean="0"/>
              <a:pPr/>
              <a:t>2014/9/3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5EB51-CE04-48B9-B395-4D03F675396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4BB95-2853-4F89-A0D6-7FD6F73EB804}" type="datetimeFigureOut">
              <a:rPr lang="zh-TW" altLang="en-US" smtClean="0"/>
              <a:pPr/>
              <a:t>2014/9/3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5EB51-CE04-48B9-B395-4D03F675396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4BB95-2853-4F89-A0D6-7FD6F73EB804}" type="datetimeFigureOut">
              <a:rPr lang="zh-TW" altLang="en-US" smtClean="0"/>
              <a:pPr/>
              <a:t>2014/9/3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5EB51-CE04-48B9-B395-4D03F675396C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8" name="內容版面配置區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區段標題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圓角矩形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4BB95-2853-4F89-A0D6-7FD6F73EB804}" type="datetimeFigureOut">
              <a:rPr lang="zh-TW" altLang="en-US" smtClean="0"/>
              <a:pPr/>
              <a:t>2014/9/3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矩形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矩形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7665EB51-CE04-48B9-B395-4D03F675396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4BB95-2853-4F89-A0D6-7FD6F73EB804}" type="datetimeFigureOut">
              <a:rPr lang="zh-TW" altLang="en-US" smtClean="0"/>
              <a:pPr/>
              <a:t>2014/9/3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5EB51-CE04-48B9-B395-4D03F675396C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9" name="內容版面配置區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4BB95-2853-4F89-A0D6-7FD6F73EB804}" type="datetimeFigureOut">
              <a:rPr lang="zh-TW" altLang="en-US" smtClean="0"/>
              <a:pPr/>
              <a:t>2014/9/3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5EB51-CE04-48B9-B395-4D03F675396C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3" name="內容版面配置區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4BB95-2853-4F89-A0D6-7FD6F73EB804}" type="datetimeFigureOut">
              <a:rPr lang="zh-TW" altLang="en-US" smtClean="0"/>
              <a:pPr/>
              <a:t>2014/9/3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5EB51-CE04-48B9-B395-4D03F675396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4BB95-2853-4F89-A0D6-7FD6F73EB804}" type="datetimeFigureOut">
              <a:rPr lang="zh-TW" altLang="en-US" smtClean="0"/>
              <a:pPr/>
              <a:t>2014/9/3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5EB51-CE04-48B9-B395-4D03F675396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圓角矩形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4BB95-2853-4F89-A0D6-7FD6F73EB804}" type="datetimeFigureOut">
              <a:rPr lang="zh-TW" altLang="en-US" smtClean="0"/>
              <a:pPr/>
              <a:t>2014/9/3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5EB51-CE04-48B9-B395-4D03F675396C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4BB95-2853-4F89-A0D6-7FD6F73EB804}" type="datetimeFigureOut">
              <a:rPr lang="zh-TW" altLang="en-US" smtClean="0"/>
              <a:pPr/>
              <a:t>2014/9/3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7665EB51-CE04-48B9-B395-4D03F675396C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1" name="矩形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矩形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矩形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圓角矩形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標題版面配置區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3" name="文字版面配置區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14" name="日期版面配置區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44C4BB95-2853-4F89-A0D6-7FD6F73EB804}" type="datetimeFigureOut">
              <a:rPr lang="zh-TW" altLang="en-US" smtClean="0"/>
              <a:pPr/>
              <a:t>2014/9/3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23" name="投影片編號版面配置區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7665EB51-CE04-48B9-B395-4D03F675396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jpeg"/><Relationship Id="rId9" Type="http://schemas.openxmlformats.org/officeDocument/2006/relationships/image" Target="../media/image11.e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13" Type="http://schemas.openxmlformats.org/officeDocument/2006/relationships/oleObject" Target="../embeddings/oleObject6.bin"/><Relationship Id="rId3" Type="http://schemas.openxmlformats.org/officeDocument/2006/relationships/image" Target="../media/image21.jpeg"/><Relationship Id="rId7" Type="http://schemas.openxmlformats.org/officeDocument/2006/relationships/image" Target="../media/image17.emf"/><Relationship Id="rId12" Type="http://schemas.openxmlformats.org/officeDocument/2006/relationships/image" Target="../media/image15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11" Type="http://schemas.openxmlformats.org/officeDocument/2006/relationships/image" Target="../media/image19.emf"/><Relationship Id="rId5" Type="http://schemas.openxmlformats.org/officeDocument/2006/relationships/image" Target="../media/image16.emf"/><Relationship Id="rId10" Type="http://schemas.openxmlformats.org/officeDocument/2006/relationships/oleObject" Target="../embeddings/oleObject5.bin"/><Relationship Id="rId4" Type="http://schemas.openxmlformats.org/officeDocument/2006/relationships/oleObject" Target="../embeddings/oleObject2.bin"/><Relationship Id="rId9" Type="http://schemas.openxmlformats.org/officeDocument/2006/relationships/image" Target="../media/image18.emf"/><Relationship Id="rId14" Type="http://schemas.openxmlformats.org/officeDocument/2006/relationships/image" Target="../media/image20.em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emf"/><Relationship Id="rId13" Type="http://schemas.openxmlformats.org/officeDocument/2006/relationships/oleObject" Target="../embeddings/oleObject11.bin"/><Relationship Id="rId3" Type="http://schemas.openxmlformats.org/officeDocument/2006/relationships/notesSlide" Target="../notesSlides/notesSlide9.xml"/><Relationship Id="rId7" Type="http://schemas.openxmlformats.org/officeDocument/2006/relationships/oleObject" Target="../embeddings/oleObject8.bin"/><Relationship Id="rId12" Type="http://schemas.openxmlformats.org/officeDocument/2006/relationships/image" Target="../media/image24.e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1.emf"/><Relationship Id="rId11" Type="http://schemas.openxmlformats.org/officeDocument/2006/relationships/oleObject" Target="../embeddings/oleObject10.bin"/><Relationship Id="rId5" Type="http://schemas.openxmlformats.org/officeDocument/2006/relationships/oleObject" Target="../embeddings/oleObject7.bin"/><Relationship Id="rId10" Type="http://schemas.openxmlformats.org/officeDocument/2006/relationships/image" Target="../media/image23.emf"/><Relationship Id="rId4" Type="http://schemas.openxmlformats.org/officeDocument/2006/relationships/image" Target="../media/image15.png"/><Relationship Id="rId9" Type="http://schemas.openxmlformats.org/officeDocument/2006/relationships/oleObject" Target="../embeddings/oleObject9.bin"/><Relationship Id="rId14" Type="http://schemas.openxmlformats.org/officeDocument/2006/relationships/image" Target="../media/image25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hyperlink" Target="&#35506;&#31243;&#39000;&#26223;102.bmp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27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chemeClr val="tx1"/>
                </a:solidFill>
                <a:latin typeface="+mj-ea"/>
                <a:ea typeface="+mj-ea"/>
              </a:rPr>
              <a:t>主持：劉珀伶校長</a:t>
            </a:r>
            <a:endParaRPr lang="zh-TW" altLang="en-US" dirty="0">
              <a:solidFill>
                <a:schemeClr val="tx1"/>
              </a:solidFill>
              <a:latin typeface="+mj-ea"/>
              <a:ea typeface="+mj-ea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214282" y="1505930"/>
            <a:ext cx="8786874" cy="1470025"/>
          </a:xfrm>
        </p:spPr>
        <p:txBody>
          <a:bodyPr/>
          <a:lstStyle/>
          <a:p>
            <a:r>
              <a:rPr altLang="zh-TW" dirty="0" smtClean="0"/>
              <a:t>103</a:t>
            </a:r>
            <a:r>
              <a:rPr lang="zh-TW" altLang="en-US" dirty="0" smtClean="0"/>
              <a:t>學年度第一次課發會</a:t>
            </a:r>
            <a:r>
              <a:rPr lang="zh-TW" altLang="en-US" smtClean="0"/>
              <a:t>課程發展說明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標題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mtClean="0"/>
              <a:t>為什麼要這麼麻煩做命題規劃與審題作業？</a:t>
            </a:r>
          </a:p>
        </p:txBody>
      </p:sp>
      <p:sp>
        <p:nvSpPr>
          <p:cNvPr id="5" name="副標題 4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>
              <a:defRPr/>
            </a:pPr>
            <a:r>
              <a:rPr lang="zh-TW" altLang="en-US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今年我們評量命題規畫比賽榮獲特優</a:t>
            </a:r>
            <a:endParaRPr lang="en-US" altLang="zh-TW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defRPr/>
            </a:pPr>
            <a:r>
              <a:rPr lang="zh-TW" altLang="en-US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共交五件（國小全縣最多件）</a:t>
            </a:r>
            <a:endParaRPr lang="en-US" altLang="zh-TW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defRPr/>
            </a:pPr>
            <a:r>
              <a:rPr lang="zh-TW" altLang="en-US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平均</a:t>
            </a:r>
            <a:r>
              <a:rPr lang="en-US" altLang="zh-TW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9.7</a:t>
            </a:r>
            <a:r>
              <a:rPr lang="zh-TW" altLang="en-US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分（總分</a:t>
            </a:r>
            <a:r>
              <a:rPr lang="en-US" altLang="zh-TW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10</a:t>
            </a:r>
            <a:r>
              <a:rPr lang="zh-TW" altLang="en-US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分）</a:t>
            </a:r>
            <a:endParaRPr lang="zh-TW" altLang="en-US" dirty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教學與評量對焦的連結工程</a:t>
            </a:r>
          </a:p>
        </p:txBody>
      </p:sp>
      <p:sp>
        <p:nvSpPr>
          <p:cNvPr id="13315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smtClean="0"/>
              <a:t>學習領域紙筆評量活動提升作為。</a:t>
            </a:r>
            <a:endParaRPr lang="en-US" altLang="zh-TW" smtClean="0"/>
          </a:p>
          <a:p>
            <a:r>
              <a:rPr lang="zh-TW" altLang="en-US" smtClean="0"/>
              <a:t>教師課程與教學評量能力精進，才是品質提升之鑰。</a:t>
            </a:r>
          </a:p>
        </p:txBody>
      </p:sp>
      <p:pic>
        <p:nvPicPr>
          <p:cNvPr id="1331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3644900"/>
            <a:ext cx="7235825" cy="284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矩形圖說文字 4"/>
          <p:cNvSpPr/>
          <p:nvPr/>
        </p:nvSpPr>
        <p:spPr>
          <a:xfrm>
            <a:off x="5940425" y="2708275"/>
            <a:ext cx="2952750" cy="792163"/>
          </a:xfrm>
          <a:prstGeom prst="wedgeRectCallout">
            <a:avLst>
              <a:gd name="adj1" fmla="val -23291"/>
              <a:gd name="adj2" fmla="val 11747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TW" altLang="en-US" dirty="0"/>
              <a:t>由評量規劃開始</a:t>
            </a:r>
            <a:r>
              <a:rPr lang="en-US" altLang="zh-TW" dirty="0"/>
              <a:t>……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2800" smtClean="0">
                <a:solidFill>
                  <a:srgbClr val="FF0000"/>
                </a:solidFill>
              </a:rPr>
              <a:t>評量結果分析，未來教學改進與補救教學的努力</a:t>
            </a:r>
            <a:r>
              <a:rPr lang="en-US" altLang="zh-TW" sz="2800" smtClean="0">
                <a:solidFill>
                  <a:srgbClr val="FF0000"/>
                </a:solidFill>
              </a:rPr>
              <a:t>…</a:t>
            </a:r>
            <a:endParaRPr lang="zh-TW" altLang="en-US" sz="2800" smtClean="0">
              <a:solidFill>
                <a:srgbClr val="FF0000"/>
              </a:solidFill>
            </a:endParaRPr>
          </a:p>
        </p:txBody>
      </p:sp>
      <p:sp>
        <p:nvSpPr>
          <p:cNvPr id="14339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smtClean="0"/>
          </a:p>
        </p:txBody>
      </p:sp>
      <p:sp>
        <p:nvSpPr>
          <p:cNvPr id="14340" name="內容版面配置區 2"/>
          <p:cNvSpPr txBox="1">
            <a:spLocks/>
          </p:cNvSpPr>
          <p:nvPr/>
        </p:nvSpPr>
        <p:spPr bwMode="auto">
          <a:xfrm>
            <a:off x="468313" y="15573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</a:pPr>
            <a:endParaRPr kumimoji="0" lang="zh-TW" altLang="en-US" sz="2800">
              <a:solidFill>
                <a:srgbClr val="002060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1434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96975"/>
            <a:ext cx="8324850" cy="272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Picture 4"/>
          <p:cNvPicPr>
            <a:picLocks noChangeAspect="1" noChangeArrowheads="1"/>
          </p:cNvPicPr>
          <p:nvPr/>
        </p:nvPicPr>
        <p:blipFill>
          <a:blip r:embed="rId3"/>
          <a:srcRect t="33662"/>
          <a:stretch>
            <a:fillRect/>
          </a:stretch>
        </p:blipFill>
        <p:spPr bwMode="auto">
          <a:xfrm>
            <a:off x="188913" y="4365625"/>
            <a:ext cx="8955087" cy="249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smtClean="0">
              <a:latin typeface="標楷體" pitchFamily="65" charset="-120"/>
            </a:endParaRPr>
          </a:p>
        </p:txBody>
      </p:sp>
      <p:sp>
        <p:nvSpPr>
          <p:cNvPr id="6" name="內容版面配置區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931150" cy="4525963"/>
          </a:xfrm>
        </p:spPr>
        <p:txBody>
          <a:bodyPr/>
          <a:lstStyle/>
          <a:p>
            <a:pPr marL="0" indent="0">
              <a:buFont typeface="Arial" charset="0"/>
              <a:buNone/>
              <a:defRPr/>
            </a:pPr>
            <a:r>
              <a:rPr lang="en-US" altLang="zh-TW" dirty="0">
                <a:latin typeface="標楷體" pitchFamily="65" charset="-120"/>
              </a:rPr>
              <a:t>101</a:t>
            </a:r>
            <a:r>
              <a:rPr lang="zh-TW" altLang="en-US" dirty="0">
                <a:latin typeface="標楷體" pitchFamily="65" charset="-120"/>
              </a:rPr>
              <a:t>年</a:t>
            </a:r>
            <a:r>
              <a:rPr lang="en-US" altLang="zh-TW" dirty="0">
                <a:latin typeface="標楷體" pitchFamily="65" charset="-120"/>
              </a:rPr>
              <a:t>-103</a:t>
            </a:r>
            <a:r>
              <a:rPr lang="zh-TW" altLang="en-US" dirty="0" smtClean="0">
                <a:latin typeface="標楷體" pitchFamily="65" charset="-120"/>
              </a:rPr>
              <a:t>年</a:t>
            </a:r>
            <a:endParaRPr lang="en-US" altLang="zh-TW" dirty="0" smtClean="0">
              <a:latin typeface="標楷體" pitchFamily="65" charset="-120"/>
            </a:endParaRPr>
          </a:p>
          <a:p>
            <a:pPr>
              <a:defRPr/>
            </a:pPr>
            <a:r>
              <a:rPr lang="zh-TW" altLang="en-US" dirty="0" smtClean="0">
                <a:latin typeface="標楷體" pitchFamily="65" charset="-120"/>
              </a:rPr>
              <a:t>教師課程</a:t>
            </a:r>
            <a:r>
              <a:rPr lang="zh-TW" altLang="en-US" dirty="0">
                <a:latin typeface="標楷體" pitchFamily="65" charset="-120"/>
              </a:rPr>
              <a:t>計畫書班級教學進度</a:t>
            </a:r>
            <a:r>
              <a:rPr lang="zh-TW" altLang="en-US" dirty="0" smtClean="0">
                <a:latin typeface="標楷體" pitchFamily="65" charset="-120"/>
              </a:rPr>
              <a:t>規劃</a:t>
            </a:r>
            <a:endParaRPr lang="en-US" altLang="zh-TW" dirty="0" smtClean="0">
              <a:latin typeface="標楷體" pitchFamily="65" charset="-120"/>
            </a:endParaRPr>
          </a:p>
          <a:p>
            <a:pPr>
              <a:defRPr/>
            </a:pPr>
            <a:endParaRPr lang="en-US" altLang="zh-TW" dirty="0" smtClean="0">
              <a:latin typeface="標楷體" pitchFamily="65" charset="-120"/>
            </a:endParaRPr>
          </a:p>
          <a:p>
            <a:pPr>
              <a:defRPr/>
            </a:pPr>
            <a:endParaRPr lang="en-US" altLang="zh-TW" dirty="0" smtClean="0">
              <a:latin typeface="標楷體" pitchFamily="65" charset="-120"/>
            </a:endParaRPr>
          </a:p>
          <a:p>
            <a:pPr>
              <a:defRPr/>
            </a:pPr>
            <a:r>
              <a:rPr lang="zh-TW" altLang="en-US" dirty="0">
                <a:latin typeface="標楷體" pitchFamily="65" charset="-120"/>
              </a:rPr>
              <a:t>多元評量與教學規劃</a:t>
            </a:r>
            <a:r>
              <a:rPr lang="zh-TW" altLang="en-US" dirty="0" smtClean="0">
                <a:latin typeface="標楷體" pitchFamily="65" charset="-120"/>
              </a:rPr>
              <a:t>整合</a:t>
            </a:r>
            <a:endParaRPr lang="zh-TW" altLang="en-US" dirty="0">
              <a:latin typeface="標楷體" pitchFamily="65" charset="-120"/>
            </a:endParaRPr>
          </a:p>
          <a:p>
            <a:pPr>
              <a:defRPr/>
            </a:pPr>
            <a:endParaRPr lang="zh-TW" altLang="en-US" dirty="0">
              <a:latin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標題 1"/>
          <p:cNvSpPr>
            <a:spLocks noGrp="1"/>
          </p:cNvSpPr>
          <p:nvPr>
            <p:ph type="title"/>
          </p:nvPr>
        </p:nvSpPr>
        <p:spPr>
          <a:xfrm>
            <a:off x="250825" y="274638"/>
            <a:ext cx="8569325" cy="1143000"/>
          </a:xfrm>
        </p:spPr>
        <p:txBody>
          <a:bodyPr/>
          <a:lstStyle/>
          <a:p>
            <a:pPr eaLnBrk="1" hangingPunct="1"/>
            <a:r>
              <a:rPr lang="zh-TW" altLang="en-US" sz="3600" dirty="0" smtClean="0">
                <a:solidFill>
                  <a:srgbClr val="C00000"/>
                </a:solidFill>
                <a:latin typeface="標楷體" pitchFamily="65" charset="-120"/>
              </a:rPr>
              <a:t>課程規劃、教學進度、多元評量相互連結</a:t>
            </a:r>
          </a:p>
        </p:txBody>
      </p:sp>
      <p:sp>
        <p:nvSpPr>
          <p:cNvPr id="17411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975" cy="4525963"/>
          </a:xfrm>
        </p:spPr>
        <p:txBody>
          <a:bodyPr/>
          <a:lstStyle/>
          <a:p>
            <a:pPr eaLnBrk="1" hangingPunct="1"/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課程計畫以可實踐為目標。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 eaLnBrk="1" hangingPunct="1"/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如何實踐？實踐什麼？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本土化與校本課程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)</a:t>
            </a:r>
          </a:p>
          <a:p>
            <a:pPr eaLnBrk="1" hangingPunct="1"/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計畫重擬。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 eaLnBrk="1" hangingPunct="1"/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訪視重點逐年調整。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 eaLnBrk="1" hangingPunct="1"/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專業的要求更深化。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課程規劃、評量實施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)</a:t>
            </a:r>
          </a:p>
          <a:p>
            <a:pPr eaLnBrk="1" hangingPunct="1"/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依計畫排課、依計畫授課、依授課評量。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 eaLnBrk="1" hangingPunct="1"/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逐步調整校內作業與課堂實踐的可能。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 eaLnBrk="1" hangingPunct="1"/>
            <a:endParaRPr lang="zh-TW" altLang="en-US" dirty="0" smtClean="0">
              <a:latin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標題 1"/>
          <p:cNvSpPr>
            <a:spLocks noGrp="1"/>
          </p:cNvSpPr>
          <p:nvPr>
            <p:ph type="title"/>
          </p:nvPr>
        </p:nvSpPr>
        <p:spPr>
          <a:xfrm>
            <a:off x="0" y="274638"/>
            <a:ext cx="8686800" cy="1143000"/>
          </a:xfrm>
        </p:spPr>
        <p:txBody>
          <a:bodyPr/>
          <a:lstStyle/>
          <a:p>
            <a:r>
              <a:rPr lang="zh-TW" altLang="en-US" sz="3600" dirty="0" smtClean="0">
                <a:latin typeface="標楷體" pitchFamily="65" charset="-120"/>
              </a:rPr>
              <a:t>    在年級或領域會議時，提醒老師？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體適能的教學與評量有沒有納入計畫中？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>
              <a:defRPr/>
            </a:pP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學校的電腦課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資訊課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是如何規劃與評量？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>
              <a:defRPr/>
            </a:pP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自然科的實驗與觀察課程是如何進行，評量又如何實施？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>
              <a:defRPr/>
            </a:pP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國語、英語，聽、說、讀、寫的教學與評量如何進行，在平台上可不可以看出來，尤其是閱讀理解？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>
              <a:defRPr/>
            </a:pP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活動與藝能領域的課程，實作課程與評量又是如何進行？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>
              <a:defRPr/>
            </a:pPr>
            <a:r>
              <a:rPr lang="zh-TW" altLang="en-US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下一年段評量評比將以多元評量實作評量為主軸</a:t>
            </a:r>
            <a:endParaRPr lang="en-US" altLang="zh-TW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buFont typeface="Arial" charset="0"/>
              <a:buNone/>
              <a:defRPr/>
            </a:pPr>
            <a:endParaRPr lang="zh-TW" altLang="en-US" dirty="0">
              <a:latin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smtClean="0"/>
          </a:p>
        </p:txBody>
      </p:sp>
      <p:sp>
        <p:nvSpPr>
          <p:cNvPr id="2048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smtClean="0"/>
          </a:p>
        </p:txBody>
      </p:sp>
      <p:pic>
        <p:nvPicPr>
          <p:cNvPr id="20484" name="Picture 2"/>
          <p:cNvPicPr>
            <a:picLocks noChangeAspect="1" noChangeArrowheads="1"/>
          </p:cNvPicPr>
          <p:nvPr/>
        </p:nvPicPr>
        <p:blipFill>
          <a:blip r:embed="rId3"/>
          <a:srcRect l="10942" t="30557" r="6007" b="12885"/>
          <a:stretch>
            <a:fillRect/>
          </a:stretch>
        </p:blipFill>
        <p:spPr bwMode="auto">
          <a:xfrm>
            <a:off x="395288" y="615950"/>
            <a:ext cx="8421687" cy="624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標題 1"/>
          <p:cNvSpPr>
            <a:spLocks noGrp="1"/>
          </p:cNvSpPr>
          <p:nvPr>
            <p:ph type="title"/>
          </p:nvPr>
        </p:nvSpPr>
        <p:spPr>
          <a:xfrm>
            <a:off x="439738" y="4763"/>
            <a:ext cx="8229600" cy="1143000"/>
          </a:xfrm>
        </p:spPr>
        <p:txBody>
          <a:bodyPr/>
          <a:lstStyle/>
          <a:p>
            <a:pPr eaLnBrk="1" hangingPunct="1"/>
            <a:r>
              <a:rPr lang="zh-TW" altLang="en-US" smtClean="0">
                <a:latin typeface="標楷體" pitchFamily="65" charset="-120"/>
              </a:rPr>
              <a:t>觀課</a:t>
            </a:r>
          </a:p>
        </p:txBody>
      </p:sp>
      <p:sp>
        <p:nvSpPr>
          <p:cNvPr id="21507" name="內容版面配置區 2"/>
          <p:cNvSpPr>
            <a:spLocks noGrp="1"/>
          </p:cNvSpPr>
          <p:nvPr>
            <p:ph idx="1"/>
          </p:nvPr>
        </p:nvSpPr>
        <p:spPr>
          <a:xfrm>
            <a:off x="468313" y="1628775"/>
            <a:ext cx="8229600" cy="4525963"/>
          </a:xfrm>
        </p:spPr>
        <p:txBody>
          <a:bodyPr/>
          <a:lstStyle/>
          <a:p>
            <a:pPr eaLnBrk="1" hangingPunct="1"/>
            <a:endParaRPr lang="zh-TW" altLang="en-US" smtClean="0"/>
          </a:p>
        </p:txBody>
      </p:sp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3"/>
          <a:srcRect l="24750" t="50000" r="8060"/>
          <a:stretch>
            <a:fillRect/>
          </a:stretch>
        </p:blipFill>
        <p:spPr bwMode="auto">
          <a:xfrm>
            <a:off x="269875" y="836613"/>
            <a:ext cx="8569325" cy="312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5"/>
          <p:cNvPicPr>
            <a:picLocks noChangeAspect="1" noChangeArrowheads="1"/>
          </p:cNvPicPr>
          <p:nvPr/>
        </p:nvPicPr>
        <p:blipFill>
          <a:blip r:embed="rId4"/>
          <a:srcRect l="13927" t="17812" r="14948" b="13641"/>
          <a:stretch>
            <a:fillRect/>
          </a:stretch>
        </p:blipFill>
        <p:spPr bwMode="auto">
          <a:xfrm>
            <a:off x="425450" y="3644900"/>
            <a:ext cx="8258175" cy="283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b="1" dirty="0" smtClean="0">
                <a:solidFill>
                  <a:srgbClr val="C00000"/>
                </a:solidFill>
              </a:rPr>
              <a:t>「合作學習理念與實踐計畫」</a:t>
            </a:r>
            <a:r>
              <a:rPr lang="zh-TW" altLang="en-US" dirty="0" smtClean="0"/>
              <a:t/>
            </a:r>
            <a:br>
              <a:rPr lang="zh-TW" altLang="en-US" dirty="0" smtClean="0"/>
            </a:br>
            <a:r>
              <a:rPr lang="zh-TW" altLang="en-US" dirty="0" smtClean="0"/>
              <a:t>宜蘭縣羅東國民小學學校實施計畫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zh-TW" altLang="en-US" dirty="0" smtClean="0"/>
              <a:t>實施合作學習的學習領域：國小自然領域</a:t>
            </a:r>
            <a:r>
              <a:rPr lang="en-US" dirty="0" smtClean="0"/>
              <a:t> </a:t>
            </a:r>
            <a:endParaRPr lang="zh-TW" altLang="en-US" dirty="0" smtClean="0"/>
          </a:p>
          <a:p>
            <a:r>
              <a:rPr lang="zh-TW" altLang="en-US" dirty="0" smtClean="0"/>
              <a:t>實施期程：</a:t>
            </a:r>
            <a:r>
              <a:rPr lang="en-US" dirty="0" smtClean="0"/>
              <a:t>103</a:t>
            </a:r>
            <a:r>
              <a:rPr lang="zh-TW" altLang="en-US" dirty="0" smtClean="0"/>
              <a:t>年</a:t>
            </a:r>
            <a:r>
              <a:rPr lang="en-US" dirty="0" smtClean="0"/>
              <a:t>2</a:t>
            </a:r>
            <a:r>
              <a:rPr lang="zh-TW" altLang="en-US" dirty="0" smtClean="0"/>
              <a:t>月</a:t>
            </a:r>
            <a:r>
              <a:rPr lang="en-US" dirty="0" smtClean="0"/>
              <a:t>1</a:t>
            </a:r>
            <a:r>
              <a:rPr lang="zh-TW" altLang="en-US" dirty="0" smtClean="0"/>
              <a:t>日至</a:t>
            </a:r>
            <a:r>
              <a:rPr lang="en-US" dirty="0" smtClean="0"/>
              <a:t>103</a:t>
            </a:r>
            <a:r>
              <a:rPr lang="zh-TW" altLang="en-US" dirty="0" smtClean="0"/>
              <a:t>年</a:t>
            </a:r>
            <a:r>
              <a:rPr lang="en-US" dirty="0" smtClean="0"/>
              <a:t>12</a:t>
            </a:r>
            <a:r>
              <a:rPr lang="zh-TW" altLang="en-US" dirty="0" smtClean="0"/>
              <a:t>月</a:t>
            </a:r>
            <a:r>
              <a:rPr lang="en-US" dirty="0" smtClean="0"/>
              <a:t>30</a:t>
            </a:r>
            <a:r>
              <a:rPr lang="zh-TW" altLang="en-US" dirty="0" smtClean="0"/>
              <a:t>日</a:t>
            </a:r>
            <a:endParaRPr lang="en-US" altLang="zh-TW" dirty="0" smtClean="0"/>
          </a:p>
          <a:p>
            <a:r>
              <a:rPr lang="zh-TW" altLang="en-US" b="1" dirty="0" smtClean="0"/>
              <a:t>參與學校之專業學習社群運作方式</a:t>
            </a:r>
            <a:endParaRPr lang="zh-TW" altLang="en-US" dirty="0" smtClean="0"/>
          </a:p>
          <a:p>
            <a:r>
              <a:rPr lang="zh-TW" altLang="en-US" dirty="0" smtClean="0"/>
              <a:t>一、課堂教學研究</a:t>
            </a:r>
          </a:p>
          <a:p>
            <a:r>
              <a:rPr lang="zh-TW" altLang="en-US" dirty="0" smtClean="0"/>
              <a:t>可邀請研發諮詢團隊成員參加。進行課堂教學研究的內容如下：</a:t>
            </a:r>
          </a:p>
          <a:p>
            <a:r>
              <a:rPr lang="en-US" dirty="0" smtClean="0"/>
              <a:t>1. </a:t>
            </a:r>
            <a:r>
              <a:rPr lang="zh-TW" altLang="en-US" dirty="0" smtClean="0"/>
              <a:t>共同學習合作學習的理念與實施方式。</a:t>
            </a:r>
          </a:p>
          <a:p>
            <a:r>
              <a:rPr lang="en-US" dirty="0" smtClean="0"/>
              <a:t>2. </a:t>
            </a:r>
            <a:r>
              <a:rPr lang="zh-TW" altLang="en-US" dirty="0" smtClean="0"/>
              <a:t>共同備課，設計合作學習教案。</a:t>
            </a:r>
          </a:p>
          <a:p>
            <a:r>
              <a:rPr lang="en-US" dirty="0" smtClean="0"/>
              <a:t>3. </a:t>
            </a:r>
            <a:r>
              <a:rPr lang="zh-TW" altLang="en-US" dirty="0" smtClean="0"/>
              <a:t>共同檢討學生進行合作學習之成效，並修正與調整教學計畫。</a:t>
            </a:r>
          </a:p>
          <a:p>
            <a:r>
              <a:rPr lang="zh-TW" altLang="en-US" dirty="0" smtClean="0"/>
              <a:t>二、教學觀課與回饋</a:t>
            </a:r>
          </a:p>
          <a:p>
            <a:r>
              <a:rPr lang="zh-TW" altLang="en-US" dirty="0" smtClean="0"/>
              <a:t>進行合作學習實際課堂教學與觀課，並進行觀課後檢討，每個月</a:t>
            </a:r>
            <a:r>
              <a:rPr lang="en-US" dirty="0" smtClean="0"/>
              <a:t>2</a:t>
            </a:r>
            <a:r>
              <a:rPr lang="zh-TW" altLang="en-US" dirty="0" smtClean="0"/>
              <a:t>次為原則。</a:t>
            </a:r>
          </a:p>
          <a:p>
            <a:r>
              <a:rPr lang="zh-TW" altLang="en-US" dirty="0" smtClean="0"/>
              <a:t>三、教學觀摩</a:t>
            </a:r>
          </a:p>
          <a:p>
            <a:r>
              <a:rPr lang="zh-TW" altLang="en-US" dirty="0" smtClean="0"/>
              <a:t>每一學期至少要辦理</a:t>
            </a:r>
            <a:r>
              <a:rPr lang="en-US" dirty="0" smtClean="0"/>
              <a:t>1</a:t>
            </a:r>
            <a:r>
              <a:rPr lang="zh-TW" altLang="en-US" dirty="0" smtClean="0"/>
              <a:t>場校內的合作學習之教學觀摩，以供校內或其他鄉鎮學校教師學習與瞭解。</a:t>
            </a:r>
          </a:p>
          <a:p>
            <a:endParaRPr lang="zh-TW" altLang="en-US" dirty="0" smtClean="0"/>
          </a:p>
          <a:p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標題 4"/>
          <p:cNvSpPr>
            <a:spLocks noGrp="1"/>
          </p:cNvSpPr>
          <p:nvPr>
            <p:ph type="title"/>
          </p:nvPr>
        </p:nvSpPr>
        <p:spPr>
          <a:xfrm>
            <a:off x="323850" y="503238"/>
            <a:ext cx="8208963" cy="487362"/>
          </a:xfrm>
        </p:spPr>
        <p:txBody>
          <a:bodyPr>
            <a:normAutofit fontScale="90000"/>
          </a:bodyPr>
          <a:lstStyle/>
          <a:p>
            <a:pPr algn="l"/>
            <a:r>
              <a:rPr lang="en-US" altLang="zh-TW" sz="3200" smtClean="0"/>
              <a:t>103</a:t>
            </a:r>
            <a:r>
              <a:rPr lang="zh-TW" altLang="en-US" sz="3200" smtClean="0"/>
              <a:t>年度第一次免試入學學生選填志願分析</a:t>
            </a:r>
          </a:p>
        </p:txBody>
      </p:sp>
      <p:graphicFrame>
        <p:nvGraphicFramePr>
          <p:cNvPr id="10" name="內容版面配置區 9"/>
          <p:cNvGraphicFramePr>
            <a:graphicFrameLocks noGrp="1"/>
          </p:cNvGraphicFramePr>
          <p:nvPr>
            <p:ph idx="1"/>
          </p:nvPr>
        </p:nvGraphicFramePr>
        <p:xfrm>
          <a:off x="533400" y="1295400"/>
          <a:ext cx="8190982" cy="4398513"/>
        </p:xfrm>
        <a:graphic>
          <a:graphicData uri="http://schemas.openxmlformats.org/drawingml/2006/table">
            <a:tbl>
              <a:tblPr/>
              <a:tblGrid>
                <a:gridCol w="1681981"/>
                <a:gridCol w="1976728"/>
                <a:gridCol w="2261865"/>
                <a:gridCol w="2270408"/>
              </a:tblGrid>
              <a:tr h="333400">
                <a:tc>
                  <a:txBody>
                    <a:bodyPr/>
                    <a:lstStyle/>
                    <a:p>
                      <a:pPr marL="457200" indent="-367030" algn="ctr"/>
                      <a:r>
                        <a:rPr lang="zh-TW" sz="2000" kern="100" dirty="0">
                          <a:latin typeface="Calibri"/>
                          <a:ea typeface="新細明體"/>
                          <a:cs typeface="Times New Roman"/>
                        </a:rPr>
                        <a:t>高中職代號</a:t>
                      </a:r>
                    </a:p>
                  </a:txBody>
                  <a:tcPr marL="8235" marR="8235" marT="790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indent="-6985" algn="just"/>
                      <a:r>
                        <a:rPr lang="zh-TW" sz="2000" b="1" kern="100" dirty="0">
                          <a:latin typeface="Calibri"/>
                          <a:ea typeface="新細明體"/>
                          <a:cs typeface="Times New Roman"/>
                        </a:rPr>
                        <a:t>第一志願</a:t>
                      </a:r>
                      <a:endParaRPr lang="zh-TW" sz="20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8235" marR="8235" marT="790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indent="-6985" algn="just"/>
                      <a:r>
                        <a:rPr lang="zh-TW" sz="2000" b="1" kern="100">
                          <a:latin typeface="Calibri"/>
                          <a:ea typeface="新細明體"/>
                          <a:cs typeface="Times New Roman"/>
                        </a:rPr>
                        <a:t>第二志願</a:t>
                      </a:r>
                      <a:endParaRPr lang="zh-TW" sz="20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8235" marR="8235" marT="790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indent="-6985" algn="just"/>
                      <a:r>
                        <a:rPr lang="zh-TW" sz="2000" b="1" kern="100" dirty="0">
                          <a:latin typeface="Calibri"/>
                          <a:ea typeface="新細明體"/>
                          <a:cs typeface="Times New Roman"/>
                        </a:rPr>
                        <a:t>第三志願</a:t>
                      </a:r>
                      <a:endParaRPr lang="zh-TW" sz="20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8235" marR="8235" marT="790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8681">
                <a:tc>
                  <a:txBody>
                    <a:bodyPr/>
                    <a:lstStyle/>
                    <a:p>
                      <a:pPr marL="457200" indent="-367030" algn="ctr"/>
                      <a:r>
                        <a:rPr lang="en-US" sz="2000" kern="100">
                          <a:latin typeface="Calibri"/>
                          <a:ea typeface="新細明體"/>
                          <a:cs typeface="Times New Roman"/>
                        </a:rPr>
                        <a:t>1</a:t>
                      </a:r>
                      <a:endParaRPr lang="zh-TW" sz="20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8235" marR="8235" marT="790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6985" algn="just"/>
                      <a:r>
                        <a:rPr lang="en-US" sz="2000" b="1" kern="100">
                          <a:latin typeface="Calibri"/>
                          <a:ea typeface="新細明體"/>
                          <a:cs typeface="Times New Roman"/>
                        </a:rPr>
                        <a:t>532</a:t>
                      </a:r>
                      <a:endParaRPr lang="zh-TW" sz="20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8235" marR="8235" marT="790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6985" algn="just"/>
                      <a:r>
                        <a:rPr lang="en-US" sz="2000" b="1" kern="100" dirty="0">
                          <a:latin typeface="Calibri"/>
                          <a:ea typeface="新細明體"/>
                          <a:cs typeface="Times New Roman"/>
                        </a:rPr>
                        <a:t>336</a:t>
                      </a:r>
                      <a:endParaRPr lang="zh-TW" sz="20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8235" marR="8235" marT="790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6985" algn="just"/>
                      <a:r>
                        <a:rPr lang="en-US" sz="2000" b="1" kern="100" dirty="0">
                          <a:latin typeface="Calibri"/>
                          <a:ea typeface="新細明體"/>
                          <a:cs typeface="Times New Roman"/>
                        </a:rPr>
                        <a:t>94</a:t>
                      </a:r>
                      <a:endParaRPr lang="zh-TW" sz="20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8235" marR="8235" marT="790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08681">
                <a:tc>
                  <a:txBody>
                    <a:bodyPr/>
                    <a:lstStyle/>
                    <a:p>
                      <a:pPr marL="457200" indent="-367030" algn="ctr"/>
                      <a:r>
                        <a:rPr lang="en-US" sz="2000" kern="100">
                          <a:latin typeface="Calibri"/>
                          <a:ea typeface="新細明體"/>
                          <a:cs typeface="Times New Roman"/>
                        </a:rPr>
                        <a:t>2</a:t>
                      </a:r>
                      <a:endParaRPr lang="zh-TW" sz="20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8235" marR="8235" marT="790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6985" algn="just"/>
                      <a:r>
                        <a:rPr lang="en-US" sz="2000" b="1" kern="100">
                          <a:latin typeface="Calibri"/>
                          <a:ea typeface="新細明體"/>
                          <a:cs typeface="Times New Roman"/>
                        </a:rPr>
                        <a:t>563</a:t>
                      </a:r>
                      <a:endParaRPr lang="zh-TW" sz="20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8235" marR="8235" marT="790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6985" algn="just"/>
                      <a:r>
                        <a:rPr lang="en-US" sz="2000" b="1" kern="100">
                          <a:latin typeface="Calibri"/>
                          <a:ea typeface="新細明體"/>
                          <a:cs typeface="Times New Roman"/>
                        </a:rPr>
                        <a:t>308</a:t>
                      </a:r>
                      <a:endParaRPr lang="zh-TW" sz="20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8235" marR="8235" marT="790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6985" algn="just"/>
                      <a:r>
                        <a:rPr lang="en-US" sz="2000" b="1" kern="100" dirty="0">
                          <a:latin typeface="Calibri"/>
                          <a:ea typeface="新細明體"/>
                          <a:cs typeface="Times New Roman"/>
                        </a:rPr>
                        <a:t>93</a:t>
                      </a:r>
                      <a:endParaRPr lang="zh-TW" sz="20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8235" marR="8235" marT="790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08681">
                <a:tc>
                  <a:txBody>
                    <a:bodyPr/>
                    <a:lstStyle/>
                    <a:p>
                      <a:pPr marL="457200" indent="-367030" algn="ctr"/>
                      <a:r>
                        <a:rPr lang="en-US" altLang="zh-TW" sz="2000" kern="100" dirty="0" smtClean="0">
                          <a:latin typeface="Calibri"/>
                          <a:ea typeface="新細明體"/>
                          <a:cs typeface="Times New Roman"/>
                        </a:rPr>
                        <a:t>3</a:t>
                      </a:r>
                      <a:endParaRPr lang="zh-TW" sz="20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8235" marR="8235" marT="790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6985" algn="just"/>
                      <a:r>
                        <a:rPr lang="en-US" sz="2000" b="1" kern="100">
                          <a:latin typeface="Calibri"/>
                          <a:ea typeface="新細明體"/>
                          <a:cs typeface="Times New Roman"/>
                        </a:rPr>
                        <a:t>609</a:t>
                      </a:r>
                      <a:endParaRPr lang="zh-TW" sz="20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8235" marR="8235" marT="790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6985" algn="just"/>
                      <a:r>
                        <a:rPr lang="en-US" sz="2000" b="1" kern="100">
                          <a:latin typeface="Calibri"/>
                          <a:ea typeface="新細明體"/>
                          <a:cs typeface="Times New Roman"/>
                        </a:rPr>
                        <a:t>216</a:t>
                      </a:r>
                      <a:endParaRPr lang="zh-TW" sz="20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8235" marR="8235" marT="790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6985" algn="just"/>
                      <a:r>
                        <a:rPr lang="en-US" sz="2000" b="1" kern="100" dirty="0">
                          <a:latin typeface="Calibri"/>
                          <a:ea typeface="新細明體"/>
                          <a:cs typeface="Times New Roman"/>
                        </a:rPr>
                        <a:t>85</a:t>
                      </a:r>
                      <a:endParaRPr lang="zh-TW" sz="20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8235" marR="8235" marT="790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08681">
                <a:tc>
                  <a:txBody>
                    <a:bodyPr/>
                    <a:lstStyle/>
                    <a:p>
                      <a:pPr marL="457200" indent="-367030" algn="ctr"/>
                      <a:r>
                        <a:rPr lang="en-US" sz="2000" kern="100">
                          <a:latin typeface="Calibri"/>
                          <a:ea typeface="新細明體"/>
                          <a:cs typeface="Times New Roman"/>
                        </a:rPr>
                        <a:t>4</a:t>
                      </a:r>
                      <a:endParaRPr lang="zh-TW" sz="20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8235" marR="8235" marT="790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6985" algn="just"/>
                      <a:r>
                        <a:rPr lang="en-US" sz="2000" b="1" kern="100">
                          <a:latin typeface="Calibri"/>
                          <a:ea typeface="新細明體"/>
                          <a:cs typeface="Times New Roman"/>
                        </a:rPr>
                        <a:t>8</a:t>
                      </a:r>
                      <a:endParaRPr lang="zh-TW" sz="20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8235" marR="8235" marT="790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6985" algn="just"/>
                      <a:r>
                        <a:rPr lang="en-US" sz="2000" b="1" kern="100">
                          <a:latin typeface="Calibri"/>
                          <a:ea typeface="新細明體"/>
                          <a:cs typeface="Times New Roman"/>
                        </a:rPr>
                        <a:t>12</a:t>
                      </a:r>
                      <a:endParaRPr lang="zh-TW" sz="20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8235" marR="8235" marT="790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6985" algn="just"/>
                      <a:r>
                        <a:rPr lang="en-US" sz="2000" b="1" kern="100" dirty="0">
                          <a:latin typeface="Calibri"/>
                          <a:ea typeface="新細明體"/>
                          <a:cs typeface="Times New Roman"/>
                        </a:rPr>
                        <a:t>7</a:t>
                      </a:r>
                      <a:endParaRPr lang="zh-TW" sz="20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8235" marR="8235" marT="790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08681">
                <a:tc>
                  <a:txBody>
                    <a:bodyPr/>
                    <a:lstStyle/>
                    <a:p>
                      <a:pPr marL="457200" indent="-367030" algn="ctr"/>
                      <a:r>
                        <a:rPr lang="en-US" sz="2000" kern="100">
                          <a:latin typeface="Calibri"/>
                          <a:ea typeface="新細明體"/>
                          <a:cs typeface="Times New Roman"/>
                        </a:rPr>
                        <a:t>5</a:t>
                      </a:r>
                      <a:endParaRPr lang="zh-TW" sz="20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8235" marR="8235" marT="790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6985" algn="just"/>
                      <a:r>
                        <a:rPr lang="en-US" sz="2000" b="1" kern="100">
                          <a:latin typeface="Calibri"/>
                          <a:ea typeface="新細明體"/>
                          <a:cs typeface="Times New Roman"/>
                        </a:rPr>
                        <a:t>6</a:t>
                      </a:r>
                      <a:endParaRPr lang="zh-TW" sz="20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8235" marR="8235" marT="790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6985" algn="just"/>
                      <a:r>
                        <a:rPr lang="en-US" sz="2000" b="1" kern="100">
                          <a:latin typeface="Calibri"/>
                          <a:ea typeface="新細明體"/>
                          <a:cs typeface="Times New Roman"/>
                        </a:rPr>
                        <a:t>26</a:t>
                      </a:r>
                      <a:endParaRPr lang="zh-TW" sz="20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8235" marR="8235" marT="790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6985" algn="just"/>
                      <a:r>
                        <a:rPr lang="en-US" sz="2000" b="1" kern="100" dirty="0">
                          <a:latin typeface="Calibri"/>
                          <a:ea typeface="新細明體"/>
                          <a:cs typeface="Times New Roman"/>
                        </a:rPr>
                        <a:t>40</a:t>
                      </a:r>
                      <a:endParaRPr lang="zh-TW" sz="20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8235" marR="8235" marT="790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08681">
                <a:tc>
                  <a:txBody>
                    <a:bodyPr/>
                    <a:lstStyle/>
                    <a:p>
                      <a:pPr marL="457200" indent="-367030" algn="ctr"/>
                      <a:r>
                        <a:rPr lang="en-US" sz="2000" kern="100">
                          <a:latin typeface="Calibri"/>
                          <a:ea typeface="新細明體"/>
                          <a:cs typeface="Times New Roman"/>
                        </a:rPr>
                        <a:t>6</a:t>
                      </a:r>
                      <a:endParaRPr lang="zh-TW" sz="20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8235" marR="8235" marT="790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6985" algn="just"/>
                      <a:r>
                        <a:rPr lang="en-US" sz="2000" b="1" kern="100">
                          <a:latin typeface="Calibri"/>
                          <a:ea typeface="新細明體"/>
                          <a:cs typeface="Times New Roman"/>
                        </a:rPr>
                        <a:t>23</a:t>
                      </a:r>
                      <a:endParaRPr lang="zh-TW" sz="20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8235" marR="8235" marT="790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6985" algn="just"/>
                      <a:r>
                        <a:rPr lang="en-US" sz="2000" b="1" kern="100">
                          <a:latin typeface="Calibri"/>
                          <a:ea typeface="新細明體"/>
                          <a:cs typeface="Times New Roman"/>
                        </a:rPr>
                        <a:t>65</a:t>
                      </a:r>
                      <a:endParaRPr lang="zh-TW" sz="20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8235" marR="8235" marT="790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6985" algn="just"/>
                      <a:r>
                        <a:rPr lang="en-US" sz="2000" b="1" kern="100" dirty="0">
                          <a:latin typeface="Calibri"/>
                          <a:ea typeface="新細明體"/>
                          <a:cs typeface="Times New Roman"/>
                        </a:rPr>
                        <a:t>102</a:t>
                      </a:r>
                      <a:endParaRPr lang="zh-TW" sz="20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8235" marR="8235" marT="790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08681">
                <a:tc>
                  <a:txBody>
                    <a:bodyPr/>
                    <a:lstStyle/>
                    <a:p>
                      <a:pPr marL="457200" indent="-367030" algn="ctr"/>
                      <a:r>
                        <a:rPr lang="en-US" sz="2000" kern="100">
                          <a:latin typeface="Calibri"/>
                          <a:ea typeface="新細明體"/>
                          <a:cs typeface="Times New Roman"/>
                        </a:rPr>
                        <a:t>7</a:t>
                      </a:r>
                      <a:endParaRPr lang="zh-TW" sz="20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8235" marR="8235" marT="790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6985" algn="just"/>
                      <a:r>
                        <a:rPr lang="en-US" sz="2000" b="1" kern="100">
                          <a:latin typeface="Calibri"/>
                          <a:ea typeface="新細明體"/>
                          <a:cs typeface="Times New Roman"/>
                        </a:rPr>
                        <a:t>684</a:t>
                      </a:r>
                      <a:endParaRPr lang="zh-TW" sz="20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8235" marR="8235" marT="790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6985" algn="just"/>
                      <a:r>
                        <a:rPr lang="en-US" sz="2000" b="1" kern="100">
                          <a:latin typeface="Calibri"/>
                          <a:ea typeface="新細明體"/>
                          <a:cs typeface="Times New Roman"/>
                        </a:rPr>
                        <a:t>1163</a:t>
                      </a:r>
                      <a:endParaRPr lang="zh-TW" sz="20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8235" marR="8235" marT="790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6985" algn="just"/>
                      <a:r>
                        <a:rPr lang="en-US" sz="2000" b="1" kern="100" dirty="0">
                          <a:latin typeface="Calibri"/>
                          <a:ea typeface="新細明體"/>
                          <a:cs typeface="Times New Roman"/>
                        </a:rPr>
                        <a:t>1202</a:t>
                      </a:r>
                      <a:endParaRPr lang="zh-TW" sz="20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8235" marR="8235" marT="790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4"/>
                    </a:solidFill>
                  </a:tcPr>
                </a:tc>
              </a:tr>
              <a:tr h="308681">
                <a:tc>
                  <a:txBody>
                    <a:bodyPr/>
                    <a:lstStyle/>
                    <a:p>
                      <a:pPr marL="457200" indent="-367030" algn="ctr"/>
                      <a:r>
                        <a:rPr lang="en-US" sz="2000" kern="100">
                          <a:latin typeface="Calibri"/>
                          <a:ea typeface="新細明體"/>
                          <a:cs typeface="Times New Roman"/>
                        </a:rPr>
                        <a:t>8</a:t>
                      </a:r>
                      <a:endParaRPr lang="zh-TW" sz="20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8235" marR="8235" marT="790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6985" algn="just"/>
                      <a:r>
                        <a:rPr lang="en-US" sz="2000" b="1" kern="100">
                          <a:latin typeface="Calibri"/>
                          <a:ea typeface="新細明體"/>
                          <a:cs typeface="Times New Roman"/>
                        </a:rPr>
                        <a:t>548</a:t>
                      </a:r>
                      <a:endParaRPr lang="zh-TW" sz="20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8235" marR="8235" marT="790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6985" algn="just"/>
                      <a:r>
                        <a:rPr lang="en-US" sz="2000" b="1" kern="100">
                          <a:latin typeface="Calibri"/>
                          <a:ea typeface="新細明體"/>
                          <a:cs typeface="Times New Roman"/>
                        </a:rPr>
                        <a:t>540</a:t>
                      </a:r>
                      <a:endParaRPr lang="zh-TW" sz="20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8235" marR="8235" marT="790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6985" algn="just"/>
                      <a:r>
                        <a:rPr lang="en-US" sz="2000" b="1" kern="100" dirty="0">
                          <a:latin typeface="Calibri"/>
                          <a:ea typeface="新細明體"/>
                          <a:cs typeface="Times New Roman"/>
                        </a:rPr>
                        <a:t>581</a:t>
                      </a:r>
                      <a:endParaRPr lang="zh-TW" sz="20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8235" marR="8235" marT="790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4"/>
                    </a:solidFill>
                  </a:tcPr>
                </a:tc>
              </a:tr>
              <a:tr h="308681">
                <a:tc>
                  <a:txBody>
                    <a:bodyPr/>
                    <a:lstStyle/>
                    <a:p>
                      <a:pPr marL="457200" indent="-367030" algn="ctr"/>
                      <a:r>
                        <a:rPr lang="en-US" sz="2000" kern="100">
                          <a:latin typeface="Calibri"/>
                          <a:ea typeface="新細明體"/>
                          <a:cs typeface="Times New Roman"/>
                        </a:rPr>
                        <a:t>9</a:t>
                      </a:r>
                      <a:endParaRPr lang="zh-TW" sz="20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8235" marR="8235" marT="790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6985" algn="just"/>
                      <a:r>
                        <a:rPr lang="en-US" sz="2000" b="1" kern="100">
                          <a:latin typeface="Calibri"/>
                          <a:ea typeface="新細明體"/>
                          <a:cs typeface="Times New Roman"/>
                        </a:rPr>
                        <a:t>752</a:t>
                      </a:r>
                      <a:endParaRPr lang="zh-TW" sz="20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8235" marR="8235" marT="790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6985" algn="just"/>
                      <a:r>
                        <a:rPr lang="en-US" sz="2000" b="1" kern="100">
                          <a:latin typeface="Calibri"/>
                          <a:ea typeface="新細明體"/>
                          <a:cs typeface="Times New Roman"/>
                        </a:rPr>
                        <a:t>800</a:t>
                      </a:r>
                      <a:endParaRPr lang="zh-TW" sz="20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8235" marR="8235" marT="790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6985" algn="just"/>
                      <a:r>
                        <a:rPr lang="en-US" sz="2000" b="1" kern="100" dirty="0">
                          <a:latin typeface="Calibri"/>
                          <a:ea typeface="新細明體"/>
                          <a:cs typeface="Times New Roman"/>
                        </a:rPr>
                        <a:t>940</a:t>
                      </a:r>
                      <a:endParaRPr lang="zh-TW" sz="20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8235" marR="8235" marT="790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4"/>
                    </a:solidFill>
                  </a:tcPr>
                </a:tc>
              </a:tr>
              <a:tr h="308681">
                <a:tc>
                  <a:txBody>
                    <a:bodyPr/>
                    <a:lstStyle/>
                    <a:p>
                      <a:pPr marL="457200" indent="-367030" algn="ctr"/>
                      <a:r>
                        <a:rPr lang="en-US" sz="2000" kern="100">
                          <a:latin typeface="Calibri"/>
                          <a:ea typeface="新細明體"/>
                          <a:cs typeface="Times New Roman"/>
                        </a:rPr>
                        <a:t>10</a:t>
                      </a:r>
                      <a:endParaRPr lang="zh-TW" sz="20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8235" marR="8235" marT="790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6985" algn="just"/>
                      <a:r>
                        <a:rPr lang="en-US" sz="2000" b="1" kern="100">
                          <a:latin typeface="Calibri"/>
                          <a:ea typeface="新細明體"/>
                          <a:cs typeface="Times New Roman"/>
                        </a:rPr>
                        <a:t>682</a:t>
                      </a:r>
                      <a:endParaRPr lang="zh-TW" sz="20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8235" marR="8235" marT="790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6985" algn="just"/>
                      <a:r>
                        <a:rPr lang="en-US" sz="2000" b="1" kern="100">
                          <a:latin typeface="Calibri"/>
                          <a:ea typeface="新細明體"/>
                          <a:cs typeface="Times New Roman"/>
                        </a:rPr>
                        <a:t>795</a:t>
                      </a:r>
                      <a:endParaRPr lang="zh-TW" sz="20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8235" marR="8235" marT="790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6985" algn="just"/>
                      <a:r>
                        <a:rPr lang="en-US" sz="2000" b="1" kern="100" dirty="0">
                          <a:latin typeface="Calibri"/>
                          <a:ea typeface="新細明體"/>
                          <a:cs typeface="Times New Roman"/>
                        </a:rPr>
                        <a:t>872</a:t>
                      </a:r>
                      <a:endParaRPr lang="zh-TW" sz="20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8235" marR="8235" marT="790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4"/>
                    </a:solidFill>
                  </a:tcPr>
                </a:tc>
              </a:tr>
              <a:tr h="308681">
                <a:tc>
                  <a:txBody>
                    <a:bodyPr/>
                    <a:lstStyle/>
                    <a:p>
                      <a:pPr marL="457200" indent="-367030" algn="ctr"/>
                      <a:r>
                        <a:rPr lang="en-US" sz="2000" kern="100">
                          <a:latin typeface="Calibri"/>
                          <a:ea typeface="新細明體"/>
                          <a:cs typeface="Times New Roman"/>
                        </a:rPr>
                        <a:t>11</a:t>
                      </a:r>
                      <a:endParaRPr lang="zh-TW" sz="20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8235" marR="8235" marT="790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6985" algn="just"/>
                      <a:r>
                        <a:rPr lang="en-US" sz="2000" b="1" kern="100">
                          <a:latin typeface="Calibri"/>
                          <a:ea typeface="新細明體"/>
                          <a:cs typeface="Times New Roman"/>
                        </a:rPr>
                        <a:t>219</a:t>
                      </a:r>
                      <a:endParaRPr lang="zh-TW" sz="20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8235" marR="8235" marT="790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6985" algn="just"/>
                      <a:r>
                        <a:rPr lang="en-US" sz="2000" b="1" kern="100">
                          <a:latin typeface="Calibri"/>
                          <a:ea typeface="新細明體"/>
                          <a:cs typeface="Times New Roman"/>
                        </a:rPr>
                        <a:t>224</a:t>
                      </a:r>
                      <a:endParaRPr lang="zh-TW" sz="20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8235" marR="8235" marT="790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6985" algn="just"/>
                      <a:r>
                        <a:rPr lang="en-US" sz="2000" b="1" kern="100" dirty="0">
                          <a:latin typeface="Calibri"/>
                          <a:ea typeface="新細明體"/>
                          <a:cs typeface="Times New Roman"/>
                        </a:rPr>
                        <a:t>265</a:t>
                      </a:r>
                      <a:endParaRPr lang="zh-TW" sz="20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8235" marR="8235" marT="790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4"/>
                    </a:solidFill>
                  </a:tcPr>
                </a:tc>
              </a:tr>
              <a:tr h="308681">
                <a:tc>
                  <a:txBody>
                    <a:bodyPr/>
                    <a:lstStyle/>
                    <a:p>
                      <a:pPr marL="457200" indent="-367030" algn="ctr"/>
                      <a:r>
                        <a:rPr lang="en-US" sz="2000" kern="100">
                          <a:latin typeface="Calibri"/>
                          <a:ea typeface="新細明體"/>
                          <a:cs typeface="Times New Roman"/>
                        </a:rPr>
                        <a:t>12(</a:t>
                      </a:r>
                      <a:r>
                        <a:rPr lang="zh-TW" sz="2000" kern="100">
                          <a:latin typeface="Calibri"/>
                          <a:ea typeface="新細明體"/>
                          <a:cs typeface="Times New Roman"/>
                        </a:rPr>
                        <a:t>無效</a:t>
                      </a:r>
                      <a:r>
                        <a:rPr lang="en-US" sz="2000" kern="100">
                          <a:latin typeface="Calibri"/>
                          <a:ea typeface="新細明體"/>
                          <a:cs typeface="Times New Roman"/>
                        </a:rPr>
                        <a:t>)</a:t>
                      </a:r>
                      <a:endParaRPr lang="zh-TW" sz="20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8235" marR="8235" marT="790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6985" algn="just"/>
                      <a:r>
                        <a:rPr lang="en-US" sz="2000" b="1" kern="100">
                          <a:latin typeface="Calibri"/>
                          <a:ea typeface="新細明體"/>
                          <a:cs typeface="Times New Roman"/>
                        </a:rPr>
                        <a:t>5</a:t>
                      </a:r>
                      <a:endParaRPr lang="zh-TW" sz="20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8235" marR="8235" marT="790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6985" algn="just"/>
                      <a:r>
                        <a:rPr lang="en-US" sz="2000" b="1" kern="100">
                          <a:latin typeface="Calibri"/>
                          <a:ea typeface="新細明體"/>
                          <a:cs typeface="Times New Roman"/>
                        </a:rPr>
                        <a:t>14</a:t>
                      </a:r>
                      <a:endParaRPr lang="zh-TW" sz="20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8235" marR="8235" marT="790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6985" algn="just"/>
                      <a:r>
                        <a:rPr lang="en-US" sz="2000" b="1" kern="100" dirty="0">
                          <a:latin typeface="Calibri"/>
                          <a:ea typeface="新細明體"/>
                          <a:cs typeface="Times New Roman"/>
                        </a:rPr>
                        <a:t>5</a:t>
                      </a:r>
                      <a:endParaRPr lang="zh-TW" sz="20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8235" marR="8235" marT="790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308681">
                <a:tc>
                  <a:txBody>
                    <a:bodyPr/>
                    <a:lstStyle/>
                    <a:p>
                      <a:pPr marL="457200" indent="-306070" algn="ctr"/>
                      <a:r>
                        <a:rPr lang="zh-TW" sz="2000" kern="100">
                          <a:latin typeface="Calibri"/>
                          <a:ea typeface="新細明體"/>
                          <a:cs typeface="Times New Roman"/>
                        </a:rPr>
                        <a:t>學生數總計</a:t>
                      </a:r>
                    </a:p>
                  </a:txBody>
                  <a:tcPr marL="8235" marR="8235" marT="790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indent="-6985" algn="just"/>
                      <a:r>
                        <a:rPr lang="en-US" sz="2000" b="1" kern="100">
                          <a:latin typeface="Calibri"/>
                          <a:ea typeface="新細明體"/>
                          <a:cs typeface="Times New Roman"/>
                        </a:rPr>
                        <a:t>4631</a:t>
                      </a:r>
                      <a:endParaRPr lang="zh-TW" sz="20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8235" marR="8235" marT="790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6985" algn="just"/>
                      <a:r>
                        <a:rPr lang="en-US" sz="2000" b="1" kern="100">
                          <a:latin typeface="Calibri"/>
                          <a:ea typeface="新細明體"/>
                          <a:cs typeface="Times New Roman"/>
                        </a:rPr>
                        <a:t>4499</a:t>
                      </a:r>
                      <a:endParaRPr lang="zh-TW" sz="20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8235" marR="8235" marT="790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6985" algn="just"/>
                      <a:r>
                        <a:rPr lang="en-US" sz="2000" b="1" kern="100" dirty="0">
                          <a:latin typeface="Calibri"/>
                          <a:ea typeface="新細明體"/>
                          <a:cs typeface="Times New Roman"/>
                        </a:rPr>
                        <a:t>4287</a:t>
                      </a:r>
                      <a:endParaRPr lang="zh-TW" sz="20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8235" marR="8235" marT="790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ADA"/>
                    </a:solidFill>
                  </a:tcPr>
                </a:tc>
              </a:tr>
            </a:tbl>
          </a:graphicData>
        </a:graphic>
      </p:graphicFrame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pPr algn="l">
              <a:defRPr/>
            </a:pPr>
            <a:r>
              <a:rPr lang="en-US" altLang="zh-TW" smtClean="0"/>
              <a:t>www.themegallery.com</a:t>
            </a:r>
            <a:endParaRPr lang="en-US" altLang="zh-TW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34" name="Picture 14" descr="六大願景橫式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9" name="Picture 9" descr="小學生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21013" y="1239838"/>
            <a:ext cx="3695700" cy="535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0" name="Picture 10" descr="文字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20950" y="44450"/>
            <a:ext cx="4498975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1" name="Picture 11" descr="標題條狀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-26988"/>
            <a:ext cx="755650" cy="5715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133" name="Object 13"/>
          <p:cNvGraphicFramePr>
            <a:graphicFrameLocks noChangeAspect="1"/>
          </p:cNvGraphicFramePr>
          <p:nvPr/>
        </p:nvGraphicFramePr>
        <p:xfrm>
          <a:off x="165100" y="404813"/>
          <a:ext cx="446088" cy="3887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" name="CorelDRAW" r:id="rId8" imgW="306720" imgH="2671920" progId="">
                  <p:embed/>
                </p:oleObj>
              </mc:Choice>
              <mc:Fallback>
                <p:oleObj name="CorelDRAW" r:id="rId8" imgW="306720" imgH="2671920" progId="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5100" y="404813"/>
                        <a:ext cx="446088" cy="3887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3000"/>
                                        <p:tgtEl>
                                          <p:spTgt spid="5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9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11" name="Picture 22" descr="20080113 平面圖看稿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9275" y="0"/>
            <a:ext cx="8594725" cy="685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08251" name="Object 2"/>
          <p:cNvGraphicFramePr>
            <a:graphicFrameLocks noChangeAspect="1"/>
          </p:cNvGraphicFramePr>
          <p:nvPr/>
        </p:nvGraphicFramePr>
        <p:xfrm>
          <a:off x="1331913" y="836613"/>
          <a:ext cx="4032250" cy="1925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4" name="CorelDRAW" r:id="rId4" imgW="4087080" imgH="2053800" progId="">
                  <p:embed/>
                </p:oleObj>
              </mc:Choice>
              <mc:Fallback>
                <p:oleObj name="CorelDRAW" r:id="rId4" imgW="4087080" imgH="2053800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1913" y="836613"/>
                        <a:ext cx="4032250" cy="1925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8252" name="Object 3"/>
          <p:cNvGraphicFramePr>
            <a:graphicFrameLocks noChangeAspect="1"/>
          </p:cNvGraphicFramePr>
          <p:nvPr/>
        </p:nvGraphicFramePr>
        <p:xfrm>
          <a:off x="1331913" y="2136775"/>
          <a:ext cx="4032250" cy="296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5" name="CorelDRAW" r:id="rId6" imgW="4133880" imgH="3089880" progId="">
                  <p:embed/>
                </p:oleObj>
              </mc:Choice>
              <mc:Fallback>
                <p:oleObj name="CorelDRAW" r:id="rId6" imgW="4133880" imgH="3089880" progId="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1913" y="2136775"/>
                        <a:ext cx="4032250" cy="2962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8253" name="Object 4"/>
          <p:cNvGraphicFramePr>
            <a:graphicFrameLocks noChangeAspect="1"/>
          </p:cNvGraphicFramePr>
          <p:nvPr/>
        </p:nvGraphicFramePr>
        <p:xfrm>
          <a:off x="2124075" y="4941888"/>
          <a:ext cx="2808288" cy="1238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6" name="CorelDRAW" r:id="rId8" imgW="2890080" imgH="1421280" progId="">
                  <p:embed/>
                </p:oleObj>
              </mc:Choice>
              <mc:Fallback>
                <p:oleObj name="CorelDRAW" r:id="rId8" imgW="2890080" imgH="1421280" progId="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4075" y="4941888"/>
                        <a:ext cx="2808288" cy="1238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8254" name="Object 5"/>
          <p:cNvGraphicFramePr>
            <a:graphicFrameLocks noChangeAspect="1"/>
          </p:cNvGraphicFramePr>
          <p:nvPr/>
        </p:nvGraphicFramePr>
        <p:xfrm>
          <a:off x="4211638" y="2133600"/>
          <a:ext cx="3938587" cy="3905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7" name="CorelDRAW" r:id="rId10" imgW="4136040" imgH="4180320" progId="">
                  <p:embed/>
                </p:oleObj>
              </mc:Choice>
              <mc:Fallback>
                <p:oleObj name="CorelDRAW" r:id="rId10" imgW="4136040" imgH="4180320" progId="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11638" y="2133600"/>
                        <a:ext cx="3938587" cy="3905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8255" name="Text Box 31"/>
          <p:cNvSpPr txBox="1">
            <a:spLocks noChangeArrowheads="1"/>
          </p:cNvSpPr>
          <p:nvPr/>
        </p:nvSpPr>
        <p:spPr bwMode="auto">
          <a:xfrm>
            <a:off x="1692275" y="1196975"/>
            <a:ext cx="1403350" cy="3365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TW" altLang="en-US" sz="1600">
                <a:solidFill>
                  <a:srgbClr val="6600CC"/>
                </a:solidFill>
                <a:ea typeface="超研澤粗圓" pitchFamily="49" charset="-120"/>
              </a:rPr>
              <a:t>人文藝術園區</a:t>
            </a:r>
          </a:p>
        </p:txBody>
      </p:sp>
      <p:sp>
        <p:nvSpPr>
          <p:cNvPr id="308256" name="Text Box 32"/>
          <p:cNvSpPr txBox="1">
            <a:spLocks noChangeArrowheads="1"/>
          </p:cNvSpPr>
          <p:nvPr/>
        </p:nvSpPr>
        <p:spPr bwMode="auto">
          <a:xfrm>
            <a:off x="1547813" y="3644900"/>
            <a:ext cx="1403350" cy="3365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TW" altLang="en-US" sz="1600">
                <a:solidFill>
                  <a:srgbClr val="6600CC"/>
                </a:solidFill>
                <a:ea typeface="超研澤粗圓" pitchFamily="49" charset="-120"/>
              </a:rPr>
              <a:t>歷史文化園區</a:t>
            </a:r>
          </a:p>
        </p:txBody>
      </p:sp>
      <p:sp>
        <p:nvSpPr>
          <p:cNvPr id="308257" name="Text Box 33"/>
          <p:cNvSpPr txBox="1">
            <a:spLocks noChangeArrowheads="1"/>
          </p:cNvSpPr>
          <p:nvPr/>
        </p:nvSpPr>
        <p:spPr bwMode="auto">
          <a:xfrm>
            <a:off x="1763713" y="5805488"/>
            <a:ext cx="1403350" cy="3365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TW" altLang="en-US" sz="1600">
                <a:solidFill>
                  <a:srgbClr val="6600CC"/>
                </a:solidFill>
                <a:ea typeface="超研澤粗圓" pitchFamily="49" charset="-120"/>
              </a:rPr>
              <a:t>自然科學園區</a:t>
            </a:r>
          </a:p>
        </p:txBody>
      </p:sp>
      <p:sp>
        <p:nvSpPr>
          <p:cNvPr id="308258" name="Text Box 34"/>
          <p:cNvSpPr txBox="1">
            <a:spLocks noChangeArrowheads="1"/>
          </p:cNvSpPr>
          <p:nvPr/>
        </p:nvSpPr>
        <p:spPr bwMode="auto">
          <a:xfrm>
            <a:off x="6588125" y="3213100"/>
            <a:ext cx="1403350" cy="3365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TW" altLang="en-US" sz="1600">
                <a:solidFill>
                  <a:srgbClr val="6600CC"/>
                </a:solidFill>
                <a:ea typeface="超研澤粗圓" pitchFamily="49" charset="-120"/>
              </a:rPr>
              <a:t>健康促進園區</a:t>
            </a:r>
          </a:p>
        </p:txBody>
      </p:sp>
      <p:pic>
        <p:nvPicPr>
          <p:cNvPr id="21516" name="Picture 35" descr="標題條狀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0" y="-26988"/>
            <a:ext cx="755650" cy="5715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1510" name="Object 6"/>
          <p:cNvGraphicFramePr>
            <a:graphicFrameLocks noChangeAspect="1"/>
          </p:cNvGraphicFramePr>
          <p:nvPr/>
        </p:nvGraphicFramePr>
        <p:xfrm>
          <a:off x="139700" y="333375"/>
          <a:ext cx="471488" cy="4032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8" name="CorelDRAW" r:id="rId13" imgW="313560" imgH="2675880" progId="">
                  <p:embed/>
                </p:oleObj>
              </mc:Choice>
              <mc:Fallback>
                <p:oleObj name="CorelDRAW" r:id="rId13" imgW="313560" imgH="2675880" progId="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9700" y="333375"/>
                        <a:ext cx="471488" cy="4032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37"/>
          <p:cNvGrpSpPr>
            <a:grpSpLocks/>
          </p:cNvGrpSpPr>
          <p:nvPr/>
        </p:nvGrpSpPr>
        <p:grpSpPr bwMode="auto">
          <a:xfrm>
            <a:off x="1000125" y="214313"/>
            <a:ext cx="5857875" cy="523875"/>
            <a:chOff x="793" y="155"/>
            <a:chExt cx="1523" cy="330"/>
          </a:xfrm>
        </p:grpSpPr>
        <p:grpSp>
          <p:nvGrpSpPr>
            <p:cNvPr id="3" name="Group 38"/>
            <p:cNvGrpSpPr>
              <a:grpSpLocks/>
            </p:cNvGrpSpPr>
            <p:nvPr/>
          </p:nvGrpSpPr>
          <p:grpSpPr bwMode="auto">
            <a:xfrm>
              <a:off x="793" y="172"/>
              <a:ext cx="1270" cy="300"/>
              <a:chOff x="1655" y="119"/>
              <a:chExt cx="1179" cy="227"/>
            </a:xfrm>
          </p:grpSpPr>
          <p:sp>
            <p:nvSpPr>
              <p:cNvPr id="21520" name="Rectangle 39"/>
              <p:cNvSpPr>
                <a:spLocks noChangeArrowheads="1"/>
              </p:cNvSpPr>
              <p:nvPr/>
            </p:nvSpPr>
            <p:spPr bwMode="auto">
              <a:xfrm>
                <a:off x="1701" y="119"/>
                <a:ext cx="1043" cy="227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21521" name="Rectangle 40"/>
              <p:cNvSpPr>
                <a:spLocks noChangeArrowheads="1"/>
              </p:cNvSpPr>
              <p:nvPr/>
            </p:nvSpPr>
            <p:spPr bwMode="auto">
              <a:xfrm>
                <a:off x="2744" y="119"/>
                <a:ext cx="90" cy="227"/>
              </a:xfrm>
              <a:prstGeom prst="rect">
                <a:avLst/>
              </a:prstGeom>
              <a:solidFill>
                <a:srgbClr val="FF99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21522" name="Rectangle 41"/>
              <p:cNvSpPr>
                <a:spLocks noChangeArrowheads="1"/>
              </p:cNvSpPr>
              <p:nvPr/>
            </p:nvSpPr>
            <p:spPr bwMode="auto">
              <a:xfrm>
                <a:off x="1655" y="119"/>
                <a:ext cx="90" cy="227"/>
              </a:xfrm>
              <a:prstGeom prst="rect">
                <a:avLst/>
              </a:prstGeom>
              <a:solidFill>
                <a:srgbClr val="FF99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</p:grpSp>
        <p:sp>
          <p:nvSpPr>
            <p:cNvPr id="21519" name="Text Box 42"/>
            <p:cNvSpPr txBox="1">
              <a:spLocks noChangeArrowheads="1"/>
            </p:cNvSpPr>
            <p:nvPr/>
          </p:nvSpPr>
          <p:spPr bwMode="auto">
            <a:xfrm>
              <a:off x="929" y="155"/>
              <a:ext cx="1387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zh-TW" altLang="en-US" sz="2800">
                  <a:latin typeface="超研澤粗圓" pitchFamily="49" charset="-120"/>
                  <a:ea typeface="超研澤粗圓" pitchFamily="49" charset="-120"/>
                </a:rPr>
                <a:t>有博物館化的學習空間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8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08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8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08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7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08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08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08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08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255" grpId="0" animBg="1"/>
      <p:bldP spid="308256" grpId="0" animBg="1"/>
      <p:bldP spid="308257" grpId="0" animBg="1"/>
      <p:bldP spid="30825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971550" y="46038"/>
            <a:ext cx="7848600" cy="574675"/>
            <a:chOff x="612" y="29"/>
            <a:chExt cx="4944" cy="362"/>
          </a:xfrm>
        </p:grpSpPr>
        <p:sp>
          <p:nvSpPr>
            <p:cNvPr id="244739" name="Rectangle 3"/>
            <p:cNvSpPr>
              <a:spLocks noChangeArrowheads="1"/>
            </p:cNvSpPr>
            <p:nvPr/>
          </p:nvSpPr>
          <p:spPr bwMode="auto">
            <a:xfrm>
              <a:off x="612" y="29"/>
              <a:ext cx="4944" cy="362"/>
            </a:xfrm>
            <a:prstGeom prst="rect">
              <a:avLst/>
            </a:prstGeom>
            <a:solidFill>
              <a:srgbClr val="BE7E2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44740" name="Oval 4"/>
            <p:cNvSpPr>
              <a:spLocks noChangeArrowheads="1"/>
            </p:cNvSpPr>
            <p:nvPr/>
          </p:nvSpPr>
          <p:spPr bwMode="auto">
            <a:xfrm>
              <a:off x="5234" y="146"/>
              <a:ext cx="141" cy="109"/>
            </a:xfrm>
            <a:prstGeom prst="ellipse">
              <a:avLst/>
            </a:prstGeom>
            <a:solidFill>
              <a:srgbClr val="99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44741" name="Oval 5"/>
            <p:cNvSpPr>
              <a:spLocks noChangeArrowheads="1"/>
            </p:cNvSpPr>
            <p:nvPr/>
          </p:nvSpPr>
          <p:spPr bwMode="auto">
            <a:xfrm>
              <a:off x="793" y="164"/>
              <a:ext cx="141" cy="109"/>
            </a:xfrm>
            <a:prstGeom prst="ellipse">
              <a:avLst/>
            </a:prstGeom>
            <a:solidFill>
              <a:srgbClr val="99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</p:grpSp>
      <p:pic>
        <p:nvPicPr>
          <p:cNvPr id="244742" name="Picture 6" descr="標題條狀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-26988"/>
            <a:ext cx="755650" cy="5715001"/>
          </a:xfrm>
          <a:prstGeom prst="rect">
            <a:avLst/>
          </a:prstGeom>
          <a:noFill/>
        </p:spPr>
      </p:pic>
      <p:graphicFrame>
        <p:nvGraphicFramePr>
          <p:cNvPr id="244743" name="Object 7"/>
          <p:cNvGraphicFramePr>
            <a:graphicFrameLocks noChangeAspect="1"/>
          </p:cNvGraphicFramePr>
          <p:nvPr/>
        </p:nvGraphicFramePr>
        <p:xfrm>
          <a:off x="165100" y="404813"/>
          <a:ext cx="446088" cy="3887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8" name="CorelDRAW" r:id="rId5" imgW="306720" imgH="2671920" progId="">
                  <p:embed/>
                </p:oleObj>
              </mc:Choice>
              <mc:Fallback>
                <p:oleObj name="CorelDRAW" r:id="rId5" imgW="306720" imgH="267192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5100" y="404813"/>
                        <a:ext cx="446088" cy="3887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4744" name="Object 8"/>
          <p:cNvGraphicFramePr>
            <a:graphicFrameLocks noChangeAspect="1"/>
          </p:cNvGraphicFramePr>
          <p:nvPr/>
        </p:nvGraphicFramePr>
        <p:xfrm>
          <a:off x="2039938" y="549275"/>
          <a:ext cx="5124450" cy="6300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9" name="CorelDRAW" r:id="rId7" imgW="6982560" imgH="8583480" progId="">
                  <p:embed/>
                </p:oleObj>
              </mc:Choice>
              <mc:Fallback>
                <p:oleObj name="CorelDRAW" r:id="rId7" imgW="6982560" imgH="8583480" progId="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39938" y="549275"/>
                        <a:ext cx="5124450" cy="6300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4745" name="Text Box 9"/>
          <p:cNvSpPr txBox="1">
            <a:spLocks noChangeArrowheads="1"/>
          </p:cNvSpPr>
          <p:nvPr/>
        </p:nvSpPr>
        <p:spPr bwMode="auto">
          <a:xfrm>
            <a:off x="1619250" y="44450"/>
            <a:ext cx="648335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zh-TW" altLang="en-US" sz="1600">
                <a:solidFill>
                  <a:schemeClr val="tx1"/>
                </a:solidFill>
                <a:effectLst/>
                <a:latin typeface="超研澤粗圓" pitchFamily="49" charset="-120"/>
                <a:ea typeface="超研澤粗圓" pitchFamily="49" charset="-120"/>
              </a:rPr>
              <a:t>羅東國小發展目標、願景、辦學理念與實施策略、執行要項、績效考評</a:t>
            </a:r>
          </a:p>
          <a:p>
            <a:r>
              <a:rPr lang="zh-TW" altLang="en-US" sz="1600">
                <a:solidFill>
                  <a:schemeClr val="tx1"/>
                </a:solidFill>
                <a:effectLst/>
                <a:latin typeface="超研澤粗圓" pitchFamily="49" charset="-120"/>
                <a:ea typeface="超研澤粗圓" pitchFamily="49" charset="-120"/>
              </a:rPr>
              <a:t>結構摘要圖</a:t>
            </a:r>
            <a:r>
              <a:rPr lang="zh-TW" altLang="en-US" sz="1600" b="0">
                <a:solidFill>
                  <a:schemeClr val="tx1"/>
                </a:solidFill>
                <a:effectLst/>
                <a:latin typeface="超研澤粗圓" pitchFamily="49" charset="-120"/>
                <a:ea typeface="超研澤粗圓" pitchFamily="49" charset="-120"/>
              </a:rPr>
              <a:t> </a:t>
            </a:r>
          </a:p>
        </p:txBody>
      </p:sp>
      <p:graphicFrame>
        <p:nvGraphicFramePr>
          <p:cNvPr id="244746" name="Object 10"/>
          <p:cNvGraphicFramePr>
            <a:graphicFrameLocks noChangeAspect="1"/>
          </p:cNvGraphicFramePr>
          <p:nvPr/>
        </p:nvGraphicFramePr>
        <p:xfrm>
          <a:off x="2627313" y="1773238"/>
          <a:ext cx="3932237" cy="291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0" name="CorelDRAW" r:id="rId9" imgW="5172480" imgH="3828600" progId="">
                  <p:embed/>
                </p:oleObj>
              </mc:Choice>
              <mc:Fallback>
                <p:oleObj name="CorelDRAW" r:id="rId9" imgW="5172480" imgH="3828600" progId="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7313" y="1773238"/>
                        <a:ext cx="3932237" cy="2911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4747" name="Object 11"/>
          <p:cNvGraphicFramePr>
            <a:graphicFrameLocks noChangeAspect="1"/>
          </p:cNvGraphicFramePr>
          <p:nvPr/>
        </p:nvGraphicFramePr>
        <p:xfrm>
          <a:off x="2916238" y="3213100"/>
          <a:ext cx="3530600" cy="671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1" name="CorelDRAW" r:id="rId11" imgW="4429800" imgH="842400" progId="">
                  <p:embed/>
                </p:oleObj>
              </mc:Choice>
              <mc:Fallback>
                <p:oleObj name="CorelDRAW" r:id="rId11" imgW="4429800" imgH="842400" progId="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16238" y="3213100"/>
                        <a:ext cx="3530600" cy="671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2916238" y="3211513"/>
            <a:ext cx="3527425" cy="649287"/>
            <a:chOff x="1837" y="2069"/>
            <a:chExt cx="2222" cy="409"/>
          </a:xfrm>
        </p:grpSpPr>
        <p:sp>
          <p:nvSpPr>
            <p:cNvPr id="244749" name="Rectangle 13"/>
            <p:cNvSpPr>
              <a:spLocks noChangeArrowheads="1"/>
            </p:cNvSpPr>
            <p:nvPr/>
          </p:nvSpPr>
          <p:spPr bwMode="auto">
            <a:xfrm>
              <a:off x="1837" y="2069"/>
              <a:ext cx="317" cy="409"/>
            </a:xfrm>
            <a:prstGeom prst="rect">
              <a:avLst/>
            </a:prstGeom>
            <a:noFill/>
            <a:ln w="38100">
              <a:solidFill>
                <a:srgbClr val="FF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44750" name="Rectangle 14"/>
            <p:cNvSpPr>
              <a:spLocks noChangeArrowheads="1"/>
            </p:cNvSpPr>
            <p:nvPr/>
          </p:nvSpPr>
          <p:spPr bwMode="auto">
            <a:xfrm>
              <a:off x="2789" y="2069"/>
              <a:ext cx="318" cy="409"/>
            </a:xfrm>
            <a:prstGeom prst="rect">
              <a:avLst/>
            </a:prstGeom>
            <a:noFill/>
            <a:ln w="38100">
              <a:solidFill>
                <a:srgbClr val="FF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44751" name="Rectangle 15"/>
            <p:cNvSpPr>
              <a:spLocks noChangeArrowheads="1"/>
            </p:cNvSpPr>
            <p:nvPr/>
          </p:nvSpPr>
          <p:spPr bwMode="auto">
            <a:xfrm>
              <a:off x="3742" y="2069"/>
              <a:ext cx="317" cy="409"/>
            </a:xfrm>
            <a:prstGeom prst="rect">
              <a:avLst/>
            </a:prstGeom>
            <a:noFill/>
            <a:ln w="38100">
              <a:solidFill>
                <a:srgbClr val="FF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</p:grpSp>
      <p:graphicFrame>
        <p:nvGraphicFramePr>
          <p:cNvPr id="244752" name="Object 16"/>
          <p:cNvGraphicFramePr>
            <a:graphicFrameLocks noChangeAspect="1"/>
          </p:cNvGraphicFramePr>
          <p:nvPr/>
        </p:nvGraphicFramePr>
        <p:xfrm>
          <a:off x="2771775" y="4686300"/>
          <a:ext cx="3748088" cy="614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2" name="CorelDRAW" r:id="rId13" imgW="4702680" imgH="770760" progId="">
                  <p:embed/>
                </p:oleObj>
              </mc:Choice>
              <mc:Fallback>
                <p:oleObj name="CorelDRAW" r:id="rId13" imgW="4702680" imgH="770760" progId="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1775" y="4686300"/>
                        <a:ext cx="3748088" cy="614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" name="Group 17"/>
          <p:cNvGrpSpPr>
            <a:grpSpLocks/>
          </p:cNvGrpSpPr>
          <p:nvPr/>
        </p:nvGrpSpPr>
        <p:grpSpPr bwMode="auto">
          <a:xfrm>
            <a:off x="2771775" y="4724400"/>
            <a:ext cx="3743325" cy="576263"/>
            <a:chOff x="1746" y="2976"/>
            <a:chExt cx="2358" cy="363"/>
          </a:xfrm>
        </p:grpSpPr>
        <p:sp>
          <p:nvSpPr>
            <p:cNvPr id="244754" name="Rectangle 18"/>
            <p:cNvSpPr>
              <a:spLocks noChangeArrowheads="1"/>
            </p:cNvSpPr>
            <p:nvPr/>
          </p:nvSpPr>
          <p:spPr bwMode="auto">
            <a:xfrm>
              <a:off x="1746" y="2976"/>
              <a:ext cx="408" cy="363"/>
            </a:xfrm>
            <a:prstGeom prst="rect">
              <a:avLst/>
            </a:prstGeom>
            <a:noFill/>
            <a:ln w="38100">
              <a:solidFill>
                <a:srgbClr val="6600CC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44755" name="Rectangle 19"/>
            <p:cNvSpPr>
              <a:spLocks noChangeArrowheads="1"/>
            </p:cNvSpPr>
            <p:nvPr/>
          </p:nvSpPr>
          <p:spPr bwMode="auto">
            <a:xfrm>
              <a:off x="2699" y="2976"/>
              <a:ext cx="408" cy="363"/>
            </a:xfrm>
            <a:prstGeom prst="rect">
              <a:avLst/>
            </a:prstGeom>
            <a:noFill/>
            <a:ln w="38100">
              <a:solidFill>
                <a:srgbClr val="6600CC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44756" name="Rectangle 20"/>
            <p:cNvSpPr>
              <a:spLocks noChangeArrowheads="1"/>
            </p:cNvSpPr>
            <p:nvPr/>
          </p:nvSpPr>
          <p:spPr bwMode="auto">
            <a:xfrm>
              <a:off x="3696" y="2976"/>
              <a:ext cx="408" cy="363"/>
            </a:xfrm>
            <a:prstGeom prst="rect">
              <a:avLst/>
            </a:prstGeom>
            <a:noFill/>
            <a:ln w="38100">
              <a:solidFill>
                <a:srgbClr val="6600CC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47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47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47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47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4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44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244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5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80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244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35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2447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474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D:\102校長資料\教務處\期初課發會\課程願景102.bmp">
            <a:hlinkClick r:id="rId2" action="ppaction://hlinkfile"/>
          </p:cNvPr>
          <p:cNvPicPr preferRelativeResize="0"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9143999" cy="78581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900113" y="404813"/>
            <a:ext cx="7272337" cy="1143000"/>
          </a:xfrm>
        </p:spPr>
        <p:txBody>
          <a:bodyPr/>
          <a:lstStyle/>
          <a:p>
            <a:pPr algn="l"/>
            <a:r>
              <a:rPr lang="zh-TW" altLang="en-US" sz="3600" smtClean="0">
                <a:solidFill>
                  <a:srgbClr val="800000"/>
                </a:solidFill>
                <a:latin typeface="華康海報體W9" pitchFamily="81" charset="-120"/>
                <a:ea typeface="華康海報體W9" pitchFamily="81" charset="-120"/>
              </a:rPr>
              <a:t>羅東國小的教育目標能落實於教學</a:t>
            </a:r>
          </a:p>
        </p:txBody>
      </p:sp>
      <p:sp>
        <p:nvSpPr>
          <p:cNvPr id="48132" name="Text Box 4"/>
          <p:cNvSpPr txBox="1">
            <a:spLocks noChangeArrowheads="1"/>
          </p:cNvSpPr>
          <p:nvPr/>
        </p:nvSpPr>
        <p:spPr bwMode="auto">
          <a:xfrm>
            <a:off x="827088" y="1628775"/>
            <a:ext cx="3457575" cy="519113"/>
          </a:xfrm>
          <a:prstGeom prst="rect">
            <a:avLst/>
          </a:prstGeom>
          <a:solidFill>
            <a:srgbClr val="FF0000">
              <a:alpha val="20000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2800" b="1">
                <a:latin typeface="Arial" pitchFamily="34" charset="0"/>
                <a:ea typeface="標楷體" pitchFamily="65" charset="-120"/>
              </a:rPr>
              <a:t>開放多元的</a:t>
            </a:r>
            <a:r>
              <a:rPr lang="zh-TW" altLang="en-US" sz="2800" b="1">
                <a:solidFill>
                  <a:srgbClr val="660033"/>
                </a:solidFill>
                <a:latin typeface="Arial" pitchFamily="34" charset="0"/>
                <a:ea typeface="標楷體" pitchFamily="65" charset="-120"/>
              </a:rPr>
              <a:t>語文教育</a:t>
            </a:r>
            <a:endParaRPr lang="zh-TW" altLang="en-US" sz="1800">
              <a:solidFill>
                <a:srgbClr val="660033"/>
              </a:solidFill>
              <a:latin typeface="Arial" pitchFamily="34" charset="0"/>
              <a:ea typeface="標楷體" pitchFamily="65" charset="-120"/>
            </a:endParaRPr>
          </a:p>
        </p:txBody>
      </p:sp>
      <p:sp>
        <p:nvSpPr>
          <p:cNvPr id="48133" name="Text Box 5"/>
          <p:cNvSpPr txBox="1">
            <a:spLocks noChangeArrowheads="1"/>
          </p:cNvSpPr>
          <p:nvPr/>
        </p:nvSpPr>
        <p:spPr bwMode="auto">
          <a:xfrm>
            <a:off x="827088" y="2349500"/>
            <a:ext cx="3457575" cy="519113"/>
          </a:xfrm>
          <a:prstGeom prst="rect">
            <a:avLst/>
          </a:prstGeom>
          <a:solidFill>
            <a:srgbClr val="993366">
              <a:alpha val="20000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2800" b="1">
                <a:latin typeface="Arial" pitchFamily="34" charset="0"/>
                <a:ea typeface="標楷體" pitchFamily="65" charset="-120"/>
              </a:rPr>
              <a:t>世界接軌的</a:t>
            </a:r>
            <a:r>
              <a:rPr lang="zh-TW" altLang="en-US" sz="2800" b="1">
                <a:solidFill>
                  <a:srgbClr val="660033"/>
                </a:solidFill>
                <a:latin typeface="Arial" pitchFamily="34" charset="0"/>
                <a:ea typeface="標楷體" pitchFamily="65" charset="-120"/>
              </a:rPr>
              <a:t>資訊教育</a:t>
            </a:r>
            <a:endParaRPr lang="zh-TW" altLang="en-US" sz="1800">
              <a:solidFill>
                <a:srgbClr val="660033"/>
              </a:solidFill>
              <a:latin typeface="Arial" pitchFamily="34" charset="0"/>
              <a:ea typeface="標楷體" pitchFamily="65" charset="-120"/>
            </a:endParaRPr>
          </a:p>
        </p:txBody>
      </p:sp>
      <p:sp>
        <p:nvSpPr>
          <p:cNvPr id="48134" name="Text Box 6"/>
          <p:cNvSpPr txBox="1">
            <a:spLocks noChangeArrowheads="1"/>
          </p:cNvSpPr>
          <p:nvPr/>
        </p:nvSpPr>
        <p:spPr bwMode="auto">
          <a:xfrm>
            <a:off x="827088" y="2997200"/>
            <a:ext cx="3457575" cy="519113"/>
          </a:xfrm>
          <a:prstGeom prst="rect">
            <a:avLst/>
          </a:prstGeom>
          <a:solidFill>
            <a:srgbClr val="008000">
              <a:alpha val="20000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2800" b="1" dirty="0">
                <a:latin typeface="Arial" pitchFamily="34" charset="0"/>
                <a:ea typeface="標楷體" pitchFamily="65" charset="-120"/>
              </a:rPr>
              <a:t>探究研究的</a:t>
            </a:r>
            <a:r>
              <a:rPr lang="zh-TW" altLang="en-US" sz="2800" b="1" dirty="0">
                <a:solidFill>
                  <a:srgbClr val="660033"/>
                </a:solidFill>
                <a:latin typeface="Arial" pitchFamily="34" charset="0"/>
                <a:ea typeface="標楷體" pitchFamily="65" charset="-120"/>
              </a:rPr>
              <a:t>科學教育</a:t>
            </a:r>
            <a:endParaRPr lang="zh-TW" altLang="en-US" sz="1800" dirty="0">
              <a:solidFill>
                <a:srgbClr val="660033"/>
              </a:solidFill>
              <a:latin typeface="Arial" pitchFamily="34" charset="0"/>
              <a:ea typeface="標楷體" pitchFamily="65" charset="-120"/>
            </a:endParaRPr>
          </a:p>
        </p:txBody>
      </p:sp>
      <p:sp>
        <p:nvSpPr>
          <p:cNvPr id="48135" name="Text Box 7"/>
          <p:cNvSpPr txBox="1">
            <a:spLocks noChangeArrowheads="1"/>
          </p:cNvSpPr>
          <p:nvPr/>
        </p:nvSpPr>
        <p:spPr bwMode="auto">
          <a:xfrm>
            <a:off x="827088" y="3644900"/>
            <a:ext cx="3457575" cy="519113"/>
          </a:xfrm>
          <a:prstGeom prst="rect">
            <a:avLst/>
          </a:prstGeom>
          <a:solidFill>
            <a:srgbClr val="FFFF00">
              <a:alpha val="20000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2800" b="1">
                <a:latin typeface="Arial" pitchFamily="34" charset="0"/>
                <a:ea typeface="標楷體" pitchFamily="65" charset="-120"/>
              </a:rPr>
              <a:t>承先啟後的</a:t>
            </a:r>
            <a:r>
              <a:rPr lang="zh-TW" altLang="en-US" sz="2800" b="1">
                <a:solidFill>
                  <a:srgbClr val="660033"/>
                </a:solidFill>
                <a:latin typeface="Arial" pitchFamily="34" charset="0"/>
                <a:ea typeface="標楷體" pitchFamily="65" charset="-120"/>
              </a:rPr>
              <a:t>歷史教育</a:t>
            </a:r>
            <a:endParaRPr lang="zh-TW" altLang="en-US" sz="3200">
              <a:solidFill>
                <a:srgbClr val="660033"/>
              </a:solidFill>
              <a:latin typeface="Arial" pitchFamily="34" charset="0"/>
              <a:ea typeface="標楷體" pitchFamily="65" charset="-120"/>
            </a:endParaRPr>
          </a:p>
        </p:txBody>
      </p:sp>
      <p:sp>
        <p:nvSpPr>
          <p:cNvPr id="48136" name="Text Box 8"/>
          <p:cNvSpPr txBox="1">
            <a:spLocks noChangeArrowheads="1"/>
          </p:cNvSpPr>
          <p:nvPr/>
        </p:nvSpPr>
        <p:spPr bwMode="auto">
          <a:xfrm>
            <a:off x="827088" y="4292600"/>
            <a:ext cx="3457575" cy="519113"/>
          </a:xfrm>
          <a:prstGeom prst="rect">
            <a:avLst/>
          </a:prstGeom>
          <a:solidFill>
            <a:srgbClr val="FF0000">
              <a:alpha val="20000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2800" b="1">
                <a:latin typeface="Arial" pitchFamily="34" charset="0"/>
                <a:ea typeface="標楷體" pitchFamily="65" charset="-120"/>
              </a:rPr>
              <a:t>走出校園的</a:t>
            </a:r>
            <a:r>
              <a:rPr lang="zh-TW" altLang="en-US" sz="2800" b="1">
                <a:solidFill>
                  <a:srgbClr val="660033"/>
                </a:solidFill>
                <a:latin typeface="Arial" pitchFamily="34" charset="0"/>
                <a:ea typeface="標楷體" pitchFamily="65" charset="-120"/>
              </a:rPr>
              <a:t>鄉土教育</a:t>
            </a:r>
            <a:endParaRPr lang="zh-TW" altLang="en-US" sz="3200">
              <a:solidFill>
                <a:srgbClr val="660033"/>
              </a:solidFill>
              <a:latin typeface="Arial" pitchFamily="34" charset="0"/>
              <a:ea typeface="標楷體" pitchFamily="65" charset="-120"/>
            </a:endParaRPr>
          </a:p>
        </p:txBody>
      </p:sp>
      <p:sp>
        <p:nvSpPr>
          <p:cNvPr id="48137" name="Text Box 9"/>
          <p:cNvSpPr txBox="1">
            <a:spLocks noChangeArrowheads="1"/>
          </p:cNvSpPr>
          <p:nvPr/>
        </p:nvSpPr>
        <p:spPr bwMode="auto">
          <a:xfrm>
            <a:off x="827088" y="4941888"/>
            <a:ext cx="3457575" cy="519112"/>
          </a:xfrm>
          <a:prstGeom prst="rect">
            <a:avLst/>
          </a:prstGeom>
          <a:solidFill>
            <a:srgbClr val="993366">
              <a:alpha val="20000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2800" b="1">
                <a:latin typeface="Arial" pitchFamily="34" charset="0"/>
                <a:ea typeface="標楷體" pitchFamily="65" charset="-120"/>
              </a:rPr>
              <a:t>彩繪人生的</a:t>
            </a:r>
            <a:r>
              <a:rPr lang="zh-TW" altLang="en-US" sz="2800" b="1">
                <a:solidFill>
                  <a:srgbClr val="660033"/>
                </a:solidFill>
                <a:latin typeface="Arial" pitchFamily="34" charset="0"/>
                <a:ea typeface="標楷體" pitchFamily="65" charset="-120"/>
              </a:rPr>
              <a:t>藝術教育</a:t>
            </a:r>
            <a:endParaRPr lang="zh-TW" altLang="en-US" sz="3200">
              <a:solidFill>
                <a:srgbClr val="660033"/>
              </a:solidFill>
              <a:latin typeface="Arial" pitchFamily="34" charset="0"/>
              <a:ea typeface="標楷體" pitchFamily="65" charset="-120"/>
            </a:endParaRPr>
          </a:p>
        </p:txBody>
      </p:sp>
      <p:sp>
        <p:nvSpPr>
          <p:cNvPr id="14345" name="AutoShape 11"/>
          <p:cNvSpPr>
            <a:spLocks noChangeArrowheads="1"/>
          </p:cNvSpPr>
          <p:nvPr/>
        </p:nvSpPr>
        <p:spPr bwMode="auto">
          <a:xfrm>
            <a:off x="4643438" y="1773238"/>
            <a:ext cx="431800" cy="360362"/>
          </a:xfrm>
          <a:prstGeom prst="rightArrow">
            <a:avLst>
              <a:gd name="adj1" fmla="val 50000"/>
              <a:gd name="adj2" fmla="val 2995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4346" name="AutoShape 12"/>
          <p:cNvSpPr>
            <a:spLocks noChangeArrowheads="1"/>
          </p:cNvSpPr>
          <p:nvPr/>
        </p:nvSpPr>
        <p:spPr bwMode="auto">
          <a:xfrm>
            <a:off x="4643438" y="2420938"/>
            <a:ext cx="431800" cy="360362"/>
          </a:xfrm>
          <a:prstGeom prst="rightArrow">
            <a:avLst>
              <a:gd name="adj1" fmla="val 50000"/>
              <a:gd name="adj2" fmla="val 2995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4347" name="AutoShape 13"/>
          <p:cNvSpPr>
            <a:spLocks noChangeArrowheads="1"/>
          </p:cNvSpPr>
          <p:nvPr/>
        </p:nvSpPr>
        <p:spPr bwMode="auto">
          <a:xfrm>
            <a:off x="4572000" y="3068638"/>
            <a:ext cx="431800" cy="360362"/>
          </a:xfrm>
          <a:prstGeom prst="rightArrow">
            <a:avLst>
              <a:gd name="adj1" fmla="val 50000"/>
              <a:gd name="adj2" fmla="val 2995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4348" name="AutoShape 14"/>
          <p:cNvSpPr>
            <a:spLocks noChangeArrowheads="1"/>
          </p:cNvSpPr>
          <p:nvPr/>
        </p:nvSpPr>
        <p:spPr bwMode="auto">
          <a:xfrm>
            <a:off x="4572000" y="3716338"/>
            <a:ext cx="431800" cy="360362"/>
          </a:xfrm>
          <a:prstGeom prst="rightArrow">
            <a:avLst>
              <a:gd name="adj1" fmla="val 50000"/>
              <a:gd name="adj2" fmla="val 2995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4349" name="AutoShape 15"/>
          <p:cNvSpPr>
            <a:spLocks noChangeArrowheads="1"/>
          </p:cNvSpPr>
          <p:nvPr/>
        </p:nvSpPr>
        <p:spPr bwMode="auto">
          <a:xfrm>
            <a:off x="4572000" y="4365625"/>
            <a:ext cx="431800" cy="360363"/>
          </a:xfrm>
          <a:prstGeom prst="rightArrow">
            <a:avLst>
              <a:gd name="adj1" fmla="val 50000"/>
              <a:gd name="adj2" fmla="val 2995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4350" name="AutoShape 16"/>
          <p:cNvSpPr>
            <a:spLocks noChangeArrowheads="1"/>
          </p:cNvSpPr>
          <p:nvPr/>
        </p:nvSpPr>
        <p:spPr bwMode="auto">
          <a:xfrm>
            <a:off x="4572000" y="5013325"/>
            <a:ext cx="431800" cy="360363"/>
          </a:xfrm>
          <a:prstGeom prst="rightArrow">
            <a:avLst>
              <a:gd name="adj1" fmla="val 50000"/>
              <a:gd name="adj2" fmla="val 2995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8145" name="Text Box 17"/>
          <p:cNvSpPr txBox="1">
            <a:spLocks noChangeArrowheads="1"/>
          </p:cNvSpPr>
          <p:nvPr/>
        </p:nvSpPr>
        <p:spPr bwMode="auto">
          <a:xfrm>
            <a:off x="5148263" y="1700213"/>
            <a:ext cx="2736850" cy="519112"/>
          </a:xfrm>
          <a:prstGeom prst="rect">
            <a:avLst/>
          </a:prstGeom>
          <a:solidFill>
            <a:srgbClr val="FF0000">
              <a:alpha val="20000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2800" b="1">
                <a:latin typeface="Arial" pitchFamily="34" charset="0"/>
                <a:ea typeface="標楷體" pitchFamily="65" charset="-120"/>
              </a:rPr>
              <a:t>閱讀</a:t>
            </a:r>
            <a:r>
              <a:rPr lang="zh-TW" altLang="en-US" b="1">
                <a:ea typeface="標楷體" pitchFamily="65" charset="-120"/>
              </a:rPr>
              <a:t>、</a:t>
            </a:r>
            <a:r>
              <a:rPr lang="zh-TW" altLang="en-US" sz="2800" b="1">
                <a:solidFill>
                  <a:srgbClr val="660033"/>
                </a:solidFill>
                <a:latin typeface="Arial" pitchFamily="34" charset="0"/>
                <a:ea typeface="標楷體" pitchFamily="65" charset="-120"/>
              </a:rPr>
              <a:t>語文領域</a:t>
            </a:r>
            <a:endParaRPr lang="zh-TW" altLang="en-US" b="1">
              <a:ea typeface="標楷體" pitchFamily="65" charset="-120"/>
            </a:endParaRPr>
          </a:p>
        </p:txBody>
      </p:sp>
      <p:sp>
        <p:nvSpPr>
          <p:cNvPr id="48146" name="Text Box 18"/>
          <p:cNvSpPr txBox="1">
            <a:spLocks noChangeArrowheads="1"/>
          </p:cNvSpPr>
          <p:nvPr/>
        </p:nvSpPr>
        <p:spPr bwMode="auto">
          <a:xfrm>
            <a:off x="5148263" y="2349500"/>
            <a:ext cx="2736850" cy="519113"/>
          </a:xfrm>
          <a:prstGeom prst="rect">
            <a:avLst/>
          </a:prstGeom>
          <a:solidFill>
            <a:srgbClr val="993366">
              <a:alpha val="20000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2800" b="1">
                <a:latin typeface="Arial" pitchFamily="34" charset="0"/>
                <a:ea typeface="標楷體" pitchFamily="65" charset="-120"/>
              </a:rPr>
              <a:t>彈性時間</a:t>
            </a:r>
            <a:endParaRPr lang="zh-TW" altLang="en-US" sz="1800">
              <a:solidFill>
                <a:srgbClr val="660033"/>
              </a:solidFill>
              <a:latin typeface="Arial" pitchFamily="34" charset="0"/>
              <a:ea typeface="標楷體" pitchFamily="65" charset="-120"/>
            </a:endParaRPr>
          </a:p>
        </p:txBody>
      </p:sp>
      <p:sp>
        <p:nvSpPr>
          <p:cNvPr id="48147" name="Text Box 19"/>
          <p:cNvSpPr txBox="1">
            <a:spLocks noChangeArrowheads="1"/>
          </p:cNvSpPr>
          <p:nvPr/>
        </p:nvSpPr>
        <p:spPr bwMode="auto">
          <a:xfrm>
            <a:off x="5148263" y="2997200"/>
            <a:ext cx="2736850" cy="519113"/>
          </a:xfrm>
          <a:prstGeom prst="rect">
            <a:avLst/>
          </a:prstGeom>
          <a:solidFill>
            <a:srgbClr val="008000">
              <a:alpha val="20000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2800" b="1">
                <a:latin typeface="Arial" pitchFamily="34" charset="0"/>
                <a:ea typeface="標楷體" pitchFamily="65" charset="-120"/>
              </a:rPr>
              <a:t>自然領域</a:t>
            </a:r>
            <a:endParaRPr lang="zh-TW" altLang="en-US" sz="1800">
              <a:solidFill>
                <a:srgbClr val="660033"/>
              </a:solidFill>
              <a:latin typeface="Arial" pitchFamily="34" charset="0"/>
              <a:ea typeface="標楷體" pitchFamily="65" charset="-120"/>
            </a:endParaRPr>
          </a:p>
        </p:txBody>
      </p:sp>
      <p:sp>
        <p:nvSpPr>
          <p:cNvPr id="48148" name="Text Box 20"/>
          <p:cNvSpPr txBox="1">
            <a:spLocks noChangeArrowheads="1"/>
          </p:cNvSpPr>
          <p:nvPr/>
        </p:nvSpPr>
        <p:spPr bwMode="auto">
          <a:xfrm>
            <a:off x="5076825" y="3644900"/>
            <a:ext cx="3457575" cy="519113"/>
          </a:xfrm>
          <a:prstGeom prst="rect">
            <a:avLst/>
          </a:prstGeom>
          <a:solidFill>
            <a:srgbClr val="FFFF00">
              <a:alpha val="20000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2800" b="1">
                <a:latin typeface="Arial" pitchFamily="34" charset="0"/>
                <a:ea typeface="標楷體" pitchFamily="65" charset="-120"/>
              </a:rPr>
              <a:t>社會領域</a:t>
            </a:r>
            <a:r>
              <a:rPr lang="zh-TW" altLang="en-US" b="1">
                <a:ea typeface="標楷體" pitchFamily="65" charset="-120"/>
              </a:rPr>
              <a:t>、</a:t>
            </a:r>
            <a:r>
              <a:rPr lang="zh-TW" altLang="en-US" sz="2800" b="1">
                <a:ea typeface="標楷體" pitchFamily="65" charset="-120"/>
              </a:rPr>
              <a:t>特色課程</a:t>
            </a:r>
          </a:p>
        </p:txBody>
      </p:sp>
      <p:sp>
        <p:nvSpPr>
          <p:cNvPr id="48149" name="Text Box 21"/>
          <p:cNvSpPr txBox="1">
            <a:spLocks noChangeArrowheads="1"/>
          </p:cNvSpPr>
          <p:nvPr/>
        </p:nvSpPr>
        <p:spPr bwMode="auto">
          <a:xfrm>
            <a:off x="5076825" y="4292600"/>
            <a:ext cx="3457575" cy="519113"/>
          </a:xfrm>
          <a:prstGeom prst="rect">
            <a:avLst/>
          </a:prstGeom>
          <a:solidFill>
            <a:srgbClr val="FF0000">
              <a:alpha val="20000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2800" b="1">
                <a:latin typeface="Arial" pitchFamily="34" charset="0"/>
                <a:ea typeface="標楷體" pitchFamily="65" charset="-120"/>
              </a:rPr>
              <a:t>生活課程</a:t>
            </a:r>
            <a:r>
              <a:rPr lang="zh-TW" altLang="en-US" b="1">
                <a:ea typeface="標楷體" pitchFamily="65" charset="-120"/>
              </a:rPr>
              <a:t>、</a:t>
            </a:r>
            <a:r>
              <a:rPr lang="zh-TW" altLang="en-US" sz="2800" b="1">
                <a:ea typeface="標楷體" pitchFamily="65" charset="-120"/>
              </a:rPr>
              <a:t>社會領域</a:t>
            </a:r>
          </a:p>
        </p:txBody>
      </p:sp>
      <p:sp>
        <p:nvSpPr>
          <p:cNvPr id="48150" name="Text Box 22"/>
          <p:cNvSpPr txBox="1">
            <a:spLocks noChangeArrowheads="1"/>
          </p:cNvSpPr>
          <p:nvPr/>
        </p:nvSpPr>
        <p:spPr bwMode="auto">
          <a:xfrm>
            <a:off x="5003800" y="4941888"/>
            <a:ext cx="3457575" cy="519112"/>
          </a:xfrm>
          <a:prstGeom prst="rect">
            <a:avLst/>
          </a:prstGeom>
          <a:solidFill>
            <a:srgbClr val="993366">
              <a:alpha val="20000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2800" b="1">
                <a:latin typeface="Arial" pitchFamily="34" charset="0"/>
                <a:ea typeface="標楷體" pitchFamily="65" charset="-120"/>
              </a:rPr>
              <a:t>藝術與人文</a:t>
            </a:r>
            <a:endParaRPr lang="zh-TW" altLang="en-US" sz="3200">
              <a:solidFill>
                <a:srgbClr val="660033"/>
              </a:solidFill>
              <a:latin typeface="Arial" pitchFamily="34" charset="0"/>
              <a:ea typeface="標楷體" pitchFamily="65" charset="-120"/>
            </a:endParaRPr>
          </a:p>
        </p:txBody>
      </p:sp>
      <p:sp>
        <p:nvSpPr>
          <p:cNvPr id="14357" name="Text Box 23"/>
          <p:cNvSpPr txBox="1">
            <a:spLocks noChangeArrowheads="1"/>
          </p:cNvSpPr>
          <p:nvPr/>
        </p:nvSpPr>
        <p:spPr bwMode="auto">
          <a:xfrm>
            <a:off x="4140200" y="1773238"/>
            <a:ext cx="549275" cy="374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 wrap="none">
            <a:spAutoFit/>
          </a:bodyPr>
          <a:lstStyle/>
          <a:p>
            <a:r>
              <a:rPr lang="zh-TW" altLang="en-US"/>
              <a:t>討論如何融入、替代和轉化</a:t>
            </a:r>
          </a:p>
        </p:txBody>
      </p:sp>
      <p:pic>
        <p:nvPicPr>
          <p:cNvPr id="22" name="Picture 2" descr="標題條狀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6988"/>
            <a:ext cx="755650" cy="5715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矩形 26"/>
          <p:cNvSpPr/>
          <p:nvPr/>
        </p:nvSpPr>
        <p:spPr>
          <a:xfrm>
            <a:off x="1" y="1"/>
            <a:ext cx="714348" cy="563231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TW" altLang="en-US" sz="40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微軟正黑體" pitchFamily="34" charset="-120"/>
                <a:ea typeface="微軟正黑體" pitchFamily="34" charset="-120"/>
              </a:rPr>
              <a:t>教</a:t>
            </a:r>
            <a:r>
              <a:rPr lang="zh-TW" altLang="en-US" sz="4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zh-TW" altLang="en-US" sz="40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微軟正黑體" pitchFamily="34" charset="-120"/>
                <a:ea typeface="微軟正黑體" pitchFamily="34" charset="-120"/>
              </a:rPr>
              <a:t>育</a:t>
            </a:r>
            <a:endParaRPr lang="en-US" altLang="zh-TW" sz="4000" b="1" cap="none" spc="50" dirty="0" smtClean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微軟正黑體" pitchFamily="34" charset="-120"/>
              <a:ea typeface="微軟正黑體" pitchFamily="34" charset="-120"/>
            </a:endParaRPr>
          </a:p>
          <a:p>
            <a:pPr algn="ctr"/>
            <a:r>
              <a:rPr lang="zh-TW" altLang="en-US" sz="40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微軟正黑體" pitchFamily="34" charset="-120"/>
                <a:ea typeface="微軟正黑體" pitchFamily="34" charset="-120"/>
              </a:rPr>
              <a:t>目</a:t>
            </a:r>
            <a:endParaRPr lang="en-US" altLang="zh-TW" sz="4000" b="1" cap="none" spc="50" dirty="0" smtClean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微軟正黑體" pitchFamily="34" charset="-120"/>
              <a:ea typeface="微軟正黑體" pitchFamily="34" charset="-120"/>
            </a:endParaRPr>
          </a:p>
          <a:p>
            <a:pPr algn="ctr"/>
            <a:r>
              <a:rPr lang="zh-TW" altLang="en-US" sz="40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微軟正黑體" pitchFamily="34" charset="-120"/>
                <a:ea typeface="微軟正黑體" pitchFamily="34" charset="-120"/>
              </a:rPr>
              <a:t>標</a:t>
            </a:r>
            <a:endParaRPr lang="en-US" altLang="zh-TW" sz="4000" b="1" cap="none" spc="50" dirty="0" smtClean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微軟正黑體" pitchFamily="34" charset="-120"/>
              <a:ea typeface="微軟正黑體" pitchFamily="34" charset="-120"/>
            </a:endParaRPr>
          </a:p>
          <a:p>
            <a:pPr algn="ctr"/>
            <a:r>
              <a:rPr lang="zh-TW" altLang="en-US" sz="40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微軟正黑體" pitchFamily="34" charset="-120"/>
                <a:ea typeface="微軟正黑體" pitchFamily="34" charset="-120"/>
              </a:rPr>
              <a:t>落</a:t>
            </a:r>
            <a:endParaRPr lang="en-US" altLang="zh-TW" sz="4000" b="1" cap="none" spc="50" dirty="0" smtClean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微軟正黑體" pitchFamily="34" charset="-120"/>
              <a:ea typeface="微軟正黑體" pitchFamily="34" charset="-120"/>
            </a:endParaRPr>
          </a:p>
          <a:p>
            <a:pPr algn="ctr"/>
            <a:r>
              <a:rPr lang="zh-TW" altLang="en-US" sz="40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微軟正黑體" pitchFamily="34" charset="-120"/>
                <a:ea typeface="微軟正黑體" pitchFamily="34" charset="-120"/>
              </a:rPr>
              <a:t>實</a:t>
            </a:r>
            <a:endParaRPr lang="en-US" altLang="zh-TW" sz="4000" b="1" cap="none" spc="50" dirty="0" smtClean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微軟正黑體" pitchFamily="34" charset="-120"/>
              <a:ea typeface="微軟正黑體" pitchFamily="34" charset="-120"/>
            </a:endParaRPr>
          </a:p>
          <a:p>
            <a:pPr algn="ctr"/>
            <a:r>
              <a:rPr lang="zh-TW" altLang="en-US" sz="40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微軟正黑體" pitchFamily="34" charset="-120"/>
                <a:ea typeface="微軟正黑體" pitchFamily="34" charset="-120"/>
              </a:rPr>
              <a:t>於</a:t>
            </a:r>
            <a:endParaRPr lang="en-US" altLang="zh-TW" sz="4000" b="1" cap="none" spc="50" dirty="0" smtClean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微軟正黑體" pitchFamily="34" charset="-120"/>
              <a:ea typeface="微軟正黑體" pitchFamily="34" charset="-120"/>
            </a:endParaRPr>
          </a:p>
          <a:p>
            <a:pPr algn="ctr"/>
            <a:r>
              <a:rPr lang="zh-TW" altLang="en-US" sz="40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微軟正黑體" pitchFamily="34" charset="-120"/>
                <a:ea typeface="微軟正黑體" pitchFamily="34" charset="-120"/>
              </a:rPr>
              <a:t>教</a:t>
            </a:r>
            <a:endParaRPr lang="en-US" altLang="zh-TW" sz="4000" b="1" cap="none" spc="50" dirty="0" smtClean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微軟正黑體" pitchFamily="34" charset="-120"/>
              <a:ea typeface="微軟正黑體" pitchFamily="34" charset="-120"/>
            </a:endParaRPr>
          </a:p>
          <a:p>
            <a:pPr algn="ctr"/>
            <a:r>
              <a:rPr lang="zh-TW" altLang="en-US" sz="40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微軟正黑體" pitchFamily="34" charset="-120"/>
                <a:ea typeface="微軟正黑體" pitchFamily="34" charset="-120"/>
              </a:rPr>
              <a:t>學</a:t>
            </a:r>
            <a:endParaRPr lang="zh-TW" altLang="en-US" sz="40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813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4814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4813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4814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4813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4814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4813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4814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7" dur="1" fill="hold"/>
                                        <p:tgtEl>
                                          <p:spTgt spid="4813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8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8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8" dur="1" fill="hold"/>
                                        <p:tgtEl>
                                          <p:spTgt spid="4813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3" dur="1" fill="hold"/>
                                        <p:tgtEl>
                                          <p:spTgt spid="4815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2" grpId="0" animBg="1"/>
      <p:bldP spid="48133" grpId="0" animBg="1"/>
      <p:bldP spid="48134" grpId="0" animBg="1"/>
      <p:bldP spid="48135" grpId="0" animBg="1"/>
      <p:bldP spid="48136" grpId="0" animBg="1"/>
      <p:bldP spid="48137" grpId="0" animBg="1"/>
      <p:bldP spid="48145" grpId="0" animBg="1"/>
      <p:bldP spid="48146" grpId="0" animBg="1"/>
      <p:bldP spid="48147" grpId="0" animBg="1"/>
      <p:bldP spid="48148" grpId="0" animBg="1"/>
      <p:bldP spid="48149" grpId="0" animBg="1"/>
      <p:bldP spid="4815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ext Box 2"/>
          <p:cNvSpPr txBox="1">
            <a:spLocks noChangeArrowheads="1"/>
          </p:cNvSpPr>
          <p:nvPr/>
        </p:nvSpPr>
        <p:spPr bwMode="auto">
          <a:xfrm>
            <a:off x="1071538" y="857232"/>
            <a:ext cx="1257300" cy="4216434"/>
          </a:xfrm>
          <a:prstGeom prst="rect">
            <a:avLst/>
          </a:prstGeom>
          <a:gradFill rotWithShape="1">
            <a:gsLst>
              <a:gs pos="0">
                <a:srgbClr val="FF99CC">
                  <a:alpha val="47000"/>
                </a:srgbClr>
              </a:gs>
              <a:gs pos="100000">
                <a:srgbClr val="FF99CC">
                  <a:gamma/>
                  <a:tint val="41961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zh-TW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新細明體" pitchFamily="18" charset="-120"/>
                <a:ea typeface="新細明體" pitchFamily="18" charset="-120"/>
              </a:rPr>
              <a:t>◎</a:t>
            </a:r>
            <a:r>
              <a:rPr kumimoji="1" lang="zh-TW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新細明體" pitchFamily="18" charset="-120"/>
                <a:ea typeface="新細明體" pitchFamily="18" charset="-120"/>
              </a:rPr>
              <a:t>三年級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新細明體" pitchFamily="18" charset="-120"/>
                <a:ea typeface="新細明體" pitchFamily="18" charset="-120"/>
              </a:rPr>
              <a:t>文字變變變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新細明體" pitchFamily="18" charset="-120"/>
                <a:ea typeface="新細明體" pitchFamily="18" charset="-120"/>
              </a:rPr>
              <a:t>網路大冒險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新細明體" pitchFamily="18" charset="-120"/>
                <a:ea typeface="新細明體" pitchFamily="18" charset="-120"/>
              </a:rPr>
              <a:t>聖誕傳情</a:t>
            </a:r>
          </a:p>
          <a:p>
            <a:pPr marL="0" marR="0" lvl="0" indent="0" algn="just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新細明體" pitchFamily="18" charset="-120"/>
                <a:ea typeface="新細明體" pitchFamily="18" charset="-120"/>
              </a:rPr>
              <a:t>自由軟體任我行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新細明體" pitchFamily="18" charset="-120"/>
              </a:rPr>
              <a:t>◎四年級</a:t>
            </a:r>
            <a:endParaRPr kumimoji="1" lang="zh-TW" alt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新細明體" pitchFamily="18" charset="-12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新細明體" pitchFamily="18" charset="-120"/>
                <a:ea typeface="新細明體" pitchFamily="18" charset="-120"/>
              </a:rPr>
              <a:t>表格魔法師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新細明體" pitchFamily="18" charset="-120"/>
                <a:ea typeface="新細明體" pitchFamily="18" charset="-120"/>
              </a:rPr>
              <a:t>伊媚兒傳情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新細明體" pitchFamily="18" charset="-120"/>
                <a:ea typeface="新細明體" pitchFamily="18" charset="-120"/>
              </a:rPr>
              <a:t>創意</a:t>
            </a:r>
            <a:r>
              <a:rPr kumimoji="1" lang="en-US" altLang="zh-TW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新細明體" pitchFamily="18" charset="-120"/>
                <a:ea typeface="新細明體" pitchFamily="18" charset="-120"/>
              </a:rPr>
              <a:t>DIY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新細明體" pitchFamily="18" charset="-120"/>
                <a:ea typeface="新細明體" pitchFamily="18" charset="-120"/>
              </a:rPr>
              <a:t>廣告創意家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新細明體" pitchFamily="18" charset="-120"/>
              </a:rPr>
              <a:t>我是小小畫家</a:t>
            </a:r>
            <a:endParaRPr kumimoji="1" lang="zh-TW" alt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新細明體" pitchFamily="18" charset="-12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新細明體" pitchFamily="18" charset="-120"/>
              </a:rPr>
              <a:t>◎五年級</a:t>
            </a:r>
            <a:endParaRPr kumimoji="1" lang="zh-TW" alt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新細明體" pitchFamily="18" charset="-12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新細明體" pitchFamily="18" charset="-120"/>
              </a:rPr>
              <a:t>誰是網路高手</a:t>
            </a:r>
            <a:endParaRPr kumimoji="1" lang="zh-TW" alt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新細明體" pitchFamily="18" charset="-12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新細明體" pitchFamily="18" charset="-120"/>
              </a:rPr>
              <a:t>個人寫真集</a:t>
            </a:r>
            <a:endParaRPr kumimoji="1" lang="zh-TW" alt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新細明體" pitchFamily="18" charset="-12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新細明體" pitchFamily="18" charset="-120"/>
                <a:ea typeface="新細明體" pitchFamily="18" charset="-120"/>
              </a:rPr>
              <a:t>感恩的季節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新細明體" pitchFamily="18" charset="-120"/>
                <a:ea typeface="新細明體" pitchFamily="18" charset="-120"/>
              </a:rPr>
              <a:t>自我介紹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新細明體" pitchFamily="18" charset="-120"/>
                <a:ea typeface="新細明體" pitchFamily="18" charset="-120"/>
              </a:rPr>
              <a:t>◎六年級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新細明體" pitchFamily="18" charset="-120"/>
                <a:ea typeface="新細明體" pitchFamily="18" charset="-120"/>
              </a:rPr>
              <a:t>文字變變變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新細明體" pitchFamily="18" charset="-120"/>
                <a:ea typeface="新細明體" pitchFamily="18" charset="-120"/>
              </a:rPr>
              <a:t>電腦教你做功課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新細明體" pitchFamily="18" charset="-120"/>
                <a:ea typeface="新細明體" pitchFamily="18" charset="-120"/>
              </a:rPr>
              <a:t>在空間中玩遊戲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新細明體" pitchFamily="18" charset="-120"/>
                <a:ea typeface="新細明體" pitchFamily="18" charset="-120"/>
              </a:rPr>
              <a:t>我的網頁好精釆</a:t>
            </a:r>
            <a:endParaRPr kumimoji="1" lang="zh-TW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</a:endParaRPr>
          </a:p>
        </p:txBody>
      </p:sp>
      <p:sp>
        <p:nvSpPr>
          <p:cNvPr id="64515" name="Text Box 3"/>
          <p:cNvSpPr txBox="1">
            <a:spLocks noChangeArrowheads="1"/>
          </p:cNvSpPr>
          <p:nvPr/>
        </p:nvSpPr>
        <p:spPr bwMode="auto">
          <a:xfrm>
            <a:off x="1071538" y="285728"/>
            <a:ext cx="1028700" cy="357190"/>
          </a:xfrm>
          <a:prstGeom prst="rect">
            <a:avLst/>
          </a:prstGeom>
          <a:solidFill>
            <a:srgbClr val="FF99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新細明體" pitchFamily="18" charset="-120"/>
              </a:rPr>
              <a:t>資訊教育</a:t>
            </a:r>
            <a:endParaRPr kumimoji="1" lang="zh-TW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</a:endParaRPr>
          </a:p>
        </p:txBody>
      </p:sp>
      <p:sp>
        <p:nvSpPr>
          <p:cNvPr id="64516" name="Text Box 4"/>
          <p:cNvSpPr txBox="1">
            <a:spLocks noChangeArrowheads="1"/>
          </p:cNvSpPr>
          <p:nvPr/>
        </p:nvSpPr>
        <p:spPr bwMode="auto">
          <a:xfrm>
            <a:off x="5143504" y="857232"/>
            <a:ext cx="1146175" cy="4218021"/>
          </a:xfrm>
          <a:prstGeom prst="rect">
            <a:avLst/>
          </a:prstGeom>
          <a:gradFill rotWithShape="1">
            <a:gsLst>
              <a:gs pos="0">
                <a:srgbClr val="CCFFCC">
                  <a:alpha val="49001"/>
                </a:srgbClr>
              </a:gs>
              <a:gs pos="100000">
                <a:srgbClr val="CCFFCC">
                  <a:gamma/>
                  <a:tint val="63137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zh-TW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新細明體" pitchFamily="18" charset="-120"/>
                <a:ea typeface="新細明體" pitchFamily="18" charset="-120"/>
              </a:rPr>
              <a:t>◎</a:t>
            </a:r>
            <a:r>
              <a:rPr kumimoji="1" lang="zh-TW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新細明體" pitchFamily="18" charset="-120"/>
                <a:ea typeface="新細明體" pitchFamily="18" charset="-120"/>
              </a:rPr>
              <a:t>一年級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新細明體" pitchFamily="18" charset="-120"/>
                <a:ea typeface="新細明體" pitchFamily="18" charset="-120"/>
              </a:rPr>
              <a:t>美哉羅東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新細明體" pitchFamily="18" charset="-120"/>
                <a:ea typeface="新細明體" pitchFamily="18" charset="-120"/>
              </a:rPr>
              <a:t>羅東</a:t>
            </a:r>
            <a:r>
              <a:rPr kumimoji="1" lang="en-US" altLang="zh-TW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新細明體" pitchFamily="18" charset="-120"/>
                <a:ea typeface="新細明體" pitchFamily="18" charset="-120"/>
              </a:rPr>
              <a:t>EZ GO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zh-TW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新細明體" pitchFamily="18" charset="-120"/>
                <a:ea typeface="新細明體" pitchFamily="18" charset="-120"/>
              </a:rPr>
              <a:t>◎</a:t>
            </a:r>
            <a:r>
              <a:rPr kumimoji="1" lang="zh-TW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新細明體" pitchFamily="18" charset="-120"/>
                <a:ea typeface="新細明體" pitchFamily="18" charset="-120"/>
              </a:rPr>
              <a:t>二年級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新細明體" pitchFamily="18" charset="-120"/>
                <a:ea typeface="新細明體" pitchFamily="18" charset="-120"/>
              </a:rPr>
              <a:t>溫馨滿羅東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新細明體" pitchFamily="18" charset="-120"/>
                <a:ea typeface="新細明體" pitchFamily="18" charset="-120"/>
              </a:rPr>
              <a:t>咱的好厝邊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新細明體" pitchFamily="18" charset="-120"/>
                <a:ea typeface="新細明體" pitchFamily="18" charset="-120"/>
              </a:rPr>
              <a:t>◎三年級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新細明體" pitchFamily="18" charset="-120"/>
                <a:ea typeface="新細明體" pitchFamily="18" charset="-120"/>
              </a:rPr>
              <a:t>花花世界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新細明體" pitchFamily="18" charset="-120"/>
                <a:ea typeface="新細明體" pitchFamily="18" charset="-120"/>
              </a:rPr>
              <a:t>時間的河流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新細明體" pitchFamily="18" charset="-120"/>
                <a:ea typeface="新細明體" pitchFamily="18" charset="-120"/>
              </a:rPr>
              <a:t>◎四年級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新細明體" pitchFamily="18" charset="-120"/>
                <a:ea typeface="新細明體" pitchFamily="18" charset="-120"/>
              </a:rPr>
              <a:t>社區的產業經濟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新細明體" pitchFamily="18" charset="-120"/>
                <a:ea typeface="新細明體" pitchFamily="18" charset="-120"/>
              </a:rPr>
              <a:t>◎五年級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新細明體" pitchFamily="18" charset="-120"/>
                <a:ea typeface="新細明體" pitchFamily="18" charset="-120"/>
              </a:rPr>
              <a:t>百年歷史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新細明體" pitchFamily="18" charset="-120"/>
                <a:ea typeface="新細明體" pitchFamily="18" charset="-120"/>
              </a:rPr>
              <a:t>校園規劃書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新細明體" pitchFamily="18" charset="-120"/>
                <a:ea typeface="新細明體" pitchFamily="18" charset="-120"/>
              </a:rPr>
              <a:t>◎六年級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新細明體" pitchFamily="18" charset="-120"/>
                <a:ea typeface="新細明體" pitchFamily="18" charset="-120"/>
              </a:rPr>
              <a:t>變遷下的社區風貌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新細明體" pitchFamily="18" charset="-120"/>
                <a:ea typeface="新細明體" pitchFamily="18" charset="-120"/>
              </a:rPr>
              <a:t>學校與社區研究</a:t>
            </a:r>
            <a:endParaRPr kumimoji="1" lang="zh-TW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</a:endParaRPr>
          </a:p>
        </p:txBody>
      </p:sp>
      <p:sp>
        <p:nvSpPr>
          <p:cNvPr id="64517" name="Text Box 5"/>
          <p:cNvSpPr txBox="1">
            <a:spLocks noChangeArrowheads="1"/>
          </p:cNvSpPr>
          <p:nvPr/>
        </p:nvSpPr>
        <p:spPr bwMode="auto">
          <a:xfrm>
            <a:off x="3714744" y="857232"/>
            <a:ext cx="1257300" cy="4214846"/>
          </a:xfrm>
          <a:prstGeom prst="rect">
            <a:avLst/>
          </a:prstGeom>
          <a:gradFill rotWithShape="1">
            <a:gsLst>
              <a:gs pos="0">
                <a:srgbClr val="FFFF99">
                  <a:alpha val="53000"/>
                </a:srgbClr>
              </a:gs>
              <a:gs pos="100000">
                <a:srgbClr val="FFFF99">
                  <a:gamma/>
                  <a:tint val="59608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zh-TW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新細明體" pitchFamily="18" charset="-120"/>
              </a:rPr>
              <a:t>◎</a:t>
            </a:r>
            <a:r>
              <a:rPr kumimoji="1" lang="zh-TW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新細明體" pitchFamily="18" charset="-120"/>
              </a:rPr>
              <a:t>羅東的生命之河</a:t>
            </a:r>
            <a:r>
              <a:rPr kumimoji="1" lang="en-US" altLang="zh-TW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新細明體" pitchFamily="18" charset="-120"/>
              </a:rPr>
              <a:t>-</a:t>
            </a:r>
            <a:r>
              <a:rPr kumimoji="1" lang="zh-TW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新細明體" pitchFamily="18" charset="-120"/>
              </a:rPr>
              <a:t>南門河</a:t>
            </a:r>
            <a:endParaRPr kumimoji="1" lang="zh-TW" alt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新細明體" pitchFamily="18" charset="-12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新細明體" pitchFamily="18" charset="-120"/>
              </a:rPr>
              <a:t>羅東文學</a:t>
            </a:r>
            <a:endParaRPr kumimoji="1" lang="zh-TW" alt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新細明體" pitchFamily="18" charset="-12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新細明體" pitchFamily="18" charset="-120"/>
              </a:rPr>
              <a:t>羅東科學</a:t>
            </a:r>
            <a:endParaRPr kumimoji="1" lang="zh-TW" alt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新細明體" pitchFamily="18" charset="-12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新細明體" pitchFamily="18" charset="-120"/>
              </a:rPr>
              <a:t>羅東排球</a:t>
            </a:r>
            <a:endParaRPr kumimoji="1" lang="zh-TW" alt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新細明體" pitchFamily="18" charset="-12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新細明體" pitchFamily="18" charset="-120"/>
              </a:rPr>
              <a:t>教育基金會的誕生</a:t>
            </a:r>
            <a:endParaRPr kumimoji="1" lang="zh-TW" alt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新細明體" pitchFamily="18" charset="-12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新細明體" pitchFamily="18" charset="-120"/>
              </a:rPr>
              <a:t>◎傑出校友的故事</a:t>
            </a:r>
            <a:r>
              <a:rPr kumimoji="1" lang="en-US" altLang="zh-TW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新細明體" pitchFamily="18" charset="-120"/>
              </a:rPr>
              <a:t>-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新細明體" pitchFamily="18" charset="-120"/>
              </a:rPr>
              <a:t>藍蔭鼎、陳五福</a:t>
            </a:r>
            <a:endParaRPr kumimoji="1" lang="zh-TW" alt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新細明體" pitchFamily="18" charset="-12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新細明體" pitchFamily="18" charset="-120"/>
              </a:rPr>
              <a:t>◎校園紀念碑</a:t>
            </a:r>
            <a:endParaRPr kumimoji="1" lang="zh-TW" alt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新細明體" pitchFamily="18" charset="-12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新細明體" pitchFamily="18" charset="-120"/>
              </a:rPr>
              <a:t>慈輝雕塑</a:t>
            </a:r>
            <a:endParaRPr kumimoji="1" lang="zh-TW" alt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新細明體" pitchFamily="18" charset="-12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新細明體" pitchFamily="18" charset="-120"/>
              </a:rPr>
              <a:t>百年樹人石碑</a:t>
            </a:r>
            <a:endParaRPr kumimoji="1" lang="zh-TW" alt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新細明體" pitchFamily="18" charset="-12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新細明體" pitchFamily="18" charset="-120"/>
              </a:rPr>
              <a:t>德被斯文石碑</a:t>
            </a:r>
            <a:endParaRPr kumimoji="1" lang="zh-TW" alt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新細明體" pitchFamily="18" charset="-12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新細明體" pitchFamily="18" charset="-120"/>
              </a:rPr>
              <a:t>阿束社船仔頭</a:t>
            </a:r>
            <a:endParaRPr kumimoji="1" lang="zh-TW" alt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新細明體" pitchFamily="18" charset="-12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新細明體" pitchFamily="18" charset="-120"/>
              </a:rPr>
              <a:t>尊親堡壘</a:t>
            </a:r>
            <a:endParaRPr kumimoji="1" lang="zh-TW" alt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新細明體" pitchFamily="18" charset="-12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新細明體" pitchFamily="18" charset="-120"/>
              </a:rPr>
              <a:t>鐘樓</a:t>
            </a:r>
            <a:endParaRPr kumimoji="1" lang="zh-TW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</a:endParaRPr>
          </a:p>
        </p:txBody>
      </p:sp>
      <p:sp>
        <p:nvSpPr>
          <p:cNvPr id="64518" name="Text Box 6"/>
          <p:cNvSpPr txBox="1">
            <a:spLocks noChangeArrowheads="1"/>
          </p:cNvSpPr>
          <p:nvPr/>
        </p:nvSpPr>
        <p:spPr bwMode="auto">
          <a:xfrm>
            <a:off x="2500298" y="857232"/>
            <a:ext cx="1028700" cy="4229100"/>
          </a:xfrm>
          <a:prstGeom prst="rect">
            <a:avLst/>
          </a:prstGeom>
          <a:gradFill rotWithShape="1">
            <a:gsLst>
              <a:gs pos="0">
                <a:srgbClr val="FFCC99">
                  <a:alpha val="50999"/>
                </a:srgbClr>
              </a:gs>
              <a:gs pos="100000">
                <a:srgbClr val="FFCC99">
                  <a:gamma/>
                  <a:tint val="63137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zh-TW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新細明體" pitchFamily="18" charset="-120"/>
              </a:rPr>
              <a:t>◎</a:t>
            </a:r>
            <a:r>
              <a:rPr kumimoji="1" lang="zh-TW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新細明體" pitchFamily="18" charset="-120"/>
              </a:rPr>
              <a:t>一年級</a:t>
            </a:r>
            <a:endParaRPr kumimoji="1" lang="zh-TW" alt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新細明體" pitchFamily="18" charset="-12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新細明體" pitchFamily="18" charset="-120"/>
              </a:rPr>
              <a:t>數</a:t>
            </a:r>
            <a:endParaRPr kumimoji="1" lang="zh-TW" alt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新細明體" pitchFamily="18" charset="-12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新細明體" pitchFamily="18" charset="-120"/>
              </a:rPr>
              <a:t>◎二年級</a:t>
            </a:r>
            <a:endParaRPr kumimoji="1" lang="zh-TW" alt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新細明體" pitchFamily="18" charset="-12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新細明體" pitchFamily="18" charset="-120"/>
              </a:rPr>
              <a:t>發現植物</a:t>
            </a:r>
            <a:endParaRPr kumimoji="1" lang="zh-TW" alt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新細明體" pitchFamily="18" charset="-12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新細明體" pitchFamily="18" charset="-120"/>
              </a:rPr>
              <a:t>◎三年級</a:t>
            </a:r>
            <a:endParaRPr kumimoji="1" lang="zh-TW" alt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新細明體" pitchFamily="18" charset="-12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新細明體" pitchFamily="18" charset="-120"/>
              </a:rPr>
              <a:t>認識昆蟲</a:t>
            </a:r>
            <a:endParaRPr kumimoji="1" lang="zh-TW" alt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新細明體" pitchFamily="18" charset="-12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新細明體" pitchFamily="18" charset="-120"/>
              </a:rPr>
              <a:t>飼養與觀察</a:t>
            </a:r>
            <a:endParaRPr kumimoji="1" lang="zh-TW" alt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新細明體" pitchFamily="18" charset="-12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新細明體" pitchFamily="18" charset="-120"/>
              </a:rPr>
              <a:t>◎四年級</a:t>
            </a:r>
            <a:endParaRPr kumimoji="1" lang="zh-TW" alt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新細明體" pitchFamily="18" charset="-12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新細明體" pitchFamily="18" charset="-120"/>
              </a:rPr>
              <a:t>海洋</a:t>
            </a:r>
            <a:endParaRPr kumimoji="1" lang="zh-TW" alt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新細明體" pitchFamily="18" charset="-12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新細明體" pitchFamily="18" charset="-120"/>
              </a:rPr>
              <a:t>電</a:t>
            </a:r>
            <a:endParaRPr kumimoji="1" lang="zh-TW" alt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新細明體" pitchFamily="18" charset="-12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新細明體" pitchFamily="18" charset="-120"/>
              </a:rPr>
              <a:t>◎五年級</a:t>
            </a:r>
            <a:endParaRPr kumimoji="1" lang="zh-TW" alt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新細明體" pitchFamily="18" charset="-12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新細明體" pitchFamily="18" charset="-120"/>
              </a:rPr>
              <a:t>星與星座</a:t>
            </a:r>
            <a:endParaRPr kumimoji="1" lang="zh-TW" alt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新細明體" pitchFamily="18" charset="-12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新細明體" pitchFamily="18" charset="-120"/>
              </a:rPr>
              <a:t>顯微鏡</a:t>
            </a:r>
            <a:endParaRPr kumimoji="1" lang="zh-TW" alt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新細明體" pitchFamily="18" charset="-12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新細明體" pitchFamily="18" charset="-120"/>
              </a:rPr>
              <a:t>◎六年級</a:t>
            </a:r>
            <a:endParaRPr kumimoji="1" lang="zh-TW" alt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新細明體" pitchFamily="18" charset="-12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新細明體" pitchFamily="18" charset="-120"/>
              </a:rPr>
              <a:t>天氣與氣象</a:t>
            </a:r>
            <a:endParaRPr kumimoji="1" lang="zh-TW" alt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新細明體" pitchFamily="18" charset="-12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新細明體" pitchFamily="18" charset="-120"/>
              </a:rPr>
              <a:t>能源</a:t>
            </a:r>
            <a:endParaRPr kumimoji="1" lang="zh-TW" alt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新細明體" pitchFamily="18" charset="-12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</a:endParaRPr>
          </a:p>
        </p:txBody>
      </p:sp>
      <p:sp>
        <p:nvSpPr>
          <p:cNvPr id="64519" name="Text Box 7"/>
          <p:cNvSpPr txBox="1">
            <a:spLocks noChangeArrowheads="1"/>
          </p:cNvSpPr>
          <p:nvPr/>
        </p:nvSpPr>
        <p:spPr bwMode="auto">
          <a:xfrm>
            <a:off x="3857620" y="285728"/>
            <a:ext cx="1028700" cy="342900"/>
          </a:xfrm>
          <a:prstGeom prst="rect">
            <a:avLst/>
          </a:prstGeom>
          <a:solidFill>
            <a:srgbClr val="FFFF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新細明體" pitchFamily="18" charset="-120"/>
              </a:rPr>
              <a:t>歷史教育</a:t>
            </a:r>
            <a:endParaRPr kumimoji="1" lang="zh-TW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</a:endParaRPr>
          </a:p>
        </p:txBody>
      </p:sp>
      <p:sp>
        <p:nvSpPr>
          <p:cNvPr id="64520" name="Text Box 8"/>
          <p:cNvSpPr txBox="1">
            <a:spLocks noChangeArrowheads="1"/>
          </p:cNvSpPr>
          <p:nvPr/>
        </p:nvSpPr>
        <p:spPr bwMode="auto">
          <a:xfrm>
            <a:off x="5214942" y="285728"/>
            <a:ext cx="1030287" cy="342900"/>
          </a:xfrm>
          <a:prstGeom prst="rect">
            <a:avLst/>
          </a:prstGeom>
          <a:solidFill>
            <a:srgbClr val="CC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新細明體" pitchFamily="18" charset="-120"/>
              </a:rPr>
              <a:t>鄉土教育</a:t>
            </a:r>
            <a:endParaRPr kumimoji="1" lang="zh-TW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</a:endParaRPr>
          </a:p>
        </p:txBody>
      </p:sp>
      <p:sp>
        <p:nvSpPr>
          <p:cNvPr id="64521" name="Text Box 9"/>
          <p:cNvSpPr txBox="1">
            <a:spLocks noChangeArrowheads="1"/>
          </p:cNvSpPr>
          <p:nvPr/>
        </p:nvSpPr>
        <p:spPr bwMode="auto">
          <a:xfrm>
            <a:off x="2500298" y="285728"/>
            <a:ext cx="1028700" cy="342900"/>
          </a:xfrm>
          <a:prstGeom prst="rect">
            <a:avLst/>
          </a:prstGeom>
          <a:solidFill>
            <a:srgbClr val="FFCC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新細明體" pitchFamily="18" charset="-120"/>
              </a:rPr>
              <a:t>科學教育</a:t>
            </a:r>
            <a:endParaRPr kumimoji="1" lang="zh-TW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</a:endParaRPr>
          </a:p>
        </p:txBody>
      </p:sp>
      <p:sp>
        <p:nvSpPr>
          <p:cNvPr id="64522" name="Text Box 10"/>
          <p:cNvSpPr txBox="1">
            <a:spLocks noChangeArrowheads="1"/>
          </p:cNvSpPr>
          <p:nvPr/>
        </p:nvSpPr>
        <p:spPr bwMode="auto">
          <a:xfrm>
            <a:off x="7715272" y="285728"/>
            <a:ext cx="1028700" cy="342900"/>
          </a:xfrm>
          <a:prstGeom prst="rect">
            <a:avLst/>
          </a:prstGeom>
          <a:solidFill>
            <a:srgbClr val="CC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新細明體" pitchFamily="18" charset="-120"/>
              </a:rPr>
              <a:t>藝術教育</a:t>
            </a:r>
            <a:endParaRPr kumimoji="1" lang="zh-TW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</a:endParaRPr>
          </a:p>
        </p:txBody>
      </p:sp>
      <p:sp>
        <p:nvSpPr>
          <p:cNvPr id="64523" name="Text Box 11"/>
          <p:cNvSpPr txBox="1">
            <a:spLocks noChangeArrowheads="1"/>
          </p:cNvSpPr>
          <p:nvPr/>
        </p:nvSpPr>
        <p:spPr bwMode="auto">
          <a:xfrm>
            <a:off x="7715272" y="857232"/>
            <a:ext cx="1143000" cy="4214842"/>
          </a:xfrm>
          <a:prstGeom prst="rect">
            <a:avLst/>
          </a:prstGeom>
          <a:gradFill rotWithShape="1">
            <a:gsLst>
              <a:gs pos="0">
                <a:srgbClr val="CCFFFF">
                  <a:alpha val="35001"/>
                </a:srgbClr>
              </a:gs>
              <a:gs pos="100000">
                <a:srgbClr val="CCFFFF">
                  <a:gamma/>
                  <a:tint val="70196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新細明體" pitchFamily="18" charset="-120"/>
              </a:rPr>
              <a:t>發表與創作</a:t>
            </a:r>
            <a:endParaRPr kumimoji="1" lang="zh-TW" alt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新細明體" pitchFamily="18" charset="-12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新細明體" pitchFamily="18" charset="-120"/>
              </a:rPr>
              <a:t>學生創作聯展</a:t>
            </a:r>
            <a:endParaRPr kumimoji="1" lang="zh-TW" alt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新細明體" pitchFamily="18" charset="-12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新細明體" pitchFamily="18" charset="-120"/>
              </a:rPr>
              <a:t>駐校藝術家</a:t>
            </a:r>
            <a:endParaRPr kumimoji="1" lang="zh-TW" alt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新細明體" pitchFamily="18" charset="-12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新細明體" pitchFamily="18" charset="-120"/>
              </a:rPr>
              <a:t>兒童繪本展</a:t>
            </a:r>
            <a:endParaRPr kumimoji="1" lang="zh-TW" alt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新細明體" pitchFamily="18" charset="-12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新細明體" pitchFamily="18" charset="-120"/>
              </a:rPr>
              <a:t>水墨畫展</a:t>
            </a:r>
            <a:endParaRPr kumimoji="1" lang="en-US" altLang="zh-TW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新細明體" pitchFamily="18" charset="-12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altLang="en-US" sz="1200" dirty="0">
                <a:latin typeface="Calibri" pitchFamily="34" charset="0"/>
                <a:ea typeface="新細明體" pitchFamily="18" charset="-120"/>
              </a:rPr>
              <a:t>書藝創作</a:t>
            </a:r>
            <a:endParaRPr kumimoji="1" lang="zh-TW" alt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新細明體" pitchFamily="18" charset="-12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新細明體" pitchFamily="18" charset="-120"/>
              </a:rPr>
              <a:t>版畫展</a:t>
            </a:r>
            <a:endParaRPr kumimoji="1" lang="zh-TW" alt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新細明體" pitchFamily="18" charset="-12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新細明體" pitchFamily="18" charset="-120"/>
              </a:rPr>
              <a:t>偶戲表演</a:t>
            </a:r>
            <a:endParaRPr kumimoji="1" lang="en-US" altLang="zh-TW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新細明體" pitchFamily="18" charset="-12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altLang="en-US" sz="1200" dirty="0">
                <a:latin typeface="Calibri" pitchFamily="34" charset="0"/>
                <a:ea typeface="新細明體" pitchFamily="18" charset="-120"/>
              </a:rPr>
              <a:t>畢業陶燒</a:t>
            </a:r>
            <a:endParaRPr kumimoji="1" lang="zh-TW" alt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新細明體" pitchFamily="18" charset="-12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新細明體" pitchFamily="18" charset="-120"/>
              </a:rPr>
              <a:t>裝置藝術</a:t>
            </a:r>
            <a:endParaRPr kumimoji="1" lang="zh-TW" alt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新細明體" pitchFamily="18" charset="-12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新細明體" pitchFamily="18" charset="-120"/>
              </a:rPr>
              <a:t>學習成果展</a:t>
            </a:r>
            <a:endParaRPr kumimoji="1" lang="zh-TW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</a:endParaRPr>
          </a:p>
        </p:txBody>
      </p:sp>
      <p:sp>
        <p:nvSpPr>
          <p:cNvPr id="64524" name="Text Box 12"/>
          <p:cNvSpPr txBox="1">
            <a:spLocks noChangeArrowheads="1"/>
          </p:cNvSpPr>
          <p:nvPr/>
        </p:nvSpPr>
        <p:spPr bwMode="auto">
          <a:xfrm>
            <a:off x="6429388" y="285728"/>
            <a:ext cx="1028700" cy="342900"/>
          </a:xfrm>
          <a:prstGeom prst="rect">
            <a:avLst/>
          </a:prstGeom>
          <a:solidFill>
            <a:srgbClr val="CC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新細明體" pitchFamily="18" charset="-120"/>
              </a:rPr>
              <a:t>語文教育</a:t>
            </a:r>
            <a:endParaRPr kumimoji="1" lang="zh-TW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</a:endParaRPr>
          </a:p>
        </p:txBody>
      </p:sp>
      <p:sp>
        <p:nvSpPr>
          <p:cNvPr id="64525" name="Text Box 13"/>
          <p:cNvSpPr txBox="1">
            <a:spLocks noChangeArrowheads="1"/>
          </p:cNvSpPr>
          <p:nvPr/>
        </p:nvSpPr>
        <p:spPr bwMode="auto">
          <a:xfrm>
            <a:off x="6357950" y="857232"/>
            <a:ext cx="1143000" cy="4214842"/>
          </a:xfrm>
          <a:prstGeom prst="rect">
            <a:avLst/>
          </a:prstGeom>
          <a:gradFill rotWithShape="1">
            <a:gsLst>
              <a:gs pos="0">
                <a:srgbClr val="CCFFFF">
                  <a:alpha val="35001"/>
                </a:srgbClr>
              </a:gs>
              <a:gs pos="100000">
                <a:srgbClr val="CCFFFF">
                  <a:gamma/>
                  <a:tint val="70196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新細明體" pitchFamily="18" charset="-120"/>
              </a:rPr>
              <a:t>又見兒童文學研習</a:t>
            </a:r>
            <a:endParaRPr kumimoji="1" lang="en-US" altLang="zh-TW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altLang="en-US" sz="1200" dirty="0" smtClean="0">
                <a:latin typeface="Arial" pitchFamily="34" charset="0"/>
                <a:ea typeface="新細明體" pitchFamily="18" charset="-120"/>
              </a:rPr>
              <a:t>圖書館啃書蟲集點活動</a:t>
            </a:r>
            <a:endParaRPr kumimoji="1" lang="en-US" altLang="zh-TW" sz="1200" dirty="0" smtClean="0">
              <a:latin typeface="Arial" pitchFamily="34" charset="0"/>
              <a:ea typeface="新細明體" pitchFamily="18" charset="-12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新細明體" pitchFamily="18" charset="-120"/>
              </a:rPr>
              <a:t>與作家有約</a:t>
            </a:r>
            <a:endParaRPr kumimoji="1" lang="en-US" altLang="zh-TW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新細明體" pitchFamily="18" charset="-120"/>
              </a:rPr>
              <a:t>小小天地</a:t>
            </a:r>
            <a:r>
              <a:rPr kumimoji="1" lang="en-US" altLang="zh-TW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新細明體" pitchFamily="18" charset="-120"/>
              </a:rPr>
              <a:t>-</a:t>
            </a:r>
            <a:r>
              <a:rPr kumimoji="1" lang="zh-TW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新細明體" pitchFamily="18" charset="-120"/>
              </a:rPr>
              <a:t>認識圖書館</a:t>
            </a:r>
            <a:endParaRPr kumimoji="1" lang="en-US" altLang="zh-TW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altLang="en-US" sz="1200" dirty="0" smtClean="0">
                <a:latin typeface="Arial" pitchFamily="34" charset="0"/>
                <a:ea typeface="新細明體" pitchFamily="18" charset="-120"/>
              </a:rPr>
              <a:t>閱讀理解教學</a:t>
            </a:r>
            <a:endParaRPr kumimoji="1" lang="en-US" altLang="zh-TW" sz="1200" dirty="0" smtClean="0">
              <a:latin typeface="Arial" pitchFamily="34" charset="0"/>
              <a:ea typeface="新細明體" pitchFamily="18" charset="-12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新細明體" pitchFamily="18" charset="-120"/>
              </a:rPr>
              <a:t>每日全校閱讀</a:t>
            </a:r>
            <a:r>
              <a:rPr kumimoji="1" lang="en-US" altLang="zh-TW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新細明體" pitchFamily="18" charset="-120"/>
              </a:rPr>
              <a:t>10</a:t>
            </a:r>
            <a:r>
              <a:rPr kumimoji="1" lang="zh-TW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新細明體" pitchFamily="18" charset="-120"/>
              </a:rPr>
              <a:t>分鐘</a:t>
            </a:r>
            <a:endParaRPr kumimoji="1" lang="en-US" altLang="zh-TW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altLang="en-US" sz="1200" dirty="0" smtClean="0">
                <a:latin typeface="Arial" pitchFamily="34" charset="0"/>
                <a:ea typeface="新細明體" pitchFamily="18" charset="-120"/>
              </a:rPr>
              <a:t>作文教學策略社群</a:t>
            </a:r>
            <a:endParaRPr kumimoji="1" lang="en-US" altLang="zh-TW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</a:endParaRPr>
          </a:p>
        </p:txBody>
      </p:sp>
      <p:sp>
        <p:nvSpPr>
          <p:cNvPr id="64526" name="Text Box 14"/>
          <p:cNvSpPr txBox="1">
            <a:spLocks noChangeArrowheads="1"/>
          </p:cNvSpPr>
          <p:nvPr/>
        </p:nvSpPr>
        <p:spPr bwMode="auto">
          <a:xfrm>
            <a:off x="1428728" y="5286388"/>
            <a:ext cx="571500" cy="107157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eaVert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altLang="en-US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</a:rPr>
              <a:t>資訊素養</a:t>
            </a:r>
            <a:endParaRPr kumimoji="1" lang="zh-TW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</a:endParaRPr>
          </a:p>
        </p:txBody>
      </p:sp>
      <p:sp>
        <p:nvSpPr>
          <p:cNvPr id="64527" name="Text Box 15"/>
          <p:cNvSpPr txBox="1">
            <a:spLocks noChangeArrowheads="1"/>
          </p:cNvSpPr>
          <p:nvPr/>
        </p:nvSpPr>
        <p:spPr bwMode="auto">
          <a:xfrm>
            <a:off x="7858148" y="5286388"/>
            <a:ext cx="571500" cy="114300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eaVert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altLang="en-US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</a:rPr>
              <a:t>美感素養</a:t>
            </a:r>
            <a:endParaRPr kumimoji="1" lang="zh-TW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</a:endParaRPr>
          </a:p>
        </p:txBody>
      </p:sp>
      <p:sp>
        <p:nvSpPr>
          <p:cNvPr id="64528" name="Text Box 16"/>
          <p:cNvSpPr txBox="1">
            <a:spLocks noChangeArrowheads="1"/>
          </p:cNvSpPr>
          <p:nvPr/>
        </p:nvSpPr>
        <p:spPr bwMode="auto">
          <a:xfrm>
            <a:off x="2786050" y="5286388"/>
            <a:ext cx="571500" cy="107157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eaVert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altLang="en-US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</a:rPr>
              <a:t>科學素養</a:t>
            </a:r>
            <a:endParaRPr kumimoji="1" lang="zh-TW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</a:endParaRPr>
          </a:p>
        </p:txBody>
      </p:sp>
      <p:sp>
        <p:nvSpPr>
          <p:cNvPr id="64529" name="Text Box 17"/>
          <p:cNvSpPr txBox="1">
            <a:spLocks noChangeArrowheads="1"/>
          </p:cNvSpPr>
          <p:nvPr/>
        </p:nvSpPr>
        <p:spPr bwMode="auto">
          <a:xfrm>
            <a:off x="5429256" y="5286388"/>
            <a:ext cx="571500" cy="107157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eaVert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alt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</a:rPr>
              <a:t>人文素養</a:t>
            </a:r>
            <a:endParaRPr kumimoji="1" lang="zh-TW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</a:endParaRPr>
          </a:p>
        </p:txBody>
      </p:sp>
      <p:sp>
        <p:nvSpPr>
          <p:cNvPr id="64530" name="Line 18"/>
          <p:cNvSpPr>
            <a:spLocks noChangeShapeType="1"/>
          </p:cNvSpPr>
          <p:nvPr/>
        </p:nvSpPr>
        <p:spPr bwMode="auto">
          <a:xfrm>
            <a:off x="1714480" y="5072074"/>
            <a:ext cx="0" cy="2286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64531" name="Line 19"/>
          <p:cNvSpPr>
            <a:spLocks noChangeShapeType="1"/>
          </p:cNvSpPr>
          <p:nvPr/>
        </p:nvSpPr>
        <p:spPr bwMode="auto">
          <a:xfrm>
            <a:off x="8143898" y="5000636"/>
            <a:ext cx="45719" cy="28575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64532" name="Line 20"/>
          <p:cNvSpPr>
            <a:spLocks noChangeShapeType="1"/>
          </p:cNvSpPr>
          <p:nvPr/>
        </p:nvSpPr>
        <p:spPr bwMode="auto">
          <a:xfrm>
            <a:off x="3000364" y="5072074"/>
            <a:ext cx="0" cy="2286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64533" name="Line 21"/>
          <p:cNvSpPr>
            <a:spLocks noChangeShapeType="1"/>
          </p:cNvSpPr>
          <p:nvPr/>
        </p:nvSpPr>
        <p:spPr bwMode="auto">
          <a:xfrm flipH="1">
            <a:off x="5929322" y="5072074"/>
            <a:ext cx="928694" cy="214314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64534" name="Line 22"/>
          <p:cNvSpPr>
            <a:spLocks noChangeShapeType="1"/>
          </p:cNvSpPr>
          <p:nvPr/>
        </p:nvSpPr>
        <p:spPr bwMode="auto">
          <a:xfrm>
            <a:off x="5715008" y="5072074"/>
            <a:ext cx="0" cy="2286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64535" name="Line 23"/>
          <p:cNvSpPr>
            <a:spLocks noChangeShapeType="1"/>
          </p:cNvSpPr>
          <p:nvPr/>
        </p:nvSpPr>
        <p:spPr bwMode="auto">
          <a:xfrm>
            <a:off x="4500562" y="5072074"/>
            <a:ext cx="1000132" cy="214314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pic>
        <p:nvPicPr>
          <p:cNvPr id="24" name="Picture 2" descr="標題條狀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6988"/>
            <a:ext cx="755650" cy="5715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矩形 24"/>
          <p:cNvSpPr/>
          <p:nvPr/>
        </p:nvSpPr>
        <p:spPr>
          <a:xfrm>
            <a:off x="1" y="1"/>
            <a:ext cx="714348" cy="50167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TW" altLang="en-US" sz="40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微軟正黑體" pitchFamily="34" charset="-120"/>
                <a:ea typeface="微軟正黑體" pitchFamily="34" charset="-120"/>
              </a:rPr>
              <a:t>讓學習內化於思想</a:t>
            </a:r>
            <a:endParaRPr lang="zh-TW" altLang="en-US" sz="40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ext Box 2"/>
          <p:cNvSpPr txBox="1">
            <a:spLocks noChangeArrowheads="1"/>
          </p:cNvSpPr>
          <p:nvPr/>
        </p:nvSpPr>
        <p:spPr bwMode="auto">
          <a:xfrm>
            <a:off x="785786" y="857232"/>
            <a:ext cx="1614498" cy="4216434"/>
          </a:xfrm>
          <a:prstGeom prst="rect">
            <a:avLst/>
          </a:prstGeom>
          <a:gradFill rotWithShape="1">
            <a:gsLst>
              <a:gs pos="0">
                <a:srgbClr val="FF99CC">
                  <a:alpha val="47000"/>
                </a:srgbClr>
              </a:gs>
              <a:gs pos="100000">
                <a:srgbClr val="FF99CC">
                  <a:gamma/>
                  <a:tint val="41961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altLang="en-US" sz="1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新細明體" pitchFamily="18" charset="-120"/>
              </a:rPr>
              <a:t>資訊領域輔導小組</a:t>
            </a:r>
            <a:endParaRPr kumimoji="1" lang="en-US" altLang="zh-TW" sz="1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ea typeface="新細明體" pitchFamily="18" charset="-12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en-US" dirty="0" smtClean="0">
                <a:latin typeface="Arial" pitchFamily="34" charset="0"/>
                <a:ea typeface="新細明體" pitchFamily="18" charset="-120"/>
              </a:rPr>
              <a:t>專任輔導員：</a:t>
            </a:r>
            <a:endParaRPr kumimoji="1" lang="en-US" altLang="zh-TW" dirty="0" smtClean="0">
              <a:latin typeface="Arial" pitchFamily="34" charset="0"/>
              <a:ea typeface="新細明體" pitchFamily="18" charset="-12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新細明體" pitchFamily="18" charset="-120"/>
              </a:rPr>
              <a:t>儲三翔</a:t>
            </a:r>
            <a:endParaRPr kumimoji="1" lang="en-US" altLang="zh-TW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1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新細明體" pitchFamily="18" charset="-120"/>
              </a:rPr>
              <a:t>資訊融入典範</a:t>
            </a:r>
            <a:r>
              <a:rPr kumimoji="1" lang="zh-TW" altLang="en-US" dirty="0" smtClean="0">
                <a:solidFill>
                  <a:srgbClr val="FF0000"/>
                </a:solidFill>
                <a:latin typeface="Arial" pitchFamily="34" charset="0"/>
                <a:ea typeface="新細明體" pitchFamily="18" charset="-120"/>
              </a:rPr>
              <a:t>團隊、教學行動學習團隊</a:t>
            </a:r>
            <a:r>
              <a:rPr kumimoji="1" lang="zh-TW" altLang="en-US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新細明體" pitchFamily="18" charset="-120"/>
              </a:rPr>
              <a:t>：</a:t>
            </a:r>
            <a:endParaRPr kumimoji="1" lang="en-US" altLang="zh-TW" dirty="0" smtClean="0">
              <a:solidFill>
                <a:schemeClr val="accent5">
                  <a:lumMod val="50000"/>
                </a:schemeClr>
              </a:solidFill>
              <a:latin typeface="Arial" pitchFamily="34" charset="0"/>
              <a:ea typeface="新細明體" pitchFamily="18" charset="-12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新細明體" pitchFamily="18" charset="-120"/>
              </a:rPr>
              <a:t>林于</a:t>
            </a:r>
            <a:r>
              <a:rPr kumimoji="1" lang="zh-TW" altLang="en-US" dirty="0" smtClean="0">
                <a:latin typeface="Arial" pitchFamily="34" charset="0"/>
                <a:ea typeface="新細明體" pitchFamily="18" charset="-120"/>
              </a:rPr>
              <a:t>勛、</a:t>
            </a:r>
            <a:endParaRPr kumimoji="1" lang="en-US" altLang="zh-TW" dirty="0" smtClean="0">
              <a:latin typeface="Arial" pitchFamily="34" charset="0"/>
              <a:ea typeface="新細明體" pitchFamily="18" charset="-12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en-US" dirty="0" smtClean="0">
                <a:latin typeface="Arial" pitchFamily="34" charset="0"/>
                <a:ea typeface="新細明體" pitchFamily="18" charset="-120"/>
              </a:rPr>
              <a:t>林甘雯、</a:t>
            </a:r>
            <a:endParaRPr kumimoji="1" lang="en-US" altLang="zh-TW" dirty="0" smtClean="0">
              <a:latin typeface="Arial" pitchFamily="34" charset="0"/>
              <a:ea typeface="新細明體" pitchFamily="18" charset="-12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en-US" dirty="0" smtClean="0">
                <a:latin typeface="Arial" pitchFamily="34" charset="0"/>
                <a:ea typeface="新細明體" pitchFamily="18" charset="-120"/>
              </a:rPr>
              <a:t>李瑞甯、</a:t>
            </a:r>
            <a:endParaRPr kumimoji="1" lang="en-US" altLang="zh-TW" dirty="0" smtClean="0">
              <a:latin typeface="Arial" pitchFamily="34" charset="0"/>
              <a:ea typeface="新細明體" pitchFamily="18" charset="-12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en-US" dirty="0" smtClean="0">
                <a:latin typeface="Arial" pitchFamily="34" charset="0"/>
                <a:ea typeface="新細明體" pitchFamily="18" charset="-120"/>
              </a:rPr>
              <a:t>江智君、</a:t>
            </a:r>
            <a:endParaRPr kumimoji="1" lang="en-US" altLang="zh-TW" dirty="0" smtClean="0">
              <a:latin typeface="Arial" pitchFamily="34" charset="0"/>
              <a:ea typeface="新細明體" pitchFamily="18" charset="-12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en-US" dirty="0" smtClean="0">
                <a:latin typeface="Arial" pitchFamily="34" charset="0"/>
                <a:ea typeface="新細明體" pitchFamily="18" charset="-120"/>
              </a:rPr>
              <a:t>林雅雲、</a:t>
            </a:r>
            <a:endParaRPr kumimoji="1" lang="en-US" altLang="zh-TW" dirty="0" smtClean="0">
              <a:latin typeface="Arial" pitchFamily="34" charset="0"/>
              <a:ea typeface="新細明體" pitchFamily="18" charset="-12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en-US" dirty="0" smtClean="0">
                <a:latin typeface="Arial" pitchFamily="34" charset="0"/>
                <a:ea typeface="新細明體" pitchFamily="18" charset="-120"/>
              </a:rPr>
              <a:t>林嘉鈺</a:t>
            </a:r>
            <a:endParaRPr kumimoji="1" lang="en-US" altLang="zh-TW" dirty="0" smtClean="0">
              <a:latin typeface="Arial" pitchFamily="34" charset="0"/>
              <a:ea typeface="新細明體" pitchFamily="18" charset="-12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en-US" dirty="0" smtClean="0">
                <a:latin typeface="Arial" pitchFamily="34" charset="0"/>
                <a:ea typeface="新細明體" pitchFamily="18" charset="-120"/>
              </a:rPr>
              <a:t>史希怡</a:t>
            </a:r>
            <a:endParaRPr kumimoji="1" lang="en-US" altLang="zh-TW" dirty="0" smtClean="0">
              <a:latin typeface="Arial" pitchFamily="34" charset="0"/>
              <a:ea typeface="新細明體" pitchFamily="18" charset="-12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en-US" altLang="zh-TW" dirty="0" smtClean="0">
              <a:latin typeface="Arial" pitchFamily="34" charset="0"/>
              <a:ea typeface="新細明體" pitchFamily="18" charset="-12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en-US" altLang="zh-TW" dirty="0" smtClean="0">
              <a:latin typeface="Arial" pitchFamily="34" charset="0"/>
              <a:ea typeface="新細明體" pitchFamily="18" charset="-12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en-US" altLang="zh-TW" dirty="0" smtClean="0">
              <a:latin typeface="Arial" pitchFamily="34" charset="0"/>
              <a:ea typeface="新細明體" pitchFamily="18" charset="-12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zh-TW" altLang="en-US" dirty="0" smtClean="0">
              <a:latin typeface="Arial" pitchFamily="34" charset="0"/>
              <a:ea typeface="新細明體" pitchFamily="18" charset="-12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kumimoji="1" lang="zh-TW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</a:endParaRPr>
          </a:p>
        </p:txBody>
      </p:sp>
      <p:sp>
        <p:nvSpPr>
          <p:cNvPr id="64515" name="Text Box 3"/>
          <p:cNvSpPr txBox="1">
            <a:spLocks noChangeArrowheads="1"/>
          </p:cNvSpPr>
          <p:nvPr/>
        </p:nvSpPr>
        <p:spPr bwMode="auto">
          <a:xfrm>
            <a:off x="1071538" y="285728"/>
            <a:ext cx="1028700" cy="357190"/>
          </a:xfrm>
          <a:prstGeom prst="rect">
            <a:avLst/>
          </a:prstGeom>
          <a:solidFill>
            <a:srgbClr val="FF99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新細明體" pitchFamily="18" charset="-120"/>
              </a:rPr>
              <a:t>資訊教育</a:t>
            </a:r>
            <a:endParaRPr kumimoji="1" lang="zh-TW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</a:endParaRPr>
          </a:p>
        </p:txBody>
      </p:sp>
      <p:sp>
        <p:nvSpPr>
          <p:cNvPr id="64517" name="Text Box 5"/>
          <p:cNvSpPr txBox="1">
            <a:spLocks noChangeArrowheads="1"/>
          </p:cNvSpPr>
          <p:nvPr/>
        </p:nvSpPr>
        <p:spPr bwMode="auto">
          <a:xfrm>
            <a:off x="4286248" y="857232"/>
            <a:ext cx="1857388" cy="4214842"/>
          </a:xfrm>
          <a:prstGeom prst="rect">
            <a:avLst/>
          </a:prstGeom>
          <a:gradFill rotWithShape="1">
            <a:gsLst>
              <a:gs pos="0">
                <a:srgbClr val="FFFF99">
                  <a:alpha val="53000"/>
                </a:srgbClr>
              </a:gs>
              <a:gs pos="100000">
                <a:srgbClr val="FFFF99">
                  <a:gamma/>
                  <a:tint val="59608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en-US" dirty="0" smtClean="0">
                <a:solidFill>
                  <a:srgbClr val="FF0000"/>
                </a:solidFill>
                <a:latin typeface="Arial" pitchFamily="34" charset="0"/>
                <a:ea typeface="新細明體" pitchFamily="18" charset="-120"/>
              </a:rPr>
              <a:t>社會領域輔導小組</a:t>
            </a:r>
            <a:endParaRPr kumimoji="1" lang="en-US" altLang="zh-TW" dirty="0" smtClean="0">
              <a:solidFill>
                <a:srgbClr val="FF0000"/>
              </a:solidFill>
              <a:latin typeface="Arial" pitchFamily="34" charset="0"/>
              <a:ea typeface="新細明體" pitchFamily="18" charset="-12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新細明體" pitchFamily="18" charset="-120"/>
              </a:rPr>
              <a:t>兼任</a:t>
            </a:r>
            <a:r>
              <a:rPr kumimoji="1" lang="zh-TW" altLang="en-US" dirty="0" smtClean="0">
                <a:latin typeface="Arial" pitchFamily="34" charset="0"/>
                <a:ea typeface="新細明體" pitchFamily="18" charset="-120"/>
              </a:rPr>
              <a:t>輔導員：</a:t>
            </a:r>
            <a:endParaRPr kumimoji="1" lang="en-US" altLang="zh-TW" dirty="0" smtClean="0">
              <a:latin typeface="Arial" pitchFamily="34" charset="0"/>
              <a:ea typeface="新細明體" pitchFamily="18" charset="-12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新細明體" pitchFamily="18" charset="-120"/>
              </a:rPr>
              <a:t>李瑞</a:t>
            </a:r>
            <a:r>
              <a:rPr kumimoji="1" lang="zh-TW" altLang="en-US" dirty="0" smtClean="0">
                <a:latin typeface="Arial" pitchFamily="34" charset="0"/>
                <a:ea typeface="新細明體" pitchFamily="18" charset="-120"/>
              </a:rPr>
              <a:t>甯、</a:t>
            </a:r>
            <a:endParaRPr kumimoji="1" lang="en-US" altLang="zh-TW" dirty="0" smtClean="0">
              <a:latin typeface="Arial" pitchFamily="34" charset="0"/>
              <a:ea typeface="新細明體" pitchFamily="18" charset="-12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en-US" dirty="0" smtClean="0">
                <a:latin typeface="Arial" pitchFamily="34" charset="0"/>
                <a:ea typeface="新細明體" pitchFamily="18" charset="-120"/>
              </a:rPr>
              <a:t>林其楓</a:t>
            </a:r>
            <a:endParaRPr kumimoji="1" lang="en-US" altLang="zh-TW" dirty="0" smtClean="0">
              <a:latin typeface="Arial" pitchFamily="34" charset="0"/>
              <a:ea typeface="新細明體" pitchFamily="18" charset="-12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新細明體" pitchFamily="18" charset="-120"/>
              </a:rPr>
              <a:t>江智君</a:t>
            </a:r>
            <a:endParaRPr kumimoji="1" lang="en-US" altLang="zh-TW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en-US" dirty="0" smtClean="0">
                <a:solidFill>
                  <a:srgbClr val="FF0000"/>
                </a:solidFill>
                <a:latin typeface="Arial" pitchFamily="34" charset="0"/>
                <a:ea typeface="新細明體" pitchFamily="18" charset="-120"/>
              </a:rPr>
              <a:t>歷史教學團隊：</a:t>
            </a:r>
            <a:endParaRPr kumimoji="1" lang="en-US" altLang="zh-TW" dirty="0" smtClean="0">
              <a:solidFill>
                <a:srgbClr val="FF0000"/>
              </a:solidFill>
              <a:latin typeface="Arial" pitchFamily="34" charset="0"/>
              <a:ea typeface="新細明體" pitchFamily="18" charset="-12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新細明體" pitchFamily="18" charset="-120"/>
              </a:rPr>
              <a:t>史希怡</a:t>
            </a:r>
            <a:endParaRPr kumimoji="1" lang="en-US" altLang="zh-TW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en-US" dirty="0" smtClean="0">
                <a:latin typeface="Arial" pitchFamily="34" charset="0"/>
                <a:ea typeface="新細明體" pitchFamily="18" charset="-120"/>
              </a:rPr>
              <a:t>俞名芳</a:t>
            </a:r>
            <a:endParaRPr kumimoji="1" lang="en-US" altLang="zh-TW" dirty="0" smtClean="0">
              <a:latin typeface="Arial" pitchFamily="34" charset="0"/>
              <a:ea typeface="新細明體" pitchFamily="18" charset="-12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en-US" dirty="0" smtClean="0">
                <a:latin typeface="Arial" pitchFamily="34" charset="0"/>
                <a:ea typeface="新細明體" pitchFamily="18" charset="-120"/>
              </a:rPr>
              <a:t>江智君</a:t>
            </a:r>
            <a:endParaRPr kumimoji="1" lang="en-US" altLang="zh-TW" dirty="0" smtClean="0">
              <a:latin typeface="Arial" pitchFamily="34" charset="0"/>
              <a:ea typeface="新細明體" pitchFamily="18" charset="-12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新細明體" pitchFamily="18" charset="-120"/>
              </a:rPr>
              <a:t>李瑞甯</a:t>
            </a:r>
            <a:endParaRPr kumimoji="1" lang="en-US" altLang="zh-TW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kumimoji="1" lang="zh-TW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</a:endParaRPr>
          </a:p>
        </p:txBody>
      </p:sp>
      <p:sp>
        <p:nvSpPr>
          <p:cNvPr id="64518" name="Text Box 6"/>
          <p:cNvSpPr txBox="1">
            <a:spLocks noChangeArrowheads="1"/>
          </p:cNvSpPr>
          <p:nvPr/>
        </p:nvSpPr>
        <p:spPr bwMode="auto">
          <a:xfrm>
            <a:off x="2500298" y="857232"/>
            <a:ext cx="1671642" cy="4229100"/>
          </a:xfrm>
          <a:prstGeom prst="rect">
            <a:avLst/>
          </a:prstGeom>
          <a:gradFill rotWithShape="1">
            <a:gsLst>
              <a:gs pos="0">
                <a:srgbClr val="FFCC99">
                  <a:alpha val="50999"/>
                </a:srgbClr>
              </a:gs>
              <a:gs pos="100000">
                <a:srgbClr val="FFCC99">
                  <a:gamma/>
                  <a:tint val="63137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en-US" dirty="0" smtClean="0">
                <a:solidFill>
                  <a:srgbClr val="FF0000"/>
                </a:solidFill>
                <a:latin typeface="Arial" pitchFamily="34" charset="0"/>
                <a:ea typeface="新細明體" pitchFamily="18" charset="-120"/>
              </a:rPr>
              <a:t>自然與生活科技領域輔導小組</a:t>
            </a:r>
            <a:r>
              <a:rPr kumimoji="1" lang="zh-TW" altLang="en-US" dirty="0" smtClean="0">
                <a:latin typeface="Arial" pitchFamily="34" charset="0"/>
                <a:ea typeface="新細明體" pitchFamily="18" charset="-120"/>
              </a:rPr>
              <a:t>：</a:t>
            </a:r>
            <a:endParaRPr kumimoji="1" lang="en-US" altLang="zh-TW" dirty="0" smtClean="0">
              <a:latin typeface="Arial" pitchFamily="34" charset="0"/>
              <a:ea typeface="新細明體" pitchFamily="18" charset="-12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新細明體" pitchFamily="18" charset="-120"/>
              </a:rPr>
              <a:t>專任</a:t>
            </a:r>
            <a:r>
              <a:rPr kumimoji="1" lang="zh-TW" altLang="en-US" dirty="0" smtClean="0">
                <a:latin typeface="Arial" pitchFamily="34" charset="0"/>
                <a:ea typeface="新細明體" pitchFamily="18" charset="-120"/>
              </a:rPr>
              <a:t>輔導員：葉鴻楨</a:t>
            </a:r>
            <a:endParaRPr kumimoji="1" lang="en-US" altLang="zh-TW" dirty="0" smtClean="0">
              <a:latin typeface="Arial" pitchFamily="34" charset="0"/>
              <a:ea typeface="新細明體" pitchFamily="18" charset="-12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新細明體" pitchFamily="18" charset="-120"/>
              </a:rPr>
              <a:t>兼任</a:t>
            </a:r>
            <a:r>
              <a:rPr kumimoji="1" lang="zh-TW" altLang="en-US" dirty="0" smtClean="0">
                <a:latin typeface="Arial" pitchFamily="34" charset="0"/>
                <a:ea typeface="新細明體" pitchFamily="18" charset="-120"/>
              </a:rPr>
              <a:t>輔導員：</a:t>
            </a:r>
            <a:endParaRPr kumimoji="1" lang="en-US" altLang="zh-TW" dirty="0" smtClean="0">
              <a:latin typeface="Arial" pitchFamily="34" charset="0"/>
              <a:ea typeface="新細明體" pitchFamily="18" charset="-12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新細明體" pitchFamily="18" charset="-120"/>
              </a:rPr>
              <a:t>黃子洋</a:t>
            </a:r>
            <a:endParaRPr kumimoji="1" lang="en-US" altLang="zh-TW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en-US" dirty="0" smtClean="0">
                <a:latin typeface="Arial" pitchFamily="34" charset="0"/>
                <a:ea typeface="新細明體" pitchFamily="18" charset="-120"/>
              </a:rPr>
              <a:t>林雅雲</a:t>
            </a:r>
            <a:endParaRPr kumimoji="1" lang="en-US" altLang="zh-TW" dirty="0" smtClean="0">
              <a:latin typeface="Arial" pitchFamily="34" charset="0"/>
              <a:ea typeface="新細明體" pitchFamily="18" charset="-12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新細明體" pitchFamily="18" charset="-120"/>
              </a:rPr>
              <a:t>林嘉鈺</a:t>
            </a:r>
            <a:endParaRPr kumimoji="1" lang="en-US" altLang="zh-TW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en-US" dirty="0" smtClean="0">
                <a:solidFill>
                  <a:srgbClr val="FF0000"/>
                </a:solidFill>
                <a:latin typeface="Arial" pitchFamily="34" charset="0"/>
                <a:ea typeface="新細明體" pitchFamily="18" charset="-120"/>
              </a:rPr>
              <a:t>學測命題小組</a:t>
            </a:r>
            <a:r>
              <a:rPr kumimoji="1" lang="zh-TW" altLang="en-US" dirty="0" smtClean="0">
                <a:latin typeface="Arial" pitchFamily="34" charset="0"/>
                <a:ea typeface="新細明體" pitchFamily="18" charset="-120"/>
              </a:rPr>
              <a:t>：</a:t>
            </a:r>
            <a:endParaRPr kumimoji="1" lang="en-US" altLang="zh-TW" dirty="0" smtClean="0">
              <a:latin typeface="Arial" pitchFamily="34" charset="0"/>
              <a:ea typeface="新細明體" pitchFamily="18" charset="-12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en-US" dirty="0" smtClean="0">
                <a:latin typeface="Arial" pitchFamily="34" charset="0"/>
                <a:ea typeface="新細明體" pitchFamily="18" charset="-120"/>
              </a:rPr>
              <a:t>許竣凱、</a:t>
            </a:r>
            <a:endParaRPr kumimoji="1" lang="en-US" altLang="zh-TW" dirty="0" smtClean="0">
              <a:latin typeface="Arial" pitchFamily="34" charset="0"/>
              <a:ea typeface="新細明體" pitchFamily="18" charset="-12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en-US" dirty="0" smtClean="0">
                <a:latin typeface="Arial" pitchFamily="34" charset="0"/>
                <a:ea typeface="新細明體" pitchFamily="18" charset="-120"/>
              </a:rPr>
              <a:t>陳子聖、</a:t>
            </a:r>
            <a:endParaRPr kumimoji="1" lang="en-US" altLang="zh-TW" dirty="0" smtClean="0">
              <a:latin typeface="Arial" pitchFamily="34" charset="0"/>
              <a:ea typeface="新細明體" pitchFamily="18" charset="-12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en-US" dirty="0" smtClean="0">
                <a:latin typeface="Arial" pitchFamily="34" charset="0"/>
                <a:ea typeface="新細明體" pitchFamily="18" charset="-120"/>
              </a:rPr>
              <a:t>陳秀枝、</a:t>
            </a:r>
            <a:endParaRPr kumimoji="1" lang="en-US" altLang="zh-TW" dirty="0" smtClean="0">
              <a:latin typeface="Arial" pitchFamily="34" charset="0"/>
              <a:ea typeface="新細明體" pitchFamily="18" charset="-12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en-US" dirty="0" smtClean="0">
                <a:latin typeface="Arial" pitchFamily="34" charset="0"/>
                <a:ea typeface="新細明體" pitchFamily="18" charset="-120"/>
              </a:rPr>
              <a:t>林于勛</a:t>
            </a:r>
            <a:endParaRPr kumimoji="1" lang="en-US" altLang="zh-TW" dirty="0" smtClean="0">
              <a:latin typeface="Arial" pitchFamily="34" charset="0"/>
              <a:ea typeface="新細明體" pitchFamily="18" charset="-12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kumimoji="1" lang="en-US" altLang="zh-TW" dirty="0" smtClean="0">
              <a:latin typeface="Arial" pitchFamily="34" charset="0"/>
              <a:ea typeface="新細明體" pitchFamily="18" charset="-12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kumimoji="1" lang="en-US" altLang="zh-TW" dirty="0" smtClean="0">
              <a:latin typeface="Arial" pitchFamily="34" charset="0"/>
              <a:ea typeface="新細明體" pitchFamily="18" charset="-12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kumimoji="1" lang="zh-TW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</a:endParaRPr>
          </a:p>
        </p:txBody>
      </p:sp>
      <p:sp>
        <p:nvSpPr>
          <p:cNvPr id="64519" name="Text Box 7"/>
          <p:cNvSpPr txBox="1">
            <a:spLocks noChangeArrowheads="1"/>
          </p:cNvSpPr>
          <p:nvPr/>
        </p:nvSpPr>
        <p:spPr bwMode="auto">
          <a:xfrm>
            <a:off x="4143372" y="285728"/>
            <a:ext cx="1028700" cy="342900"/>
          </a:xfrm>
          <a:prstGeom prst="rect">
            <a:avLst/>
          </a:prstGeom>
          <a:solidFill>
            <a:srgbClr val="FFFF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新細明體" pitchFamily="18" charset="-120"/>
              </a:rPr>
              <a:t>歷史教育</a:t>
            </a:r>
            <a:endParaRPr kumimoji="1" lang="zh-TW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</a:endParaRPr>
          </a:p>
        </p:txBody>
      </p:sp>
      <p:sp>
        <p:nvSpPr>
          <p:cNvPr id="64520" name="Text Box 8"/>
          <p:cNvSpPr txBox="1">
            <a:spLocks noChangeArrowheads="1"/>
          </p:cNvSpPr>
          <p:nvPr/>
        </p:nvSpPr>
        <p:spPr bwMode="auto">
          <a:xfrm>
            <a:off x="5214942" y="285728"/>
            <a:ext cx="1030287" cy="342900"/>
          </a:xfrm>
          <a:prstGeom prst="rect">
            <a:avLst/>
          </a:prstGeom>
          <a:solidFill>
            <a:srgbClr val="CC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新細明體" pitchFamily="18" charset="-120"/>
              </a:rPr>
              <a:t>鄉土教育</a:t>
            </a:r>
            <a:endParaRPr kumimoji="1" lang="zh-TW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</a:endParaRPr>
          </a:p>
        </p:txBody>
      </p:sp>
      <p:sp>
        <p:nvSpPr>
          <p:cNvPr id="64521" name="Text Box 9"/>
          <p:cNvSpPr txBox="1">
            <a:spLocks noChangeArrowheads="1"/>
          </p:cNvSpPr>
          <p:nvPr/>
        </p:nvSpPr>
        <p:spPr bwMode="auto">
          <a:xfrm>
            <a:off x="2714612" y="285728"/>
            <a:ext cx="1028700" cy="342900"/>
          </a:xfrm>
          <a:prstGeom prst="rect">
            <a:avLst/>
          </a:prstGeom>
          <a:solidFill>
            <a:srgbClr val="FFCC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新細明體" pitchFamily="18" charset="-120"/>
              </a:rPr>
              <a:t>科學教育</a:t>
            </a:r>
            <a:endParaRPr kumimoji="1" lang="zh-TW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</a:endParaRPr>
          </a:p>
        </p:txBody>
      </p:sp>
      <p:sp>
        <p:nvSpPr>
          <p:cNvPr id="64522" name="Text Box 10"/>
          <p:cNvSpPr txBox="1">
            <a:spLocks noChangeArrowheads="1"/>
          </p:cNvSpPr>
          <p:nvPr/>
        </p:nvSpPr>
        <p:spPr bwMode="auto">
          <a:xfrm>
            <a:off x="7715272" y="285728"/>
            <a:ext cx="1028700" cy="342900"/>
          </a:xfrm>
          <a:prstGeom prst="rect">
            <a:avLst/>
          </a:prstGeom>
          <a:solidFill>
            <a:srgbClr val="CC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新細明體" pitchFamily="18" charset="-120"/>
              </a:rPr>
              <a:t>藝術教育</a:t>
            </a:r>
            <a:endParaRPr kumimoji="1" lang="zh-TW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</a:endParaRPr>
          </a:p>
        </p:txBody>
      </p:sp>
      <p:sp>
        <p:nvSpPr>
          <p:cNvPr id="64523" name="Text Box 11"/>
          <p:cNvSpPr txBox="1">
            <a:spLocks noChangeArrowheads="1"/>
          </p:cNvSpPr>
          <p:nvPr/>
        </p:nvSpPr>
        <p:spPr bwMode="auto">
          <a:xfrm>
            <a:off x="7643834" y="857232"/>
            <a:ext cx="1214446" cy="4214842"/>
          </a:xfrm>
          <a:prstGeom prst="rect">
            <a:avLst/>
          </a:prstGeom>
          <a:gradFill rotWithShape="1">
            <a:gsLst>
              <a:gs pos="0">
                <a:srgbClr val="CCFFFF">
                  <a:alpha val="35001"/>
                </a:srgbClr>
              </a:gs>
              <a:gs pos="100000">
                <a:srgbClr val="CCFFFF">
                  <a:gamma/>
                  <a:tint val="70196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altLang="en-US" sz="1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新細明體" pitchFamily="18" charset="-120"/>
              </a:rPr>
              <a:t>藝術與人文輔導小組</a:t>
            </a:r>
            <a:endParaRPr kumimoji="1" lang="en-US" altLang="zh-TW" sz="1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ea typeface="新細明體" pitchFamily="18" charset="-12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en-US" dirty="0" smtClean="0">
                <a:latin typeface="Arial" pitchFamily="34" charset="0"/>
                <a:ea typeface="新細明體" pitchFamily="18" charset="-120"/>
              </a:rPr>
              <a:t>專任輔導員：劉如旻</a:t>
            </a:r>
            <a:endParaRPr kumimoji="1" lang="en-US" altLang="zh-TW" dirty="0" smtClean="0">
              <a:latin typeface="Arial" pitchFamily="34" charset="0"/>
              <a:ea typeface="新細明體" pitchFamily="18" charset="-12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1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新細明體" pitchFamily="18" charset="-120"/>
              </a:rPr>
              <a:t>文創小子資優</a:t>
            </a:r>
            <a:r>
              <a:rPr kumimoji="1" lang="zh-TW" altLang="en-US" dirty="0" smtClean="0">
                <a:solidFill>
                  <a:srgbClr val="FF0000"/>
                </a:solidFill>
                <a:latin typeface="Arial" pitchFamily="34" charset="0"/>
                <a:ea typeface="新細明體" pitchFamily="18" charset="-120"/>
              </a:rPr>
              <a:t>教學</a:t>
            </a:r>
            <a:r>
              <a:rPr kumimoji="1" lang="zh-TW" altLang="en-US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新細明體" pitchFamily="18" charset="-120"/>
              </a:rPr>
              <a:t>：</a:t>
            </a:r>
            <a:endParaRPr kumimoji="1" lang="en-US" altLang="zh-TW" dirty="0" smtClean="0">
              <a:solidFill>
                <a:schemeClr val="accent5">
                  <a:lumMod val="50000"/>
                </a:schemeClr>
              </a:solidFill>
              <a:latin typeface="Arial" pitchFamily="34" charset="0"/>
              <a:ea typeface="新細明體" pitchFamily="18" charset="-12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新細明體" pitchFamily="18" charset="-120"/>
              </a:rPr>
              <a:t>劉德惠</a:t>
            </a:r>
            <a:endParaRPr kumimoji="1" lang="en-US" altLang="zh-TW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en-US" dirty="0" smtClean="0">
                <a:latin typeface="Arial" pitchFamily="34" charset="0"/>
                <a:ea typeface="新細明體" pitchFamily="18" charset="-120"/>
              </a:rPr>
              <a:t>林嘉鈺</a:t>
            </a:r>
            <a:endParaRPr kumimoji="1" lang="en-US" altLang="zh-TW" dirty="0" smtClean="0">
              <a:latin typeface="Arial" pitchFamily="34" charset="0"/>
              <a:ea typeface="新細明體" pitchFamily="18" charset="-12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新細明體" pitchFamily="18" charset="-120"/>
              </a:rPr>
              <a:t>林雅雲</a:t>
            </a:r>
            <a:endParaRPr kumimoji="1" lang="zh-TW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</a:endParaRPr>
          </a:p>
        </p:txBody>
      </p:sp>
      <p:sp>
        <p:nvSpPr>
          <p:cNvPr id="24" name="Text Box 12"/>
          <p:cNvSpPr txBox="1">
            <a:spLocks noChangeArrowheads="1"/>
          </p:cNvSpPr>
          <p:nvPr/>
        </p:nvSpPr>
        <p:spPr bwMode="auto">
          <a:xfrm>
            <a:off x="6357950" y="285728"/>
            <a:ext cx="1028700" cy="342900"/>
          </a:xfrm>
          <a:prstGeom prst="rect">
            <a:avLst/>
          </a:prstGeom>
          <a:solidFill>
            <a:srgbClr val="CC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新細明體" pitchFamily="18" charset="-120"/>
              </a:rPr>
              <a:t>語文教育</a:t>
            </a:r>
            <a:endParaRPr kumimoji="1" lang="zh-TW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</a:endParaRPr>
          </a:p>
        </p:txBody>
      </p:sp>
      <p:sp>
        <p:nvSpPr>
          <p:cNvPr id="25" name="Text Box 4"/>
          <p:cNvSpPr txBox="1">
            <a:spLocks noChangeArrowheads="1"/>
          </p:cNvSpPr>
          <p:nvPr/>
        </p:nvSpPr>
        <p:spPr bwMode="auto">
          <a:xfrm>
            <a:off x="6286512" y="857232"/>
            <a:ext cx="1214446" cy="4286280"/>
          </a:xfrm>
          <a:prstGeom prst="rect">
            <a:avLst/>
          </a:prstGeom>
          <a:gradFill rotWithShape="1">
            <a:gsLst>
              <a:gs pos="0">
                <a:srgbClr val="CCFFCC">
                  <a:alpha val="49001"/>
                </a:srgbClr>
              </a:gs>
              <a:gs pos="100000">
                <a:srgbClr val="CCFFCC">
                  <a:gamma/>
                  <a:tint val="63137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altLang="en-US" sz="1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新細明體" pitchFamily="18" charset="-120"/>
              </a:rPr>
              <a:t>閱讀教師</a:t>
            </a:r>
            <a:endParaRPr kumimoji="1" lang="en-US" altLang="zh-TW" sz="1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ea typeface="新細明體" pitchFamily="18" charset="-12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altLang="en-US" dirty="0" smtClean="0">
                <a:latin typeface="Arial" pitchFamily="34" charset="0"/>
                <a:ea typeface="新細明體" pitchFamily="18" charset="-120"/>
              </a:rPr>
              <a:t>江智君</a:t>
            </a:r>
            <a:endParaRPr kumimoji="1" lang="en-US" altLang="zh-TW" dirty="0" smtClean="0">
              <a:latin typeface="Arial" pitchFamily="34" charset="0"/>
              <a:ea typeface="新細明體" pitchFamily="18" charset="-12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altLang="zh-TW" dirty="0" smtClean="0">
              <a:latin typeface="Arial" pitchFamily="34" charset="0"/>
              <a:ea typeface="新細明體" pitchFamily="18" charset="-12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altLang="en-US" sz="1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新細明體" pitchFamily="18" charset="-120"/>
              </a:rPr>
              <a:t>文學指導</a:t>
            </a:r>
            <a:endParaRPr kumimoji="1" lang="en-US" altLang="zh-TW" sz="1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ea typeface="新細明體" pitchFamily="18" charset="-12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altLang="en-US" dirty="0" smtClean="0">
                <a:latin typeface="Arial" pitchFamily="34" charset="0"/>
                <a:ea typeface="新細明體" pitchFamily="18" charset="-120"/>
              </a:rPr>
              <a:t>蘇麗春</a:t>
            </a:r>
            <a:endParaRPr kumimoji="1" lang="en-US" altLang="zh-TW" dirty="0" smtClean="0">
              <a:latin typeface="Arial" pitchFamily="34" charset="0"/>
              <a:ea typeface="新細明體" pitchFamily="18" charset="-12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新細明體" pitchFamily="18" charset="-120"/>
              </a:rPr>
              <a:t>陳昇群</a:t>
            </a:r>
            <a:endParaRPr kumimoji="1" lang="en-US" altLang="zh-TW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en-US" dirty="0" smtClean="0">
                <a:solidFill>
                  <a:srgbClr val="FF0000"/>
                </a:solidFill>
                <a:latin typeface="Arial" pitchFamily="34" charset="0"/>
                <a:ea typeface="新細明體" pitchFamily="18" charset="-120"/>
              </a:rPr>
              <a:t>國際教育</a:t>
            </a:r>
            <a:r>
              <a:rPr kumimoji="1" lang="zh-TW" altLang="en-US" dirty="0" smtClean="0">
                <a:latin typeface="Arial" pitchFamily="34" charset="0"/>
                <a:ea typeface="新細明體" pitchFamily="18" charset="-120"/>
              </a:rPr>
              <a:t>李瑞甯</a:t>
            </a:r>
            <a:endParaRPr kumimoji="1" lang="en-US" altLang="zh-TW" dirty="0" smtClean="0">
              <a:latin typeface="Arial" pitchFamily="34" charset="0"/>
              <a:ea typeface="新細明體" pitchFamily="18" charset="-12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en-US" dirty="0" smtClean="0">
                <a:latin typeface="Arial" pitchFamily="34" charset="0"/>
                <a:ea typeface="新細明體" pitchFamily="18" charset="-120"/>
              </a:rPr>
              <a:t>林嘉鈺</a:t>
            </a:r>
            <a:endParaRPr kumimoji="1" lang="en-US" altLang="zh-TW" dirty="0" smtClean="0">
              <a:latin typeface="Arial" pitchFamily="34" charset="0"/>
              <a:ea typeface="新細明體" pitchFamily="18" charset="-12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en-US" dirty="0" smtClean="0">
                <a:latin typeface="Arial" pitchFamily="34" charset="0"/>
                <a:ea typeface="新細明體" pitchFamily="18" charset="-120"/>
              </a:rPr>
              <a:t>林奕青</a:t>
            </a:r>
            <a:endParaRPr kumimoji="1" lang="en-US" altLang="zh-TW" dirty="0" smtClean="0">
              <a:latin typeface="Arial" pitchFamily="34" charset="0"/>
              <a:ea typeface="新細明體" pitchFamily="18" charset="-12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en-US" dirty="0" smtClean="0">
                <a:latin typeface="Arial" pitchFamily="34" charset="0"/>
                <a:ea typeface="新細明體" pitchFamily="18" charset="-120"/>
              </a:rPr>
              <a:t>江智君</a:t>
            </a:r>
            <a:endParaRPr kumimoji="1" lang="en-US" altLang="zh-TW" dirty="0" smtClean="0">
              <a:latin typeface="Arial" pitchFamily="34" charset="0"/>
              <a:ea typeface="新細明體" pitchFamily="18" charset="-12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en-US" dirty="0" smtClean="0">
                <a:latin typeface="Arial" pitchFamily="34" charset="0"/>
                <a:ea typeface="新細明體" pitchFamily="18" charset="-120"/>
              </a:rPr>
              <a:t>吳佩霖</a:t>
            </a:r>
            <a:endParaRPr kumimoji="1" lang="en-US" altLang="zh-TW" dirty="0" smtClean="0">
              <a:latin typeface="Arial" pitchFamily="34" charset="0"/>
              <a:ea typeface="新細明體" pitchFamily="18" charset="-12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en-US" dirty="0" smtClean="0">
                <a:latin typeface="Arial" pitchFamily="34" charset="0"/>
                <a:ea typeface="新細明體" pitchFamily="18" charset="-120"/>
              </a:rPr>
              <a:t>陳盈材</a:t>
            </a:r>
            <a:endParaRPr kumimoji="1" lang="en-US" altLang="zh-TW" dirty="0" smtClean="0">
              <a:latin typeface="Arial" pitchFamily="34" charset="0"/>
              <a:ea typeface="新細明體" pitchFamily="18" charset="-12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altLang="zh-TW" dirty="0" smtClean="0">
              <a:solidFill>
                <a:schemeClr val="accent5">
                  <a:lumMod val="50000"/>
                </a:schemeClr>
              </a:solidFill>
              <a:latin typeface="Arial" pitchFamily="34" charset="0"/>
              <a:ea typeface="新細明體" pitchFamily="18" charset="-12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altLang="zh-TW" dirty="0" smtClean="0">
              <a:solidFill>
                <a:schemeClr val="accent5">
                  <a:lumMod val="50000"/>
                </a:schemeClr>
              </a:solidFill>
              <a:latin typeface="Arial" pitchFamily="34" charset="0"/>
              <a:ea typeface="新細明體" pitchFamily="18" charset="-12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</a:endParaRPr>
          </a:p>
        </p:txBody>
      </p:sp>
      <p:pic>
        <p:nvPicPr>
          <p:cNvPr id="22" name="Picture 2" descr="標題條狀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6988"/>
            <a:ext cx="755650" cy="5715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矩形 22"/>
          <p:cNvSpPr/>
          <p:nvPr/>
        </p:nvSpPr>
        <p:spPr>
          <a:xfrm>
            <a:off x="1" y="1"/>
            <a:ext cx="714348" cy="563231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TW" altLang="en-US" sz="40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微軟正黑體" pitchFamily="34" charset="-120"/>
                <a:ea typeface="微軟正黑體" pitchFamily="34" charset="-120"/>
              </a:rPr>
              <a:t>培養專業讓課程實踐</a:t>
            </a:r>
            <a:endParaRPr lang="en-US" altLang="zh-TW" sz="4000" b="1" cap="none" spc="50" dirty="0" smtClean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14348" y="214290"/>
            <a:ext cx="3686172" cy="725470"/>
          </a:xfrm>
        </p:spPr>
        <p:txBody>
          <a:bodyPr>
            <a:normAutofit fontScale="90000"/>
          </a:bodyPr>
          <a:lstStyle/>
          <a:p>
            <a:r>
              <a:rPr lang="zh-TW" altLang="en-US" dirty="0" smtClean="0"/>
              <a:t>多元社團分析</a:t>
            </a:r>
            <a:endParaRPr lang="zh-TW" altLang="en-US" dirty="0"/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sz="quarter" idx="1"/>
          </p:nvPr>
        </p:nvGraphicFramePr>
        <p:xfrm>
          <a:off x="642910" y="1071546"/>
          <a:ext cx="4000500" cy="5085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3074"/>
                <a:gridCol w="1023926"/>
                <a:gridCol w="1333500"/>
              </a:tblGrid>
              <a:tr h="370840">
                <a:tc gridSpan="3">
                  <a:txBody>
                    <a:bodyPr/>
                    <a:lstStyle/>
                    <a:p>
                      <a:r>
                        <a:rPr lang="en-US" altLang="zh-TW" dirty="0" smtClean="0"/>
                        <a:t>101</a:t>
                      </a:r>
                      <a:r>
                        <a:rPr lang="zh-TW" altLang="en-US" dirty="0" smtClean="0"/>
                        <a:t>學年度暑假營隊人數</a:t>
                      </a:r>
                      <a:endParaRPr lang="zh-TW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口腔衛生保健營隊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37</a:t>
                      </a:r>
                      <a:r>
                        <a:rPr lang="zh-TW" altLang="en-US" dirty="0" smtClean="0"/>
                        <a:t>人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開班</a:t>
                      </a:r>
                      <a:endParaRPr lang="zh-TW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羅東夏令營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80</a:t>
                      </a:r>
                      <a:r>
                        <a:rPr lang="zh-TW" altLang="en-US" dirty="0" smtClean="0"/>
                        <a:t>人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開班</a:t>
                      </a:r>
                      <a:endParaRPr lang="zh-TW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扯鈴育樂營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12</a:t>
                      </a:r>
                      <a:r>
                        <a:rPr lang="zh-TW" altLang="en-US" dirty="0" smtClean="0"/>
                        <a:t>人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dirty="0" smtClean="0"/>
                        <a:t>開班</a:t>
                      </a:r>
                      <a:endParaRPr lang="zh-TW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直排輪訓練營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19</a:t>
                      </a:r>
                      <a:r>
                        <a:rPr lang="zh-TW" altLang="en-US" dirty="0" smtClean="0"/>
                        <a:t>人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dirty="0" smtClean="0"/>
                        <a:t>開班</a:t>
                      </a:r>
                      <a:endParaRPr lang="zh-TW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籃球夏令營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34</a:t>
                      </a:r>
                      <a:r>
                        <a:rPr lang="zh-TW" altLang="en-US" dirty="0" smtClean="0"/>
                        <a:t>人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dirty="0" smtClean="0"/>
                        <a:t>開班</a:t>
                      </a:r>
                      <a:endParaRPr lang="zh-TW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足球育樂營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16</a:t>
                      </a:r>
                      <a:r>
                        <a:rPr lang="zh-TW" altLang="en-US" dirty="0" smtClean="0"/>
                        <a:t>人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dirty="0" smtClean="0"/>
                        <a:t>開班</a:t>
                      </a:r>
                      <a:endParaRPr lang="zh-TW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暑期氣球營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8</a:t>
                      </a:r>
                      <a:r>
                        <a:rPr lang="zh-TW" altLang="en-US" dirty="0" smtClean="0"/>
                        <a:t>人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dirty="0" smtClean="0"/>
                        <a:t>開班</a:t>
                      </a:r>
                      <a:endParaRPr lang="zh-TW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暑期魔術營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8</a:t>
                      </a:r>
                      <a:r>
                        <a:rPr lang="zh-TW" altLang="en-US" dirty="0" smtClean="0"/>
                        <a:t>人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dirty="0" smtClean="0"/>
                        <a:t>開班</a:t>
                      </a:r>
                      <a:endParaRPr lang="zh-TW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暑期桌遊營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7</a:t>
                      </a:r>
                      <a:r>
                        <a:rPr lang="zh-TW" altLang="en-US" dirty="0" smtClean="0"/>
                        <a:t>人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dirty="0" smtClean="0"/>
                        <a:t>開班</a:t>
                      </a:r>
                      <a:endParaRPr lang="zh-TW" altLang="en-US" dirty="0"/>
                    </a:p>
                  </a:txBody>
                  <a:tcPr/>
                </a:tc>
              </a:tr>
              <a:tr h="308640"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黏土飾品營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dirty="0" smtClean="0"/>
                        <a:t>9</a:t>
                      </a:r>
                      <a:r>
                        <a:rPr lang="zh-TW" altLang="en-US" dirty="0" smtClean="0"/>
                        <a:t>人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dirty="0" smtClean="0"/>
                        <a:t>開班</a:t>
                      </a:r>
                      <a:endParaRPr lang="zh-TW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圍棋班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4</a:t>
                      </a:r>
                      <a:r>
                        <a:rPr lang="zh-TW" altLang="en-US" dirty="0" smtClean="0"/>
                        <a:t>人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dirty="0" smtClean="0"/>
                        <a:t>開班</a:t>
                      </a:r>
                      <a:endParaRPr lang="zh-TW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dirty="0" smtClean="0"/>
                        <a:t>共</a:t>
                      </a:r>
                      <a:r>
                        <a:rPr lang="en-US" altLang="zh-TW" dirty="0" smtClean="0"/>
                        <a:t>234</a:t>
                      </a:r>
                      <a:r>
                        <a:rPr lang="zh-TW" altLang="en-US" dirty="0" smtClean="0"/>
                        <a:t>人參加</a:t>
                      </a:r>
                      <a:endParaRPr lang="zh-TW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表格 4"/>
          <p:cNvGraphicFramePr>
            <a:graphicFrameLocks noGrp="1"/>
          </p:cNvGraphicFramePr>
          <p:nvPr/>
        </p:nvGraphicFramePr>
        <p:xfrm>
          <a:off x="5072066" y="1000108"/>
          <a:ext cx="3143272" cy="4820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95504"/>
                <a:gridCol w="1047768"/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en-US" altLang="zh-TW" dirty="0" smtClean="0"/>
                        <a:t>102</a:t>
                      </a:r>
                      <a:r>
                        <a:rPr lang="zh-TW" altLang="en-US" dirty="0" smtClean="0"/>
                        <a:t>學年度上學期社團人數</a:t>
                      </a:r>
                      <a:endParaRPr lang="zh-TW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口琴隊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30</a:t>
                      </a:r>
                      <a:r>
                        <a:rPr lang="zh-TW" altLang="en-US" dirty="0" smtClean="0"/>
                        <a:t>人</a:t>
                      </a:r>
                      <a:endParaRPr lang="zh-TW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弦樂團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60</a:t>
                      </a:r>
                      <a:r>
                        <a:rPr lang="zh-TW" altLang="en-US" dirty="0" smtClean="0"/>
                        <a:t>人</a:t>
                      </a:r>
                      <a:endParaRPr lang="zh-TW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舞蹈團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53</a:t>
                      </a:r>
                      <a:r>
                        <a:rPr lang="zh-TW" altLang="en-US" dirty="0" smtClean="0"/>
                        <a:t>人</a:t>
                      </a:r>
                      <a:endParaRPr lang="zh-TW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網球社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10</a:t>
                      </a:r>
                      <a:r>
                        <a:rPr lang="zh-TW" altLang="en-US" dirty="0" smtClean="0"/>
                        <a:t>人</a:t>
                      </a:r>
                      <a:endParaRPr lang="zh-TW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作文社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85</a:t>
                      </a:r>
                      <a:r>
                        <a:rPr lang="zh-TW" altLang="en-US" dirty="0" smtClean="0"/>
                        <a:t>人</a:t>
                      </a:r>
                      <a:endParaRPr lang="zh-TW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扯鈴社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17</a:t>
                      </a:r>
                      <a:r>
                        <a:rPr lang="zh-TW" altLang="en-US" dirty="0" smtClean="0"/>
                        <a:t>人</a:t>
                      </a:r>
                      <a:endParaRPr lang="zh-TW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直排輪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44</a:t>
                      </a:r>
                      <a:r>
                        <a:rPr lang="zh-TW" altLang="en-US" dirty="0" smtClean="0"/>
                        <a:t>人</a:t>
                      </a:r>
                      <a:endParaRPr lang="zh-TW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黏土社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18</a:t>
                      </a:r>
                      <a:r>
                        <a:rPr lang="zh-TW" altLang="en-US" dirty="0" smtClean="0"/>
                        <a:t>人</a:t>
                      </a:r>
                      <a:endParaRPr lang="zh-TW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足球社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7</a:t>
                      </a:r>
                      <a:r>
                        <a:rPr lang="zh-TW" altLang="en-US" dirty="0" smtClean="0"/>
                        <a:t>人</a:t>
                      </a:r>
                      <a:endParaRPr lang="zh-TW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跆拳道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11</a:t>
                      </a:r>
                      <a:r>
                        <a:rPr lang="zh-TW" altLang="en-US" dirty="0" smtClean="0"/>
                        <a:t>人</a:t>
                      </a:r>
                      <a:endParaRPr lang="zh-TW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書法社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13</a:t>
                      </a:r>
                      <a:r>
                        <a:rPr lang="zh-TW" altLang="en-US" dirty="0" smtClean="0"/>
                        <a:t>人</a:t>
                      </a:r>
                      <a:endParaRPr lang="zh-TW" altLang="en-US" dirty="0"/>
                    </a:p>
                  </a:txBody>
                  <a:tcPr/>
                </a:tc>
              </a:tr>
              <a:tr h="370840">
                <a:tc gridSpan="2">
                  <a:txBody>
                    <a:bodyPr/>
                    <a:lstStyle/>
                    <a:p>
                      <a:r>
                        <a:rPr lang="zh-TW" altLang="en-US" dirty="0" smtClean="0"/>
                        <a:t>共</a:t>
                      </a:r>
                      <a:r>
                        <a:rPr lang="en-US" altLang="zh-TW" dirty="0" smtClean="0"/>
                        <a:t>348</a:t>
                      </a:r>
                      <a:r>
                        <a:rPr lang="zh-TW" altLang="en-US" dirty="0" smtClean="0"/>
                        <a:t>人參加</a:t>
                      </a:r>
                      <a:endParaRPr lang="zh-TW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資料庫圖表 9"/>
          <p:cNvGraphicFramePr/>
          <p:nvPr>
            <p:extLst>
              <p:ext uri="{D42A27DB-BD31-4B8C-83A1-F6EECF244321}">
                <p14:modId xmlns:p14="http://schemas.microsoft.com/office/powerpoint/2010/main" val="996668395"/>
              </p:ext>
            </p:extLst>
          </p:nvPr>
        </p:nvGraphicFramePr>
        <p:xfrm>
          <a:off x="1328468" y="720306"/>
          <a:ext cx="6487064" cy="54173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2" name="群組 13"/>
          <p:cNvGrpSpPr/>
          <p:nvPr/>
        </p:nvGrpSpPr>
        <p:grpSpPr>
          <a:xfrm>
            <a:off x="1907704" y="1268760"/>
            <a:ext cx="5503292" cy="5020815"/>
            <a:chOff x="1907704" y="1268760"/>
            <a:chExt cx="5503292" cy="5020815"/>
          </a:xfrm>
        </p:grpSpPr>
        <p:sp>
          <p:nvSpPr>
            <p:cNvPr id="20482" name="Text Box 2"/>
            <p:cNvSpPr txBox="1">
              <a:spLocks noChangeArrowheads="1"/>
            </p:cNvSpPr>
            <p:nvPr/>
          </p:nvSpPr>
          <p:spPr bwMode="auto">
            <a:xfrm>
              <a:off x="3923928" y="1268760"/>
              <a:ext cx="1546225" cy="504056"/>
            </a:xfrm>
            <a:prstGeom prst="rect">
              <a:avLst/>
            </a:prstGeom>
            <a:solidFill>
              <a:srgbClr val="93E3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zh-TW" altLang="en-US" sz="1400" b="1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Calibri" pitchFamily="34" charset="0"/>
                  <a:ea typeface="標楷體" pitchFamily="65" charset="-120"/>
                </a:rPr>
                <a:t>一校一特色</a:t>
              </a:r>
              <a:endParaRPr kumimoji="1" lang="zh-TW" altLang="en-US" sz="1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標楷體" pitchFamily="65" charset="-12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zh-TW" altLang="en-US" sz="1300" b="1" i="0" u="sng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標楷體" pitchFamily="65" charset="-120"/>
                  <a:ea typeface="標楷體" pitchFamily="65" charset="-120"/>
                </a:rPr>
                <a:t>永續經營主題教育</a:t>
              </a:r>
              <a:endParaRPr kumimoji="1" lang="zh-TW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新細明體" pitchFamily="18" charset="-12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新細明體" pitchFamily="18" charset="-120"/>
              </a:endParaRPr>
            </a:p>
          </p:txBody>
        </p:sp>
        <p:pic>
          <p:nvPicPr>
            <p:cNvPr id="12" name="圖片 11" descr="小學生"/>
            <p:cNvPicPr/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3923928" y="2348880"/>
              <a:ext cx="1866900" cy="27908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483" name="Text Box 3"/>
            <p:cNvSpPr txBox="1">
              <a:spLocks noChangeArrowheads="1"/>
            </p:cNvSpPr>
            <p:nvPr/>
          </p:nvSpPr>
          <p:spPr bwMode="auto">
            <a:xfrm>
              <a:off x="2339752" y="4797152"/>
              <a:ext cx="1692275" cy="602133"/>
            </a:xfrm>
            <a:prstGeom prst="rect">
              <a:avLst/>
            </a:prstGeom>
            <a:solidFill>
              <a:srgbClr val="F5BFA9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zh-TW" altLang="en-US" sz="1400" b="1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Calibri" pitchFamily="34" charset="0"/>
                  <a:ea typeface="標楷體" pitchFamily="65" charset="-120"/>
                </a:rPr>
                <a:t>一個都不少</a:t>
              </a:r>
              <a:endParaRPr kumimoji="1" lang="zh-TW" altLang="en-US" sz="1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標楷體" pitchFamily="65" charset="-12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zh-TW" altLang="en-US" sz="1300" b="1" dirty="0">
                  <a:latin typeface="標楷體" pitchFamily="65" charset="-120"/>
                  <a:ea typeface="標楷體" pitchFamily="65" charset="-120"/>
                </a:rPr>
                <a:t>邁向精緻</a:t>
              </a:r>
              <a:r>
                <a:rPr kumimoji="1" lang="zh-TW" altLang="en-US" sz="13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標楷體" pitchFamily="65" charset="-120"/>
                  <a:ea typeface="標楷體" pitchFamily="65" charset="-120"/>
                </a:rPr>
                <a:t>普遍卓越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新細明體" pitchFamily="18" charset="-120"/>
              </a:endParaRPr>
            </a:p>
          </p:txBody>
        </p:sp>
        <p:sp>
          <p:nvSpPr>
            <p:cNvPr id="20484" name="Text Box 4"/>
            <p:cNvSpPr txBox="1">
              <a:spLocks noChangeArrowheads="1"/>
            </p:cNvSpPr>
            <p:nvPr/>
          </p:nvSpPr>
          <p:spPr bwMode="auto">
            <a:xfrm>
              <a:off x="5148064" y="4725144"/>
              <a:ext cx="1708150" cy="602133"/>
            </a:xfrm>
            <a:prstGeom prst="rect">
              <a:avLst/>
            </a:prstGeom>
            <a:solidFill>
              <a:srgbClr val="95FD9A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zh-TW" altLang="en-US" sz="1400" b="1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Calibri" pitchFamily="34" charset="0"/>
                  <a:ea typeface="標楷體" pitchFamily="65" charset="-120"/>
                </a:rPr>
                <a:t>一生一專長</a:t>
              </a:r>
              <a:endParaRPr kumimoji="1" lang="zh-TW" altLang="en-US" sz="1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標楷體" pitchFamily="65" charset="-12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zh-TW" altLang="en-US" sz="1300" b="1" u="sng" dirty="0" smtClean="0">
                  <a:latin typeface="標楷體" pitchFamily="65" charset="-120"/>
                  <a:ea typeface="標楷體" pitchFamily="65" charset="-120"/>
                </a:rPr>
                <a:t>激發學生優勢專長</a:t>
              </a:r>
              <a:endParaRPr kumimoji="1" lang="zh-TW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新細明體" pitchFamily="18" charset="-120"/>
              </a:endParaRPr>
            </a:p>
          </p:txBody>
        </p:sp>
        <p:sp>
          <p:nvSpPr>
            <p:cNvPr id="20485" name="AutoShape 5"/>
            <p:cNvSpPr>
              <a:spLocks noChangeArrowheads="1"/>
            </p:cNvSpPr>
            <p:nvPr/>
          </p:nvSpPr>
          <p:spPr bwMode="auto">
            <a:xfrm>
              <a:off x="5292080" y="2564904"/>
              <a:ext cx="1135062" cy="949325"/>
            </a:xfrm>
            <a:custGeom>
              <a:avLst/>
              <a:gdLst>
                <a:gd name="G0" fmla="+- 1780079 0 0"/>
                <a:gd name="G1" fmla="+- -4844683 0 0"/>
                <a:gd name="G2" fmla="+- 1780079 0 -4844683"/>
                <a:gd name="G3" fmla="+- 10800 0 0"/>
                <a:gd name="G4" fmla="+- 0 0 1780079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7728 0 0"/>
                <a:gd name="G9" fmla="+- 0 0 -4844683"/>
                <a:gd name="G10" fmla="+- 7728 0 2700"/>
                <a:gd name="G11" fmla="cos G10 1780079"/>
                <a:gd name="G12" fmla="sin G10 1780079"/>
                <a:gd name="G13" fmla="cos 13500 1780079"/>
                <a:gd name="G14" fmla="sin 13500 1780079"/>
                <a:gd name="G15" fmla="+- G11 10800 0"/>
                <a:gd name="G16" fmla="+- G12 10800 0"/>
                <a:gd name="G17" fmla="+- G13 10800 0"/>
                <a:gd name="G18" fmla="+- G14 10800 0"/>
                <a:gd name="G19" fmla="*/ 7728 1 2"/>
                <a:gd name="G20" fmla="+- G19 5400 0"/>
                <a:gd name="G21" fmla="cos G20 1780079"/>
                <a:gd name="G22" fmla="sin G20 1780079"/>
                <a:gd name="G23" fmla="+- G21 10800 0"/>
                <a:gd name="G24" fmla="+- G12 G23 G22"/>
                <a:gd name="G25" fmla="+- G22 G23 G11"/>
                <a:gd name="G26" fmla="cos 10800 1780079"/>
                <a:gd name="G27" fmla="sin 10800 1780079"/>
                <a:gd name="G28" fmla="cos 7728 1780079"/>
                <a:gd name="G29" fmla="sin 7728 1780079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-4844683"/>
                <a:gd name="G36" fmla="sin G34 -4844683"/>
                <a:gd name="G37" fmla="+/ -4844683 1780079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7728 G39"/>
                <a:gd name="G43" fmla="sin 7728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20713 w 21600"/>
                <a:gd name="T5" fmla="*/ 6514 h 21600"/>
                <a:gd name="T6" fmla="*/ 13365 w 21600"/>
                <a:gd name="T7" fmla="*/ 1898 h 21600"/>
                <a:gd name="T8" fmla="*/ 17893 w 21600"/>
                <a:gd name="T9" fmla="*/ 7733 h 21600"/>
                <a:gd name="T10" fmla="*/ 22811 w 21600"/>
                <a:gd name="T11" fmla="*/ 16962 h 21600"/>
                <a:gd name="T12" fmla="*/ 17108 w 21600"/>
                <a:gd name="T13" fmla="*/ 18798 h 21600"/>
                <a:gd name="T14" fmla="*/ 15273 w 21600"/>
                <a:gd name="T15" fmla="*/ 13095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7675" y="14327"/>
                  </a:moveTo>
                  <a:cubicBezTo>
                    <a:pt x="18235" y="13236"/>
                    <a:pt x="18528" y="12026"/>
                    <a:pt x="18528" y="10800"/>
                  </a:cubicBezTo>
                  <a:cubicBezTo>
                    <a:pt x="18528" y="7356"/>
                    <a:pt x="16249" y="4327"/>
                    <a:pt x="12939" y="3374"/>
                  </a:cubicBezTo>
                  <a:lnTo>
                    <a:pt x="13790" y="422"/>
                  </a:lnTo>
                  <a:cubicBezTo>
                    <a:pt x="18415" y="1755"/>
                    <a:pt x="21600" y="5987"/>
                    <a:pt x="21600" y="10800"/>
                  </a:cubicBezTo>
                  <a:cubicBezTo>
                    <a:pt x="21600" y="12514"/>
                    <a:pt x="21191" y="14204"/>
                    <a:pt x="20408" y="15730"/>
                  </a:cubicBezTo>
                  <a:lnTo>
                    <a:pt x="22811" y="16962"/>
                  </a:lnTo>
                  <a:lnTo>
                    <a:pt x="17108" y="18798"/>
                  </a:lnTo>
                  <a:lnTo>
                    <a:pt x="15273" y="13095"/>
                  </a:lnTo>
                  <a:lnTo>
                    <a:pt x="17675" y="14327"/>
                  </a:lnTo>
                  <a:close/>
                </a:path>
              </a:pathLst>
            </a:custGeom>
            <a:solidFill>
              <a:srgbClr val="FFFF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20486" name="AutoShape 6"/>
            <p:cNvSpPr>
              <a:spLocks noChangeArrowheads="1"/>
            </p:cNvSpPr>
            <p:nvPr/>
          </p:nvSpPr>
          <p:spPr bwMode="auto">
            <a:xfrm rot="6414502">
              <a:off x="4119056" y="4788274"/>
              <a:ext cx="1136650" cy="949325"/>
            </a:xfrm>
            <a:custGeom>
              <a:avLst/>
              <a:gdLst>
                <a:gd name="G0" fmla="+- 1780079 0 0"/>
                <a:gd name="G1" fmla="+- -4844683 0 0"/>
                <a:gd name="G2" fmla="+- 1780079 0 -4844683"/>
                <a:gd name="G3" fmla="+- 10800 0 0"/>
                <a:gd name="G4" fmla="+- 0 0 1780079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7728 0 0"/>
                <a:gd name="G9" fmla="+- 0 0 -4844683"/>
                <a:gd name="G10" fmla="+- 7728 0 2700"/>
                <a:gd name="G11" fmla="cos G10 1780079"/>
                <a:gd name="G12" fmla="sin G10 1780079"/>
                <a:gd name="G13" fmla="cos 13500 1780079"/>
                <a:gd name="G14" fmla="sin 13500 1780079"/>
                <a:gd name="G15" fmla="+- G11 10800 0"/>
                <a:gd name="G16" fmla="+- G12 10800 0"/>
                <a:gd name="G17" fmla="+- G13 10800 0"/>
                <a:gd name="G18" fmla="+- G14 10800 0"/>
                <a:gd name="G19" fmla="*/ 7728 1 2"/>
                <a:gd name="G20" fmla="+- G19 5400 0"/>
                <a:gd name="G21" fmla="cos G20 1780079"/>
                <a:gd name="G22" fmla="sin G20 1780079"/>
                <a:gd name="G23" fmla="+- G21 10800 0"/>
                <a:gd name="G24" fmla="+- G12 G23 G22"/>
                <a:gd name="G25" fmla="+- G22 G23 G11"/>
                <a:gd name="G26" fmla="cos 10800 1780079"/>
                <a:gd name="G27" fmla="sin 10800 1780079"/>
                <a:gd name="G28" fmla="cos 7728 1780079"/>
                <a:gd name="G29" fmla="sin 7728 1780079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-4844683"/>
                <a:gd name="G36" fmla="sin G34 -4844683"/>
                <a:gd name="G37" fmla="+/ -4844683 1780079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7728 G39"/>
                <a:gd name="G43" fmla="sin 7728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20713 w 21600"/>
                <a:gd name="T5" fmla="*/ 6514 h 21600"/>
                <a:gd name="T6" fmla="*/ 13365 w 21600"/>
                <a:gd name="T7" fmla="*/ 1898 h 21600"/>
                <a:gd name="T8" fmla="*/ 17893 w 21600"/>
                <a:gd name="T9" fmla="*/ 7733 h 21600"/>
                <a:gd name="T10" fmla="*/ 22811 w 21600"/>
                <a:gd name="T11" fmla="*/ 16962 h 21600"/>
                <a:gd name="T12" fmla="*/ 17108 w 21600"/>
                <a:gd name="T13" fmla="*/ 18798 h 21600"/>
                <a:gd name="T14" fmla="*/ 15273 w 21600"/>
                <a:gd name="T15" fmla="*/ 13095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7675" y="14327"/>
                  </a:moveTo>
                  <a:cubicBezTo>
                    <a:pt x="18235" y="13236"/>
                    <a:pt x="18528" y="12026"/>
                    <a:pt x="18528" y="10800"/>
                  </a:cubicBezTo>
                  <a:cubicBezTo>
                    <a:pt x="18528" y="7356"/>
                    <a:pt x="16249" y="4327"/>
                    <a:pt x="12939" y="3374"/>
                  </a:cubicBezTo>
                  <a:lnTo>
                    <a:pt x="13790" y="422"/>
                  </a:lnTo>
                  <a:cubicBezTo>
                    <a:pt x="18415" y="1755"/>
                    <a:pt x="21600" y="5987"/>
                    <a:pt x="21600" y="10800"/>
                  </a:cubicBezTo>
                  <a:cubicBezTo>
                    <a:pt x="21600" y="12514"/>
                    <a:pt x="21191" y="14204"/>
                    <a:pt x="20408" y="15730"/>
                  </a:cubicBezTo>
                  <a:lnTo>
                    <a:pt x="22811" y="16962"/>
                  </a:lnTo>
                  <a:lnTo>
                    <a:pt x="17108" y="18798"/>
                  </a:lnTo>
                  <a:lnTo>
                    <a:pt x="15273" y="13095"/>
                  </a:lnTo>
                  <a:lnTo>
                    <a:pt x="17675" y="14327"/>
                  </a:lnTo>
                  <a:close/>
                </a:path>
              </a:pathLst>
            </a:custGeom>
            <a:solidFill>
              <a:srgbClr val="FFFF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20487" name="AutoShape 7"/>
            <p:cNvSpPr>
              <a:spLocks noChangeArrowheads="1"/>
            </p:cNvSpPr>
            <p:nvPr/>
          </p:nvSpPr>
          <p:spPr bwMode="auto">
            <a:xfrm rot="12780053">
              <a:off x="2722610" y="2581838"/>
              <a:ext cx="1136650" cy="949325"/>
            </a:xfrm>
            <a:custGeom>
              <a:avLst/>
              <a:gdLst>
                <a:gd name="G0" fmla="+- 1780079 0 0"/>
                <a:gd name="G1" fmla="+- -4844683 0 0"/>
                <a:gd name="G2" fmla="+- 1780079 0 -4844683"/>
                <a:gd name="G3" fmla="+- 10800 0 0"/>
                <a:gd name="G4" fmla="+- 0 0 1780079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7728 0 0"/>
                <a:gd name="G9" fmla="+- 0 0 -4844683"/>
                <a:gd name="G10" fmla="+- 7728 0 2700"/>
                <a:gd name="G11" fmla="cos G10 1780079"/>
                <a:gd name="G12" fmla="sin G10 1780079"/>
                <a:gd name="G13" fmla="cos 13500 1780079"/>
                <a:gd name="G14" fmla="sin 13500 1780079"/>
                <a:gd name="G15" fmla="+- G11 10800 0"/>
                <a:gd name="G16" fmla="+- G12 10800 0"/>
                <a:gd name="G17" fmla="+- G13 10800 0"/>
                <a:gd name="G18" fmla="+- G14 10800 0"/>
                <a:gd name="G19" fmla="*/ 7728 1 2"/>
                <a:gd name="G20" fmla="+- G19 5400 0"/>
                <a:gd name="G21" fmla="cos G20 1780079"/>
                <a:gd name="G22" fmla="sin G20 1780079"/>
                <a:gd name="G23" fmla="+- G21 10800 0"/>
                <a:gd name="G24" fmla="+- G12 G23 G22"/>
                <a:gd name="G25" fmla="+- G22 G23 G11"/>
                <a:gd name="G26" fmla="cos 10800 1780079"/>
                <a:gd name="G27" fmla="sin 10800 1780079"/>
                <a:gd name="G28" fmla="cos 7728 1780079"/>
                <a:gd name="G29" fmla="sin 7728 1780079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-4844683"/>
                <a:gd name="G36" fmla="sin G34 -4844683"/>
                <a:gd name="G37" fmla="+/ -4844683 1780079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7728 G39"/>
                <a:gd name="G43" fmla="sin 7728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20713 w 21600"/>
                <a:gd name="T5" fmla="*/ 6514 h 21600"/>
                <a:gd name="T6" fmla="*/ 13365 w 21600"/>
                <a:gd name="T7" fmla="*/ 1898 h 21600"/>
                <a:gd name="T8" fmla="*/ 17893 w 21600"/>
                <a:gd name="T9" fmla="*/ 7733 h 21600"/>
                <a:gd name="T10" fmla="*/ 22811 w 21600"/>
                <a:gd name="T11" fmla="*/ 16962 h 21600"/>
                <a:gd name="T12" fmla="*/ 17108 w 21600"/>
                <a:gd name="T13" fmla="*/ 18798 h 21600"/>
                <a:gd name="T14" fmla="*/ 15273 w 21600"/>
                <a:gd name="T15" fmla="*/ 13095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7675" y="14327"/>
                  </a:moveTo>
                  <a:cubicBezTo>
                    <a:pt x="18235" y="13236"/>
                    <a:pt x="18528" y="12026"/>
                    <a:pt x="18528" y="10800"/>
                  </a:cubicBezTo>
                  <a:cubicBezTo>
                    <a:pt x="18528" y="7356"/>
                    <a:pt x="16249" y="4327"/>
                    <a:pt x="12939" y="3374"/>
                  </a:cubicBezTo>
                  <a:lnTo>
                    <a:pt x="13790" y="422"/>
                  </a:lnTo>
                  <a:cubicBezTo>
                    <a:pt x="18415" y="1755"/>
                    <a:pt x="21600" y="5987"/>
                    <a:pt x="21600" y="10800"/>
                  </a:cubicBezTo>
                  <a:cubicBezTo>
                    <a:pt x="21600" y="12514"/>
                    <a:pt x="21191" y="14204"/>
                    <a:pt x="20408" y="15730"/>
                  </a:cubicBezTo>
                  <a:lnTo>
                    <a:pt x="22811" y="16962"/>
                  </a:lnTo>
                  <a:lnTo>
                    <a:pt x="17108" y="18798"/>
                  </a:lnTo>
                  <a:lnTo>
                    <a:pt x="15273" y="13095"/>
                  </a:lnTo>
                  <a:lnTo>
                    <a:pt x="17675" y="14327"/>
                  </a:lnTo>
                  <a:close/>
                </a:path>
              </a:pathLst>
            </a:custGeom>
            <a:solidFill>
              <a:srgbClr val="FFFF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20494" name="Text Box 14"/>
            <p:cNvSpPr txBox="1">
              <a:spLocks noChangeArrowheads="1"/>
            </p:cNvSpPr>
            <p:nvPr/>
          </p:nvSpPr>
          <p:spPr bwMode="auto">
            <a:xfrm>
              <a:off x="6444208" y="2420888"/>
              <a:ext cx="966788" cy="47466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zh-TW" altLang="en-US" sz="1200" b="1" i="0" u="none" strike="noStrike" cap="none" normalizeH="0" baseline="0" dirty="0" smtClean="0">
                  <a:ln>
                    <a:noFill/>
                  </a:ln>
                  <a:solidFill>
                    <a:srgbClr val="4F6228"/>
                  </a:solidFill>
                  <a:effectLst/>
                  <a:latin typeface="微軟正黑體" pitchFamily="34" charset="-120"/>
                  <a:ea typeface="微軟正黑體" pitchFamily="34" charset="-120"/>
                </a:rPr>
                <a:t>深化教學</a:t>
              </a:r>
              <a:endParaRPr kumimoji="1" lang="zh-TW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新細明體" pitchFamily="18" charset="-120"/>
              </a:endParaRPr>
            </a:p>
          </p:txBody>
        </p:sp>
        <p:sp>
          <p:nvSpPr>
            <p:cNvPr id="20495" name="Text Box 15"/>
            <p:cNvSpPr txBox="1">
              <a:spLocks noChangeArrowheads="1"/>
            </p:cNvSpPr>
            <p:nvPr/>
          </p:nvSpPr>
          <p:spPr bwMode="auto">
            <a:xfrm>
              <a:off x="4139952" y="6021288"/>
              <a:ext cx="811213" cy="26828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96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zh-TW" altLang="en-US" sz="1200" b="1" i="0" u="none" strike="noStrike" cap="none" normalizeH="0" baseline="0" smtClean="0">
                  <a:ln>
                    <a:noFill/>
                  </a:ln>
                  <a:solidFill>
                    <a:srgbClr val="4F6228"/>
                  </a:solidFill>
                  <a:effectLst/>
                  <a:latin typeface="微軟正黑體" pitchFamily="34" charset="-120"/>
                  <a:ea typeface="微軟正黑體" pitchFamily="34" charset="-120"/>
                </a:rPr>
                <a:t>活化關懷</a:t>
              </a:r>
              <a:endParaRPr kumimoji="1" lang="zh-TW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新細明體" pitchFamily="18" charset="-120"/>
              </a:endParaRPr>
            </a:p>
          </p:txBody>
        </p:sp>
        <p:sp>
          <p:nvSpPr>
            <p:cNvPr id="20496" name="Text Box 16"/>
            <p:cNvSpPr txBox="1">
              <a:spLocks noChangeArrowheads="1"/>
            </p:cNvSpPr>
            <p:nvPr/>
          </p:nvSpPr>
          <p:spPr bwMode="auto">
            <a:xfrm>
              <a:off x="1907704" y="2420888"/>
              <a:ext cx="809625" cy="42227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96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zh-TW" alt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微軟正黑體" pitchFamily="34" charset="-120"/>
                  <a:ea typeface="微軟正黑體" pitchFamily="34" charset="-120"/>
                </a:rPr>
                <a:t>創化空間</a:t>
              </a:r>
              <a:endParaRPr kumimoji="1" lang="zh-TW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新細明體" pitchFamily="18" charset="-120"/>
              </a:endParaRPr>
            </a:p>
          </p:txBody>
        </p:sp>
      </p:grpSp>
      <p:sp>
        <p:nvSpPr>
          <p:cNvPr id="27" name="矩形 26"/>
          <p:cNvSpPr/>
          <p:nvPr/>
        </p:nvSpPr>
        <p:spPr>
          <a:xfrm>
            <a:off x="1714480" y="214290"/>
            <a:ext cx="549220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TW" altLang="zh-TW" sz="2800" b="1" dirty="0" smtClean="0">
                <a:solidFill>
                  <a:srgbClr val="C00000"/>
                </a:solidFill>
                <a:latin typeface="+mj-ea"/>
                <a:ea typeface="+mj-ea"/>
              </a:rPr>
              <a:t>推動羅東國小教育</a:t>
            </a:r>
            <a:r>
              <a:rPr lang="en-US" altLang="zh-TW" sz="2800" b="1" dirty="0" smtClean="0">
                <a:solidFill>
                  <a:srgbClr val="C00000"/>
                </a:solidFill>
                <a:latin typeface="+mj-ea"/>
                <a:ea typeface="+mj-ea"/>
              </a:rPr>
              <a:t>111</a:t>
            </a:r>
            <a:r>
              <a:rPr lang="zh-TW" altLang="zh-TW" sz="2800" b="1" dirty="0" smtClean="0">
                <a:solidFill>
                  <a:srgbClr val="C00000"/>
                </a:solidFill>
                <a:latin typeface="+mj-ea"/>
                <a:ea typeface="+mj-ea"/>
              </a:rPr>
              <a:t>策略架構圖</a:t>
            </a:r>
            <a:endParaRPr lang="zh-TW" altLang="en-US" sz="2800" b="1" dirty="0">
              <a:solidFill>
                <a:srgbClr val="C00000"/>
              </a:solidFill>
              <a:latin typeface="+mj-ea"/>
              <a:ea typeface="+mj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857224" y="495914"/>
            <a:ext cx="7715304" cy="6790737"/>
            <a:chOff x="1099" y="3365"/>
            <a:chExt cx="9580" cy="12201"/>
          </a:xfrm>
        </p:grpSpPr>
        <p:sp>
          <p:nvSpPr>
            <p:cNvPr id="2051" name="Text Box 3"/>
            <p:cNvSpPr txBox="1">
              <a:spLocks noChangeArrowheads="1"/>
            </p:cNvSpPr>
            <p:nvPr/>
          </p:nvSpPr>
          <p:spPr bwMode="auto">
            <a:xfrm>
              <a:off x="2921" y="15026"/>
              <a:ext cx="6060" cy="5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en-US" altLang="zh-TW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標楷體" pitchFamily="65" charset="-120"/>
                  <a:ea typeface="標楷體" pitchFamily="65" charset="-120"/>
                </a:rPr>
                <a:t>        </a:t>
              </a:r>
              <a:endParaRPr kumimoji="1" lang="zh-TW" altLang="zh-TW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新細明體" pitchFamily="18" charset="-120"/>
              </a:endParaRPr>
            </a:p>
          </p:txBody>
        </p:sp>
        <p:sp>
          <p:nvSpPr>
            <p:cNvPr id="2052" name="Line 4"/>
            <p:cNvSpPr>
              <a:spLocks noChangeShapeType="1"/>
            </p:cNvSpPr>
            <p:nvPr/>
          </p:nvSpPr>
          <p:spPr bwMode="auto">
            <a:xfrm flipH="1">
              <a:off x="2812" y="9365"/>
              <a:ext cx="0" cy="2835"/>
            </a:xfrm>
            <a:prstGeom prst="line">
              <a:avLst/>
            </a:prstGeom>
            <a:noFill/>
            <a:ln w="317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2053" name="Line 5"/>
            <p:cNvSpPr>
              <a:spLocks noChangeShapeType="1"/>
            </p:cNvSpPr>
            <p:nvPr/>
          </p:nvSpPr>
          <p:spPr bwMode="auto">
            <a:xfrm>
              <a:off x="10282" y="3399"/>
              <a:ext cx="30" cy="10828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2054" name="Line 6"/>
            <p:cNvSpPr>
              <a:spLocks noChangeShapeType="1"/>
            </p:cNvSpPr>
            <p:nvPr/>
          </p:nvSpPr>
          <p:spPr bwMode="auto">
            <a:xfrm>
              <a:off x="1426" y="14199"/>
              <a:ext cx="8889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2055" name="Line 7"/>
            <p:cNvSpPr>
              <a:spLocks noChangeShapeType="1"/>
            </p:cNvSpPr>
            <p:nvPr/>
          </p:nvSpPr>
          <p:spPr bwMode="auto">
            <a:xfrm>
              <a:off x="1426" y="3365"/>
              <a:ext cx="33" cy="10828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2056" name="Line 8"/>
            <p:cNvSpPr>
              <a:spLocks noChangeShapeType="1"/>
            </p:cNvSpPr>
            <p:nvPr/>
          </p:nvSpPr>
          <p:spPr bwMode="auto">
            <a:xfrm flipH="1">
              <a:off x="8931" y="9395"/>
              <a:ext cx="0" cy="2835"/>
            </a:xfrm>
            <a:prstGeom prst="line">
              <a:avLst/>
            </a:prstGeom>
            <a:noFill/>
            <a:ln w="317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2057" name="Line 9"/>
            <p:cNvSpPr>
              <a:spLocks noChangeShapeType="1"/>
            </p:cNvSpPr>
            <p:nvPr/>
          </p:nvSpPr>
          <p:spPr bwMode="auto">
            <a:xfrm flipH="1">
              <a:off x="6948" y="9365"/>
              <a:ext cx="0" cy="2835"/>
            </a:xfrm>
            <a:prstGeom prst="line">
              <a:avLst/>
            </a:prstGeom>
            <a:noFill/>
            <a:ln w="317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2058" name="Line 10"/>
            <p:cNvSpPr>
              <a:spLocks noChangeShapeType="1"/>
            </p:cNvSpPr>
            <p:nvPr/>
          </p:nvSpPr>
          <p:spPr bwMode="auto">
            <a:xfrm flipH="1">
              <a:off x="4873" y="9418"/>
              <a:ext cx="0" cy="2835"/>
            </a:xfrm>
            <a:prstGeom prst="line">
              <a:avLst/>
            </a:prstGeom>
            <a:noFill/>
            <a:ln w="317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2059" name="Line 11"/>
            <p:cNvSpPr>
              <a:spLocks noChangeShapeType="1"/>
            </p:cNvSpPr>
            <p:nvPr/>
          </p:nvSpPr>
          <p:spPr bwMode="auto">
            <a:xfrm>
              <a:off x="5846" y="3878"/>
              <a:ext cx="0" cy="1979"/>
            </a:xfrm>
            <a:prstGeom prst="line">
              <a:avLst/>
            </a:prstGeom>
            <a:noFill/>
            <a:ln w="317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grpSp>
          <p:nvGrpSpPr>
            <p:cNvPr id="4" name="Organization Chart 2"/>
            <p:cNvGrpSpPr>
              <a:grpSpLocks/>
            </p:cNvGrpSpPr>
            <p:nvPr/>
          </p:nvGrpSpPr>
          <p:grpSpPr bwMode="auto">
            <a:xfrm>
              <a:off x="2014" y="7398"/>
              <a:ext cx="7739" cy="3840"/>
              <a:chOff x="2034" y="5859"/>
              <a:chExt cx="7739" cy="3840"/>
            </a:xfrm>
          </p:grpSpPr>
          <p:graphicFrame>
            <p:nvGraphicFramePr>
              <p:cNvPr id="8" name="資料庫圖表 7"/>
              <p:cNvGraphicFramePr/>
              <p:nvPr/>
            </p:nvGraphicFramePr>
            <p:xfrm>
              <a:off x="2034" y="5859"/>
              <a:ext cx="7719" cy="3840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2" r:lo="rId3" r:qs="rId4" r:cs="rId5"/>
              </a:graphicData>
            </a:graphic>
          </p:graphicFrame>
          <p:sp>
            <p:nvSpPr>
              <p:cNvPr id="5" name="Line 14"/>
              <p:cNvSpPr>
                <a:spLocks noChangeShapeType="1"/>
              </p:cNvSpPr>
              <p:nvPr/>
            </p:nvSpPr>
            <p:spPr bwMode="auto">
              <a:xfrm>
                <a:off x="4117" y="7557"/>
                <a:ext cx="155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 altLang="en-US"/>
              </a:p>
            </p:txBody>
          </p:sp>
          <p:sp>
            <p:nvSpPr>
              <p:cNvPr id="6" name="Line 15"/>
              <p:cNvSpPr>
                <a:spLocks noChangeShapeType="1"/>
              </p:cNvSpPr>
              <p:nvPr/>
            </p:nvSpPr>
            <p:spPr bwMode="auto">
              <a:xfrm>
                <a:off x="6225" y="7557"/>
                <a:ext cx="155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 altLang="en-US"/>
              </a:p>
            </p:txBody>
          </p:sp>
          <p:sp>
            <p:nvSpPr>
              <p:cNvPr id="7" name="Line 16"/>
              <p:cNvSpPr>
                <a:spLocks noChangeShapeType="1"/>
              </p:cNvSpPr>
              <p:nvPr/>
            </p:nvSpPr>
            <p:spPr bwMode="auto">
              <a:xfrm>
                <a:off x="8222" y="7558"/>
                <a:ext cx="155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 altLang="en-US"/>
              </a:p>
            </p:txBody>
          </p:sp>
        </p:grpSp>
        <p:sp>
          <p:nvSpPr>
            <p:cNvPr id="2076" name="Rectangle 28"/>
            <p:cNvSpPr>
              <a:spLocks noChangeArrowheads="1"/>
            </p:cNvSpPr>
            <p:nvPr/>
          </p:nvSpPr>
          <p:spPr bwMode="auto">
            <a:xfrm>
              <a:off x="2099" y="10159"/>
              <a:ext cx="7618" cy="509"/>
            </a:xfrm>
            <a:prstGeom prst="rect">
              <a:avLst/>
            </a:prstGeom>
            <a:gradFill rotWithShape="1">
              <a:gsLst>
                <a:gs pos="0">
                  <a:srgbClr val="FFFF99"/>
                </a:gs>
                <a:gs pos="100000">
                  <a:srgbClr val="FFCC99"/>
                </a:gs>
              </a:gsLst>
              <a:path path="shape">
                <a:fillToRect l="50000" t="50000" r="50000" b="50000"/>
              </a:path>
            </a:gradFill>
            <a:ln w="3175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zh-TW" altLang="en-US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標楷體" pitchFamily="65" charset="-120"/>
                </a:rPr>
                <a:t>空間規劃、資源整合、品質管理、績效責任</a:t>
              </a:r>
              <a:endParaRPr kumimoji="1" lang="zh-TW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新細明體" pitchFamily="18" charset="-120"/>
              </a:endParaRPr>
            </a:p>
          </p:txBody>
        </p:sp>
        <p:sp>
          <p:nvSpPr>
            <p:cNvPr id="2077" name="AutoShape 29"/>
            <p:cNvSpPr>
              <a:spLocks noChangeArrowheads="1"/>
            </p:cNvSpPr>
            <p:nvPr/>
          </p:nvSpPr>
          <p:spPr bwMode="auto">
            <a:xfrm>
              <a:off x="4114" y="11777"/>
              <a:ext cx="1531" cy="622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92CDDC"/>
                </a:gs>
                <a:gs pos="50000">
                  <a:srgbClr val="DAEEF3"/>
                </a:gs>
                <a:gs pos="100000">
                  <a:srgbClr val="92CDDC"/>
                </a:gs>
              </a:gsLst>
              <a:lin ang="18900000" scaled="1"/>
            </a:gradFill>
            <a:ln w="12700">
              <a:solidFill>
                <a:srgbClr val="002060"/>
              </a:solidFill>
              <a:round/>
              <a:headEnd/>
              <a:tailEnd/>
            </a:ln>
            <a:effectLst>
              <a:outerShdw dist="28398" dir="3806097" algn="ctr" rotWithShape="0">
                <a:srgbClr val="205867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80000"/>
                </a:lnSpc>
                <a:spcBef>
                  <a:spcPts val="538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zh-TW" altLang="en-US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標楷體" pitchFamily="65" charset="-120"/>
                  <a:ea typeface="標楷體" pitchFamily="65" charset="-120"/>
                </a:rPr>
                <a:t>人文藝術園區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新細明體" pitchFamily="18" charset="-120"/>
              </a:endParaRPr>
            </a:p>
          </p:txBody>
        </p:sp>
        <p:sp>
          <p:nvSpPr>
            <p:cNvPr id="2078" name="AutoShape 30"/>
            <p:cNvSpPr>
              <a:spLocks noChangeArrowheads="1"/>
            </p:cNvSpPr>
            <p:nvPr/>
          </p:nvSpPr>
          <p:spPr bwMode="auto">
            <a:xfrm>
              <a:off x="6202" y="11777"/>
              <a:ext cx="1531" cy="622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92CDDC"/>
                </a:gs>
                <a:gs pos="50000">
                  <a:srgbClr val="DAEEF3"/>
                </a:gs>
                <a:gs pos="100000">
                  <a:srgbClr val="92CDDC"/>
                </a:gs>
              </a:gsLst>
              <a:lin ang="18900000" scaled="1"/>
            </a:gradFill>
            <a:ln w="12700">
              <a:solidFill>
                <a:srgbClr val="002060"/>
              </a:solidFill>
              <a:round/>
              <a:headEnd/>
              <a:tailEnd/>
            </a:ln>
            <a:effectLst>
              <a:outerShdw dist="28398" dir="3806097" algn="ctr" rotWithShape="0">
                <a:srgbClr val="205867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80000"/>
                </a:lnSpc>
                <a:spcBef>
                  <a:spcPts val="538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zh-TW" altLang="en-US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標楷體" pitchFamily="65" charset="-120"/>
                  <a:ea typeface="標楷體" pitchFamily="65" charset="-120"/>
                </a:rPr>
                <a:t>自然科學園區</a:t>
              </a:r>
              <a:endParaRPr kumimoji="1" lang="zh-TW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新細明體" pitchFamily="18" charset="-120"/>
              </a:endParaRPr>
            </a:p>
          </p:txBody>
        </p:sp>
        <p:sp>
          <p:nvSpPr>
            <p:cNvPr id="2079" name="AutoShape 31"/>
            <p:cNvSpPr>
              <a:spLocks noChangeArrowheads="1"/>
            </p:cNvSpPr>
            <p:nvPr/>
          </p:nvSpPr>
          <p:spPr bwMode="auto">
            <a:xfrm>
              <a:off x="8186" y="11777"/>
              <a:ext cx="1531" cy="622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92CDDC"/>
                </a:gs>
                <a:gs pos="50000">
                  <a:srgbClr val="DAEEF3"/>
                </a:gs>
                <a:gs pos="100000">
                  <a:srgbClr val="92CDDC"/>
                </a:gs>
              </a:gsLst>
              <a:lin ang="18900000" scaled="1"/>
            </a:gradFill>
            <a:ln w="12700">
              <a:solidFill>
                <a:srgbClr val="002060"/>
              </a:solidFill>
              <a:round/>
              <a:headEnd/>
              <a:tailEnd/>
            </a:ln>
            <a:effectLst>
              <a:outerShdw dist="28398" dir="3806097" algn="ctr" rotWithShape="0">
                <a:srgbClr val="205867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80000"/>
                </a:lnSpc>
                <a:spcBef>
                  <a:spcPts val="538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zh-TW" altLang="en-US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標楷體" pitchFamily="65" charset="-120"/>
                  <a:ea typeface="標楷體" pitchFamily="65" charset="-120"/>
                </a:rPr>
                <a:t>歷史文化園區</a:t>
              </a:r>
              <a:endParaRPr kumimoji="1" lang="zh-TW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新細明體" pitchFamily="18" charset="-120"/>
              </a:endParaRPr>
            </a:p>
          </p:txBody>
        </p:sp>
        <p:sp>
          <p:nvSpPr>
            <p:cNvPr id="2080" name="AutoShape 32"/>
            <p:cNvSpPr>
              <a:spLocks noChangeArrowheads="1"/>
            </p:cNvSpPr>
            <p:nvPr/>
          </p:nvSpPr>
          <p:spPr bwMode="auto">
            <a:xfrm>
              <a:off x="4602" y="13839"/>
              <a:ext cx="2617" cy="720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FFFF"/>
                </a:gs>
                <a:gs pos="100000">
                  <a:srgbClr val="B6DDE8"/>
                </a:gs>
              </a:gsLst>
              <a:lin ang="5400000" scaled="1"/>
            </a:gradFill>
            <a:ln w="12700">
              <a:solidFill>
                <a:srgbClr val="92CDDC"/>
              </a:solidFill>
              <a:round/>
              <a:headEnd/>
              <a:tailEnd/>
            </a:ln>
            <a:effectLst>
              <a:outerShdw dist="28398" dir="3806097" algn="ctr" rotWithShape="0">
                <a:srgbClr val="205867">
                  <a:alpha val="50000"/>
                </a:srgbClr>
              </a:outerShdw>
            </a:effectLst>
          </p:spPr>
          <p:txBody>
            <a:bodyPr vert="horz" wrap="square" lIns="54000" tIns="10800" rIns="54000" bIns="1080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60000"/>
                </a:lnSpc>
                <a:spcBef>
                  <a:spcPts val="538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zh-TW" altLang="en-US" sz="1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標楷體" pitchFamily="65" charset="-120"/>
                  <a:ea typeface="標楷體" pitchFamily="65" charset="-120"/>
                </a:rPr>
                <a:t>永續創新經營</a:t>
              </a:r>
              <a:endParaRPr kumimoji="1" lang="zh-TW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新細明體" pitchFamily="18" charset="-120"/>
              </a:endParaRPr>
            </a:p>
          </p:txBody>
        </p:sp>
        <p:sp>
          <p:nvSpPr>
            <p:cNvPr id="2081" name="Text Box 33"/>
            <p:cNvSpPr txBox="1">
              <a:spLocks noChangeArrowheads="1"/>
            </p:cNvSpPr>
            <p:nvPr/>
          </p:nvSpPr>
          <p:spPr bwMode="auto">
            <a:xfrm>
              <a:off x="1099" y="4217"/>
              <a:ext cx="741" cy="1698"/>
            </a:xfrm>
            <a:prstGeom prst="rect">
              <a:avLst/>
            </a:prstGeom>
            <a:gradFill rotWithShape="0">
              <a:gsLst>
                <a:gs pos="0">
                  <a:srgbClr val="FFFF00">
                    <a:gamma/>
                    <a:tint val="20000"/>
                    <a:invGamma/>
                  </a:srgbClr>
                </a:gs>
                <a:gs pos="100000">
                  <a:srgbClr val="FFFF00"/>
                </a:gs>
              </a:gsLst>
              <a:lin ang="0" scaled="1"/>
            </a:gradFill>
            <a:ln w="19050">
              <a:solidFill>
                <a:srgbClr val="938953"/>
              </a:solidFill>
              <a:miter lim="800000"/>
              <a:headEnd/>
              <a:tailEnd/>
            </a:ln>
          </p:spPr>
          <p:txBody>
            <a:bodyPr vert="eaVert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96000"/>
                </a:lnSpc>
                <a:spcBef>
                  <a:spcPts val="1075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zh-TW" altLang="en-US" sz="13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標楷體" pitchFamily="65" charset="-120"/>
                </a:rPr>
                <a:t>教育理念</a:t>
              </a:r>
              <a:endParaRPr kumimoji="1" lang="zh-TW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新細明體" pitchFamily="18" charset="-120"/>
              </a:endParaRPr>
            </a:p>
          </p:txBody>
        </p:sp>
        <p:sp>
          <p:nvSpPr>
            <p:cNvPr id="2082" name="Text Box 34"/>
            <p:cNvSpPr txBox="1">
              <a:spLocks noChangeArrowheads="1"/>
            </p:cNvSpPr>
            <p:nvPr/>
          </p:nvSpPr>
          <p:spPr bwMode="auto">
            <a:xfrm>
              <a:off x="1099" y="6459"/>
              <a:ext cx="741" cy="1948"/>
            </a:xfrm>
            <a:prstGeom prst="rect">
              <a:avLst/>
            </a:prstGeom>
            <a:gradFill rotWithShape="0">
              <a:gsLst>
                <a:gs pos="0">
                  <a:srgbClr val="FFFF00">
                    <a:gamma/>
                    <a:tint val="20000"/>
                    <a:invGamma/>
                  </a:srgbClr>
                </a:gs>
                <a:gs pos="100000">
                  <a:srgbClr val="FFFF00"/>
                </a:gs>
              </a:gsLst>
              <a:lin ang="0" scaled="1"/>
            </a:gradFill>
            <a:ln w="19050">
              <a:solidFill>
                <a:srgbClr val="938953"/>
              </a:solidFill>
              <a:miter lim="800000"/>
              <a:headEnd/>
              <a:tailEnd/>
            </a:ln>
          </p:spPr>
          <p:txBody>
            <a:bodyPr vert="eaVert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96000"/>
                </a:lnSpc>
                <a:spcBef>
                  <a:spcPts val="1075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zh-TW" altLang="en-US" sz="13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標楷體" pitchFamily="65" charset="-120"/>
                </a:rPr>
                <a:t>學校願景</a:t>
              </a:r>
              <a:endParaRPr kumimoji="1" lang="zh-TW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新細明體" pitchFamily="18" charset="-120"/>
              </a:endParaRPr>
            </a:p>
          </p:txBody>
        </p:sp>
        <p:sp>
          <p:nvSpPr>
            <p:cNvPr id="2083" name="Text Box 35"/>
            <p:cNvSpPr txBox="1">
              <a:spLocks noChangeArrowheads="1"/>
            </p:cNvSpPr>
            <p:nvPr/>
          </p:nvSpPr>
          <p:spPr bwMode="auto">
            <a:xfrm>
              <a:off x="1099" y="8979"/>
              <a:ext cx="741" cy="2049"/>
            </a:xfrm>
            <a:prstGeom prst="rect">
              <a:avLst/>
            </a:prstGeom>
            <a:gradFill rotWithShape="0">
              <a:gsLst>
                <a:gs pos="0">
                  <a:srgbClr val="FFFF00">
                    <a:gamma/>
                    <a:tint val="20000"/>
                    <a:invGamma/>
                  </a:srgbClr>
                </a:gs>
                <a:gs pos="100000">
                  <a:srgbClr val="FFFF00"/>
                </a:gs>
              </a:gsLst>
              <a:lin ang="0" scaled="1"/>
            </a:gradFill>
            <a:ln w="19050">
              <a:solidFill>
                <a:srgbClr val="938953"/>
              </a:solidFill>
              <a:miter lim="800000"/>
              <a:headEnd/>
              <a:tailEnd/>
            </a:ln>
          </p:spPr>
          <p:txBody>
            <a:bodyPr vert="eaVert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96000"/>
                </a:lnSpc>
                <a:spcBef>
                  <a:spcPts val="1075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zh-TW" altLang="en-US" sz="13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標楷體" pitchFamily="65" charset="-120"/>
                </a:rPr>
                <a:t>目標策略</a:t>
              </a:r>
              <a:endParaRPr kumimoji="1" lang="zh-TW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新細明體" pitchFamily="18" charset="-120"/>
              </a:endParaRPr>
            </a:p>
          </p:txBody>
        </p:sp>
        <p:sp>
          <p:nvSpPr>
            <p:cNvPr id="2084" name="Text Box 36"/>
            <p:cNvSpPr txBox="1">
              <a:spLocks noChangeArrowheads="1"/>
            </p:cNvSpPr>
            <p:nvPr/>
          </p:nvSpPr>
          <p:spPr bwMode="auto">
            <a:xfrm>
              <a:off x="1099" y="11679"/>
              <a:ext cx="741" cy="2048"/>
            </a:xfrm>
            <a:prstGeom prst="rect">
              <a:avLst/>
            </a:prstGeom>
            <a:gradFill rotWithShape="0">
              <a:gsLst>
                <a:gs pos="0">
                  <a:srgbClr val="FFFF00">
                    <a:gamma/>
                    <a:tint val="20000"/>
                    <a:invGamma/>
                  </a:srgbClr>
                </a:gs>
                <a:gs pos="100000">
                  <a:srgbClr val="FFFF00"/>
                </a:gs>
              </a:gsLst>
              <a:lin ang="0" scaled="1"/>
            </a:gradFill>
            <a:ln w="19050">
              <a:solidFill>
                <a:srgbClr val="938953"/>
              </a:solidFill>
              <a:miter lim="800000"/>
              <a:headEnd/>
              <a:tailEnd/>
            </a:ln>
          </p:spPr>
          <p:txBody>
            <a:bodyPr vert="eaVert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96000"/>
                </a:lnSpc>
                <a:spcBef>
                  <a:spcPts val="1075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zh-TW" altLang="en-US" sz="13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標楷體" pitchFamily="65" charset="-120"/>
                </a:rPr>
                <a:t>實施成果</a:t>
              </a:r>
              <a:endParaRPr kumimoji="1" lang="zh-TW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新細明體" pitchFamily="18" charset="-120"/>
              </a:endParaRPr>
            </a:p>
          </p:txBody>
        </p:sp>
        <p:sp>
          <p:nvSpPr>
            <p:cNvPr id="2085" name="Text Box 37"/>
            <p:cNvSpPr txBox="1">
              <a:spLocks noChangeArrowheads="1"/>
            </p:cNvSpPr>
            <p:nvPr/>
          </p:nvSpPr>
          <p:spPr bwMode="auto">
            <a:xfrm>
              <a:off x="9938" y="4217"/>
              <a:ext cx="741" cy="1698"/>
            </a:xfrm>
            <a:prstGeom prst="rect">
              <a:avLst/>
            </a:prstGeom>
            <a:gradFill rotWithShape="0">
              <a:gsLst>
                <a:gs pos="0">
                  <a:srgbClr val="FFFF00">
                    <a:gamma/>
                    <a:tint val="20000"/>
                    <a:invGamma/>
                  </a:srgbClr>
                </a:gs>
                <a:gs pos="100000">
                  <a:srgbClr val="FFFF00"/>
                </a:gs>
              </a:gsLst>
              <a:lin ang="0" scaled="1"/>
            </a:gradFill>
            <a:ln w="19050">
              <a:solidFill>
                <a:srgbClr val="938953"/>
              </a:solidFill>
              <a:miter lim="800000"/>
              <a:headEnd/>
              <a:tailEnd/>
            </a:ln>
          </p:spPr>
          <p:txBody>
            <a:bodyPr vert="eaVert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96000"/>
                </a:lnSpc>
                <a:spcBef>
                  <a:spcPts val="1075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zh-TW" altLang="en-US" sz="13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標楷體" pitchFamily="65" charset="-120"/>
                </a:rPr>
                <a:t>理念思維創新</a:t>
              </a:r>
              <a:endParaRPr kumimoji="1" lang="zh-TW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新細明體" pitchFamily="18" charset="-120"/>
              </a:endParaRPr>
            </a:p>
          </p:txBody>
        </p:sp>
        <p:sp>
          <p:nvSpPr>
            <p:cNvPr id="2086" name="Text Box 38"/>
            <p:cNvSpPr txBox="1">
              <a:spLocks noChangeArrowheads="1"/>
            </p:cNvSpPr>
            <p:nvPr/>
          </p:nvSpPr>
          <p:spPr bwMode="auto">
            <a:xfrm>
              <a:off x="9938" y="6390"/>
              <a:ext cx="741" cy="2049"/>
            </a:xfrm>
            <a:prstGeom prst="rect">
              <a:avLst/>
            </a:prstGeom>
            <a:gradFill rotWithShape="0">
              <a:gsLst>
                <a:gs pos="0">
                  <a:srgbClr val="FFFF00">
                    <a:gamma/>
                    <a:tint val="20000"/>
                    <a:invGamma/>
                  </a:srgbClr>
                </a:gs>
                <a:gs pos="100000">
                  <a:srgbClr val="FFFF00"/>
                </a:gs>
              </a:gsLst>
              <a:lin ang="0" scaled="1"/>
            </a:gradFill>
            <a:ln w="19050">
              <a:solidFill>
                <a:srgbClr val="938953"/>
              </a:solidFill>
              <a:miter lim="800000"/>
              <a:headEnd/>
              <a:tailEnd/>
            </a:ln>
          </p:spPr>
          <p:txBody>
            <a:bodyPr vert="eaVert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96000"/>
                </a:lnSpc>
                <a:spcBef>
                  <a:spcPts val="1075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zh-TW" altLang="en-US" sz="13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標楷體" pitchFamily="65" charset="-120"/>
                </a:rPr>
                <a:t>發展歷程民主</a:t>
              </a:r>
              <a:endParaRPr kumimoji="1" lang="zh-TW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新細明體" pitchFamily="18" charset="-120"/>
              </a:endParaRPr>
            </a:p>
          </p:txBody>
        </p:sp>
        <p:sp>
          <p:nvSpPr>
            <p:cNvPr id="2087" name="Text Box 39"/>
            <p:cNvSpPr txBox="1">
              <a:spLocks noChangeArrowheads="1"/>
            </p:cNvSpPr>
            <p:nvPr/>
          </p:nvSpPr>
          <p:spPr bwMode="auto">
            <a:xfrm>
              <a:off x="9938" y="8979"/>
              <a:ext cx="741" cy="2128"/>
            </a:xfrm>
            <a:prstGeom prst="rect">
              <a:avLst/>
            </a:prstGeom>
            <a:gradFill rotWithShape="0">
              <a:gsLst>
                <a:gs pos="0">
                  <a:srgbClr val="FFFF00">
                    <a:gamma/>
                    <a:tint val="20000"/>
                    <a:invGamma/>
                  </a:srgbClr>
                </a:gs>
                <a:gs pos="100000">
                  <a:srgbClr val="FFFF00"/>
                </a:gs>
              </a:gsLst>
              <a:lin ang="0" scaled="1"/>
            </a:gradFill>
            <a:ln w="19050">
              <a:solidFill>
                <a:srgbClr val="938953"/>
              </a:solidFill>
              <a:miter lim="800000"/>
              <a:headEnd/>
              <a:tailEnd/>
            </a:ln>
          </p:spPr>
          <p:txBody>
            <a:bodyPr vert="eaVert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96000"/>
                </a:lnSpc>
                <a:spcBef>
                  <a:spcPts val="1075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zh-TW" altLang="en-US" sz="13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標楷體" pitchFamily="65" charset="-120"/>
                </a:rPr>
                <a:t>活化行政效能</a:t>
              </a:r>
              <a:endParaRPr kumimoji="1" lang="zh-TW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新細明體" pitchFamily="18" charset="-120"/>
              </a:endParaRPr>
            </a:p>
          </p:txBody>
        </p:sp>
        <p:sp>
          <p:nvSpPr>
            <p:cNvPr id="2088" name="Text Box 40"/>
            <p:cNvSpPr txBox="1">
              <a:spLocks noChangeArrowheads="1"/>
            </p:cNvSpPr>
            <p:nvPr/>
          </p:nvSpPr>
          <p:spPr bwMode="auto">
            <a:xfrm>
              <a:off x="9938" y="11679"/>
              <a:ext cx="741" cy="2048"/>
            </a:xfrm>
            <a:prstGeom prst="rect">
              <a:avLst/>
            </a:prstGeom>
            <a:gradFill rotWithShape="0">
              <a:gsLst>
                <a:gs pos="0">
                  <a:srgbClr val="FFFF00">
                    <a:gamma/>
                    <a:tint val="20000"/>
                    <a:invGamma/>
                  </a:srgbClr>
                </a:gs>
                <a:gs pos="100000">
                  <a:srgbClr val="FFFF00"/>
                </a:gs>
              </a:gsLst>
              <a:lin ang="0" scaled="1"/>
            </a:gradFill>
            <a:ln w="19050">
              <a:solidFill>
                <a:srgbClr val="938953"/>
              </a:solidFill>
              <a:miter lim="800000"/>
              <a:headEnd/>
              <a:tailEnd/>
            </a:ln>
          </p:spPr>
          <p:txBody>
            <a:bodyPr vert="eaVert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96000"/>
                </a:lnSpc>
                <a:spcBef>
                  <a:spcPts val="1075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zh-TW" altLang="en-US" sz="13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標楷體" pitchFamily="65" charset="-120"/>
                </a:rPr>
                <a:t>精進課程教學</a:t>
              </a:r>
              <a:endParaRPr kumimoji="1" lang="zh-TW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新細明體" pitchFamily="18" charset="-120"/>
              </a:endParaRPr>
            </a:p>
          </p:txBody>
        </p:sp>
        <p:sp>
          <p:nvSpPr>
            <p:cNvPr id="2089" name="Line 41"/>
            <p:cNvSpPr>
              <a:spLocks noChangeShapeType="1"/>
            </p:cNvSpPr>
            <p:nvPr/>
          </p:nvSpPr>
          <p:spPr bwMode="auto">
            <a:xfrm>
              <a:off x="1390" y="3399"/>
              <a:ext cx="8889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grpSp>
          <p:nvGrpSpPr>
            <p:cNvPr id="9" name="Organization Chart 18"/>
            <p:cNvGrpSpPr>
              <a:grpSpLocks/>
            </p:cNvGrpSpPr>
            <p:nvPr/>
          </p:nvGrpSpPr>
          <p:grpSpPr bwMode="auto">
            <a:xfrm>
              <a:off x="3227" y="4094"/>
              <a:ext cx="5278" cy="2405"/>
              <a:chOff x="3237" y="2859"/>
              <a:chExt cx="5278" cy="2405"/>
            </a:xfrm>
          </p:grpSpPr>
          <p:graphicFrame>
            <p:nvGraphicFramePr>
              <p:cNvPr id="12" name="資料庫圖表 11"/>
              <p:cNvGraphicFramePr/>
              <p:nvPr/>
            </p:nvGraphicFramePr>
            <p:xfrm>
              <a:off x="3237" y="2859"/>
              <a:ext cx="5278" cy="2405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7" r:lo="rId8" r:qs="rId9" r:cs="rId10"/>
              </a:graphicData>
            </a:graphic>
          </p:graphicFrame>
          <p:sp>
            <p:nvSpPr>
              <p:cNvPr id="10" name="Line 25"/>
              <p:cNvSpPr>
                <a:spLocks noChangeShapeType="1"/>
              </p:cNvSpPr>
              <p:nvPr/>
            </p:nvSpPr>
            <p:spPr bwMode="auto">
              <a:xfrm>
                <a:off x="3247" y="3396"/>
                <a:ext cx="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 altLang="en-US"/>
              </a:p>
            </p:txBody>
          </p:sp>
          <p:sp>
            <p:nvSpPr>
              <p:cNvPr id="11" name="Freeform 26"/>
              <p:cNvSpPr>
                <a:spLocks/>
              </p:cNvSpPr>
              <p:nvPr/>
            </p:nvSpPr>
            <p:spPr bwMode="auto">
              <a:xfrm>
                <a:off x="6150" y="3559"/>
                <a:ext cx="2324" cy="1"/>
              </a:xfrm>
              <a:custGeom>
                <a:avLst/>
                <a:gdLst>
                  <a:gd name="T0" fmla="*/ 0 w 2648"/>
                  <a:gd name="T1" fmla="*/ 0 h 1"/>
                  <a:gd name="T2" fmla="*/ 2648 w 2648"/>
                  <a:gd name="T3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648" h="1">
                    <a:moveTo>
                      <a:pt x="0" y="0"/>
                    </a:moveTo>
                    <a:lnTo>
                      <a:pt x="2648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 altLang="en-US"/>
              </a:p>
            </p:txBody>
          </p:sp>
        </p:grpSp>
        <p:sp>
          <p:nvSpPr>
            <p:cNvPr id="2099" name="AutoShape 51"/>
            <p:cNvSpPr>
              <a:spLocks noChangeArrowheads="1"/>
            </p:cNvSpPr>
            <p:nvPr/>
          </p:nvSpPr>
          <p:spPr bwMode="auto">
            <a:xfrm>
              <a:off x="2064" y="11777"/>
              <a:ext cx="1531" cy="622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92CDDC"/>
                </a:gs>
                <a:gs pos="50000">
                  <a:srgbClr val="DAEEF3"/>
                </a:gs>
                <a:gs pos="100000">
                  <a:srgbClr val="92CDDC"/>
                </a:gs>
              </a:gsLst>
              <a:lin ang="18900000" scaled="1"/>
            </a:gradFill>
            <a:ln w="12700">
              <a:solidFill>
                <a:srgbClr val="002060"/>
              </a:solidFill>
              <a:round/>
              <a:headEnd/>
              <a:tailEnd/>
            </a:ln>
            <a:effectLst>
              <a:outerShdw dist="28398" dir="3806097" algn="ctr" rotWithShape="0">
                <a:srgbClr val="205867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80000"/>
                </a:lnSpc>
                <a:spcBef>
                  <a:spcPts val="538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zh-TW" altLang="en-US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標楷體" pitchFamily="65" charset="-120"/>
                  <a:ea typeface="標楷體" pitchFamily="65" charset="-120"/>
                </a:rPr>
                <a:t>健康促進園區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新細明體" pitchFamily="18" charset="-120"/>
              </a:endParaRPr>
            </a:p>
          </p:txBody>
        </p:sp>
        <p:sp>
          <p:nvSpPr>
            <p:cNvPr id="2100" name="Line 52"/>
            <p:cNvSpPr>
              <a:spLocks noChangeShapeType="1"/>
            </p:cNvSpPr>
            <p:nvPr/>
          </p:nvSpPr>
          <p:spPr bwMode="auto">
            <a:xfrm>
              <a:off x="3192" y="4795"/>
              <a:ext cx="2381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grpSp>
          <p:nvGrpSpPr>
            <p:cNvPr id="3" name="Group 53"/>
            <p:cNvGrpSpPr>
              <a:grpSpLocks/>
            </p:cNvGrpSpPr>
            <p:nvPr/>
          </p:nvGrpSpPr>
          <p:grpSpPr bwMode="auto">
            <a:xfrm>
              <a:off x="2786" y="12399"/>
              <a:ext cx="6145" cy="1440"/>
              <a:chOff x="3028" y="13443"/>
              <a:chExt cx="6145" cy="1595"/>
            </a:xfrm>
          </p:grpSpPr>
          <p:sp>
            <p:nvSpPr>
              <p:cNvPr id="2102" name="Line 54"/>
              <p:cNvSpPr>
                <a:spLocks noChangeShapeType="1"/>
              </p:cNvSpPr>
              <p:nvPr/>
            </p:nvSpPr>
            <p:spPr bwMode="auto">
              <a:xfrm flipH="1">
                <a:off x="3054" y="13443"/>
                <a:ext cx="0" cy="749"/>
              </a:xfrm>
              <a:prstGeom prst="line">
                <a:avLst/>
              </a:prstGeom>
              <a:noFill/>
              <a:ln w="317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 altLang="en-US"/>
              </a:p>
            </p:txBody>
          </p:sp>
          <p:sp>
            <p:nvSpPr>
              <p:cNvPr id="2103" name="Line 55"/>
              <p:cNvSpPr>
                <a:spLocks noChangeShapeType="1"/>
              </p:cNvSpPr>
              <p:nvPr/>
            </p:nvSpPr>
            <p:spPr bwMode="auto">
              <a:xfrm flipH="1">
                <a:off x="5115" y="13443"/>
                <a:ext cx="0" cy="749"/>
              </a:xfrm>
              <a:prstGeom prst="line">
                <a:avLst/>
              </a:prstGeom>
              <a:noFill/>
              <a:ln w="317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 altLang="en-US"/>
              </a:p>
            </p:txBody>
          </p:sp>
          <p:sp>
            <p:nvSpPr>
              <p:cNvPr id="2104" name="Line 56"/>
              <p:cNvSpPr>
                <a:spLocks noChangeShapeType="1"/>
              </p:cNvSpPr>
              <p:nvPr/>
            </p:nvSpPr>
            <p:spPr bwMode="auto">
              <a:xfrm flipH="1">
                <a:off x="7187" y="13443"/>
                <a:ext cx="0" cy="749"/>
              </a:xfrm>
              <a:prstGeom prst="line">
                <a:avLst/>
              </a:prstGeom>
              <a:noFill/>
              <a:ln w="317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 altLang="en-US"/>
              </a:p>
            </p:txBody>
          </p:sp>
          <p:sp>
            <p:nvSpPr>
              <p:cNvPr id="2105" name="Line 57"/>
              <p:cNvSpPr>
                <a:spLocks noChangeShapeType="1"/>
              </p:cNvSpPr>
              <p:nvPr/>
            </p:nvSpPr>
            <p:spPr bwMode="auto">
              <a:xfrm flipH="1">
                <a:off x="9173" y="13456"/>
                <a:ext cx="0" cy="749"/>
              </a:xfrm>
              <a:prstGeom prst="line">
                <a:avLst/>
              </a:prstGeom>
              <a:noFill/>
              <a:ln w="317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 altLang="en-US"/>
              </a:p>
            </p:txBody>
          </p:sp>
          <p:sp>
            <p:nvSpPr>
              <p:cNvPr id="2106" name="Line 58"/>
              <p:cNvSpPr>
                <a:spLocks noChangeShapeType="1"/>
              </p:cNvSpPr>
              <p:nvPr/>
            </p:nvSpPr>
            <p:spPr bwMode="auto">
              <a:xfrm flipH="1">
                <a:off x="3028" y="14176"/>
                <a:ext cx="6123" cy="0"/>
              </a:xfrm>
              <a:prstGeom prst="line">
                <a:avLst/>
              </a:prstGeom>
              <a:noFill/>
              <a:ln w="317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 altLang="en-US"/>
              </a:p>
            </p:txBody>
          </p:sp>
          <p:sp>
            <p:nvSpPr>
              <p:cNvPr id="2107" name="Line 59"/>
              <p:cNvSpPr>
                <a:spLocks noChangeShapeType="1"/>
              </p:cNvSpPr>
              <p:nvPr/>
            </p:nvSpPr>
            <p:spPr bwMode="auto">
              <a:xfrm flipH="1">
                <a:off x="6148" y="14188"/>
                <a:ext cx="0" cy="850"/>
              </a:xfrm>
              <a:prstGeom prst="line">
                <a:avLst/>
              </a:prstGeom>
              <a:noFill/>
              <a:ln w="317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 altLang="en-US"/>
              </a:p>
            </p:txBody>
          </p:sp>
        </p:grpSp>
        <p:sp>
          <p:nvSpPr>
            <p:cNvPr id="2108" name="Line 60"/>
            <p:cNvSpPr>
              <a:spLocks noChangeShapeType="1"/>
            </p:cNvSpPr>
            <p:nvPr/>
          </p:nvSpPr>
          <p:spPr bwMode="auto">
            <a:xfrm>
              <a:off x="2025" y="9108"/>
              <a:ext cx="155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標題 1"/>
          <p:cNvSpPr txBox="1">
            <a:spLocks/>
          </p:cNvSpPr>
          <p:nvPr/>
        </p:nvSpPr>
        <p:spPr bwMode="auto">
          <a:xfrm>
            <a:off x="827088" y="260350"/>
            <a:ext cx="7056437" cy="207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endParaRPr kumimoji="0" lang="en-US" altLang="zh-TW" sz="3200">
              <a:solidFill>
                <a:srgbClr val="C00000"/>
              </a:solidFill>
              <a:latin typeface="標楷體" pitchFamily="65" charset="-120"/>
              <a:ea typeface="標楷體" pitchFamily="65" charset="-120"/>
            </a:endParaRPr>
          </a:p>
          <a:p>
            <a:pPr algn="ctr" eaLnBrk="0" hangingPunct="0"/>
            <a:r>
              <a:rPr kumimoji="0" lang="zh-TW" altLang="en-US" sz="6000">
                <a:solidFill>
                  <a:srgbClr val="800080"/>
                </a:solidFill>
                <a:latin typeface="標楷體" pitchFamily="65" charset="-120"/>
                <a:ea typeface="標楷體" pitchFamily="65" charset="-120"/>
              </a:rPr>
              <a:t>確保</a:t>
            </a:r>
            <a:r>
              <a:rPr kumimoji="0" lang="zh-TW" altLang="en-US" sz="3200">
                <a:solidFill>
                  <a:srgbClr val="800080"/>
                </a:solidFill>
                <a:latin typeface="標楷體" pitchFamily="65" charset="-120"/>
                <a:ea typeface="標楷體" pitchFamily="65" charset="-120"/>
              </a:rPr>
              <a:t>學習品質是源頭</a:t>
            </a:r>
            <a:r>
              <a:rPr kumimoji="0" lang="en-US" altLang="zh-TW" sz="3200">
                <a:solidFill>
                  <a:srgbClr val="800080"/>
                </a:solidFill>
                <a:latin typeface="標楷體" pitchFamily="65" charset="-120"/>
                <a:ea typeface="標楷體" pitchFamily="65" charset="-120"/>
              </a:rPr>
              <a:t>…</a:t>
            </a:r>
            <a:endParaRPr kumimoji="0" lang="zh-TW" altLang="en-US" sz="2000">
              <a:solidFill>
                <a:srgbClr val="80008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7171" name="標題 1"/>
          <p:cNvSpPr txBox="1">
            <a:spLocks/>
          </p:cNvSpPr>
          <p:nvPr/>
        </p:nvSpPr>
        <p:spPr bwMode="auto">
          <a:xfrm>
            <a:off x="22225" y="3860800"/>
            <a:ext cx="7058025" cy="207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endParaRPr kumimoji="0" lang="en-US" altLang="zh-TW" sz="3200">
              <a:solidFill>
                <a:srgbClr val="C00000"/>
              </a:solidFill>
              <a:latin typeface="標楷體" pitchFamily="65" charset="-120"/>
              <a:ea typeface="標楷體" pitchFamily="65" charset="-120"/>
            </a:endParaRPr>
          </a:p>
          <a:p>
            <a:pPr algn="ctr" eaLnBrk="0" hangingPunct="0"/>
            <a:r>
              <a:rPr kumimoji="0" lang="zh-TW" altLang="en-US" sz="6000">
                <a:solidFill>
                  <a:srgbClr val="800080"/>
                </a:solidFill>
                <a:latin typeface="標楷體" pitchFamily="65" charset="-120"/>
                <a:ea typeface="標楷體" pitchFamily="65" charset="-120"/>
              </a:rPr>
              <a:t>厚植學力</a:t>
            </a:r>
          </a:p>
        </p:txBody>
      </p:sp>
      <p:cxnSp>
        <p:nvCxnSpPr>
          <p:cNvPr id="4" name="肘形接點 3"/>
          <p:cNvCxnSpPr/>
          <p:nvPr/>
        </p:nvCxnSpPr>
        <p:spPr>
          <a:xfrm rot="16200000" flipH="1">
            <a:off x="2016125" y="3105150"/>
            <a:ext cx="1943100" cy="863600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zh-TW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普遍參與：發展博物館化學習樂園的課程發展與實踐</a:t>
            </a:r>
            <a:endParaRPr lang="zh-TW" altLang="en-US" dirty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graphicFrame>
        <p:nvGraphicFramePr>
          <p:cNvPr id="4" name="表格 3"/>
          <p:cNvGraphicFramePr>
            <a:graphicFrameLocks noGrp="1"/>
          </p:cNvGraphicFramePr>
          <p:nvPr/>
        </p:nvGraphicFramePr>
        <p:xfrm>
          <a:off x="467544" y="1502524"/>
          <a:ext cx="8496944" cy="5331636"/>
        </p:xfrm>
        <a:graphic>
          <a:graphicData uri="http://schemas.openxmlformats.org/drawingml/2006/table">
            <a:tbl>
              <a:tblPr/>
              <a:tblGrid>
                <a:gridCol w="2389944"/>
                <a:gridCol w="3499302"/>
                <a:gridCol w="1303849"/>
                <a:gridCol w="1303849"/>
              </a:tblGrid>
              <a:tr h="58259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b="1" kern="100" dirty="0">
                          <a:latin typeface="Cambria"/>
                          <a:ea typeface="新細明體"/>
                          <a:cs typeface="Times New Roman"/>
                        </a:rPr>
                        <a:t>學習園區</a:t>
                      </a:r>
                      <a:endParaRPr lang="zh-TW" sz="20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9602" marR="59602" marT="0" marB="0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b="1" kern="100">
                          <a:latin typeface="Cambria"/>
                          <a:ea typeface="新細明體"/>
                          <a:cs typeface="Times New Roman"/>
                        </a:rPr>
                        <a:t>課程名稱</a:t>
                      </a:r>
                      <a:endParaRPr lang="zh-TW" sz="20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9602" marR="59602" marT="0" marB="0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b="1" kern="100">
                          <a:latin typeface="Cambria"/>
                          <a:ea typeface="新細明體"/>
                          <a:cs typeface="Times New Roman"/>
                        </a:rPr>
                        <a:t>實施年級</a:t>
                      </a:r>
                      <a:endParaRPr lang="zh-TW" sz="20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9602" marR="59602" marT="0" marB="0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b="1" kern="100">
                          <a:latin typeface="Cambria"/>
                          <a:ea typeface="新細明體"/>
                          <a:cs typeface="Times New Roman"/>
                        </a:rPr>
                        <a:t>融入領域</a:t>
                      </a:r>
                      <a:endParaRPr lang="zh-TW" sz="20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9602" marR="59602" marT="0" marB="0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585760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b="1" kern="100" dirty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人文藝術園區</a:t>
                      </a:r>
                      <a:endParaRPr lang="zh-TW" sz="2000" kern="100" dirty="0"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59602" marR="59602" marT="0" marB="0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4D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2000" kern="10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藝術家駐校</a:t>
                      </a:r>
                      <a:r>
                        <a:rPr lang="en-US" sz="2000" kern="10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~</a:t>
                      </a:r>
                      <a:r>
                        <a:rPr lang="zh-TW" sz="2000" kern="10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幻獸出沒</a:t>
                      </a:r>
                    </a:p>
                  </a:txBody>
                  <a:tcPr marL="59602" marR="59602" marT="0" marB="0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4D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六</a:t>
                      </a:r>
                    </a:p>
                  </a:txBody>
                  <a:tcPr marL="59602" marR="59602" marT="0" marB="0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4D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藝術與人文</a:t>
                      </a:r>
                    </a:p>
                  </a:txBody>
                  <a:tcPr marL="59602" marR="59602" marT="0" marB="0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4D0"/>
                    </a:solidFill>
                  </a:tcPr>
                </a:tc>
              </a:tr>
              <a:tr h="44421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2000" kern="10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小小天地</a:t>
                      </a:r>
                      <a:r>
                        <a:rPr lang="en-US" sz="2000" kern="10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~</a:t>
                      </a:r>
                      <a:r>
                        <a:rPr lang="zh-TW" sz="2000" kern="10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認識圖書館</a:t>
                      </a:r>
                    </a:p>
                  </a:txBody>
                  <a:tcPr marL="59602" marR="59602" marT="0" marB="0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二</a:t>
                      </a:r>
                    </a:p>
                  </a:txBody>
                  <a:tcPr marL="59602" marR="59602" marT="0" marB="0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語文</a:t>
                      </a:r>
                    </a:p>
                  </a:txBody>
                  <a:tcPr marL="59602" marR="59602" marT="0" marB="0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4210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b="1" kern="100" dirty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自然科學園區</a:t>
                      </a:r>
                      <a:endParaRPr lang="zh-TW" sz="2000" kern="100" dirty="0"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59602" marR="59602" marT="0" marB="0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altLang="en-US" sz="2000" kern="100" dirty="0" smtClean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森林故事館</a:t>
                      </a:r>
                      <a:endParaRPr lang="zh-TW" sz="2000" kern="100" dirty="0"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59602" marR="59602" marT="0" marB="0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三</a:t>
                      </a:r>
                    </a:p>
                  </a:txBody>
                  <a:tcPr marL="59602" marR="59602" marT="0" marB="0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 dirty="0" smtClean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自然</a:t>
                      </a:r>
                      <a:endParaRPr lang="zh-TW" sz="2000" kern="100" dirty="0"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59602" marR="59602" marT="0" marB="0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</a:tr>
              <a:tr h="44421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水生植物池</a:t>
                      </a:r>
                    </a:p>
                  </a:txBody>
                  <a:tcPr marL="59602" marR="59602" marT="0" marB="0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四</a:t>
                      </a:r>
                    </a:p>
                  </a:txBody>
                  <a:tcPr marL="59602" marR="59602" marT="0" marB="0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自然</a:t>
                      </a:r>
                    </a:p>
                  </a:txBody>
                  <a:tcPr marL="59602" marR="59602" marT="0" marB="0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4210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b="1" kern="10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歷史文化園區</a:t>
                      </a:r>
                      <a:endParaRPr lang="zh-TW" sz="2000" kern="100"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59602" marR="59602" marT="0" marB="0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FD9A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校園尋寶趣</a:t>
                      </a:r>
                    </a:p>
                  </a:txBody>
                  <a:tcPr marL="59602" marR="59602" marT="0" marB="0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FD9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一</a:t>
                      </a:r>
                    </a:p>
                  </a:txBody>
                  <a:tcPr marL="59602" marR="59602" marT="0" marB="0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FD9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生活課程</a:t>
                      </a:r>
                    </a:p>
                  </a:txBody>
                  <a:tcPr marL="59602" marR="59602" marT="0" marB="0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FD9A"/>
                    </a:solidFill>
                  </a:tcPr>
                </a:tc>
              </a:tr>
              <a:tr h="44421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百年歷史</a:t>
                      </a:r>
                    </a:p>
                  </a:txBody>
                  <a:tcPr marL="59602" marR="59602" marT="0" marB="0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五</a:t>
                      </a:r>
                    </a:p>
                  </a:txBody>
                  <a:tcPr marL="59602" marR="59602" marT="0" marB="0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社會</a:t>
                      </a:r>
                    </a:p>
                  </a:txBody>
                  <a:tcPr marL="59602" marR="59602" marT="0" marB="0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4210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b="1" kern="10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健康促進園區</a:t>
                      </a:r>
                      <a:endParaRPr lang="zh-TW" sz="2000" kern="100"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59602" marR="59602" marT="0" marB="0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健康體適能</a:t>
                      </a:r>
                    </a:p>
                  </a:txBody>
                  <a:tcPr marL="59602" marR="59602" marT="0" marB="0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三</a:t>
                      </a:r>
                    </a:p>
                  </a:txBody>
                  <a:tcPr marL="59602" marR="59602" marT="0" marB="0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健康</a:t>
                      </a:r>
                    </a:p>
                  </a:txBody>
                  <a:tcPr marL="59602" marR="59602" marT="0" marB="0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44421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踢出自信與健康</a:t>
                      </a:r>
                      <a:r>
                        <a:rPr lang="en-US" sz="2000" kern="100" dirty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~</a:t>
                      </a:r>
                      <a:r>
                        <a:rPr lang="zh-TW" sz="2000" kern="100" dirty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足球</a:t>
                      </a:r>
                    </a:p>
                  </a:txBody>
                  <a:tcPr marL="59602" marR="59602" marT="0" marB="0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2000" kern="100" dirty="0" smtClean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一</a:t>
                      </a:r>
                      <a:endParaRPr lang="zh-TW" sz="2000" kern="100" dirty="0"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59602" marR="59602" marT="0" marB="0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體育</a:t>
                      </a:r>
                    </a:p>
                  </a:txBody>
                  <a:tcPr marL="59602" marR="59602" marT="0" marB="0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4210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b="1" kern="10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行動學習</a:t>
                      </a:r>
                      <a:r>
                        <a:rPr lang="en-US" sz="2000" b="1" kern="10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E</a:t>
                      </a:r>
                      <a:r>
                        <a:rPr lang="zh-TW" sz="2000" b="1" kern="10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樂園</a:t>
                      </a:r>
                      <a:endParaRPr lang="zh-TW" sz="2000" kern="100"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59602" marR="59602" marT="0" marB="0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穿越古今遊校史</a:t>
                      </a:r>
                    </a:p>
                  </a:txBody>
                  <a:tcPr marL="59602" marR="59602" marT="0" marB="0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五</a:t>
                      </a:r>
                    </a:p>
                  </a:txBody>
                  <a:tcPr marL="59602" marR="59602" marT="0" marB="0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社會</a:t>
                      </a:r>
                    </a:p>
                  </a:txBody>
                  <a:tcPr marL="59602" marR="59602" marT="0" marB="0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</a:tr>
              <a:tr h="58576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與植物的對話</a:t>
                      </a:r>
                      <a:r>
                        <a:rPr lang="en-US" sz="2000" kern="100" dirty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~</a:t>
                      </a:r>
                      <a:r>
                        <a:rPr lang="zh-TW" sz="2000" kern="100" dirty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認識校園植物</a:t>
                      </a:r>
                    </a:p>
                  </a:txBody>
                  <a:tcPr marL="59602" marR="59602" marT="0" marB="0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四</a:t>
                      </a:r>
                    </a:p>
                  </a:txBody>
                  <a:tcPr marL="59602" marR="59602" marT="0" marB="0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自然</a:t>
                      </a:r>
                    </a:p>
                  </a:txBody>
                  <a:tcPr marL="59602" marR="59602" marT="0" marB="0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2627784" y="332656"/>
            <a:ext cx="48013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zh-TW" sz="2400" b="1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羅東國小「一生一專長」認證指標</a:t>
            </a:r>
            <a:endParaRPr lang="zh-TW" altLang="en-US" sz="2400" dirty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graphicFrame>
        <p:nvGraphicFramePr>
          <p:cNvPr id="10" name="表格 9"/>
          <p:cNvGraphicFramePr>
            <a:graphicFrameLocks noGrp="1"/>
          </p:cNvGraphicFramePr>
          <p:nvPr/>
        </p:nvGraphicFramePr>
        <p:xfrm>
          <a:off x="323526" y="928669"/>
          <a:ext cx="8496945" cy="5572166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748012"/>
                <a:gridCol w="764158"/>
                <a:gridCol w="6984775"/>
              </a:tblGrid>
              <a:tr h="507969"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TW" sz="1400" kern="100" dirty="0"/>
                        <a:t>項目</a:t>
                      </a:r>
                      <a:endParaRPr lang="zh-TW" sz="14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3681" marR="3681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TW" sz="1400" kern="100" dirty="0"/>
                        <a:t>認證</a:t>
                      </a:r>
                    </a:p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TW" sz="1400" kern="100" dirty="0"/>
                        <a:t>等級</a:t>
                      </a:r>
                      <a:endParaRPr lang="zh-TW" sz="14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3681" marR="3681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TW" sz="1400" kern="100" dirty="0"/>
                        <a:t>認證指標</a:t>
                      </a:r>
                      <a:endParaRPr lang="zh-TW" sz="14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3681" marR="3681" marT="0" marB="0" anchor="ctr">
                    <a:solidFill>
                      <a:srgbClr val="FFFF00"/>
                    </a:solidFill>
                  </a:tcPr>
                </a:tc>
              </a:tr>
              <a:tr h="572906">
                <a:tc rowSpan="3"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TW" sz="1400" kern="100" dirty="0"/>
                        <a:t>跳</a:t>
                      </a:r>
                    </a:p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TW" sz="1400" kern="100" dirty="0"/>
                        <a:t>繩</a:t>
                      </a:r>
                      <a:endParaRPr lang="zh-TW" sz="14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3681" marR="368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zh-TW" altLang="en-US" sz="1400" kern="100" dirty="0" smtClean="0">
                          <a:latin typeface="Calibri"/>
                          <a:ea typeface="新細明體"/>
                          <a:cs typeface="Times New Roman"/>
                        </a:rPr>
                        <a:t>四年級</a:t>
                      </a:r>
                      <a:endParaRPr lang="zh-TW" sz="14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3681" marR="368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/>
                        <a:t>1.</a:t>
                      </a:r>
                      <a:r>
                        <a:rPr lang="zh-TW" sz="1400" kern="100" dirty="0"/>
                        <a:t>雙腳併攏前迴旋跳，需連續，限時一分鐘跳完</a:t>
                      </a:r>
                      <a:r>
                        <a:rPr lang="en-US" sz="1400" kern="100" dirty="0"/>
                        <a:t>100</a:t>
                      </a:r>
                      <a:r>
                        <a:rPr lang="zh-TW" sz="1400" kern="100" dirty="0"/>
                        <a:t>下</a:t>
                      </a:r>
                    </a:p>
                    <a:p>
                      <a:pPr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/>
                        <a:t>2.</a:t>
                      </a:r>
                      <a:r>
                        <a:rPr lang="zh-TW" sz="1400" kern="100" dirty="0"/>
                        <a:t>雙腳併攏後迴旋跳，可不連續，限時一分鐘跳完</a:t>
                      </a:r>
                      <a:r>
                        <a:rPr lang="en-US" sz="1400" kern="100" dirty="0"/>
                        <a:t>50</a:t>
                      </a:r>
                      <a:r>
                        <a:rPr lang="zh-TW" sz="1400" kern="100" dirty="0"/>
                        <a:t>下 </a:t>
                      </a:r>
                      <a:endParaRPr lang="zh-TW" sz="14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3681" marR="3681" marT="0" marB="0"/>
                </a:tc>
              </a:tr>
              <a:tr h="533368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zh-TW" altLang="en-US" sz="1400" kern="100" dirty="0" smtClean="0">
                          <a:latin typeface="Calibri"/>
                          <a:ea typeface="新細明體"/>
                          <a:cs typeface="Times New Roman"/>
                        </a:rPr>
                        <a:t>五年級</a:t>
                      </a:r>
                      <a:endParaRPr lang="zh-TW" sz="14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3681" marR="3681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kern="100"/>
                        <a:t>1.</a:t>
                      </a:r>
                      <a:r>
                        <a:rPr lang="zh-TW" sz="1400" kern="100"/>
                        <a:t>原地交換腳跑跳，需連續，限時一分鐘跳完</a:t>
                      </a:r>
                      <a:r>
                        <a:rPr lang="en-US" sz="1400" kern="100"/>
                        <a:t>60</a:t>
                      </a:r>
                      <a:r>
                        <a:rPr lang="zh-TW" sz="1400" kern="100"/>
                        <a:t>下。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kern="100"/>
                        <a:t>2.</a:t>
                      </a:r>
                      <a:r>
                        <a:rPr lang="zh-TW" sz="1400" kern="100"/>
                        <a:t>原地交換腳跑跳，可不連續，限時一分鐘跳完</a:t>
                      </a:r>
                      <a:r>
                        <a:rPr lang="en-US" sz="1400" kern="100"/>
                        <a:t>120</a:t>
                      </a:r>
                      <a:r>
                        <a:rPr lang="zh-TW" sz="1400" kern="100"/>
                        <a:t>下。</a:t>
                      </a:r>
                      <a:endParaRPr lang="zh-TW" sz="14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3681" marR="3681" marT="0" marB="0"/>
                </a:tc>
              </a:tr>
              <a:tr h="507969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zh-TW" altLang="en-US" sz="1400" kern="100" dirty="0" smtClean="0">
                          <a:latin typeface="Calibri"/>
                          <a:ea typeface="新細明體"/>
                          <a:cs typeface="Times New Roman"/>
                        </a:rPr>
                        <a:t>六年級</a:t>
                      </a:r>
                      <a:endParaRPr lang="zh-TW" sz="14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3681" marR="368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/>
                        <a:t>1.</a:t>
                      </a:r>
                      <a:r>
                        <a:rPr lang="zh-TW" sz="1400" kern="100"/>
                        <a:t>原地交換腳跑跳，需連續，限時一分鐘跳完</a:t>
                      </a:r>
                      <a:r>
                        <a:rPr lang="en-US" sz="1400" kern="100"/>
                        <a:t>120</a:t>
                      </a:r>
                      <a:r>
                        <a:rPr lang="zh-TW" sz="1400" kern="100"/>
                        <a:t>下。</a:t>
                      </a:r>
                    </a:p>
                    <a:p>
                      <a:pPr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/>
                        <a:t>2.</a:t>
                      </a:r>
                      <a:r>
                        <a:rPr lang="zh-TW" sz="1400" kern="100"/>
                        <a:t>一分鐘內跳繩跑跳</a:t>
                      </a:r>
                      <a:r>
                        <a:rPr lang="en-US" sz="1400" kern="100"/>
                        <a:t>200</a:t>
                      </a:r>
                      <a:r>
                        <a:rPr lang="zh-TW" sz="1400" kern="100"/>
                        <a:t>公尺</a:t>
                      </a:r>
                      <a:endParaRPr lang="zh-TW" sz="14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3681" marR="3681" marT="0" marB="0"/>
                </a:tc>
              </a:tr>
              <a:tr h="299777">
                <a:tc rowSpan="3"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TW" sz="1400" kern="100" dirty="0"/>
                        <a:t>書法</a:t>
                      </a:r>
                      <a:endParaRPr lang="zh-TW" sz="14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3681" marR="368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zh-TW" altLang="en-US" sz="1400" kern="100" dirty="0" smtClean="0">
                          <a:latin typeface="Calibri"/>
                          <a:ea typeface="新細明體"/>
                          <a:cs typeface="Times New Roman"/>
                        </a:rPr>
                        <a:t>四年級</a:t>
                      </a:r>
                      <a:endParaRPr lang="zh-TW" sz="14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3681" marR="3681" marT="0" marB="0" anchor="ctr"/>
                </a:tc>
                <a:tc>
                  <a:txBody>
                    <a:bodyPr/>
                    <a:lstStyle/>
                    <a:p>
                      <a:pPr indent="7620" algn="just">
                        <a:lnSpc>
                          <a:spcPts val="1200"/>
                        </a:lnSpc>
                      </a:pPr>
                      <a:r>
                        <a:rPr lang="zh-TW" sz="1400" kern="100"/>
                        <a:t>能以楷書臨摹字帖書寫於毛邊紙上，並符合基本點畫、筆順及結構等標準。</a:t>
                      </a:r>
                      <a:endParaRPr lang="zh-TW" sz="14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3681" marR="3681" marT="0" marB="0" anchor="ctr"/>
                </a:tc>
              </a:tr>
              <a:tr h="359732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zh-TW" altLang="en-US" sz="1400" kern="100" dirty="0" smtClean="0">
                          <a:latin typeface="Calibri"/>
                          <a:ea typeface="新細明體"/>
                          <a:cs typeface="Times New Roman"/>
                        </a:rPr>
                        <a:t>五年級</a:t>
                      </a:r>
                      <a:endParaRPr lang="zh-TW" sz="14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3681" marR="3681" marT="0" marB="0" anchor="ctr"/>
                </a:tc>
                <a:tc>
                  <a:txBody>
                    <a:bodyPr/>
                    <a:lstStyle/>
                    <a:p>
                      <a:pPr indent="7620" algn="just">
                        <a:lnSpc>
                          <a:spcPts val="1200"/>
                        </a:lnSpc>
                      </a:pPr>
                      <a:r>
                        <a:rPr lang="zh-TW" sz="1400" kern="100" dirty="0"/>
                        <a:t>能以楷書自運於毛邊紙上，完成至少</a:t>
                      </a:r>
                      <a:r>
                        <a:rPr lang="en-US" sz="1400" kern="100" dirty="0"/>
                        <a:t>12</a:t>
                      </a:r>
                      <a:r>
                        <a:rPr lang="zh-TW" sz="1400" kern="100" dirty="0"/>
                        <a:t>個字的作品，並符合基本點畫、筆順及結構等標準。</a:t>
                      </a:r>
                      <a:endParaRPr lang="zh-TW" sz="14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3681" marR="3681" marT="0" marB="0" anchor="ctr"/>
                </a:tc>
              </a:tr>
              <a:tr h="34974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zh-TW" altLang="en-US" sz="1400" kern="100" dirty="0" smtClean="0">
                          <a:latin typeface="Calibri"/>
                          <a:ea typeface="新細明體"/>
                          <a:cs typeface="Times New Roman"/>
                        </a:rPr>
                        <a:t>六年級</a:t>
                      </a:r>
                      <a:endParaRPr lang="zh-TW" sz="14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3681" marR="3681" marT="0" marB="0" anchor="ctr"/>
                </a:tc>
                <a:tc>
                  <a:txBody>
                    <a:bodyPr/>
                    <a:lstStyle/>
                    <a:p>
                      <a:pPr indent="7620" algn="just">
                        <a:lnSpc>
                          <a:spcPts val="1200"/>
                        </a:lnSpc>
                      </a:pPr>
                      <a:r>
                        <a:rPr lang="zh-TW" sz="1400" kern="100"/>
                        <a:t>能以楷書自運於宣紙上，完成至少</a:t>
                      </a:r>
                      <a:r>
                        <a:rPr lang="en-US" sz="1400" kern="100"/>
                        <a:t>20</a:t>
                      </a:r>
                      <a:r>
                        <a:rPr lang="zh-TW" sz="1400" kern="100"/>
                        <a:t>個字的作品，並符合基本點畫、筆順及結構等標準。</a:t>
                      </a:r>
                      <a:endParaRPr lang="zh-TW" sz="14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3681" marR="3681" marT="0" marB="0" anchor="ctr"/>
                </a:tc>
              </a:tr>
              <a:tr h="761953">
                <a:tc rowSpan="3"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TW" sz="1400" kern="0" dirty="0"/>
                        <a:t>舞蹈</a:t>
                      </a:r>
                      <a:endParaRPr lang="zh-TW" sz="14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3681" marR="368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zh-TW" altLang="en-US" sz="1400" kern="100" dirty="0" smtClean="0">
                          <a:latin typeface="Calibri"/>
                          <a:ea typeface="新細明體"/>
                          <a:cs typeface="Times New Roman"/>
                        </a:rPr>
                        <a:t>四年級</a:t>
                      </a:r>
                      <a:endParaRPr lang="zh-TW" sz="14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3681" marR="368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400" kern="0" dirty="0"/>
                        <a:t>1.</a:t>
                      </a:r>
                      <a:r>
                        <a:rPr lang="zh-TW" sz="1400" kern="0" dirty="0"/>
                        <a:t>柔軟與平衡：能完成前滾翻、扶杆壓腿、體前彎等動作。</a:t>
                      </a:r>
                      <a:endParaRPr lang="zh-TW" sz="1400" kern="100" dirty="0"/>
                    </a:p>
                    <a:p>
                      <a:pPr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400" kern="0" dirty="0"/>
                        <a:t>2.</a:t>
                      </a:r>
                      <a:r>
                        <a:rPr lang="zh-TW" sz="1400" kern="0" dirty="0"/>
                        <a:t>律動：能跟隨教師指令做出正確動作。</a:t>
                      </a:r>
                      <a:endParaRPr lang="zh-TW" sz="1400" kern="100" dirty="0"/>
                    </a:p>
                    <a:p>
                      <a:pPr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400" kern="0" dirty="0"/>
                        <a:t>3.</a:t>
                      </a:r>
                      <a:r>
                        <a:rPr lang="zh-TW" sz="1400" kern="0" dirty="0"/>
                        <a:t>創意：能與同學一起創作八個</a:t>
                      </a:r>
                      <a:r>
                        <a:rPr lang="en-US" sz="1400" kern="0" dirty="0"/>
                        <a:t>8</a:t>
                      </a:r>
                      <a:r>
                        <a:rPr lang="zh-TW" sz="1400" kern="0" dirty="0"/>
                        <a:t>拍的動作。</a:t>
                      </a:r>
                      <a:endParaRPr lang="zh-TW" sz="14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3681" marR="3681" marT="0" marB="0"/>
                </a:tc>
              </a:tr>
              <a:tr h="839376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zh-TW" altLang="en-US" sz="1400" kern="100" dirty="0" smtClean="0">
                          <a:latin typeface="Calibri"/>
                          <a:ea typeface="新細明體"/>
                          <a:cs typeface="Times New Roman"/>
                        </a:rPr>
                        <a:t>五年級</a:t>
                      </a:r>
                      <a:endParaRPr lang="zh-TW" sz="14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3681" marR="368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400" kern="0" dirty="0"/>
                        <a:t>1.</a:t>
                      </a:r>
                      <a:r>
                        <a:rPr lang="zh-TW" sz="1400" kern="0" dirty="0"/>
                        <a:t>柔軟度與平衡：能完成下腰、劈腿、雙手側翻等完整動作。</a:t>
                      </a:r>
                      <a:endParaRPr lang="zh-TW" sz="1400" kern="100" dirty="0"/>
                    </a:p>
                    <a:p>
                      <a:pPr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400" kern="0" dirty="0"/>
                        <a:t>2.</a:t>
                      </a:r>
                      <a:r>
                        <a:rPr lang="zh-TW" sz="1400" kern="0" dirty="0"/>
                        <a:t>律動：能配合音樂做出完整動作，完成一分鐘的舞碼。</a:t>
                      </a:r>
                      <a:endParaRPr lang="zh-TW" sz="1400" kern="100" dirty="0"/>
                    </a:p>
                    <a:p>
                      <a:pPr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400" kern="0" dirty="0"/>
                        <a:t>3.</a:t>
                      </a:r>
                      <a:r>
                        <a:rPr lang="zh-TW" sz="1400" kern="0" dirty="0"/>
                        <a:t>創意：能搭配音樂自己創作八個</a:t>
                      </a:r>
                      <a:r>
                        <a:rPr lang="en-US" sz="1400" kern="0" dirty="0"/>
                        <a:t>8</a:t>
                      </a:r>
                      <a:r>
                        <a:rPr lang="zh-TW" sz="1400" kern="0" dirty="0"/>
                        <a:t>拍的動作。</a:t>
                      </a:r>
                      <a:endParaRPr lang="zh-TW" sz="14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3681" marR="3681" marT="0" marB="0"/>
                </a:tc>
              </a:tr>
              <a:tr h="839376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zh-TW" altLang="en-US" sz="1400" kern="100" dirty="0" smtClean="0">
                          <a:latin typeface="Calibri"/>
                          <a:ea typeface="新細明體"/>
                          <a:cs typeface="Times New Roman"/>
                        </a:rPr>
                        <a:t>六年級</a:t>
                      </a:r>
                      <a:endParaRPr lang="zh-TW" sz="14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3681" marR="368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400" kern="0" dirty="0"/>
                        <a:t>1.</a:t>
                      </a:r>
                      <a:r>
                        <a:rPr lang="zh-TW" sz="1400" kern="0" dirty="0"/>
                        <a:t>柔軟度與平衡：能完成拿頂、拱橋等完整動作。</a:t>
                      </a:r>
                      <a:endParaRPr lang="zh-TW" sz="1400" kern="100" dirty="0"/>
                    </a:p>
                    <a:p>
                      <a:pPr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400" kern="0" dirty="0"/>
                        <a:t>2.</a:t>
                      </a:r>
                      <a:r>
                        <a:rPr lang="zh-TW" sz="1400" kern="0" dirty="0"/>
                        <a:t>律動：能運用身體流暢的表現出個人動作特色。</a:t>
                      </a:r>
                      <a:endParaRPr lang="zh-TW" sz="1400" kern="100" dirty="0"/>
                    </a:p>
                    <a:p>
                      <a:pPr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400" kern="0" dirty="0"/>
                        <a:t>3.</a:t>
                      </a:r>
                      <a:r>
                        <a:rPr lang="zh-TW" sz="1400" kern="0" dirty="0"/>
                        <a:t>創意：能融入自己編創的舞蹈動作於舞碼中，並完整表演。</a:t>
                      </a:r>
                      <a:endParaRPr lang="zh-TW" sz="14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3681" marR="3681" marT="0" marB="0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格 3"/>
          <p:cNvGraphicFramePr>
            <a:graphicFrameLocks noGrp="1"/>
          </p:cNvGraphicFramePr>
          <p:nvPr/>
        </p:nvGraphicFramePr>
        <p:xfrm>
          <a:off x="214282" y="714356"/>
          <a:ext cx="8643998" cy="5381224"/>
        </p:xfrm>
        <a:graphic>
          <a:graphicData uri="http://schemas.openxmlformats.org/drawingml/2006/table">
            <a:tbl>
              <a:tblPr>
                <a:tableStyleId>{775DCB02-9BB8-47FD-8907-85C794F793BA}</a:tableStyleId>
              </a:tblPr>
              <a:tblGrid>
                <a:gridCol w="889439"/>
                <a:gridCol w="1110825"/>
                <a:gridCol w="6643734"/>
              </a:tblGrid>
              <a:tr h="729247"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kern="0" dirty="0"/>
                        <a:t>高</a:t>
                      </a:r>
                      <a:endParaRPr lang="zh-TW" sz="1600" kern="100" dirty="0"/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kern="0" dirty="0"/>
                        <a:t>音</a:t>
                      </a:r>
                      <a:endParaRPr lang="zh-TW" sz="1600" kern="100" dirty="0"/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kern="0" dirty="0"/>
                        <a:t>直</a:t>
                      </a:r>
                      <a:endParaRPr lang="zh-TW" sz="1600" kern="100" dirty="0"/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kern="0" dirty="0"/>
                        <a:t>笛</a:t>
                      </a:r>
                      <a:endParaRPr lang="zh-TW" sz="16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3388" marR="33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TW" sz="1600" kern="100" dirty="0"/>
                        <a:t>四年級</a:t>
                      </a:r>
                      <a:endParaRPr lang="zh-TW" sz="16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3388" marR="3388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en-US" sz="1600" kern="0" dirty="0"/>
                        <a:t>1.</a:t>
                      </a:r>
                      <a:r>
                        <a:rPr lang="zh-TW" sz="1600" kern="0" dirty="0"/>
                        <a:t>能用正確指法吹奏中央</a:t>
                      </a:r>
                      <a:r>
                        <a:rPr lang="en-US" sz="1600" kern="0" dirty="0"/>
                        <a:t>Do</a:t>
                      </a:r>
                      <a:r>
                        <a:rPr lang="zh-TW" sz="1600" kern="0" dirty="0"/>
                        <a:t>到高音</a:t>
                      </a:r>
                      <a:r>
                        <a:rPr lang="en-US" sz="1600" kern="0" dirty="0"/>
                        <a:t>Mi</a:t>
                      </a:r>
                      <a:endParaRPr lang="zh-TW" sz="1600" kern="100" dirty="0"/>
                    </a:p>
                    <a:p>
                      <a:pPr marL="45720" indent="-45720" algn="l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en-US" sz="1600" kern="0" dirty="0"/>
                        <a:t>2.</a:t>
                      </a:r>
                      <a:r>
                        <a:rPr lang="zh-TW" sz="1600" kern="0" dirty="0"/>
                        <a:t>能用正確方式並完整的吹奏下列其中一首歌曲：</a:t>
                      </a:r>
                      <a:r>
                        <a:rPr lang="zh-TW" sz="1600" kern="0" spc="-50" dirty="0"/>
                        <a:t>《河水》、《心中有歌》、《紫竹調》、《丟丟銅仔》</a:t>
                      </a:r>
                      <a:endParaRPr lang="zh-TW" sz="16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3388" marR="3388" marT="0" marB="0" anchor="ctr"/>
                </a:tc>
              </a:tr>
              <a:tr h="139220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TW" sz="1600" kern="100" dirty="0"/>
                        <a:t>五年級</a:t>
                      </a:r>
                      <a:endParaRPr lang="zh-TW" sz="16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3388" marR="3388" marT="0" marB="0" anchor="ctr"/>
                </a:tc>
                <a:tc>
                  <a:txBody>
                    <a:bodyPr/>
                    <a:lstStyle/>
                    <a:p>
                      <a:pPr marL="91440" indent="-91440" algn="l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en-US" sz="1600" kern="0" dirty="0"/>
                        <a:t>1.</a:t>
                      </a:r>
                      <a:r>
                        <a:rPr lang="zh-TW" sz="1600" kern="0" dirty="0"/>
                        <a:t>能用正確指法吹奏升</a:t>
                      </a:r>
                      <a:r>
                        <a:rPr lang="en-US" sz="1600" kern="0" dirty="0" err="1"/>
                        <a:t>Fa</a:t>
                      </a:r>
                      <a:r>
                        <a:rPr lang="zh-TW" sz="1600" kern="0" dirty="0"/>
                        <a:t>，並能用正確方式完整的吹奏下列其中一首歌曲：</a:t>
                      </a:r>
                      <a:r>
                        <a:rPr lang="zh-TW" sz="1600" kern="0" spc="-50" dirty="0"/>
                        <a:t>《耶誕鈴聲》、《西風的話》、《天空之城》、《生日快樂》、《龍的傳人》</a:t>
                      </a:r>
                      <a:endParaRPr lang="zh-TW" sz="1600" kern="100" dirty="0"/>
                    </a:p>
                    <a:p>
                      <a:pPr marL="91440" indent="-91440" algn="l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en-US" sz="1600" kern="0" dirty="0"/>
                        <a:t>2.</a:t>
                      </a:r>
                      <a:r>
                        <a:rPr lang="zh-TW" sz="1600" kern="0" dirty="0"/>
                        <a:t>能用正確指法吹奏降</a:t>
                      </a:r>
                      <a:r>
                        <a:rPr lang="en-US" sz="1600" kern="0" dirty="0"/>
                        <a:t>Si</a:t>
                      </a:r>
                      <a:r>
                        <a:rPr lang="zh-TW" sz="1600" kern="0" dirty="0"/>
                        <a:t>，並能用正確方式完整的吹奏下列其中一首歌曲：</a:t>
                      </a:r>
                      <a:r>
                        <a:rPr lang="zh-TW" sz="1600" kern="0" spc="-50" dirty="0"/>
                        <a:t>《往事難忘》、《母親你真偉大》、《</a:t>
                      </a:r>
                      <a:r>
                        <a:rPr lang="en-US" sz="1600" kern="0" spc="-50" dirty="0"/>
                        <a:t>DORAEMON</a:t>
                      </a:r>
                      <a:r>
                        <a:rPr lang="zh-TW" sz="1600" kern="0" spc="-50" dirty="0"/>
                        <a:t>》</a:t>
                      </a:r>
                      <a:endParaRPr lang="zh-TW" sz="1600" kern="100" dirty="0"/>
                    </a:p>
                    <a:p>
                      <a:pPr marL="83820" indent="-83820" algn="l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en-US" sz="1600" kern="0" spc="-50" dirty="0"/>
                        <a:t>3.</a:t>
                      </a:r>
                      <a:r>
                        <a:rPr lang="zh-TW" sz="1600" kern="0" spc="-50" dirty="0"/>
                        <a:t>可以吹出跳音、止音、持音</a:t>
                      </a:r>
                      <a:endParaRPr lang="zh-TW" sz="16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3388" marR="3388" marT="0" marB="0" anchor="ctr"/>
                </a:tc>
              </a:tr>
              <a:tr h="92813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TW" sz="1600" kern="100" dirty="0"/>
                        <a:t>六年級</a:t>
                      </a:r>
                      <a:endParaRPr lang="zh-TW" sz="16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3388" marR="3388" marT="0" marB="0" anchor="ctr"/>
                </a:tc>
                <a:tc>
                  <a:txBody>
                    <a:bodyPr/>
                    <a:lstStyle/>
                    <a:p>
                      <a:pPr marL="91440" indent="-91440" algn="l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en-US" sz="1600" kern="0" dirty="0"/>
                        <a:t>1.</a:t>
                      </a:r>
                      <a:r>
                        <a:rPr lang="zh-TW" sz="1600" kern="0" dirty="0"/>
                        <a:t>能用正確方式並完整的吹奏下列其中一首歌曲：</a:t>
                      </a:r>
                      <a:r>
                        <a:rPr lang="zh-TW" sz="1600" kern="0" spc="-50" dirty="0"/>
                        <a:t>《愛的真諦》、《散步》、《</a:t>
                      </a:r>
                      <a:r>
                        <a:rPr lang="en-US" sz="1600" kern="0" spc="-50" dirty="0"/>
                        <a:t>Proud of You</a:t>
                      </a:r>
                      <a:r>
                        <a:rPr lang="zh-TW" sz="1600" kern="0" spc="-50" dirty="0"/>
                        <a:t>》、《龍貓》。</a:t>
                      </a:r>
                      <a:endParaRPr lang="zh-TW" sz="1600" kern="100" dirty="0"/>
                    </a:p>
                    <a:p>
                      <a:pPr algn="l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en-US" sz="1600" kern="0" dirty="0"/>
                        <a:t>2.</a:t>
                      </a:r>
                      <a:r>
                        <a:rPr lang="zh-TW" sz="1600" kern="0" dirty="0"/>
                        <a:t>能與同學二部合奏下列其中一首歌曲：《我的小笛子》或《燈塔》。</a:t>
                      </a:r>
                      <a:endParaRPr lang="zh-TW" sz="16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3388" marR="3388" marT="0" marB="0" anchor="ctr"/>
                </a:tc>
              </a:tr>
              <a:tr h="739498"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kern="0"/>
                        <a:t>口</a:t>
                      </a:r>
                      <a:endParaRPr lang="zh-TW" sz="1600" kern="100"/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kern="0"/>
                        <a:t>琴</a:t>
                      </a:r>
                      <a:endParaRPr lang="zh-TW" sz="16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3388" marR="33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TW" sz="1600" kern="100" dirty="0"/>
                        <a:t>四年級</a:t>
                      </a:r>
                      <a:endParaRPr lang="zh-TW" sz="16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3388" marR="3388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700"/>
                        </a:lnSpc>
                        <a:spcAft>
                          <a:spcPts val="0"/>
                        </a:spcAft>
                        <a:tabLst>
                          <a:tab pos="650875" algn="l"/>
                        </a:tabLst>
                      </a:pPr>
                      <a:r>
                        <a:rPr lang="en-US" sz="1600" kern="0" dirty="0"/>
                        <a:t>1.</a:t>
                      </a:r>
                      <a:r>
                        <a:rPr lang="zh-TW" sz="1600" kern="0" dirty="0"/>
                        <a:t>能用正確的方式吹奏兩個音層</a:t>
                      </a:r>
                      <a:endParaRPr lang="zh-TW" sz="1600" kern="100" dirty="0"/>
                    </a:p>
                    <a:p>
                      <a:pPr algn="l">
                        <a:lnSpc>
                          <a:spcPts val="1700"/>
                        </a:lnSpc>
                        <a:spcAft>
                          <a:spcPts val="0"/>
                        </a:spcAft>
                        <a:tabLst>
                          <a:tab pos="650875" algn="l"/>
                        </a:tabLst>
                      </a:pPr>
                      <a:r>
                        <a:rPr lang="en-US" sz="1600" kern="0" dirty="0"/>
                        <a:t>2.</a:t>
                      </a:r>
                      <a:r>
                        <a:rPr lang="zh-TW" sz="1600" kern="0" dirty="0"/>
                        <a:t>能用正確的方式吹奏下列其中一首歌曲：《歡樂歌》、《校歌》、《聖誕鈴聲》</a:t>
                      </a:r>
                      <a:endParaRPr lang="zh-TW" sz="16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3388" marR="3388" marT="0" marB="0" anchor="ctr"/>
                </a:tc>
              </a:tr>
              <a:tr h="997267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TW" sz="1600" kern="100" dirty="0"/>
                        <a:t>五年級</a:t>
                      </a:r>
                      <a:endParaRPr lang="zh-TW" sz="16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3388" marR="3388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en-US" sz="1600" kern="0" dirty="0"/>
                        <a:t>1.</a:t>
                      </a:r>
                      <a:r>
                        <a:rPr lang="zh-TW" sz="1600" kern="0" dirty="0"/>
                        <a:t>能用正確的方式吹奏三個音層</a:t>
                      </a:r>
                      <a:endParaRPr lang="zh-TW" sz="1600" kern="100" dirty="0"/>
                    </a:p>
                    <a:p>
                      <a:pPr algn="l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en-US" sz="1600" kern="0" dirty="0"/>
                        <a:t>2.</a:t>
                      </a:r>
                      <a:r>
                        <a:rPr lang="zh-TW" sz="1600" kern="0" dirty="0"/>
                        <a:t>能用正確的方式吹奏出單音</a:t>
                      </a:r>
                      <a:endParaRPr lang="zh-TW" sz="1600" kern="100" dirty="0"/>
                    </a:p>
                    <a:p>
                      <a:pPr algn="l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en-US" sz="1600" kern="0" dirty="0"/>
                        <a:t>3.</a:t>
                      </a:r>
                      <a:r>
                        <a:rPr lang="zh-TW" sz="1600" kern="0" dirty="0"/>
                        <a:t>能用正確的方式吹奏下列其中一首歌曲：《</a:t>
                      </a:r>
                      <a:r>
                        <a:rPr lang="en-US" sz="1600" kern="0" dirty="0"/>
                        <a:t>Do Re Mi</a:t>
                      </a:r>
                      <a:r>
                        <a:rPr lang="zh-TW" sz="1600" kern="0" dirty="0"/>
                        <a:t>》、《國歌》、《外婆的澎湖灣》</a:t>
                      </a:r>
                      <a:endParaRPr lang="zh-TW" sz="16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3388" marR="3388" marT="0" marB="0" anchor="ctr"/>
                </a:tc>
              </a:tr>
              <a:tr h="594879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TW" sz="1600" kern="100" dirty="0"/>
                        <a:t>六年級</a:t>
                      </a:r>
                      <a:endParaRPr lang="zh-TW" sz="16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3388" marR="3388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en-US" sz="1600" kern="0" dirty="0"/>
                        <a:t>1.</a:t>
                      </a:r>
                      <a:r>
                        <a:rPr lang="zh-TW" sz="1600" kern="0" dirty="0"/>
                        <a:t>能正確手振吹奏口琴</a:t>
                      </a:r>
                      <a:endParaRPr lang="zh-TW" sz="1600" kern="100" dirty="0"/>
                    </a:p>
                    <a:p>
                      <a:pPr algn="l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en-US" sz="1600" kern="0" dirty="0"/>
                        <a:t>2.</a:t>
                      </a:r>
                      <a:r>
                        <a:rPr lang="zh-TW" sz="1600" kern="0" dirty="0"/>
                        <a:t>能與同學搭配合音吹奏一首曲子</a:t>
                      </a:r>
                      <a:endParaRPr lang="zh-TW" sz="16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3388" marR="3388" marT="0" marB="0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格 3"/>
          <p:cNvGraphicFramePr>
            <a:graphicFrameLocks noGrp="1"/>
          </p:cNvGraphicFramePr>
          <p:nvPr/>
        </p:nvGraphicFramePr>
        <p:xfrm>
          <a:off x="642910" y="285728"/>
          <a:ext cx="8001056" cy="6317317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793230"/>
                <a:gridCol w="793231"/>
                <a:gridCol w="6414595"/>
              </a:tblGrid>
              <a:tr h="606147"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600" kern="0" dirty="0"/>
                        <a:t/>
                      </a:r>
                      <a:br>
                        <a:rPr lang="en-US" sz="1600" kern="0" dirty="0"/>
                      </a:br>
                      <a:r>
                        <a:rPr lang="zh-TW" sz="1600" kern="100" dirty="0"/>
                        <a:t>項目</a:t>
                      </a:r>
                      <a:endParaRPr lang="zh-TW" sz="16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3082" marR="3082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TW" sz="1600" kern="100" dirty="0"/>
                        <a:t>認證</a:t>
                      </a:r>
                    </a:p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TW" sz="1600" kern="100" dirty="0"/>
                        <a:t>等級</a:t>
                      </a:r>
                      <a:endParaRPr lang="zh-TW" sz="16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3082" marR="3082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TW" sz="1600" kern="100" dirty="0"/>
                        <a:t>認證指標</a:t>
                      </a:r>
                      <a:endParaRPr lang="zh-TW" sz="16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3082" marR="3082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98707"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kern="100" dirty="0"/>
                        <a:t>版畫</a:t>
                      </a:r>
                      <a:endParaRPr lang="zh-TW" sz="16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3082" marR="308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TW" sz="1600" kern="100" dirty="0"/>
                        <a:t>四年級</a:t>
                      </a:r>
                      <a:endParaRPr lang="zh-TW" sz="16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3082" marR="308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600" kern="0"/>
                        <a:t>1.</a:t>
                      </a:r>
                      <a:r>
                        <a:rPr lang="zh-TW" sz="1600" kern="0"/>
                        <a:t>能認識凹凸面及疏密、粗細的變化製作紙版。</a:t>
                      </a:r>
                      <a:endParaRPr lang="zh-TW" sz="1600" kern="100"/>
                    </a:p>
                    <a:p>
                      <a:pPr marL="136525" indent="-136525" algn="just">
                        <a:lnSpc>
                          <a:spcPts val="1600"/>
                        </a:lnSpc>
                        <a:spcAft>
                          <a:spcPts val="0"/>
                        </a:spcAft>
                        <a:tabLst>
                          <a:tab pos="120650" algn="l"/>
                        </a:tabLst>
                      </a:pPr>
                      <a:r>
                        <a:rPr lang="en-US" sz="1600" kern="0"/>
                        <a:t>2.</a:t>
                      </a:r>
                      <a:r>
                        <a:rPr lang="zh-TW" sz="1600" kern="0"/>
                        <a:t>能利用紙版一色拓印完成作品。</a:t>
                      </a:r>
                      <a:endParaRPr lang="zh-TW" sz="16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3082" marR="3082" marT="0" marB="0" anchor="ctr"/>
                </a:tc>
              </a:tr>
              <a:tr h="398707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TW" sz="1600" kern="100" dirty="0"/>
                        <a:t>五年級</a:t>
                      </a:r>
                      <a:endParaRPr lang="zh-TW" sz="16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3082" marR="308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600" kern="0"/>
                        <a:t>1.</a:t>
                      </a:r>
                      <a:r>
                        <a:rPr lang="zh-TW" sz="1600" kern="0"/>
                        <a:t>能表現精密細微的觀察描繪於珍珠板上。</a:t>
                      </a:r>
                      <a:endParaRPr lang="zh-TW" sz="1600" kern="100"/>
                    </a:p>
                    <a:p>
                      <a:pPr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600" kern="0"/>
                        <a:t>2.</a:t>
                      </a:r>
                      <a:r>
                        <a:rPr lang="zh-TW" sz="1600" kern="0"/>
                        <a:t>能完成一幅</a:t>
                      </a:r>
                      <a:r>
                        <a:rPr lang="en-US" sz="1600" kern="0"/>
                        <a:t>2</a:t>
                      </a:r>
                      <a:r>
                        <a:rPr lang="zh-TW" sz="1600" kern="0"/>
                        <a:t>色印刷的版畫作品</a:t>
                      </a:r>
                      <a:endParaRPr lang="zh-TW" sz="16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3082" marR="3082" marT="0" marB="0" anchor="ctr"/>
                </a:tc>
              </a:tr>
              <a:tr h="416689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TW" sz="1600" kern="100" dirty="0"/>
                        <a:t>六年級</a:t>
                      </a:r>
                      <a:endParaRPr lang="zh-TW" sz="16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3082" marR="308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600" kern="0"/>
                        <a:t>1.</a:t>
                      </a:r>
                      <a:r>
                        <a:rPr lang="zh-TW" sz="1600" kern="0"/>
                        <a:t>能注意構圖與比列、整體關係及表現意涵，雕刻於塑膠板上。</a:t>
                      </a:r>
                      <a:endParaRPr lang="zh-TW" sz="1600" kern="100"/>
                    </a:p>
                    <a:p>
                      <a:pPr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600" kern="0"/>
                        <a:t>2.</a:t>
                      </a:r>
                      <a:r>
                        <a:rPr lang="zh-TW" sz="1600" kern="0"/>
                        <a:t>能利用套色完成一幅多彩四開的版畫作品。</a:t>
                      </a:r>
                      <a:endParaRPr lang="zh-TW" sz="16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3082" marR="3082" marT="0" marB="0" anchor="ctr"/>
                </a:tc>
              </a:tr>
              <a:tr h="698619"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kern="100"/>
                        <a:t>籃球</a:t>
                      </a:r>
                      <a:endParaRPr lang="zh-TW" sz="16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3082" marR="308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TW" sz="1600" kern="100" dirty="0"/>
                        <a:t>四年級</a:t>
                      </a:r>
                      <a:endParaRPr lang="zh-TW" sz="16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3082" marR="308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600" kern="0" dirty="0"/>
                        <a:t>1.</a:t>
                      </a:r>
                      <a:r>
                        <a:rPr lang="zh-TW" sz="1600" kern="0" dirty="0"/>
                        <a:t>能運用右手及左手各連續運球</a:t>
                      </a:r>
                      <a:r>
                        <a:rPr lang="en-US" sz="1600" kern="0" dirty="0"/>
                        <a:t>30</a:t>
                      </a:r>
                      <a:r>
                        <a:rPr lang="zh-TW" sz="1600" kern="0" dirty="0"/>
                        <a:t>下。</a:t>
                      </a:r>
                      <a:endParaRPr lang="zh-TW" sz="1600" kern="100" dirty="0"/>
                    </a:p>
                    <a:p>
                      <a:pPr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600" kern="0" dirty="0"/>
                        <a:t>2.</a:t>
                      </a:r>
                      <a:r>
                        <a:rPr lang="zh-TW" sz="1600" kern="0" dirty="0"/>
                        <a:t>能運用慣用手運球，於</a:t>
                      </a:r>
                      <a:r>
                        <a:rPr lang="en-US" sz="1600" kern="0" dirty="0"/>
                        <a:t>30</a:t>
                      </a:r>
                      <a:r>
                        <a:rPr lang="zh-TW" sz="1600" kern="0" dirty="0"/>
                        <a:t>秒內兩側底線折返</a:t>
                      </a:r>
                      <a:r>
                        <a:rPr lang="en-US" sz="1600" kern="0" dirty="0"/>
                        <a:t>1</a:t>
                      </a:r>
                      <a:r>
                        <a:rPr lang="zh-TW" sz="1600" kern="0" dirty="0"/>
                        <a:t>次。</a:t>
                      </a:r>
                      <a:endParaRPr lang="zh-TW" sz="1600" kern="100" dirty="0"/>
                    </a:p>
                    <a:p>
                      <a:pPr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600" kern="0" dirty="0"/>
                        <a:t>3.</a:t>
                      </a:r>
                      <a:r>
                        <a:rPr lang="zh-TW" sz="1600" kern="0" dirty="0"/>
                        <a:t>兩人胸前傳球以上，且至少來回</a:t>
                      </a:r>
                      <a:r>
                        <a:rPr lang="en-US" sz="1600" kern="0" dirty="0"/>
                        <a:t>4</a:t>
                      </a:r>
                      <a:r>
                        <a:rPr lang="zh-TW" sz="1600" kern="0" dirty="0"/>
                        <a:t>次不落地。</a:t>
                      </a:r>
                      <a:endParaRPr lang="zh-TW" sz="16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3082" marR="3082" marT="0" marB="0" anchor="ctr"/>
                </a:tc>
              </a:tr>
              <a:tr h="79741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TW" sz="1600" kern="100" dirty="0"/>
                        <a:t>五年級</a:t>
                      </a:r>
                      <a:endParaRPr lang="zh-TW" sz="16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3082" marR="308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600" kern="0" dirty="0"/>
                        <a:t>1.</a:t>
                      </a:r>
                      <a:r>
                        <a:rPr lang="zh-TW" sz="1600" kern="0" dirty="0"/>
                        <a:t>籃下投籃</a:t>
                      </a:r>
                      <a:r>
                        <a:rPr lang="en-US" sz="1600" kern="0" dirty="0"/>
                        <a:t>1</a:t>
                      </a:r>
                      <a:r>
                        <a:rPr lang="zh-TW" sz="1600" kern="0" dirty="0"/>
                        <a:t>分鐘內至少投進</a:t>
                      </a:r>
                      <a:r>
                        <a:rPr lang="en-US" sz="1600" kern="0" dirty="0"/>
                        <a:t>6</a:t>
                      </a:r>
                      <a:r>
                        <a:rPr lang="zh-TW" sz="1600" kern="0" dirty="0"/>
                        <a:t>球。</a:t>
                      </a:r>
                      <a:endParaRPr lang="zh-TW" sz="1600" kern="100" dirty="0"/>
                    </a:p>
                    <a:p>
                      <a:pPr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600" kern="0" dirty="0"/>
                        <a:t>2.</a:t>
                      </a:r>
                      <a:r>
                        <a:rPr lang="zh-TW" sz="1600" kern="0" dirty="0"/>
                        <a:t>兩人地板傳球以上，至少來回</a:t>
                      </a:r>
                      <a:r>
                        <a:rPr lang="en-US" sz="1600" kern="0" dirty="0"/>
                        <a:t>4</a:t>
                      </a:r>
                      <a:r>
                        <a:rPr lang="zh-TW" sz="1600" kern="0" dirty="0"/>
                        <a:t>次，且有準確傳接球動作。</a:t>
                      </a:r>
                      <a:endParaRPr lang="zh-TW" sz="1600" kern="100" dirty="0"/>
                    </a:p>
                    <a:p>
                      <a:pPr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600" kern="0" dirty="0"/>
                        <a:t>3.</a:t>
                      </a:r>
                      <a:r>
                        <a:rPr lang="zh-TW" sz="1600" kern="0" dirty="0"/>
                        <a:t>由中場起運球上籃，</a:t>
                      </a:r>
                      <a:r>
                        <a:rPr lang="en-US" sz="1600" kern="0" dirty="0"/>
                        <a:t>2</a:t>
                      </a:r>
                      <a:r>
                        <a:rPr lang="zh-TW" sz="1600" kern="0" dirty="0"/>
                        <a:t>分鐘內至少投進</a:t>
                      </a:r>
                      <a:r>
                        <a:rPr lang="en-US" sz="1600" kern="0" dirty="0"/>
                        <a:t>4</a:t>
                      </a:r>
                      <a:r>
                        <a:rPr lang="zh-TW" sz="1600" kern="0" dirty="0"/>
                        <a:t>球，未投進須重回中場重新開始。</a:t>
                      </a:r>
                      <a:endParaRPr lang="zh-TW" sz="16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3082" marR="3082" marT="0" marB="0" anchor="ctr"/>
                </a:tc>
              </a:tr>
              <a:tr h="903694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TW" sz="1600" kern="100" dirty="0"/>
                        <a:t>六年級</a:t>
                      </a:r>
                      <a:endParaRPr lang="zh-TW" sz="16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3082" marR="3082" marT="0" marB="0" anchor="ctr"/>
                </a:tc>
                <a:tc>
                  <a:txBody>
                    <a:bodyPr/>
                    <a:lstStyle/>
                    <a:p>
                      <a:pPr marL="201295" indent="-201295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600" kern="0" dirty="0"/>
                        <a:t>1.</a:t>
                      </a:r>
                      <a:r>
                        <a:rPr lang="zh-TW" sz="1600" kern="0" dirty="0"/>
                        <a:t>能左右換手運球連續</a:t>
                      </a:r>
                      <a:r>
                        <a:rPr lang="en-US" sz="1600" kern="0" dirty="0"/>
                        <a:t>30</a:t>
                      </a:r>
                      <a:r>
                        <a:rPr lang="zh-TW" sz="1600" kern="0" dirty="0"/>
                        <a:t>下。</a:t>
                      </a:r>
                      <a:endParaRPr lang="zh-TW" sz="1600" kern="100" dirty="0"/>
                    </a:p>
                    <a:p>
                      <a:pPr marL="228600" indent="-2286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600" kern="0" dirty="0"/>
                        <a:t>2.</a:t>
                      </a:r>
                      <a:r>
                        <a:rPr lang="zh-TW" sz="1600" kern="0" dirty="0"/>
                        <a:t>能由中線起運球上籃，過程須正確展示換手運球及急停加速通過障礙物，</a:t>
                      </a:r>
                      <a:r>
                        <a:rPr lang="en-US" sz="1600" kern="0" dirty="0"/>
                        <a:t>2</a:t>
                      </a:r>
                      <a:r>
                        <a:rPr lang="zh-TW" sz="1600" kern="0" dirty="0"/>
                        <a:t>分鐘內至少投進</a:t>
                      </a:r>
                      <a:r>
                        <a:rPr lang="en-US" sz="1600" kern="0" dirty="0"/>
                        <a:t>4</a:t>
                      </a:r>
                      <a:r>
                        <a:rPr lang="zh-TW" sz="1600" kern="0" dirty="0"/>
                        <a:t>球，未投進須重回中場重新開始</a:t>
                      </a:r>
                      <a:endParaRPr lang="zh-TW" sz="1600" kern="100" dirty="0"/>
                    </a:p>
                    <a:p>
                      <a:pPr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600" kern="0" dirty="0"/>
                        <a:t>3.</a:t>
                      </a:r>
                      <a:r>
                        <a:rPr lang="zh-TW" sz="1600" kern="0" dirty="0"/>
                        <a:t>離籃框</a:t>
                      </a:r>
                      <a:r>
                        <a:rPr lang="en-US" sz="1600" kern="0" dirty="0"/>
                        <a:t>2</a:t>
                      </a:r>
                      <a:r>
                        <a:rPr lang="zh-TW" sz="1600" kern="0" dirty="0"/>
                        <a:t>公尺以上投籃</a:t>
                      </a:r>
                      <a:r>
                        <a:rPr lang="en-US" sz="1600" kern="0" dirty="0"/>
                        <a:t>10</a:t>
                      </a:r>
                      <a:r>
                        <a:rPr lang="zh-TW" sz="1600" kern="0" dirty="0"/>
                        <a:t>次至少投進</a:t>
                      </a:r>
                      <a:r>
                        <a:rPr lang="en-US" sz="1600" kern="0" dirty="0"/>
                        <a:t>3</a:t>
                      </a:r>
                      <a:r>
                        <a:rPr lang="zh-TW" sz="1600" kern="0" dirty="0"/>
                        <a:t>球。</a:t>
                      </a:r>
                      <a:endParaRPr lang="zh-TW" sz="16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3082" marR="3082" marT="0" marB="0" anchor="ctr"/>
                </a:tc>
              </a:tr>
              <a:tr h="588608"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kern="0"/>
                        <a:t>弦樂</a:t>
                      </a:r>
                      <a:endParaRPr lang="zh-TW" sz="16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3082" marR="308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TW" sz="1600" kern="100" dirty="0"/>
                        <a:t>四年級</a:t>
                      </a:r>
                      <a:endParaRPr lang="zh-TW" sz="16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3082" marR="3082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kern="100" dirty="0"/>
                        <a:t>1.</a:t>
                      </a:r>
                      <a:r>
                        <a:rPr lang="zh-TW" sz="1600" kern="100" dirty="0"/>
                        <a:t>可以自行保養樂器、收納樂器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kern="100" dirty="0"/>
                        <a:t>2.</a:t>
                      </a:r>
                      <a:r>
                        <a:rPr lang="zh-TW" sz="1600" kern="100" dirty="0"/>
                        <a:t>能正確演奏出</a:t>
                      </a:r>
                      <a:r>
                        <a:rPr lang="en-US" sz="1600" kern="100" dirty="0"/>
                        <a:t>string</a:t>
                      </a:r>
                      <a:r>
                        <a:rPr lang="zh-TW" sz="1600" kern="100" dirty="0"/>
                        <a:t>教本第一冊或篠崎教本第一冊中三首曲子</a:t>
                      </a:r>
                      <a:endParaRPr lang="zh-TW" sz="16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3082" marR="3082" marT="0" marB="0" anchor="ctr"/>
                </a:tc>
              </a:tr>
              <a:tr h="717672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TW" sz="1600" kern="100" dirty="0"/>
                        <a:t>五年級</a:t>
                      </a:r>
                      <a:endParaRPr lang="zh-TW" sz="16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3082" marR="3082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kern="100" dirty="0"/>
                        <a:t>1.</a:t>
                      </a:r>
                      <a:r>
                        <a:rPr lang="zh-TW" sz="1600" kern="100" dirty="0"/>
                        <a:t>能正確演奏出</a:t>
                      </a:r>
                      <a:r>
                        <a:rPr lang="en-US" sz="1600" kern="100" dirty="0"/>
                        <a:t>string</a:t>
                      </a:r>
                      <a:r>
                        <a:rPr lang="zh-TW" sz="1600" kern="100" dirty="0"/>
                        <a:t>教本第二至三冊或篠崎教本第二至三冊中三首曲子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kern="100" dirty="0"/>
                        <a:t>2.</a:t>
                      </a:r>
                      <a:r>
                        <a:rPr lang="zh-TW" sz="1600" kern="100" dirty="0"/>
                        <a:t>能演奏一首完整曲目，如</a:t>
                      </a:r>
                      <a:r>
                        <a:rPr lang="zh-TW" sz="1600" kern="0" dirty="0"/>
                        <a:t>《小星星》或《小蜜蜂》</a:t>
                      </a:r>
                      <a:endParaRPr lang="zh-TW" sz="16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3082" marR="3082" marT="0" marB="0" anchor="ctr"/>
                </a:tc>
              </a:tr>
              <a:tr h="760288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TW" sz="1600" kern="100" dirty="0"/>
                        <a:t>六年級</a:t>
                      </a:r>
                      <a:endParaRPr lang="zh-TW" sz="16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3082" marR="3082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kern="100" dirty="0"/>
                        <a:t>1.</a:t>
                      </a:r>
                      <a:r>
                        <a:rPr lang="zh-TW" sz="1600" kern="100" dirty="0"/>
                        <a:t>能正確演奏出</a:t>
                      </a:r>
                      <a:r>
                        <a:rPr lang="en-US" sz="1600" kern="100" dirty="0"/>
                        <a:t>string</a:t>
                      </a:r>
                      <a:r>
                        <a:rPr lang="zh-TW" sz="1600" kern="100" dirty="0"/>
                        <a:t>教本第四冊或篠崎教本第四冊中三首曲子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kern="100" dirty="0"/>
                        <a:t>2.</a:t>
                      </a:r>
                      <a:r>
                        <a:rPr lang="zh-TW" sz="1600" kern="100" dirty="0"/>
                        <a:t>能與同學合奏</a:t>
                      </a:r>
                      <a:r>
                        <a:rPr lang="zh-TW" sz="1600" kern="0" dirty="0"/>
                        <a:t>下列其中一首歌曲：《天空之城》、《望春風》</a:t>
                      </a:r>
                      <a:endParaRPr lang="zh-TW" sz="16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3082" marR="3082" marT="0" marB="0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rgbClr val="C00000"/>
                </a:solidFill>
              </a:rPr>
              <a:t>結語</a:t>
            </a:r>
            <a:endParaRPr lang="zh-TW" altLang="en-US" dirty="0">
              <a:solidFill>
                <a:srgbClr val="C0000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這學期我們要為教育</a:t>
            </a:r>
            <a:r>
              <a:rPr lang="en-US" altLang="zh-TW" sz="3200" dirty="0" smtClean="0">
                <a:latin typeface="標楷體" pitchFamily="65" charset="-120"/>
                <a:ea typeface="標楷體" pitchFamily="65" charset="-120"/>
              </a:rPr>
              <a:t>111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掛牌努力</a:t>
            </a:r>
            <a:endParaRPr lang="en-US" altLang="zh-TW" sz="32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成為學習共同體的先導學校</a:t>
            </a:r>
            <a:endParaRPr lang="en-US" altLang="zh-TW" sz="32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領域研究會能分享更有規畫的多元評量策略</a:t>
            </a:r>
            <a:endParaRPr lang="zh-TW" altLang="en-US" sz="3200" dirty="0"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7" name="Picture 3" descr="D:\100校長資料\簡報\簡報\多元評量圖檔2001-1\學習契約\五年級64年版\學習契約-359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500098" y="0"/>
            <a:ext cx="5010054" cy="6996088"/>
          </a:xfrm>
          <a:prstGeom prst="rect">
            <a:avLst/>
          </a:prstGeom>
          <a:noFill/>
        </p:spPr>
      </p:pic>
      <p:pic>
        <p:nvPicPr>
          <p:cNvPr id="31748" name="Picture 4" descr="D:\100校長資料\簡報\簡報\多元評量圖檔2001-1\學習契約\五年級64年版\學習契約-36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4810" y="0"/>
            <a:ext cx="5125512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32770" name="Picture 2" descr="D:\100校長資料\簡報\簡報\多元評量圖檔2001-1\成績單\成績五-436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0"/>
            <a:ext cx="5572796" cy="77819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4" name="Picture 3" descr="D:\100校長資料\簡報\簡報\多元評量圖檔2001-1\成績單\成績單-69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-142900"/>
            <a:ext cx="6000792" cy="77885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標題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8229600" cy="9906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zh-TW" altLang="zh-TW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內發的改革</a:t>
            </a:r>
            <a:endParaRPr lang="zh-TW" altLang="en-US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</a:endParaRPr>
          </a:p>
        </p:txBody>
      </p:sp>
      <p:sp>
        <p:nvSpPr>
          <p:cNvPr id="26627" name="內容版面配置區 2"/>
          <p:cNvSpPr>
            <a:spLocks noGrp="1"/>
          </p:cNvSpPr>
          <p:nvPr>
            <p:ph idx="1"/>
          </p:nvPr>
        </p:nvSpPr>
        <p:spPr>
          <a:xfrm>
            <a:off x="533400" y="1149350"/>
            <a:ext cx="8534400" cy="5480050"/>
          </a:xfrm>
        </p:spPr>
        <p:txBody>
          <a:bodyPr/>
          <a:lstStyle/>
          <a:p>
            <a:pPr marL="457200" indent="-457200"/>
            <a:r>
              <a:rPr lang="zh-TW" altLang="zh-TW" sz="2800" dirty="0" smtClean="0">
                <a:latin typeface="Times New Roman" pitchFamily="18" charset="0"/>
                <a:cs typeface="Times New Roman" pitchFamily="18" charset="0"/>
              </a:rPr>
              <a:t>研</a:t>
            </a:r>
            <a:r>
              <a:rPr lang="zh-TW" altLang="en-US" sz="2800" dirty="0" smtClean="0">
                <a:latin typeface="Times New Roman" pitchFamily="18" charset="0"/>
                <a:cs typeface="Times New Roman" pitchFamily="18" charset="0"/>
              </a:rPr>
              <a:t>究</a:t>
            </a:r>
            <a:r>
              <a:rPr lang="zh-TW" altLang="zh-TW" sz="2800" dirty="0" smtClean="0">
                <a:latin typeface="Times New Roman" pitchFamily="18" charset="0"/>
                <a:cs typeface="Times New Roman" pitchFamily="18" charset="0"/>
              </a:rPr>
              <a:t>會的改善</a:t>
            </a:r>
          </a:p>
          <a:p>
            <a:pPr marL="857250" lvl="1" indent="-457200">
              <a:buFont typeface="Arial" charset="0"/>
              <a:buNone/>
            </a:pPr>
            <a:r>
              <a:rPr lang="zh-TW" altLang="en-US" dirty="0" smtClean="0">
                <a:latin typeface="Times New Roman" pitchFamily="18" charset="0"/>
                <a:cs typeface="Times New Roman" pitchFamily="18" charset="0"/>
              </a:rPr>
              <a:t>－ </a:t>
            </a:r>
            <a:r>
              <a:rPr lang="zh-TW" altLang="zh-TW" sz="2600" dirty="0" smtClean="0">
                <a:latin typeface="Times New Roman" pitchFamily="18" charset="0"/>
                <a:cs typeface="Times New Roman" pitchFamily="18" charset="0"/>
              </a:rPr>
              <a:t>焦點不放在「應該如何教」的問題上、</a:t>
            </a:r>
            <a:r>
              <a:rPr lang="zh-TW" altLang="zh-TW" sz="2600" dirty="0" smtClean="0"/>
              <a:t>課堂上哪些學習是成立的、哪些是出現瓶頸的。</a:t>
            </a:r>
            <a:endParaRPr lang="en-US" altLang="zh-TW" sz="2600" dirty="0" smtClean="0"/>
          </a:p>
          <a:p>
            <a:pPr marL="857250" lvl="1" indent="-457200"/>
            <a:r>
              <a:rPr lang="zh-TW" altLang="zh-TW" sz="2600" dirty="0" smtClean="0">
                <a:latin typeface="Times New Roman" pitchFamily="18" charset="0"/>
                <a:cs typeface="Times New Roman" pitchFamily="18" charset="0"/>
              </a:rPr>
              <a:t>不是提建言、而是觀察教室所發生的事實，討論自己所學到之處。</a:t>
            </a:r>
          </a:p>
          <a:p>
            <a:pPr marL="857250" lvl="1" indent="-457200"/>
            <a:r>
              <a:rPr lang="zh-TW" altLang="zh-TW" sz="2600" dirty="0" smtClean="0">
                <a:latin typeface="Times New Roman" pitchFamily="18" charset="0"/>
                <a:cs typeface="Times New Roman" pitchFamily="18" charset="0"/>
              </a:rPr>
              <a:t>民主型研討、不受高談闊論與品頭論足</a:t>
            </a:r>
            <a:r>
              <a:rPr lang="zh-TW" altLang="en-US" sz="2600" dirty="0" smtClean="0">
                <a:latin typeface="Times New Roman" pitchFamily="18" charset="0"/>
                <a:cs typeface="Times New Roman" pitchFamily="18" charset="0"/>
              </a:rPr>
              <a:t>的</a:t>
            </a:r>
            <a:r>
              <a:rPr lang="zh-TW" altLang="zh-TW" sz="2600" dirty="0" smtClean="0">
                <a:latin typeface="Times New Roman" pitchFamily="18" charset="0"/>
                <a:cs typeface="Times New Roman" pitchFamily="18" charset="0"/>
              </a:rPr>
              <a:t>支配。</a:t>
            </a:r>
          </a:p>
          <a:p>
            <a:pPr marL="857250" lvl="1" indent="-457200"/>
            <a:r>
              <a:rPr lang="zh-TW" altLang="en-US" sz="2600" dirty="0" smtClean="0">
                <a:latin typeface="Times New Roman" pitchFamily="18" charset="0"/>
                <a:cs typeface="Times New Roman" pitchFamily="18" charset="0"/>
              </a:rPr>
              <a:t>多樣的經驗與見識的交流</a:t>
            </a:r>
            <a:r>
              <a:rPr lang="zh-TW" altLang="zh-TW" sz="2600" dirty="0" smtClean="0">
                <a:latin typeface="Times New Roman" pitchFamily="18" charset="0"/>
                <a:cs typeface="Times New Roman" pitchFamily="18" charset="0"/>
              </a:rPr>
              <a:t>。</a:t>
            </a:r>
          </a:p>
          <a:p>
            <a:pPr marL="857250" lvl="1" indent="-457200"/>
            <a:r>
              <a:rPr lang="zh-TW" altLang="zh-TW" sz="2600" dirty="0" smtClean="0">
                <a:latin typeface="Times New Roman" pitchFamily="18" charset="0"/>
                <a:cs typeface="Times New Roman" pitchFamily="18" charset="0"/>
              </a:rPr>
              <a:t>學校的組織與營運</a:t>
            </a:r>
            <a:r>
              <a:rPr lang="zh-TW" altLang="en-US" sz="2600" dirty="0" smtClean="0">
                <a:latin typeface="Times New Roman" pitchFamily="18" charset="0"/>
                <a:cs typeface="Times New Roman" pitchFamily="18" charset="0"/>
              </a:rPr>
              <a:t>－轉型成為孩子與教師的學習為中心。</a:t>
            </a: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7F919F-3E11-466A-86AD-1504E4C668D3}" type="slidenum">
              <a:rPr lang="zh-TW" altLang="en-US"/>
              <a:pPr>
                <a:defRPr/>
              </a:pPr>
              <a:t>38</a:t>
            </a:fld>
            <a:endParaRPr lang="zh-TW" altLang="en-US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</p:nvPr>
        </p:nvGraphicFramePr>
        <p:xfrm>
          <a:off x="683568" y="699591"/>
          <a:ext cx="8139146" cy="64738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552824-6552-49CB-AE12-8CF8BFE28B8F}" type="slidenum">
              <a:rPr lang="zh-TW" altLang="en-US"/>
              <a:pPr>
                <a:defRPr/>
              </a:pPr>
              <a:t>39</a:t>
            </a:fld>
            <a:endParaRPr lang="zh-TW" altLang="en-US"/>
          </a:p>
        </p:txBody>
      </p:sp>
      <p:sp>
        <p:nvSpPr>
          <p:cNvPr id="25604" name="文字方塊 4"/>
          <p:cNvSpPr txBox="1">
            <a:spLocks noChangeArrowheads="1"/>
          </p:cNvSpPr>
          <p:nvPr/>
        </p:nvSpPr>
        <p:spPr bwMode="auto">
          <a:xfrm>
            <a:off x="17463" y="5805488"/>
            <a:ext cx="26892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kumimoji="0" lang="zh-TW" altLang="en-US" sz="2000" b="1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教學研究會之轉型</a:t>
            </a:r>
            <a:endParaRPr kumimoji="0" lang="en-US" altLang="zh-TW" sz="2000" b="1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buFont typeface="Wingdings" pitchFamily="2" charset="2"/>
              <a:buChar char="Ø"/>
            </a:pPr>
            <a:r>
              <a:rPr kumimoji="0" lang="zh-TW" altLang="en-US" sz="2000" b="1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課堂教學研究之進行</a:t>
            </a:r>
            <a:endParaRPr kumimoji="0" lang="zh-TW" altLang="en-US" sz="2000">
              <a:latin typeface="Constantia" pitchFamily="18" charset="0"/>
              <a:ea typeface="標楷體" pitchFamily="65" charset="-12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323850" y="439738"/>
            <a:ext cx="5327650" cy="7699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4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課堂教學研究三部曲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標題 1"/>
          <p:cNvSpPr>
            <a:spLocks noGrp="1"/>
          </p:cNvSpPr>
          <p:nvPr>
            <p:ph type="title"/>
          </p:nvPr>
        </p:nvSpPr>
        <p:spPr>
          <a:xfrm>
            <a:off x="2000232" y="1357298"/>
            <a:ext cx="8229600" cy="1143000"/>
          </a:xfrm>
        </p:spPr>
        <p:txBody>
          <a:bodyPr/>
          <a:lstStyle/>
          <a:p>
            <a:pPr eaLnBrk="1" hangingPunct="1"/>
            <a:r>
              <a:rPr lang="zh-TW" altLang="en-US" dirty="0" smtClean="0">
                <a:latin typeface="標楷體" pitchFamily="65" charset="-120"/>
              </a:rPr>
              <a:t> </a:t>
            </a:r>
            <a:r>
              <a:rPr lang="zh-TW" altLang="en-US" sz="4400" b="1" dirty="0" smtClean="0">
                <a:latin typeface="標楷體" pitchFamily="65" charset="-120"/>
              </a:rPr>
              <a:t>實踐作為</a:t>
            </a:r>
          </a:p>
        </p:txBody>
      </p:sp>
      <p:sp>
        <p:nvSpPr>
          <p:cNvPr id="8195" name="內容版面配置區 2"/>
          <p:cNvSpPr>
            <a:spLocks noGrp="1"/>
          </p:cNvSpPr>
          <p:nvPr>
            <p:ph idx="1"/>
          </p:nvPr>
        </p:nvSpPr>
        <p:spPr>
          <a:xfrm>
            <a:off x="2214546" y="2928934"/>
            <a:ext cx="8229600" cy="4525962"/>
          </a:xfrm>
        </p:spPr>
        <p:txBody>
          <a:bodyPr>
            <a:normAutofit/>
          </a:bodyPr>
          <a:lstStyle/>
          <a:p>
            <a:pPr marL="0" indent="0" eaLnBrk="1" hangingPunct="1">
              <a:buFont typeface="Arial" charset="0"/>
              <a:buNone/>
            </a:pPr>
            <a:r>
              <a:rPr lang="zh-TW" altLang="en-US" sz="5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基本教與學</a:t>
            </a:r>
            <a:endParaRPr lang="en-US" altLang="zh-TW" sz="54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78850" cy="11430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zh-TW" altLang="en-US" dirty="0" smtClean="0">
                <a:latin typeface="標楷體" pitchFamily="65" charset="-120"/>
              </a:rPr>
              <a:t>自我導向</a:t>
            </a:r>
            <a:r>
              <a:rPr lang="en-US" altLang="zh-TW" dirty="0" smtClean="0">
                <a:latin typeface="標楷體" pitchFamily="65" charset="-120"/>
              </a:rPr>
              <a:t>(self-directed)</a:t>
            </a:r>
            <a:r>
              <a:rPr lang="zh-TW" altLang="en-US" dirty="0" smtClean="0">
                <a:latin typeface="標楷體" pitchFamily="65" charset="-120"/>
              </a:rPr>
              <a:t>學習的教師</a:t>
            </a:r>
            <a:endParaRPr lang="zh-TW" altLang="en-US" dirty="0">
              <a:latin typeface="標楷體" pitchFamily="65" charset="-120"/>
            </a:endParaRPr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</p:nvPr>
        </p:nvGraphicFramePr>
        <p:xfrm>
          <a:off x="755576" y="1772816"/>
          <a:ext cx="7560840" cy="43533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8676" name="文字方塊 5"/>
          <p:cNvSpPr txBox="1">
            <a:spLocks noChangeArrowheads="1"/>
          </p:cNvSpPr>
          <p:nvPr/>
        </p:nvSpPr>
        <p:spPr bwMode="auto">
          <a:xfrm>
            <a:off x="2124075" y="6092825"/>
            <a:ext cx="64087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en-US" altLang="zh-TW"/>
              <a:t>(Costa &amp;  Garmston  , 2007; Ellison &amp; Hayes 2006; Slinger 2004) </a:t>
            </a:r>
            <a:endParaRPr kumimoji="0"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dirty="0" smtClean="0">
                <a:latin typeface="標楷體" pitchFamily="65" charset="-120"/>
              </a:rPr>
              <a:t>重點工作</a:t>
            </a:r>
          </a:p>
        </p:txBody>
      </p:sp>
      <p:sp>
        <p:nvSpPr>
          <p:cNvPr id="1024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zh-TW" altLang="zh-TW" sz="3200" dirty="0" smtClean="0">
                <a:solidFill>
                  <a:srgbClr val="C00000"/>
                </a:solidFill>
                <a:latin typeface="+mj-ea"/>
                <a:ea typeface="+mj-ea"/>
              </a:rPr>
              <a:t>課程</a:t>
            </a:r>
            <a:r>
              <a:rPr lang="zh-TW" altLang="zh-TW" dirty="0" smtClean="0">
                <a:latin typeface="標楷體" pitchFamily="65" charset="-120"/>
              </a:rPr>
              <a:t>：課程計畫</a:t>
            </a:r>
            <a:r>
              <a:rPr lang="zh-TW" altLang="en-US" dirty="0" smtClean="0">
                <a:latin typeface="標楷體" pitchFamily="65" charset="-120"/>
              </a:rPr>
              <a:t>規劃與實踐 </a:t>
            </a:r>
            <a:endParaRPr lang="en-US" altLang="zh-TW" dirty="0" smtClean="0">
              <a:latin typeface="標楷體" pitchFamily="65" charset="-120"/>
            </a:endParaRPr>
          </a:p>
          <a:p>
            <a:pPr eaLnBrk="1" hangingPunct="1">
              <a:buNone/>
            </a:pPr>
            <a:r>
              <a:rPr lang="zh-TW" altLang="en-US" dirty="0" smtClean="0">
                <a:latin typeface="標楷體" pitchFamily="65" charset="-120"/>
              </a:rPr>
              <a:t>         </a:t>
            </a:r>
            <a:r>
              <a:rPr lang="zh-TW" altLang="zh-TW" dirty="0" smtClean="0">
                <a:latin typeface="標楷體" pitchFamily="65" charset="-120"/>
              </a:rPr>
              <a:t>教學進度</a:t>
            </a:r>
            <a:r>
              <a:rPr lang="zh-TW" altLang="en-US" dirty="0" smtClean="0">
                <a:latin typeface="標楷體" pitchFamily="65" charset="-120"/>
              </a:rPr>
              <a:t>與評量</a:t>
            </a:r>
            <a:r>
              <a:rPr lang="zh-TW" altLang="zh-TW" dirty="0" smtClean="0">
                <a:latin typeface="標楷體" pitchFamily="65" charset="-120"/>
              </a:rPr>
              <a:t>整合平台</a:t>
            </a:r>
          </a:p>
          <a:p>
            <a:pPr eaLnBrk="1" hangingPunct="1"/>
            <a:r>
              <a:rPr lang="zh-TW" altLang="zh-TW" sz="3200" dirty="0" smtClean="0">
                <a:solidFill>
                  <a:srgbClr val="C00000"/>
                </a:solidFill>
                <a:latin typeface="+mj-ea"/>
                <a:ea typeface="+mj-ea"/>
              </a:rPr>
              <a:t>教學</a:t>
            </a:r>
            <a:r>
              <a:rPr lang="zh-TW" altLang="zh-TW" dirty="0" smtClean="0">
                <a:latin typeface="標楷體" pitchFamily="65" charset="-120"/>
              </a:rPr>
              <a:t>：共同觀課媒合平台</a:t>
            </a:r>
            <a:r>
              <a:rPr lang="en-US" altLang="zh-TW" dirty="0" smtClean="0">
                <a:latin typeface="標楷體" pitchFamily="65" charset="-120"/>
              </a:rPr>
              <a:t>  </a:t>
            </a:r>
            <a:r>
              <a:rPr lang="zh-TW" altLang="zh-TW" dirty="0" smtClean="0">
                <a:latin typeface="標楷體" pitchFamily="65" charset="-120"/>
              </a:rPr>
              <a:t>共同觀課計畫</a:t>
            </a:r>
          </a:p>
          <a:p>
            <a:pPr eaLnBrk="1" hangingPunct="1"/>
            <a:r>
              <a:rPr lang="zh-TW" altLang="zh-TW" sz="3200" dirty="0" smtClean="0">
                <a:solidFill>
                  <a:srgbClr val="C00000"/>
                </a:solidFill>
                <a:latin typeface="+mj-ea"/>
                <a:ea typeface="+mj-ea"/>
              </a:rPr>
              <a:t>評量</a:t>
            </a:r>
            <a:r>
              <a:rPr lang="zh-TW" altLang="zh-TW" dirty="0" smtClean="0">
                <a:latin typeface="標楷體" pitchFamily="65" charset="-120"/>
              </a:rPr>
              <a:t>：</a:t>
            </a:r>
            <a:r>
              <a:rPr lang="zh-TW" altLang="en-US" dirty="0" smtClean="0">
                <a:latin typeface="標楷體" pitchFamily="65" charset="-120"/>
              </a:rPr>
              <a:t>落實</a:t>
            </a:r>
            <a:r>
              <a:rPr lang="zh-TW" altLang="zh-TW" dirty="0" smtClean="0">
                <a:latin typeface="標楷體" pitchFamily="65" charset="-120"/>
              </a:rPr>
              <a:t>多元評量</a:t>
            </a:r>
            <a:r>
              <a:rPr lang="en-US" altLang="zh-TW" dirty="0" smtClean="0">
                <a:latin typeface="標楷體" pitchFamily="65" charset="-120"/>
              </a:rPr>
              <a:t> </a:t>
            </a:r>
          </a:p>
          <a:p>
            <a:pPr eaLnBrk="1" hangingPunct="1">
              <a:buNone/>
            </a:pPr>
            <a:r>
              <a:rPr lang="zh-TW" altLang="en-US" dirty="0" smtClean="0">
                <a:latin typeface="標楷體" pitchFamily="65" charset="-120"/>
              </a:rPr>
              <a:t>        </a:t>
            </a:r>
            <a:r>
              <a:rPr lang="en-US" altLang="zh-TW" dirty="0" smtClean="0">
                <a:latin typeface="標楷體" pitchFamily="65" charset="-120"/>
              </a:rPr>
              <a:t> </a:t>
            </a:r>
            <a:r>
              <a:rPr lang="zh-TW" altLang="zh-TW" dirty="0" smtClean="0">
                <a:latin typeface="標楷體" pitchFamily="65" charset="-120"/>
              </a:rPr>
              <a:t>紙筆評量</a:t>
            </a:r>
            <a:r>
              <a:rPr lang="zh-TW" altLang="en-US" dirty="0" smtClean="0">
                <a:latin typeface="標楷體" pitchFamily="65" charset="-120"/>
              </a:rPr>
              <a:t>實施機制成效提升</a:t>
            </a:r>
            <a:endParaRPr lang="zh-TW" altLang="zh-TW" dirty="0" smtClean="0">
              <a:latin typeface="標楷體" pitchFamily="65" charset="-120"/>
            </a:endParaRPr>
          </a:p>
          <a:p>
            <a:pPr eaLnBrk="1" hangingPunct="1"/>
            <a:r>
              <a:rPr lang="zh-TW" altLang="zh-TW" sz="3200" dirty="0" smtClean="0">
                <a:solidFill>
                  <a:srgbClr val="C00000"/>
                </a:solidFill>
                <a:latin typeface="+mj-ea"/>
                <a:ea typeface="+mj-ea"/>
              </a:rPr>
              <a:t>補救</a:t>
            </a:r>
            <a:r>
              <a:rPr lang="zh-TW" altLang="zh-TW" dirty="0" smtClean="0">
                <a:latin typeface="標楷體" pitchFamily="65" charset="-120"/>
              </a:rPr>
              <a:t>：學習診斷</a:t>
            </a:r>
            <a:r>
              <a:rPr lang="zh-TW" altLang="en-US" dirty="0" smtClean="0">
                <a:latin typeface="標楷體" pitchFamily="65" charset="-120"/>
              </a:rPr>
              <a:t>與處方教學</a:t>
            </a:r>
            <a:r>
              <a:rPr lang="en-US" altLang="zh-TW" dirty="0" smtClean="0">
                <a:latin typeface="標楷體" pitchFamily="65" charset="-120"/>
              </a:rPr>
              <a:t>(</a:t>
            </a:r>
            <a:r>
              <a:rPr lang="zh-TW" altLang="zh-TW" dirty="0" smtClean="0">
                <a:latin typeface="標楷體" pitchFamily="65" charset="-120"/>
              </a:rPr>
              <a:t>學測平台</a:t>
            </a:r>
            <a:r>
              <a:rPr lang="en-US" altLang="zh-TW" dirty="0" smtClean="0">
                <a:latin typeface="標楷體" pitchFamily="65" charset="-120"/>
              </a:rPr>
              <a:t>)</a:t>
            </a:r>
            <a:r>
              <a:rPr lang="zh-TW" altLang="en-US" dirty="0" smtClean="0">
                <a:latin typeface="標楷體" pitchFamily="65" charset="-120"/>
              </a:rPr>
              <a:t>、</a:t>
            </a:r>
            <a:endParaRPr lang="en-US" altLang="zh-TW" dirty="0" smtClean="0">
              <a:latin typeface="標楷體" pitchFamily="65" charset="-120"/>
            </a:endParaRPr>
          </a:p>
          <a:p>
            <a:pPr eaLnBrk="1" hangingPunct="1">
              <a:buNone/>
            </a:pPr>
            <a:r>
              <a:rPr lang="zh-TW" altLang="en-US" dirty="0" smtClean="0">
                <a:latin typeface="標楷體" pitchFamily="65" charset="-120"/>
              </a:rPr>
              <a:t>       </a:t>
            </a:r>
            <a:r>
              <a:rPr lang="en-US" altLang="zh-TW" dirty="0" smtClean="0">
                <a:latin typeface="標楷體" pitchFamily="65" charset="-120"/>
              </a:rPr>
              <a:t>  </a:t>
            </a:r>
            <a:r>
              <a:rPr lang="zh-TW" altLang="zh-TW" dirty="0" smtClean="0">
                <a:latin typeface="標楷體" pitchFamily="65" charset="-120"/>
              </a:rPr>
              <a:t>均一教育平台</a:t>
            </a:r>
            <a:r>
              <a:rPr lang="zh-TW" altLang="en-US" dirty="0" smtClean="0">
                <a:latin typeface="標楷體" pitchFamily="65" charset="-120"/>
              </a:rPr>
              <a:t>運用</a:t>
            </a:r>
            <a:r>
              <a:rPr lang="en-US" altLang="zh-TW" dirty="0" smtClean="0">
                <a:latin typeface="標楷體" pitchFamily="65" charset="-120"/>
              </a:rPr>
              <a:t> </a:t>
            </a:r>
          </a:p>
          <a:p>
            <a:pPr eaLnBrk="1" hangingPunct="1">
              <a:buNone/>
            </a:pPr>
            <a:r>
              <a:rPr lang="zh-TW" altLang="en-US" dirty="0" smtClean="0">
                <a:latin typeface="標楷體" pitchFamily="65" charset="-120"/>
              </a:rPr>
              <a:t>        </a:t>
            </a:r>
            <a:r>
              <a:rPr lang="en-US" altLang="zh-TW" dirty="0" smtClean="0">
                <a:latin typeface="標楷體" pitchFamily="65" charset="-120"/>
              </a:rPr>
              <a:t> </a:t>
            </a:r>
            <a:r>
              <a:rPr lang="zh-TW" altLang="zh-TW" dirty="0" smtClean="0">
                <a:latin typeface="標楷體" pitchFamily="65" charset="-120"/>
              </a:rPr>
              <a:t>英語適性分組與補救教學</a:t>
            </a:r>
          </a:p>
          <a:p>
            <a:pPr eaLnBrk="1" hangingPunct="1"/>
            <a:endParaRPr lang="zh-TW" altLang="en-US" dirty="0" smtClean="0">
              <a:latin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3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3"/>
          <a:srcRect t="21771" b="6830"/>
          <a:stretch>
            <a:fillRect/>
          </a:stretch>
        </p:blipFill>
        <p:spPr>
          <a:xfrm>
            <a:off x="0" y="0"/>
            <a:ext cx="4284663" cy="6858000"/>
          </a:xfrm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4"/>
          <a:srcRect l="15260" t="36884" r="13226"/>
          <a:stretch>
            <a:fillRect/>
          </a:stretch>
        </p:blipFill>
        <p:spPr bwMode="auto">
          <a:xfrm>
            <a:off x="3851275" y="0"/>
            <a:ext cx="5322888" cy="7605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1000100" y="571480"/>
            <a:ext cx="55721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dirty="0" smtClean="0"/>
              <a:t>羅東國小</a:t>
            </a:r>
            <a:r>
              <a:rPr lang="en-US" altLang="zh-TW" dirty="0" smtClean="0"/>
              <a:t>102</a:t>
            </a:r>
            <a:r>
              <a:rPr lang="zh-TW" altLang="en-US" dirty="0" smtClean="0"/>
              <a:t>學年度小四學生基本學力測驗報告書</a:t>
            </a:r>
            <a:endParaRPr lang="zh-TW" altLang="en-US" dirty="0"/>
          </a:p>
        </p:txBody>
      </p:sp>
      <p:graphicFrame>
        <p:nvGraphicFramePr>
          <p:cNvPr id="8" name="表格 7"/>
          <p:cNvGraphicFramePr>
            <a:graphicFrameLocks noGrp="1"/>
          </p:cNvGraphicFramePr>
          <p:nvPr/>
        </p:nvGraphicFramePr>
        <p:xfrm>
          <a:off x="571472" y="1000108"/>
          <a:ext cx="7429555" cy="2286000"/>
        </p:xfrm>
        <a:graphic>
          <a:graphicData uri="http://schemas.openxmlformats.org/drawingml/2006/table">
            <a:tbl>
              <a:tblPr/>
              <a:tblGrid>
                <a:gridCol w="1061365"/>
                <a:gridCol w="1061365"/>
                <a:gridCol w="1061365"/>
                <a:gridCol w="1061365"/>
                <a:gridCol w="1061365"/>
                <a:gridCol w="1061365"/>
                <a:gridCol w="1061365"/>
              </a:tblGrid>
              <a:tr h="331472">
                <a:tc>
                  <a:txBody>
                    <a:bodyPr/>
                    <a:lstStyle/>
                    <a:p>
                      <a:r>
                        <a:rPr lang="zh-TW" altLang="en-US" dirty="0"/>
                        <a:t>項目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學校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zh-TW" altLang="en-US"/>
                        <a:t>鄉鎮市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zh-TW" altLang="en-US"/>
                        <a:t>全縣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580077">
                <a:tc>
                  <a:txBody>
                    <a:bodyPr/>
                    <a:lstStyle/>
                    <a:p>
                      <a:r>
                        <a:rPr lang="zh-TW" altLang="en-US" dirty="0"/>
                        <a:t>領域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dirty="0"/>
                        <a:t>平均值</a:t>
                      </a:r>
                      <a:r>
                        <a:rPr lang="en-US" altLang="zh-TW" dirty="0"/>
                        <a:t>(%)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dirty="0"/>
                        <a:t>標準差</a:t>
                      </a:r>
                      <a:r>
                        <a:rPr lang="en-US" altLang="zh-TW" dirty="0"/>
                        <a:t>(%)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dirty="0"/>
                        <a:t>平均值</a:t>
                      </a:r>
                      <a:r>
                        <a:rPr lang="en-US" altLang="zh-TW" dirty="0"/>
                        <a:t>(%)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dirty="0"/>
                        <a:t>標準差</a:t>
                      </a:r>
                      <a:r>
                        <a:rPr lang="en-US" altLang="zh-TW" dirty="0"/>
                        <a:t>(%)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/>
                        <a:t>平均值</a:t>
                      </a:r>
                      <a:r>
                        <a:rPr lang="en-US" altLang="zh-TW"/>
                        <a:t>(%)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/>
                        <a:t>標準差</a:t>
                      </a:r>
                      <a:r>
                        <a:rPr lang="en-US" altLang="zh-TW"/>
                        <a:t>(%)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0077">
                <a:tc>
                  <a:txBody>
                    <a:bodyPr/>
                    <a:lstStyle/>
                    <a:p>
                      <a:r>
                        <a:rPr lang="zh-TW" altLang="en-US"/>
                        <a:t>四年級國語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dirty="0">
                          <a:solidFill>
                            <a:srgbClr val="FF0000"/>
                          </a:solidFill>
                        </a:rPr>
                        <a:t>57.69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/>
                        <a:t>15.89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dirty="0">
                          <a:solidFill>
                            <a:srgbClr val="0070C0"/>
                          </a:solidFill>
                        </a:rPr>
                        <a:t>65.64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dirty="0"/>
                        <a:t>17.68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dirty="0">
                          <a:solidFill>
                            <a:srgbClr val="C00000"/>
                          </a:solidFill>
                        </a:rPr>
                        <a:t>62.84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dirty="0"/>
                        <a:t>18.09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0077">
                <a:tc>
                  <a:txBody>
                    <a:bodyPr/>
                    <a:lstStyle/>
                    <a:p>
                      <a:r>
                        <a:rPr lang="zh-TW" altLang="en-US"/>
                        <a:t>四年級數學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dirty="0">
                          <a:solidFill>
                            <a:srgbClr val="FF0000"/>
                          </a:solidFill>
                        </a:rPr>
                        <a:t>73.27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/>
                        <a:t>20.67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dirty="0">
                          <a:solidFill>
                            <a:srgbClr val="0070C0"/>
                          </a:solidFill>
                        </a:rPr>
                        <a:t>75.38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/>
                        <a:t>18.70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dirty="0">
                          <a:solidFill>
                            <a:srgbClr val="C00000"/>
                          </a:solidFill>
                        </a:rPr>
                        <a:t>73.37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dirty="0"/>
                        <a:t>19.85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9" name="矩形 8"/>
          <p:cNvSpPr/>
          <p:nvPr/>
        </p:nvSpPr>
        <p:spPr>
          <a:xfrm>
            <a:off x="1000100" y="3714752"/>
            <a:ext cx="58579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dirty="0" smtClean="0"/>
              <a:t>羅東國小</a:t>
            </a:r>
            <a:r>
              <a:rPr lang="en-US" altLang="zh-TW" dirty="0" smtClean="0"/>
              <a:t>102</a:t>
            </a:r>
            <a:r>
              <a:rPr lang="zh-TW" altLang="en-US" dirty="0" smtClean="0"/>
              <a:t>學年度小五學生基本學力測驗報告書</a:t>
            </a:r>
            <a:endParaRPr lang="zh-TW" altLang="en-US" dirty="0"/>
          </a:p>
        </p:txBody>
      </p:sp>
      <p:graphicFrame>
        <p:nvGraphicFramePr>
          <p:cNvPr id="10" name="表格 9"/>
          <p:cNvGraphicFramePr>
            <a:graphicFrameLocks noGrp="1"/>
          </p:cNvGraphicFramePr>
          <p:nvPr/>
        </p:nvGraphicFramePr>
        <p:xfrm>
          <a:off x="857224" y="4214818"/>
          <a:ext cx="6095999" cy="1645920"/>
        </p:xfrm>
        <a:graphic>
          <a:graphicData uri="http://schemas.openxmlformats.org/drawingml/2006/table">
            <a:tbl>
              <a:tblPr/>
              <a:tblGrid>
                <a:gridCol w="870857"/>
                <a:gridCol w="870857"/>
                <a:gridCol w="870857"/>
                <a:gridCol w="870857"/>
                <a:gridCol w="870857"/>
                <a:gridCol w="870857"/>
                <a:gridCol w="870857"/>
              </a:tblGrid>
              <a:tr h="0">
                <a:tc>
                  <a:txBody>
                    <a:bodyPr/>
                    <a:lstStyle/>
                    <a:p>
                      <a:r>
                        <a:rPr lang="zh-TW" altLang="en-US" dirty="0"/>
                        <a:t>項目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zh-TW" altLang="en-US"/>
                        <a:t>學校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zh-TW" altLang="en-US"/>
                        <a:t>鄉鎮市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zh-TW" altLang="en-US"/>
                        <a:t>全縣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zh-TW" altLang="en-US" dirty="0"/>
                        <a:t>領域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dirty="0"/>
                        <a:t>平均值</a:t>
                      </a:r>
                      <a:r>
                        <a:rPr lang="en-US" altLang="zh-TW" dirty="0"/>
                        <a:t>(%)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dirty="0"/>
                        <a:t>標準差</a:t>
                      </a:r>
                      <a:r>
                        <a:rPr lang="en-US" altLang="zh-TW" dirty="0"/>
                        <a:t>(%)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dirty="0"/>
                        <a:t>平均值</a:t>
                      </a:r>
                      <a:r>
                        <a:rPr lang="en-US" altLang="zh-TW" dirty="0"/>
                        <a:t>(%)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dirty="0"/>
                        <a:t>標準差</a:t>
                      </a:r>
                      <a:r>
                        <a:rPr lang="en-US" altLang="zh-TW" dirty="0"/>
                        <a:t>(%)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/>
                        <a:t>平均值</a:t>
                      </a:r>
                      <a:r>
                        <a:rPr lang="en-US" altLang="zh-TW"/>
                        <a:t>(%)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/>
                        <a:t>標準差</a:t>
                      </a:r>
                      <a:r>
                        <a:rPr lang="en-US" altLang="zh-TW"/>
                        <a:t>(%)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zh-TW" altLang="en-US"/>
                        <a:t>五年級自然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dirty="0">
                          <a:solidFill>
                            <a:srgbClr val="FF0000"/>
                          </a:solidFill>
                        </a:rPr>
                        <a:t>64.68</a:t>
                      </a:r>
                      <a:r>
                        <a:rPr lang="en-US" altLang="zh-TW" dirty="0"/>
                        <a:t>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/>
                        <a:t>15.69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dirty="0">
                          <a:solidFill>
                            <a:srgbClr val="0070C0"/>
                          </a:solidFill>
                        </a:rPr>
                        <a:t>66.49</a:t>
                      </a:r>
                      <a:r>
                        <a:rPr lang="en-US" altLang="zh-TW" dirty="0"/>
                        <a:t>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dirty="0"/>
                        <a:t>15.40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dirty="0">
                          <a:solidFill>
                            <a:srgbClr val="C00000"/>
                          </a:solidFill>
                        </a:rPr>
                        <a:t>64.02</a:t>
                      </a:r>
                      <a:r>
                        <a:rPr lang="en-US" altLang="zh-TW" dirty="0"/>
                        <a:t>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dirty="0"/>
                        <a:t>16.33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57224" y="857232"/>
            <a:ext cx="7872442" cy="774720"/>
          </a:xfrm>
        </p:spPr>
        <p:txBody>
          <a:bodyPr>
            <a:normAutofit fontScale="90000"/>
          </a:bodyPr>
          <a:lstStyle/>
          <a:p>
            <a:r>
              <a:rPr lang="zh-TW" altLang="en-US" sz="2800" dirty="0" smtClean="0"/>
              <a:t>羅東國小</a:t>
            </a:r>
            <a:r>
              <a:rPr lang="en-US" altLang="zh-TW" sz="2800" dirty="0" smtClean="0"/>
              <a:t>101</a:t>
            </a:r>
            <a:r>
              <a:rPr lang="zh-TW" altLang="en-US" sz="2800" dirty="0" smtClean="0"/>
              <a:t>學年度小六學生基本學力測驗報告書</a:t>
            </a:r>
            <a:endParaRPr lang="zh-TW" altLang="en-US" sz="2800" dirty="0"/>
          </a:p>
        </p:txBody>
      </p:sp>
      <p:graphicFrame>
        <p:nvGraphicFramePr>
          <p:cNvPr id="4" name="表格 3"/>
          <p:cNvGraphicFramePr>
            <a:graphicFrameLocks noGrp="1"/>
          </p:cNvGraphicFramePr>
          <p:nvPr/>
        </p:nvGraphicFramePr>
        <p:xfrm>
          <a:off x="928664" y="1965960"/>
          <a:ext cx="7500990" cy="2926080"/>
        </p:xfrm>
        <a:graphic>
          <a:graphicData uri="http://schemas.openxmlformats.org/drawingml/2006/table">
            <a:tbl>
              <a:tblPr/>
              <a:tblGrid>
                <a:gridCol w="1071570"/>
                <a:gridCol w="1071570"/>
                <a:gridCol w="1071570"/>
                <a:gridCol w="1071570"/>
                <a:gridCol w="1071570"/>
                <a:gridCol w="1071570"/>
                <a:gridCol w="1071570"/>
              </a:tblGrid>
              <a:tr h="0">
                <a:tc>
                  <a:txBody>
                    <a:bodyPr/>
                    <a:lstStyle/>
                    <a:p>
                      <a:r>
                        <a:rPr lang="zh-TW" altLang="en-US" dirty="0"/>
                        <a:t>項目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zh-TW" altLang="en-US"/>
                        <a:t>學校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zh-TW" altLang="en-US"/>
                        <a:t>鄉鎮市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zh-TW" altLang="en-US"/>
                        <a:t>全縣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zh-TW" altLang="en-US"/>
                        <a:t>領域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/>
                        <a:t>平均值</a:t>
                      </a:r>
                      <a:r>
                        <a:rPr lang="en-US" altLang="zh-TW"/>
                        <a:t>(%)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/>
                        <a:t>標準差</a:t>
                      </a:r>
                      <a:r>
                        <a:rPr lang="en-US" altLang="zh-TW"/>
                        <a:t>(%)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/>
                        <a:t>平均值</a:t>
                      </a:r>
                      <a:r>
                        <a:rPr lang="en-US" altLang="zh-TW"/>
                        <a:t>(%)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/>
                        <a:t>標準差</a:t>
                      </a:r>
                      <a:r>
                        <a:rPr lang="en-US" altLang="zh-TW"/>
                        <a:t>(%)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/>
                        <a:t>平均值</a:t>
                      </a:r>
                      <a:r>
                        <a:rPr lang="en-US" altLang="zh-TW"/>
                        <a:t>(%)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/>
                        <a:t>標準差</a:t>
                      </a:r>
                      <a:r>
                        <a:rPr lang="en-US" altLang="zh-TW"/>
                        <a:t>(%)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zh-TW" altLang="en-US" dirty="0"/>
                        <a:t>六年級國語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dirty="0">
                          <a:solidFill>
                            <a:srgbClr val="FF0000"/>
                          </a:solidFill>
                        </a:rPr>
                        <a:t>65.54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/>
                        <a:t>16.45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dirty="0">
                          <a:solidFill>
                            <a:srgbClr val="0070C0"/>
                          </a:solidFill>
                        </a:rPr>
                        <a:t>64.80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/>
                        <a:t>16.95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dirty="0">
                          <a:solidFill>
                            <a:srgbClr val="C00000"/>
                          </a:solidFill>
                        </a:rPr>
                        <a:t>62.23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/>
                        <a:t>17.97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zh-TW" altLang="en-US"/>
                        <a:t>六年級英語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dirty="0">
                          <a:solidFill>
                            <a:srgbClr val="FF0000"/>
                          </a:solidFill>
                        </a:rPr>
                        <a:t>69.35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/>
                        <a:t>20.13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dirty="0">
                          <a:solidFill>
                            <a:srgbClr val="0070C0"/>
                          </a:solidFill>
                        </a:rPr>
                        <a:t>73.46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/>
                        <a:t>19.18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dirty="0">
                          <a:solidFill>
                            <a:srgbClr val="C00000"/>
                          </a:solidFill>
                        </a:rPr>
                        <a:t>68.04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/>
                        <a:t>20.82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zh-TW" altLang="en-US"/>
                        <a:t>六年級數學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dirty="0">
                          <a:solidFill>
                            <a:srgbClr val="FF0000"/>
                          </a:solidFill>
                        </a:rPr>
                        <a:t>57.64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/>
                        <a:t>17.83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dirty="0">
                          <a:solidFill>
                            <a:srgbClr val="0070C0"/>
                          </a:solidFill>
                        </a:rPr>
                        <a:t>57.31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/>
                        <a:t>18.43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dirty="0">
                          <a:solidFill>
                            <a:srgbClr val="C00000"/>
                          </a:solidFill>
                        </a:rPr>
                        <a:t>53.54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dirty="0"/>
                        <a:t>19.12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公正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公正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公正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433</TotalTime>
  <Words>3152</Words>
  <Application>Microsoft Office PowerPoint</Application>
  <PresentationFormat>如螢幕大小 (4:3)</PresentationFormat>
  <Paragraphs>682</Paragraphs>
  <Slides>39</Slides>
  <Notes>10</Notes>
  <HiddenSlides>0</HiddenSlides>
  <MMClips>0</MMClips>
  <ScaleCrop>false</ScaleCrop>
  <HeadingPairs>
    <vt:vector size="6" baseType="variant">
      <vt:variant>
        <vt:lpstr>佈景主題</vt:lpstr>
      </vt:variant>
      <vt:variant>
        <vt:i4>1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39</vt:i4>
      </vt:variant>
    </vt:vector>
  </HeadingPairs>
  <TitlesOfParts>
    <vt:vector size="41" baseType="lpstr">
      <vt:lpstr>公正</vt:lpstr>
      <vt:lpstr>CorelDRAW</vt:lpstr>
      <vt:lpstr>103學年度第一次課發會課程發展說明</vt:lpstr>
      <vt:lpstr>103年度第一次免試入學學生選填志願分析</vt:lpstr>
      <vt:lpstr>PowerPoint 簡報</vt:lpstr>
      <vt:lpstr> 實踐作為</vt:lpstr>
      <vt:lpstr>自我導向(self-directed)學習的教師</vt:lpstr>
      <vt:lpstr>重點工作</vt:lpstr>
      <vt:lpstr>PowerPoint 簡報</vt:lpstr>
      <vt:lpstr>PowerPoint 簡報</vt:lpstr>
      <vt:lpstr>羅東國小101學年度小六學生基本學力測驗報告書</vt:lpstr>
      <vt:lpstr>為什麼要這麼麻煩做命題規劃與審題作業？</vt:lpstr>
      <vt:lpstr>教學與評量對焦的連結工程</vt:lpstr>
      <vt:lpstr>評量結果分析，未來教學改進與補救教學的努力…</vt:lpstr>
      <vt:lpstr>PowerPoint 簡報</vt:lpstr>
      <vt:lpstr>PowerPoint 簡報</vt:lpstr>
      <vt:lpstr>課程規劃、教學進度、多元評量相互連結</vt:lpstr>
      <vt:lpstr>    在年級或領域會議時，提醒老師？</vt:lpstr>
      <vt:lpstr>PowerPoint 簡報</vt:lpstr>
      <vt:lpstr>觀課</vt:lpstr>
      <vt:lpstr>「合作學習理念與實踐計畫」 宜蘭縣羅東國民小學學校實施計畫</vt:lpstr>
      <vt:lpstr>PowerPoint 簡報</vt:lpstr>
      <vt:lpstr>PowerPoint 簡報</vt:lpstr>
      <vt:lpstr>PowerPoint 簡報</vt:lpstr>
      <vt:lpstr>PowerPoint 簡報</vt:lpstr>
      <vt:lpstr>羅東國小的教育目標能落實於教學</vt:lpstr>
      <vt:lpstr>PowerPoint 簡報</vt:lpstr>
      <vt:lpstr>PowerPoint 簡報</vt:lpstr>
      <vt:lpstr>多元社團分析</vt:lpstr>
      <vt:lpstr>PowerPoint 簡報</vt:lpstr>
      <vt:lpstr>PowerPoint 簡報</vt:lpstr>
      <vt:lpstr>普遍參與：發展博物館化學習樂園的課程發展與實踐</vt:lpstr>
      <vt:lpstr>PowerPoint 簡報</vt:lpstr>
      <vt:lpstr>PowerPoint 簡報</vt:lpstr>
      <vt:lpstr>PowerPoint 簡報</vt:lpstr>
      <vt:lpstr>結語</vt:lpstr>
      <vt:lpstr>PowerPoint 簡報</vt:lpstr>
      <vt:lpstr>PowerPoint 簡報</vt:lpstr>
      <vt:lpstr>PowerPoint 簡報</vt:lpstr>
      <vt:lpstr>內發的改革</vt:lpstr>
      <vt:lpstr>PowerPoint 簡報</vt:lpstr>
    </vt:vector>
  </TitlesOfParts>
  <Company>Test Computer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102學年度第二次課發會特色課程報告</dc:title>
  <dc:creator>Test User</dc:creator>
  <cp:lastModifiedBy>free</cp:lastModifiedBy>
  <cp:revision>36</cp:revision>
  <dcterms:created xsi:type="dcterms:W3CDTF">2014-01-08T01:52:08Z</dcterms:created>
  <dcterms:modified xsi:type="dcterms:W3CDTF">2014-09-03T06:28:07Z</dcterms:modified>
</cp:coreProperties>
</file>