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iagrams/colors12.xml" ContentType="application/vnd.openxmlformats-officedocument.drawingml.diagramColors+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theme/themeOverride2.xml" ContentType="application/vnd.openxmlformats-officedocument.themeOverride+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notesSlides/notesSlide13.xml" ContentType="application/vnd.openxmlformats-officedocument.presentationml.notesSlide+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Default Extension="gif" ContentType="image/gif"/>
  <Override PartName="/ppt/diagrams/drawing8.xml" ContentType="application/vnd.ms-office.drawingml.diagramDrawing+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diagrams/data11.xml" ContentType="application/vnd.openxmlformats-officedocument.drawingml.diagramData+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slides/slide79.xml" ContentType="application/vnd.openxmlformats-officedocument.presentationml.slide+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charts/chart1.xml" ContentType="application/vnd.openxmlformats-officedocument.drawingml.chart+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8"/>
  </p:notesMasterIdLst>
  <p:sldIdLst>
    <p:sldId id="257" r:id="rId2"/>
    <p:sldId id="378" r:id="rId3"/>
    <p:sldId id="379" r:id="rId4"/>
    <p:sldId id="273" r:id="rId5"/>
    <p:sldId id="275" r:id="rId6"/>
    <p:sldId id="276" r:id="rId7"/>
    <p:sldId id="274" r:id="rId8"/>
    <p:sldId id="338" r:id="rId9"/>
    <p:sldId id="258" r:id="rId10"/>
    <p:sldId id="341" r:id="rId11"/>
    <p:sldId id="259" r:id="rId12"/>
    <p:sldId id="260" r:id="rId13"/>
    <p:sldId id="261" r:id="rId14"/>
    <p:sldId id="263" r:id="rId15"/>
    <p:sldId id="262" r:id="rId16"/>
    <p:sldId id="383" r:id="rId17"/>
    <p:sldId id="384" r:id="rId18"/>
    <p:sldId id="385" r:id="rId19"/>
    <p:sldId id="362" r:id="rId20"/>
    <p:sldId id="309" r:id="rId21"/>
    <p:sldId id="308" r:id="rId22"/>
    <p:sldId id="267" r:id="rId23"/>
    <p:sldId id="268" r:id="rId24"/>
    <p:sldId id="342" r:id="rId25"/>
    <p:sldId id="269" r:id="rId26"/>
    <p:sldId id="279" r:id="rId27"/>
    <p:sldId id="361" r:id="rId28"/>
    <p:sldId id="271" r:id="rId29"/>
    <p:sldId id="363" r:id="rId30"/>
    <p:sldId id="272" r:id="rId31"/>
    <p:sldId id="347" r:id="rId32"/>
    <p:sldId id="281" r:id="rId33"/>
    <p:sldId id="282" r:id="rId34"/>
    <p:sldId id="285" r:id="rId35"/>
    <p:sldId id="351" r:id="rId36"/>
    <p:sldId id="364" r:id="rId37"/>
    <p:sldId id="286" r:id="rId38"/>
    <p:sldId id="283" r:id="rId39"/>
    <p:sldId id="359" r:id="rId40"/>
    <p:sldId id="344" r:id="rId41"/>
    <p:sldId id="284" r:id="rId42"/>
    <p:sldId id="287" r:id="rId43"/>
    <p:sldId id="288" r:id="rId44"/>
    <p:sldId id="289" r:id="rId45"/>
    <p:sldId id="290" r:id="rId46"/>
    <p:sldId id="291" r:id="rId47"/>
    <p:sldId id="292" r:id="rId48"/>
    <p:sldId id="365" r:id="rId49"/>
    <p:sldId id="293" r:id="rId50"/>
    <p:sldId id="294" r:id="rId51"/>
    <p:sldId id="366" r:id="rId52"/>
    <p:sldId id="298" r:id="rId53"/>
    <p:sldId id="299" r:id="rId54"/>
    <p:sldId id="295" r:id="rId55"/>
    <p:sldId id="296" r:id="rId56"/>
    <p:sldId id="297" r:id="rId57"/>
    <p:sldId id="300" r:id="rId58"/>
    <p:sldId id="301" r:id="rId59"/>
    <p:sldId id="302" r:id="rId60"/>
    <p:sldId id="369" r:id="rId61"/>
    <p:sldId id="360" r:id="rId62"/>
    <p:sldId id="303" r:id="rId63"/>
    <p:sldId id="305" r:id="rId64"/>
    <p:sldId id="343" r:id="rId65"/>
    <p:sldId id="345" r:id="rId66"/>
    <p:sldId id="329" r:id="rId67"/>
    <p:sldId id="331" r:id="rId68"/>
    <p:sldId id="315" r:id="rId69"/>
    <p:sldId id="316" r:id="rId70"/>
    <p:sldId id="318" r:id="rId71"/>
    <p:sldId id="323" r:id="rId72"/>
    <p:sldId id="324" r:id="rId73"/>
    <p:sldId id="325" r:id="rId74"/>
    <p:sldId id="353" r:id="rId75"/>
    <p:sldId id="357" r:id="rId76"/>
    <p:sldId id="352" r:id="rId77"/>
    <p:sldId id="326" r:id="rId78"/>
    <p:sldId id="354" r:id="rId79"/>
    <p:sldId id="355" r:id="rId80"/>
    <p:sldId id="356" r:id="rId81"/>
    <p:sldId id="348" r:id="rId82"/>
    <p:sldId id="349" r:id="rId83"/>
    <p:sldId id="358" r:id="rId84"/>
    <p:sldId id="380" r:id="rId85"/>
    <p:sldId id="382" r:id="rId86"/>
    <p:sldId id="372" r:id="rId87"/>
    <p:sldId id="373" r:id="rId88"/>
    <p:sldId id="374" r:id="rId89"/>
    <p:sldId id="375" r:id="rId90"/>
    <p:sldId id="376" r:id="rId91"/>
    <p:sldId id="377" r:id="rId92"/>
    <p:sldId id="370" r:id="rId93"/>
    <p:sldId id="371" r:id="rId94"/>
    <p:sldId id="350" r:id="rId95"/>
    <p:sldId id="306" r:id="rId96"/>
    <p:sldId id="307" r:id="rId9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781"/>
    <a:srgbClr val="421C5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11" autoAdjust="0"/>
  </p:normalViewPr>
  <p:slideViewPr>
    <p:cSldViewPr>
      <p:cViewPr varScale="1">
        <p:scale>
          <a:sx n="59" d="100"/>
          <a:sy n="59" d="100"/>
        </p:scale>
        <p:origin x="-168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ilcuser\My%20Documents\Downloads\&#2229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ilcuser\My%20Documents\Downloads\&#22294;.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zh-TW"/>
  <c:clrMapOvr bg1="lt1" tx1="dk1" bg2="lt2" tx2="dk2" accent1="accent1" accent2="accent2" accent3="accent3" accent4="accent4" accent5="accent5" accent6="accent6" hlink="hlink" folHlink="folHlink"/>
  <c:chart>
    <c:title>
      <c:tx>
        <c:rich>
          <a:bodyPr/>
          <a:lstStyle/>
          <a:p>
            <a:pPr>
              <a:defRPr/>
            </a:pPr>
            <a:r>
              <a:rPr lang="zh-TW" altLang="en-US" sz="3600" dirty="0"/>
              <a:t>紙</a:t>
            </a:r>
            <a:r>
              <a:rPr lang="zh-TW" altLang="en-US" sz="3600" dirty="0" smtClean="0"/>
              <a:t>筆評量</a:t>
            </a:r>
            <a:endParaRPr lang="en-US" altLang="zh-TW" sz="3600" dirty="0" smtClean="0"/>
          </a:p>
          <a:p>
            <a:pPr>
              <a:defRPr/>
            </a:pPr>
            <a:r>
              <a:rPr lang="zh-TW" altLang="en-US" sz="1800" dirty="0" smtClean="0"/>
              <a:t>最小化</a:t>
            </a:r>
            <a:endParaRPr lang="zh-TW" altLang="en-US" sz="1800" dirty="0"/>
          </a:p>
        </c:rich>
      </c:tx>
      <c:layout/>
    </c:title>
    <c:plotArea>
      <c:layout/>
      <c:radarChart>
        <c:radarStyle val="filled"/>
        <c:ser>
          <c:idx val="0"/>
          <c:order val="0"/>
          <c:tx>
            <c:strRef>
              <c:f>紙筆!$B$3</c:f>
              <c:strCache>
                <c:ptCount val="1"/>
                <c:pt idx="0">
                  <c:v>紙筆</c:v>
                </c:pt>
              </c:strCache>
            </c:strRef>
          </c:tx>
          <c:cat>
            <c:strRef>
              <c:f>紙筆!$C$2:$E$2</c:f>
              <c:strCache>
                <c:ptCount val="3"/>
                <c:pt idx="0">
                  <c:v>認知</c:v>
                </c:pt>
                <c:pt idx="1">
                  <c:v>技能</c:v>
                </c:pt>
                <c:pt idx="2">
                  <c:v>情意</c:v>
                </c:pt>
              </c:strCache>
            </c:strRef>
          </c:cat>
          <c:val>
            <c:numRef>
              <c:f>紙筆!$C$3:$E$3</c:f>
              <c:numCache>
                <c:formatCode>General</c:formatCode>
                <c:ptCount val="3"/>
                <c:pt idx="0">
                  <c:v>5</c:v>
                </c:pt>
                <c:pt idx="1">
                  <c:v>2</c:v>
                </c:pt>
                <c:pt idx="2">
                  <c:v>2</c:v>
                </c:pt>
              </c:numCache>
            </c:numRef>
          </c:val>
        </c:ser>
        <c:dLbls/>
        <c:axId val="53164672"/>
        <c:axId val="53367168"/>
      </c:radarChart>
      <c:catAx>
        <c:axId val="53164672"/>
        <c:scaling>
          <c:orientation val="minMax"/>
        </c:scaling>
        <c:axPos val="b"/>
        <c:majorGridlines/>
        <c:majorTickMark val="none"/>
        <c:tickLblPos val="nextTo"/>
        <c:spPr>
          <a:ln w="9525">
            <a:noFill/>
          </a:ln>
        </c:spPr>
        <c:txPr>
          <a:bodyPr/>
          <a:lstStyle/>
          <a:p>
            <a:pPr>
              <a:defRPr sz="1800" b="1">
                <a:solidFill>
                  <a:srgbClr val="0000FF"/>
                </a:solidFill>
              </a:defRPr>
            </a:pPr>
            <a:endParaRPr lang="zh-TW"/>
          </a:p>
        </c:txPr>
        <c:crossAx val="53367168"/>
        <c:crosses val="autoZero"/>
        <c:auto val="1"/>
        <c:lblAlgn val="ctr"/>
        <c:lblOffset val="100"/>
      </c:catAx>
      <c:valAx>
        <c:axId val="53367168"/>
        <c:scaling>
          <c:orientation val="minMax"/>
        </c:scaling>
        <c:axPos val="l"/>
        <c:majorGridlines/>
        <c:numFmt formatCode="General" sourceLinked="1"/>
        <c:majorTickMark val="none"/>
        <c:tickLblPos val="nextTo"/>
        <c:crossAx val="53164672"/>
        <c:crosses val="autoZero"/>
        <c:crossBetween val="between"/>
      </c:valAx>
    </c:plotArea>
    <c:plotVisOnly val="1"/>
    <c:dispBlanksAs val="gap"/>
  </c:chart>
  <c:spPr>
    <a:ln w="0"/>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zh-TW"/>
  <c:style val="4"/>
  <c:clrMapOvr bg1="lt1" tx1="dk1" bg2="lt2" tx2="dk2" accent1="accent1" accent2="accent2" accent3="accent3" accent4="accent4" accent5="accent5" accent6="accent6" hlink="hlink" folHlink="folHlink"/>
  <c:chart>
    <c:title>
      <c:tx>
        <c:rich>
          <a:bodyPr/>
          <a:lstStyle/>
          <a:p>
            <a:pPr>
              <a:defRPr sz="3600"/>
            </a:pPr>
            <a:r>
              <a:rPr lang="zh-TW" altLang="en-US" sz="3600" dirty="0"/>
              <a:t>實</a:t>
            </a:r>
            <a:r>
              <a:rPr lang="zh-TW" altLang="en-US" sz="3600" dirty="0" smtClean="0"/>
              <a:t>作評量</a:t>
            </a:r>
            <a:endParaRPr lang="zh-TW" altLang="en-US" sz="3600" dirty="0"/>
          </a:p>
        </c:rich>
      </c:tx>
      <c:layout/>
    </c:title>
    <c:plotArea>
      <c:layout/>
      <c:radarChart>
        <c:radarStyle val="filled"/>
        <c:ser>
          <c:idx val="0"/>
          <c:order val="0"/>
          <c:tx>
            <c:strRef>
              <c:f>實作!$B$3</c:f>
              <c:strCache>
                <c:ptCount val="1"/>
                <c:pt idx="0">
                  <c:v>實作</c:v>
                </c:pt>
              </c:strCache>
            </c:strRef>
          </c:tx>
          <c:cat>
            <c:strRef>
              <c:f>實作!$C$2:$E$2</c:f>
              <c:strCache>
                <c:ptCount val="3"/>
                <c:pt idx="0">
                  <c:v>認知</c:v>
                </c:pt>
                <c:pt idx="1">
                  <c:v>技能</c:v>
                </c:pt>
                <c:pt idx="2">
                  <c:v>情意</c:v>
                </c:pt>
              </c:strCache>
            </c:strRef>
          </c:cat>
          <c:val>
            <c:numRef>
              <c:f>實作!$C$3:$E$3</c:f>
              <c:numCache>
                <c:formatCode>General</c:formatCode>
                <c:ptCount val="3"/>
                <c:pt idx="0">
                  <c:v>2</c:v>
                </c:pt>
                <c:pt idx="1">
                  <c:v>5</c:v>
                </c:pt>
                <c:pt idx="2">
                  <c:v>5</c:v>
                </c:pt>
              </c:numCache>
            </c:numRef>
          </c:val>
        </c:ser>
        <c:dLbls/>
        <c:axId val="54018048"/>
        <c:axId val="54019584"/>
      </c:radarChart>
      <c:catAx>
        <c:axId val="54018048"/>
        <c:scaling>
          <c:orientation val="minMax"/>
        </c:scaling>
        <c:axPos val="b"/>
        <c:majorGridlines/>
        <c:majorTickMark val="none"/>
        <c:tickLblPos val="nextTo"/>
        <c:spPr>
          <a:ln w="9525">
            <a:noFill/>
          </a:ln>
        </c:spPr>
        <c:txPr>
          <a:bodyPr/>
          <a:lstStyle/>
          <a:p>
            <a:pPr>
              <a:defRPr sz="1800" b="1">
                <a:solidFill>
                  <a:srgbClr val="0000FF"/>
                </a:solidFill>
              </a:defRPr>
            </a:pPr>
            <a:endParaRPr lang="zh-TW"/>
          </a:p>
        </c:txPr>
        <c:crossAx val="54019584"/>
        <c:crosses val="autoZero"/>
        <c:auto val="1"/>
        <c:lblAlgn val="ctr"/>
        <c:lblOffset val="100"/>
      </c:catAx>
      <c:valAx>
        <c:axId val="54019584"/>
        <c:scaling>
          <c:orientation val="minMax"/>
        </c:scaling>
        <c:axPos val="l"/>
        <c:majorGridlines/>
        <c:numFmt formatCode="General" sourceLinked="1"/>
        <c:majorTickMark val="none"/>
        <c:tickLblPos val="nextTo"/>
        <c:crossAx val="54018048"/>
        <c:crosses val="autoZero"/>
        <c:crossBetween val="between"/>
      </c:valAx>
    </c:plotArea>
    <c:plotVisOnly val="1"/>
    <c:dispBlanksAs val="gap"/>
  </c:chart>
  <c:externalData r:id="rId2"/>
</c:chartSpace>
</file>

<file path=ppt/diagrams/_rels/data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31034;&#20363;/B&#36381;0609.MP4" TargetMode="External"/><Relationship Id="rId1" Type="http://schemas.openxmlformats.org/officeDocument/2006/relationships/hyperlink" Target="&#31034;&#20363;/C&#36381;0628.MP4" TargetMode="External"/><Relationship Id="rId5" Type="http://schemas.openxmlformats.org/officeDocument/2006/relationships/hyperlink" Target="&#31034;&#20363;/A&#36381;0606.MP4" TargetMode="External"/><Relationship Id="rId4" Type="http://schemas.openxmlformats.org/officeDocument/2006/relationships/hyperlink" Target="&#31034;&#20363;/D&#36381;0625.MP4" TargetMode="External"/></Relationships>
</file>

<file path=ppt/diagrams/_rels/data13.xml.rels><?xml version="1.0" encoding="UTF-8" standalone="yes"?>
<Relationships xmlns="http://schemas.openxmlformats.org/package/2006/relationships"><Relationship Id="rId3" Type="http://schemas.openxmlformats.org/officeDocument/2006/relationships/hyperlink" Target="&#39636;&#32946;&#31034;&#20363;/CM05-&#21407;0002.mpg" TargetMode="External"/><Relationship Id="rId2" Type="http://schemas.openxmlformats.org/officeDocument/2006/relationships/hyperlink" Target="&#39636;&#32946;&#31034;&#20363;/BF04-&#21407;0007.mpg" TargetMode="External"/><Relationship Id="rId1" Type="http://schemas.openxmlformats.org/officeDocument/2006/relationships/hyperlink" Target="&#39636;&#32946;&#31034;&#20363;/AF02-&#21407;0008.mpg" TargetMode="External"/><Relationship Id="rId4" Type="http://schemas.openxmlformats.org/officeDocument/2006/relationships/hyperlink" Target="&#39636;&#32946;&#31034;&#20363;/DM07-&#21407;0010.m2v"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31034;&#20363;/B&#36381;0609.MP4" TargetMode="External"/><Relationship Id="rId2" Type="http://schemas.openxmlformats.org/officeDocument/2006/relationships/hyperlink" Target="&#31034;&#20363;/C&#36381;0628.MP4" TargetMode="External"/><Relationship Id="rId1" Type="http://schemas.openxmlformats.org/officeDocument/2006/relationships/image" Target="../media/image56.png"/><Relationship Id="rId5" Type="http://schemas.openxmlformats.org/officeDocument/2006/relationships/hyperlink" Target="&#31034;&#20363;/A&#36381;0606.MP4" TargetMode="External"/><Relationship Id="rId4" Type="http://schemas.openxmlformats.org/officeDocument/2006/relationships/hyperlink" Target="&#31034;&#20363;/D&#36381;0625.MP4"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39636;&#32946;&#31034;&#20363;/CM05-&#21407;0002.mpg" TargetMode="External"/><Relationship Id="rId2" Type="http://schemas.openxmlformats.org/officeDocument/2006/relationships/hyperlink" Target="&#39636;&#32946;&#31034;&#20363;/BF04-&#21407;0007.mpg" TargetMode="External"/><Relationship Id="rId1" Type="http://schemas.openxmlformats.org/officeDocument/2006/relationships/hyperlink" Target="&#39636;&#32946;&#31034;&#20363;/AF02-&#21407;0008.mpg" TargetMode="External"/><Relationship Id="rId4" Type="http://schemas.openxmlformats.org/officeDocument/2006/relationships/hyperlink" Target="&#39636;&#32946;&#31034;&#20363;/DM07-&#21407;0010.m2v"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421C9-BD52-4006-B5EC-76256C96006C}" type="doc">
      <dgm:prSet loTypeId="urn:microsoft.com/office/officeart/2005/8/layout/cycle7" loCatId="cycle" qsTypeId="urn:microsoft.com/office/officeart/2005/8/quickstyle/3d5" qsCatId="3D" csTypeId="urn:microsoft.com/office/officeart/2005/8/colors/colorful3" csCatId="colorful" phldr="1"/>
      <dgm:spPr/>
      <dgm:t>
        <a:bodyPr/>
        <a:lstStyle/>
        <a:p>
          <a:endParaRPr lang="zh-TW" altLang="en-US"/>
        </a:p>
      </dgm:t>
    </dgm:pt>
    <dgm:pt modelId="{C8393196-6561-4F6C-88BB-64F02D1C99BB}">
      <dgm:prSet phldrT="[文字]"/>
      <dgm:spPr/>
      <dgm:t>
        <a:bodyPr/>
        <a:lstStyle/>
        <a:p>
          <a:r>
            <a:rPr lang="zh-TW" altLang="en-US" b="1" cap="none" spc="0" smtClean="0">
              <a:ln w="12700">
                <a:prstDash val="solid"/>
              </a:ln>
              <a:effectLst>
                <a:outerShdw blurRad="41275" dist="20320" dir="1800000" algn="tl" rotWithShape="0">
                  <a:srgbClr val="000000">
                    <a:alpha val="40000"/>
                  </a:srgbClr>
                </a:outerShdw>
              </a:effectLst>
            </a:rPr>
            <a:t>課程</a:t>
          </a:r>
          <a:endParaRPr lang="zh-TW" altLang="en-US" b="1" cap="none" spc="0" dirty="0">
            <a:ln w="12700">
              <a:prstDash val="solid"/>
            </a:ln>
            <a:effectLst>
              <a:outerShdw blurRad="41275" dist="20320" dir="1800000" algn="tl" rotWithShape="0">
                <a:srgbClr val="000000">
                  <a:alpha val="40000"/>
                </a:srgbClr>
              </a:outerShdw>
            </a:effectLst>
          </a:endParaRPr>
        </a:p>
      </dgm:t>
    </dgm:pt>
    <dgm:pt modelId="{91213F10-441B-423C-9BF9-C037741A9F06}" type="parTrans" cxnId="{F964FAB6-4F94-413B-9DB7-6A147B38504C}">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198B9896-865B-487D-AB86-086A153F7169}" type="sibTrans" cxnId="{F964FAB6-4F94-413B-9DB7-6A147B38504C}">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61E36C5B-FFDA-4D91-A8D7-0BD5A1A07DFC}">
      <dgm:prSet phldrT="[文字]"/>
      <dgm:spPr/>
      <dgm:t>
        <a:bodyPr/>
        <a:lstStyle/>
        <a:p>
          <a:r>
            <a:rPr lang="zh-TW" altLang="en-US" b="1" cap="none" spc="0" smtClean="0">
              <a:ln w="12700">
                <a:prstDash val="solid"/>
              </a:ln>
              <a:effectLst>
                <a:outerShdw blurRad="41275" dist="20320" dir="1800000" algn="tl" rotWithShape="0">
                  <a:srgbClr val="000000">
                    <a:alpha val="40000"/>
                  </a:srgbClr>
                </a:outerShdw>
              </a:effectLst>
            </a:rPr>
            <a:t>教學</a:t>
          </a:r>
          <a:endParaRPr lang="zh-TW" altLang="en-US" b="1" cap="none" spc="0" dirty="0">
            <a:ln w="12700">
              <a:prstDash val="solid"/>
            </a:ln>
            <a:effectLst>
              <a:outerShdw blurRad="41275" dist="20320" dir="1800000" algn="tl" rotWithShape="0">
                <a:srgbClr val="000000">
                  <a:alpha val="40000"/>
                </a:srgbClr>
              </a:outerShdw>
            </a:effectLst>
          </a:endParaRPr>
        </a:p>
      </dgm:t>
    </dgm:pt>
    <dgm:pt modelId="{DFC8B227-1820-4824-8E3A-18BCD2E0754C}" type="parTrans" cxnId="{F15B0A12-33B3-4ED3-B448-CCC37196C43E}">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A87A5BB4-FE3F-4FC6-BCEA-48AF70E97A3F}" type="sibTrans" cxnId="{F15B0A12-33B3-4ED3-B448-CCC37196C43E}">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FE9E8298-29E2-41BB-96D4-1E27A9D37807}">
      <dgm:prSet phldrT="[文字]"/>
      <dgm:spPr/>
      <dgm:t>
        <a:bodyPr/>
        <a:lstStyle/>
        <a:p>
          <a:r>
            <a:rPr lang="zh-TW" altLang="en-US" b="1" cap="none" spc="0" smtClean="0">
              <a:ln w="12700">
                <a:prstDash val="solid"/>
              </a:ln>
              <a:effectLst>
                <a:outerShdw blurRad="41275" dist="20320" dir="1800000" algn="tl" rotWithShape="0">
                  <a:srgbClr val="000000">
                    <a:alpha val="40000"/>
                  </a:srgbClr>
                </a:outerShdw>
              </a:effectLst>
            </a:rPr>
            <a:t>評量</a:t>
          </a:r>
          <a:endParaRPr lang="zh-TW" altLang="en-US" b="1" cap="none" spc="0" dirty="0">
            <a:ln w="12700">
              <a:prstDash val="solid"/>
            </a:ln>
            <a:effectLst>
              <a:outerShdw blurRad="41275" dist="20320" dir="1800000" algn="tl" rotWithShape="0">
                <a:srgbClr val="000000">
                  <a:alpha val="40000"/>
                </a:srgbClr>
              </a:outerShdw>
            </a:effectLst>
          </a:endParaRPr>
        </a:p>
      </dgm:t>
    </dgm:pt>
    <dgm:pt modelId="{1506743F-C40E-45AD-BB5A-112AA27C8AA8}" type="parTrans" cxnId="{F32AAB0D-8F14-4FD5-A1F6-B5D81EE8EF80}">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ACBFDABF-DA37-40B3-B4CB-E7BD865F2625}" type="sibTrans" cxnId="{F32AAB0D-8F14-4FD5-A1F6-B5D81EE8EF80}">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C4172469-A760-42D9-AA87-5DF2F32EDAEA}" type="pres">
      <dgm:prSet presAssocID="{4E5421C9-BD52-4006-B5EC-76256C96006C}" presName="Name0" presStyleCnt="0">
        <dgm:presLayoutVars>
          <dgm:dir/>
          <dgm:resizeHandles val="exact"/>
        </dgm:presLayoutVars>
      </dgm:prSet>
      <dgm:spPr/>
      <dgm:t>
        <a:bodyPr/>
        <a:lstStyle/>
        <a:p>
          <a:endParaRPr lang="zh-TW" altLang="en-US"/>
        </a:p>
      </dgm:t>
    </dgm:pt>
    <dgm:pt modelId="{F8979697-09B2-4695-B704-7A6D4B4E7FB6}" type="pres">
      <dgm:prSet presAssocID="{C8393196-6561-4F6C-88BB-64F02D1C99BB}" presName="node" presStyleLbl="node1" presStyleIdx="0" presStyleCnt="3">
        <dgm:presLayoutVars>
          <dgm:bulletEnabled val="1"/>
        </dgm:presLayoutVars>
      </dgm:prSet>
      <dgm:spPr/>
      <dgm:t>
        <a:bodyPr/>
        <a:lstStyle/>
        <a:p>
          <a:endParaRPr lang="zh-TW" altLang="en-US"/>
        </a:p>
      </dgm:t>
    </dgm:pt>
    <dgm:pt modelId="{8E99314C-9C8E-4F17-8E64-F65D39239933}" type="pres">
      <dgm:prSet presAssocID="{198B9896-865B-487D-AB86-086A153F7169}" presName="sibTrans" presStyleLbl="sibTrans2D1" presStyleIdx="0" presStyleCnt="3"/>
      <dgm:spPr/>
      <dgm:t>
        <a:bodyPr/>
        <a:lstStyle/>
        <a:p>
          <a:endParaRPr lang="zh-TW" altLang="en-US"/>
        </a:p>
      </dgm:t>
    </dgm:pt>
    <dgm:pt modelId="{96B4DEB7-0E0A-49FD-B7B2-118E3AD44B6B}" type="pres">
      <dgm:prSet presAssocID="{198B9896-865B-487D-AB86-086A153F7169}" presName="connectorText" presStyleLbl="sibTrans2D1" presStyleIdx="0" presStyleCnt="3"/>
      <dgm:spPr/>
      <dgm:t>
        <a:bodyPr/>
        <a:lstStyle/>
        <a:p>
          <a:endParaRPr lang="zh-TW" altLang="en-US"/>
        </a:p>
      </dgm:t>
    </dgm:pt>
    <dgm:pt modelId="{3950543E-49DB-48B2-949D-5A07973D26FB}" type="pres">
      <dgm:prSet presAssocID="{61E36C5B-FFDA-4D91-A8D7-0BD5A1A07DFC}" presName="node" presStyleLbl="node1" presStyleIdx="1" presStyleCnt="3">
        <dgm:presLayoutVars>
          <dgm:bulletEnabled val="1"/>
        </dgm:presLayoutVars>
      </dgm:prSet>
      <dgm:spPr/>
      <dgm:t>
        <a:bodyPr/>
        <a:lstStyle/>
        <a:p>
          <a:endParaRPr lang="zh-TW" altLang="en-US"/>
        </a:p>
      </dgm:t>
    </dgm:pt>
    <dgm:pt modelId="{5FF2ABBC-3936-4FB0-93A9-1337043AA642}" type="pres">
      <dgm:prSet presAssocID="{A87A5BB4-FE3F-4FC6-BCEA-48AF70E97A3F}" presName="sibTrans" presStyleLbl="sibTrans2D1" presStyleIdx="1" presStyleCnt="3"/>
      <dgm:spPr/>
      <dgm:t>
        <a:bodyPr/>
        <a:lstStyle/>
        <a:p>
          <a:endParaRPr lang="zh-TW" altLang="en-US"/>
        </a:p>
      </dgm:t>
    </dgm:pt>
    <dgm:pt modelId="{F668D9E4-E3A0-4A64-824D-7A5EC59A5F51}" type="pres">
      <dgm:prSet presAssocID="{A87A5BB4-FE3F-4FC6-BCEA-48AF70E97A3F}" presName="connectorText" presStyleLbl="sibTrans2D1" presStyleIdx="1" presStyleCnt="3"/>
      <dgm:spPr/>
      <dgm:t>
        <a:bodyPr/>
        <a:lstStyle/>
        <a:p>
          <a:endParaRPr lang="zh-TW" altLang="en-US"/>
        </a:p>
      </dgm:t>
    </dgm:pt>
    <dgm:pt modelId="{532622F0-5E8E-444D-A047-DE904F9948FE}" type="pres">
      <dgm:prSet presAssocID="{FE9E8298-29E2-41BB-96D4-1E27A9D37807}" presName="node" presStyleLbl="node1" presStyleIdx="2" presStyleCnt="3">
        <dgm:presLayoutVars>
          <dgm:bulletEnabled val="1"/>
        </dgm:presLayoutVars>
      </dgm:prSet>
      <dgm:spPr/>
      <dgm:t>
        <a:bodyPr/>
        <a:lstStyle/>
        <a:p>
          <a:endParaRPr lang="zh-TW" altLang="en-US"/>
        </a:p>
      </dgm:t>
    </dgm:pt>
    <dgm:pt modelId="{26837D3C-ABBC-46E2-85E0-C3CFC68BB785}" type="pres">
      <dgm:prSet presAssocID="{ACBFDABF-DA37-40B3-B4CB-E7BD865F2625}" presName="sibTrans" presStyleLbl="sibTrans2D1" presStyleIdx="2" presStyleCnt="3"/>
      <dgm:spPr/>
      <dgm:t>
        <a:bodyPr/>
        <a:lstStyle/>
        <a:p>
          <a:endParaRPr lang="zh-TW" altLang="en-US"/>
        </a:p>
      </dgm:t>
    </dgm:pt>
    <dgm:pt modelId="{23FAEC67-2FF9-4BC6-ADF0-8FED8AD3A80A}" type="pres">
      <dgm:prSet presAssocID="{ACBFDABF-DA37-40B3-B4CB-E7BD865F2625}" presName="connectorText" presStyleLbl="sibTrans2D1" presStyleIdx="2" presStyleCnt="3"/>
      <dgm:spPr/>
      <dgm:t>
        <a:bodyPr/>
        <a:lstStyle/>
        <a:p>
          <a:endParaRPr lang="zh-TW" altLang="en-US"/>
        </a:p>
      </dgm:t>
    </dgm:pt>
  </dgm:ptLst>
  <dgm:cxnLst>
    <dgm:cxn modelId="{05515DC1-E83D-442B-9920-85A884804C2E}" type="presOf" srcId="{C8393196-6561-4F6C-88BB-64F02D1C99BB}" destId="{F8979697-09B2-4695-B704-7A6D4B4E7FB6}" srcOrd="0" destOrd="0" presId="urn:microsoft.com/office/officeart/2005/8/layout/cycle7"/>
    <dgm:cxn modelId="{2EBE8200-725A-4978-B114-03539B6FD4A6}" type="presOf" srcId="{A87A5BB4-FE3F-4FC6-BCEA-48AF70E97A3F}" destId="{5FF2ABBC-3936-4FB0-93A9-1337043AA642}" srcOrd="0" destOrd="0" presId="urn:microsoft.com/office/officeart/2005/8/layout/cycle7"/>
    <dgm:cxn modelId="{6C7F3F6A-39BD-4CC7-8E9A-AB609ABE86E8}" type="presOf" srcId="{FE9E8298-29E2-41BB-96D4-1E27A9D37807}" destId="{532622F0-5E8E-444D-A047-DE904F9948FE}" srcOrd="0" destOrd="0" presId="urn:microsoft.com/office/officeart/2005/8/layout/cycle7"/>
    <dgm:cxn modelId="{4A24056E-97B7-4152-81BB-06B67EA6E8C7}" type="presOf" srcId="{ACBFDABF-DA37-40B3-B4CB-E7BD865F2625}" destId="{26837D3C-ABBC-46E2-85E0-C3CFC68BB785}" srcOrd="0" destOrd="0" presId="urn:microsoft.com/office/officeart/2005/8/layout/cycle7"/>
    <dgm:cxn modelId="{AB64042E-4D34-4A8B-9D7A-6441F9CC32B4}" type="presOf" srcId="{A87A5BB4-FE3F-4FC6-BCEA-48AF70E97A3F}" destId="{F668D9E4-E3A0-4A64-824D-7A5EC59A5F51}" srcOrd="1" destOrd="0" presId="urn:microsoft.com/office/officeart/2005/8/layout/cycle7"/>
    <dgm:cxn modelId="{FA9C68A8-801A-4E72-9504-9945E36148F4}" type="presOf" srcId="{61E36C5B-FFDA-4D91-A8D7-0BD5A1A07DFC}" destId="{3950543E-49DB-48B2-949D-5A07973D26FB}" srcOrd="0" destOrd="0" presId="urn:microsoft.com/office/officeart/2005/8/layout/cycle7"/>
    <dgm:cxn modelId="{FB514CEB-D417-4B68-A898-DBF78006A556}" type="presOf" srcId="{198B9896-865B-487D-AB86-086A153F7169}" destId="{8E99314C-9C8E-4F17-8E64-F65D39239933}" srcOrd="0" destOrd="0" presId="urn:microsoft.com/office/officeart/2005/8/layout/cycle7"/>
    <dgm:cxn modelId="{9921B3C8-B861-4E4C-AE05-301E71528048}" type="presOf" srcId="{198B9896-865B-487D-AB86-086A153F7169}" destId="{96B4DEB7-0E0A-49FD-B7B2-118E3AD44B6B}" srcOrd="1" destOrd="0" presId="urn:microsoft.com/office/officeart/2005/8/layout/cycle7"/>
    <dgm:cxn modelId="{F32AAB0D-8F14-4FD5-A1F6-B5D81EE8EF80}" srcId="{4E5421C9-BD52-4006-B5EC-76256C96006C}" destId="{FE9E8298-29E2-41BB-96D4-1E27A9D37807}" srcOrd="2" destOrd="0" parTransId="{1506743F-C40E-45AD-BB5A-112AA27C8AA8}" sibTransId="{ACBFDABF-DA37-40B3-B4CB-E7BD865F2625}"/>
    <dgm:cxn modelId="{F15B0A12-33B3-4ED3-B448-CCC37196C43E}" srcId="{4E5421C9-BD52-4006-B5EC-76256C96006C}" destId="{61E36C5B-FFDA-4D91-A8D7-0BD5A1A07DFC}" srcOrd="1" destOrd="0" parTransId="{DFC8B227-1820-4824-8E3A-18BCD2E0754C}" sibTransId="{A87A5BB4-FE3F-4FC6-BCEA-48AF70E97A3F}"/>
    <dgm:cxn modelId="{1936350A-009B-481B-84F6-70C5D3089878}" type="presOf" srcId="{ACBFDABF-DA37-40B3-B4CB-E7BD865F2625}" destId="{23FAEC67-2FF9-4BC6-ADF0-8FED8AD3A80A}" srcOrd="1" destOrd="0" presId="urn:microsoft.com/office/officeart/2005/8/layout/cycle7"/>
    <dgm:cxn modelId="{24CBD8E6-1C31-4E59-8636-F1807A7675FD}" type="presOf" srcId="{4E5421C9-BD52-4006-B5EC-76256C96006C}" destId="{C4172469-A760-42D9-AA87-5DF2F32EDAEA}" srcOrd="0" destOrd="0" presId="urn:microsoft.com/office/officeart/2005/8/layout/cycle7"/>
    <dgm:cxn modelId="{F964FAB6-4F94-413B-9DB7-6A147B38504C}" srcId="{4E5421C9-BD52-4006-B5EC-76256C96006C}" destId="{C8393196-6561-4F6C-88BB-64F02D1C99BB}" srcOrd="0" destOrd="0" parTransId="{91213F10-441B-423C-9BF9-C037741A9F06}" sibTransId="{198B9896-865B-487D-AB86-086A153F7169}"/>
    <dgm:cxn modelId="{50A2C245-7CBB-4BAE-BC14-4B111678C7B7}" type="presParOf" srcId="{C4172469-A760-42D9-AA87-5DF2F32EDAEA}" destId="{F8979697-09B2-4695-B704-7A6D4B4E7FB6}" srcOrd="0" destOrd="0" presId="urn:microsoft.com/office/officeart/2005/8/layout/cycle7"/>
    <dgm:cxn modelId="{BF11C405-2D15-4FBA-85D3-7286BA94889A}" type="presParOf" srcId="{C4172469-A760-42D9-AA87-5DF2F32EDAEA}" destId="{8E99314C-9C8E-4F17-8E64-F65D39239933}" srcOrd="1" destOrd="0" presId="urn:microsoft.com/office/officeart/2005/8/layout/cycle7"/>
    <dgm:cxn modelId="{82FC2645-92A0-4F1E-8EA6-31693C7EB4DC}" type="presParOf" srcId="{8E99314C-9C8E-4F17-8E64-F65D39239933}" destId="{96B4DEB7-0E0A-49FD-B7B2-118E3AD44B6B}" srcOrd="0" destOrd="0" presId="urn:microsoft.com/office/officeart/2005/8/layout/cycle7"/>
    <dgm:cxn modelId="{74920CFC-A53D-4E13-8972-F283BC0F28DF}" type="presParOf" srcId="{C4172469-A760-42D9-AA87-5DF2F32EDAEA}" destId="{3950543E-49DB-48B2-949D-5A07973D26FB}" srcOrd="2" destOrd="0" presId="urn:microsoft.com/office/officeart/2005/8/layout/cycle7"/>
    <dgm:cxn modelId="{624B7708-5C8E-46DB-87EE-82EBDB6BF8A6}" type="presParOf" srcId="{C4172469-A760-42D9-AA87-5DF2F32EDAEA}" destId="{5FF2ABBC-3936-4FB0-93A9-1337043AA642}" srcOrd="3" destOrd="0" presId="urn:microsoft.com/office/officeart/2005/8/layout/cycle7"/>
    <dgm:cxn modelId="{47FF5285-76B7-48B3-8F55-8683BA5109B2}" type="presParOf" srcId="{5FF2ABBC-3936-4FB0-93A9-1337043AA642}" destId="{F668D9E4-E3A0-4A64-824D-7A5EC59A5F51}" srcOrd="0" destOrd="0" presId="urn:microsoft.com/office/officeart/2005/8/layout/cycle7"/>
    <dgm:cxn modelId="{66428271-52E3-47EB-B9B5-13C6BCCDF4C6}" type="presParOf" srcId="{C4172469-A760-42D9-AA87-5DF2F32EDAEA}" destId="{532622F0-5E8E-444D-A047-DE904F9948FE}" srcOrd="4" destOrd="0" presId="urn:microsoft.com/office/officeart/2005/8/layout/cycle7"/>
    <dgm:cxn modelId="{EA9CC34E-E049-4674-9CDD-C19993FDB944}" type="presParOf" srcId="{C4172469-A760-42D9-AA87-5DF2F32EDAEA}" destId="{26837D3C-ABBC-46E2-85E0-C3CFC68BB785}" srcOrd="5" destOrd="0" presId="urn:microsoft.com/office/officeart/2005/8/layout/cycle7"/>
    <dgm:cxn modelId="{2CD7EC21-7586-4499-BFA8-4C4F99A7A3B1}" type="presParOf" srcId="{26837D3C-ABBC-46E2-85E0-C3CFC68BB785}" destId="{23FAEC67-2FF9-4BC6-ADF0-8FED8AD3A80A}"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105F2D-2973-44E5-8F5A-9F3DBBD36D6B}"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zh-TW" altLang="en-US"/>
        </a:p>
      </dgm:t>
    </dgm:pt>
    <dgm:pt modelId="{15699887-35EC-4876-80AC-90421FF845EA}">
      <dgm:prSet phldrT="[文字]"/>
      <dgm:spPr/>
      <dgm:t>
        <a:bodyPr/>
        <a:lstStyle/>
        <a:p>
          <a:pPr rtl="0"/>
          <a:r>
            <a:rPr lang="zh-TW" altLang="en-US" dirty="0" smtClean="0"/>
            <a:t>記憶</a:t>
          </a:r>
          <a:endParaRPr lang="zh-TW" altLang="en-US" dirty="0"/>
        </a:p>
      </dgm:t>
    </dgm:pt>
    <dgm:pt modelId="{46FFCE50-3ED2-4341-9081-AE7B9C0DC6A8}" type="parTrans" cxnId="{6345CEDD-5239-461C-8925-48A8AAA5BF69}">
      <dgm:prSet/>
      <dgm:spPr/>
      <dgm:t>
        <a:bodyPr/>
        <a:lstStyle/>
        <a:p>
          <a:endParaRPr lang="zh-TW" altLang="en-US"/>
        </a:p>
      </dgm:t>
    </dgm:pt>
    <dgm:pt modelId="{6B411992-C8D9-483B-8CBB-FDACEB9024DC}" type="sibTrans" cxnId="{6345CEDD-5239-461C-8925-48A8AAA5BF69}">
      <dgm:prSet/>
      <dgm:spPr/>
      <dgm:t>
        <a:bodyPr/>
        <a:lstStyle/>
        <a:p>
          <a:endParaRPr lang="zh-TW" altLang="en-US"/>
        </a:p>
      </dgm:t>
    </dgm:pt>
    <dgm:pt modelId="{925FC3DA-705E-4754-9E3D-C89892C982C7}">
      <dgm:prSet phldrT="[文字]"/>
      <dgm:spPr/>
      <dgm:t>
        <a:bodyPr/>
        <a:lstStyle/>
        <a:p>
          <a:r>
            <a:rPr lang="zh-TW" altLang="zh-TW" dirty="0" smtClean="0">
              <a:latin typeface="+mn-lt"/>
              <a:ea typeface="+mn-ea"/>
              <a:cs typeface="+mn-cs"/>
            </a:rPr>
            <a:t>理解</a:t>
          </a:r>
          <a:endParaRPr lang="zh-TW" altLang="en-US" dirty="0"/>
        </a:p>
      </dgm:t>
    </dgm:pt>
    <dgm:pt modelId="{89A05629-11BC-4D36-8AA5-1417D47741D7}" type="parTrans" cxnId="{87D8ADBF-28AD-4BEA-BCD6-FBD098AD7997}">
      <dgm:prSet/>
      <dgm:spPr/>
      <dgm:t>
        <a:bodyPr/>
        <a:lstStyle/>
        <a:p>
          <a:endParaRPr lang="zh-TW" altLang="en-US"/>
        </a:p>
      </dgm:t>
    </dgm:pt>
    <dgm:pt modelId="{D06FEFD3-E4DC-487A-8EFE-30F8798FD2AE}" type="sibTrans" cxnId="{87D8ADBF-28AD-4BEA-BCD6-FBD098AD7997}">
      <dgm:prSet/>
      <dgm:spPr/>
      <dgm:t>
        <a:bodyPr/>
        <a:lstStyle/>
        <a:p>
          <a:endParaRPr lang="zh-TW" altLang="en-US"/>
        </a:p>
      </dgm:t>
    </dgm:pt>
    <dgm:pt modelId="{A3B32126-C16F-4837-9A2E-1A4FC5B13CA9}">
      <dgm:prSet phldrT="[文字]"/>
      <dgm:spPr/>
      <dgm:t>
        <a:bodyPr/>
        <a:lstStyle/>
        <a:p>
          <a:r>
            <a:rPr lang="zh-TW" altLang="zh-TW" smtClean="0">
              <a:latin typeface="+mn-lt"/>
              <a:ea typeface="+mn-ea"/>
              <a:cs typeface="+mn-cs"/>
            </a:rPr>
            <a:t>應用</a:t>
          </a:r>
          <a:endParaRPr lang="zh-TW" altLang="en-US" dirty="0"/>
        </a:p>
      </dgm:t>
    </dgm:pt>
    <dgm:pt modelId="{99DF7650-F455-40BE-AE8F-BDAC0606081A}" type="parTrans" cxnId="{4913BE0F-8193-4223-9A9A-2280FD010340}">
      <dgm:prSet/>
      <dgm:spPr/>
      <dgm:t>
        <a:bodyPr/>
        <a:lstStyle/>
        <a:p>
          <a:endParaRPr lang="zh-TW" altLang="en-US"/>
        </a:p>
      </dgm:t>
    </dgm:pt>
    <dgm:pt modelId="{B9959B3F-6ECB-4CEC-A564-06BB2276F660}" type="sibTrans" cxnId="{4913BE0F-8193-4223-9A9A-2280FD010340}">
      <dgm:prSet/>
      <dgm:spPr/>
      <dgm:t>
        <a:bodyPr/>
        <a:lstStyle/>
        <a:p>
          <a:endParaRPr lang="zh-TW" altLang="en-US"/>
        </a:p>
      </dgm:t>
    </dgm:pt>
    <dgm:pt modelId="{D9CFA2BD-46B6-4E71-911C-1D4F43B2BF86}">
      <dgm:prSet phldrT="[文字]"/>
      <dgm:spPr/>
      <dgm:t>
        <a:bodyPr/>
        <a:lstStyle/>
        <a:p>
          <a:r>
            <a:rPr lang="zh-TW" altLang="en-US" dirty="0" smtClean="0"/>
            <a:t>評鑑</a:t>
          </a:r>
          <a:endParaRPr lang="zh-TW" altLang="en-US" dirty="0"/>
        </a:p>
      </dgm:t>
    </dgm:pt>
    <dgm:pt modelId="{20E6900B-D798-4C4F-8241-A6ABE0637A03}" type="parTrans" cxnId="{66193E9D-97CF-440E-9866-296ED7B4B6EF}">
      <dgm:prSet/>
      <dgm:spPr/>
      <dgm:t>
        <a:bodyPr/>
        <a:lstStyle/>
        <a:p>
          <a:endParaRPr lang="zh-TW" altLang="en-US"/>
        </a:p>
      </dgm:t>
    </dgm:pt>
    <dgm:pt modelId="{ED57EC4B-6E45-4D47-A59F-2143057B85A5}" type="sibTrans" cxnId="{66193E9D-97CF-440E-9866-296ED7B4B6EF}">
      <dgm:prSet/>
      <dgm:spPr/>
      <dgm:t>
        <a:bodyPr/>
        <a:lstStyle/>
        <a:p>
          <a:endParaRPr lang="zh-TW" altLang="en-US"/>
        </a:p>
      </dgm:t>
    </dgm:pt>
    <dgm:pt modelId="{2EEA30AF-DD54-419E-911B-21531889BE6F}">
      <dgm:prSet phldrT="[文字]"/>
      <dgm:spPr/>
      <dgm:t>
        <a:bodyPr/>
        <a:lstStyle/>
        <a:p>
          <a:r>
            <a:rPr lang="zh-TW" altLang="en-US" dirty="0" smtClean="0"/>
            <a:t>分析</a:t>
          </a:r>
          <a:endParaRPr lang="zh-TW" altLang="en-US" dirty="0"/>
        </a:p>
      </dgm:t>
    </dgm:pt>
    <dgm:pt modelId="{8F358152-242E-46A8-A420-29562D12179C}" type="parTrans" cxnId="{7B06ABCE-0292-4176-8732-0BE67C669CD1}">
      <dgm:prSet/>
      <dgm:spPr/>
      <dgm:t>
        <a:bodyPr/>
        <a:lstStyle/>
        <a:p>
          <a:endParaRPr lang="zh-TW" altLang="en-US"/>
        </a:p>
      </dgm:t>
    </dgm:pt>
    <dgm:pt modelId="{E29A8768-8D6B-4E64-81AA-493FC1D28D18}" type="sibTrans" cxnId="{7B06ABCE-0292-4176-8732-0BE67C669CD1}">
      <dgm:prSet/>
      <dgm:spPr/>
      <dgm:t>
        <a:bodyPr/>
        <a:lstStyle/>
        <a:p>
          <a:endParaRPr lang="zh-TW" altLang="en-US"/>
        </a:p>
      </dgm:t>
    </dgm:pt>
    <dgm:pt modelId="{445DFB35-327F-4A29-B1D8-E1981CE4EC1A}">
      <dgm:prSet phldrT="[文字]"/>
      <dgm:spPr/>
      <dgm:t>
        <a:bodyPr/>
        <a:lstStyle/>
        <a:p>
          <a:r>
            <a:rPr lang="zh-TW" altLang="en-US" dirty="0" smtClean="0"/>
            <a:t>創造</a:t>
          </a:r>
          <a:endParaRPr lang="zh-TW" altLang="en-US" dirty="0"/>
        </a:p>
      </dgm:t>
    </dgm:pt>
    <dgm:pt modelId="{263DD5BC-401A-43D2-A6D7-84AB6AA81BCE}" type="parTrans" cxnId="{7B547D38-1BCB-4329-BCDF-6A245F372DB5}">
      <dgm:prSet/>
      <dgm:spPr/>
      <dgm:t>
        <a:bodyPr/>
        <a:lstStyle/>
        <a:p>
          <a:endParaRPr lang="zh-TW" altLang="en-US"/>
        </a:p>
      </dgm:t>
    </dgm:pt>
    <dgm:pt modelId="{0B285D23-8C93-41C7-A36D-277E5ED5601C}" type="sibTrans" cxnId="{7B547D38-1BCB-4329-BCDF-6A245F372DB5}">
      <dgm:prSet/>
      <dgm:spPr/>
      <dgm:t>
        <a:bodyPr/>
        <a:lstStyle/>
        <a:p>
          <a:endParaRPr lang="zh-TW" altLang="en-US"/>
        </a:p>
      </dgm:t>
    </dgm:pt>
    <dgm:pt modelId="{5415891E-D9AA-457B-B93C-55B2EC20C025}" type="pres">
      <dgm:prSet presAssocID="{F0105F2D-2973-44E5-8F5A-9F3DBBD36D6B}" presName="linearFlow" presStyleCnt="0">
        <dgm:presLayoutVars>
          <dgm:dir/>
          <dgm:animLvl val="lvl"/>
          <dgm:resizeHandles val="exact"/>
        </dgm:presLayoutVars>
      </dgm:prSet>
      <dgm:spPr/>
      <dgm:t>
        <a:bodyPr/>
        <a:lstStyle/>
        <a:p>
          <a:endParaRPr lang="zh-TW" altLang="en-US"/>
        </a:p>
      </dgm:t>
    </dgm:pt>
    <dgm:pt modelId="{018DDA97-F313-458E-B4A3-45CFC64D7CFD}" type="pres">
      <dgm:prSet presAssocID="{15699887-35EC-4876-80AC-90421FF845EA}" presName="composite" presStyleCnt="0"/>
      <dgm:spPr/>
      <dgm:t>
        <a:bodyPr/>
        <a:lstStyle/>
        <a:p>
          <a:endParaRPr lang="zh-TW" altLang="en-US"/>
        </a:p>
      </dgm:t>
    </dgm:pt>
    <dgm:pt modelId="{9C132B2E-11E0-48F0-A09D-878DFF96C936}" type="pres">
      <dgm:prSet presAssocID="{15699887-35EC-4876-80AC-90421FF845EA}" presName="parentText" presStyleLbl="alignNode1" presStyleIdx="0" presStyleCnt="6">
        <dgm:presLayoutVars>
          <dgm:chMax val="1"/>
          <dgm:bulletEnabled val="1"/>
        </dgm:presLayoutVars>
      </dgm:prSet>
      <dgm:spPr/>
      <dgm:t>
        <a:bodyPr/>
        <a:lstStyle/>
        <a:p>
          <a:endParaRPr lang="zh-TW" altLang="en-US"/>
        </a:p>
      </dgm:t>
    </dgm:pt>
    <dgm:pt modelId="{02B38292-A764-41E6-99C6-FB266EBDE3BE}" type="pres">
      <dgm:prSet presAssocID="{15699887-35EC-4876-80AC-90421FF845EA}" presName="descendantText" presStyleLbl="alignAcc1" presStyleIdx="0" presStyleCnt="6">
        <dgm:presLayoutVars>
          <dgm:bulletEnabled val="1"/>
        </dgm:presLayoutVars>
      </dgm:prSet>
      <dgm:spPr/>
      <dgm:t>
        <a:bodyPr/>
        <a:lstStyle/>
        <a:p>
          <a:endParaRPr lang="zh-TW" altLang="en-US"/>
        </a:p>
      </dgm:t>
    </dgm:pt>
    <dgm:pt modelId="{5746C6C2-3EA8-4620-B2B0-AD6C7623F330}" type="pres">
      <dgm:prSet presAssocID="{6B411992-C8D9-483B-8CBB-FDACEB9024DC}" presName="sp" presStyleCnt="0"/>
      <dgm:spPr/>
      <dgm:t>
        <a:bodyPr/>
        <a:lstStyle/>
        <a:p>
          <a:endParaRPr lang="zh-TW" altLang="en-US"/>
        </a:p>
      </dgm:t>
    </dgm:pt>
    <dgm:pt modelId="{042B3A5B-6024-4D2C-B72D-FDE3F134B0F7}" type="pres">
      <dgm:prSet presAssocID="{925FC3DA-705E-4754-9E3D-C89892C982C7}" presName="composite" presStyleCnt="0"/>
      <dgm:spPr/>
      <dgm:t>
        <a:bodyPr/>
        <a:lstStyle/>
        <a:p>
          <a:endParaRPr lang="zh-TW" altLang="en-US"/>
        </a:p>
      </dgm:t>
    </dgm:pt>
    <dgm:pt modelId="{7D27EEA4-BE81-4C17-88DC-35A4C94D7ABD}" type="pres">
      <dgm:prSet presAssocID="{925FC3DA-705E-4754-9E3D-C89892C982C7}" presName="parentText" presStyleLbl="alignNode1" presStyleIdx="1" presStyleCnt="6">
        <dgm:presLayoutVars>
          <dgm:chMax val="1"/>
          <dgm:bulletEnabled val="1"/>
        </dgm:presLayoutVars>
      </dgm:prSet>
      <dgm:spPr/>
      <dgm:t>
        <a:bodyPr/>
        <a:lstStyle/>
        <a:p>
          <a:endParaRPr lang="zh-TW" altLang="en-US"/>
        </a:p>
      </dgm:t>
    </dgm:pt>
    <dgm:pt modelId="{5B01A310-DDBF-493B-88C0-8F32439CB6A9}" type="pres">
      <dgm:prSet presAssocID="{925FC3DA-705E-4754-9E3D-C89892C982C7}" presName="descendantText" presStyleLbl="alignAcc1" presStyleIdx="1" presStyleCnt="6">
        <dgm:presLayoutVars>
          <dgm:bulletEnabled val="1"/>
        </dgm:presLayoutVars>
      </dgm:prSet>
      <dgm:spPr/>
      <dgm:t>
        <a:bodyPr/>
        <a:lstStyle/>
        <a:p>
          <a:endParaRPr lang="zh-TW" altLang="en-US"/>
        </a:p>
      </dgm:t>
    </dgm:pt>
    <dgm:pt modelId="{81025F8A-6596-461C-9D30-69AC0DF949F6}" type="pres">
      <dgm:prSet presAssocID="{D06FEFD3-E4DC-487A-8EFE-30F8798FD2AE}" presName="sp" presStyleCnt="0"/>
      <dgm:spPr/>
      <dgm:t>
        <a:bodyPr/>
        <a:lstStyle/>
        <a:p>
          <a:endParaRPr lang="zh-TW" altLang="en-US"/>
        </a:p>
      </dgm:t>
    </dgm:pt>
    <dgm:pt modelId="{CDFE9E89-ED8C-4FD8-AD6D-DBC8A03823F3}" type="pres">
      <dgm:prSet presAssocID="{A3B32126-C16F-4837-9A2E-1A4FC5B13CA9}" presName="composite" presStyleCnt="0"/>
      <dgm:spPr/>
      <dgm:t>
        <a:bodyPr/>
        <a:lstStyle/>
        <a:p>
          <a:endParaRPr lang="zh-TW" altLang="en-US"/>
        </a:p>
      </dgm:t>
    </dgm:pt>
    <dgm:pt modelId="{0F1413C4-279A-4CE2-BA73-CDBABF36BF44}" type="pres">
      <dgm:prSet presAssocID="{A3B32126-C16F-4837-9A2E-1A4FC5B13CA9}" presName="parentText" presStyleLbl="alignNode1" presStyleIdx="2" presStyleCnt="6">
        <dgm:presLayoutVars>
          <dgm:chMax val="1"/>
          <dgm:bulletEnabled val="1"/>
        </dgm:presLayoutVars>
      </dgm:prSet>
      <dgm:spPr/>
      <dgm:t>
        <a:bodyPr/>
        <a:lstStyle/>
        <a:p>
          <a:endParaRPr lang="zh-TW" altLang="en-US"/>
        </a:p>
      </dgm:t>
    </dgm:pt>
    <dgm:pt modelId="{5E52A5B3-DB43-45E7-999A-3055EBC0F680}" type="pres">
      <dgm:prSet presAssocID="{A3B32126-C16F-4837-9A2E-1A4FC5B13CA9}" presName="descendantText" presStyleLbl="alignAcc1" presStyleIdx="2" presStyleCnt="6">
        <dgm:presLayoutVars>
          <dgm:bulletEnabled val="1"/>
        </dgm:presLayoutVars>
      </dgm:prSet>
      <dgm:spPr/>
      <dgm:t>
        <a:bodyPr/>
        <a:lstStyle/>
        <a:p>
          <a:endParaRPr lang="zh-TW" altLang="en-US"/>
        </a:p>
      </dgm:t>
    </dgm:pt>
    <dgm:pt modelId="{2933EBEC-00CF-41EE-8EFA-2F33F10BB88B}" type="pres">
      <dgm:prSet presAssocID="{B9959B3F-6ECB-4CEC-A564-06BB2276F660}" presName="sp" presStyleCnt="0"/>
      <dgm:spPr/>
      <dgm:t>
        <a:bodyPr/>
        <a:lstStyle/>
        <a:p>
          <a:endParaRPr lang="zh-TW" altLang="en-US"/>
        </a:p>
      </dgm:t>
    </dgm:pt>
    <dgm:pt modelId="{A994C3B4-67E8-4D58-AD69-F57511EF0EF1}" type="pres">
      <dgm:prSet presAssocID="{2EEA30AF-DD54-419E-911B-21531889BE6F}" presName="composite" presStyleCnt="0"/>
      <dgm:spPr/>
      <dgm:t>
        <a:bodyPr/>
        <a:lstStyle/>
        <a:p>
          <a:endParaRPr lang="zh-TW" altLang="en-US"/>
        </a:p>
      </dgm:t>
    </dgm:pt>
    <dgm:pt modelId="{E06BEBEF-7155-4013-88D2-11F448064F09}" type="pres">
      <dgm:prSet presAssocID="{2EEA30AF-DD54-419E-911B-21531889BE6F}" presName="parentText" presStyleLbl="alignNode1" presStyleIdx="3" presStyleCnt="6">
        <dgm:presLayoutVars>
          <dgm:chMax val="1"/>
          <dgm:bulletEnabled val="1"/>
        </dgm:presLayoutVars>
      </dgm:prSet>
      <dgm:spPr/>
      <dgm:t>
        <a:bodyPr/>
        <a:lstStyle/>
        <a:p>
          <a:endParaRPr lang="zh-TW" altLang="en-US"/>
        </a:p>
      </dgm:t>
    </dgm:pt>
    <dgm:pt modelId="{112A6F4B-A1B5-43C7-8207-DCC266A8E4DC}" type="pres">
      <dgm:prSet presAssocID="{2EEA30AF-DD54-419E-911B-21531889BE6F}" presName="descendantText" presStyleLbl="alignAcc1" presStyleIdx="3" presStyleCnt="6">
        <dgm:presLayoutVars>
          <dgm:bulletEnabled val="1"/>
        </dgm:presLayoutVars>
      </dgm:prSet>
      <dgm:spPr/>
      <dgm:t>
        <a:bodyPr/>
        <a:lstStyle/>
        <a:p>
          <a:endParaRPr lang="zh-TW" altLang="en-US"/>
        </a:p>
      </dgm:t>
    </dgm:pt>
    <dgm:pt modelId="{BD68B9FE-7351-40EB-832B-AFEE4B16B512}" type="pres">
      <dgm:prSet presAssocID="{E29A8768-8D6B-4E64-81AA-493FC1D28D18}" presName="sp" presStyleCnt="0"/>
      <dgm:spPr/>
      <dgm:t>
        <a:bodyPr/>
        <a:lstStyle/>
        <a:p>
          <a:endParaRPr lang="zh-TW" altLang="en-US"/>
        </a:p>
      </dgm:t>
    </dgm:pt>
    <dgm:pt modelId="{449C978B-6DBF-4AC6-AC5F-9C0C381D354F}" type="pres">
      <dgm:prSet presAssocID="{D9CFA2BD-46B6-4E71-911C-1D4F43B2BF86}" presName="composite" presStyleCnt="0"/>
      <dgm:spPr/>
      <dgm:t>
        <a:bodyPr/>
        <a:lstStyle/>
        <a:p>
          <a:endParaRPr lang="zh-TW" altLang="en-US"/>
        </a:p>
      </dgm:t>
    </dgm:pt>
    <dgm:pt modelId="{DB9FD1E9-01F9-42C2-B10E-1263AD36F855}" type="pres">
      <dgm:prSet presAssocID="{D9CFA2BD-46B6-4E71-911C-1D4F43B2BF86}" presName="parentText" presStyleLbl="alignNode1" presStyleIdx="4" presStyleCnt="6">
        <dgm:presLayoutVars>
          <dgm:chMax val="1"/>
          <dgm:bulletEnabled val="1"/>
        </dgm:presLayoutVars>
      </dgm:prSet>
      <dgm:spPr/>
      <dgm:t>
        <a:bodyPr/>
        <a:lstStyle/>
        <a:p>
          <a:endParaRPr lang="zh-TW" altLang="en-US"/>
        </a:p>
      </dgm:t>
    </dgm:pt>
    <dgm:pt modelId="{49124AE9-68D8-4489-A018-55358BB4616B}" type="pres">
      <dgm:prSet presAssocID="{D9CFA2BD-46B6-4E71-911C-1D4F43B2BF86}" presName="descendantText" presStyleLbl="alignAcc1" presStyleIdx="4" presStyleCnt="6">
        <dgm:presLayoutVars>
          <dgm:bulletEnabled val="1"/>
        </dgm:presLayoutVars>
      </dgm:prSet>
      <dgm:spPr/>
      <dgm:t>
        <a:bodyPr/>
        <a:lstStyle/>
        <a:p>
          <a:endParaRPr lang="zh-TW" altLang="en-US"/>
        </a:p>
      </dgm:t>
    </dgm:pt>
    <dgm:pt modelId="{AF1E7B80-ABB8-463B-9C5E-3E6FE2FC6C36}" type="pres">
      <dgm:prSet presAssocID="{ED57EC4B-6E45-4D47-A59F-2143057B85A5}" presName="sp" presStyleCnt="0"/>
      <dgm:spPr/>
      <dgm:t>
        <a:bodyPr/>
        <a:lstStyle/>
        <a:p>
          <a:endParaRPr lang="zh-TW" altLang="en-US"/>
        </a:p>
      </dgm:t>
    </dgm:pt>
    <dgm:pt modelId="{AB2EE11B-9DF4-4724-8843-EFCDDA2CA304}" type="pres">
      <dgm:prSet presAssocID="{445DFB35-327F-4A29-B1D8-E1981CE4EC1A}" presName="composite" presStyleCnt="0"/>
      <dgm:spPr/>
      <dgm:t>
        <a:bodyPr/>
        <a:lstStyle/>
        <a:p>
          <a:endParaRPr lang="zh-TW" altLang="en-US"/>
        </a:p>
      </dgm:t>
    </dgm:pt>
    <dgm:pt modelId="{91F15F95-BA61-43BB-A5B3-3B9CD709E48C}" type="pres">
      <dgm:prSet presAssocID="{445DFB35-327F-4A29-B1D8-E1981CE4EC1A}" presName="parentText" presStyleLbl="alignNode1" presStyleIdx="5" presStyleCnt="6">
        <dgm:presLayoutVars>
          <dgm:chMax val="1"/>
          <dgm:bulletEnabled val="1"/>
        </dgm:presLayoutVars>
      </dgm:prSet>
      <dgm:spPr/>
      <dgm:t>
        <a:bodyPr/>
        <a:lstStyle/>
        <a:p>
          <a:endParaRPr lang="zh-TW" altLang="en-US"/>
        </a:p>
      </dgm:t>
    </dgm:pt>
    <dgm:pt modelId="{00C6F49F-98FA-47C7-8FB3-F7124AC036FD}" type="pres">
      <dgm:prSet presAssocID="{445DFB35-327F-4A29-B1D8-E1981CE4EC1A}" presName="descendantText" presStyleLbl="alignAcc1" presStyleIdx="5" presStyleCnt="6">
        <dgm:presLayoutVars>
          <dgm:bulletEnabled val="1"/>
        </dgm:presLayoutVars>
      </dgm:prSet>
      <dgm:spPr/>
      <dgm:t>
        <a:bodyPr/>
        <a:lstStyle/>
        <a:p>
          <a:endParaRPr lang="zh-TW" altLang="en-US"/>
        </a:p>
      </dgm:t>
    </dgm:pt>
  </dgm:ptLst>
  <dgm:cxnLst>
    <dgm:cxn modelId="{A9DE30A4-1CAC-4165-8397-793A4CC8F12A}" type="presOf" srcId="{F0105F2D-2973-44E5-8F5A-9F3DBBD36D6B}" destId="{5415891E-D9AA-457B-B93C-55B2EC20C025}" srcOrd="0" destOrd="0" presId="urn:microsoft.com/office/officeart/2005/8/layout/chevron2"/>
    <dgm:cxn modelId="{8D73C9C5-A8F3-4C48-A107-3045F229D330}" type="presOf" srcId="{D9CFA2BD-46B6-4E71-911C-1D4F43B2BF86}" destId="{DB9FD1E9-01F9-42C2-B10E-1263AD36F855}" srcOrd="0" destOrd="0" presId="urn:microsoft.com/office/officeart/2005/8/layout/chevron2"/>
    <dgm:cxn modelId="{7B06ABCE-0292-4176-8732-0BE67C669CD1}" srcId="{F0105F2D-2973-44E5-8F5A-9F3DBBD36D6B}" destId="{2EEA30AF-DD54-419E-911B-21531889BE6F}" srcOrd="3" destOrd="0" parTransId="{8F358152-242E-46A8-A420-29562D12179C}" sibTransId="{E29A8768-8D6B-4E64-81AA-493FC1D28D18}"/>
    <dgm:cxn modelId="{87D8ADBF-28AD-4BEA-BCD6-FBD098AD7997}" srcId="{F0105F2D-2973-44E5-8F5A-9F3DBBD36D6B}" destId="{925FC3DA-705E-4754-9E3D-C89892C982C7}" srcOrd="1" destOrd="0" parTransId="{89A05629-11BC-4D36-8AA5-1417D47741D7}" sibTransId="{D06FEFD3-E4DC-487A-8EFE-30F8798FD2AE}"/>
    <dgm:cxn modelId="{4913BE0F-8193-4223-9A9A-2280FD010340}" srcId="{F0105F2D-2973-44E5-8F5A-9F3DBBD36D6B}" destId="{A3B32126-C16F-4837-9A2E-1A4FC5B13CA9}" srcOrd="2" destOrd="0" parTransId="{99DF7650-F455-40BE-AE8F-BDAC0606081A}" sibTransId="{B9959B3F-6ECB-4CEC-A564-06BB2276F660}"/>
    <dgm:cxn modelId="{F341704D-30C2-4E7B-84FC-07FAD922E787}" type="presOf" srcId="{15699887-35EC-4876-80AC-90421FF845EA}" destId="{9C132B2E-11E0-48F0-A09D-878DFF96C936}" srcOrd="0" destOrd="0" presId="urn:microsoft.com/office/officeart/2005/8/layout/chevron2"/>
    <dgm:cxn modelId="{6345CEDD-5239-461C-8925-48A8AAA5BF69}" srcId="{F0105F2D-2973-44E5-8F5A-9F3DBBD36D6B}" destId="{15699887-35EC-4876-80AC-90421FF845EA}" srcOrd="0" destOrd="0" parTransId="{46FFCE50-3ED2-4341-9081-AE7B9C0DC6A8}" sibTransId="{6B411992-C8D9-483B-8CBB-FDACEB9024DC}"/>
    <dgm:cxn modelId="{7B547D38-1BCB-4329-BCDF-6A245F372DB5}" srcId="{F0105F2D-2973-44E5-8F5A-9F3DBBD36D6B}" destId="{445DFB35-327F-4A29-B1D8-E1981CE4EC1A}" srcOrd="5" destOrd="0" parTransId="{263DD5BC-401A-43D2-A6D7-84AB6AA81BCE}" sibTransId="{0B285D23-8C93-41C7-A36D-277E5ED5601C}"/>
    <dgm:cxn modelId="{66193E9D-97CF-440E-9866-296ED7B4B6EF}" srcId="{F0105F2D-2973-44E5-8F5A-9F3DBBD36D6B}" destId="{D9CFA2BD-46B6-4E71-911C-1D4F43B2BF86}" srcOrd="4" destOrd="0" parTransId="{20E6900B-D798-4C4F-8241-A6ABE0637A03}" sibTransId="{ED57EC4B-6E45-4D47-A59F-2143057B85A5}"/>
    <dgm:cxn modelId="{64AACBBD-3710-4B61-8D50-469B8733AF87}" type="presOf" srcId="{925FC3DA-705E-4754-9E3D-C89892C982C7}" destId="{7D27EEA4-BE81-4C17-88DC-35A4C94D7ABD}" srcOrd="0" destOrd="0" presId="urn:microsoft.com/office/officeart/2005/8/layout/chevron2"/>
    <dgm:cxn modelId="{7A38BA5D-1C47-482E-85F7-D78EB322D997}" type="presOf" srcId="{A3B32126-C16F-4837-9A2E-1A4FC5B13CA9}" destId="{0F1413C4-279A-4CE2-BA73-CDBABF36BF44}" srcOrd="0" destOrd="0" presId="urn:microsoft.com/office/officeart/2005/8/layout/chevron2"/>
    <dgm:cxn modelId="{E797A15C-BDBF-46D7-AF75-6AE5018DDC3C}" type="presOf" srcId="{445DFB35-327F-4A29-B1D8-E1981CE4EC1A}" destId="{91F15F95-BA61-43BB-A5B3-3B9CD709E48C}" srcOrd="0" destOrd="0" presId="urn:microsoft.com/office/officeart/2005/8/layout/chevron2"/>
    <dgm:cxn modelId="{D823BA78-4421-4D89-B939-59975BD1A3E8}" type="presOf" srcId="{2EEA30AF-DD54-419E-911B-21531889BE6F}" destId="{E06BEBEF-7155-4013-88D2-11F448064F09}" srcOrd="0" destOrd="0" presId="urn:microsoft.com/office/officeart/2005/8/layout/chevron2"/>
    <dgm:cxn modelId="{0172BAFA-2D1E-45A2-B37E-01F7EC93DB6D}" type="presParOf" srcId="{5415891E-D9AA-457B-B93C-55B2EC20C025}" destId="{018DDA97-F313-458E-B4A3-45CFC64D7CFD}" srcOrd="0" destOrd="0" presId="urn:microsoft.com/office/officeart/2005/8/layout/chevron2"/>
    <dgm:cxn modelId="{C589CD82-6645-4380-A066-35054E7ADC43}" type="presParOf" srcId="{018DDA97-F313-458E-B4A3-45CFC64D7CFD}" destId="{9C132B2E-11E0-48F0-A09D-878DFF96C936}" srcOrd="0" destOrd="0" presId="urn:microsoft.com/office/officeart/2005/8/layout/chevron2"/>
    <dgm:cxn modelId="{11C77EAF-7611-4170-8402-2B3FDC8C4A36}" type="presParOf" srcId="{018DDA97-F313-458E-B4A3-45CFC64D7CFD}" destId="{02B38292-A764-41E6-99C6-FB266EBDE3BE}" srcOrd="1" destOrd="0" presId="urn:microsoft.com/office/officeart/2005/8/layout/chevron2"/>
    <dgm:cxn modelId="{D218383A-E390-4C7D-BA90-00A10418CDA9}" type="presParOf" srcId="{5415891E-D9AA-457B-B93C-55B2EC20C025}" destId="{5746C6C2-3EA8-4620-B2B0-AD6C7623F330}" srcOrd="1" destOrd="0" presId="urn:microsoft.com/office/officeart/2005/8/layout/chevron2"/>
    <dgm:cxn modelId="{B31ABDB2-36A6-404B-B0E9-599D267E2054}" type="presParOf" srcId="{5415891E-D9AA-457B-B93C-55B2EC20C025}" destId="{042B3A5B-6024-4D2C-B72D-FDE3F134B0F7}" srcOrd="2" destOrd="0" presId="urn:microsoft.com/office/officeart/2005/8/layout/chevron2"/>
    <dgm:cxn modelId="{9810C613-4C15-4EB2-90DD-E8AACBE675C2}" type="presParOf" srcId="{042B3A5B-6024-4D2C-B72D-FDE3F134B0F7}" destId="{7D27EEA4-BE81-4C17-88DC-35A4C94D7ABD}" srcOrd="0" destOrd="0" presId="urn:microsoft.com/office/officeart/2005/8/layout/chevron2"/>
    <dgm:cxn modelId="{1B6EFF7E-2225-4047-9E01-09A2CBE3D2D8}" type="presParOf" srcId="{042B3A5B-6024-4D2C-B72D-FDE3F134B0F7}" destId="{5B01A310-DDBF-493B-88C0-8F32439CB6A9}" srcOrd="1" destOrd="0" presId="urn:microsoft.com/office/officeart/2005/8/layout/chevron2"/>
    <dgm:cxn modelId="{8B1DD070-BD92-41AF-B7A5-77FD1B04FCF4}" type="presParOf" srcId="{5415891E-D9AA-457B-B93C-55B2EC20C025}" destId="{81025F8A-6596-461C-9D30-69AC0DF949F6}" srcOrd="3" destOrd="0" presId="urn:microsoft.com/office/officeart/2005/8/layout/chevron2"/>
    <dgm:cxn modelId="{61476C73-FB5D-4B6D-8D5D-3299A747BEEA}" type="presParOf" srcId="{5415891E-D9AA-457B-B93C-55B2EC20C025}" destId="{CDFE9E89-ED8C-4FD8-AD6D-DBC8A03823F3}" srcOrd="4" destOrd="0" presId="urn:microsoft.com/office/officeart/2005/8/layout/chevron2"/>
    <dgm:cxn modelId="{E4A1E659-5EDF-47E3-B0C8-CBE5C5B93936}" type="presParOf" srcId="{CDFE9E89-ED8C-4FD8-AD6D-DBC8A03823F3}" destId="{0F1413C4-279A-4CE2-BA73-CDBABF36BF44}" srcOrd="0" destOrd="0" presId="urn:microsoft.com/office/officeart/2005/8/layout/chevron2"/>
    <dgm:cxn modelId="{4444B9D7-92B7-4DA2-A7B5-ADC25CE7BA4C}" type="presParOf" srcId="{CDFE9E89-ED8C-4FD8-AD6D-DBC8A03823F3}" destId="{5E52A5B3-DB43-45E7-999A-3055EBC0F680}" srcOrd="1" destOrd="0" presId="urn:microsoft.com/office/officeart/2005/8/layout/chevron2"/>
    <dgm:cxn modelId="{1B6A302F-960B-4322-85B9-15A74513B768}" type="presParOf" srcId="{5415891E-D9AA-457B-B93C-55B2EC20C025}" destId="{2933EBEC-00CF-41EE-8EFA-2F33F10BB88B}" srcOrd="5" destOrd="0" presId="urn:microsoft.com/office/officeart/2005/8/layout/chevron2"/>
    <dgm:cxn modelId="{19DE27BC-8054-4539-BC1B-16BF7C14585C}" type="presParOf" srcId="{5415891E-D9AA-457B-B93C-55B2EC20C025}" destId="{A994C3B4-67E8-4D58-AD69-F57511EF0EF1}" srcOrd="6" destOrd="0" presId="urn:microsoft.com/office/officeart/2005/8/layout/chevron2"/>
    <dgm:cxn modelId="{F0AB9B76-77CD-433A-9515-BAE57EDDAEB7}" type="presParOf" srcId="{A994C3B4-67E8-4D58-AD69-F57511EF0EF1}" destId="{E06BEBEF-7155-4013-88D2-11F448064F09}" srcOrd="0" destOrd="0" presId="urn:microsoft.com/office/officeart/2005/8/layout/chevron2"/>
    <dgm:cxn modelId="{FF1E5766-B1B4-4BA8-8468-802421892135}" type="presParOf" srcId="{A994C3B4-67E8-4D58-AD69-F57511EF0EF1}" destId="{112A6F4B-A1B5-43C7-8207-DCC266A8E4DC}" srcOrd="1" destOrd="0" presId="urn:microsoft.com/office/officeart/2005/8/layout/chevron2"/>
    <dgm:cxn modelId="{782C62DF-1D61-4446-952B-CC1A469940AF}" type="presParOf" srcId="{5415891E-D9AA-457B-B93C-55B2EC20C025}" destId="{BD68B9FE-7351-40EB-832B-AFEE4B16B512}" srcOrd="7" destOrd="0" presId="urn:microsoft.com/office/officeart/2005/8/layout/chevron2"/>
    <dgm:cxn modelId="{7C6D9F4F-14DF-4815-AAFC-B25E595C9B60}" type="presParOf" srcId="{5415891E-D9AA-457B-B93C-55B2EC20C025}" destId="{449C978B-6DBF-4AC6-AC5F-9C0C381D354F}" srcOrd="8" destOrd="0" presId="urn:microsoft.com/office/officeart/2005/8/layout/chevron2"/>
    <dgm:cxn modelId="{B90E2CD7-CA3D-4C30-B1CA-0F0868D52916}" type="presParOf" srcId="{449C978B-6DBF-4AC6-AC5F-9C0C381D354F}" destId="{DB9FD1E9-01F9-42C2-B10E-1263AD36F855}" srcOrd="0" destOrd="0" presId="urn:microsoft.com/office/officeart/2005/8/layout/chevron2"/>
    <dgm:cxn modelId="{704429E9-1E0F-49DD-81C0-8E2CF819C0ED}" type="presParOf" srcId="{449C978B-6DBF-4AC6-AC5F-9C0C381D354F}" destId="{49124AE9-68D8-4489-A018-55358BB4616B}" srcOrd="1" destOrd="0" presId="urn:microsoft.com/office/officeart/2005/8/layout/chevron2"/>
    <dgm:cxn modelId="{2C5AFC03-C2B8-403C-B4C2-E9D52D3698C9}" type="presParOf" srcId="{5415891E-D9AA-457B-B93C-55B2EC20C025}" destId="{AF1E7B80-ABB8-463B-9C5E-3E6FE2FC6C36}" srcOrd="9" destOrd="0" presId="urn:microsoft.com/office/officeart/2005/8/layout/chevron2"/>
    <dgm:cxn modelId="{3B008F6D-F444-40B9-9CE6-24CA71267A80}" type="presParOf" srcId="{5415891E-D9AA-457B-B93C-55B2EC20C025}" destId="{AB2EE11B-9DF4-4724-8843-EFCDDA2CA304}" srcOrd="10" destOrd="0" presId="urn:microsoft.com/office/officeart/2005/8/layout/chevron2"/>
    <dgm:cxn modelId="{89354AA9-5EF4-4C6A-827C-35FC931966D0}" type="presParOf" srcId="{AB2EE11B-9DF4-4724-8843-EFCDDA2CA304}" destId="{91F15F95-BA61-43BB-A5B3-3B9CD709E48C}" srcOrd="0" destOrd="0" presId="urn:microsoft.com/office/officeart/2005/8/layout/chevron2"/>
    <dgm:cxn modelId="{E36741E0-91E5-465F-93D6-4158FE4AAC2A}" type="presParOf" srcId="{AB2EE11B-9DF4-4724-8843-EFCDDA2CA304}" destId="{00C6F49F-98FA-47C7-8FB3-F7124AC036FD}"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105F2D-2973-44E5-8F5A-9F3DBBD36D6B}"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zh-TW" altLang="en-US"/>
        </a:p>
      </dgm:t>
    </dgm:pt>
    <dgm:pt modelId="{15699887-35EC-4876-80AC-90421FF845EA}">
      <dgm:prSet phldrT="[文字]"/>
      <dgm:spPr/>
      <dgm:t>
        <a:bodyPr/>
        <a:lstStyle/>
        <a:p>
          <a:pPr rtl="0"/>
          <a:r>
            <a:rPr lang="zh-TW" altLang="en-US" dirty="0" smtClean="0"/>
            <a:t>記憶</a:t>
          </a:r>
          <a:endParaRPr lang="zh-TW" altLang="en-US" dirty="0"/>
        </a:p>
      </dgm:t>
    </dgm:pt>
    <dgm:pt modelId="{46FFCE50-3ED2-4341-9081-AE7B9C0DC6A8}" type="parTrans" cxnId="{6345CEDD-5239-461C-8925-48A8AAA5BF69}">
      <dgm:prSet/>
      <dgm:spPr/>
      <dgm:t>
        <a:bodyPr/>
        <a:lstStyle/>
        <a:p>
          <a:endParaRPr lang="zh-TW" altLang="en-US"/>
        </a:p>
      </dgm:t>
    </dgm:pt>
    <dgm:pt modelId="{6B411992-C8D9-483B-8CBB-FDACEB9024DC}" type="sibTrans" cxnId="{6345CEDD-5239-461C-8925-48A8AAA5BF69}">
      <dgm:prSet/>
      <dgm:spPr/>
      <dgm:t>
        <a:bodyPr/>
        <a:lstStyle/>
        <a:p>
          <a:endParaRPr lang="zh-TW" altLang="en-US"/>
        </a:p>
      </dgm:t>
    </dgm:pt>
    <dgm:pt modelId="{BADBBB3F-1663-4CF8-8268-74F9579C2849}">
      <dgm:prSet phldrT="[文字]"/>
      <dgm:spPr/>
      <dgm:t>
        <a:bodyPr/>
        <a:lstStyle/>
        <a:p>
          <a:r>
            <a:rPr lang="zh-TW" altLang="en-US" dirty="0" smtClean="0"/>
            <a:t>請說出愛滋病病毒有何特性。</a:t>
          </a:r>
          <a:endParaRPr lang="zh-TW" altLang="en-US" dirty="0"/>
        </a:p>
      </dgm:t>
    </dgm:pt>
    <dgm:pt modelId="{B4963463-A402-48EC-A284-FDDD3D806349}" type="parTrans" cxnId="{71ACACA6-B3DF-44D1-AC58-D7CD58AEFE37}">
      <dgm:prSet/>
      <dgm:spPr/>
      <dgm:t>
        <a:bodyPr/>
        <a:lstStyle/>
        <a:p>
          <a:endParaRPr lang="zh-TW" altLang="en-US"/>
        </a:p>
      </dgm:t>
    </dgm:pt>
    <dgm:pt modelId="{A013655E-8E5E-4CC6-99D7-BF19D884B0DD}" type="sibTrans" cxnId="{71ACACA6-B3DF-44D1-AC58-D7CD58AEFE37}">
      <dgm:prSet/>
      <dgm:spPr/>
      <dgm:t>
        <a:bodyPr/>
        <a:lstStyle/>
        <a:p>
          <a:endParaRPr lang="zh-TW" altLang="en-US"/>
        </a:p>
      </dgm:t>
    </dgm:pt>
    <dgm:pt modelId="{925FC3DA-705E-4754-9E3D-C89892C982C7}">
      <dgm:prSet phldrT="[文字]"/>
      <dgm:spPr/>
      <dgm:t>
        <a:bodyPr/>
        <a:lstStyle/>
        <a:p>
          <a:r>
            <a:rPr lang="zh-TW" altLang="zh-TW" smtClean="0">
              <a:latin typeface="+mn-lt"/>
              <a:ea typeface="+mn-ea"/>
              <a:cs typeface="+mn-cs"/>
            </a:rPr>
            <a:t>理解</a:t>
          </a:r>
          <a:endParaRPr lang="zh-TW" altLang="en-US" dirty="0"/>
        </a:p>
      </dgm:t>
    </dgm:pt>
    <dgm:pt modelId="{89A05629-11BC-4D36-8AA5-1417D47741D7}" type="parTrans" cxnId="{87D8ADBF-28AD-4BEA-BCD6-FBD098AD7997}">
      <dgm:prSet/>
      <dgm:spPr/>
      <dgm:t>
        <a:bodyPr/>
        <a:lstStyle/>
        <a:p>
          <a:endParaRPr lang="zh-TW" altLang="en-US"/>
        </a:p>
      </dgm:t>
    </dgm:pt>
    <dgm:pt modelId="{D06FEFD3-E4DC-487A-8EFE-30F8798FD2AE}" type="sibTrans" cxnId="{87D8ADBF-28AD-4BEA-BCD6-FBD098AD7997}">
      <dgm:prSet/>
      <dgm:spPr/>
      <dgm:t>
        <a:bodyPr/>
        <a:lstStyle/>
        <a:p>
          <a:endParaRPr lang="zh-TW" altLang="en-US"/>
        </a:p>
      </dgm:t>
    </dgm:pt>
    <dgm:pt modelId="{15770773-25D9-4F66-A87C-44CDE4F2DB96}">
      <dgm:prSet phldrT="[文字]"/>
      <dgm:spPr/>
      <dgm:t>
        <a:bodyPr/>
        <a:lstStyle/>
        <a:p>
          <a:r>
            <a:rPr lang="zh-TW" altLang="en-US" dirty="0" smtClean="0"/>
            <a:t>依據愛滋病病毒的特性，請說明愛滋病的傳染途徑為何。</a:t>
          </a:r>
          <a:endParaRPr lang="zh-TW" altLang="en-US" dirty="0"/>
        </a:p>
      </dgm:t>
    </dgm:pt>
    <dgm:pt modelId="{6277EFE6-2FEA-4C3B-BD21-65688D5F7FC1}" type="parTrans" cxnId="{9B6103BD-E1AE-49CC-A76E-BF22F8554743}">
      <dgm:prSet/>
      <dgm:spPr/>
      <dgm:t>
        <a:bodyPr/>
        <a:lstStyle/>
        <a:p>
          <a:endParaRPr lang="zh-TW" altLang="en-US"/>
        </a:p>
      </dgm:t>
    </dgm:pt>
    <dgm:pt modelId="{D402C8C1-3D1B-48FA-88DE-E7B1F7F08FB1}" type="sibTrans" cxnId="{9B6103BD-E1AE-49CC-A76E-BF22F8554743}">
      <dgm:prSet/>
      <dgm:spPr/>
      <dgm:t>
        <a:bodyPr/>
        <a:lstStyle/>
        <a:p>
          <a:endParaRPr lang="zh-TW" altLang="en-US"/>
        </a:p>
      </dgm:t>
    </dgm:pt>
    <dgm:pt modelId="{A3B32126-C16F-4837-9A2E-1A4FC5B13CA9}">
      <dgm:prSet phldrT="[文字]"/>
      <dgm:spPr/>
      <dgm:t>
        <a:bodyPr/>
        <a:lstStyle/>
        <a:p>
          <a:r>
            <a:rPr lang="zh-TW" altLang="zh-TW" smtClean="0">
              <a:latin typeface="+mn-lt"/>
              <a:ea typeface="+mn-ea"/>
              <a:cs typeface="+mn-cs"/>
            </a:rPr>
            <a:t>應用</a:t>
          </a:r>
          <a:endParaRPr lang="zh-TW" altLang="en-US" dirty="0"/>
        </a:p>
      </dgm:t>
    </dgm:pt>
    <dgm:pt modelId="{99DF7650-F455-40BE-AE8F-BDAC0606081A}" type="parTrans" cxnId="{4913BE0F-8193-4223-9A9A-2280FD010340}">
      <dgm:prSet/>
      <dgm:spPr/>
      <dgm:t>
        <a:bodyPr/>
        <a:lstStyle/>
        <a:p>
          <a:endParaRPr lang="zh-TW" altLang="en-US"/>
        </a:p>
      </dgm:t>
    </dgm:pt>
    <dgm:pt modelId="{B9959B3F-6ECB-4CEC-A564-06BB2276F660}" type="sibTrans" cxnId="{4913BE0F-8193-4223-9A9A-2280FD010340}">
      <dgm:prSet/>
      <dgm:spPr/>
      <dgm:t>
        <a:bodyPr/>
        <a:lstStyle/>
        <a:p>
          <a:endParaRPr lang="zh-TW" altLang="en-US"/>
        </a:p>
      </dgm:t>
    </dgm:pt>
    <dgm:pt modelId="{F188FA33-FD0A-44B4-8093-09B6C445DEE9}">
      <dgm:prSet phldrT="[文字]"/>
      <dgm:spPr/>
      <dgm:t>
        <a:bodyPr/>
        <a:lstStyle/>
        <a:p>
          <a:r>
            <a:rPr lang="zh-TW" altLang="en-US" dirty="0" smtClean="0"/>
            <a:t>請設計一項創意愛滋宣導活動。</a:t>
          </a:r>
          <a:endParaRPr lang="zh-TW" altLang="en-US" dirty="0"/>
        </a:p>
      </dgm:t>
    </dgm:pt>
    <dgm:pt modelId="{99EBBEBF-05FD-4BD1-917D-3A6B326C7B02}" type="parTrans" cxnId="{AB0A812D-D09A-404E-9B6D-D23C3EAAA0D1}">
      <dgm:prSet/>
      <dgm:spPr/>
      <dgm:t>
        <a:bodyPr/>
        <a:lstStyle/>
        <a:p>
          <a:endParaRPr lang="zh-TW" altLang="en-US"/>
        </a:p>
      </dgm:t>
    </dgm:pt>
    <dgm:pt modelId="{D260B80C-95B3-496C-ABB7-CD1B99F1F3DB}" type="sibTrans" cxnId="{AB0A812D-D09A-404E-9B6D-D23C3EAAA0D1}">
      <dgm:prSet/>
      <dgm:spPr/>
      <dgm:t>
        <a:bodyPr/>
        <a:lstStyle/>
        <a:p>
          <a:endParaRPr lang="zh-TW" altLang="en-US"/>
        </a:p>
      </dgm:t>
    </dgm:pt>
    <dgm:pt modelId="{D9CFA2BD-46B6-4E71-911C-1D4F43B2BF86}">
      <dgm:prSet phldrT="[文字]"/>
      <dgm:spPr/>
      <dgm:t>
        <a:bodyPr/>
        <a:lstStyle/>
        <a:p>
          <a:r>
            <a:rPr lang="zh-TW" altLang="en-US" dirty="0" smtClean="0"/>
            <a:t>評鑑</a:t>
          </a:r>
          <a:endParaRPr lang="zh-TW" altLang="en-US" dirty="0"/>
        </a:p>
      </dgm:t>
    </dgm:pt>
    <dgm:pt modelId="{20E6900B-D798-4C4F-8241-A6ABE0637A03}" type="parTrans" cxnId="{66193E9D-97CF-440E-9866-296ED7B4B6EF}">
      <dgm:prSet/>
      <dgm:spPr/>
      <dgm:t>
        <a:bodyPr/>
        <a:lstStyle/>
        <a:p>
          <a:endParaRPr lang="zh-TW" altLang="en-US"/>
        </a:p>
      </dgm:t>
    </dgm:pt>
    <dgm:pt modelId="{ED57EC4B-6E45-4D47-A59F-2143057B85A5}" type="sibTrans" cxnId="{66193E9D-97CF-440E-9866-296ED7B4B6EF}">
      <dgm:prSet/>
      <dgm:spPr/>
      <dgm:t>
        <a:bodyPr/>
        <a:lstStyle/>
        <a:p>
          <a:endParaRPr lang="zh-TW" altLang="en-US"/>
        </a:p>
      </dgm:t>
    </dgm:pt>
    <dgm:pt modelId="{0E0C5BA5-42FE-42CA-84EF-F82C304D4E6E}">
      <dgm:prSet phldrT="[文字]"/>
      <dgm:spPr/>
      <dgm:t>
        <a:bodyPr/>
        <a:lstStyle/>
        <a:p>
          <a:r>
            <a:rPr lang="zh-TW" altLang="en-US" dirty="0" smtClean="0"/>
            <a:t>請分析新聞報導中對於愛滋病的常見迷思。</a:t>
          </a:r>
          <a:endParaRPr lang="zh-TW" altLang="en-US" dirty="0"/>
        </a:p>
      </dgm:t>
    </dgm:pt>
    <dgm:pt modelId="{84ABB041-FE48-40E8-9C1F-19EB683EC388}" type="parTrans" cxnId="{50D46E9F-9517-44DB-9EF9-D7336FA4B446}">
      <dgm:prSet/>
      <dgm:spPr/>
      <dgm:t>
        <a:bodyPr/>
        <a:lstStyle/>
        <a:p>
          <a:endParaRPr lang="zh-TW" altLang="en-US"/>
        </a:p>
      </dgm:t>
    </dgm:pt>
    <dgm:pt modelId="{ED2321A7-EF31-407A-9D2B-06903C1FB03B}" type="sibTrans" cxnId="{50D46E9F-9517-44DB-9EF9-D7336FA4B446}">
      <dgm:prSet/>
      <dgm:spPr/>
      <dgm:t>
        <a:bodyPr/>
        <a:lstStyle/>
        <a:p>
          <a:endParaRPr lang="zh-TW" altLang="en-US"/>
        </a:p>
      </dgm:t>
    </dgm:pt>
    <dgm:pt modelId="{2EEA30AF-DD54-419E-911B-21531889BE6F}">
      <dgm:prSet phldrT="[文字]"/>
      <dgm:spPr/>
      <dgm:t>
        <a:bodyPr/>
        <a:lstStyle/>
        <a:p>
          <a:r>
            <a:rPr lang="zh-TW" altLang="en-US" dirty="0" smtClean="0"/>
            <a:t>分析</a:t>
          </a:r>
          <a:endParaRPr lang="zh-TW" altLang="en-US" dirty="0"/>
        </a:p>
      </dgm:t>
    </dgm:pt>
    <dgm:pt modelId="{8F358152-242E-46A8-A420-29562D12179C}" type="parTrans" cxnId="{7B06ABCE-0292-4176-8732-0BE67C669CD1}">
      <dgm:prSet/>
      <dgm:spPr/>
      <dgm:t>
        <a:bodyPr/>
        <a:lstStyle/>
        <a:p>
          <a:endParaRPr lang="zh-TW" altLang="en-US"/>
        </a:p>
      </dgm:t>
    </dgm:pt>
    <dgm:pt modelId="{E29A8768-8D6B-4E64-81AA-493FC1D28D18}" type="sibTrans" cxnId="{7B06ABCE-0292-4176-8732-0BE67C669CD1}">
      <dgm:prSet/>
      <dgm:spPr/>
      <dgm:t>
        <a:bodyPr/>
        <a:lstStyle/>
        <a:p>
          <a:endParaRPr lang="zh-TW" altLang="en-US"/>
        </a:p>
      </dgm:t>
    </dgm:pt>
    <dgm:pt modelId="{4932AB60-9611-4B84-B764-99017E3DD23F}">
      <dgm:prSet phldrT="[文字]"/>
      <dgm:spPr/>
      <dgm:t>
        <a:bodyPr/>
        <a:lstStyle/>
        <a:p>
          <a:r>
            <a:rPr lang="zh-TW" altLang="en-US" dirty="0" smtClean="0"/>
            <a:t>請判斷哪些行為可能使人感染愛滋病。</a:t>
          </a:r>
          <a:endParaRPr lang="zh-TW" altLang="en-US" dirty="0"/>
        </a:p>
      </dgm:t>
    </dgm:pt>
    <dgm:pt modelId="{7D47CD98-DA94-48B1-BE19-6ED687991AE9}" type="parTrans" cxnId="{7708F1BE-4A6C-41AA-8269-3CFACB9D7541}">
      <dgm:prSet/>
      <dgm:spPr/>
      <dgm:t>
        <a:bodyPr/>
        <a:lstStyle/>
        <a:p>
          <a:endParaRPr lang="zh-TW" altLang="en-US"/>
        </a:p>
      </dgm:t>
    </dgm:pt>
    <dgm:pt modelId="{CE01E271-D286-4FF0-83CA-11EEC5BE3D7C}" type="sibTrans" cxnId="{7708F1BE-4A6C-41AA-8269-3CFACB9D7541}">
      <dgm:prSet/>
      <dgm:spPr/>
      <dgm:t>
        <a:bodyPr/>
        <a:lstStyle/>
        <a:p>
          <a:endParaRPr lang="zh-TW" altLang="en-US"/>
        </a:p>
      </dgm:t>
    </dgm:pt>
    <dgm:pt modelId="{445DFB35-327F-4A29-B1D8-E1981CE4EC1A}">
      <dgm:prSet phldrT="[文字]"/>
      <dgm:spPr/>
      <dgm:t>
        <a:bodyPr/>
        <a:lstStyle/>
        <a:p>
          <a:r>
            <a:rPr lang="zh-TW" altLang="en-US" dirty="0" smtClean="0"/>
            <a:t>創造</a:t>
          </a:r>
          <a:endParaRPr lang="zh-TW" altLang="en-US" dirty="0"/>
        </a:p>
      </dgm:t>
    </dgm:pt>
    <dgm:pt modelId="{263DD5BC-401A-43D2-A6D7-84AB6AA81BCE}" type="parTrans" cxnId="{7B547D38-1BCB-4329-BCDF-6A245F372DB5}">
      <dgm:prSet/>
      <dgm:spPr/>
      <dgm:t>
        <a:bodyPr/>
        <a:lstStyle/>
        <a:p>
          <a:endParaRPr lang="zh-TW" altLang="en-US"/>
        </a:p>
      </dgm:t>
    </dgm:pt>
    <dgm:pt modelId="{0B285D23-8C93-41C7-A36D-277E5ED5601C}" type="sibTrans" cxnId="{7B547D38-1BCB-4329-BCDF-6A245F372DB5}">
      <dgm:prSet/>
      <dgm:spPr/>
      <dgm:t>
        <a:bodyPr/>
        <a:lstStyle/>
        <a:p>
          <a:endParaRPr lang="zh-TW" altLang="en-US"/>
        </a:p>
      </dgm:t>
    </dgm:pt>
    <dgm:pt modelId="{C3E2DBB1-D0AF-40C2-A6C7-983F14719E9B}">
      <dgm:prSet phldrT="[文字]"/>
      <dgm:spPr/>
      <dgm:t>
        <a:bodyPr/>
        <a:lstStyle/>
        <a:p>
          <a:r>
            <a:rPr lang="zh-TW" altLang="en-US" dirty="0" smtClean="0"/>
            <a:t>對於一般社會民眾對待愛滋感染者的態度是否適當，請提出個人的看法。</a:t>
          </a:r>
          <a:endParaRPr lang="zh-TW" altLang="en-US" dirty="0"/>
        </a:p>
      </dgm:t>
    </dgm:pt>
    <dgm:pt modelId="{8A3A7DFC-BA2C-488B-939E-47F550F75F44}" type="parTrans" cxnId="{9E3B8DD4-C98C-4036-A4FF-BFF38DA7A067}">
      <dgm:prSet/>
      <dgm:spPr/>
      <dgm:t>
        <a:bodyPr/>
        <a:lstStyle/>
        <a:p>
          <a:endParaRPr lang="zh-TW" altLang="en-US"/>
        </a:p>
      </dgm:t>
    </dgm:pt>
    <dgm:pt modelId="{C7359F7B-BAA8-45F6-8D2A-BCD6FA2E2B7A}" type="sibTrans" cxnId="{9E3B8DD4-C98C-4036-A4FF-BFF38DA7A067}">
      <dgm:prSet/>
      <dgm:spPr/>
      <dgm:t>
        <a:bodyPr/>
        <a:lstStyle/>
        <a:p>
          <a:endParaRPr lang="zh-TW" altLang="en-US"/>
        </a:p>
      </dgm:t>
    </dgm:pt>
    <dgm:pt modelId="{5415891E-D9AA-457B-B93C-55B2EC20C025}" type="pres">
      <dgm:prSet presAssocID="{F0105F2D-2973-44E5-8F5A-9F3DBBD36D6B}" presName="linearFlow" presStyleCnt="0">
        <dgm:presLayoutVars>
          <dgm:dir/>
          <dgm:animLvl val="lvl"/>
          <dgm:resizeHandles val="exact"/>
        </dgm:presLayoutVars>
      </dgm:prSet>
      <dgm:spPr/>
      <dgm:t>
        <a:bodyPr/>
        <a:lstStyle/>
        <a:p>
          <a:endParaRPr lang="zh-TW" altLang="en-US"/>
        </a:p>
      </dgm:t>
    </dgm:pt>
    <dgm:pt modelId="{018DDA97-F313-458E-B4A3-45CFC64D7CFD}" type="pres">
      <dgm:prSet presAssocID="{15699887-35EC-4876-80AC-90421FF845EA}" presName="composite" presStyleCnt="0"/>
      <dgm:spPr/>
      <dgm:t>
        <a:bodyPr/>
        <a:lstStyle/>
        <a:p>
          <a:endParaRPr lang="zh-TW" altLang="en-US"/>
        </a:p>
      </dgm:t>
    </dgm:pt>
    <dgm:pt modelId="{9C132B2E-11E0-48F0-A09D-878DFF96C936}" type="pres">
      <dgm:prSet presAssocID="{15699887-35EC-4876-80AC-90421FF845EA}" presName="parentText" presStyleLbl="alignNode1" presStyleIdx="0" presStyleCnt="6">
        <dgm:presLayoutVars>
          <dgm:chMax val="1"/>
          <dgm:bulletEnabled val="1"/>
        </dgm:presLayoutVars>
      </dgm:prSet>
      <dgm:spPr/>
      <dgm:t>
        <a:bodyPr/>
        <a:lstStyle/>
        <a:p>
          <a:endParaRPr lang="zh-TW" altLang="en-US"/>
        </a:p>
      </dgm:t>
    </dgm:pt>
    <dgm:pt modelId="{02B38292-A764-41E6-99C6-FB266EBDE3BE}" type="pres">
      <dgm:prSet presAssocID="{15699887-35EC-4876-80AC-90421FF845EA}" presName="descendantText" presStyleLbl="alignAcc1" presStyleIdx="0" presStyleCnt="6">
        <dgm:presLayoutVars>
          <dgm:bulletEnabled val="1"/>
        </dgm:presLayoutVars>
      </dgm:prSet>
      <dgm:spPr/>
      <dgm:t>
        <a:bodyPr/>
        <a:lstStyle/>
        <a:p>
          <a:endParaRPr lang="zh-TW" altLang="en-US"/>
        </a:p>
      </dgm:t>
    </dgm:pt>
    <dgm:pt modelId="{5746C6C2-3EA8-4620-B2B0-AD6C7623F330}" type="pres">
      <dgm:prSet presAssocID="{6B411992-C8D9-483B-8CBB-FDACEB9024DC}" presName="sp" presStyleCnt="0"/>
      <dgm:spPr/>
      <dgm:t>
        <a:bodyPr/>
        <a:lstStyle/>
        <a:p>
          <a:endParaRPr lang="zh-TW" altLang="en-US"/>
        </a:p>
      </dgm:t>
    </dgm:pt>
    <dgm:pt modelId="{042B3A5B-6024-4D2C-B72D-FDE3F134B0F7}" type="pres">
      <dgm:prSet presAssocID="{925FC3DA-705E-4754-9E3D-C89892C982C7}" presName="composite" presStyleCnt="0"/>
      <dgm:spPr/>
      <dgm:t>
        <a:bodyPr/>
        <a:lstStyle/>
        <a:p>
          <a:endParaRPr lang="zh-TW" altLang="en-US"/>
        </a:p>
      </dgm:t>
    </dgm:pt>
    <dgm:pt modelId="{7D27EEA4-BE81-4C17-88DC-35A4C94D7ABD}" type="pres">
      <dgm:prSet presAssocID="{925FC3DA-705E-4754-9E3D-C89892C982C7}" presName="parentText" presStyleLbl="alignNode1" presStyleIdx="1" presStyleCnt="6">
        <dgm:presLayoutVars>
          <dgm:chMax val="1"/>
          <dgm:bulletEnabled val="1"/>
        </dgm:presLayoutVars>
      </dgm:prSet>
      <dgm:spPr/>
      <dgm:t>
        <a:bodyPr/>
        <a:lstStyle/>
        <a:p>
          <a:endParaRPr lang="zh-TW" altLang="en-US"/>
        </a:p>
      </dgm:t>
    </dgm:pt>
    <dgm:pt modelId="{5B01A310-DDBF-493B-88C0-8F32439CB6A9}" type="pres">
      <dgm:prSet presAssocID="{925FC3DA-705E-4754-9E3D-C89892C982C7}" presName="descendantText" presStyleLbl="alignAcc1" presStyleIdx="1" presStyleCnt="6">
        <dgm:presLayoutVars>
          <dgm:bulletEnabled val="1"/>
        </dgm:presLayoutVars>
      </dgm:prSet>
      <dgm:spPr/>
      <dgm:t>
        <a:bodyPr/>
        <a:lstStyle/>
        <a:p>
          <a:endParaRPr lang="zh-TW" altLang="en-US"/>
        </a:p>
      </dgm:t>
    </dgm:pt>
    <dgm:pt modelId="{81025F8A-6596-461C-9D30-69AC0DF949F6}" type="pres">
      <dgm:prSet presAssocID="{D06FEFD3-E4DC-487A-8EFE-30F8798FD2AE}" presName="sp" presStyleCnt="0"/>
      <dgm:spPr/>
      <dgm:t>
        <a:bodyPr/>
        <a:lstStyle/>
        <a:p>
          <a:endParaRPr lang="zh-TW" altLang="en-US"/>
        </a:p>
      </dgm:t>
    </dgm:pt>
    <dgm:pt modelId="{CDFE9E89-ED8C-4FD8-AD6D-DBC8A03823F3}" type="pres">
      <dgm:prSet presAssocID="{A3B32126-C16F-4837-9A2E-1A4FC5B13CA9}" presName="composite" presStyleCnt="0"/>
      <dgm:spPr/>
      <dgm:t>
        <a:bodyPr/>
        <a:lstStyle/>
        <a:p>
          <a:endParaRPr lang="zh-TW" altLang="en-US"/>
        </a:p>
      </dgm:t>
    </dgm:pt>
    <dgm:pt modelId="{0F1413C4-279A-4CE2-BA73-CDBABF36BF44}" type="pres">
      <dgm:prSet presAssocID="{A3B32126-C16F-4837-9A2E-1A4FC5B13CA9}" presName="parentText" presStyleLbl="alignNode1" presStyleIdx="2" presStyleCnt="6">
        <dgm:presLayoutVars>
          <dgm:chMax val="1"/>
          <dgm:bulletEnabled val="1"/>
        </dgm:presLayoutVars>
      </dgm:prSet>
      <dgm:spPr/>
      <dgm:t>
        <a:bodyPr/>
        <a:lstStyle/>
        <a:p>
          <a:endParaRPr lang="zh-TW" altLang="en-US"/>
        </a:p>
      </dgm:t>
    </dgm:pt>
    <dgm:pt modelId="{5E52A5B3-DB43-45E7-999A-3055EBC0F680}" type="pres">
      <dgm:prSet presAssocID="{A3B32126-C16F-4837-9A2E-1A4FC5B13CA9}" presName="descendantText" presStyleLbl="alignAcc1" presStyleIdx="2" presStyleCnt="6">
        <dgm:presLayoutVars>
          <dgm:bulletEnabled val="1"/>
        </dgm:presLayoutVars>
      </dgm:prSet>
      <dgm:spPr/>
      <dgm:t>
        <a:bodyPr/>
        <a:lstStyle/>
        <a:p>
          <a:endParaRPr lang="zh-TW" altLang="en-US"/>
        </a:p>
      </dgm:t>
    </dgm:pt>
    <dgm:pt modelId="{2933EBEC-00CF-41EE-8EFA-2F33F10BB88B}" type="pres">
      <dgm:prSet presAssocID="{B9959B3F-6ECB-4CEC-A564-06BB2276F660}" presName="sp" presStyleCnt="0"/>
      <dgm:spPr/>
      <dgm:t>
        <a:bodyPr/>
        <a:lstStyle/>
        <a:p>
          <a:endParaRPr lang="zh-TW" altLang="en-US"/>
        </a:p>
      </dgm:t>
    </dgm:pt>
    <dgm:pt modelId="{A994C3B4-67E8-4D58-AD69-F57511EF0EF1}" type="pres">
      <dgm:prSet presAssocID="{2EEA30AF-DD54-419E-911B-21531889BE6F}" presName="composite" presStyleCnt="0"/>
      <dgm:spPr/>
      <dgm:t>
        <a:bodyPr/>
        <a:lstStyle/>
        <a:p>
          <a:endParaRPr lang="zh-TW" altLang="en-US"/>
        </a:p>
      </dgm:t>
    </dgm:pt>
    <dgm:pt modelId="{E06BEBEF-7155-4013-88D2-11F448064F09}" type="pres">
      <dgm:prSet presAssocID="{2EEA30AF-DD54-419E-911B-21531889BE6F}" presName="parentText" presStyleLbl="alignNode1" presStyleIdx="3" presStyleCnt="6">
        <dgm:presLayoutVars>
          <dgm:chMax val="1"/>
          <dgm:bulletEnabled val="1"/>
        </dgm:presLayoutVars>
      </dgm:prSet>
      <dgm:spPr/>
      <dgm:t>
        <a:bodyPr/>
        <a:lstStyle/>
        <a:p>
          <a:endParaRPr lang="zh-TW" altLang="en-US"/>
        </a:p>
      </dgm:t>
    </dgm:pt>
    <dgm:pt modelId="{112A6F4B-A1B5-43C7-8207-DCC266A8E4DC}" type="pres">
      <dgm:prSet presAssocID="{2EEA30AF-DD54-419E-911B-21531889BE6F}" presName="descendantText" presStyleLbl="alignAcc1" presStyleIdx="3" presStyleCnt="6">
        <dgm:presLayoutVars>
          <dgm:bulletEnabled val="1"/>
        </dgm:presLayoutVars>
      </dgm:prSet>
      <dgm:spPr/>
      <dgm:t>
        <a:bodyPr/>
        <a:lstStyle/>
        <a:p>
          <a:endParaRPr lang="zh-TW" altLang="en-US"/>
        </a:p>
      </dgm:t>
    </dgm:pt>
    <dgm:pt modelId="{BD68B9FE-7351-40EB-832B-AFEE4B16B512}" type="pres">
      <dgm:prSet presAssocID="{E29A8768-8D6B-4E64-81AA-493FC1D28D18}" presName="sp" presStyleCnt="0"/>
      <dgm:spPr/>
      <dgm:t>
        <a:bodyPr/>
        <a:lstStyle/>
        <a:p>
          <a:endParaRPr lang="zh-TW" altLang="en-US"/>
        </a:p>
      </dgm:t>
    </dgm:pt>
    <dgm:pt modelId="{449C978B-6DBF-4AC6-AC5F-9C0C381D354F}" type="pres">
      <dgm:prSet presAssocID="{D9CFA2BD-46B6-4E71-911C-1D4F43B2BF86}" presName="composite" presStyleCnt="0"/>
      <dgm:spPr/>
      <dgm:t>
        <a:bodyPr/>
        <a:lstStyle/>
        <a:p>
          <a:endParaRPr lang="zh-TW" altLang="en-US"/>
        </a:p>
      </dgm:t>
    </dgm:pt>
    <dgm:pt modelId="{DB9FD1E9-01F9-42C2-B10E-1263AD36F855}" type="pres">
      <dgm:prSet presAssocID="{D9CFA2BD-46B6-4E71-911C-1D4F43B2BF86}" presName="parentText" presStyleLbl="alignNode1" presStyleIdx="4" presStyleCnt="6">
        <dgm:presLayoutVars>
          <dgm:chMax val="1"/>
          <dgm:bulletEnabled val="1"/>
        </dgm:presLayoutVars>
      </dgm:prSet>
      <dgm:spPr/>
      <dgm:t>
        <a:bodyPr/>
        <a:lstStyle/>
        <a:p>
          <a:endParaRPr lang="zh-TW" altLang="en-US"/>
        </a:p>
      </dgm:t>
    </dgm:pt>
    <dgm:pt modelId="{49124AE9-68D8-4489-A018-55358BB4616B}" type="pres">
      <dgm:prSet presAssocID="{D9CFA2BD-46B6-4E71-911C-1D4F43B2BF86}" presName="descendantText" presStyleLbl="alignAcc1" presStyleIdx="4" presStyleCnt="6">
        <dgm:presLayoutVars>
          <dgm:bulletEnabled val="1"/>
        </dgm:presLayoutVars>
      </dgm:prSet>
      <dgm:spPr/>
      <dgm:t>
        <a:bodyPr/>
        <a:lstStyle/>
        <a:p>
          <a:endParaRPr lang="zh-TW" altLang="en-US"/>
        </a:p>
      </dgm:t>
    </dgm:pt>
    <dgm:pt modelId="{AF1E7B80-ABB8-463B-9C5E-3E6FE2FC6C36}" type="pres">
      <dgm:prSet presAssocID="{ED57EC4B-6E45-4D47-A59F-2143057B85A5}" presName="sp" presStyleCnt="0"/>
      <dgm:spPr/>
      <dgm:t>
        <a:bodyPr/>
        <a:lstStyle/>
        <a:p>
          <a:endParaRPr lang="zh-TW" altLang="en-US"/>
        </a:p>
      </dgm:t>
    </dgm:pt>
    <dgm:pt modelId="{AB2EE11B-9DF4-4724-8843-EFCDDA2CA304}" type="pres">
      <dgm:prSet presAssocID="{445DFB35-327F-4A29-B1D8-E1981CE4EC1A}" presName="composite" presStyleCnt="0"/>
      <dgm:spPr/>
      <dgm:t>
        <a:bodyPr/>
        <a:lstStyle/>
        <a:p>
          <a:endParaRPr lang="zh-TW" altLang="en-US"/>
        </a:p>
      </dgm:t>
    </dgm:pt>
    <dgm:pt modelId="{91F15F95-BA61-43BB-A5B3-3B9CD709E48C}" type="pres">
      <dgm:prSet presAssocID="{445DFB35-327F-4A29-B1D8-E1981CE4EC1A}" presName="parentText" presStyleLbl="alignNode1" presStyleIdx="5" presStyleCnt="6">
        <dgm:presLayoutVars>
          <dgm:chMax val="1"/>
          <dgm:bulletEnabled val="1"/>
        </dgm:presLayoutVars>
      </dgm:prSet>
      <dgm:spPr/>
      <dgm:t>
        <a:bodyPr/>
        <a:lstStyle/>
        <a:p>
          <a:endParaRPr lang="zh-TW" altLang="en-US"/>
        </a:p>
      </dgm:t>
    </dgm:pt>
    <dgm:pt modelId="{00C6F49F-98FA-47C7-8FB3-F7124AC036FD}" type="pres">
      <dgm:prSet presAssocID="{445DFB35-327F-4A29-B1D8-E1981CE4EC1A}" presName="descendantText" presStyleLbl="alignAcc1" presStyleIdx="5" presStyleCnt="6">
        <dgm:presLayoutVars>
          <dgm:bulletEnabled val="1"/>
        </dgm:presLayoutVars>
      </dgm:prSet>
      <dgm:spPr/>
      <dgm:t>
        <a:bodyPr/>
        <a:lstStyle/>
        <a:p>
          <a:endParaRPr lang="zh-TW" altLang="en-US"/>
        </a:p>
      </dgm:t>
    </dgm:pt>
  </dgm:ptLst>
  <dgm:cxnLst>
    <dgm:cxn modelId="{2F33970A-7E50-458C-A8A0-989BC01C17A1}" type="presOf" srcId="{BADBBB3F-1663-4CF8-8268-74F9579C2849}" destId="{02B38292-A764-41E6-99C6-FB266EBDE3BE}" srcOrd="0" destOrd="0" presId="urn:microsoft.com/office/officeart/2005/8/layout/chevron2"/>
    <dgm:cxn modelId="{6345CEDD-5239-461C-8925-48A8AAA5BF69}" srcId="{F0105F2D-2973-44E5-8F5A-9F3DBBD36D6B}" destId="{15699887-35EC-4876-80AC-90421FF845EA}" srcOrd="0" destOrd="0" parTransId="{46FFCE50-3ED2-4341-9081-AE7B9C0DC6A8}" sibTransId="{6B411992-C8D9-483B-8CBB-FDACEB9024DC}"/>
    <dgm:cxn modelId="{7B06ABCE-0292-4176-8732-0BE67C669CD1}" srcId="{F0105F2D-2973-44E5-8F5A-9F3DBBD36D6B}" destId="{2EEA30AF-DD54-419E-911B-21531889BE6F}" srcOrd="3" destOrd="0" parTransId="{8F358152-242E-46A8-A420-29562D12179C}" sibTransId="{E29A8768-8D6B-4E64-81AA-493FC1D28D18}"/>
    <dgm:cxn modelId="{9E3B8DD4-C98C-4036-A4FF-BFF38DA7A067}" srcId="{D9CFA2BD-46B6-4E71-911C-1D4F43B2BF86}" destId="{C3E2DBB1-D0AF-40C2-A6C7-983F14719E9B}" srcOrd="0" destOrd="0" parTransId="{8A3A7DFC-BA2C-488B-939E-47F550F75F44}" sibTransId="{C7359F7B-BAA8-45F6-8D2A-BCD6FA2E2B7A}"/>
    <dgm:cxn modelId="{7C1D6E29-CB4F-461B-9525-8EC223CCA12B}" type="presOf" srcId="{0E0C5BA5-42FE-42CA-84EF-F82C304D4E6E}" destId="{112A6F4B-A1B5-43C7-8207-DCC266A8E4DC}" srcOrd="0" destOrd="0" presId="urn:microsoft.com/office/officeart/2005/8/layout/chevron2"/>
    <dgm:cxn modelId="{3771D3E9-DB40-4016-9F5D-0A324FC53B83}" type="presOf" srcId="{15770773-25D9-4F66-A87C-44CDE4F2DB96}" destId="{5B01A310-DDBF-493B-88C0-8F32439CB6A9}" srcOrd="0" destOrd="0" presId="urn:microsoft.com/office/officeart/2005/8/layout/chevron2"/>
    <dgm:cxn modelId="{738E085C-30E9-4B88-9FC7-41621A6367E9}" type="presOf" srcId="{4932AB60-9611-4B84-B764-99017E3DD23F}" destId="{5E52A5B3-DB43-45E7-999A-3055EBC0F680}" srcOrd="0" destOrd="0" presId="urn:microsoft.com/office/officeart/2005/8/layout/chevron2"/>
    <dgm:cxn modelId="{71ACACA6-B3DF-44D1-AC58-D7CD58AEFE37}" srcId="{15699887-35EC-4876-80AC-90421FF845EA}" destId="{BADBBB3F-1663-4CF8-8268-74F9579C2849}" srcOrd="0" destOrd="0" parTransId="{B4963463-A402-48EC-A284-FDDD3D806349}" sibTransId="{A013655E-8E5E-4CC6-99D7-BF19D884B0DD}"/>
    <dgm:cxn modelId="{AC103D40-4FEA-4D21-A1FD-B067255BB5C6}" type="presOf" srcId="{C3E2DBB1-D0AF-40C2-A6C7-983F14719E9B}" destId="{49124AE9-68D8-4489-A018-55358BB4616B}" srcOrd="0" destOrd="0" presId="urn:microsoft.com/office/officeart/2005/8/layout/chevron2"/>
    <dgm:cxn modelId="{87D8ADBF-28AD-4BEA-BCD6-FBD098AD7997}" srcId="{F0105F2D-2973-44E5-8F5A-9F3DBBD36D6B}" destId="{925FC3DA-705E-4754-9E3D-C89892C982C7}" srcOrd="1" destOrd="0" parTransId="{89A05629-11BC-4D36-8AA5-1417D47741D7}" sibTransId="{D06FEFD3-E4DC-487A-8EFE-30F8798FD2AE}"/>
    <dgm:cxn modelId="{72549C17-D363-4150-8CB9-CA5D6ABEACB5}" type="presOf" srcId="{925FC3DA-705E-4754-9E3D-C89892C982C7}" destId="{7D27EEA4-BE81-4C17-88DC-35A4C94D7ABD}" srcOrd="0" destOrd="0" presId="urn:microsoft.com/office/officeart/2005/8/layout/chevron2"/>
    <dgm:cxn modelId="{9840E269-9722-4BB8-B491-1009D85314AF}" type="presOf" srcId="{F0105F2D-2973-44E5-8F5A-9F3DBBD36D6B}" destId="{5415891E-D9AA-457B-B93C-55B2EC20C025}" srcOrd="0" destOrd="0" presId="urn:microsoft.com/office/officeart/2005/8/layout/chevron2"/>
    <dgm:cxn modelId="{5A340E69-731E-4B26-A9B5-3D81D0581FD8}" type="presOf" srcId="{445DFB35-327F-4A29-B1D8-E1981CE4EC1A}" destId="{91F15F95-BA61-43BB-A5B3-3B9CD709E48C}" srcOrd="0" destOrd="0" presId="urn:microsoft.com/office/officeart/2005/8/layout/chevron2"/>
    <dgm:cxn modelId="{C498775A-C279-464D-B41C-259C9DCC21E2}" type="presOf" srcId="{15699887-35EC-4876-80AC-90421FF845EA}" destId="{9C132B2E-11E0-48F0-A09D-878DFF96C936}" srcOrd="0" destOrd="0" presId="urn:microsoft.com/office/officeart/2005/8/layout/chevron2"/>
    <dgm:cxn modelId="{66193E9D-97CF-440E-9866-296ED7B4B6EF}" srcId="{F0105F2D-2973-44E5-8F5A-9F3DBBD36D6B}" destId="{D9CFA2BD-46B6-4E71-911C-1D4F43B2BF86}" srcOrd="4" destOrd="0" parTransId="{20E6900B-D798-4C4F-8241-A6ABE0637A03}" sibTransId="{ED57EC4B-6E45-4D47-A59F-2143057B85A5}"/>
    <dgm:cxn modelId="{50D46E9F-9517-44DB-9EF9-D7336FA4B446}" srcId="{2EEA30AF-DD54-419E-911B-21531889BE6F}" destId="{0E0C5BA5-42FE-42CA-84EF-F82C304D4E6E}" srcOrd="0" destOrd="0" parTransId="{84ABB041-FE48-40E8-9C1F-19EB683EC388}" sibTransId="{ED2321A7-EF31-407A-9D2B-06903C1FB03B}"/>
    <dgm:cxn modelId="{AB0A812D-D09A-404E-9B6D-D23C3EAAA0D1}" srcId="{445DFB35-327F-4A29-B1D8-E1981CE4EC1A}" destId="{F188FA33-FD0A-44B4-8093-09B6C445DEE9}" srcOrd="0" destOrd="0" parTransId="{99EBBEBF-05FD-4BD1-917D-3A6B326C7B02}" sibTransId="{D260B80C-95B3-496C-ABB7-CD1B99F1F3DB}"/>
    <dgm:cxn modelId="{7708F1BE-4A6C-41AA-8269-3CFACB9D7541}" srcId="{A3B32126-C16F-4837-9A2E-1A4FC5B13CA9}" destId="{4932AB60-9611-4B84-B764-99017E3DD23F}" srcOrd="0" destOrd="0" parTransId="{7D47CD98-DA94-48B1-BE19-6ED687991AE9}" sibTransId="{CE01E271-D286-4FF0-83CA-11EEC5BE3D7C}"/>
    <dgm:cxn modelId="{EECA712E-733E-42FE-969C-AD010052EDE5}" type="presOf" srcId="{A3B32126-C16F-4837-9A2E-1A4FC5B13CA9}" destId="{0F1413C4-279A-4CE2-BA73-CDBABF36BF44}" srcOrd="0" destOrd="0" presId="urn:microsoft.com/office/officeart/2005/8/layout/chevron2"/>
    <dgm:cxn modelId="{4913BE0F-8193-4223-9A9A-2280FD010340}" srcId="{F0105F2D-2973-44E5-8F5A-9F3DBBD36D6B}" destId="{A3B32126-C16F-4837-9A2E-1A4FC5B13CA9}" srcOrd="2" destOrd="0" parTransId="{99DF7650-F455-40BE-AE8F-BDAC0606081A}" sibTransId="{B9959B3F-6ECB-4CEC-A564-06BB2276F660}"/>
    <dgm:cxn modelId="{7B547D38-1BCB-4329-BCDF-6A245F372DB5}" srcId="{F0105F2D-2973-44E5-8F5A-9F3DBBD36D6B}" destId="{445DFB35-327F-4A29-B1D8-E1981CE4EC1A}" srcOrd="5" destOrd="0" parTransId="{263DD5BC-401A-43D2-A6D7-84AB6AA81BCE}" sibTransId="{0B285D23-8C93-41C7-A36D-277E5ED5601C}"/>
    <dgm:cxn modelId="{9B6103BD-E1AE-49CC-A76E-BF22F8554743}" srcId="{925FC3DA-705E-4754-9E3D-C89892C982C7}" destId="{15770773-25D9-4F66-A87C-44CDE4F2DB96}" srcOrd="0" destOrd="0" parTransId="{6277EFE6-2FEA-4C3B-BD21-65688D5F7FC1}" sibTransId="{D402C8C1-3D1B-48FA-88DE-E7B1F7F08FB1}"/>
    <dgm:cxn modelId="{FB27EC59-7119-4798-BC10-6EC6F327DFAD}" type="presOf" srcId="{F188FA33-FD0A-44B4-8093-09B6C445DEE9}" destId="{00C6F49F-98FA-47C7-8FB3-F7124AC036FD}" srcOrd="0" destOrd="0" presId="urn:microsoft.com/office/officeart/2005/8/layout/chevron2"/>
    <dgm:cxn modelId="{EA2E5B8A-1D4F-44F7-A6E3-5BB4C3CAD473}" type="presOf" srcId="{2EEA30AF-DD54-419E-911B-21531889BE6F}" destId="{E06BEBEF-7155-4013-88D2-11F448064F09}" srcOrd="0" destOrd="0" presId="urn:microsoft.com/office/officeart/2005/8/layout/chevron2"/>
    <dgm:cxn modelId="{9A4BE858-DD8D-4D1B-BD3D-35C2BD1017A6}" type="presOf" srcId="{D9CFA2BD-46B6-4E71-911C-1D4F43B2BF86}" destId="{DB9FD1E9-01F9-42C2-B10E-1263AD36F855}" srcOrd="0" destOrd="0" presId="urn:microsoft.com/office/officeart/2005/8/layout/chevron2"/>
    <dgm:cxn modelId="{4966BC57-E5CE-4E08-B940-F6D944A991C6}" type="presParOf" srcId="{5415891E-D9AA-457B-B93C-55B2EC20C025}" destId="{018DDA97-F313-458E-B4A3-45CFC64D7CFD}" srcOrd="0" destOrd="0" presId="urn:microsoft.com/office/officeart/2005/8/layout/chevron2"/>
    <dgm:cxn modelId="{3BDEAFE7-61E6-440F-AF48-BD6FA97D414A}" type="presParOf" srcId="{018DDA97-F313-458E-B4A3-45CFC64D7CFD}" destId="{9C132B2E-11E0-48F0-A09D-878DFF96C936}" srcOrd="0" destOrd="0" presId="urn:microsoft.com/office/officeart/2005/8/layout/chevron2"/>
    <dgm:cxn modelId="{19DEF82F-F9B2-4589-8112-3BB8DB297BD4}" type="presParOf" srcId="{018DDA97-F313-458E-B4A3-45CFC64D7CFD}" destId="{02B38292-A764-41E6-99C6-FB266EBDE3BE}" srcOrd="1" destOrd="0" presId="urn:microsoft.com/office/officeart/2005/8/layout/chevron2"/>
    <dgm:cxn modelId="{EE34BA7E-3CEC-4107-A92E-99B6D423FAC6}" type="presParOf" srcId="{5415891E-D9AA-457B-B93C-55B2EC20C025}" destId="{5746C6C2-3EA8-4620-B2B0-AD6C7623F330}" srcOrd="1" destOrd="0" presId="urn:microsoft.com/office/officeart/2005/8/layout/chevron2"/>
    <dgm:cxn modelId="{269BC669-2E1C-4994-8E7E-B024675952FF}" type="presParOf" srcId="{5415891E-D9AA-457B-B93C-55B2EC20C025}" destId="{042B3A5B-6024-4D2C-B72D-FDE3F134B0F7}" srcOrd="2" destOrd="0" presId="urn:microsoft.com/office/officeart/2005/8/layout/chevron2"/>
    <dgm:cxn modelId="{62B79F6D-71E5-4EEE-A3A9-ECD4C55A3322}" type="presParOf" srcId="{042B3A5B-6024-4D2C-B72D-FDE3F134B0F7}" destId="{7D27EEA4-BE81-4C17-88DC-35A4C94D7ABD}" srcOrd="0" destOrd="0" presId="urn:microsoft.com/office/officeart/2005/8/layout/chevron2"/>
    <dgm:cxn modelId="{C1FE59A5-44A2-4EEC-B046-1A0596E09AF2}" type="presParOf" srcId="{042B3A5B-6024-4D2C-B72D-FDE3F134B0F7}" destId="{5B01A310-DDBF-493B-88C0-8F32439CB6A9}" srcOrd="1" destOrd="0" presId="urn:microsoft.com/office/officeart/2005/8/layout/chevron2"/>
    <dgm:cxn modelId="{D52AA7B9-6E74-4B7E-8A4E-FD73239B2345}" type="presParOf" srcId="{5415891E-D9AA-457B-B93C-55B2EC20C025}" destId="{81025F8A-6596-461C-9D30-69AC0DF949F6}" srcOrd="3" destOrd="0" presId="urn:microsoft.com/office/officeart/2005/8/layout/chevron2"/>
    <dgm:cxn modelId="{9C01E700-247F-4C9D-A893-F376659F5EB1}" type="presParOf" srcId="{5415891E-D9AA-457B-B93C-55B2EC20C025}" destId="{CDFE9E89-ED8C-4FD8-AD6D-DBC8A03823F3}" srcOrd="4" destOrd="0" presId="urn:microsoft.com/office/officeart/2005/8/layout/chevron2"/>
    <dgm:cxn modelId="{F4FE4A93-A1F6-4FB1-B9AF-E6FB8C8555BC}" type="presParOf" srcId="{CDFE9E89-ED8C-4FD8-AD6D-DBC8A03823F3}" destId="{0F1413C4-279A-4CE2-BA73-CDBABF36BF44}" srcOrd="0" destOrd="0" presId="urn:microsoft.com/office/officeart/2005/8/layout/chevron2"/>
    <dgm:cxn modelId="{9AFC9EAB-9CB4-43D8-AFB1-FAD10E3110E1}" type="presParOf" srcId="{CDFE9E89-ED8C-4FD8-AD6D-DBC8A03823F3}" destId="{5E52A5B3-DB43-45E7-999A-3055EBC0F680}" srcOrd="1" destOrd="0" presId="urn:microsoft.com/office/officeart/2005/8/layout/chevron2"/>
    <dgm:cxn modelId="{DCD4D840-DA7D-43D8-803C-3AE6C5489729}" type="presParOf" srcId="{5415891E-D9AA-457B-B93C-55B2EC20C025}" destId="{2933EBEC-00CF-41EE-8EFA-2F33F10BB88B}" srcOrd="5" destOrd="0" presId="urn:microsoft.com/office/officeart/2005/8/layout/chevron2"/>
    <dgm:cxn modelId="{EB72DADD-6738-4EE3-A010-ECDF60188061}" type="presParOf" srcId="{5415891E-D9AA-457B-B93C-55B2EC20C025}" destId="{A994C3B4-67E8-4D58-AD69-F57511EF0EF1}" srcOrd="6" destOrd="0" presId="urn:microsoft.com/office/officeart/2005/8/layout/chevron2"/>
    <dgm:cxn modelId="{F406026D-1C1A-4B52-8A22-B40764365601}" type="presParOf" srcId="{A994C3B4-67E8-4D58-AD69-F57511EF0EF1}" destId="{E06BEBEF-7155-4013-88D2-11F448064F09}" srcOrd="0" destOrd="0" presId="urn:microsoft.com/office/officeart/2005/8/layout/chevron2"/>
    <dgm:cxn modelId="{26734BAA-D239-46D0-BCBA-0730CB730830}" type="presParOf" srcId="{A994C3B4-67E8-4D58-AD69-F57511EF0EF1}" destId="{112A6F4B-A1B5-43C7-8207-DCC266A8E4DC}" srcOrd="1" destOrd="0" presId="urn:microsoft.com/office/officeart/2005/8/layout/chevron2"/>
    <dgm:cxn modelId="{12A42F2B-B314-4659-8A52-2BAE0F360981}" type="presParOf" srcId="{5415891E-D9AA-457B-B93C-55B2EC20C025}" destId="{BD68B9FE-7351-40EB-832B-AFEE4B16B512}" srcOrd="7" destOrd="0" presId="urn:microsoft.com/office/officeart/2005/8/layout/chevron2"/>
    <dgm:cxn modelId="{84D4C58F-A68A-4C78-A75A-357FB2DB87E7}" type="presParOf" srcId="{5415891E-D9AA-457B-B93C-55B2EC20C025}" destId="{449C978B-6DBF-4AC6-AC5F-9C0C381D354F}" srcOrd="8" destOrd="0" presId="urn:microsoft.com/office/officeart/2005/8/layout/chevron2"/>
    <dgm:cxn modelId="{CDED47AC-2873-4C32-87E5-4AB0F928409E}" type="presParOf" srcId="{449C978B-6DBF-4AC6-AC5F-9C0C381D354F}" destId="{DB9FD1E9-01F9-42C2-B10E-1263AD36F855}" srcOrd="0" destOrd="0" presId="urn:microsoft.com/office/officeart/2005/8/layout/chevron2"/>
    <dgm:cxn modelId="{D669CC94-D5AA-431A-92B1-AC3C851BA30E}" type="presParOf" srcId="{449C978B-6DBF-4AC6-AC5F-9C0C381D354F}" destId="{49124AE9-68D8-4489-A018-55358BB4616B}" srcOrd="1" destOrd="0" presId="urn:microsoft.com/office/officeart/2005/8/layout/chevron2"/>
    <dgm:cxn modelId="{D8734F32-00FF-496D-ACCC-EDBBDF05445C}" type="presParOf" srcId="{5415891E-D9AA-457B-B93C-55B2EC20C025}" destId="{AF1E7B80-ABB8-463B-9C5E-3E6FE2FC6C36}" srcOrd="9" destOrd="0" presId="urn:microsoft.com/office/officeart/2005/8/layout/chevron2"/>
    <dgm:cxn modelId="{7E8CAED9-D673-499E-B00D-2CE6E87F6478}" type="presParOf" srcId="{5415891E-D9AA-457B-B93C-55B2EC20C025}" destId="{AB2EE11B-9DF4-4724-8843-EFCDDA2CA304}" srcOrd="10" destOrd="0" presId="urn:microsoft.com/office/officeart/2005/8/layout/chevron2"/>
    <dgm:cxn modelId="{4ACA93B3-0635-4A6B-87BC-C447671BE3A1}" type="presParOf" srcId="{AB2EE11B-9DF4-4724-8843-EFCDDA2CA304}" destId="{91F15F95-BA61-43BB-A5B3-3B9CD709E48C}" srcOrd="0" destOrd="0" presId="urn:microsoft.com/office/officeart/2005/8/layout/chevron2"/>
    <dgm:cxn modelId="{3F07879F-504D-44EC-AE8D-B9CBBCCA1515}" type="presParOf" srcId="{AB2EE11B-9DF4-4724-8843-EFCDDA2CA304}" destId="{00C6F49F-98FA-47C7-8FB3-F7124AC036FD}"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F00143-BDEE-4D78-B363-1B03953E8906}" type="doc">
      <dgm:prSet loTypeId="urn:microsoft.com/office/officeart/2005/8/layout/cycle4#1" loCatId="cycle" qsTypeId="urn:microsoft.com/office/officeart/2005/8/quickstyle/simple1" qsCatId="simple" csTypeId="urn:microsoft.com/office/officeart/2005/8/colors/accent1_2" csCatId="accent1" phldr="1"/>
      <dgm:spPr/>
      <dgm:t>
        <a:bodyPr/>
        <a:lstStyle/>
        <a:p>
          <a:endParaRPr lang="zh-TW" altLang="en-US"/>
        </a:p>
      </dgm:t>
    </dgm:pt>
    <dgm:pt modelId="{D54D98B9-9BAE-4181-9478-7288F7FE0C7F}">
      <dgm:prSet phldrT="[文字]" custT="1"/>
      <dgm:spPr/>
      <dgm:t>
        <a:bodyPr/>
        <a:lstStyle/>
        <a:p>
          <a:r>
            <a:rPr lang="zh-TW" altLang="en-US" sz="4000" dirty="0" smtClean="0">
              <a:latin typeface="標楷體" pitchFamily="65" charset="-120"/>
              <a:ea typeface="標楷體" pitchFamily="65" charset="-120"/>
              <a:hlinkClick xmlns:r="http://schemas.openxmlformats.org/officeDocument/2006/relationships" r:id="rId1" action="ppaction://hlinkfile"/>
            </a:rPr>
            <a:t>示例</a:t>
          </a:r>
          <a:r>
            <a:rPr lang="en-US" altLang="zh-TW" sz="4000" dirty="0" smtClean="0">
              <a:latin typeface="標楷體" pitchFamily="65" charset="-120"/>
              <a:ea typeface="標楷體" pitchFamily="65" charset="-120"/>
              <a:hlinkClick xmlns:r="http://schemas.openxmlformats.org/officeDocument/2006/relationships" r:id="rId1" action="ppaction://hlinkfile"/>
            </a:rPr>
            <a:t>1</a:t>
          </a:r>
          <a:endParaRPr lang="zh-TW" altLang="en-US" sz="4000" dirty="0">
            <a:latin typeface="標楷體" pitchFamily="65" charset="-120"/>
            <a:ea typeface="標楷體" pitchFamily="65" charset="-120"/>
          </a:endParaRPr>
        </a:p>
      </dgm:t>
    </dgm:pt>
    <dgm:pt modelId="{68C2D902-C55F-4751-9389-5CEE2D9FE753}" type="parTrans" cxnId="{6BBC587B-134D-4251-8FD8-1FA09E30F973}">
      <dgm:prSet/>
      <dgm:spPr/>
      <dgm:t>
        <a:bodyPr/>
        <a:lstStyle/>
        <a:p>
          <a:endParaRPr lang="zh-TW" altLang="en-US"/>
        </a:p>
      </dgm:t>
    </dgm:pt>
    <dgm:pt modelId="{5EC08117-D02C-4530-A4D3-F49F37F6FC8F}" type="sibTrans" cxnId="{6BBC587B-134D-4251-8FD8-1FA09E30F973}">
      <dgm:prSet/>
      <dgm:spPr/>
      <dgm:t>
        <a:bodyPr/>
        <a:lstStyle/>
        <a:p>
          <a:endParaRPr lang="zh-TW" altLang="en-US"/>
        </a:p>
      </dgm:t>
    </dgm:pt>
    <dgm:pt modelId="{7B52C641-B251-4093-82ED-C6B9E07E4E1B}">
      <dgm:prSet phldrT="[文字]" custT="1"/>
      <dgm:spPr/>
      <dgm:t>
        <a:bodyPr/>
        <a:lstStyle/>
        <a:p>
          <a:r>
            <a:rPr lang="zh-TW" altLang="en-US" sz="4000" dirty="0" smtClean="0">
              <a:latin typeface="標楷體" pitchFamily="65" charset="-120"/>
              <a:ea typeface="標楷體" pitchFamily="65" charset="-120"/>
              <a:hlinkClick xmlns:r="http://schemas.openxmlformats.org/officeDocument/2006/relationships" r:id="rId2" action="ppaction://hlinkfile"/>
            </a:rPr>
            <a:t>示例</a:t>
          </a:r>
          <a:r>
            <a:rPr lang="en-US" altLang="zh-TW" sz="4000" dirty="0" smtClean="0">
              <a:latin typeface="標楷體" pitchFamily="65" charset="-120"/>
              <a:ea typeface="標楷體" pitchFamily="65" charset="-120"/>
              <a:hlinkClick xmlns:r="http://schemas.openxmlformats.org/officeDocument/2006/relationships" r:id="rId2" action="ppaction://hlinkfile"/>
            </a:rPr>
            <a:t>2</a:t>
          </a:r>
          <a:endParaRPr lang="zh-TW" altLang="en-US" sz="4000" dirty="0">
            <a:latin typeface="標楷體" pitchFamily="65" charset="-120"/>
            <a:ea typeface="標楷體" pitchFamily="65" charset="-120"/>
          </a:endParaRPr>
        </a:p>
      </dgm:t>
    </dgm:pt>
    <dgm:pt modelId="{39DBF3EB-0BE7-422F-804C-5AB1F5698EA4}" type="parTrans" cxnId="{DCB41F52-9B96-4DF2-9171-45CC9605E8DA}">
      <dgm:prSet/>
      <dgm:spPr/>
      <dgm:t>
        <a:bodyPr/>
        <a:lstStyle/>
        <a:p>
          <a:endParaRPr lang="zh-TW" altLang="en-US"/>
        </a:p>
      </dgm:t>
    </dgm:pt>
    <dgm:pt modelId="{727EED05-4E04-4813-8CC4-5EFFE256FBEC}" type="sibTrans" cxnId="{DCB41F52-9B96-4DF2-9171-45CC9605E8DA}">
      <dgm:prSet/>
      <dgm:spPr/>
      <dgm:t>
        <a:bodyPr/>
        <a:lstStyle/>
        <a:p>
          <a:endParaRPr lang="zh-TW" altLang="en-US"/>
        </a:p>
      </dgm:t>
    </dgm:pt>
    <dgm:pt modelId="{21E43855-4F62-4DB7-AE37-943E09163A9B}">
      <dgm:prSet phldrT="[文字]" custT="1"/>
      <dgm:spPr>
        <a:blipFill rotWithShape="0">
          <a:blip xmlns:r="http://schemas.openxmlformats.org/officeDocument/2006/relationships" r:embed="rId3"/>
          <a:stretch>
            <a:fillRect/>
          </a:stretch>
        </a:blipFill>
      </dgm:spPr>
      <dgm:t>
        <a:bodyPr/>
        <a:lstStyle/>
        <a:p>
          <a:pPr algn="l"/>
          <a:r>
            <a:rPr lang="en-US" altLang="zh-TW" sz="2200" dirty="0" smtClean="0">
              <a:solidFill>
                <a:srgbClr val="FF0000"/>
              </a:solidFill>
              <a:latin typeface="標楷體" pitchFamily="65" charset="-120"/>
              <a:ea typeface="標楷體" pitchFamily="65" charset="-120"/>
            </a:rPr>
            <a:t>B</a:t>
          </a:r>
          <a:r>
            <a:rPr lang="zh-TW" altLang="en-US" sz="2200" dirty="0" smtClean="0">
              <a:latin typeface="標楷體" pitchFamily="65" charset="-120"/>
              <a:ea typeface="標楷體" pitchFamily="65" charset="-120"/>
            </a:rPr>
            <a:t>：</a:t>
          </a:r>
          <a:r>
            <a:rPr lang="zh-TW" sz="2200" dirty="0" smtClean="0"/>
            <a:t>各項動作皆正確確實，但是包紮動作偶有停頓較不流暢</a:t>
          </a:r>
          <a:r>
            <a:rPr lang="zh-TW" altLang="en-US" sz="2200" dirty="0" smtClean="0"/>
            <a:t>。</a:t>
          </a:r>
          <a:endParaRPr lang="zh-TW" altLang="en-US" sz="2200" dirty="0">
            <a:latin typeface="標楷體" pitchFamily="65" charset="-120"/>
            <a:ea typeface="標楷體" pitchFamily="65" charset="-120"/>
          </a:endParaRPr>
        </a:p>
      </dgm:t>
    </dgm:pt>
    <dgm:pt modelId="{2ED68A18-2B7A-4224-B359-A4FF0080C7CF}" type="parTrans" cxnId="{AB261E0C-AC3C-476E-BE69-3E72C022233F}">
      <dgm:prSet/>
      <dgm:spPr/>
      <dgm:t>
        <a:bodyPr/>
        <a:lstStyle/>
        <a:p>
          <a:endParaRPr lang="zh-TW" altLang="en-US"/>
        </a:p>
      </dgm:t>
    </dgm:pt>
    <dgm:pt modelId="{0F09E572-AA5B-44DA-B88E-23E83DDB8ABE}" type="sibTrans" cxnId="{AB261E0C-AC3C-476E-BE69-3E72C022233F}">
      <dgm:prSet/>
      <dgm:spPr/>
      <dgm:t>
        <a:bodyPr/>
        <a:lstStyle/>
        <a:p>
          <a:endParaRPr lang="zh-TW" altLang="en-US"/>
        </a:p>
      </dgm:t>
    </dgm:pt>
    <dgm:pt modelId="{41F9BEAC-D06B-4BAE-B0F0-2334584D18A2}">
      <dgm:prSet phldrT="[文字]" custT="1"/>
      <dgm:spPr/>
      <dgm:t>
        <a:bodyPr/>
        <a:lstStyle/>
        <a:p>
          <a:r>
            <a:rPr lang="zh-TW" altLang="en-US" sz="4000" dirty="0" smtClean="0">
              <a:latin typeface="標楷體" pitchFamily="65" charset="-120"/>
              <a:ea typeface="標楷體" pitchFamily="65" charset="-120"/>
              <a:hlinkClick xmlns:r="http://schemas.openxmlformats.org/officeDocument/2006/relationships" r:id="rId4" action="ppaction://hlinkfile"/>
            </a:rPr>
            <a:t>示例</a:t>
          </a:r>
          <a:r>
            <a:rPr lang="en-US" altLang="zh-TW" sz="4000" dirty="0" smtClean="0">
              <a:latin typeface="標楷體" pitchFamily="65" charset="-120"/>
              <a:ea typeface="標楷體" pitchFamily="65" charset="-120"/>
              <a:hlinkClick xmlns:r="http://schemas.openxmlformats.org/officeDocument/2006/relationships" r:id="rId4" action="ppaction://hlinkfile"/>
            </a:rPr>
            <a:t>3</a:t>
          </a:r>
          <a:endParaRPr lang="zh-TW" altLang="en-US" sz="4000" dirty="0">
            <a:latin typeface="標楷體" pitchFamily="65" charset="-120"/>
            <a:ea typeface="標楷體" pitchFamily="65" charset="-120"/>
          </a:endParaRPr>
        </a:p>
      </dgm:t>
    </dgm:pt>
    <dgm:pt modelId="{CCBF2964-8424-4F58-855C-DEFCA315965D}" type="parTrans" cxnId="{382E245C-FFD4-45CF-AB47-83125942C6AB}">
      <dgm:prSet/>
      <dgm:spPr/>
      <dgm:t>
        <a:bodyPr/>
        <a:lstStyle/>
        <a:p>
          <a:endParaRPr lang="zh-TW" altLang="en-US"/>
        </a:p>
      </dgm:t>
    </dgm:pt>
    <dgm:pt modelId="{50327382-B433-4704-A588-5F42CBEF5E6E}" type="sibTrans" cxnId="{382E245C-FFD4-45CF-AB47-83125942C6AB}">
      <dgm:prSet/>
      <dgm:spPr/>
      <dgm:t>
        <a:bodyPr/>
        <a:lstStyle/>
        <a:p>
          <a:endParaRPr lang="zh-TW" altLang="en-US"/>
        </a:p>
      </dgm:t>
    </dgm:pt>
    <dgm:pt modelId="{358B7AFC-F3C0-41CC-AF60-CCADF3F80967}">
      <dgm:prSet phldrT="[文字]" custT="1"/>
      <dgm:spPr/>
      <dgm:t>
        <a:bodyPr/>
        <a:lstStyle/>
        <a:p>
          <a:r>
            <a:rPr lang="en-US" altLang="zh-TW" sz="1800" dirty="0" smtClean="0">
              <a:solidFill>
                <a:srgbClr val="FF0000"/>
              </a:solidFill>
            </a:rPr>
            <a:t>D</a:t>
          </a:r>
          <a:r>
            <a:rPr lang="zh-TW" altLang="en-US" sz="1800" dirty="0" smtClean="0"/>
            <a:t>：</a:t>
          </a:r>
          <a:r>
            <a:rPr lang="zh-TW" sz="1800" dirty="0" smtClean="0"/>
            <a:t>三角巾直接往後腳跟環繞</a:t>
          </a:r>
          <a:r>
            <a:rPr lang="zh-TW" altLang="en-US" sz="1800" dirty="0" smtClean="0"/>
            <a:t>、</a:t>
          </a:r>
          <a:r>
            <a:rPr lang="zh-TW" sz="1800" dirty="0" smtClean="0"/>
            <a:t>在腳踝過高處打結</a:t>
          </a:r>
          <a:r>
            <a:rPr lang="zh-TW" altLang="en-US" sz="1800" dirty="0" smtClean="0"/>
            <a:t>、</a:t>
          </a:r>
          <a:r>
            <a:rPr lang="zh-TW" sz="1800" dirty="0" smtClean="0"/>
            <a:t>未確實將平結完成</a:t>
          </a:r>
          <a:r>
            <a:rPr lang="zh-TW" altLang="en-US" sz="1800" dirty="0" smtClean="0"/>
            <a:t>。</a:t>
          </a:r>
          <a:endParaRPr lang="zh-TW" altLang="en-US" sz="2000" dirty="0">
            <a:latin typeface="標楷體" pitchFamily="65" charset="-120"/>
            <a:ea typeface="標楷體" pitchFamily="65" charset="-120"/>
          </a:endParaRPr>
        </a:p>
      </dgm:t>
    </dgm:pt>
    <dgm:pt modelId="{B22BCC5C-5A7F-4328-A51F-FAF7FD641000}" type="parTrans" cxnId="{7FE28DC2-3EEF-46E7-994B-FC7E1E048CB3}">
      <dgm:prSet/>
      <dgm:spPr/>
      <dgm:t>
        <a:bodyPr/>
        <a:lstStyle/>
        <a:p>
          <a:endParaRPr lang="zh-TW" altLang="en-US"/>
        </a:p>
      </dgm:t>
    </dgm:pt>
    <dgm:pt modelId="{631C58CE-ADB7-4815-A4F0-8404E92BA699}" type="sibTrans" cxnId="{7FE28DC2-3EEF-46E7-994B-FC7E1E048CB3}">
      <dgm:prSet/>
      <dgm:spPr/>
      <dgm:t>
        <a:bodyPr/>
        <a:lstStyle/>
        <a:p>
          <a:endParaRPr lang="zh-TW" altLang="en-US"/>
        </a:p>
      </dgm:t>
    </dgm:pt>
    <dgm:pt modelId="{3367DAD6-220D-420D-AAC4-A81407B12782}">
      <dgm:prSet phldrT="[文字]" custT="1"/>
      <dgm:spPr/>
      <dgm:t>
        <a:bodyPr/>
        <a:lstStyle/>
        <a:p>
          <a:r>
            <a:rPr lang="zh-TW" altLang="en-US" sz="4000" dirty="0" smtClean="0">
              <a:latin typeface="標楷體" pitchFamily="65" charset="-120"/>
              <a:ea typeface="標楷體" pitchFamily="65" charset="-120"/>
              <a:hlinkClick xmlns:r="http://schemas.openxmlformats.org/officeDocument/2006/relationships" r:id="rId5" action="ppaction://hlinkfile"/>
            </a:rPr>
            <a:t>示例</a:t>
          </a:r>
          <a:r>
            <a:rPr lang="en-US" altLang="zh-TW" sz="4000" dirty="0" smtClean="0">
              <a:hlinkClick xmlns:r="http://schemas.openxmlformats.org/officeDocument/2006/relationships" r:id="rId5" action="ppaction://hlinkfile"/>
            </a:rPr>
            <a:t>4</a:t>
          </a:r>
          <a:endParaRPr lang="zh-TW" altLang="en-US" sz="4000" dirty="0"/>
        </a:p>
      </dgm:t>
    </dgm:pt>
    <dgm:pt modelId="{3C90937F-4C22-4533-90A7-2E4119F36B0F}" type="parTrans" cxnId="{023F28FE-1717-4686-A376-8ACB46323A18}">
      <dgm:prSet/>
      <dgm:spPr/>
      <dgm:t>
        <a:bodyPr/>
        <a:lstStyle/>
        <a:p>
          <a:endParaRPr lang="zh-TW" altLang="en-US"/>
        </a:p>
      </dgm:t>
    </dgm:pt>
    <dgm:pt modelId="{B1719E91-FC8F-4A12-ADB5-D76E488AA052}" type="sibTrans" cxnId="{023F28FE-1717-4686-A376-8ACB46323A18}">
      <dgm:prSet/>
      <dgm:spPr/>
      <dgm:t>
        <a:bodyPr/>
        <a:lstStyle/>
        <a:p>
          <a:endParaRPr lang="zh-TW" altLang="en-US"/>
        </a:p>
      </dgm:t>
    </dgm:pt>
    <dgm:pt modelId="{B6405B71-62DF-483B-906D-CFACE3043C11}">
      <dgm:prSet phldrT="[文字]" custT="1"/>
      <dgm:spPr/>
      <dgm:t>
        <a:bodyPr/>
        <a:lstStyle/>
        <a:p>
          <a:r>
            <a:rPr lang="en-US" altLang="zh-TW" sz="2000" dirty="0" smtClean="0">
              <a:solidFill>
                <a:srgbClr val="FF0000"/>
              </a:solidFill>
            </a:rPr>
            <a:t>A</a:t>
          </a:r>
          <a:r>
            <a:rPr lang="zh-TW" altLang="en-US" sz="2000" dirty="0" smtClean="0"/>
            <a:t>：</a:t>
          </a:r>
          <a:r>
            <a:rPr lang="zh-TW" sz="2000" dirty="0" smtClean="0"/>
            <a:t>能展現出檢核表中要求之所有動作，各項動作皆流暢迅速確實</a:t>
          </a:r>
          <a:r>
            <a:rPr lang="zh-TW" altLang="en-US" sz="2000" dirty="0" smtClean="0"/>
            <a:t>。</a:t>
          </a:r>
          <a:endParaRPr lang="zh-TW" altLang="en-US" sz="2000" dirty="0"/>
        </a:p>
      </dgm:t>
    </dgm:pt>
    <dgm:pt modelId="{3BE79105-1DD4-4201-837E-AEE1F145B380}" type="parTrans" cxnId="{14DE2CBC-77E2-4594-A84A-0D189313790C}">
      <dgm:prSet/>
      <dgm:spPr/>
      <dgm:t>
        <a:bodyPr/>
        <a:lstStyle/>
        <a:p>
          <a:endParaRPr lang="zh-TW" altLang="en-US"/>
        </a:p>
      </dgm:t>
    </dgm:pt>
    <dgm:pt modelId="{F70F66C8-45CE-4982-BBB5-E20A023A550C}" type="sibTrans" cxnId="{14DE2CBC-77E2-4594-A84A-0D189313790C}">
      <dgm:prSet/>
      <dgm:spPr/>
      <dgm:t>
        <a:bodyPr/>
        <a:lstStyle/>
        <a:p>
          <a:endParaRPr lang="zh-TW" altLang="en-US"/>
        </a:p>
      </dgm:t>
    </dgm:pt>
    <dgm:pt modelId="{1880EB67-099E-4C39-8061-FF4FB398F883}">
      <dgm:prSet phldrT="[文字]" custT="1"/>
      <dgm:spPr/>
      <dgm:t>
        <a:bodyPr/>
        <a:lstStyle/>
        <a:p>
          <a:r>
            <a:rPr lang="en-US" altLang="zh-TW" sz="2200" dirty="0" smtClean="0">
              <a:solidFill>
                <a:srgbClr val="FF0000"/>
              </a:solidFill>
            </a:rPr>
            <a:t>C</a:t>
          </a:r>
          <a:r>
            <a:rPr lang="zh-TW" altLang="en-US" sz="2200" dirty="0" smtClean="0"/>
            <a:t>：</a:t>
          </a:r>
          <a:r>
            <a:rPr lang="zh-TW" sz="2200" dirty="0" smtClean="0"/>
            <a:t>腳踝前三角巾固定時未將平結動作確實完成</a:t>
          </a:r>
          <a:r>
            <a:rPr lang="zh-TW" altLang="en-US" sz="2200" dirty="0" smtClean="0"/>
            <a:t>。</a:t>
          </a:r>
          <a:endParaRPr lang="zh-TW" altLang="en-US" sz="2200" dirty="0">
            <a:latin typeface="標楷體" pitchFamily="65" charset="-120"/>
            <a:ea typeface="標楷體" pitchFamily="65" charset="-120"/>
          </a:endParaRPr>
        </a:p>
      </dgm:t>
    </dgm:pt>
    <dgm:pt modelId="{977D5503-C4A1-4A13-A73E-11A43F454F9E}" type="sibTrans" cxnId="{8857221F-36BC-4AAA-A21A-89233C5D0F5A}">
      <dgm:prSet/>
      <dgm:spPr/>
      <dgm:t>
        <a:bodyPr/>
        <a:lstStyle/>
        <a:p>
          <a:endParaRPr lang="zh-TW" altLang="en-US"/>
        </a:p>
      </dgm:t>
    </dgm:pt>
    <dgm:pt modelId="{4379F547-990A-4E03-8E67-C47F5DD15B3B}" type="parTrans" cxnId="{8857221F-36BC-4AAA-A21A-89233C5D0F5A}">
      <dgm:prSet/>
      <dgm:spPr/>
      <dgm:t>
        <a:bodyPr/>
        <a:lstStyle/>
        <a:p>
          <a:endParaRPr lang="zh-TW" altLang="en-US"/>
        </a:p>
      </dgm:t>
    </dgm:pt>
    <dgm:pt modelId="{723DE669-1F5A-4C62-9AA1-2C4A7721D133}" type="pres">
      <dgm:prSet presAssocID="{66F00143-BDEE-4D78-B363-1B03953E8906}" presName="cycleMatrixDiagram" presStyleCnt="0">
        <dgm:presLayoutVars>
          <dgm:chMax val="1"/>
          <dgm:dir/>
          <dgm:animLvl val="lvl"/>
          <dgm:resizeHandles val="exact"/>
        </dgm:presLayoutVars>
      </dgm:prSet>
      <dgm:spPr/>
      <dgm:t>
        <a:bodyPr/>
        <a:lstStyle/>
        <a:p>
          <a:endParaRPr lang="zh-TW" altLang="en-US"/>
        </a:p>
      </dgm:t>
    </dgm:pt>
    <dgm:pt modelId="{726EBEDA-21A6-489D-953F-111D44DE65B4}" type="pres">
      <dgm:prSet presAssocID="{66F00143-BDEE-4D78-B363-1B03953E8906}" presName="children" presStyleCnt="0"/>
      <dgm:spPr/>
    </dgm:pt>
    <dgm:pt modelId="{C88995CD-444F-4805-8CEF-3E698469CFEC}" type="pres">
      <dgm:prSet presAssocID="{66F00143-BDEE-4D78-B363-1B03953E8906}" presName="child1group" presStyleCnt="0"/>
      <dgm:spPr/>
    </dgm:pt>
    <dgm:pt modelId="{532EC4E1-EBA2-4218-ACC3-0F295FEB9616}" type="pres">
      <dgm:prSet presAssocID="{66F00143-BDEE-4D78-B363-1B03953E8906}" presName="child1" presStyleLbl="bgAcc1" presStyleIdx="0" presStyleCnt="4"/>
      <dgm:spPr/>
      <dgm:t>
        <a:bodyPr/>
        <a:lstStyle/>
        <a:p>
          <a:endParaRPr lang="zh-TW" altLang="en-US"/>
        </a:p>
      </dgm:t>
    </dgm:pt>
    <dgm:pt modelId="{C0FC7F01-1D83-468D-B02B-9F366D41CBF1}" type="pres">
      <dgm:prSet presAssocID="{66F00143-BDEE-4D78-B363-1B03953E8906}" presName="child1Text" presStyleLbl="bgAcc1" presStyleIdx="0" presStyleCnt="4">
        <dgm:presLayoutVars>
          <dgm:bulletEnabled val="1"/>
        </dgm:presLayoutVars>
      </dgm:prSet>
      <dgm:spPr/>
      <dgm:t>
        <a:bodyPr/>
        <a:lstStyle/>
        <a:p>
          <a:endParaRPr lang="zh-TW" altLang="en-US"/>
        </a:p>
      </dgm:t>
    </dgm:pt>
    <dgm:pt modelId="{0FCC044E-9EF7-425B-901A-50770B41D595}" type="pres">
      <dgm:prSet presAssocID="{66F00143-BDEE-4D78-B363-1B03953E8906}" presName="child2group" presStyleCnt="0"/>
      <dgm:spPr/>
    </dgm:pt>
    <dgm:pt modelId="{D08BF1D5-3FA0-4A89-92D3-D2650C6A8746}" type="pres">
      <dgm:prSet presAssocID="{66F00143-BDEE-4D78-B363-1B03953E8906}" presName="child2" presStyleLbl="bgAcc1" presStyleIdx="1" presStyleCnt="4"/>
      <dgm:spPr/>
      <dgm:t>
        <a:bodyPr/>
        <a:lstStyle/>
        <a:p>
          <a:endParaRPr lang="zh-TW" altLang="en-US"/>
        </a:p>
      </dgm:t>
    </dgm:pt>
    <dgm:pt modelId="{9B9D1D31-1636-4854-BDC0-AD83E360706B}" type="pres">
      <dgm:prSet presAssocID="{66F00143-BDEE-4D78-B363-1B03953E8906}" presName="child2Text" presStyleLbl="bgAcc1" presStyleIdx="1" presStyleCnt="4">
        <dgm:presLayoutVars>
          <dgm:bulletEnabled val="1"/>
        </dgm:presLayoutVars>
      </dgm:prSet>
      <dgm:spPr/>
      <dgm:t>
        <a:bodyPr/>
        <a:lstStyle/>
        <a:p>
          <a:endParaRPr lang="zh-TW" altLang="en-US"/>
        </a:p>
      </dgm:t>
    </dgm:pt>
    <dgm:pt modelId="{E717D055-BEB2-4874-8E0B-221DD677D72E}" type="pres">
      <dgm:prSet presAssocID="{66F00143-BDEE-4D78-B363-1B03953E8906}" presName="child3group" presStyleCnt="0"/>
      <dgm:spPr/>
    </dgm:pt>
    <dgm:pt modelId="{51F0EF08-A43B-40FC-9D9D-A5E85A70D330}" type="pres">
      <dgm:prSet presAssocID="{66F00143-BDEE-4D78-B363-1B03953E8906}" presName="child3" presStyleLbl="bgAcc1" presStyleIdx="2" presStyleCnt="4"/>
      <dgm:spPr/>
      <dgm:t>
        <a:bodyPr/>
        <a:lstStyle/>
        <a:p>
          <a:endParaRPr lang="zh-TW" altLang="en-US"/>
        </a:p>
      </dgm:t>
    </dgm:pt>
    <dgm:pt modelId="{15485A8C-F209-450B-B1F0-63669B6777D1}" type="pres">
      <dgm:prSet presAssocID="{66F00143-BDEE-4D78-B363-1B03953E8906}" presName="child3Text" presStyleLbl="bgAcc1" presStyleIdx="2" presStyleCnt="4">
        <dgm:presLayoutVars>
          <dgm:bulletEnabled val="1"/>
        </dgm:presLayoutVars>
      </dgm:prSet>
      <dgm:spPr/>
      <dgm:t>
        <a:bodyPr/>
        <a:lstStyle/>
        <a:p>
          <a:endParaRPr lang="zh-TW" altLang="en-US"/>
        </a:p>
      </dgm:t>
    </dgm:pt>
    <dgm:pt modelId="{594CD2D2-9160-4067-A099-07E08FB83FF0}" type="pres">
      <dgm:prSet presAssocID="{66F00143-BDEE-4D78-B363-1B03953E8906}" presName="child4group" presStyleCnt="0"/>
      <dgm:spPr/>
    </dgm:pt>
    <dgm:pt modelId="{7ADD7716-E2B0-40DE-A30A-7BE0840C6C51}" type="pres">
      <dgm:prSet presAssocID="{66F00143-BDEE-4D78-B363-1B03953E8906}" presName="child4" presStyleLbl="bgAcc1" presStyleIdx="3" presStyleCnt="4"/>
      <dgm:spPr/>
      <dgm:t>
        <a:bodyPr/>
        <a:lstStyle/>
        <a:p>
          <a:endParaRPr lang="zh-TW" altLang="en-US"/>
        </a:p>
      </dgm:t>
    </dgm:pt>
    <dgm:pt modelId="{F4A88649-9F77-48FC-98AD-F0F7F4788C96}" type="pres">
      <dgm:prSet presAssocID="{66F00143-BDEE-4D78-B363-1B03953E8906}" presName="child4Text" presStyleLbl="bgAcc1" presStyleIdx="3" presStyleCnt="4">
        <dgm:presLayoutVars>
          <dgm:bulletEnabled val="1"/>
        </dgm:presLayoutVars>
      </dgm:prSet>
      <dgm:spPr/>
      <dgm:t>
        <a:bodyPr/>
        <a:lstStyle/>
        <a:p>
          <a:endParaRPr lang="zh-TW" altLang="en-US"/>
        </a:p>
      </dgm:t>
    </dgm:pt>
    <dgm:pt modelId="{223C7666-6417-4388-9FF9-C95169FE24FC}" type="pres">
      <dgm:prSet presAssocID="{66F00143-BDEE-4D78-B363-1B03953E8906}" presName="childPlaceholder" presStyleCnt="0"/>
      <dgm:spPr/>
    </dgm:pt>
    <dgm:pt modelId="{B4AF9910-1307-45ED-A05B-5DEE0A64CF8A}" type="pres">
      <dgm:prSet presAssocID="{66F00143-BDEE-4D78-B363-1B03953E8906}" presName="circle" presStyleCnt="0"/>
      <dgm:spPr/>
    </dgm:pt>
    <dgm:pt modelId="{5278CCC0-6BE2-4745-8309-13F71211944F}" type="pres">
      <dgm:prSet presAssocID="{66F00143-BDEE-4D78-B363-1B03953E8906}" presName="quadrant1" presStyleLbl="node1" presStyleIdx="0" presStyleCnt="4" custScaleX="88732" custScaleY="88732" custLinFactNeighborX="5371" custLinFactNeighborY="10742">
        <dgm:presLayoutVars>
          <dgm:chMax val="1"/>
          <dgm:bulletEnabled val="1"/>
        </dgm:presLayoutVars>
      </dgm:prSet>
      <dgm:spPr/>
      <dgm:t>
        <a:bodyPr/>
        <a:lstStyle/>
        <a:p>
          <a:endParaRPr lang="zh-TW" altLang="en-US"/>
        </a:p>
      </dgm:t>
    </dgm:pt>
    <dgm:pt modelId="{13B84E5B-E482-4662-B6D3-3561B4C29092}" type="pres">
      <dgm:prSet presAssocID="{66F00143-BDEE-4D78-B363-1B03953E8906}" presName="quadrant2" presStyleLbl="node1" presStyleIdx="1" presStyleCnt="4" custScaleX="88732" custScaleY="88732" custLinFactNeighborX="-10629" custLinFactNeighborY="10742">
        <dgm:presLayoutVars>
          <dgm:chMax val="1"/>
          <dgm:bulletEnabled val="1"/>
        </dgm:presLayoutVars>
      </dgm:prSet>
      <dgm:spPr/>
      <dgm:t>
        <a:bodyPr/>
        <a:lstStyle/>
        <a:p>
          <a:endParaRPr lang="zh-TW" altLang="en-US"/>
        </a:p>
      </dgm:t>
    </dgm:pt>
    <dgm:pt modelId="{2670C0E5-464F-457C-9184-9A64E50EDD43}" type="pres">
      <dgm:prSet presAssocID="{66F00143-BDEE-4D78-B363-1B03953E8906}" presName="quadrant3" presStyleLbl="node1" presStyleIdx="2" presStyleCnt="4" custScaleX="88733" custScaleY="88732" custLinFactNeighborX="-10742" custLinFactNeighborY="-5371">
        <dgm:presLayoutVars>
          <dgm:chMax val="1"/>
          <dgm:bulletEnabled val="1"/>
        </dgm:presLayoutVars>
      </dgm:prSet>
      <dgm:spPr/>
      <dgm:t>
        <a:bodyPr/>
        <a:lstStyle/>
        <a:p>
          <a:endParaRPr lang="zh-TW" altLang="en-US"/>
        </a:p>
      </dgm:t>
    </dgm:pt>
    <dgm:pt modelId="{AC025B3D-3779-4ACF-B6DF-FC18FE9A1B97}" type="pres">
      <dgm:prSet presAssocID="{66F00143-BDEE-4D78-B363-1B03953E8906}" presName="quadrant4" presStyleLbl="node1" presStyleIdx="3" presStyleCnt="4" custScaleX="88731" custScaleY="88507" custLinFactNeighborX="5370" custLinFactNeighborY="-5371">
        <dgm:presLayoutVars>
          <dgm:chMax val="1"/>
          <dgm:bulletEnabled val="1"/>
        </dgm:presLayoutVars>
      </dgm:prSet>
      <dgm:spPr/>
      <dgm:t>
        <a:bodyPr/>
        <a:lstStyle/>
        <a:p>
          <a:endParaRPr lang="zh-TW" altLang="en-US"/>
        </a:p>
      </dgm:t>
    </dgm:pt>
    <dgm:pt modelId="{B2FC3F0E-BB01-4FA2-9125-A61251C1F46C}" type="pres">
      <dgm:prSet presAssocID="{66F00143-BDEE-4D78-B363-1B03953E8906}" presName="quadrantPlaceholder" presStyleCnt="0"/>
      <dgm:spPr/>
    </dgm:pt>
    <dgm:pt modelId="{8E59151B-6FB3-4345-8251-1D18FFB2E726}" type="pres">
      <dgm:prSet presAssocID="{66F00143-BDEE-4D78-B363-1B03953E8906}" presName="center1" presStyleLbl="fgShp" presStyleIdx="0" presStyleCnt="2" custScaleX="31111" custScaleY="33095" custLinFactX="134448" custLinFactNeighborX="200000" custLinFactNeighborY="-8944"/>
      <dgm:spPr>
        <a:noFill/>
      </dgm:spPr>
    </dgm:pt>
    <dgm:pt modelId="{3EB97DCB-F2A9-4FA2-9A1F-44ED8606C0D8}" type="pres">
      <dgm:prSet presAssocID="{66F00143-BDEE-4D78-B363-1B03953E8906}" presName="center2" presStyleLbl="fgShp" presStyleIdx="1" presStyleCnt="2" custFlipHor="0" custScaleX="15557" custScaleY="20573" custLinFactX="181116" custLinFactNeighborX="200000" custLinFactNeighborY="-11628"/>
      <dgm:spPr>
        <a:noFill/>
      </dgm:spPr>
    </dgm:pt>
  </dgm:ptLst>
  <dgm:cxnLst>
    <dgm:cxn modelId="{B942D7E7-C284-4501-99B7-C6D5C0AA48F1}" type="presOf" srcId="{D54D98B9-9BAE-4181-9478-7288F7FE0C7F}" destId="{5278CCC0-6BE2-4745-8309-13F71211944F}" srcOrd="0" destOrd="0" presId="urn:microsoft.com/office/officeart/2005/8/layout/cycle4#1"/>
    <dgm:cxn modelId="{8B062C39-5F4D-49E3-ACE9-FB6E501CACF9}" type="presOf" srcId="{21E43855-4F62-4DB7-AE37-943E09163A9B}" destId="{D08BF1D5-3FA0-4A89-92D3-D2650C6A8746}" srcOrd="0" destOrd="0" presId="urn:microsoft.com/office/officeart/2005/8/layout/cycle4#1"/>
    <dgm:cxn modelId="{787F8091-6338-4273-A6DD-A7378F492FA0}" type="presOf" srcId="{3367DAD6-220D-420D-AAC4-A81407B12782}" destId="{AC025B3D-3779-4ACF-B6DF-FC18FE9A1B97}" srcOrd="0" destOrd="0" presId="urn:microsoft.com/office/officeart/2005/8/layout/cycle4#1"/>
    <dgm:cxn modelId="{14DE2CBC-77E2-4594-A84A-0D189313790C}" srcId="{3367DAD6-220D-420D-AAC4-A81407B12782}" destId="{B6405B71-62DF-483B-906D-CFACE3043C11}" srcOrd="0" destOrd="0" parTransId="{3BE79105-1DD4-4201-837E-AEE1F145B380}" sibTransId="{F70F66C8-45CE-4982-BBB5-E20A023A550C}"/>
    <dgm:cxn modelId="{023F28FE-1717-4686-A376-8ACB46323A18}" srcId="{66F00143-BDEE-4D78-B363-1B03953E8906}" destId="{3367DAD6-220D-420D-AAC4-A81407B12782}" srcOrd="3" destOrd="0" parTransId="{3C90937F-4C22-4533-90A7-2E4119F36B0F}" sibTransId="{B1719E91-FC8F-4A12-ADB5-D76E488AA052}"/>
    <dgm:cxn modelId="{ECD37800-5DF4-48DA-8CB9-5D627643977C}" type="presOf" srcId="{B6405B71-62DF-483B-906D-CFACE3043C11}" destId="{7ADD7716-E2B0-40DE-A30A-7BE0840C6C51}" srcOrd="0" destOrd="0" presId="urn:microsoft.com/office/officeart/2005/8/layout/cycle4#1"/>
    <dgm:cxn modelId="{1B36D396-B6ED-4AF4-BE64-614EB204BFCD}" type="presOf" srcId="{7B52C641-B251-4093-82ED-C6B9E07E4E1B}" destId="{13B84E5B-E482-4662-B6D3-3561B4C29092}" srcOrd="0" destOrd="0" presId="urn:microsoft.com/office/officeart/2005/8/layout/cycle4#1"/>
    <dgm:cxn modelId="{BBED28F1-1648-4BAA-B7BB-3F343740B9B2}" type="presOf" srcId="{1880EB67-099E-4C39-8061-FF4FB398F883}" destId="{532EC4E1-EBA2-4218-ACC3-0F295FEB9616}" srcOrd="0" destOrd="0" presId="urn:microsoft.com/office/officeart/2005/8/layout/cycle4#1"/>
    <dgm:cxn modelId="{AB261E0C-AC3C-476E-BE69-3E72C022233F}" srcId="{7B52C641-B251-4093-82ED-C6B9E07E4E1B}" destId="{21E43855-4F62-4DB7-AE37-943E09163A9B}" srcOrd="0" destOrd="0" parTransId="{2ED68A18-2B7A-4224-B359-A4FF0080C7CF}" sibTransId="{0F09E572-AA5B-44DA-B88E-23E83DDB8ABE}"/>
    <dgm:cxn modelId="{8857221F-36BC-4AAA-A21A-89233C5D0F5A}" srcId="{D54D98B9-9BAE-4181-9478-7288F7FE0C7F}" destId="{1880EB67-099E-4C39-8061-FF4FB398F883}" srcOrd="0" destOrd="0" parTransId="{4379F547-990A-4E03-8E67-C47F5DD15B3B}" sibTransId="{977D5503-C4A1-4A13-A73E-11A43F454F9E}"/>
    <dgm:cxn modelId="{C297BBC7-E6DA-46C8-9A31-44178AAD857B}" type="presOf" srcId="{358B7AFC-F3C0-41CC-AF60-CCADF3F80967}" destId="{51F0EF08-A43B-40FC-9D9D-A5E85A70D330}" srcOrd="0" destOrd="0" presId="urn:microsoft.com/office/officeart/2005/8/layout/cycle4#1"/>
    <dgm:cxn modelId="{7FE28DC2-3EEF-46E7-994B-FC7E1E048CB3}" srcId="{41F9BEAC-D06B-4BAE-B0F0-2334584D18A2}" destId="{358B7AFC-F3C0-41CC-AF60-CCADF3F80967}" srcOrd="0" destOrd="0" parTransId="{B22BCC5C-5A7F-4328-A51F-FAF7FD641000}" sibTransId="{631C58CE-ADB7-4815-A4F0-8404E92BA699}"/>
    <dgm:cxn modelId="{DCB41F52-9B96-4DF2-9171-45CC9605E8DA}" srcId="{66F00143-BDEE-4D78-B363-1B03953E8906}" destId="{7B52C641-B251-4093-82ED-C6B9E07E4E1B}" srcOrd="1" destOrd="0" parTransId="{39DBF3EB-0BE7-422F-804C-5AB1F5698EA4}" sibTransId="{727EED05-4E04-4813-8CC4-5EFFE256FBEC}"/>
    <dgm:cxn modelId="{E3CDC309-FCCF-4110-96A8-402938BCACE2}" type="presOf" srcId="{B6405B71-62DF-483B-906D-CFACE3043C11}" destId="{F4A88649-9F77-48FC-98AD-F0F7F4788C96}" srcOrd="1" destOrd="0" presId="urn:microsoft.com/office/officeart/2005/8/layout/cycle4#1"/>
    <dgm:cxn modelId="{E7B2BF86-4BDA-4BEC-BDE1-719B6C3CD6AD}" type="presOf" srcId="{41F9BEAC-D06B-4BAE-B0F0-2334584D18A2}" destId="{2670C0E5-464F-457C-9184-9A64E50EDD43}" srcOrd="0" destOrd="0" presId="urn:microsoft.com/office/officeart/2005/8/layout/cycle4#1"/>
    <dgm:cxn modelId="{D923DED2-D675-44D4-9738-082D7E285AAF}" type="presOf" srcId="{21E43855-4F62-4DB7-AE37-943E09163A9B}" destId="{9B9D1D31-1636-4854-BDC0-AD83E360706B}" srcOrd="1" destOrd="0" presId="urn:microsoft.com/office/officeart/2005/8/layout/cycle4#1"/>
    <dgm:cxn modelId="{382E245C-FFD4-45CF-AB47-83125942C6AB}" srcId="{66F00143-BDEE-4D78-B363-1B03953E8906}" destId="{41F9BEAC-D06B-4BAE-B0F0-2334584D18A2}" srcOrd="2" destOrd="0" parTransId="{CCBF2964-8424-4F58-855C-DEFCA315965D}" sibTransId="{50327382-B433-4704-A588-5F42CBEF5E6E}"/>
    <dgm:cxn modelId="{8EBC6E67-0997-467D-9A6F-7002722EE98D}" type="presOf" srcId="{66F00143-BDEE-4D78-B363-1B03953E8906}" destId="{723DE669-1F5A-4C62-9AA1-2C4A7721D133}" srcOrd="0" destOrd="0" presId="urn:microsoft.com/office/officeart/2005/8/layout/cycle4#1"/>
    <dgm:cxn modelId="{B7FE4B32-12EB-4D56-AC44-81C1209CF107}" type="presOf" srcId="{1880EB67-099E-4C39-8061-FF4FB398F883}" destId="{C0FC7F01-1D83-468D-B02B-9F366D41CBF1}" srcOrd="1" destOrd="0" presId="urn:microsoft.com/office/officeart/2005/8/layout/cycle4#1"/>
    <dgm:cxn modelId="{6D1C8378-C941-4EBB-8470-BEE18E245B1E}" type="presOf" srcId="{358B7AFC-F3C0-41CC-AF60-CCADF3F80967}" destId="{15485A8C-F209-450B-B1F0-63669B6777D1}" srcOrd="1" destOrd="0" presId="urn:microsoft.com/office/officeart/2005/8/layout/cycle4#1"/>
    <dgm:cxn modelId="{6BBC587B-134D-4251-8FD8-1FA09E30F973}" srcId="{66F00143-BDEE-4D78-B363-1B03953E8906}" destId="{D54D98B9-9BAE-4181-9478-7288F7FE0C7F}" srcOrd="0" destOrd="0" parTransId="{68C2D902-C55F-4751-9389-5CEE2D9FE753}" sibTransId="{5EC08117-D02C-4530-A4D3-F49F37F6FC8F}"/>
    <dgm:cxn modelId="{64A20CC0-91DD-423C-B46A-6AFABB2CC470}" type="presParOf" srcId="{723DE669-1F5A-4C62-9AA1-2C4A7721D133}" destId="{726EBEDA-21A6-489D-953F-111D44DE65B4}" srcOrd="0" destOrd="0" presId="urn:microsoft.com/office/officeart/2005/8/layout/cycle4#1"/>
    <dgm:cxn modelId="{E55B6226-F934-4FCE-928E-D1383B93818B}" type="presParOf" srcId="{726EBEDA-21A6-489D-953F-111D44DE65B4}" destId="{C88995CD-444F-4805-8CEF-3E698469CFEC}" srcOrd="0" destOrd="0" presId="urn:microsoft.com/office/officeart/2005/8/layout/cycle4#1"/>
    <dgm:cxn modelId="{A760E492-ADC4-498B-A6DE-729994A114D6}" type="presParOf" srcId="{C88995CD-444F-4805-8CEF-3E698469CFEC}" destId="{532EC4E1-EBA2-4218-ACC3-0F295FEB9616}" srcOrd="0" destOrd="0" presId="urn:microsoft.com/office/officeart/2005/8/layout/cycle4#1"/>
    <dgm:cxn modelId="{B323A270-54B6-4489-A17B-F0B2B7136969}" type="presParOf" srcId="{C88995CD-444F-4805-8CEF-3E698469CFEC}" destId="{C0FC7F01-1D83-468D-B02B-9F366D41CBF1}" srcOrd="1" destOrd="0" presId="urn:microsoft.com/office/officeart/2005/8/layout/cycle4#1"/>
    <dgm:cxn modelId="{1ED50A43-DE08-428F-AA60-80FA2C8045AF}" type="presParOf" srcId="{726EBEDA-21A6-489D-953F-111D44DE65B4}" destId="{0FCC044E-9EF7-425B-901A-50770B41D595}" srcOrd="1" destOrd="0" presId="urn:microsoft.com/office/officeart/2005/8/layout/cycle4#1"/>
    <dgm:cxn modelId="{502B5ACC-B22B-4E19-818B-EF0B77E6B80D}" type="presParOf" srcId="{0FCC044E-9EF7-425B-901A-50770B41D595}" destId="{D08BF1D5-3FA0-4A89-92D3-D2650C6A8746}" srcOrd="0" destOrd="0" presId="urn:microsoft.com/office/officeart/2005/8/layout/cycle4#1"/>
    <dgm:cxn modelId="{5BB4EDEB-DECB-425D-8E3B-C7B8D562CBA8}" type="presParOf" srcId="{0FCC044E-9EF7-425B-901A-50770B41D595}" destId="{9B9D1D31-1636-4854-BDC0-AD83E360706B}" srcOrd="1" destOrd="0" presId="urn:microsoft.com/office/officeart/2005/8/layout/cycle4#1"/>
    <dgm:cxn modelId="{FAFC8830-EC0D-4A96-A352-7E969E8CF61F}" type="presParOf" srcId="{726EBEDA-21A6-489D-953F-111D44DE65B4}" destId="{E717D055-BEB2-4874-8E0B-221DD677D72E}" srcOrd="2" destOrd="0" presId="urn:microsoft.com/office/officeart/2005/8/layout/cycle4#1"/>
    <dgm:cxn modelId="{39725AB5-7561-4136-8C1F-B05D5C4B7D1C}" type="presParOf" srcId="{E717D055-BEB2-4874-8E0B-221DD677D72E}" destId="{51F0EF08-A43B-40FC-9D9D-A5E85A70D330}" srcOrd="0" destOrd="0" presId="urn:microsoft.com/office/officeart/2005/8/layout/cycle4#1"/>
    <dgm:cxn modelId="{33353FB7-DA98-4E74-8D02-F17051BAB18F}" type="presParOf" srcId="{E717D055-BEB2-4874-8E0B-221DD677D72E}" destId="{15485A8C-F209-450B-B1F0-63669B6777D1}" srcOrd="1" destOrd="0" presId="urn:microsoft.com/office/officeart/2005/8/layout/cycle4#1"/>
    <dgm:cxn modelId="{576B2DC6-6068-4CCE-A4B3-9DA0C5AE8DC6}" type="presParOf" srcId="{726EBEDA-21A6-489D-953F-111D44DE65B4}" destId="{594CD2D2-9160-4067-A099-07E08FB83FF0}" srcOrd="3" destOrd="0" presId="urn:microsoft.com/office/officeart/2005/8/layout/cycle4#1"/>
    <dgm:cxn modelId="{DD09A70C-3C96-44A4-AA6C-ECAC063752C7}" type="presParOf" srcId="{594CD2D2-9160-4067-A099-07E08FB83FF0}" destId="{7ADD7716-E2B0-40DE-A30A-7BE0840C6C51}" srcOrd="0" destOrd="0" presId="urn:microsoft.com/office/officeart/2005/8/layout/cycle4#1"/>
    <dgm:cxn modelId="{EDE46398-8EB8-462F-802C-3EB3FEB2710D}" type="presParOf" srcId="{594CD2D2-9160-4067-A099-07E08FB83FF0}" destId="{F4A88649-9F77-48FC-98AD-F0F7F4788C96}" srcOrd="1" destOrd="0" presId="urn:microsoft.com/office/officeart/2005/8/layout/cycle4#1"/>
    <dgm:cxn modelId="{EBF6D280-04C7-46F4-A551-877CE783454B}" type="presParOf" srcId="{726EBEDA-21A6-489D-953F-111D44DE65B4}" destId="{223C7666-6417-4388-9FF9-C95169FE24FC}" srcOrd="4" destOrd="0" presId="urn:microsoft.com/office/officeart/2005/8/layout/cycle4#1"/>
    <dgm:cxn modelId="{7A016013-A78F-4160-B4DC-9D0DC7F61D95}" type="presParOf" srcId="{723DE669-1F5A-4C62-9AA1-2C4A7721D133}" destId="{B4AF9910-1307-45ED-A05B-5DEE0A64CF8A}" srcOrd="1" destOrd="0" presId="urn:microsoft.com/office/officeart/2005/8/layout/cycle4#1"/>
    <dgm:cxn modelId="{F1C2FA59-46A0-4EEB-9354-7B5CEE2D4813}" type="presParOf" srcId="{B4AF9910-1307-45ED-A05B-5DEE0A64CF8A}" destId="{5278CCC0-6BE2-4745-8309-13F71211944F}" srcOrd="0" destOrd="0" presId="urn:microsoft.com/office/officeart/2005/8/layout/cycle4#1"/>
    <dgm:cxn modelId="{32BAB73D-D8F8-4CBD-AE23-F67B45F36BFA}" type="presParOf" srcId="{B4AF9910-1307-45ED-A05B-5DEE0A64CF8A}" destId="{13B84E5B-E482-4662-B6D3-3561B4C29092}" srcOrd="1" destOrd="0" presId="urn:microsoft.com/office/officeart/2005/8/layout/cycle4#1"/>
    <dgm:cxn modelId="{924C5F61-B691-4AAD-A642-804A9812F221}" type="presParOf" srcId="{B4AF9910-1307-45ED-A05B-5DEE0A64CF8A}" destId="{2670C0E5-464F-457C-9184-9A64E50EDD43}" srcOrd="2" destOrd="0" presId="urn:microsoft.com/office/officeart/2005/8/layout/cycle4#1"/>
    <dgm:cxn modelId="{0125BBCE-E07F-4770-AB20-0E5DF9A4482B}" type="presParOf" srcId="{B4AF9910-1307-45ED-A05B-5DEE0A64CF8A}" destId="{AC025B3D-3779-4ACF-B6DF-FC18FE9A1B97}" srcOrd="3" destOrd="0" presId="urn:microsoft.com/office/officeart/2005/8/layout/cycle4#1"/>
    <dgm:cxn modelId="{98E2C946-8A76-4D14-8F6E-F2C3CDE7446A}" type="presParOf" srcId="{B4AF9910-1307-45ED-A05B-5DEE0A64CF8A}" destId="{B2FC3F0E-BB01-4FA2-9125-A61251C1F46C}" srcOrd="4" destOrd="0" presId="urn:microsoft.com/office/officeart/2005/8/layout/cycle4#1"/>
    <dgm:cxn modelId="{FFCB7784-285C-4208-B480-8300A9988F9E}" type="presParOf" srcId="{723DE669-1F5A-4C62-9AA1-2C4A7721D133}" destId="{8E59151B-6FB3-4345-8251-1D18FFB2E726}" srcOrd="2" destOrd="0" presId="urn:microsoft.com/office/officeart/2005/8/layout/cycle4#1"/>
    <dgm:cxn modelId="{F1795D82-B51A-4181-ACB2-959AE9DB60DC}" type="presParOf" srcId="{723DE669-1F5A-4C62-9AA1-2C4A7721D133}" destId="{3EB97DCB-F2A9-4FA2-9A1F-44ED8606C0D8}"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2CA6D5-7C7E-4091-9692-0616B9F1A6E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C0F0AC60-4E1F-4A2A-9EDD-AEA08FC5BAD6}">
      <dgm:prSet phldrT="[文字]"/>
      <dgm:spPr/>
      <dgm:t>
        <a:bodyPr/>
        <a:lstStyle/>
        <a:p>
          <a:r>
            <a:rPr lang="en-US" altLang="zh-TW" dirty="0" smtClean="0">
              <a:hlinkClick xmlns:r="http://schemas.openxmlformats.org/officeDocument/2006/relationships" r:id="rId1" action="ppaction://hlinkfile"/>
            </a:rPr>
            <a:t>A</a:t>
          </a:r>
          <a:endParaRPr lang="zh-TW" altLang="en-US" dirty="0"/>
        </a:p>
      </dgm:t>
    </dgm:pt>
    <dgm:pt modelId="{1150A1A9-0973-4873-A73C-B25A7E17EC74}" type="parTrans" cxnId="{EA1ADE99-A902-4229-975C-9192AE8AC9F3}">
      <dgm:prSet/>
      <dgm:spPr/>
      <dgm:t>
        <a:bodyPr/>
        <a:lstStyle/>
        <a:p>
          <a:endParaRPr lang="zh-TW" altLang="en-US"/>
        </a:p>
      </dgm:t>
    </dgm:pt>
    <dgm:pt modelId="{CB3E5C92-EA47-4A9A-A877-4F7C38202BAB}" type="sibTrans" cxnId="{EA1ADE99-A902-4229-975C-9192AE8AC9F3}">
      <dgm:prSet/>
      <dgm:spPr/>
      <dgm:t>
        <a:bodyPr/>
        <a:lstStyle/>
        <a:p>
          <a:endParaRPr lang="zh-TW" altLang="en-US"/>
        </a:p>
      </dgm:t>
    </dgm:pt>
    <dgm:pt modelId="{5422B3E4-86E0-4AF3-941E-F218B29284B5}">
      <dgm:prSet phldrT="[文字]" custT="1"/>
      <dgm:spPr/>
      <dgm:t>
        <a:bodyPr/>
        <a:lstStyle/>
        <a:p>
          <a:r>
            <a:rPr lang="zh-TW" sz="1200" dirty="0" smtClean="0"/>
            <a:t>左右手均能正確、熟練且穩定地做單手連續上下、前後與左右各種方向交互運球各</a:t>
          </a:r>
          <a:r>
            <a:rPr lang="en-US" sz="1200" dirty="0" smtClean="0"/>
            <a:t>10</a:t>
          </a:r>
          <a:r>
            <a:rPr lang="zh-TW" sz="1200" dirty="0" smtClean="0"/>
            <a:t>次以上。</a:t>
          </a:r>
          <a:endParaRPr lang="zh-TW" altLang="en-US" sz="1200" dirty="0"/>
        </a:p>
      </dgm:t>
    </dgm:pt>
    <dgm:pt modelId="{6285C4CD-D869-4BB1-A669-31FA34C87AE9}" type="parTrans" cxnId="{A73A8302-D302-4A03-968A-74A761871FE3}">
      <dgm:prSet/>
      <dgm:spPr/>
      <dgm:t>
        <a:bodyPr/>
        <a:lstStyle/>
        <a:p>
          <a:endParaRPr lang="zh-TW" altLang="en-US"/>
        </a:p>
      </dgm:t>
    </dgm:pt>
    <dgm:pt modelId="{8318D007-D4D4-4DA1-9782-B9C87B921085}" type="sibTrans" cxnId="{A73A8302-D302-4A03-968A-74A761871FE3}">
      <dgm:prSet/>
      <dgm:spPr/>
      <dgm:t>
        <a:bodyPr/>
        <a:lstStyle/>
        <a:p>
          <a:endParaRPr lang="zh-TW" altLang="en-US"/>
        </a:p>
      </dgm:t>
    </dgm:pt>
    <dgm:pt modelId="{706A5B91-6A86-4895-A7BF-B679CC5F6DF9}">
      <dgm:prSet phldrT="[文字]"/>
      <dgm:spPr/>
      <dgm:t>
        <a:bodyPr/>
        <a:lstStyle/>
        <a:p>
          <a:r>
            <a:rPr lang="en-US" altLang="zh-TW" dirty="0" smtClean="0">
              <a:hlinkClick xmlns:r="http://schemas.openxmlformats.org/officeDocument/2006/relationships" r:id="rId2" action="ppaction://hlinkfile"/>
            </a:rPr>
            <a:t>B</a:t>
          </a:r>
          <a:endParaRPr lang="zh-TW" altLang="en-US" dirty="0"/>
        </a:p>
      </dgm:t>
    </dgm:pt>
    <dgm:pt modelId="{9272AED7-DDC4-4D59-93FD-8C0FEA287687}" type="parTrans" cxnId="{327F31A7-A220-4F47-9582-8D616851AF7F}">
      <dgm:prSet/>
      <dgm:spPr/>
      <dgm:t>
        <a:bodyPr/>
        <a:lstStyle/>
        <a:p>
          <a:endParaRPr lang="zh-TW" altLang="en-US"/>
        </a:p>
      </dgm:t>
    </dgm:pt>
    <dgm:pt modelId="{C7342443-F166-4F20-803B-6FAC27FD0E9C}" type="sibTrans" cxnId="{327F31A7-A220-4F47-9582-8D616851AF7F}">
      <dgm:prSet/>
      <dgm:spPr/>
      <dgm:t>
        <a:bodyPr/>
        <a:lstStyle/>
        <a:p>
          <a:endParaRPr lang="zh-TW" altLang="en-US"/>
        </a:p>
      </dgm:t>
    </dgm:pt>
    <dgm:pt modelId="{87221D13-9D6B-4583-BADC-F7BD76C45189}">
      <dgm:prSet phldrT="[文字]" custT="1"/>
      <dgm:spPr/>
      <dgm:t>
        <a:bodyPr/>
        <a:lstStyle/>
        <a:p>
          <a:r>
            <a:rPr lang="zh-TW" altLang="en-US" sz="1200" dirty="0" smtClean="0"/>
            <a:t>左右手均能做單手連續上下方向運球，惟球的位置稍偏向身體後方；在做前後與左右方向交互運球時，非慣用手之前後移位方向較不明顯。</a:t>
          </a:r>
          <a:endParaRPr lang="zh-TW" altLang="en-US" sz="1200" dirty="0"/>
        </a:p>
      </dgm:t>
    </dgm:pt>
    <dgm:pt modelId="{2A151788-C589-4542-84D2-C6537386FA9F}" type="parTrans" cxnId="{735375C1-BE84-4FAF-B81A-71F60AFD9E58}">
      <dgm:prSet/>
      <dgm:spPr/>
      <dgm:t>
        <a:bodyPr/>
        <a:lstStyle/>
        <a:p>
          <a:endParaRPr lang="zh-TW" altLang="en-US"/>
        </a:p>
      </dgm:t>
    </dgm:pt>
    <dgm:pt modelId="{1D9D8608-CD7C-428C-898E-0D3CEC0AB391}" type="sibTrans" cxnId="{735375C1-BE84-4FAF-B81A-71F60AFD9E58}">
      <dgm:prSet/>
      <dgm:spPr/>
      <dgm:t>
        <a:bodyPr/>
        <a:lstStyle/>
        <a:p>
          <a:endParaRPr lang="zh-TW" altLang="en-US"/>
        </a:p>
      </dgm:t>
    </dgm:pt>
    <dgm:pt modelId="{BA8CE0EB-4923-40C6-803D-3E8D47E2D1B0}">
      <dgm:prSet phldrT="[文字]"/>
      <dgm:spPr/>
      <dgm:t>
        <a:bodyPr/>
        <a:lstStyle/>
        <a:p>
          <a:r>
            <a:rPr lang="en-US" altLang="zh-TW" dirty="0" smtClean="0">
              <a:hlinkClick xmlns:r="http://schemas.openxmlformats.org/officeDocument/2006/relationships" r:id="rId3" action="ppaction://hlinkfile"/>
            </a:rPr>
            <a:t>C</a:t>
          </a:r>
          <a:endParaRPr lang="zh-TW" altLang="en-US" dirty="0"/>
        </a:p>
      </dgm:t>
    </dgm:pt>
    <dgm:pt modelId="{861D41E2-F510-4849-8384-5CE5F1D8C069}" type="parTrans" cxnId="{94BD6884-6120-4F37-9997-6332D0D66253}">
      <dgm:prSet/>
      <dgm:spPr/>
      <dgm:t>
        <a:bodyPr/>
        <a:lstStyle/>
        <a:p>
          <a:endParaRPr lang="zh-TW" altLang="en-US"/>
        </a:p>
      </dgm:t>
    </dgm:pt>
    <dgm:pt modelId="{50E6A8C5-B75F-4B80-A574-692A2C1387CA}" type="sibTrans" cxnId="{94BD6884-6120-4F37-9997-6332D0D66253}">
      <dgm:prSet/>
      <dgm:spPr/>
      <dgm:t>
        <a:bodyPr/>
        <a:lstStyle/>
        <a:p>
          <a:endParaRPr lang="zh-TW" altLang="en-US"/>
        </a:p>
      </dgm:t>
    </dgm:pt>
    <dgm:pt modelId="{54FEF4C6-EF6F-4258-B221-229077B907DE}">
      <dgm:prSet phldrT="[文字]" custT="1"/>
      <dgm:spPr/>
      <dgm:t>
        <a:bodyPr/>
        <a:lstStyle/>
        <a:p>
          <a:r>
            <a:rPr lang="zh-TW" altLang="en-US" sz="1200" dirty="0" smtClean="0"/>
            <a:t>左右手均能做單手連續上下運球，但前後與左右方向的動作則不明顯。</a:t>
          </a:r>
          <a:endParaRPr lang="zh-TW" altLang="en-US" sz="1200" dirty="0"/>
        </a:p>
      </dgm:t>
    </dgm:pt>
    <dgm:pt modelId="{FE23FE77-54C8-4777-A4B1-7C68B40F36E0}" type="parTrans" cxnId="{A968C8F5-2EE7-4D59-9129-852B9E7AF486}">
      <dgm:prSet/>
      <dgm:spPr/>
      <dgm:t>
        <a:bodyPr/>
        <a:lstStyle/>
        <a:p>
          <a:endParaRPr lang="zh-TW" altLang="en-US"/>
        </a:p>
      </dgm:t>
    </dgm:pt>
    <dgm:pt modelId="{C4D4125B-3D8E-460F-A731-FBAC7E4C7B4A}" type="sibTrans" cxnId="{A968C8F5-2EE7-4D59-9129-852B9E7AF486}">
      <dgm:prSet/>
      <dgm:spPr/>
      <dgm:t>
        <a:bodyPr/>
        <a:lstStyle/>
        <a:p>
          <a:endParaRPr lang="zh-TW" altLang="en-US"/>
        </a:p>
      </dgm:t>
    </dgm:pt>
    <dgm:pt modelId="{7A183587-EEFA-43C8-9770-0AF92E43A5CA}">
      <dgm:prSet/>
      <dgm:spPr/>
      <dgm:t>
        <a:bodyPr/>
        <a:lstStyle/>
        <a:p>
          <a:r>
            <a:rPr lang="en-US" altLang="zh-TW" dirty="0" smtClean="0">
              <a:hlinkClick xmlns:r="http://schemas.openxmlformats.org/officeDocument/2006/relationships" r:id="rId4" action="ppaction://hlinkfile"/>
            </a:rPr>
            <a:t>D</a:t>
          </a:r>
          <a:endParaRPr lang="zh-TW" altLang="en-US" dirty="0"/>
        </a:p>
      </dgm:t>
    </dgm:pt>
    <dgm:pt modelId="{E4AB870A-053D-4795-AF11-1E260901A3C7}" type="parTrans" cxnId="{CBDA836F-2EB1-42A2-BE3B-5464F33D6BBF}">
      <dgm:prSet/>
      <dgm:spPr/>
      <dgm:t>
        <a:bodyPr/>
        <a:lstStyle/>
        <a:p>
          <a:endParaRPr lang="zh-TW" altLang="en-US"/>
        </a:p>
      </dgm:t>
    </dgm:pt>
    <dgm:pt modelId="{E02A2002-B54B-42E0-90B3-7ABB556F9AF3}" type="sibTrans" cxnId="{CBDA836F-2EB1-42A2-BE3B-5464F33D6BBF}">
      <dgm:prSet/>
      <dgm:spPr/>
      <dgm:t>
        <a:bodyPr/>
        <a:lstStyle/>
        <a:p>
          <a:endParaRPr lang="zh-TW" altLang="en-US"/>
        </a:p>
      </dgm:t>
    </dgm:pt>
    <dgm:pt modelId="{0D638436-B89C-46D5-A58F-239C3E9A33C6}">
      <dgm:prSet custT="1"/>
      <dgm:spPr/>
      <dgm:t>
        <a:bodyPr/>
        <a:lstStyle/>
        <a:p>
          <a:r>
            <a:rPr lang="zh-TW" altLang="en-US" sz="1200" dirty="0" smtClean="0"/>
            <a:t>能穩定操控球的方向。</a:t>
          </a:r>
          <a:endParaRPr lang="zh-TW" altLang="en-US" sz="1200" dirty="0"/>
        </a:p>
      </dgm:t>
    </dgm:pt>
    <dgm:pt modelId="{24FD1A05-E760-41C0-86E6-47D63463CAA7}" type="parTrans" cxnId="{48F84759-B7E7-48BC-9FFD-9159795535B6}">
      <dgm:prSet/>
      <dgm:spPr/>
      <dgm:t>
        <a:bodyPr/>
        <a:lstStyle/>
        <a:p>
          <a:endParaRPr lang="zh-TW" altLang="en-US"/>
        </a:p>
      </dgm:t>
    </dgm:pt>
    <dgm:pt modelId="{042E1908-B976-4C57-B0A6-8514C1D3CAB7}" type="sibTrans" cxnId="{48F84759-B7E7-48BC-9FFD-9159795535B6}">
      <dgm:prSet/>
      <dgm:spPr/>
      <dgm:t>
        <a:bodyPr/>
        <a:lstStyle/>
        <a:p>
          <a:endParaRPr lang="zh-TW" altLang="en-US"/>
        </a:p>
      </dgm:t>
    </dgm:pt>
    <dgm:pt modelId="{9EDBB276-787D-48C1-B7A9-23C54556BE9D}">
      <dgm:prSet custT="1"/>
      <dgm:spPr/>
      <dgm:t>
        <a:bodyPr/>
        <a:lstStyle/>
        <a:p>
          <a:r>
            <a:rPr lang="zh-TW" altLang="en-US" sz="1200" dirty="0" smtClean="0"/>
            <a:t>肢體動作除非運球手臂之護球位置略低外，餘均正確，且整體流暢性佳。</a:t>
          </a:r>
          <a:endParaRPr lang="zh-TW" altLang="en-US" sz="1200" dirty="0"/>
        </a:p>
      </dgm:t>
    </dgm:pt>
    <dgm:pt modelId="{093C7647-F92B-4B51-B580-3204777181E6}" type="parTrans" cxnId="{93A0788E-A768-4AD7-930F-7C56FB83CEB7}">
      <dgm:prSet/>
      <dgm:spPr/>
      <dgm:t>
        <a:bodyPr/>
        <a:lstStyle/>
        <a:p>
          <a:endParaRPr lang="zh-TW" altLang="en-US"/>
        </a:p>
      </dgm:t>
    </dgm:pt>
    <dgm:pt modelId="{0842A4AF-1F88-401C-ADF1-429DA72C2CF7}" type="sibTrans" cxnId="{93A0788E-A768-4AD7-930F-7C56FB83CEB7}">
      <dgm:prSet/>
      <dgm:spPr/>
      <dgm:t>
        <a:bodyPr/>
        <a:lstStyle/>
        <a:p>
          <a:endParaRPr lang="zh-TW" altLang="en-US"/>
        </a:p>
      </dgm:t>
    </dgm:pt>
    <dgm:pt modelId="{50CFAC54-E364-4B24-AA32-ECB818075991}">
      <dgm:prSet custT="1"/>
      <dgm:spPr/>
      <dgm:t>
        <a:bodyPr/>
        <a:lstStyle/>
        <a:p>
          <a:r>
            <a:rPr lang="zh-TW" altLang="en-US" sz="1200" dirty="0" smtClean="0"/>
            <a:t>尚能穩定控制住球的方向。</a:t>
          </a:r>
          <a:endParaRPr lang="zh-TW" altLang="en-US" sz="1200" dirty="0"/>
        </a:p>
      </dgm:t>
    </dgm:pt>
    <dgm:pt modelId="{1678EABD-29D5-4F17-AE24-35C9A2DAC4BC}" type="parTrans" cxnId="{934E24F7-D342-4D0B-B43B-7B0FBEC6AF67}">
      <dgm:prSet/>
      <dgm:spPr/>
      <dgm:t>
        <a:bodyPr/>
        <a:lstStyle/>
        <a:p>
          <a:endParaRPr lang="zh-TW" altLang="en-US"/>
        </a:p>
      </dgm:t>
    </dgm:pt>
    <dgm:pt modelId="{170B0757-3512-4E6A-ACB4-4609159C77AF}" type="sibTrans" cxnId="{934E24F7-D342-4D0B-B43B-7B0FBEC6AF67}">
      <dgm:prSet/>
      <dgm:spPr/>
      <dgm:t>
        <a:bodyPr/>
        <a:lstStyle/>
        <a:p>
          <a:endParaRPr lang="zh-TW" altLang="en-US"/>
        </a:p>
      </dgm:t>
    </dgm:pt>
    <dgm:pt modelId="{E67092AF-3C1F-487D-AC90-FF2247654087}">
      <dgm:prSet custT="1"/>
      <dgm:spPr/>
      <dgm:t>
        <a:bodyPr/>
        <a:lstStyle/>
        <a:p>
          <a:r>
            <a:rPr lang="zh-TW" altLang="en-US" sz="1200" dirty="0" smtClean="0"/>
            <a:t>肢體動作正確，但稍顯不協調。非運球之手臂雖有做出護球動作，但不確實；整體流暢性不錯。</a:t>
          </a:r>
          <a:endParaRPr lang="zh-TW" altLang="en-US" sz="1200" dirty="0"/>
        </a:p>
      </dgm:t>
    </dgm:pt>
    <dgm:pt modelId="{E13A979D-693F-4269-99E6-54F58C6100CF}" type="parTrans" cxnId="{6840C882-4C00-47FB-B9AD-E6108299919C}">
      <dgm:prSet/>
      <dgm:spPr/>
      <dgm:t>
        <a:bodyPr/>
        <a:lstStyle/>
        <a:p>
          <a:endParaRPr lang="zh-TW" altLang="en-US"/>
        </a:p>
      </dgm:t>
    </dgm:pt>
    <dgm:pt modelId="{2704BCC2-C677-4D14-AC4F-71949AC8AED2}" type="sibTrans" cxnId="{6840C882-4C00-47FB-B9AD-E6108299919C}">
      <dgm:prSet/>
      <dgm:spPr/>
      <dgm:t>
        <a:bodyPr/>
        <a:lstStyle/>
        <a:p>
          <a:endParaRPr lang="zh-TW" altLang="en-US"/>
        </a:p>
      </dgm:t>
    </dgm:pt>
    <dgm:pt modelId="{89EF6214-5DE0-41CE-9847-31AC4B3D6C6A}">
      <dgm:prSet custT="1"/>
      <dgm:spPr/>
      <dgm:t>
        <a:bodyPr/>
        <a:lstStyle/>
        <a:p>
          <a:r>
            <a:rPr lang="zh-TW" altLang="en-US" sz="1200" dirty="0" smtClean="0"/>
            <a:t>不能穩定操控球的方向。</a:t>
          </a:r>
          <a:endParaRPr lang="zh-TW" altLang="en-US" sz="1200" dirty="0"/>
        </a:p>
      </dgm:t>
    </dgm:pt>
    <dgm:pt modelId="{3F00F14F-9753-4566-96E9-508B70BC21DF}" type="parTrans" cxnId="{B51BC715-5F47-40A1-92A5-860F17AD54DF}">
      <dgm:prSet/>
      <dgm:spPr/>
      <dgm:t>
        <a:bodyPr/>
        <a:lstStyle/>
        <a:p>
          <a:endParaRPr lang="zh-TW" altLang="en-US"/>
        </a:p>
      </dgm:t>
    </dgm:pt>
    <dgm:pt modelId="{E74F9355-0429-4FDE-8411-2540F45312DF}" type="sibTrans" cxnId="{B51BC715-5F47-40A1-92A5-860F17AD54DF}">
      <dgm:prSet/>
      <dgm:spPr/>
      <dgm:t>
        <a:bodyPr/>
        <a:lstStyle/>
        <a:p>
          <a:endParaRPr lang="zh-TW" altLang="en-US"/>
        </a:p>
      </dgm:t>
    </dgm:pt>
    <dgm:pt modelId="{B5F89332-060A-4D8E-83A1-EF3DA61265CC}">
      <dgm:prSet custT="1"/>
      <dgm:spPr/>
      <dgm:t>
        <a:bodyPr/>
        <a:lstStyle/>
        <a:p>
          <a:r>
            <a:rPr lang="zh-TW" altLang="en-US" sz="1200" dirty="0" smtClean="0"/>
            <a:t>肢體動作尚正確，但略顯生硬。雙腿彎曲度不足，身體重心略高，非運球之手臂雖有做出護球動作，但不確實，眼睛無法自然正視前方，整體流暢性尚可。</a:t>
          </a:r>
          <a:endParaRPr lang="zh-TW" altLang="en-US" sz="1200" dirty="0"/>
        </a:p>
      </dgm:t>
    </dgm:pt>
    <dgm:pt modelId="{0847ADDF-4175-4DDB-A774-B21F568D822E}" type="parTrans" cxnId="{C8B98DD4-490C-4619-B9D8-69D61C7E0197}">
      <dgm:prSet/>
      <dgm:spPr/>
      <dgm:t>
        <a:bodyPr/>
        <a:lstStyle/>
        <a:p>
          <a:endParaRPr lang="zh-TW" altLang="en-US"/>
        </a:p>
      </dgm:t>
    </dgm:pt>
    <dgm:pt modelId="{DC09127C-324E-4F0E-8C8C-52242362670E}" type="sibTrans" cxnId="{C8B98DD4-490C-4619-B9D8-69D61C7E0197}">
      <dgm:prSet/>
      <dgm:spPr/>
      <dgm:t>
        <a:bodyPr/>
        <a:lstStyle/>
        <a:p>
          <a:endParaRPr lang="zh-TW" altLang="en-US"/>
        </a:p>
      </dgm:t>
    </dgm:pt>
    <dgm:pt modelId="{93AAE5B5-79FD-450C-B39A-BC2642EFD708}">
      <dgm:prSet custT="1"/>
      <dgm:spPr/>
      <dgm:t>
        <a:bodyPr/>
        <a:lstStyle/>
        <a:p>
          <a:r>
            <a:rPr lang="zh-TW" altLang="en-US" sz="1200" dirty="0" smtClean="0"/>
            <a:t>僅能做慣用手連續上下方向運球。</a:t>
          </a:r>
          <a:endParaRPr lang="zh-TW" altLang="en-US" sz="1200" dirty="0"/>
        </a:p>
      </dgm:t>
    </dgm:pt>
    <dgm:pt modelId="{17B57AC6-624C-42BC-878C-01347A6F1A8C}" type="parTrans" cxnId="{6293C791-F358-4F4F-A033-C0CC5654925A}">
      <dgm:prSet/>
      <dgm:spPr/>
    </dgm:pt>
    <dgm:pt modelId="{45987B18-8C63-4F3E-A967-AC5497A3D3AB}" type="sibTrans" cxnId="{6293C791-F358-4F4F-A033-C0CC5654925A}">
      <dgm:prSet/>
      <dgm:spPr/>
    </dgm:pt>
    <dgm:pt modelId="{D6F90915-C20B-4F9F-83CD-E3788F5E67EA}">
      <dgm:prSet custT="1"/>
      <dgm:spPr/>
      <dgm:t>
        <a:bodyPr/>
        <a:lstStyle/>
        <a:p>
          <a:r>
            <a:rPr lang="zh-TW" altLang="en-US" sz="1200" dirty="0" smtClean="0"/>
            <a:t>不能操控球的方向。</a:t>
          </a:r>
          <a:endParaRPr lang="zh-TW" altLang="en-US" sz="1200" dirty="0"/>
        </a:p>
      </dgm:t>
    </dgm:pt>
    <dgm:pt modelId="{D6800D7E-85BA-4122-A989-A776B750A542}" type="parTrans" cxnId="{28385B53-0CE6-4CD5-96EB-C7CAA9EFF2C9}">
      <dgm:prSet/>
      <dgm:spPr/>
      <dgm:t>
        <a:bodyPr/>
        <a:lstStyle/>
        <a:p>
          <a:endParaRPr lang="zh-TW" altLang="en-US"/>
        </a:p>
      </dgm:t>
    </dgm:pt>
    <dgm:pt modelId="{4915CA47-3A3C-4231-8F3D-EFA619F138C2}" type="sibTrans" cxnId="{28385B53-0CE6-4CD5-96EB-C7CAA9EFF2C9}">
      <dgm:prSet/>
      <dgm:spPr/>
      <dgm:t>
        <a:bodyPr/>
        <a:lstStyle/>
        <a:p>
          <a:endParaRPr lang="zh-TW" altLang="en-US"/>
        </a:p>
      </dgm:t>
    </dgm:pt>
    <dgm:pt modelId="{BFA2EC46-9CE1-47F0-9C23-C63D9038706A}">
      <dgm:prSet custT="1"/>
      <dgm:spPr/>
      <dgm:t>
        <a:bodyPr/>
        <a:lstStyle/>
        <a:p>
          <a:r>
            <a:rPr lang="zh-TW" altLang="en-US" sz="1200" dirty="0" smtClean="0"/>
            <a:t>肢體動作不正確。雙腿直立，身體重心太高，運球時，手指無張掌且多以手掌心部位拍球，眼睛無法正視前方，非運球之手臂也無做出護球動作，毫無整體流暢性。</a:t>
          </a:r>
          <a:endParaRPr lang="zh-TW" altLang="en-US" sz="1200" dirty="0"/>
        </a:p>
      </dgm:t>
    </dgm:pt>
    <dgm:pt modelId="{249308DE-CF82-42A8-8462-596162CF3D13}" type="parTrans" cxnId="{5E1EDAF8-AEBD-44D6-9AA5-64C21C9EAFB2}">
      <dgm:prSet/>
      <dgm:spPr/>
      <dgm:t>
        <a:bodyPr/>
        <a:lstStyle/>
        <a:p>
          <a:endParaRPr lang="zh-TW" altLang="en-US"/>
        </a:p>
      </dgm:t>
    </dgm:pt>
    <dgm:pt modelId="{50C846F3-ACED-4EC6-A207-6058B09CEDD3}" type="sibTrans" cxnId="{5E1EDAF8-AEBD-44D6-9AA5-64C21C9EAFB2}">
      <dgm:prSet/>
      <dgm:spPr/>
      <dgm:t>
        <a:bodyPr/>
        <a:lstStyle/>
        <a:p>
          <a:endParaRPr lang="zh-TW" altLang="en-US"/>
        </a:p>
      </dgm:t>
    </dgm:pt>
    <dgm:pt modelId="{093E1CC9-14FA-4DDE-84EA-C099674977FE}" type="pres">
      <dgm:prSet presAssocID="{5A2CA6D5-7C7E-4091-9692-0616B9F1A6E9}" presName="linearFlow" presStyleCnt="0">
        <dgm:presLayoutVars>
          <dgm:dir/>
          <dgm:animLvl val="lvl"/>
          <dgm:resizeHandles val="exact"/>
        </dgm:presLayoutVars>
      </dgm:prSet>
      <dgm:spPr/>
      <dgm:t>
        <a:bodyPr/>
        <a:lstStyle/>
        <a:p>
          <a:endParaRPr lang="zh-TW" altLang="en-US"/>
        </a:p>
      </dgm:t>
    </dgm:pt>
    <dgm:pt modelId="{B2AFF933-EB70-435B-86BA-B8E7267D5675}" type="pres">
      <dgm:prSet presAssocID="{C0F0AC60-4E1F-4A2A-9EDD-AEA08FC5BAD6}" presName="composite" presStyleCnt="0"/>
      <dgm:spPr/>
    </dgm:pt>
    <dgm:pt modelId="{C1F0CB58-05E4-4FF9-9F3A-1CF8B94C154D}" type="pres">
      <dgm:prSet presAssocID="{C0F0AC60-4E1F-4A2A-9EDD-AEA08FC5BAD6}" presName="parentText" presStyleLbl="alignNode1" presStyleIdx="0" presStyleCnt="4">
        <dgm:presLayoutVars>
          <dgm:chMax val="1"/>
          <dgm:bulletEnabled val="1"/>
        </dgm:presLayoutVars>
      </dgm:prSet>
      <dgm:spPr/>
      <dgm:t>
        <a:bodyPr/>
        <a:lstStyle/>
        <a:p>
          <a:endParaRPr lang="zh-TW" altLang="en-US"/>
        </a:p>
      </dgm:t>
    </dgm:pt>
    <dgm:pt modelId="{0F43257F-BFEA-4EB4-8694-A4464CC89B31}" type="pres">
      <dgm:prSet presAssocID="{C0F0AC60-4E1F-4A2A-9EDD-AEA08FC5BAD6}" presName="descendantText" presStyleLbl="alignAcc1" presStyleIdx="0" presStyleCnt="4">
        <dgm:presLayoutVars>
          <dgm:bulletEnabled val="1"/>
        </dgm:presLayoutVars>
      </dgm:prSet>
      <dgm:spPr/>
      <dgm:t>
        <a:bodyPr/>
        <a:lstStyle/>
        <a:p>
          <a:endParaRPr lang="zh-TW" altLang="en-US"/>
        </a:p>
      </dgm:t>
    </dgm:pt>
    <dgm:pt modelId="{83DCD044-712D-4195-9775-C4E32312FF85}" type="pres">
      <dgm:prSet presAssocID="{CB3E5C92-EA47-4A9A-A877-4F7C38202BAB}" presName="sp" presStyleCnt="0"/>
      <dgm:spPr/>
    </dgm:pt>
    <dgm:pt modelId="{8E48E8E1-3D4E-468B-AA8A-6D327B658E73}" type="pres">
      <dgm:prSet presAssocID="{706A5B91-6A86-4895-A7BF-B679CC5F6DF9}" presName="composite" presStyleCnt="0"/>
      <dgm:spPr/>
    </dgm:pt>
    <dgm:pt modelId="{975D100A-77C0-4D34-B7BF-4FF578B6576E}" type="pres">
      <dgm:prSet presAssocID="{706A5B91-6A86-4895-A7BF-B679CC5F6DF9}" presName="parentText" presStyleLbl="alignNode1" presStyleIdx="1" presStyleCnt="4">
        <dgm:presLayoutVars>
          <dgm:chMax val="1"/>
          <dgm:bulletEnabled val="1"/>
        </dgm:presLayoutVars>
      </dgm:prSet>
      <dgm:spPr/>
      <dgm:t>
        <a:bodyPr/>
        <a:lstStyle/>
        <a:p>
          <a:endParaRPr lang="zh-TW" altLang="en-US"/>
        </a:p>
      </dgm:t>
    </dgm:pt>
    <dgm:pt modelId="{57F5EFAA-F105-41DA-920F-360ADC69FC1B}" type="pres">
      <dgm:prSet presAssocID="{706A5B91-6A86-4895-A7BF-B679CC5F6DF9}" presName="descendantText" presStyleLbl="alignAcc1" presStyleIdx="1" presStyleCnt="4">
        <dgm:presLayoutVars>
          <dgm:bulletEnabled val="1"/>
        </dgm:presLayoutVars>
      </dgm:prSet>
      <dgm:spPr/>
      <dgm:t>
        <a:bodyPr/>
        <a:lstStyle/>
        <a:p>
          <a:endParaRPr lang="zh-TW" altLang="en-US"/>
        </a:p>
      </dgm:t>
    </dgm:pt>
    <dgm:pt modelId="{7215B350-673B-4B6E-AE67-CC1DD2F4E9A8}" type="pres">
      <dgm:prSet presAssocID="{C7342443-F166-4F20-803B-6FAC27FD0E9C}" presName="sp" presStyleCnt="0"/>
      <dgm:spPr/>
    </dgm:pt>
    <dgm:pt modelId="{3A3BD067-841A-4903-ABD3-97004DE7FE86}" type="pres">
      <dgm:prSet presAssocID="{BA8CE0EB-4923-40C6-803D-3E8D47E2D1B0}" presName="composite" presStyleCnt="0"/>
      <dgm:spPr/>
    </dgm:pt>
    <dgm:pt modelId="{665B471B-2049-4CA7-9D77-6640F19D08B9}" type="pres">
      <dgm:prSet presAssocID="{BA8CE0EB-4923-40C6-803D-3E8D47E2D1B0}" presName="parentText" presStyleLbl="alignNode1" presStyleIdx="2" presStyleCnt="4">
        <dgm:presLayoutVars>
          <dgm:chMax val="1"/>
          <dgm:bulletEnabled val="1"/>
        </dgm:presLayoutVars>
      </dgm:prSet>
      <dgm:spPr/>
      <dgm:t>
        <a:bodyPr/>
        <a:lstStyle/>
        <a:p>
          <a:endParaRPr lang="zh-TW" altLang="en-US"/>
        </a:p>
      </dgm:t>
    </dgm:pt>
    <dgm:pt modelId="{368A3B75-7FC5-44D0-B393-70B6828D656D}" type="pres">
      <dgm:prSet presAssocID="{BA8CE0EB-4923-40C6-803D-3E8D47E2D1B0}" presName="descendantText" presStyleLbl="alignAcc1" presStyleIdx="2" presStyleCnt="4">
        <dgm:presLayoutVars>
          <dgm:bulletEnabled val="1"/>
        </dgm:presLayoutVars>
      </dgm:prSet>
      <dgm:spPr/>
      <dgm:t>
        <a:bodyPr/>
        <a:lstStyle/>
        <a:p>
          <a:endParaRPr lang="zh-TW" altLang="en-US"/>
        </a:p>
      </dgm:t>
    </dgm:pt>
    <dgm:pt modelId="{536C4BBC-BACC-4520-875B-AFB635B73B44}" type="pres">
      <dgm:prSet presAssocID="{50E6A8C5-B75F-4B80-A574-692A2C1387CA}" presName="sp" presStyleCnt="0"/>
      <dgm:spPr/>
    </dgm:pt>
    <dgm:pt modelId="{9F751D0F-8EFC-4422-9580-DDEDE246991A}" type="pres">
      <dgm:prSet presAssocID="{7A183587-EEFA-43C8-9770-0AF92E43A5CA}" presName="composite" presStyleCnt="0"/>
      <dgm:spPr/>
    </dgm:pt>
    <dgm:pt modelId="{15889713-B5B7-42A2-B2C9-4226E07C8C2E}" type="pres">
      <dgm:prSet presAssocID="{7A183587-EEFA-43C8-9770-0AF92E43A5CA}" presName="parentText" presStyleLbl="alignNode1" presStyleIdx="3" presStyleCnt="4" custLinFactNeighborX="0" custLinFactNeighborY="8574">
        <dgm:presLayoutVars>
          <dgm:chMax val="1"/>
          <dgm:bulletEnabled val="1"/>
        </dgm:presLayoutVars>
      </dgm:prSet>
      <dgm:spPr/>
      <dgm:t>
        <a:bodyPr/>
        <a:lstStyle/>
        <a:p>
          <a:endParaRPr lang="zh-TW" altLang="en-US"/>
        </a:p>
      </dgm:t>
    </dgm:pt>
    <dgm:pt modelId="{4EE1CCDC-9274-42A9-8682-4BC8906C7DAD}" type="pres">
      <dgm:prSet presAssocID="{7A183587-EEFA-43C8-9770-0AF92E43A5CA}" presName="descendantText" presStyleLbl="alignAcc1" presStyleIdx="3" presStyleCnt="4">
        <dgm:presLayoutVars>
          <dgm:bulletEnabled val="1"/>
        </dgm:presLayoutVars>
      </dgm:prSet>
      <dgm:spPr/>
      <dgm:t>
        <a:bodyPr/>
        <a:lstStyle/>
        <a:p>
          <a:endParaRPr lang="zh-TW" altLang="en-US"/>
        </a:p>
      </dgm:t>
    </dgm:pt>
  </dgm:ptLst>
  <dgm:cxnLst>
    <dgm:cxn modelId="{331BFD72-D020-442A-AF17-117A513CE1F1}" type="presOf" srcId="{50CFAC54-E364-4B24-AA32-ECB818075991}" destId="{57F5EFAA-F105-41DA-920F-360ADC69FC1B}" srcOrd="0" destOrd="1" presId="urn:microsoft.com/office/officeart/2005/8/layout/chevron2"/>
    <dgm:cxn modelId="{93A0788E-A768-4AD7-930F-7C56FB83CEB7}" srcId="{C0F0AC60-4E1F-4A2A-9EDD-AEA08FC5BAD6}" destId="{9EDBB276-787D-48C1-B7A9-23C54556BE9D}" srcOrd="2" destOrd="0" parTransId="{093C7647-F92B-4B51-B580-3204777181E6}" sibTransId="{0842A4AF-1F88-401C-ADF1-429DA72C2CF7}"/>
    <dgm:cxn modelId="{8AC5D252-F7B7-472D-8585-02F16BFBA20D}" type="presOf" srcId="{D6F90915-C20B-4F9F-83CD-E3788F5E67EA}" destId="{4EE1CCDC-9274-42A9-8682-4BC8906C7DAD}" srcOrd="0" destOrd="1" presId="urn:microsoft.com/office/officeart/2005/8/layout/chevron2"/>
    <dgm:cxn modelId="{92800DFB-253B-4BEE-A822-34F248FC28AC}" type="presOf" srcId="{7A183587-EEFA-43C8-9770-0AF92E43A5CA}" destId="{15889713-B5B7-42A2-B2C9-4226E07C8C2E}" srcOrd="0" destOrd="0" presId="urn:microsoft.com/office/officeart/2005/8/layout/chevron2"/>
    <dgm:cxn modelId="{327F31A7-A220-4F47-9582-8D616851AF7F}" srcId="{5A2CA6D5-7C7E-4091-9692-0616B9F1A6E9}" destId="{706A5B91-6A86-4895-A7BF-B679CC5F6DF9}" srcOrd="1" destOrd="0" parTransId="{9272AED7-DDC4-4D59-93FD-8C0FEA287687}" sibTransId="{C7342443-F166-4F20-803B-6FAC27FD0E9C}"/>
    <dgm:cxn modelId="{25BF1245-A558-4596-85FF-8B9FF6A893E5}" type="presOf" srcId="{E67092AF-3C1F-487D-AC90-FF2247654087}" destId="{57F5EFAA-F105-41DA-920F-360ADC69FC1B}" srcOrd="0" destOrd="2" presId="urn:microsoft.com/office/officeart/2005/8/layout/chevron2"/>
    <dgm:cxn modelId="{1E37C319-FC04-4F54-A0CA-2D773C921B6A}" type="presOf" srcId="{B5F89332-060A-4D8E-83A1-EF3DA61265CC}" destId="{368A3B75-7FC5-44D0-B393-70B6828D656D}" srcOrd="0" destOrd="2" presId="urn:microsoft.com/office/officeart/2005/8/layout/chevron2"/>
    <dgm:cxn modelId="{B51BC715-5F47-40A1-92A5-860F17AD54DF}" srcId="{BA8CE0EB-4923-40C6-803D-3E8D47E2D1B0}" destId="{89EF6214-5DE0-41CE-9847-31AC4B3D6C6A}" srcOrd="1" destOrd="0" parTransId="{3F00F14F-9753-4566-96E9-508B70BC21DF}" sibTransId="{E74F9355-0429-4FDE-8411-2540F45312DF}"/>
    <dgm:cxn modelId="{5E1EDAF8-AEBD-44D6-9AA5-64C21C9EAFB2}" srcId="{7A183587-EEFA-43C8-9770-0AF92E43A5CA}" destId="{BFA2EC46-9CE1-47F0-9C23-C63D9038706A}" srcOrd="2" destOrd="0" parTransId="{249308DE-CF82-42A8-8462-596162CF3D13}" sibTransId="{50C846F3-ACED-4EC6-A207-6058B09CEDD3}"/>
    <dgm:cxn modelId="{5DA9AF77-256F-4C0F-8DC3-4361C9A77A32}" type="presOf" srcId="{9EDBB276-787D-48C1-B7A9-23C54556BE9D}" destId="{0F43257F-BFEA-4EB4-8694-A4464CC89B31}" srcOrd="0" destOrd="2" presId="urn:microsoft.com/office/officeart/2005/8/layout/chevron2"/>
    <dgm:cxn modelId="{C8B98DD4-490C-4619-B9D8-69D61C7E0197}" srcId="{BA8CE0EB-4923-40C6-803D-3E8D47E2D1B0}" destId="{B5F89332-060A-4D8E-83A1-EF3DA61265CC}" srcOrd="2" destOrd="0" parTransId="{0847ADDF-4175-4DDB-A774-B21F568D822E}" sibTransId="{DC09127C-324E-4F0E-8C8C-52242362670E}"/>
    <dgm:cxn modelId="{0704FAC1-BE6E-44ED-AC30-03909EE09F7A}" type="presOf" srcId="{0D638436-B89C-46D5-A58F-239C3E9A33C6}" destId="{0F43257F-BFEA-4EB4-8694-A4464CC89B31}" srcOrd="0" destOrd="1" presId="urn:microsoft.com/office/officeart/2005/8/layout/chevron2"/>
    <dgm:cxn modelId="{A968C8F5-2EE7-4D59-9129-852B9E7AF486}" srcId="{BA8CE0EB-4923-40C6-803D-3E8D47E2D1B0}" destId="{54FEF4C6-EF6F-4258-B221-229077B907DE}" srcOrd="0" destOrd="0" parTransId="{FE23FE77-54C8-4777-A4B1-7C68B40F36E0}" sibTransId="{C4D4125B-3D8E-460F-A731-FBAC7E4C7B4A}"/>
    <dgm:cxn modelId="{806F0CDF-959F-43F1-B0BA-47CC2B79616D}" type="presOf" srcId="{54FEF4C6-EF6F-4258-B221-229077B907DE}" destId="{368A3B75-7FC5-44D0-B393-70B6828D656D}" srcOrd="0" destOrd="0" presId="urn:microsoft.com/office/officeart/2005/8/layout/chevron2"/>
    <dgm:cxn modelId="{934E24F7-D342-4D0B-B43B-7B0FBEC6AF67}" srcId="{706A5B91-6A86-4895-A7BF-B679CC5F6DF9}" destId="{50CFAC54-E364-4B24-AA32-ECB818075991}" srcOrd="1" destOrd="0" parTransId="{1678EABD-29D5-4F17-AE24-35C9A2DAC4BC}" sibTransId="{170B0757-3512-4E6A-ACB4-4609159C77AF}"/>
    <dgm:cxn modelId="{3F1DC093-3C6A-4AED-8228-583716010FE0}" type="presOf" srcId="{BFA2EC46-9CE1-47F0-9C23-C63D9038706A}" destId="{4EE1CCDC-9274-42A9-8682-4BC8906C7DAD}" srcOrd="0" destOrd="2" presId="urn:microsoft.com/office/officeart/2005/8/layout/chevron2"/>
    <dgm:cxn modelId="{6840C882-4C00-47FB-B9AD-E6108299919C}" srcId="{706A5B91-6A86-4895-A7BF-B679CC5F6DF9}" destId="{E67092AF-3C1F-487D-AC90-FF2247654087}" srcOrd="2" destOrd="0" parTransId="{E13A979D-693F-4269-99E6-54F58C6100CF}" sibTransId="{2704BCC2-C677-4D14-AC4F-71949AC8AED2}"/>
    <dgm:cxn modelId="{940111C1-1CD2-4B46-8350-673D0182ECE6}" type="presOf" srcId="{5A2CA6D5-7C7E-4091-9692-0616B9F1A6E9}" destId="{093E1CC9-14FA-4DDE-84EA-C099674977FE}" srcOrd="0" destOrd="0" presId="urn:microsoft.com/office/officeart/2005/8/layout/chevron2"/>
    <dgm:cxn modelId="{94BD6884-6120-4F37-9997-6332D0D66253}" srcId="{5A2CA6D5-7C7E-4091-9692-0616B9F1A6E9}" destId="{BA8CE0EB-4923-40C6-803D-3E8D47E2D1B0}" srcOrd="2" destOrd="0" parTransId="{861D41E2-F510-4849-8384-5CE5F1D8C069}" sibTransId="{50E6A8C5-B75F-4B80-A574-692A2C1387CA}"/>
    <dgm:cxn modelId="{48F84759-B7E7-48BC-9FFD-9159795535B6}" srcId="{C0F0AC60-4E1F-4A2A-9EDD-AEA08FC5BAD6}" destId="{0D638436-B89C-46D5-A58F-239C3E9A33C6}" srcOrd="1" destOrd="0" parTransId="{24FD1A05-E760-41C0-86E6-47D63463CAA7}" sibTransId="{042E1908-B976-4C57-B0A6-8514C1D3CAB7}"/>
    <dgm:cxn modelId="{28385B53-0CE6-4CD5-96EB-C7CAA9EFF2C9}" srcId="{7A183587-EEFA-43C8-9770-0AF92E43A5CA}" destId="{D6F90915-C20B-4F9F-83CD-E3788F5E67EA}" srcOrd="1" destOrd="0" parTransId="{D6800D7E-85BA-4122-A989-A776B750A542}" sibTransId="{4915CA47-3A3C-4231-8F3D-EFA619F138C2}"/>
    <dgm:cxn modelId="{6293C791-F358-4F4F-A033-C0CC5654925A}" srcId="{7A183587-EEFA-43C8-9770-0AF92E43A5CA}" destId="{93AAE5B5-79FD-450C-B39A-BC2642EFD708}" srcOrd="0" destOrd="0" parTransId="{17B57AC6-624C-42BC-878C-01347A6F1A8C}" sibTransId="{45987B18-8C63-4F3E-A967-AC5497A3D3AB}"/>
    <dgm:cxn modelId="{CBDA836F-2EB1-42A2-BE3B-5464F33D6BBF}" srcId="{5A2CA6D5-7C7E-4091-9692-0616B9F1A6E9}" destId="{7A183587-EEFA-43C8-9770-0AF92E43A5CA}" srcOrd="3" destOrd="0" parTransId="{E4AB870A-053D-4795-AF11-1E260901A3C7}" sibTransId="{E02A2002-B54B-42E0-90B3-7ABB556F9AF3}"/>
    <dgm:cxn modelId="{AA934396-42E6-4910-A6D8-5ED9287DD1BE}" type="presOf" srcId="{5422B3E4-86E0-4AF3-941E-F218B29284B5}" destId="{0F43257F-BFEA-4EB4-8694-A4464CC89B31}" srcOrd="0" destOrd="0" presId="urn:microsoft.com/office/officeart/2005/8/layout/chevron2"/>
    <dgm:cxn modelId="{04D507E7-8FC4-4A16-A9C2-3A434414FABD}" type="presOf" srcId="{87221D13-9D6B-4583-BADC-F7BD76C45189}" destId="{57F5EFAA-F105-41DA-920F-360ADC69FC1B}" srcOrd="0" destOrd="0" presId="urn:microsoft.com/office/officeart/2005/8/layout/chevron2"/>
    <dgm:cxn modelId="{96ACE714-2B40-4E3C-9D5E-1C246A1BC2BC}" type="presOf" srcId="{706A5B91-6A86-4895-A7BF-B679CC5F6DF9}" destId="{975D100A-77C0-4D34-B7BF-4FF578B6576E}" srcOrd="0" destOrd="0" presId="urn:microsoft.com/office/officeart/2005/8/layout/chevron2"/>
    <dgm:cxn modelId="{A73A8302-D302-4A03-968A-74A761871FE3}" srcId="{C0F0AC60-4E1F-4A2A-9EDD-AEA08FC5BAD6}" destId="{5422B3E4-86E0-4AF3-941E-F218B29284B5}" srcOrd="0" destOrd="0" parTransId="{6285C4CD-D869-4BB1-A669-31FA34C87AE9}" sibTransId="{8318D007-D4D4-4DA1-9782-B9C87B921085}"/>
    <dgm:cxn modelId="{C28604E7-58D3-4AC4-95FF-FE3A0D2591A9}" type="presOf" srcId="{BA8CE0EB-4923-40C6-803D-3E8D47E2D1B0}" destId="{665B471B-2049-4CA7-9D77-6640F19D08B9}" srcOrd="0" destOrd="0" presId="urn:microsoft.com/office/officeart/2005/8/layout/chevron2"/>
    <dgm:cxn modelId="{735375C1-BE84-4FAF-B81A-71F60AFD9E58}" srcId="{706A5B91-6A86-4895-A7BF-B679CC5F6DF9}" destId="{87221D13-9D6B-4583-BADC-F7BD76C45189}" srcOrd="0" destOrd="0" parTransId="{2A151788-C589-4542-84D2-C6537386FA9F}" sibTransId="{1D9D8608-CD7C-428C-898E-0D3CEC0AB391}"/>
    <dgm:cxn modelId="{357AC60D-AEF5-4B41-97BA-8BF7D7752DCA}" type="presOf" srcId="{93AAE5B5-79FD-450C-B39A-BC2642EFD708}" destId="{4EE1CCDC-9274-42A9-8682-4BC8906C7DAD}" srcOrd="0" destOrd="0" presId="urn:microsoft.com/office/officeart/2005/8/layout/chevron2"/>
    <dgm:cxn modelId="{EA1ADE99-A902-4229-975C-9192AE8AC9F3}" srcId="{5A2CA6D5-7C7E-4091-9692-0616B9F1A6E9}" destId="{C0F0AC60-4E1F-4A2A-9EDD-AEA08FC5BAD6}" srcOrd="0" destOrd="0" parTransId="{1150A1A9-0973-4873-A73C-B25A7E17EC74}" sibTransId="{CB3E5C92-EA47-4A9A-A877-4F7C38202BAB}"/>
    <dgm:cxn modelId="{A6A0EFA1-7E90-461D-ADE3-73E59522966D}" type="presOf" srcId="{C0F0AC60-4E1F-4A2A-9EDD-AEA08FC5BAD6}" destId="{C1F0CB58-05E4-4FF9-9F3A-1CF8B94C154D}" srcOrd="0" destOrd="0" presId="urn:microsoft.com/office/officeart/2005/8/layout/chevron2"/>
    <dgm:cxn modelId="{46941274-6E7B-4A69-B8C6-18E0042AD044}" type="presOf" srcId="{89EF6214-5DE0-41CE-9847-31AC4B3D6C6A}" destId="{368A3B75-7FC5-44D0-B393-70B6828D656D}" srcOrd="0" destOrd="1" presId="urn:microsoft.com/office/officeart/2005/8/layout/chevron2"/>
    <dgm:cxn modelId="{2B6D4B28-710B-4591-9ABB-0280AE854B06}" type="presParOf" srcId="{093E1CC9-14FA-4DDE-84EA-C099674977FE}" destId="{B2AFF933-EB70-435B-86BA-B8E7267D5675}" srcOrd="0" destOrd="0" presId="urn:microsoft.com/office/officeart/2005/8/layout/chevron2"/>
    <dgm:cxn modelId="{9CF49036-409D-4A78-A192-DA60AF13CC31}" type="presParOf" srcId="{B2AFF933-EB70-435B-86BA-B8E7267D5675}" destId="{C1F0CB58-05E4-4FF9-9F3A-1CF8B94C154D}" srcOrd="0" destOrd="0" presId="urn:microsoft.com/office/officeart/2005/8/layout/chevron2"/>
    <dgm:cxn modelId="{D4835AFC-701C-483D-8767-17AF3A7C6A0B}" type="presParOf" srcId="{B2AFF933-EB70-435B-86BA-B8E7267D5675}" destId="{0F43257F-BFEA-4EB4-8694-A4464CC89B31}" srcOrd="1" destOrd="0" presId="urn:microsoft.com/office/officeart/2005/8/layout/chevron2"/>
    <dgm:cxn modelId="{9497A099-EE79-460B-A27B-6720A4706317}" type="presParOf" srcId="{093E1CC9-14FA-4DDE-84EA-C099674977FE}" destId="{83DCD044-712D-4195-9775-C4E32312FF85}" srcOrd="1" destOrd="0" presId="urn:microsoft.com/office/officeart/2005/8/layout/chevron2"/>
    <dgm:cxn modelId="{FFFA8D53-4CB0-41B4-B468-866E3F9B04BF}" type="presParOf" srcId="{093E1CC9-14FA-4DDE-84EA-C099674977FE}" destId="{8E48E8E1-3D4E-468B-AA8A-6D327B658E73}" srcOrd="2" destOrd="0" presId="urn:microsoft.com/office/officeart/2005/8/layout/chevron2"/>
    <dgm:cxn modelId="{1C7498AD-31A5-4D0C-B89A-405791E95142}" type="presParOf" srcId="{8E48E8E1-3D4E-468B-AA8A-6D327B658E73}" destId="{975D100A-77C0-4D34-B7BF-4FF578B6576E}" srcOrd="0" destOrd="0" presId="urn:microsoft.com/office/officeart/2005/8/layout/chevron2"/>
    <dgm:cxn modelId="{4C36D7B8-3C23-459B-BF21-66858CF160EA}" type="presParOf" srcId="{8E48E8E1-3D4E-468B-AA8A-6D327B658E73}" destId="{57F5EFAA-F105-41DA-920F-360ADC69FC1B}" srcOrd="1" destOrd="0" presId="urn:microsoft.com/office/officeart/2005/8/layout/chevron2"/>
    <dgm:cxn modelId="{A5949445-826B-4128-A619-599F27625C5E}" type="presParOf" srcId="{093E1CC9-14FA-4DDE-84EA-C099674977FE}" destId="{7215B350-673B-4B6E-AE67-CC1DD2F4E9A8}" srcOrd="3" destOrd="0" presId="urn:microsoft.com/office/officeart/2005/8/layout/chevron2"/>
    <dgm:cxn modelId="{76D60EE5-4757-4671-9197-2C6D7BE46BE5}" type="presParOf" srcId="{093E1CC9-14FA-4DDE-84EA-C099674977FE}" destId="{3A3BD067-841A-4903-ABD3-97004DE7FE86}" srcOrd="4" destOrd="0" presId="urn:microsoft.com/office/officeart/2005/8/layout/chevron2"/>
    <dgm:cxn modelId="{850619EF-6AFF-4F5F-BEE0-9F7DF39B101C}" type="presParOf" srcId="{3A3BD067-841A-4903-ABD3-97004DE7FE86}" destId="{665B471B-2049-4CA7-9D77-6640F19D08B9}" srcOrd="0" destOrd="0" presId="urn:microsoft.com/office/officeart/2005/8/layout/chevron2"/>
    <dgm:cxn modelId="{5FAD9897-19C7-4BD0-BDC7-32738629AD04}" type="presParOf" srcId="{3A3BD067-841A-4903-ABD3-97004DE7FE86}" destId="{368A3B75-7FC5-44D0-B393-70B6828D656D}" srcOrd="1" destOrd="0" presId="urn:microsoft.com/office/officeart/2005/8/layout/chevron2"/>
    <dgm:cxn modelId="{FA85E68B-E0C1-4F7E-B626-3015F3C33734}" type="presParOf" srcId="{093E1CC9-14FA-4DDE-84EA-C099674977FE}" destId="{536C4BBC-BACC-4520-875B-AFB635B73B44}" srcOrd="5" destOrd="0" presId="urn:microsoft.com/office/officeart/2005/8/layout/chevron2"/>
    <dgm:cxn modelId="{4A8F63CA-D314-4980-B5E3-34B009B4A4F5}" type="presParOf" srcId="{093E1CC9-14FA-4DDE-84EA-C099674977FE}" destId="{9F751D0F-8EFC-4422-9580-DDEDE246991A}" srcOrd="6" destOrd="0" presId="urn:microsoft.com/office/officeart/2005/8/layout/chevron2"/>
    <dgm:cxn modelId="{FCD511F3-9C5A-4EA5-AFC4-B5AA385297E4}" type="presParOf" srcId="{9F751D0F-8EFC-4422-9580-DDEDE246991A}" destId="{15889713-B5B7-42A2-B2C9-4226E07C8C2E}" srcOrd="0" destOrd="0" presId="urn:microsoft.com/office/officeart/2005/8/layout/chevron2"/>
    <dgm:cxn modelId="{B99F30B7-6B98-40FC-9CCE-F91009837AD4}" type="presParOf" srcId="{9F751D0F-8EFC-4422-9580-DDEDE246991A}" destId="{4EE1CCDC-9274-42A9-8682-4BC8906C7DAD}"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421C9-BD52-4006-B5EC-76256C96006C}" type="doc">
      <dgm:prSet loTypeId="urn:microsoft.com/office/officeart/2005/8/layout/cycle7" loCatId="cycle" qsTypeId="urn:microsoft.com/office/officeart/2005/8/quickstyle/3d5" qsCatId="3D" csTypeId="urn:microsoft.com/office/officeart/2005/8/colors/colorful3" csCatId="colorful" phldr="1"/>
      <dgm:spPr/>
      <dgm:t>
        <a:bodyPr/>
        <a:lstStyle/>
        <a:p>
          <a:endParaRPr lang="zh-TW" altLang="en-US"/>
        </a:p>
      </dgm:t>
    </dgm:pt>
    <dgm:pt modelId="{C8393196-6561-4F6C-88BB-64F02D1C99BB}">
      <dgm:prSet phldrT="[文字]"/>
      <dgm:spPr/>
      <dgm:t>
        <a:bodyPr/>
        <a:lstStyle/>
        <a:p>
          <a:r>
            <a:rPr lang="zh-TW" altLang="en-US" b="1" cap="none" spc="0" dirty="0" smtClean="0">
              <a:ln w="12700">
                <a:prstDash val="solid"/>
              </a:ln>
              <a:effectLst>
                <a:outerShdw blurRad="41275" dist="20320" dir="1800000" algn="tl" rotWithShape="0">
                  <a:srgbClr val="000000">
                    <a:alpha val="40000"/>
                  </a:srgbClr>
                </a:outerShdw>
              </a:effectLst>
            </a:rPr>
            <a:t>課程</a:t>
          </a:r>
          <a:endParaRPr lang="zh-TW" altLang="en-US" b="1" cap="none" spc="0" dirty="0">
            <a:ln w="12700">
              <a:prstDash val="solid"/>
            </a:ln>
            <a:effectLst>
              <a:outerShdw blurRad="41275" dist="20320" dir="1800000" algn="tl" rotWithShape="0">
                <a:srgbClr val="000000">
                  <a:alpha val="40000"/>
                </a:srgbClr>
              </a:outerShdw>
            </a:effectLst>
          </a:endParaRPr>
        </a:p>
      </dgm:t>
    </dgm:pt>
    <dgm:pt modelId="{91213F10-441B-423C-9BF9-C037741A9F06}" type="parTrans" cxnId="{F964FAB6-4F94-413B-9DB7-6A147B38504C}">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198B9896-865B-487D-AB86-086A153F7169}" type="sibTrans" cxnId="{F964FAB6-4F94-413B-9DB7-6A147B38504C}">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61E36C5B-FFDA-4D91-A8D7-0BD5A1A07DFC}">
      <dgm:prSet phldrT="[文字]"/>
      <dgm:spPr/>
      <dgm:t>
        <a:bodyPr/>
        <a:lstStyle/>
        <a:p>
          <a:r>
            <a:rPr lang="zh-TW" altLang="en-US" b="1" cap="none" spc="0" dirty="0" smtClean="0">
              <a:ln w="12700">
                <a:prstDash val="solid"/>
              </a:ln>
              <a:effectLst>
                <a:outerShdw blurRad="41275" dist="20320" dir="1800000" algn="tl" rotWithShape="0">
                  <a:srgbClr val="000000">
                    <a:alpha val="40000"/>
                  </a:srgbClr>
                </a:outerShdw>
              </a:effectLst>
            </a:rPr>
            <a:t>教學</a:t>
          </a:r>
          <a:endParaRPr lang="zh-TW" altLang="en-US" b="1" cap="none" spc="0" dirty="0">
            <a:ln w="12700">
              <a:prstDash val="solid"/>
            </a:ln>
            <a:effectLst>
              <a:outerShdw blurRad="41275" dist="20320" dir="1800000" algn="tl" rotWithShape="0">
                <a:srgbClr val="000000">
                  <a:alpha val="40000"/>
                </a:srgbClr>
              </a:outerShdw>
            </a:effectLst>
          </a:endParaRPr>
        </a:p>
      </dgm:t>
    </dgm:pt>
    <dgm:pt modelId="{DFC8B227-1820-4824-8E3A-18BCD2E0754C}" type="parTrans" cxnId="{F15B0A12-33B3-4ED3-B448-CCC37196C43E}">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A87A5BB4-FE3F-4FC6-BCEA-48AF70E97A3F}" type="sibTrans" cxnId="{F15B0A12-33B3-4ED3-B448-CCC37196C43E}">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FE9E8298-29E2-41BB-96D4-1E27A9D37807}">
      <dgm:prSet phldrT="[文字]"/>
      <dgm:spPr/>
      <dgm:t>
        <a:bodyPr/>
        <a:lstStyle/>
        <a:p>
          <a:r>
            <a:rPr lang="zh-TW" altLang="en-US" b="1" cap="none" spc="0" dirty="0" smtClean="0">
              <a:ln w="12700">
                <a:prstDash val="solid"/>
              </a:ln>
              <a:effectLst>
                <a:outerShdw blurRad="41275" dist="20320" dir="1800000" algn="tl" rotWithShape="0">
                  <a:srgbClr val="000000">
                    <a:alpha val="40000"/>
                  </a:srgbClr>
                </a:outerShdw>
              </a:effectLst>
            </a:rPr>
            <a:t>評量</a:t>
          </a:r>
          <a:endParaRPr lang="zh-TW" altLang="en-US" b="1" cap="none" spc="0" dirty="0">
            <a:ln w="12700">
              <a:prstDash val="solid"/>
            </a:ln>
            <a:effectLst>
              <a:outerShdw blurRad="41275" dist="20320" dir="1800000" algn="tl" rotWithShape="0">
                <a:srgbClr val="000000">
                  <a:alpha val="40000"/>
                </a:srgbClr>
              </a:outerShdw>
            </a:effectLst>
          </a:endParaRPr>
        </a:p>
      </dgm:t>
    </dgm:pt>
    <dgm:pt modelId="{1506743F-C40E-45AD-BB5A-112AA27C8AA8}" type="parTrans" cxnId="{F32AAB0D-8F14-4FD5-A1F6-B5D81EE8EF80}">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ACBFDABF-DA37-40B3-B4CB-E7BD865F2625}" type="sibTrans" cxnId="{F32AAB0D-8F14-4FD5-A1F6-B5D81EE8EF80}">
      <dgm:prSet/>
      <dgm:spPr/>
      <dgm:t>
        <a:bodyPr/>
        <a:lstStyle/>
        <a:p>
          <a:endParaRPr lang="zh-TW" altLang="en-US" b="1"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gm:t>
    </dgm:pt>
    <dgm:pt modelId="{C4172469-A760-42D9-AA87-5DF2F32EDAEA}" type="pres">
      <dgm:prSet presAssocID="{4E5421C9-BD52-4006-B5EC-76256C96006C}" presName="Name0" presStyleCnt="0">
        <dgm:presLayoutVars>
          <dgm:dir/>
          <dgm:resizeHandles val="exact"/>
        </dgm:presLayoutVars>
      </dgm:prSet>
      <dgm:spPr/>
      <dgm:t>
        <a:bodyPr/>
        <a:lstStyle/>
        <a:p>
          <a:endParaRPr lang="zh-TW" altLang="en-US"/>
        </a:p>
      </dgm:t>
    </dgm:pt>
    <dgm:pt modelId="{F8979697-09B2-4695-B704-7A6D4B4E7FB6}" type="pres">
      <dgm:prSet presAssocID="{C8393196-6561-4F6C-88BB-64F02D1C99BB}" presName="node" presStyleLbl="node1" presStyleIdx="0" presStyleCnt="3">
        <dgm:presLayoutVars>
          <dgm:bulletEnabled val="1"/>
        </dgm:presLayoutVars>
      </dgm:prSet>
      <dgm:spPr/>
      <dgm:t>
        <a:bodyPr/>
        <a:lstStyle/>
        <a:p>
          <a:endParaRPr lang="zh-TW" altLang="en-US"/>
        </a:p>
      </dgm:t>
    </dgm:pt>
    <dgm:pt modelId="{8E99314C-9C8E-4F17-8E64-F65D39239933}" type="pres">
      <dgm:prSet presAssocID="{198B9896-865B-487D-AB86-086A153F7169}" presName="sibTrans" presStyleLbl="sibTrans2D1" presStyleIdx="0" presStyleCnt="3"/>
      <dgm:spPr/>
      <dgm:t>
        <a:bodyPr/>
        <a:lstStyle/>
        <a:p>
          <a:endParaRPr lang="zh-TW" altLang="en-US"/>
        </a:p>
      </dgm:t>
    </dgm:pt>
    <dgm:pt modelId="{96B4DEB7-0E0A-49FD-B7B2-118E3AD44B6B}" type="pres">
      <dgm:prSet presAssocID="{198B9896-865B-487D-AB86-086A153F7169}" presName="connectorText" presStyleLbl="sibTrans2D1" presStyleIdx="0" presStyleCnt="3"/>
      <dgm:spPr/>
      <dgm:t>
        <a:bodyPr/>
        <a:lstStyle/>
        <a:p>
          <a:endParaRPr lang="zh-TW" altLang="en-US"/>
        </a:p>
      </dgm:t>
    </dgm:pt>
    <dgm:pt modelId="{3950543E-49DB-48B2-949D-5A07973D26FB}" type="pres">
      <dgm:prSet presAssocID="{61E36C5B-FFDA-4D91-A8D7-0BD5A1A07DFC}" presName="node" presStyleLbl="node1" presStyleIdx="1" presStyleCnt="3">
        <dgm:presLayoutVars>
          <dgm:bulletEnabled val="1"/>
        </dgm:presLayoutVars>
      </dgm:prSet>
      <dgm:spPr/>
      <dgm:t>
        <a:bodyPr/>
        <a:lstStyle/>
        <a:p>
          <a:endParaRPr lang="zh-TW" altLang="en-US"/>
        </a:p>
      </dgm:t>
    </dgm:pt>
    <dgm:pt modelId="{5FF2ABBC-3936-4FB0-93A9-1337043AA642}" type="pres">
      <dgm:prSet presAssocID="{A87A5BB4-FE3F-4FC6-BCEA-48AF70E97A3F}" presName="sibTrans" presStyleLbl="sibTrans2D1" presStyleIdx="1" presStyleCnt="3"/>
      <dgm:spPr/>
      <dgm:t>
        <a:bodyPr/>
        <a:lstStyle/>
        <a:p>
          <a:endParaRPr lang="zh-TW" altLang="en-US"/>
        </a:p>
      </dgm:t>
    </dgm:pt>
    <dgm:pt modelId="{F668D9E4-E3A0-4A64-824D-7A5EC59A5F51}" type="pres">
      <dgm:prSet presAssocID="{A87A5BB4-FE3F-4FC6-BCEA-48AF70E97A3F}" presName="connectorText" presStyleLbl="sibTrans2D1" presStyleIdx="1" presStyleCnt="3"/>
      <dgm:spPr/>
      <dgm:t>
        <a:bodyPr/>
        <a:lstStyle/>
        <a:p>
          <a:endParaRPr lang="zh-TW" altLang="en-US"/>
        </a:p>
      </dgm:t>
    </dgm:pt>
    <dgm:pt modelId="{532622F0-5E8E-444D-A047-DE904F9948FE}" type="pres">
      <dgm:prSet presAssocID="{FE9E8298-29E2-41BB-96D4-1E27A9D37807}" presName="node" presStyleLbl="node1" presStyleIdx="2" presStyleCnt="3">
        <dgm:presLayoutVars>
          <dgm:bulletEnabled val="1"/>
        </dgm:presLayoutVars>
      </dgm:prSet>
      <dgm:spPr/>
      <dgm:t>
        <a:bodyPr/>
        <a:lstStyle/>
        <a:p>
          <a:endParaRPr lang="zh-TW" altLang="en-US"/>
        </a:p>
      </dgm:t>
    </dgm:pt>
    <dgm:pt modelId="{26837D3C-ABBC-46E2-85E0-C3CFC68BB785}" type="pres">
      <dgm:prSet presAssocID="{ACBFDABF-DA37-40B3-B4CB-E7BD865F2625}" presName="sibTrans" presStyleLbl="sibTrans2D1" presStyleIdx="2" presStyleCnt="3"/>
      <dgm:spPr/>
      <dgm:t>
        <a:bodyPr/>
        <a:lstStyle/>
        <a:p>
          <a:endParaRPr lang="zh-TW" altLang="en-US"/>
        </a:p>
      </dgm:t>
    </dgm:pt>
    <dgm:pt modelId="{23FAEC67-2FF9-4BC6-ADF0-8FED8AD3A80A}" type="pres">
      <dgm:prSet presAssocID="{ACBFDABF-DA37-40B3-B4CB-E7BD865F2625}" presName="connectorText" presStyleLbl="sibTrans2D1" presStyleIdx="2" presStyleCnt="3"/>
      <dgm:spPr/>
      <dgm:t>
        <a:bodyPr/>
        <a:lstStyle/>
        <a:p>
          <a:endParaRPr lang="zh-TW" altLang="en-US"/>
        </a:p>
      </dgm:t>
    </dgm:pt>
  </dgm:ptLst>
  <dgm:cxnLst>
    <dgm:cxn modelId="{89DE2DC4-199B-49FC-B67F-215224317118}" type="presOf" srcId="{4E5421C9-BD52-4006-B5EC-76256C96006C}" destId="{C4172469-A760-42D9-AA87-5DF2F32EDAEA}" srcOrd="0" destOrd="0" presId="urn:microsoft.com/office/officeart/2005/8/layout/cycle7"/>
    <dgm:cxn modelId="{4398437A-2C89-45AF-BE09-D5AFA1835F4E}" type="presOf" srcId="{A87A5BB4-FE3F-4FC6-BCEA-48AF70E97A3F}" destId="{5FF2ABBC-3936-4FB0-93A9-1337043AA642}" srcOrd="0" destOrd="0" presId="urn:microsoft.com/office/officeart/2005/8/layout/cycle7"/>
    <dgm:cxn modelId="{CA434AEB-56E1-46A3-BD05-D0DE5693B80D}" type="presOf" srcId="{198B9896-865B-487D-AB86-086A153F7169}" destId="{96B4DEB7-0E0A-49FD-B7B2-118E3AD44B6B}" srcOrd="1" destOrd="0" presId="urn:microsoft.com/office/officeart/2005/8/layout/cycle7"/>
    <dgm:cxn modelId="{FC07235F-FA6B-427A-A79B-336EB445ECA8}" type="presOf" srcId="{61E36C5B-FFDA-4D91-A8D7-0BD5A1A07DFC}" destId="{3950543E-49DB-48B2-949D-5A07973D26FB}" srcOrd="0" destOrd="0" presId="urn:microsoft.com/office/officeart/2005/8/layout/cycle7"/>
    <dgm:cxn modelId="{D3C50460-B06B-4988-BF7F-871F787A2B76}" type="presOf" srcId="{A87A5BB4-FE3F-4FC6-BCEA-48AF70E97A3F}" destId="{F668D9E4-E3A0-4A64-824D-7A5EC59A5F51}" srcOrd="1" destOrd="0" presId="urn:microsoft.com/office/officeart/2005/8/layout/cycle7"/>
    <dgm:cxn modelId="{34DB0689-6C14-4739-84CF-E3316B4F3250}" type="presOf" srcId="{ACBFDABF-DA37-40B3-B4CB-E7BD865F2625}" destId="{26837D3C-ABBC-46E2-85E0-C3CFC68BB785}" srcOrd="0" destOrd="0" presId="urn:microsoft.com/office/officeart/2005/8/layout/cycle7"/>
    <dgm:cxn modelId="{F32AAB0D-8F14-4FD5-A1F6-B5D81EE8EF80}" srcId="{4E5421C9-BD52-4006-B5EC-76256C96006C}" destId="{FE9E8298-29E2-41BB-96D4-1E27A9D37807}" srcOrd="2" destOrd="0" parTransId="{1506743F-C40E-45AD-BB5A-112AA27C8AA8}" sibTransId="{ACBFDABF-DA37-40B3-B4CB-E7BD865F2625}"/>
    <dgm:cxn modelId="{A02365E3-8DEB-4A82-8F4C-F12278E08FEB}" type="presOf" srcId="{ACBFDABF-DA37-40B3-B4CB-E7BD865F2625}" destId="{23FAEC67-2FF9-4BC6-ADF0-8FED8AD3A80A}" srcOrd="1" destOrd="0" presId="urn:microsoft.com/office/officeart/2005/8/layout/cycle7"/>
    <dgm:cxn modelId="{F15B0A12-33B3-4ED3-B448-CCC37196C43E}" srcId="{4E5421C9-BD52-4006-B5EC-76256C96006C}" destId="{61E36C5B-FFDA-4D91-A8D7-0BD5A1A07DFC}" srcOrd="1" destOrd="0" parTransId="{DFC8B227-1820-4824-8E3A-18BCD2E0754C}" sibTransId="{A87A5BB4-FE3F-4FC6-BCEA-48AF70E97A3F}"/>
    <dgm:cxn modelId="{206BD2E5-CF4B-4250-8E39-6694428796CD}" type="presOf" srcId="{C8393196-6561-4F6C-88BB-64F02D1C99BB}" destId="{F8979697-09B2-4695-B704-7A6D4B4E7FB6}" srcOrd="0" destOrd="0" presId="urn:microsoft.com/office/officeart/2005/8/layout/cycle7"/>
    <dgm:cxn modelId="{F964FAB6-4F94-413B-9DB7-6A147B38504C}" srcId="{4E5421C9-BD52-4006-B5EC-76256C96006C}" destId="{C8393196-6561-4F6C-88BB-64F02D1C99BB}" srcOrd="0" destOrd="0" parTransId="{91213F10-441B-423C-9BF9-C037741A9F06}" sibTransId="{198B9896-865B-487D-AB86-086A153F7169}"/>
    <dgm:cxn modelId="{0682C467-D9F4-4791-BC07-FB5FFFEAB689}" type="presOf" srcId="{FE9E8298-29E2-41BB-96D4-1E27A9D37807}" destId="{532622F0-5E8E-444D-A047-DE904F9948FE}" srcOrd="0" destOrd="0" presId="urn:microsoft.com/office/officeart/2005/8/layout/cycle7"/>
    <dgm:cxn modelId="{060E9D2D-C742-4E65-BBA0-8C0A65AD2463}" type="presOf" srcId="{198B9896-865B-487D-AB86-086A153F7169}" destId="{8E99314C-9C8E-4F17-8E64-F65D39239933}" srcOrd="0" destOrd="0" presId="urn:microsoft.com/office/officeart/2005/8/layout/cycle7"/>
    <dgm:cxn modelId="{7126C276-0EB6-4712-9BA0-21EB7F6A05CB}" type="presParOf" srcId="{C4172469-A760-42D9-AA87-5DF2F32EDAEA}" destId="{F8979697-09B2-4695-B704-7A6D4B4E7FB6}" srcOrd="0" destOrd="0" presId="urn:microsoft.com/office/officeart/2005/8/layout/cycle7"/>
    <dgm:cxn modelId="{FF7A8073-283E-4818-923C-55AF09AAF6AE}" type="presParOf" srcId="{C4172469-A760-42D9-AA87-5DF2F32EDAEA}" destId="{8E99314C-9C8E-4F17-8E64-F65D39239933}" srcOrd="1" destOrd="0" presId="urn:microsoft.com/office/officeart/2005/8/layout/cycle7"/>
    <dgm:cxn modelId="{45E7937A-B81E-411E-B503-CD73E23D7377}" type="presParOf" srcId="{8E99314C-9C8E-4F17-8E64-F65D39239933}" destId="{96B4DEB7-0E0A-49FD-B7B2-118E3AD44B6B}" srcOrd="0" destOrd="0" presId="urn:microsoft.com/office/officeart/2005/8/layout/cycle7"/>
    <dgm:cxn modelId="{54A0CA30-728F-4582-8EE0-9B6E8744D02C}" type="presParOf" srcId="{C4172469-A760-42D9-AA87-5DF2F32EDAEA}" destId="{3950543E-49DB-48B2-949D-5A07973D26FB}" srcOrd="2" destOrd="0" presId="urn:microsoft.com/office/officeart/2005/8/layout/cycle7"/>
    <dgm:cxn modelId="{E39EED40-6E96-4558-904B-2F8F1B3E23CE}" type="presParOf" srcId="{C4172469-A760-42D9-AA87-5DF2F32EDAEA}" destId="{5FF2ABBC-3936-4FB0-93A9-1337043AA642}" srcOrd="3" destOrd="0" presId="urn:microsoft.com/office/officeart/2005/8/layout/cycle7"/>
    <dgm:cxn modelId="{B66DBF6C-2E53-43D5-B891-16FEF11A472F}" type="presParOf" srcId="{5FF2ABBC-3936-4FB0-93A9-1337043AA642}" destId="{F668D9E4-E3A0-4A64-824D-7A5EC59A5F51}" srcOrd="0" destOrd="0" presId="urn:microsoft.com/office/officeart/2005/8/layout/cycle7"/>
    <dgm:cxn modelId="{1B912DA6-DFFC-46C1-BC12-7109C676CA01}" type="presParOf" srcId="{C4172469-A760-42D9-AA87-5DF2F32EDAEA}" destId="{532622F0-5E8E-444D-A047-DE904F9948FE}" srcOrd="4" destOrd="0" presId="urn:microsoft.com/office/officeart/2005/8/layout/cycle7"/>
    <dgm:cxn modelId="{67CFF57E-1319-4FFD-8955-182DF33EA002}" type="presParOf" srcId="{C4172469-A760-42D9-AA87-5DF2F32EDAEA}" destId="{26837D3C-ABBC-46E2-85E0-C3CFC68BB785}" srcOrd="5" destOrd="0" presId="urn:microsoft.com/office/officeart/2005/8/layout/cycle7"/>
    <dgm:cxn modelId="{24C9B16E-2094-4DBF-BE4E-82ADEE4F6D21}" type="presParOf" srcId="{26837D3C-ABBC-46E2-85E0-C3CFC68BB785}" destId="{23FAEC67-2FF9-4BC6-ADF0-8FED8AD3A80A}"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D9AC9D-FC87-4C39-A284-4306631905F4}"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zh-TW" altLang="en-US"/>
        </a:p>
      </dgm:t>
    </dgm:pt>
    <dgm:pt modelId="{64F8BA6E-BB93-48BF-8B67-40625CFFA8D7}">
      <dgm:prSet phldrT="[文字]"/>
      <dgm:spPr/>
      <dgm:t>
        <a:bodyPr/>
        <a:lstStyle/>
        <a:p>
          <a:r>
            <a:rPr lang="zh-TW" altLang="en-US" dirty="0" smtClean="0">
              <a:latin typeface="+mn-ea"/>
              <a:ea typeface="+mn-ea"/>
            </a:rPr>
            <a:t>建構主義學習理論</a:t>
          </a:r>
          <a:endParaRPr lang="zh-TW" altLang="en-US" dirty="0">
            <a:latin typeface="+mn-ea"/>
            <a:ea typeface="+mn-ea"/>
          </a:endParaRPr>
        </a:p>
      </dgm:t>
    </dgm:pt>
    <dgm:pt modelId="{0EE62426-C5F5-45F8-8745-8C2A9B6754A3}" type="parTrans" cxnId="{3DAAE11C-D3A3-4074-BAD7-B0EDC38D8B7F}">
      <dgm:prSet/>
      <dgm:spPr/>
      <dgm:t>
        <a:bodyPr/>
        <a:lstStyle/>
        <a:p>
          <a:endParaRPr lang="zh-TW" altLang="en-US"/>
        </a:p>
      </dgm:t>
    </dgm:pt>
    <dgm:pt modelId="{631BED97-696F-430D-A65C-62C3B27E5F36}" type="sibTrans" cxnId="{3DAAE11C-D3A3-4074-BAD7-B0EDC38D8B7F}">
      <dgm:prSet/>
      <dgm:spPr/>
      <dgm:t>
        <a:bodyPr/>
        <a:lstStyle/>
        <a:p>
          <a:endParaRPr lang="zh-TW" altLang="en-US"/>
        </a:p>
      </dgm:t>
    </dgm:pt>
    <dgm:pt modelId="{69CC531F-B5F7-47A5-A853-A9CA2FA78A5A}">
      <dgm:prSet phldrT="[文字]"/>
      <dgm:spPr/>
      <dgm:t>
        <a:bodyPr/>
        <a:lstStyle/>
        <a:p>
          <a:r>
            <a:rPr lang="zh-TW" dirty="0" smtClean="0">
              <a:latin typeface="標楷體" pitchFamily="65" charset="-120"/>
              <a:ea typeface="標楷體" pitchFamily="65" charset="-120"/>
            </a:rPr>
            <a:t>教學在引導學生建構知識，不在也不可能傳輸學生知識。</a:t>
          </a:r>
          <a:endParaRPr lang="zh-TW" altLang="en-US" dirty="0">
            <a:latin typeface="標楷體" pitchFamily="65" charset="-120"/>
            <a:ea typeface="標楷體" pitchFamily="65" charset="-120"/>
          </a:endParaRPr>
        </a:p>
      </dgm:t>
    </dgm:pt>
    <dgm:pt modelId="{4CDC4B18-CA4E-46CF-B4A1-D90A6AC9535F}" type="parTrans" cxnId="{66CDACC0-212E-47A8-9F4E-DEFE385471CE}">
      <dgm:prSet/>
      <dgm:spPr/>
      <dgm:t>
        <a:bodyPr/>
        <a:lstStyle/>
        <a:p>
          <a:endParaRPr lang="zh-TW" altLang="en-US"/>
        </a:p>
      </dgm:t>
    </dgm:pt>
    <dgm:pt modelId="{92423393-C16B-4401-9176-E83161EE063C}" type="sibTrans" cxnId="{66CDACC0-212E-47A8-9F4E-DEFE385471CE}">
      <dgm:prSet/>
      <dgm:spPr/>
      <dgm:t>
        <a:bodyPr/>
        <a:lstStyle/>
        <a:p>
          <a:endParaRPr lang="zh-TW" altLang="en-US"/>
        </a:p>
      </dgm:t>
    </dgm:pt>
    <dgm:pt modelId="{0D3A3B8E-3F3F-4F01-8C26-8CD163097355}">
      <dgm:prSet phldrT="[文字]"/>
      <dgm:spPr/>
      <dgm:t>
        <a:bodyPr/>
        <a:lstStyle/>
        <a:p>
          <a:r>
            <a:rPr lang="zh-TW" dirty="0" smtClean="0">
              <a:latin typeface="標楷體" pitchFamily="65" charset="-120"/>
              <a:ea typeface="標楷體" pitchFamily="65" charset="-120"/>
            </a:rPr>
            <a:t>建構教學的目的在促進學生思考和了解，不在記背知識與技巧。</a:t>
          </a:r>
          <a:endParaRPr lang="zh-TW" altLang="en-US" dirty="0">
            <a:latin typeface="標楷體" pitchFamily="65" charset="-120"/>
            <a:ea typeface="標楷體" pitchFamily="65" charset="-120"/>
          </a:endParaRPr>
        </a:p>
      </dgm:t>
    </dgm:pt>
    <dgm:pt modelId="{CD617309-320C-4CA2-9AD0-D46CD9FB433F}" type="parTrans" cxnId="{B99A897F-9A0C-4544-8830-F4E978FE08A0}">
      <dgm:prSet/>
      <dgm:spPr/>
      <dgm:t>
        <a:bodyPr/>
        <a:lstStyle/>
        <a:p>
          <a:endParaRPr lang="zh-TW" altLang="en-US"/>
        </a:p>
      </dgm:t>
    </dgm:pt>
    <dgm:pt modelId="{935C695D-F0A8-4117-A735-830BF4AF16E8}" type="sibTrans" cxnId="{B99A897F-9A0C-4544-8830-F4E978FE08A0}">
      <dgm:prSet/>
      <dgm:spPr/>
      <dgm:t>
        <a:bodyPr/>
        <a:lstStyle/>
        <a:p>
          <a:endParaRPr lang="zh-TW" altLang="en-US"/>
        </a:p>
      </dgm:t>
    </dgm:pt>
    <dgm:pt modelId="{3145CF84-CA16-46E2-B96B-7DA2968C4498}">
      <dgm:prSet/>
      <dgm:spPr/>
      <dgm:t>
        <a:bodyPr/>
        <a:lstStyle/>
        <a:p>
          <a:r>
            <a:rPr lang="zh-TW" dirty="0" smtClean="0">
              <a:latin typeface="標楷體" pitchFamily="65" charset="-120"/>
              <a:ea typeface="標楷體" pitchFamily="65" charset="-120"/>
            </a:rPr>
            <a:t>建構學習是以：做中學、談中懂、寫中通等多元互動的社會建構，非以聆聽、練習等單元單向的任意建構。</a:t>
          </a:r>
          <a:endParaRPr lang="zh-TW" altLang="en-US" dirty="0">
            <a:latin typeface="標楷體" pitchFamily="65" charset="-120"/>
            <a:ea typeface="標楷體" pitchFamily="65" charset="-120"/>
          </a:endParaRPr>
        </a:p>
      </dgm:t>
    </dgm:pt>
    <dgm:pt modelId="{9E34188A-1ED5-4B64-9E9A-53E01EBD3E16}" type="parTrans" cxnId="{0F570567-C0EB-44C5-86B9-244423AC4F3D}">
      <dgm:prSet/>
      <dgm:spPr/>
      <dgm:t>
        <a:bodyPr/>
        <a:lstStyle/>
        <a:p>
          <a:endParaRPr lang="zh-TW" altLang="en-US"/>
        </a:p>
      </dgm:t>
    </dgm:pt>
    <dgm:pt modelId="{A56A89E6-4568-4D4C-949E-C4D76ADA3AE3}" type="sibTrans" cxnId="{0F570567-C0EB-44C5-86B9-244423AC4F3D}">
      <dgm:prSet/>
      <dgm:spPr/>
      <dgm:t>
        <a:bodyPr/>
        <a:lstStyle/>
        <a:p>
          <a:endParaRPr lang="zh-TW" altLang="en-US"/>
        </a:p>
      </dgm:t>
    </dgm:pt>
    <dgm:pt modelId="{A3B79E97-EFDC-4177-88D6-56A91483E959}" type="pres">
      <dgm:prSet presAssocID="{22D9AC9D-FC87-4C39-A284-4306631905F4}" presName="composite" presStyleCnt="0">
        <dgm:presLayoutVars>
          <dgm:chMax val="1"/>
          <dgm:dir/>
          <dgm:resizeHandles val="exact"/>
        </dgm:presLayoutVars>
      </dgm:prSet>
      <dgm:spPr/>
      <dgm:t>
        <a:bodyPr/>
        <a:lstStyle/>
        <a:p>
          <a:endParaRPr lang="zh-TW" altLang="en-US"/>
        </a:p>
      </dgm:t>
    </dgm:pt>
    <dgm:pt modelId="{18C79F31-83A5-48FE-B511-636B92FBAB53}" type="pres">
      <dgm:prSet presAssocID="{64F8BA6E-BB93-48BF-8B67-40625CFFA8D7}" presName="roof" presStyleLbl="dkBgShp" presStyleIdx="0" presStyleCnt="2"/>
      <dgm:spPr/>
      <dgm:t>
        <a:bodyPr/>
        <a:lstStyle/>
        <a:p>
          <a:endParaRPr lang="zh-TW" altLang="en-US"/>
        </a:p>
      </dgm:t>
    </dgm:pt>
    <dgm:pt modelId="{FBEE62F8-B4A2-4605-BCE9-DF5ABF7D6E83}" type="pres">
      <dgm:prSet presAssocID="{64F8BA6E-BB93-48BF-8B67-40625CFFA8D7}" presName="pillars" presStyleCnt="0"/>
      <dgm:spPr/>
    </dgm:pt>
    <dgm:pt modelId="{3271E0A1-5DA1-4F23-8F81-B2326D3D07BB}" type="pres">
      <dgm:prSet presAssocID="{64F8BA6E-BB93-48BF-8B67-40625CFFA8D7}" presName="pillar1" presStyleLbl="node1" presStyleIdx="0" presStyleCnt="3">
        <dgm:presLayoutVars>
          <dgm:bulletEnabled val="1"/>
        </dgm:presLayoutVars>
      </dgm:prSet>
      <dgm:spPr/>
      <dgm:t>
        <a:bodyPr/>
        <a:lstStyle/>
        <a:p>
          <a:endParaRPr lang="zh-TW" altLang="en-US"/>
        </a:p>
      </dgm:t>
    </dgm:pt>
    <dgm:pt modelId="{FEFCD9E1-544E-41B6-9D34-5E3B20464B38}" type="pres">
      <dgm:prSet presAssocID="{0D3A3B8E-3F3F-4F01-8C26-8CD163097355}" presName="pillarX" presStyleLbl="node1" presStyleIdx="1" presStyleCnt="3">
        <dgm:presLayoutVars>
          <dgm:bulletEnabled val="1"/>
        </dgm:presLayoutVars>
      </dgm:prSet>
      <dgm:spPr/>
      <dgm:t>
        <a:bodyPr/>
        <a:lstStyle/>
        <a:p>
          <a:endParaRPr lang="zh-TW" altLang="en-US"/>
        </a:p>
      </dgm:t>
    </dgm:pt>
    <dgm:pt modelId="{0421CA97-BF06-4FE7-BB91-1502678504F1}" type="pres">
      <dgm:prSet presAssocID="{3145CF84-CA16-46E2-B96B-7DA2968C4498}" presName="pillarX" presStyleLbl="node1" presStyleIdx="2" presStyleCnt="3">
        <dgm:presLayoutVars>
          <dgm:bulletEnabled val="1"/>
        </dgm:presLayoutVars>
      </dgm:prSet>
      <dgm:spPr/>
      <dgm:t>
        <a:bodyPr/>
        <a:lstStyle/>
        <a:p>
          <a:endParaRPr lang="zh-TW" altLang="en-US"/>
        </a:p>
      </dgm:t>
    </dgm:pt>
    <dgm:pt modelId="{6E68B9A0-BFC5-4709-ABF1-81E16AD93D67}" type="pres">
      <dgm:prSet presAssocID="{64F8BA6E-BB93-48BF-8B67-40625CFFA8D7}" presName="base" presStyleLbl="dkBgShp" presStyleIdx="1" presStyleCnt="2"/>
      <dgm:spPr/>
    </dgm:pt>
  </dgm:ptLst>
  <dgm:cxnLst>
    <dgm:cxn modelId="{9400BF0B-1738-4584-8A19-4176CFECF7E7}" type="presOf" srcId="{22D9AC9D-FC87-4C39-A284-4306631905F4}" destId="{A3B79E97-EFDC-4177-88D6-56A91483E959}" srcOrd="0" destOrd="0" presId="urn:microsoft.com/office/officeart/2005/8/layout/hList3"/>
    <dgm:cxn modelId="{2154CFDF-CA7D-4A7D-800F-298FAEFE4D95}" type="presOf" srcId="{0D3A3B8E-3F3F-4F01-8C26-8CD163097355}" destId="{FEFCD9E1-544E-41B6-9D34-5E3B20464B38}" srcOrd="0" destOrd="0" presId="urn:microsoft.com/office/officeart/2005/8/layout/hList3"/>
    <dgm:cxn modelId="{8C71D786-8714-4ACA-BAB1-C569C30BA428}" type="presOf" srcId="{64F8BA6E-BB93-48BF-8B67-40625CFFA8D7}" destId="{18C79F31-83A5-48FE-B511-636B92FBAB53}" srcOrd="0" destOrd="0" presId="urn:microsoft.com/office/officeart/2005/8/layout/hList3"/>
    <dgm:cxn modelId="{3DAAE11C-D3A3-4074-BAD7-B0EDC38D8B7F}" srcId="{22D9AC9D-FC87-4C39-A284-4306631905F4}" destId="{64F8BA6E-BB93-48BF-8B67-40625CFFA8D7}" srcOrd="0" destOrd="0" parTransId="{0EE62426-C5F5-45F8-8745-8C2A9B6754A3}" sibTransId="{631BED97-696F-430D-A65C-62C3B27E5F36}"/>
    <dgm:cxn modelId="{66CDACC0-212E-47A8-9F4E-DEFE385471CE}" srcId="{64F8BA6E-BB93-48BF-8B67-40625CFFA8D7}" destId="{69CC531F-B5F7-47A5-A853-A9CA2FA78A5A}" srcOrd="0" destOrd="0" parTransId="{4CDC4B18-CA4E-46CF-B4A1-D90A6AC9535F}" sibTransId="{92423393-C16B-4401-9176-E83161EE063C}"/>
    <dgm:cxn modelId="{0F570567-C0EB-44C5-86B9-244423AC4F3D}" srcId="{64F8BA6E-BB93-48BF-8B67-40625CFFA8D7}" destId="{3145CF84-CA16-46E2-B96B-7DA2968C4498}" srcOrd="2" destOrd="0" parTransId="{9E34188A-1ED5-4B64-9E9A-53E01EBD3E16}" sibTransId="{A56A89E6-4568-4D4C-949E-C4D76ADA3AE3}"/>
    <dgm:cxn modelId="{E34E95EE-AFE8-4184-B3DE-00892192AFBF}" type="presOf" srcId="{3145CF84-CA16-46E2-B96B-7DA2968C4498}" destId="{0421CA97-BF06-4FE7-BB91-1502678504F1}" srcOrd="0" destOrd="0" presId="urn:microsoft.com/office/officeart/2005/8/layout/hList3"/>
    <dgm:cxn modelId="{B99A897F-9A0C-4544-8830-F4E978FE08A0}" srcId="{64F8BA6E-BB93-48BF-8B67-40625CFFA8D7}" destId="{0D3A3B8E-3F3F-4F01-8C26-8CD163097355}" srcOrd="1" destOrd="0" parTransId="{CD617309-320C-4CA2-9AD0-D46CD9FB433F}" sibTransId="{935C695D-F0A8-4117-A735-830BF4AF16E8}"/>
    <dgm:cxn modelId="{41DDE1E2-91C7-4001-87A7-3252068287EC}" type="presOf" srcId="{69CC531F-B5F7-47A5-A853-A9CA2FA78A5A}" destId="{3271E0A1-5DA1-4F23-8F81-B2326D3D07BB}" srcOrd="0" destOrd="0" presId="urn:microsoft.com/office/officeart/2005/8/layout/hList3"/>
    <dgm:cxn modelId="{460E6F32-EB24-49BC-80D6-61A7CFB0AC15}" type="presParOf" srcId="{A3B79E97-EFDC-4177-88D6-56A91483E959}" destId="{18C79F31-83A5-48FE-B511-636B92FBAB53}" srcOrd="0" destOrd="0" presId="urn:microsoft.com/office/officeart/2005/8/layout/hList3"/>
    <dgm:cxn modelId="{CBF3907F-9E03-4E50-8755-EB1BCA6F0A0D}" type="presParOf" srcId="{A3B79E97-EFDC-4177-88D6-56A91483E959}" destId="{FBEE62F8-B4A2-4605-BCE9-DF5ABF7D6E83}" srcOrd="1" destOrd="0" presId="urn:microsoft.com/office/officeart/2005/8/layout/hList3"/>
    <dgm:cxn modelId="{F94F298E-B492-4561-A8D6-4B798919B68B}" type="presParOf" srcId="{FBEE62F8-B4A2-4605-BCE9-DF5ABF7D6E83}" destId="{3271E0A1-5DA1-4F23-8F81-B2326D3D07BB}" srcOrd="0" destOrd="0" presId="urn:microsoft.com/office/officeart/2005/8/layout/hList3"/>
    <dgm:cxn modelId="{2776FC6E-B6AF-4E4D-870C-2C895B50978B}" type="presParOf" srcId="{FBEE62F8-B4A2-4605-BCE9-DF5ABF7D6E83}" destId="{FEFCD9E1-544E-41B6-9D34-5E3B20464B38}" srcOrd="1" destOrd="0" presId="urn:microsoft.com/office/officeart/2005/8/layout/hList3"/>
    <dgm:cxn modelId="{8172DAF5-2DE6-4278-AA46-19375D6ECB31}" type="presParOf" srcId="{FBEE62F8-B4A2-4605-BCE9-DF5ABF7D6E83}" destId="{0421CA97-BF06-4FE7-BB91-1502678504F1}" srcOrd="2" destOrd="0" presId="urn:microsoft.com/office/officeart/2005/8/layout/hList3"/>
    <dgm:cxn modelId="{E54B175A-5CDE-44F6-ACF2-1E21ED44CC71}" type="presParOf" srcId="{A3B79E97-EFDC-4177-88D6-56A91483E959}" destId="{6E68B9A0-BFC5-4709-ABF1-81E16AD93D67}"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6A28CF-F770-41FD-A24D-4791EEEEBB1A}"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zh-TW" altLang="en-US"/>
        </a:p>
      </dgm:t>
    </dgm:pt>
    <dgm:pt modelId="{51122437-06FA-4C9A-B06A-D7DB092F3CE0}">
      <dgm:prSet phldrT="[文字]" custT="1"/>
      <dgm:spPr/>
      <dgm:t>
        <a:bodyPr/>
        <a:lstStyle/>
        <a:p>
          <a:r>
            <a:rPr lang="zh-TW" altLang="en-US" sz="5000" dirty="0" smtClean="0">
              <a:latin typeface="華康方圓體W7" pitchFamily="81" charset="-120"/>
              <a:ea typeface="華康方圓體W7" pitchFamily="81" charset="-120"/>
            </a:rPr>
            <a:t>接受</a:t>
          </a:r>
          <a:endParaRPr lang="zh-TW" altLang="en-US" sz="5000" dirty="0">
            <a:latin typeface="華康方圓體W7" pitchFamily="81" charset="-120"/>
            <a:ea typeface="華康方圓體W7" pitchFamily="81" charset="-120"/>
          </a:endParaRPr>
        </a:p>
      </dgm:t>
    </dgm:pt>
    <dgm:pt modelId="{B02E309C-756B-4FA8-894D-B988662C20D0}" type="parTrans" cxnId="{47FA0777-3745-4C94-9904-0974496BAFB2}">
      <dgm:prSet/>
      <dgm:spPr/>
      <dgm:t>
        <a:bodyPr/>
        <a:lstStyle/>
        <a:p>
          <a:endParaRPr lang="zh-TW" altLang="en-US"/>
        </a:p>
      </dgm:t>
    </dgm:pt>
    <dgm:pt modelId="{7EF1A6F8-ADC9-42F6-A4E1-98CE5EEB74FE}" type="sibTrans" cxnId="{47FA0777-3745-4C94-9904-0974496BAFB2}">
      <dgm:prSet/>
      <dgm:spPr/>
      <dgm:t>
        <a:bodyPr/>
        <a:lstStyle/>
        <a:p>
          <a:endParaRPr lang="zh-TW" altLang="en-US"/>
        </a:p>
      </dgm:t>
    </dgm:pt>
    <dgm:pt modelId="{5DD499F0-C21F-4E4F-9674-871026BAAE99}">
      <dgm:prSet phldrT="[文字]" custT="1"/>
      <dgm:spPr/>
      <dgm:t>
        <a:bodyPr/>
        <a:lstStyle/>
        <a:p>
          <a:r>
            <a:rPr lang="zh-TW" altLang="en-US" sz="5000" dirty="0" smtClean="0">
              <a:latin typeface="華康方圓體W7" pitchFamily="81" charset="-120"/>
              <a:ea typeface="華康方圓體W7" pitchFamily="81" charset="-120"/>
            </a:rPr>
            <a:t>反應</a:t>
          </a:r>
          <a:endParaRPr lang="zh-TW" altLang="en-US" sz="5000" dirty="0">
            <a:latin typeface="華康方圓體W7" pitchFamily="81" charset="-120"/>
            <a:ea typeface="華康方圓體W7" pitchFamily="81" charset="-120"/>
          </a:endParaRPr>
        </a:p>
      </dgm:t>
    </dgm:pt>
    <dgm:pt modelId="{FA1291E9-4B33-47B9-8A39-50CBB5D6357F}" type="parTrans" cxnId="{A1C3C12B-3D38-48FA-BEC2-29873EAF2650}">
      <dgm:prSet/>
      <dgm:spPr/>
      <dgm:t>
        <a:bodyPr/>
        <a:lstStyle/>
        <a:p>
          <a:endParaRPr lang="zh-TW" altLang="en-US"/>
        </a:p>
      </dgm:t>
    </dgm:pt>
    <dgm:pt modelId="{B4F427AF-7DFB-400B-A311-8C389C6DF02A}" type="sibTrans" cxnId="{A1C3C12B-3D38-48FA-BEC2-29873EAF2650}">
      <dgm:prSet/>
      <dgm:spPr/>
      <dgm:t>
        <a:bodyPr/>
        <a:lstStyle/>
        <a:p>
          <a:endParaRPr lang="zh-TW" altLang="en-US"/>
        </a:p>
      </dgm:t>
    </dgm:pt>
    <dgm:pt modelId="{42F30328-A285-4131-8B7A-D364C04698A5}">
      <dgm:prSet phldrT="[文字]" custT="1"/>
      <dgm:spPr/>
      <dgm:t>
        <a:bodyPr/>
        <a:lstStyle/>
        <a:p>
          <a:r>
            <a:rPr lang="zh-TW" altLang="en-US" sz="5000" dirty="0" smtClean="0">
              <a:latin typeface="華康方圓體W7" pitchFamily="81" charset="-120"/>
              <a:ea typeface="華康方圓體W7" pitchFamily="81" charset="-120"/>
            </a:rPr>
            <a:t>組織</a:t>
          </a:r>
          <a:endParaRPr lang="zh-TW" altLang="en-US" sz="5000" dirty="0">
            <a:latin typeface="華康方圓體W7" pitchFamily="81" charset="-120"/>
            <a:ea typeface="華康方圓體W7" pitchFamily="81" charset="-120"/>
          </a:endParaRPr>
        </a:p>
      </dgm:t>
    </dgm:pt>
    <dgm:pt modelId="{645A0FD8-9A48-463F-BC2A-85C5847739B3}" type="parTrans" cxnId="{7B7ADEC6-D228-4295-8C2C-E458B4D23FED}">
      <dgm:prSet/>
      <dgm:spPr/>
      <dgm:t>
        <a:bodyPr/>
        <a:lstStyle/>
        <a:p>
          <a:endParaRPr lang="zh-TW" altLang="en-US"/>
        </a:p>
      </dgm:t>
    </dgm:pt>
    <dgm:pt modelId="{5C64C168-DC63-48AB-B90E-91D22AA7C86B}" type="sibTrans" cxnId="{7B7ADEC6-D228-4295-8C2C-E458B4D23FED}">
      <dgm:prSet/>
      <dgm:spPr/>
      <dgm:t>
        <a:bodyPr/>
        <a:lstStyle/>
        <a:p>
          <a:endParaRPr lang="zh-TW" altLang="en-US"/>
        </a:p>
      </dgm:t>
    </dgm:pt>
    <dgm:pt modelId="{37688FB5-E289-4606-B482-5C478DDACEDA}">
      <dgm:prSet custT="1"/>
      <dgm:spPr/>
      <dgm:t>
        <a:bodyPr/>
        <a:lstStyle/>
        <a:p>
          <a:r>
            <a:rPr lang="zh-TW" altLang="en-US" sz="5000" dirty="0" smtClean="0">
              <a:latin typeface="華康方圓體W7" pitchFamily="81" charset="-120"/>
              <a:ea typeface="華康方圓體W7" pitchFamily="81" charset="-120"/>
            </a:rPr>
            <a:t>內化</a:t>
          </a:r>
          <a:endParaRPr lang="zh-TW" altLang="en-US" sz="5000" dirty="0">
            <a:latin typeface="華康方圓體W7" pitchFamily="81" charset="-120"/>
            <a:ea typeface="華康方圓體W7" pitchFamily="81" charset="-120"/>
          </a:endParaRPr>
        </a:p>
      </dgm:t>
    </dgm:pt>
    <dgm:pt modelId="{3CD41F6E-A435-4FD7-AC95-75050138FA2E}" type="parTrans" cxnId="{C5A63F43-4B08-47CF-B111-FBF114029407}">
      <dgm:prSet/>
      <dgm:spPr/>
      <dgm:t>
        <a:bodyPr/>
        <a:lstStyle/>
        <a:p>
          <a:endParaRPr lang="zh-TW" altLang="en-US"/>
        </a:p>
      </dgm:t>
    </dgm:pt>
    <dgm:pt modelId="{18C46F29-D950-4928-8211-7E9EDE7C5D2A}" type="sibTrans" cxnId="{C5A63F43-4B08-47CF-B111-FBF114029407}">
      <dgm:prSet/>
      <dgm:spPr/>
      <dgm:t>
        <a:bodyPr/>
        <a:lstStyle/>
        <a:p>
          <a:endParaRPr lang="zh-TW" altLang="en-US"/>
        </a:p>
      </dgm:t>
    </dgm:pt>
    <dgm:pt modelId="{695BCDC3-7865-47FA-BCED-460C61ABB1F7}">
      <dgm:prSet custT="1"/>
      <dgm:spPr/>
      <dgm:t>
        <a:bodyPr/>
        <a:lstStyle/>
        <a:p>
          <a:r>
            <a:rPr lang="zh-TW" altLang="en-US" sz="5000" dirty="0" smtClean="0">
              <a:latin typeface="華康方圓體W7" pitchFamily="81" charset="-120"/>
              <a:ea typeface="華康方圓體W7" pitchFamily="81" charset="-120"/>
            </a:rPr>
            <a:t>特化</a:t>
          </a:r>
          <a:endParaRPr lang="zh-TW" altLang="en-US" sz="5000" dirty="0">
            <a:latin typeface="華康方圓體W7" pitchFamily="81" charset="-120"/>
            <a:ea typeface="華康方圓體W7" pitchFamily="81" charset="-120"/>
          </a:endParaRPr>
        </a:p>
      </dgm:t>
    </dgm:pt>
    <dgm:pt modelId="{66EE76A0-ECF3-4B97-BDCB-281A3A150706}" type="parTrans" cxnId="{A8919693-C418-45D6-B2C3-EFD8AE60F5B5}">
      <dgm:prSet/>
      <dgm:spPr/>
      <dgm:t>
        <a:bodyPr/>
        <a:lstStyle/>
        <a:p>
          <a:endParaRPr lang="zh-TW" altLang="en-US"/>
        </a:p>
      </dgm:t>
    </dgm:pt>
    <dgm:pt modelId="{F0F93A5E-981D-4334-83B1-A53A7EEB0B6A}" type="sibTrans" cxnId="{A8919693-C418-45D6-B2C3-EFD8AE60F5B5}">
      <dgm:prSet/>
      <dgm:spPr/>
      <dgm:t>
        <a:bodyPr/>
        <a:lstStyle/>
        <a:p>
          <a:endParaRPr lang="zh-TW" altLang="en-US"/>
        </a:p>
      </dgm:t>
    </dgm:pt>
    <dgm:pt modelId="{26194106-DCB7-4253-B74A-C27AFC4AB66B}" type="pres">
      <dgm:prSet presAssocID="{F66A28CF-F770-41FD-A24D-4791EEEEBB1A}" presName="Name0" presStyleCnt="0">
        <dgm:presLayoutVars>
          <dgm:dir/>
          <dgm:resizeHandles val="exact"/>
        </dgm:presLayoutVars>
      </dgm:prSet>
      <dgm:spPr/>
      <dgm:t>
        <a:bodyPr/>
        <a:lstStyle/>
        <a:p>
          <a:endParaRPr lang="zh-TW" altLang="en-US"/>
        </a:p>
      </dgm:t>
    </dgm:pt>
    <dgm:pt modelId="{BC35703E-E823-4B3E-9587-C6AA14557EE7}" type="pres">
      <dgm:prSet presAssocID="{51122437-06FA-4C9A-B06A-D7DB092F3CE0}" presName="node" presStyleLbl="node1" presStyleIdx="0" presStyleCnt="5" custScaleY="427355">
        <dgm:presLayoutVars>
          <dgm:bulletEnabled val="1"/>
        </dgm:presLayoutVars>
      </dgm:prSet>
      <dgm:spPr/>
      <dgm:t>
        <a:bodyPr/>
        <a:lstStyle/>
        <a:p>
          <a:endParaRPr lang="zh-TW" altLang="en-US"/>
        </a:p>
      </dgm:t>
    </dgm:pt>
    <dgm:pt modelId="{2ACC84DF-47DA-4EB7-A3B2-5ACC19C40AF3}" type="pres">
      <dgm:prSet presAssocID="{7EF1A6F8-ADC9-42F6-A4E1-98CE5EEB74FE}" presName="sibTrans" presStyleLbl="sibTrans2D1" presStyleIdx="0" presStyleCnt="4" custScaleX="163253" custScaleY="339875"/>
      <dgm:spPr/>
      <dgm:t>
        <a:bodyPr/>
        <a:lstStyle/>
        <a:p>
          <a:endParaRPr lang="zh-TW" altLang="en-US"/>
        </a:p>
      </dgm:t>
    </dgm:pt>
    <dgm:pt modelId="{61DE00DC-E936-41F7-901A-16A68C776D81}" type="pres">
      <dgm:prSet presAssocID="{7EF1A6F8-ADC9-42F6-A4E1-98CE5EEB74FE}" presName="connectorText" presStyleLbl="sibTrans2D1" presStyleIdx="0" presStyleCnt="4"/>
      <dgm:spPr/>
      <dgm:t>
        <a:bodyPr/>
        <a:lstStyle/>
        <a:p>
          <a:endParaRPr lang="zh-TW" altLang="en-US"/>
        </a:p>
      </dgm:t>
    </dgm:pt>
    <dgm:pt modelId="{BA9CCDC7-EBDA-4E47-9702-CAFAFFE4143C}" type="pres">
      <dgm:prSet presAssocID="{5DD499F0-C21F-4E4F-9674-871026BAAE99}" presName="node" presStyleLbl="node1" presStyleIdx="1" presStyleCnt="5" custScaleY="452043">
        <dgm:presLayoutVars>
          <dgm:bulletEnabled val="1"/>
        </dgm:presLayoutVars>
      </dgm:prSet>
      <dgm:spPr/>
      <dgm:t>
        <a:bodyPr/>
        <a:lstStyle/>
        <a:p>
          <a:endParaRPr lang="zh-TW" altLang="en-US"/>
        </a:p>
      </dgm:t>
    </dgm:pt>
    <dgm:pt modelId="{55C7131F-9BF9-4469-B50C-598FB15B24F4}" type="pres">
      <dgm:prSet presAssocID="{B4F427AF-7DFB-400B-A311-8C389C6DF02A}" presName="sibTrans" presStyleLbl="sibTrans2D1" presStyleIdx="1" presStyleCnt="4" custScaleX="163253" custScaleY="339875"/>
      <dgm:spPr/>
      <dgm:t>
        <a:bodyPr/>
        <a:lstStyle/>
        <a:p>
          <a:endParaRPr lang="zh-TW" altLang="en-US"/>
        </a:p>
      </dgm:t>
    </dgm:pt>
    <dgm:pt modelId="{DAEE99B6-2BDD-400C-A7AC-8E05566A4C66}" type="pres">
      <dgm:prSet presAssocID="{B4F427AF-7DFB-400B-A311-8C389C6DF02A}" presName="connectorText" presStyleLbl="sibTrans2D1" presStyleIdx="1" presStyleCnt="4"/>
      <dgm:spPr/>
      <dgm:t>
        <a:bodyPr/>
        <a:lstStyle/>
        <a:p>
          <a:endParaRPr lang="zh-TW" altLang="en-US"/>
        </a:p>
      </dgm:t>
    </dgm:pt>
    <dgm:pt modelId="{5CEA4D2F-0AA8-49AB-B671-3562F277CB8D}" type="pres">
      <dgm:prSet presAssocID="{37688FB5-E289-4606-B482-5C478DDACEDA}" presName="node" presStyleLbl="node1" presStyleIdx="2" presStyleCnt="5" custScaleY="452043">
        <dgm:presLayoutVars>
          <dgm:bulletEnabled val="1"/>
        </dgm:presLayoutVars>
      </dgm:prSet>
      <dgm:spPr/>
      <dgm:t>
        <a:bodyPr/>
        <a:lstStyle/>
        <a:p>
          <a:endParaRPr lang="zh-TW" altLang="en-US"/>
        </a:p>
      </dgm:t>
    </dgm:pt>
    <dgm:pt modelId="{1F99C578-7434-4A85-B952-CB77F3AEE686}" type="pres">
      <dgm:prSet presAssocID="{18C46F29-D950-4928-8211-7E9EDE7C5D2A}" presName="sibTrans" presStyleLbl="sibTrans2D1" presStyleIdx="2" presStyleCnt="4" custScaleX="163253" custScaleY="339875"/>
      <dgm:spPr/>
      <dgm:t>
        <a:bodyPr/>
        <a:lstStyle/>
        <a:p>
          <a:endParaRPr lang="zh-TW" altLang="en-US"/>
        </a:p>
      </dgm:t>
    </dgm:pt>
    <dgm:pt modelId="{F3C8DA98-EC7D-4ACA-A3BD-A49C4379C4A3}" type="pres">
      <dgm:prSet presAssocID="{18C46F29-D950-4928-8211-7E9EDE7C5D2A}" presName="connectorText" presStyleLbl="sibTrans2D1" presStyleIdx="2" presStyleCnt="4"/>
      <dgm:spPr/>
      <dgm:t>
        <a:bodyPr/>
        <a:lstStyle/>
        <a:p>
          <a:endParaRPr lang="zh-TW" altLang="en-US"/>
        </a:p>
      </dgm:t>
    </dgm:pt>
    <dgm:pt modelId="{7B422EBD-6061-4E30-8FB6-CFF5F577446A}" type="pres">
      <dgm:prSet presAssocID="{42F30328-A285-4131-8B7A-D364C04698A5}" presName="node" presStyleLbl="node1" presStyleIdx="3" presStyleCnt="5" custScaleY="452043" custLinFactNeighborX="-7740" custLinFactNeighborY="-1613">
        <dgm:presLayoutVars>
          <dgm:bulletEnabled val="1"/>
        </dgm:presLayoutVars>
      </dgm:prSet>
      <dgm:spPr/>
      <dgm:t>
        <a:bodyPr/>
        <a:lstStyle/>
        <a:p>
          <a:endParaRPr lang="zh-TW" altLang="en-US"/>
        </a:p>
      </dgm:t>
    </dgm:pt>
    <dgm:pt modelId="{F1AD94D1-7498-4AF3-AC39-6D2250148A9E}" type="pres">
      <dgm:prSet presAssocID="{5C64C168-DC63-48AB-B90E-91D22AA7C86B}" presName="sibTrans" presStyleLbl="sibTrans2D1" presStyleIdx="3" presStyleCnt="4" custScaleX="163253" custScaleY="339875"/>
      <dgm:spPr/>
      <dgm:t>
        <a:bodyPr/>
        <a:lstStyle/>
        <a:p>
          <a:endParaRPr lang="zh-TW" altLang="en-US"/>
        </a:p>
      </dgm:t>
    </dgm:pt>
    <dgm:pt modelId="{1AC66877-2C93-4A41-A438-019184BAD2A3}" type="pres">
      <dgm:prSet presAssocID="{5C64C168-DC63-48AB-B90E-91D22AA7C86B}" presName="connectorText" presStyleLbl="sibTrans2D1" presStyleIdx="3" presStyleCnt="4"/>
      <dgm:spPr/>
      <dgm:t>
        <a:bodyPr/>
        <a:lstStyle/>
        <a:p>
          <a:endParaRPr lang="zh-TW" altLang="en-US"/>
        </a:p>
      </dgm:t>
    </dgm:pt>
    <dgm:pt modelId="{98C4F861-9168-4F65-A73C-9506C9340C9B}" type="pres">
      <dgm:prSet presAssocID="{695BCDC3-7865-47FA-BCED-460C61ABB1F7}" presName="node" presStyleLbl="node1" presStyleIdx="4" presStyleCnt="5" custScaleY="452043">
        <dgm:presLayoutVars>
          <dgm:bulletEnabled val="1"/>
        </dgm:presLayoutVars>
      </dgm:prSet>
      <dgm:spPr/>
      <dgm:t>
        <a:bodyPr/>
        <a:lstStyle/>
        <a:p>
          <a:endParaRPr lang="zh-TW" altLang="en-US"/>
        </a:p>
      </dgm:t>
    </dgm:pt>
  </dgm:ptLst>
  <dgm:cxnLst>
    <dgm:cxn modelId="{9173ED57-47D0-401E-BB7A-B2E1D30C66A0}" type="presOf" srcId="{7EF1A6F8-ADC9-42F6-A4E1-98CE5EEB74FE}" destId="{2ACC84DF-47DA-4EB7-A3B2-5ACC19C40AF3}" srcOrd="0" destOrd="0" presId="urn:microsoft.com/office/officeart/2005/8/layout/process1"/>
    <dgm:cxn modelId="{47FA0777-3745-4C94-9904-0974496BAFB2}" srcId="{F66A28CF-F770-41FD-A24D-4791EEEEBB1A}" destId="{51122437-06FA-4C9A-B06A-D7DB092F3CE0}" srcOrd="0" destOrd="0" parTransId="{B02E309C-756B-4FA8-894D-B988662C20D0}" sibTransId="{7EF1A6F8-ADC9-42F6-A4E1-98CE5EEB74FE}"/>
    <dgm:cxn modelId="{9D2DC555-DF65-4DD1-AE42-1F1707E5EE66}" type="presOf" srcId="{B4F427AF-7DFB-400B-A311-8C389C6DF02A}" destId="{55C7131F-9BF9-4469-B50C-598FB15B24F4}" srcOrd="0" destOrd="0" presId="urn:microsoft.com/office/officeart/2005/8/layout/process1"/>
    <dgm:cxn modelId="{F86F4458-4008-496E-B7EF-ED83D5F53A35}" type="presOf" srcId="{51122437-06FA-4C9A-B06A-D7DB092F3CE0}" destId="{BC35703E-E823-4B3E-9587-C6AA14557EE7}" srcOrd="0" destOrd="0" presId="urn:microsoft.com/office/officeart/2005/8/layout/process1"/>
    <dgm:cxn modelId="{F5779F1A-7316-4724-AE53-CF2BA08D9717}" type="presOf" srcId="{7EF1A6F8-ADC9-42F6-A4E1-98CE5EEB74FE}" destId="{61DE00DC-E936-41F7-901A-16A68C776D81}" srcOrd="1" destOrd="0" presId="urn:microsoft.com/office/officeart/2005/8/layout/process1"/>
    <dgm:cxn modelId="{0BB8143B-DDDD-4F87-970F-280F52B4E4A3}" type="presOf" srcId="{37688FB5-E289-4606-B482-5C478DDACEDA}" destId="{5CEA4D2F-0AA8-49AB-B671-3562F277CB8D}" srcOrd="0" destOrd="0" presId="urn:microsoft.com/office/officeart/2005/8/layout/process1"/>
    <dgm:cxn modelId="{A8919693-C418-45D6-B2C3-EFD8AE60F5B5}" srcId="{F66A28CF-F770-41FD-A24D-4791EEEEBB1A}" destId="{695BCDC3-7865-47FA-BCED-460C61ABB1F7}" srcOrd="4" destOrd="0" parTransId="{66EE76A0-ECF3-4B97-BDCB-281A3A150706}" sibTransId="{F0F93A5E-981D-4334-83B1-A53A7EEB0B6A}"/>
    <dgm:cxn modelId="{7A80843D-F08A-4EBA-97CD-457EC42228B9}" type="presOf" srcId="{5C64C168-DC63-48AB-B90E-91D22AA7C86B}" destId="{1AC66877-2C93-4A41-A438-019184BAD2A3}" srcOrd="1" destOrd="0" presId="urn:microsoft.com/office/officeart/2005/8/layout/process1"/>
    <dgm:cxn modelId="{DA37DA2E-0D98-4936-BAE6-FA74E6EC7C57}" type="presOf" srcId="{18C46F29-D950-4928-8211-7E9EDE7C5D2A}" destId="{F3C8DA98-EC7D-4ACA-A3BD-A49C4379C4A3}" srcOrd="1" destOrd="0" presId="urn:microsoft.com/office/officeart/2005/8/layout/process1"/>
    <dgm:cxn modelId="{7B7ADEC6-D228-4295-8C2C-E458B4D23FED}" srcId="{F66A28CF-F770-41FD-A24D-4791EEEEBB1A}" destId="{42F30328-A285-4131-8B7A-D364C04698A5}" srcOrd="3" destOrd="0" parTransId="{645A0FD8-9A48-463F-BC2A-85C5847739B3}" sibTransId="{5C64C168-DC63-48AB-B90E-91D22AA7C86B}"/>
    <dgm:cxn modelId="{F82A50C5-8330-4D46-9E87-65FA6DAC8925}" type="presOf" srcId="{B4F427AF-7DFB-400B-A311-8C389C6DF02A}" destId="{DAEE99B6-2BDD-400C-A7AC-8E05566A4C66}" srcOrd="1" destOrd="0" presId="urn:microsoft.com/office/officeart/2005/8/layout/process1"/>
    <dgm:cxn modelId="{A1C3C12B-3D38-48FA-BEC2-29873EAF2650}" srcId="{F66A28CF-F770-41FD-A24D-4791EEEEBB1A}" destId="{5DD499F0-C21F-4E4F-9674-871026BAAE99}" srcOrd="1" destOrd="0" parTransId="{FA1291E9-4B33-47B9-8A39-50CBB5D6357F}" sibTransId="{B4F427AF-7DFB-400B-A311-8C389C6DF02A}"/>
    <dgm:cxn modelId="{3B3644B0-9347-4050-842D-6E0990399BFB}" type="presOf" srcId="{695BCDC3-7865-47FA-BCED-460C61ABB1F7}" destId="{98C4F861-9168-4F65-A73C-9506C9340C9B}" srcOrd="0" destOrd="0" presId="urn:microsoft.com/office/officeart/2005/8/layout/process1"/>
    <dgm:cxn modelId="{2CC63C79-0A18-4AC2-BC32-9E60B0834EBC}" type="presOf" srcId="{F66A28CF-F770-41FD-A24D-4791EEEEBB1A}" destId="{26194106-DCB7-4253-B74A-C27AFC4AB66B}" srcOrd="0" destOrd="0" presId="urn:microsoft.com/office/officeart/2005/8/layout/process1"/>
    <dgm:cxn modelId="{C5A63F43-4B08-47CF-B111-FBF114029407}" srcId="{F66A28CF-F770-41FD-A24D-4791EEEEBB1A}" destId="{37688FB5-E289-4606-B482-5C478DDACEDA}" srcOrd="2" destOrd="0" parTransId="{3CD41F6E-A435-4FD7-AC95-75050138FA2E}" sibTransId="{18C46F29-D950-4928-8211-7E9EDE7C5D2A}"/>
    <dgm:cxn modelId="{A030E06D-DA39-46D2-A334-5A5B6BF17F5E}" type="presOf" srcId="{42F30328-A285-4131-8B7A-D364C04698A5}" destId="{7B422EBD-6061-4E30-8FB6-CFF5F577446A}" srcOrd="0" destOrd="0" presId="urn:microsoft.com/office/officeart/2005/8/layout/process1"/>
    <dgm:cxn modelId="{03507A71-5839-4286-B7BE-D3F68E0711DB}" type="presOf" srcId="{5C64C168-DC63-48AB-B90E-91D22AA7C86B}" destId="{F1AD94D1-7498-4AF3-AC39-6D2250148A9E}" srcOrd="0" destOrd="0" presId="urn:microsoft.com/office/officeart/2005/8/layout/process1"/>
    <dgm:cxn modelId="{2C2EE3D6-8807-4EC6-99C5-C06AC77DF4D4}" type="presOf" srcId="{5DD499F0-C21F-4E4F-9674-871026BAAE99}" destId="{BA9CCDC7-EBDA-4E47-9702-CAFAFFE4143C}" srcOrd="0" destOrd="0" presId="urn:microsoft.com/office/officeart/2005/8/layout/process1"/>
    <dgm:cxn modelId="{730BAE74-F6B3-4C3C-AE0C-820C63436983}" type="presOf" srcId="{18C46F29-D950-4928-8211-7E9EDE7C5D2A}" destId="{1F99C578-7434-4A85-B952-CB77F3AEE686}" srcOrd="0" destOrd="0" presId="urn:microsoft.com/office/officeart/2005/8/layout/process1"/>
    <dgm:cxn modelId="{89BF31AF-0D29-4F2C-8331-BC2BC28F6088}" type="presParOf" srcId="{26194106-DCB7-4253-B74A-C27AFC4AB66B}" destId="{BC35703E-E823-4B3E-9587-C6AA14557EE7}" srcOrd="0" destOrd="0" presId="urn:microsoft.com/office/officeart/2005/8/layout/process1"/>
    <dgm:cxn modelId="{7994177D-DB9F-459C-BBEA-F551107BC359}" type="presParOf" srcId="{26194106-DCB7-4253-B74A-C27AFC4AB66B}" destId="{2ACC84DF-47DA-4EB7-A3B2-5ACC19C40AF3}" srcOrd="1" destOrd="0" presId="urn:microsoft.com/office/officeart/2005/8/layout/process1"/>
    <dgm:cxn modelId="{64AA3AE3-FCB4-431F-A08F-377EA7426684}" type="presParOf" srcId="{2ACC84DF-47DA-4EB7-A3B2-5ACC19C40AF3}" destId="{61DE00DC-E936-41F7-901A-16A68C776D81}" srcOrd="0" destOrd="0" presId="urn:microsoft.com/office/officeart/2005/8/layout/process1"/>
    <dgm:cxn modelId="{36179FB0-8144-4FF7-AB38-57242DBED06C}" type="presParOf" srcId="{26194106-DCB7-4253-B74A-C27AFC4AB66B}" destId="{BA9CCDC7-EBDA-4E47-9702-CAFAFFE4143C}" srcOrd="2" destOrd="0" presId="urn:microsoft.com/office/officeart/2005/8/layout/process1"/>
    <dgm:cxn modelId="{771A2616-B476-4E65-873D-21ECBFD6F14F}" type="presParOf" srcId="{26194106-DCB7-4253-B74A-C27AFC4AB66B}" destId="{55C7131F-9BF9-4469-B50C-598FB15B24F4}" srcOrd="3" destOrd="0" presId="urn:microsoft.com/office/officeart/2005/8/layout/process1"/>
    <dgm:cxn modelId="{07976BE7-EF3A-47D3-AF80-D5A07FDD71F0}" type="presParOf" srcId="{55C7131F-9BF9-4469-B50C-598FB15B24F4}" destId="{DAEE99B6-2BDD-400C-A7AC-8E05566A4C66}" srcOrd="0" destOrd="0" presId="urn:microsoft.com/office/officeart/2005/8/layout/process1"/>
    <dgm:cxn modelId="{B5B04A53-BA0D-4993-B512-565E3AA1F049}" type="presParOf" srcId="{26194106-DCB7-4253-B74A-C27AFC4AB66B}" destId="{5CEA4D2F-0AA8-49AB-B671-3562F277CB8D}" srcOrd="4" destOrd="0" presId="urn:microsoft.com/office/officeart/2005/8/layout/process1"/>
    <dgm:cxn modelId="{B4358DDB-2C50-4C96-81CE-0A1CE4CC1D2F}" type="presParOf" srcId="{26194106-DCB7-4253-B74A-C27AFC4AB66B}" destId="{1F99C578-7434-4A85-B952-CB77F3AEE686}" srcOrd="5" destOrd="0" presId="urn:microsoft.com/office/officeart/2005/8/layout/process1"/>
    <dgm:cxn modelId="{A7422F2B-F616-439B-9898-1AA27AFC64F0}" type="presParOf" srcId="{1F99C578-7434-4A85-B952-CB77F3AEE686}" destId="{F3C8DA98-EC7D-4ACA-A3BD-A49C4379C4A3}" srcOrd="0" destOrd="0" presId="urn:microsoft.com/office/officeart/2005/8/layout/process1"/>
    <dgm:cxn modelId="{A46F4B4D-9A59-4276-A297-6787B062B891}" type="presParOf" srcId="{26194106-DCB7-4253-B74A-C27AFC4AB66B}" destId="{7B422EBD-6061-4E30-8FB6-CFF5F577446A}" srcOrd="6" destOrd="0" presId="urn:microsoft.com/office/officeart/2005/8/layout/process1"/>
    <dgm:cxn modelId="{B3D00037-E094-445F-B8A1-400B9701931F}" type="presParOf" srcId="{26194106-DCB7-4253-B74A-C27AFC4AB66B}" destId="{F1AD94D1-7498-4AF3-AC39-6D2250148A9E}" srcOrd="7" destOrd="0" presId="urn:microsoft.com/office/officeart/2005/8/layout/process1"/>
    <dgm:cxn modelId="{4FB6EE02-7862-4BE5-B8C6-7E37691C2BAF}" type="presParOf" srcId="{F1AD94D1-7498-4AF3-AC39-6D2250148A9E}" destId="{1AC66877-2C93-4A41-A438-019184BAD2A3}" srcOrd="0" destOrd="0" presId="urn:microsoft.com/office/officeart/2005/8/layout/process1"/>
    <dgm:cxn modelId="{E95FF725-D02A-4DEE-A203-C50A559FB83D}" type="presParOf" srcId="{26194106-DCB7-4253-B74A-C27AFC4AB66B}" destId="{98C4F861-9168-4F65-A73C-9506C9340C9B}" srcOrd="8"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6A28CF-F770-41FD-A24D-4791EEEEBB1A}"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zh-TW" altLang="en-US"/>
        </a:p>
      </dgm:t>
    </dgm:pt>
    <dgm:pt modelId="{51122437-06FA-4C9A-B06A-D7DB092F3CE0}">
      <dgm:prSet phldrT="[文字]" custT="1"/>
      <dgm:spPr/>
      <dgm:t>
        <a:bodyPr/>
        <a:lstStyle/>
        <a:p>
          <a:r>
            <a:rPr lang="zh-TW" altLang="en-US" sz="5000" dirty="0" smtClean="0">
              <a:latin typeface="華康方圓體W7" pitchFamily="81" charset="-120"/>
              <a:ea typeface="華康方圓體W7" pitchFamily="81" charset="-120"/>
            </a:rPr>
            <a:t>知覺</a:t>
          </a:r>
          <a:endParaRPr lang="zh-TW" altLang="en-US" sz="5000" dirty="0">
            <a:latin typeface="華康方圓體W7" pitchFamily="81" charset="-120"/>
            <a:ea typeface="華康方圓體W7" pitchFamily="81" charset="-120"/>
          </a:endParaRPr>
        </a:p>
      </dgm:t>
    </dgm:pt>
    <dgm:pt modelId="{B02E309C-756B-4FA8-894D-B988662C20D0}" type="parTrans" cxnId="{47FA0777-3745-4C94-9904-0974496BAFB2}">
      <dgm:prSet/>
      <dgm:spPr/>
      <dgm:t>
        <a:bodyPr/>
        <a:lstStyle/>
        <a:p>
          <a:endParaRPr lang="zh-TW" altLang="en-US"/>
        </a:p>
      </dgm:t>
    </dgm:pt>
    <dgm:pt modelId="{7EF1A6F8-ADC9-42F6-A4E1-98CE5EEB74FE}" type="sibTrans" cxnId="{47FA0777-3745-4C94-9904-0974496BAFB2}">
      <dgm:prSet/>
      <dgm:spPr/>
      <dgm:t>
        <a:bodyPr/>
        <a:lstStyle/>
        <a:p>
          <a:endParaRPr lang="zh-TW" altLang="en-US"/>
        </a:p>
      </dgm:t>
    </dgm:pt>
    <dgm:pt modelId="{5DD499F0-C21F-4E4F-9674-871026BAAE99}">
      <dgm:prSet phldrT="[文字]" custT="1"/>
      <dgm:spPr/>
      <dgm:t>
        <a:bodyPr/>
        <a:lstStyle/>
        <a:p>
          <a:r>
            <a:rPr lang="zh-TW" altLang="en-US" sz="5000" dirty="0" smtClean="0">
              <a:latin typeface="華康方圓體W7" pitchFamily="81" charset="-120"/>
              <a:ea typeface="華康方圓體W7" pitchFamily="81" charset="-120"/>
            </a:rPr>
            <a:t>準備</a:t>
          </a:r>
          <a:endParaRPr lang="zh-TW" altLang="en-US" sz="5000" dirty="0">
            <a:latin typeface="華康方圓體W7" pitchFamily="81" charset="-120"/>
            <a:ea typeface="華康方圓體W7" pitchFamily="81" charset="-120"/>
          </a:endParaRPr>
        </a:p>
      </dgm:t>
    </dgm:pt>
    <dgm:pt modelId="{FA1291E9-4B33-47B9-8A39-50CBB5D6357F}" type="parTrans" cxnId="{A1C3C12B-3D38-48FA-BEC2-29873EAF2650}">
      <dgm:prSet/>
      <dgm:spPr/>
      <dgm:t>
        <a:bodyPr/>
        <a:lstStyle/>
        <a:p>
          <a:endParaRPr lang="zh-TW" altLang="en-US"/>
        </a:p>
      </dgm:t>
    </dgm:pt>
    <dgm:pt modelId="{B4F427AF-7DFB-400B-A311-8C389C6DF02A}" type="sibTrans" cxnId="{A1C3C12B-3D38-48FA-BEC2-29873EAF2650}">
      <dgm:prSet/>
      <dgm:spPr/>
      <dgm:t>
        <a:bodyPr/>
        <a:lstStyle/>
        <a:p>
          <a:endParaRPr lang="zh-TW" altLang="en-US"/>
        </a:p>
      </dgm:t>
    </dgm:pt>
    <dgm:pt modelId="{42F30328-A285-4131-8B7A-D364C04698A5}">
      <dgm:prSet phldrT="[文字]" custT="1"/>
      <dgm:spPr/>
      <dgm:t>
        <a:bodyPr/>
        <a:lstStyle/>
        <a:p>
          <a:r>
            <a:rPr lang="zh-TW" altLang="en-US" sz="2800" dirty="0" smtClean="0">
              <a:latin typeface="華康方圓體W7" pitchFamily="81" charset="-120"/>
              <a:ea typeface="華康方圓體W7" pitchFamily="81" charset="-120"/>
            </a:rPr>
            <a:t>機械式反應</a:t>
          </a:r>
          <a:endParaRPr lang="zh-TW" altLang="en-US" sz="2800" dirty="0">
            <a:latin typeface="華康方圓體W7" pitchFamily="81" charset="-120"/>
            <a:ea typeface="華康方圓體W7" pitchFamily="81" charset="-120"/>
          </a:endParaRPr>
        </a:p>
      </dgm:t>
    </dgm:pt>
    <dgm:pt modelId="{645A0FD8-9A48-463F-BC2A-85C5847739B3}" type="parTrans" cxnId="{7B7ADEC6-D228-4295-8C2C-E458B4D23FED}">
      <dgm:prSet/>
      <dgm:spPr/>
      <dgm:t>
        <a:bodyPr/>
        <a:lstStyle/>
        <a:p>
          <a:endParaRPr lang="zh-TW" altLang="en-US"/>
        </a:p>
      </dgm:t>
    </dgm:pt>
    <dgm:pt modelId="{5C64C168-DC63-48AB-B90E-91D22AA7C86B}" type="sibTrans" cxnId="{7B7ADEC6-D228-4295-8C2C-E458B4D23FED}">
      <dgm:prSet/>
      <dgm:spPr/>
      <dgm:t>
        <a:bodyPr/>
        <a:lstStyle/>
        <a:p>
          <a:endParaRPr lang="zh-TW" altLang="en-US"/>
        </a:p>
      </dgm:t>
    </dgm:pt>
    <dgm:pt modelId="{37688FB5-E289-4606-B482-5C478DDACEDA}">
      <dgm:prSet custT="1"/>
      <dgm:spPr/>
      <dgm:t>
        <a:bodyPr/>
        <a:lstStyle/>
        <a:p>
          <a:r>
            <a:rPr lang="zh-TW" altLang="en-US" sz="5000" dirty="0" smtClean="0">
              <a:latin typeface="華康方圓體W7" pitchFamily="81" charset="-120"/>
              <a:ea typeface="華康方圓體W7" pitchFamily="81" charset="-120"/>
            </a:rPr>
            <a:t>模仿</a:t>
          </a:r>
          <a:endParaRPr lang="zh-TW" altLang="en-US" sz="5000" dirty="0">
            <a:latin typeface="華康方圓體W7" pitchFamily="81" charset="-120"/>
            <a:ea typeface="華康方圓體W7" pitchFamily="81" charset="-120"/>
          </a:endParaRPr>
        </a:p>
      </dgm:t>
    </dgm:pt>
    <dgm:pt modelId="{3CD41F6E-A435-4FD7-AC95-75050138FA2E}" type="parTrans" cxnId="{C5A63F43-4B08-47CF-B111-FBF114029407}">
      <dgm:prSet/>
      <dgm:spPr/>
      <dgm:t>
        <a:bodyPr/>
        <a:lstStyle/>
        <a:p>
          <a:endParaRPr lang="zh-TW" altLang="en-US"/>
        </a:p>
      </dgm:t>
    </dgm:pt>
    <dgm:pt modelId="{18C46F29-D950-4928-8211-7E9EDE7C5D2A}" type="sibTrans" cxnId="{C5A63F43-4B08-47CF-B111-FBF114029407}">
      <dgm:prSet/>
      <dgm:spPr/>
      <dgm:t>
        <a:bodyPr/>
        <a:lstStyle/>
        <a:p>
          <a:endParaRPr lang="zh-TW" altLang="en-US"/>
        </a:p>
      </dgm:t>
    </dgm:pt>
    <dgm:pt modelId="{99856C77-B7C1-4AAC-A101-41CDBFA28AC2}">
      <dgm:prSet custT="1"/>
      <dgm:spPr/>
      <dgm:t>
        <a:bodyPr/>
        <a:lstStyle/>
        <a:p>
          <a:r>
            <a:rPr lang="zh-TW" altLang="en-US" sz="5000" dirty="0" smtClean="0">
              <a:latin typeface="華康方圓體W7" pitchFamily="81" charset="-120"/>
              <a:ea typeface="華康方圓體W7" pitchFamily="81" charset="-120"/>
            </a:rPr>
            <a:t>創作</a:t>
          </a:r>
          <a:endParaRPr lang="zh-TW" altLang="en-US" sz="5000" dirty="0">
            <a:latin typeface="華康方圓體W7" pitchFamily="81" charset="-120"/>
            <a:ea typeface="華康方圓體W7" pitchFamily="81" charset="-120"/>
          </a:endParaRPr>
        </a:p>
      </dgm:t>
    </dgm:pt>
    <dgm:pt modelId="{9849A477-95F1-4FD4-8A7D-A63842310FDF}" type="parTrans" cxnId="{842B239B-D706-49A3-AC4C-3E7F6A9A4C2B}">
      <dgm:prSet/>
      <dgm:spPr/>
      <dgm:t>
        <a:bodyPr/>
        <a:lstStyle/>
        <a:p>
          <a:endParaRPr lang="zh-TW" altLang="en-US"/>
        </a:p>
      </dgm:t>
    </dgm:pt>
    <dgm:pt modelId="{CA012914-138D-428C-9D23-999485F736B3}" type="sibTrans" cxnId="{842B239B-D706-49A3-AC4C-3E7F6A9A4C2B}">
      <dgm:prSet/>
      <dgm:spPr/>
      <dgm:t>
        <a:bodyPr/>
        <a:lstStyle/>
        <a:p>
          <a:endParaRPr lang="zh-TW" altLang="en-US"/>
        </a:p>
      </dgm:t>
    </dgm:pt>
    <dgm:pt modelId="{695BCDC3-7865-47FA-BCED-460C61ABB1F7}">
      <dgm:prSet custT="1"/>
      <dgm:spPr/>
      <dgm:t>
        <a:bodyPr/>
        <a:lstStyle/>
        <a:p>
          <a:r>
            <a:rPr lang="zh-TW" altLang="en-US" sz="5000" dirty="0" smtClean="0">
              <a:latin typeface="華康方圓體W7" pitchFamily="81" charset="-120"/>
              <a:ea typeface="華康方圓體W7" pitchFamily="81" charset="-120"/>
            </a:rPr>
            <a:t>實作</a:t>
          </a:r>
          <a:endParaRPr lang="zh-TW" altLang="en-US" sz="5000" dirty="0">
            <a:latin typeface="華康方圓體W7" pitchFamily="81" charset="-120"/>
            <a:ea typeface="華康方圓體W7" pitchFamily="81" charset="-120"/>
          </a:endParaRPr>
        </a:p>
      </dgm:t>
    </dgm:pt>
    <dgm:pt modelId="{66EE76A0-ECF3-4B97-BDCB-281A3A150706}" type="parTrans" cxnId="{A8919693-C418-45D6-B2C3-EFD8AE60F5B5}">
      <dgm:prSet/>
      <dgm:spPr/>
      <dgm:t>
        <a:bodyPr/>
        <a:lstStyle/>
        <a:p>
          <a:endParaRPr lang="zh-TW" altLang="en-US"/>
        </a:p>
      </dgm:t>
    </dgm:pt>
    <dgm:pt modelId="{F0F93A5E-981D-4334-83B1-A53A7EEB0B6A}" type="sibTrans" cxnId="{A8919693-C418-45D6-B2C3-EFD8AE60F5B5}">
      <dgm:prSet/>
      <dgm:spPr/>
      <dgm:t>
        <a:bodyPr/>
        <a:lstStyle/>
        <a:p>
          <a:endParaRPr lang="zh-TW" altLang="en-US"/>
        </a:p>
      </dgm:t>
    </dgm:pt>
    <dgm:pt modelId="{6A1530EA-57BB-47FE-A6B5-C8C278BE6BDA}">
      <dgm:prSet custT="1"/>
      <dgm:spPr/>
      <dgm:t>
        <a:bodyPr/>
        <a:lstStyle/>
        <a:p>
          <a:r>
            <a:rPr lang="zh-TW" altLang="en-US" sz="5000" dirty="0" smtClean="0">
              <a:latin typeface="華康方圓體W7" pitchFamily="81" charset="-120"/>
              <a:ea typeface="華康方圓體W7" pitchFamily="81" charset="-120"/>
            </a:rPr>
            <a:t>修正</a:t>
          </a:r>
          <a:endParaRPr lang="zh-TW" altLang="en-US" sz="5000" dirty="0">
            <a:latin typeface="華康方圓體W7" pitchFamily="81" charset="-120"/>
            <a:ea typeface="華康方圓體W7" pitchFamily="81" charset="-120"/>
          </a:endParaRPr>
        </a:p>
      </dgm:t>
    </dgm:pt>
    <dgm:pt modelId="{D26BE6A2-794E-4A99-A500-BFFD372BA172}" type="parTrans" cxnId="{37C66290-D23B-4B45-8EAA-6934FC11C70A}">
      <dgm:prSet/>
      <dgm:spPr/>
      <dgm:t>
        <a:bodyPr/>
        <a:lstStyle/>
        <a:p>
          <a:endParaRPr lang="zh-TW" altLang="en-US"/>
        </a:p>
      </dgm:t>
    </dgm:pt>
    <dgm:pt modelId="{BE641DD3-E5E8-4BD5-AA74-3F6783FF9A3B}" type="sibTrans" cxnId="{37C66290-D23B-4B45-8EAA-6934FC11C70A}">
      <dgm:prSet/>
      <dgm:spPr/>
      <dgm:t>
        <a:bodyPr/>
        <a:lstStyle/>
        <a:p>
          <a:endParaRPr lang="zh-TW" altLang="en-US"/>
        </a:p>
      </dgm:t>
    </dgm:pt>
    <dgm:pt modelId="{26194106-DCB7-4253-B74A-C27AFC4AB66B}" type="pres">
      <dgm:prSet presAssocID="{F66A28CF-F770-41FD-A24D-4791EEEEBB1A}" presName="Name0" presStyleCnt="0">
        <dgm:presLayoutVars>
          <dgm:dir/>
          <dgm:resizeHandles val="exact"/>
        </dgm:presLayoutVars>
      </dgm:prSet>
      <dgm:spPr/>
      <dgm:t>
        <a:bodyPr/>
        <a:lstStyle/>
        <a:p>
          <a:endParaRPr lang="zh-TW" altLang="en-US"/>
        </a:p>
      </dgm:t>
    </dgm:pt>
    <dgm:pt modelId="{BC35703E-E823-4B3E-9587-C6AA14557EE7}" type="pres">
      <dgm:prSet presAssocID="{51122437-06FA-4C9A-B06A-D7DB092F3CE0}" presName="node" presStyleLbl="node1" presStyleIdx="0" presStyleCnt="7" custScaleY="427355">
        <dgm:presLayoutVars>
          <dgm:bulletEnabled val="1"/>
        </dgm:presLayoutVars>
      </dgm:prSet>
      <dgm:spPr/>
      <dgm:t>
        <a:bodyPr/>
        <a:lstStyle/>
        <a:p>
          <a:endParaRPr lang="zh-TW" altLang="en-US"/>
        </a:p>
      </dgm:t>
    </dgm:pt>
    <dgm:pt modelId="{2ACC84DF-47DA-4EB7-A3B2-5ACC19C40AF3}" type="pres">
      <dgm:prSet presAssocID="{7EF1A6F8-ADC9-42F6-A4E1-98CE5EEB74FE}" presName="sibTrans" presStyleLbl="sibTrans2D1" presStyleIdx="0" presStyleCnt="6" custScaleX="163253" custScaleY="339875"/>
      <dgm:spPr/>
      <dgm:t>
        <a:bodyPr/>
        <a:lstStyle/>
        <a:p>
          <a:endParaRPr lang="zh-TW" altLang="en-US"/>
        </a:p>
      </dgm:t>
    </dgm:pt>
    <dgm:pt modelId="{61DE00DC-E936-41F7-901A-16A68C776D81}" type="pres">
      <dgm:prSet presAssocID="{7EF1A6F8-ADC9-42F6-A4E1-98CE5EEB74FE}" presName="connectorText" presStyleLbl="sibTrans2D1" presStyleIdx="0" presStyleCnt="6"/>
      <dgm:spPr/>
      <dgm:t>
        <a:bodyPr/>
        <a:lstStyle/>
        <a:p>
          <a:endParaRPr lang="zh-TW" altLang="en-US"/>
        </a:p>
      </dgm:t>
    </dgm:pt>
    <dgm:pt modelId="{BA9CCDC7-EBDA-4E47-9702-CAFAFFE4143C}" type="pres">
      <dgm:prSet presAssocID="{5DD499F0-C21F-4E4F-9674-871026BAAE99}" presName="node" presStyleLbl="node1" presStyleIdx="1" presStyleCnt="7" custScaleY="452043">
        <dgm:presLayoutVars>
          <dgm:bulletEnabled val="1"/>
        </dgm:presLayoutVars>
      </dgm:prSet>
      <dgm:spPr/>
      <dgm:t>
        <a:bodyPr/>
        <a:lstStyle/>
        <a:p>
          <a:endParaRPr lang="zh-TW" altLang="en-US"/>
        </a:p>
      </dgm:t>
    </dgm:pt>
    <dgm:pt modelId="{55C7131F-9BF9-4469-B50C-598FB15B24F4}" type="pres">
      <dgm:prSet presAssocID="{B4F427AF-7DFB-400B-A311-8C389C6DF02A}" presName="sibTrans" presStyleLbl="sibTrans2D1" presStyleIdx="1" presStyleCnt="6" custScaleX="163253" custScaleY="339875"/>
      <dgm:spPr/>
      <dgm:t>
        <a:bodyPr/>
        <a:lstStyle/>
        <a:p>
          <a:endParaRPr lang="zh-TW" altLang="en-US"/>
        </a:p>
      </dgm:t>
    </dgm:pt>
    <dgm:pt modelId="{DAEE99B6-2BDD-400C-A7AC-8E05566A4C66}" type="pres">
      <dgm:prSet presAssocID="{B4F427AF-7DFB-400B-A311-8C389C6DF02A}" presName="connectorText" presStyleLbl="sibTrans2D1" presStyleIdx="1" presStyleCnt="6"/>
      <dgm:spPr/>
      <dgm:t>
        <a:bodyPr/>
        <a:lstStyle/>
        <a:p>
          <a:endParaRPr lang="zh-TW" altLang="en-US"/>
        </a:p>
      </dgm:t>
    </dgm:pt>
    <dgm:pt modelId="{5CEA4D2F-0AA8-49AB-B671-3562F277CB8D}" type="pres">
      <dgm:prSet presAssocID="{37688FB5-E289-4606-B482-5C478DDACEDA}" presName="node" presStyleLbl="node1" presStyleIdx="2" presStyleCnt="7" custScaleY="452043">
        <dgm:presLayoutVars>
          <dgm:bulletEnabled val="1"/>
        </dgm:presLayoutVars>
      </dgm:prSet>
      <dgm:spPr/>
      <dgm:t>
        <a:bodyPr/>
        <a:lstStyle/>
        <a:p>
          <a:endParaRPr lang="zh-TW" altLang="en-US"/>
        </a:p>
      </dgm:t>
    </dgm:pt>
    <dgm:pt modelId="{1F99C578-7434-4A85-B952-CB77F3AEE686}" type="pres">
      <dgm:prSet presAssocID="{18C46F29-D950-4928-8211-7E9EDE7C5D2A}" presName="sibTrans" presStyleLbl="sibTrans2D1" presStyleIdx="2" presStyleCnt="6" custScaleX="163253" custScaleY="339875"/>
      <dgm:spPr/>
      <dgm:t>
        <a:bodyPr/>
        <a:lstStyle/>
        <a:p>
          <a:endParaRPr lang="zh-TW" altLang="en-US"/>
        </a:p>
      </dgm:t>
    </dgm:pt>
    <dgm:pt modelId="{F3C8DA98-EC7D-4ACA-A3BD-A49C4379C4A3}" type="pres">
      <dgm:prSet presAssocID="{18C46F29-D950-4928-8211-7E9EDE7C5D2A}" presName="connectorText" presStyleLbl="sibTrans2D1" presStyleIdx="2" presStyleCnt="6"/>
      <dgm:spPr/>
      <dgm:t>
        <a:bodyPr/>
        <a:lstStyle/>
        <a:p>
          <a:endParaRPr lang="zh-TW" altLang="en-US"/>
        </a:p>
      </dgm:t>
    </dgm:pt>
    <dgm:pt modelId="{7B422EBD-6061-4E30-8FB6-CFF5F577446A}" type="pres">
      <dgm:prSet presAssocID="{42F30328-A285-4131-8B7A-D364C04698A5}" presName="node" presStyleLbl="node1" presStyleIdx="3" presStyleCnt="7" custScaleY="452043" custLinFactNeighborX="-7740" custLinFactNeighborY="-1613">
        <dgm:presLayoutVars>
          <dgm:bulletEnabled val="1"/>
        </dgm:presLayoutVars>
      </dgm:prSet>
      <dgm:spPr/>
      <dgm:t>
        <a:bodyPr/>
        <a:lstStyle/>
        <a:p>
          <a:endParaRPr lang="zh-TW" altLang="en-US"/>
        </a:p>
      </dgm:t>
    </dgm:pt>
    <dgm:pt modelId="{F1AD94D1-7498-4AF3-AC39-6D2250148A9E}" type="pres">
      <dgm:prSet presAssocID="{5C64C168-DC63-48AB-B90E-91D22AA7C86B}" presName="sibTrans" presStyleLbl="sibTrans2D1" presStyleIdx="3" presStyleCnt="6" custScaleX="163253" custScaleY="339875"/>
      <dgm:spPr/>
      <dgm:t>
        <a:bodyPr/>
        <a:lstStyle/>
        <a:p>
          <a:endParaRPr lang="zh-TW" altLang="en-US"/>
        </a:p>
      </dgm:t>
    </dgm:pt>
    <dgm:pt modelId="{1AC66877-2C93-4A41-A438-019184BAD2A3}" type="pres">
      <dgm:prSet presAssocID="{5C64C168-DC63-48AB-B90E-91D22AA7C86B}" presName="connectorText" presStyleLbl="sibTrans2D1" presStyleIdx="3" presStyleCnt="6"/>
      <dgm:spPr/>
      <dgm:t>
        <a:bodyPr/>
        <a:lstStyle/>
        <a:p>
          <a:endParaRPr lang="zh-TW" altLang="en-US"/>
        </a:p>
      </dgm:t>
    </dgm:pt>
    <dgm:pt modelId="{98C4F861-9168-4F65-A73C-9506C9340C9B}" type="pres">
      <dgm:prSet presAssocID="{695BCDC3-7865-47FA-BCED-460C61ABB1F7}" presName="node" presStyleLbl="node1" presStyleIdx="4" presStyleCnt="7" custScaleY="452043">
        <dgm:presLayoutVars>
          <dgm:bulletEnabled val="1"/>
        </dgm:presLayoutVars>
      </dgm:prSet>
      <dgm:spPr/>
      <dgm:t>
        <a:bodyPr/>
        <a:lstStyle/>
        <a:p>
          <a:endParaRPr lang="zh-TW" altLang="en-US"/>
        </a:p>
      </dgm:t>
    </dgm:pt>
    <dgm:pt modelId="{C162B9F2-A085-4C25-A4D2-B0D0FB8FC9D0}" type="pres">
      <dgm:prSet presAssocID="{F0F93A5E-981D-4334-83B1-A53A7EEB0B6A}" presName="sibTrans" presStyleLbl="sibTrans2D1" presStyleIdx="4" presStyleCnt="6" custScaleX="163253" custScaleY="339875"/>
      <dgm:spPr/>
      <dgm:t>
        <a:bodyPr/>
        <a:lstStyle/>
        <a:p>
          <a:endParaRPr lang="zh-TW" altLang="en-US"/>
        </a:p>
      </dgm:t>
    </dgm:pt>
    <dgm:pt modelId="{D45926FC-FF5B-4495-B062-1F5CEE5638BF}" type="pres">
      <dgm:prSet presAssocID="{F0F93A5E-981D-4334-83B1-A53A7EEB0B6A}" presName="connectorText" presStyleLbl="sibTrans2D1" presStyleIdx="4" presStyleCnt="6"/>
      <dgm:spPr/>
      <dgm:t>
        <a:bodyPr/>
        <a:lstStyle/>
        <a:p>
          <a:endParaRPr lang="zh-TW" altLang="en-US"/>
        </a:p>
      </dgm:t>
    </dgm:pt>
    <dgm:pt modelId="{9A683B77-2221-4FCF-AC7F-D4CAE96B5355}" type="pres">
      <dgm:prSet presAssocID="{6A1530EA-57BB-47FE-A6B5-C8C278BE6BDA}" presName="node" presStyleLbl="node1" presStyleIdx="5" presStyleCnt="7" custScaleY="452043">
        <dgm:presLayoutVars>
          <dgm:bulletEnabled val="1"/>
        </dgm:presLayoutVars>
      </dgm:prSet>
      <dgm:spPr/>
      <dgm:t>
        <a:bodyPr/>
        <a:lstStyle/>
        <a:p>
          <a:endParaRPr lang="zh-TW" altLang="en-US"/>
        </a:p>
      </dgm:t>
    </dgm:pt>
    <dgm:pt modelId="{EE9C224B-96AD-456B-8300-477827ADCD1B}" type="pres">
      <dgm:prSet presAssocID="{BE641DD3-E5E8-4BD5-AA74-3F6783FF9A3B}" presName="sibTrans" presStyleLbl="sibTrans2D1" presStyleIdx="5" presStyleCnt="6" custScaleX="163253" custScaleY="339875"/>
      <dgm:spPr/>
      <dgm:t>
        <a:bodyPr/>
        <a:lstStyle/>
        <a:p>
          <a:endParaRPr lang="zh-TW" altLang="en-US"/>
        </a:p>
      </dgm:t>
    </dgm:pt>
    <dgm:pt modelId="{ADE5F01A-039B-47FE-ACA2-04CB89AEDB82}" type="pres">
      <dgm:prSet presAssocID="{BE641DD3-E5E8-4BD5-AA74-3F6783FF9A3B}" presName="connectorText" presStyleLbl="sibTrans2D1" presStyleIdx="5" presStyleCnt="6"/>
      <dgm:spPr/>
      <dgm:t>
        <a:bodyPr/>
        <a:lstStyle/>
        <a:p>
          <a:endParaRPr lang="zh-TW" altLang="en-US"/>
        </a:p>
      </dgm:t>
    </dgm:pt>
    <dgm:pt modelId="{CA6247C5-A894-44CE-AEEA-6F3B13AAF9F4}" type="pres">
      <dgm:prSet presAssocID="{99856C77-B7C1-4AAC-A101-41CDBFA28AC2}" presName="node" presStyleLbl="node1" presStyleIdx="6" presStyleCnt="7" custScaleY="436744">
        <dgm:presLayoutVars>
          <dgm:bulletEnabled val="1"/>
        </dgm:presLayoutVars>
      </dgm:prSet>
      <dgm:spPr/>
      <dgm:t>
        <a:bodyPr/>
        <a:lstStyle/>
        <a:p>
          <a:endParaRPr lang="zh-TW" altLang="en-US"/>
        </a:p>
      </dgm:t>
    </dgm:pt>
  </dgm:ptLst>
  <dgm:cxnLst>
    <dgm:cxn modelId="{79685C97-1F4D-42EC-8264-F36F4034871B}" type="presOf" srcId="{F0F93A5E-981D-4334-83B1-A53A7EEB0B6A}" destId="{C162B9F2-A085-4C25-A4D2-B0D0FB8FC9D0}" srcOrd="0" destOrd="0" presId="urn:microsoft.com/office/officeart/2005/8/layout/process1"/>
    <dgm:cxn modelId="{EB6F9348-8D6F-472B-832E-3CD34365F76E}" type="presOf" srcId="{BE641DD3-E5E8-4BD5-AA74-3F6783FF9A3B}" destId="{ADE5F01A-039B-47FE-ACA2-04CB89AEDB82}" srcOrd="1" destOrd="0" presId="urn:microsoft.com/office/officeart/2005/8/layout/process1"/>
    <dgm:cxn modelId="{47FA0777-3745-4C94-9904-0974496BAFB2}" srcId="{F66A28CF-F770-41FD-A24D-4791EEEEBB1A}" destId="{51122437-06FA-4C9A-B06A-D7DB092F3CE0}" srcOrd="0" destOrd="0" parTransId="{B02E309C-756B-4FA8-894D-B988662C20D0}" sibTransId="{7EF1A6F8-ADC9-42F6-A4E1-98CE5EEB74FE}"/>
    <dgm:cxn modelId="{72DB0A53-7D97-4D6D-B80D-328FA45E2F87}" type="presOf" srcId="{37688FB5-E289-4606-B482-5C478DDACEDA}" destId="{5CEA4D2F-0AA8-49AB-B671-3562F277CB8D}" srcOrd="0" destOrd="0" presId="urn:microsoft.com/office/officeart/2005/8/layout/process1"/>
    <dgm:cxn modelId="{82ECEB90-D334-41C9-9238-C467FC275801}" type="presOf" srcId="{F66A28CF-F770-41FD-A24D-4791EEEEBB1A}" destId="{26194106-DCB7-4253-B74A-C27AFC4AB66B}" srcOrd="0" destOrd="0" presId="urn:microsoft.com/office/officeart/2005/8/layout/process1"/>
    <dgm:cxn modelId="{82409D59-66DC-49D1-AF23-25ABC8CF3339}" type="presOf" srcId="{6A1530EA-57BB-47FE-A6B5-C8C278BE6BDA}" destId="{9A683B77-2221-4FCF-AC7F-D4CAE96B5355}" srcOrd="0" destOrd="0" presId="urn:microsoft.com/office/officeart/2005/8/layout/process1"/>
    <dgm:cxn modelId="{9C3D5A70-670C-424A-88D1-8BE6D1E9BF8E}" type="presOf" srcId="{7EF1A6F8-ADC9-42F6-A4E1-98CE5EEB74FE}" destId="{61DE00DC-E936-41F7-901A-16A68C776D81}" srcOrd="1" destOrd="0" presId="urn:microsoft.com/office/officeart/2005/8/layout/process1"/>
    <dgm:cxn modelId="{236A94A7-1A74-4D7B-8FCE-DE929FC343DF}" type="presOf" srcId="{99856C77-B7C1-4AAC-A101-41CDBFA28AC2}" destId="{CA6247C5-A894-44CE-AEEA-6F3B13AAF9F4}" srcOrd="0" destOrd="0" presId="urn:microsoft.com/office/officeart/2005/8/layout/process1"/>
    <dgm:cxn modelId="{ACBA666F-CCB8-49BE-9D11-6DEBC4F5DA57}" type="presOf" srcId="{BE641DD3-E5E8-4BD5-AA74-3F6783FF9A3B}" destId="{EE9C224B-96AD-456B-8300-477827ADCD1B}" srcOrd="0" destOrd="0" presId="urn:microsoft.com/office/officeart/2005/8/layout/process1"/>
    <dgm:cxn modelId="{AF6463A5-F107-46DC-BFF1-74BA2E2D4DEA}" type="presOf" srcId="{B4F427AF-7DFB-400B-A311-8C389C6DF02A}" destId="{55C7131F-9BF9-4469-B50C-598FB15B24F4}" srcOrd="0" destOrd="0" presId="urn:microsoft.com/office/officeart/2005/8/layout/process1"/>
    <dgm:cxn modelId="{88E2FC6C-A92B-415C-9B79-01CADD6D3678}" type="presOf" srcId="{51122437-06FA-4C9A-B06A-D7DB092F3CE0}" destId="{BC35703E-E823-4B3E-9587-C6AA14557EE7}" srcOrd="0" destOrd="0" presId="urn:microsoft.com/office/officeart/2005/8/layout/process1"/>
    <dgm:cxn modelId="{A8919693-C418-45D6-B2C3-EFD8AE60F5B5}" srcId="{F66A28CF-F770-41FD-A24D-4791EEEEBB1A}" destId="{695BCDC3-7865-47FA-BCED-460C61ABB1F7}" srcOrd="4" destOrd="0" parTransId="{66EE76A0-ECF3-4B97-BDCB-281A3A150706}" sibTransId="{F0F93A5E-981D-4334-83B1-A53A7EEB0B6A}"/>
    <dgm:cxn modelId="{E40912A8-9D10-4F46-892F-98692C0D0D92}" type="presOf" srcId="{5C64C168-DC63-48AB-B90E-91D22AA7C86B}" destId="{F1AD94D1-7498-4AF3-AC39-6D2250148A9E}" srcOrd="0" destOrd="0" presId="urn:microsoft.com/office/officeart/2005/8/layout/process1"/>
    <dgm:cxn modelId="{43911471-E3DB-44BE-8845-7A87D97D2EAF}" type="presOf" srcId="{5DD499F0-C21F-4E4F-9674-871026BAAE99}" destId="{BA9CCDC7-EBDA-4E47-9702-CAFAFFE4143C}" srcOrd="0" destOrd="0" presId="urn:microsoft.com/office/officeart/2005/8/layout/process1"/>
    <dgm:cxn modelId="{3F745E55-331F-4D3D-89D9-9A27998FD2B7}" type="presOf" srcId="{7EF1A6F8-ADC9-42F6-A4E1-98CE5EEB74FE}" destId="{2ACC84DF-47DA-4EB7-A3B2-5ACC19C40AF3}" srcOrd="0" destOrd="0" presId="urn:microsoft.com/office/officeart/2005/8/layout/process1"/>
    <dgm:cxn modelId="{7B7ADEC6-D228-4295-8C2C-E458B4D23FED}" srcId="{F66A28CF-F770-41FD-A24D-4791EEEEBB1A}" destId="{42F30328-A285-4131-8B7A-D364C04698A5}" srcOrd="3" destOrd="0" parTransId="{645A0FD8-9A48-463F-BC2A-85C5847739B3}" sibTransId="{5C64C168-DC63-48AB-B90E-91D22AA7C86B}"/>
    <dgm:cxn modelId="{A1C3C12B-3D38-48FA-BEC2-29873EAF2650}" srcId="{F66A28CF-F770-41FD-A24D-4791EEEEBB1A}" destId="{5DD499F0-C21F-4E4F-9674-871026BAAE99}" srcOrd="1" destOrd="0" parTransId="{FA1291E9-4B33-47B9-8A39-50CBB5D6357F}" sibTransId="{B4F427AF-7DFB-400B-A311-8C389C6DF02A}"/>
    <dgm:cxn modelId="{0D04A117-2683-4A20-94EC-F588FE6A7004}" type="presOf" srcId="{18C46F29-D950-4928-8211-7E9EDE7C5D2A}" destId="{1F99C578-7434-4A85-B952-CB77F3AEE686}" srcOrd="0" destOrd="0" presId="urn:microsoft.com/office/officeart/2005/8/layout/process1"/>
    <dgm:cxn modelId="{0A1D7285-A7A1-4CA2-9080-70327FBE713A}" type="presOf" srcId="{F0F93A5E-981D-4334-83B1-A53A7EEB0B6A}" destId="{D45926FC-FF5B-4495-B062-1F5CEE5638BF}" srcOrd="1" destOrd="0" presId="urn:microsoft.com/office/officeart/2005/8/layout/process1"/>
    <dgm:cxn modelId="{842B239B-D706-49A3-AC4C-3E7F6A9A4C2B}" srcId="{F66A28CF-F770-41FD-A24D-4791EEEEBB1A}" destId="{99856C77-B7C1-4AAC-A101-41CDBFA28AC2}" srcOrd="6" destOrd="0" parTransId="{9849A477-95F1-4FD4-8A7D-A63842310FDF}" sibTransId="{CA012914-138D-428C-9D23-999485F736B3}"/>
    <dgm:cxn modelId="{26225986-B428-4BE9-916D-041F2DD500F0}" type="presOf" srcId="{B4F427AF-7DFB-400B-A311-8C389C6DF02A}" destId="{DAEE99B6-2BDD-400C-A7AC-8E05566A4C66}" srcOrd="1" destOrd="0" presId="urn:microsoft.com/office/officeart/2005/8/layout/process1"/>
    <dgm:cxn modelId="{C5A63F43-4B08-47CF-B111-FBF114029407}" srcId="{F66A28CF-F770-41FD-A24D-4791EEEEBB1A}" destId="{37688FB5-E289-4606-B482-5C478DDACEDA}" srcOrd="2" destOrd="0" parTransId="{3CD41F6E-A435-4FD7-AC95-75050138FA2E}" sibTransId="{18C46F29-D950-4928-8211-7E9EDE7C5D2A}"/>
    <dgm:cxn modelId="{37C66290-D23B-4B45-8EAA-6934FC11C70A}" srcId="{F66A28CF-F770-41FD-A24D-4791EEEEBB1A}" destId="{6A1530EA-57BB-47FE-A6B5-C8C278BE6BDA}" srcOrd="5" destOrd="0" parTransId="{D26BE6A2-794E-4A99-A500-BFFD372BA172}" sibTransId="{BE641DD3-E5E8-4BD5-AA74-3F6783FF9A3B}"/>
    <dgm:cxn modelId="{795132EF-69A2-4AA6-9D7E-BBD792C03EC5}" type="presOf" srcId="{18C46F29-D950-4928-8211-7E9EDE7C5D2A}" destId="{F3C8DA98-EC7D-4ACA-A3BD-A49C4379C4A3}" srcOrd="1" destOrd="0" presId="urn:microsoft.com/office/officeart/2005/8/layout/process1"/>
    <dgm:cxn modelId="{937E03B6-9868-40B9-91DE-96F3028B95F5}" type="presOf" srcId="{5C64C168-DC63-48AB-B90E-91D22AA7C86B}" destId="{1AC66877-2C93-4A41-A438-019184BAD2A3}" srcOrd="1" destOrd="0" presId="urn:microsoft.com/office/officeart/2005/8/layout/process1"/>
    <dgm:cxn modelId="{9B594D67-E3CC-4109-9B60-88F55E401A17}" type="presOf" srcId="{695BCDC3-7865-47FA-BCED-460C61ABB1F7}" destId="{98C4F861-9168-4F65-A73C-9506C9340C9B}" srcOrd="0" destOrd="0" presId="urn:microsoft.com/office/officeart/2005/8/layout/process1"/>
    <dgm:cxn modelId="{81B193A3-0AFF-406C-9453-1DD713522548}" type="presOf" srcId="{42F30328-A285-4131-8B7A-D364C04698A5}" destId="{7B422EBD-6061-4E30-8FB6-CFF5F577446A}" srcOrd="0" destOrd="0" presId="urn:microsoft.com/office/officeart/2005/8/layout/process1"/>
    <dgm:cxn modelId="{7BBFD1F7-C4B6-41FC-8003-C73777814ED0}" type="presParOf" srcId="{26194106-DCB7-4253-B74A-C27AFC4AB66B}" destId="{BC35703E-E823-4B3E-9587-C6AA14557EE7}" srcOrd="0" destOrd="0" presId="urn:microsoft.com/office/officeart/2005/8/layout/process1"/>
    <dgm:cxn modelId="{D5DC8B05-A55E-494E-A0EE-ABE63B9FF5AD}" type="presParOf" srcId="{26194106-DCB7-4253-B74A-C27AFC4AB66B}" destId="{2ACC84DF-47DA-4EB7-A3B2-5ACC19C40AF3}" srcOrd="1" destOrd="0" presId="urn:microsoft.com/office/officeart/2005/8/layout/process1"/>
    <dgm:cxn modelId="{88169E0A-D8C1-4093-876F-DD6ED0EFA5DB}" type="presParOf" srcId="{2ACC84DF-47DA-4EB7-A3B2-5ACC19C40AF3}" destId="{61DE00DC-E936-41F7-901A-16A68C776D81}" srcOrd="0" destOrd="0" presId="urn:microsoft.com/office/officeart/2005/8/layout/process1"/>
    <dgm:cxn modelId="{57673B41-246D-493E-818E-0A3399078370}" type="presParOf" srcId="{26194106-DCB7-4253-B74A-C27AFC4AB66B}" destId="{BA9CCDC7-EBDA-4E47-9702-CAFAFFE4143C}" srcOrd="2" destOrd="0" presId="urn:microsoft.com/office/officeart/2005/8/layout/process1"/>
    <dgm:cxn modelId="{F569564F-A906-4E78-9393-4EBD349F275D}" type="presParOf" srcId="{26194106-DCB7-4253-B74A-C27AFC4AB66B}" destId="{55C7131F-9BF9-4469-B50C-598FB15B24F4}" srcOrd="3" destOrd="0" presId="urn:microsoft.com/office/officeart/2005/8/layout/process1"/>
    <dgm:cxn modelId="{D30C5869-AABD-4A22-AB45-C13314BA5D9B}" type="presParOf" srcId="{55C7131F-9BF9-4469-B50C-598FB15B24F4}" destId="{DAEE99B6-2BDD-400C-A7AC-8E05566A4C66}" srcOrd="0" destOrd="0" presId="urn:microsoft.com/office/officeart/2005/8/layout/process1"/>
    <dgm:cxn modelId="{6EDFC660-F5C9-4693-9080-47CB42CAEBF8}" type="presParOf" srcId="{26194106-DCB7-4253-B74A-C27AFC4AB66B}" destId="{5CEA4D2F-0AA8-49AB-B671-3562F277CB8D}" srcOrd="4" destOrd="0" presId="urn:microsoft.com/office/officeart/2005/8/layout/process1"/>
    <dgm:cxn modelId="{0D2D11FE-1376-4C04-8514-CAA618A95495}" type="presParOf" srcId="{26194106-DCB7-4253-B74A-C27AFC4AB66B}" destId="{1F99C578-7434-4A85-B952-CB77F3AEE686}" srcOrd="5" destOrd="0" presId="urn:microsoft.com/office/officeart/2005/8/layout/process1"/>
    <dgm:cxn modelId="{635692EF-479D-443E-A6B3-77BB1BE80324}" type="presParOf" srcId="{1F99C578-7434-4A85-B952-CB77F3AEE686}" destId="{F3C8DA98-EC7D-4ACA-A3BD-A49C4379C4A3}" srcOrd="0" destOrd="0" presId="urn:microsoft.com/office/officeart/2005/8/layout/process1"/>
    <dgm:cxn modelId="{FF12D616-3DCB-408E-B86B-D9275E98D723}" type="presParOf" srcId="{26194106-DCB7-4253-B74A-C27AFC4AB66B}" destId="{7B422EBD-6061-4E30-8FB6-CFF5F577446A}" srcOrd="6" destOrd="0" presId="urn:microsoft.com/office/officeart/2005/8/layout/process1"/>
    <dgm:cxn modelId="{D55A75F3-ED0F-4FC2-A6ED-812FD4B589E3}" type="presParOf" srcId="{26194106-DCB7-4253-B74A-C27AFC4AB66B}" destId="{F1AD94D1-7498-4AF3-AC39-6D2250148A9E}" srcOrd="7" destOrd="0" presId="urn:microsoft.com/office/officeart/2005/8/layout/process1"/>
    <dgm:cxn modelId="{C97BD2B8-C9C7-4951-8F23-E8DBDE63D3F6}" type="presParOf" srcId="{F1AD94D1-7498-4AF3-AC39-6D2250148A9E}" destId="{1AC66877-2C93-4A41-A438-019184BAD2A3}" srcOrd="0" destOrd="0" presId="urn:microsoft.com/office/officeart/2005/8/layout/process1"/>
    <dgm:cxn modelId="{9BD0429A-6E67-4CB2-898D-0EC9DE3EB37B}" type="presParOf" srcId="{26194106-DCB7-4253-B74A-C27AFC4AB66B}" destId="{98C4F861-9168-4F65-A73C-9506C9340C9B}" srcOrd="8" destOrd="0" presId="urn:microsoft.com/office/officeart/2005/8/layout/process1"/>
    <dgm:cxn modelId="{1F140DEB-69BD-4309-B644-88EE5038716F}" type="presParOf" srcId="{26194106-DCB7-4253-B74A-C27AFC4AB66B}" destId="{C162B9F2-A085-4C25-A4D2-B0D0FB8FC9D0}" srcOrd="9" destOrd="0" presId="urn:microsoft.com/office/officeart/2005/8/layout/process1"/>
    <dgm:cxn modelId="{474944EC-685F-4E38-A07A-4B5429E9B828}" type="presParOf" srcId="{C162B9F2-A085-4C25-A4D2-B0D0FB8FC9D0}" destId="{D45926FC-FF5B-4495-B062-1F5CEE5638BF}" srcOrd="0" destOrd="0" presId="urn:microsoft.com/office/officeart/2005/8/layout/process1"/>
    <dgm:cxn modelId="{90B1F93F-2215-4840-A113-FCBCA2D4445D}" type="presParOf" srcId="{26194106-DCB7-4253-B74A-C27AFC4AB66B}" destId="{9A683B77-2221-4FCF-AC7F-D4CAE96B5355}" srcOrd="10" destOrd="0" presId="urn:microsoft.com/office/officeart/2005/8/layout/process1"/>
    <dgm:cxn modelId="{DE45262F-C328-43AE-A8E6-B69B5897E797}" type="presParOf" srcId="{26194106-DCB7-4253-B74A-C27AFC4AB66B}" destId="{EE9C224B-96AD-456B-8300-477827ADCD1B}" srcOrd="11" destOrd="0" presId="urn:microsoft.com/office/officeart/2005/8/layout/process1"/>
    <dgm:cxn modelId="{D5CAC7C8-90A0-472C-93BE-4B0FC249DB8C}" type="presParOf" srcId="{EE9C224B-96AD-456B-8300-477827ADCD1B}" destId="{ADE5F01A-039B-47FE-ACA2-04CB89AEDB82}" srcOrd="0" destOrd="0" presId="urn:microsoft.com/office/officeart/2005/8/layout/process1"/>
    <dgm:cxn modelId="{9704482B-B2AE-4E6E-804B-2C09D9BB6E2F}" type="presParOf" srcId="{26194106-DCB7-4253-B74A-C27AFC4AB66B}" destId="{CA6247C5-A894-44CE-AEEA-6F3B13AAF9F4}" srcOrd="12"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6A28CF-F770-41FD-A24D-4791EEEEBB1A}"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zh-TW" altLang="en-US"/>
        </a:p>
      </dgm:t>
    </dgm:pt>
    <dgm:pt modelId="{51122437-06FA-4C9A-B06A-D7DB092F3CE0}">
      <dgm:prSet phldrT="[文字]" custT="1"/>
      <dgm:spPr/>
      <dgm:t>
        <a:bodyPr/>
        <a:lstStyle/>
        <a:p>
          <a:r>
            <a:rPr lang="zh-TW" altLang="en-US" sz="5000" dirty="0" smtClean="0">
              <a:latin typeface="華康方圓體W7" pitchFamily="81" charset="-120"/>
              <a:ea typeface="華康方圓體W7" pitchFamily="81" charset="-120"/>
            </a:rPr>
            <a:t>無意圖</a:t>
          </a:r>
          <a:endParaRPr lang="zh-TW" altLang="en-US" sz="5000" dirty="0">
            <a:latin typeface="華康方圓體W7" pitchFamily="81" charset="-120"/>
            <a:ea typeface="華康方圓體W7" pitchFamily="81" charset="-120"/>
          </a:endParaRPr>
        </a:p>
      </dgm:t>
    </dgm:pt>
    <dgm:pt modelId="{B02E309C-756B-4FA8-894D-B988662C20D0}" type="parTrans" cxnId="{47FA0777-3745-4C94-9904-0974496BAFB2}">
      <dgm:prSet/>
      <dgm:spPr/>
      <dgm:t>
        <a:bodyPr/>
        <a:lstStyle/>
        <a:p>
          <a:endParaRPr lang="zh-TW" altLang="en-US"/>
        </a:p>
      </dgm:t>
    </dgm:pt>
    <dgm:pt modelId="{7EF1A6F8-ADC9-42F6-A4E1-98CE5EEB74FE}" type="sibTrans" cxnId="{47FA0777-3745-4C94-9904-0974496BAFB2}">
      <dgm:prSet/>
      <dgm:spPr/>
      <dgm:t>
        <a:bodyPr/>
        <a:lstStyle/>
        <a:p>
          <a:endParaRPr lang="zh-TW" altLang="en-US"/>
        </a:p>
      </dgm:t>
    </dgm:pt>
    <dgm:pt modelId="{5DD499F0-C21F-4E4F-9674-871026BAAE99}">
      <dgm:prSet phldrT="[文字]" custT="1"/>
      <dgm:spPr/>
      <dgm:t>
        <a:bodyPr/>
        <a:lstStyle/>
        <a:p>
          <a:r>
            <a:rPr lang="zh-TW" altLang="en-US" sz="5000" dirty="0" smtClean="0">
              <a:latin typeface="華康方圓體W7" pitchFamily="81" charset="-120"/>
              <a:ea typeface="華康方圓體W7" pitchFamily="81" charset="-120"/>
            </a:rPr>
            <a:t>意圖</a:t>
          </a:r>
          <a:endParaRPr lang="zh-TW" altLang="en-US" sz="5000" dirty="0">
            <a:latin typeface="華康方圓體W7" pitchFamily="81" charset="-120"/>
            <a:ea typeface="華康方圓體W7" pitchFamily="81" charset="-120"/>
          </a:endParaRPr>
        </a:p>
      </dgm:t>
    </dgm:pt>
    <dgm:pt modelId="{FA1291E9-4B33-47B9-8A39-50CBB5D6357F}" type="parTrans" cxnId="{A1C3C12B-3D38-48FA-BEC2-29873EAF2650}">
      <dgm:prSet/>
      <dgm:spPr/>
      <dgm:t>
        <a:bodyPr/>
        <a:lstStyle/>
        <a:p>
          <a:endParaRPr lang="zh-TW" altLang="en-US"/>
        </a:p>
      </dgm:t>
    </dgm:pt>
    <dgm:pt modelId="{B4F427AF-7DFB-400B-A311-8C389C6DF02A}" type="sibTrans" cxnId="{A1C3C12B-3D38-48FA-BEC2-29873EAF2650}">
      <dgm:prSet/>
      <dgm:spPr/>
      <dgm:t>
        <a:bodyPr/>
        <a:lstStyle/>
        <a:p>
          <a:endParaRPr lang="zh-TW" altLang="en-US"/>
        </a:p>
      </dgm:t>
    </dgm:pt>
    <dgm:pt modelId="{42F30328-A285-4131-8B7A-D364C04698A5}">
      <dgm:prSet phldrT="[文字]" custT="1"/>
      <dgm:spPr/>
      <dgm:t>
        <a:bodyPr/>
        <a:lstStyle/>
        <a:p>
          <a:r>
            <a:rPr lang="zh-TW" altLang="en-US" sz="5400" dirty="0" smtClean="0">
              <a:latin typeface="華康方圓體W7" pitchFamily="81" charset="-120"/>
              <a:ea typeface="華康方圓體W7" pitchFamily="81" charset="-120"/>
            </a:rPr>
            <a:t>行動</a:t>
          </a:r>
          <a:endParaRPr lang="zh-TW" altLang="en-US" sz="5400" dirty="0">
            <a:latin typeface="華康方圓體W7" pitchFamily="81" charset="-120"/>
            <a:ea typeface="華康方圓體W7" pitchFamily="81" charset="-120"/>
          </a:endParaRPr>
        </a:p>
      </dgm:t>
    </dgm:pt>
    <dgm:pt modelId="{645A0FD8-9A48-463F-BC2A-85C5847739B3}" type="parTrans" cxnId="{7B7ADEC6-D228-4295-8C2C-E458B4D23FED}">
      <dgm:prSet/>
      <dgm:spPr/>
      <dgm:t>
        <a:bodyPr/>
        <a:lstStyle/>
        <a:p>
          <a:endParaRPr lang="zh-TW" altLang="en-US"/>
        </a:p>
      </dgm:t>
    </dgm:pt>
    <dgm:pt modelId="{5C64C168-DC63-48AB-B90E-91D22AA7C86B}" type="sibTrans" cxnId="{7B7ADEC6-D228-4295-8C2C-E458B4D23FED}">
      <dgm:prSet/>
      <dgm:spPr/>
      <dgm:t>
        <a:bodyPr/>
        <a:lstStyle/>
        <a:p>
          <a:endParaRPr lang="zh-TW" altLang="en-US"/>
        </a:p>
      </dgm:t>
    </dgm:pt>
    <dgm:pt modelId="{37688FB5-E289-4606-B482-5C478DDACEDA}">
      <dgm:prSet custT="1"/>
      <dgm:spPr/>
      <dgm:t>
        <a:bodyPr/>
        <a:lstStyle/>
        <a:p>
          <a:r>
            <a:rPr lang="zh-TW" altLang="en-US" sz="5000" dirty="0" smtClean="0">
              <a:latin typeface="華康方圓體W7" pitchFamily="81" charset="-120"/>
              <a:ea typeface="華康方圓體W7" pitchFamily="81" charset="-120"/>
            </a:rPr>
            <a:t>準備期</a:t>
          </a:r>
          <a:endParaRPr lang="zh-TW" altLang="en-US" sz="5000" dirty="0">
            <a:latin typeface="華康方圓體W7" pitchFamily="81" charset="-120"/>
            <a:ea typeface="華康方圓體W7" pitchFamily="81" charset="-120"/>
          </a:endParaRPr>
        </a:p>
      </dgm:t>
    </dgm:pt>
    <dgm:pt modelId="{3CD41F6E-A435-4FD7-AC95-75050138FA2E}" type="parTrans" cxnId="{C5A63F43-4B08-47CF-B111-FBF114029407}">
      <dgm:prSet/>
      <dgm:spPr/>
      <dgm:t>
        <a:bodyPr/>
        <a:lstStyle/>
        <a:p>
          <a:endParaRPr lang="zh-TW" altLang="en-US"/>
        </a:p>
      </dgm:t>
    </dgm:pt>
    <dgm:pt modelId="{18C46F29-D950-4928-8211-7E9EDE7C5D2A}" type="sibTrans" cxnId="{C5A63F43-4B08-47CF-B111-FBF114029407}">
      <dgm:prSet/>
      <dgm:spPr/>
      <dgm:t>
        <a:bodyPr/>
        <a:lstStyle/>
        <a:p>
          <a:endParaRPr lang="zh-TW" altLang="en-US"/>
        </a:p>
      </dgm:t>
    </dgm:pt>
    <dgm:pt modelId="{695BCDC3-7865-47FA-BCED-460C61ABB1F7}">
      <dgm:prSet custT="1"/>
      <dgm:spPr/>
      <dgm:t>
        <a:bodyPr/>
        <a:lstStyle/>
        <a:p>
          <a:r>
            <a:rPr lang="zh-TW" altLang="en-US" sz="5000" dirty="0" smtClean="0">
              <a:latin typeface="華康方圓體W7" pitchFamily="81" charset="-120"/>
              <a:ea typeface="華康方圓體W7" pitchFamily="81" charset="-120"/>
            </a:rPr>
            <a:t>維持期</a:t>
          </a:r>
          <a:endParaRPr lang="zh-TW" altLang="en-US" sz="5000" dirty="0">
            <a:latin typeface="華康方圓體W7" pitchFamily="81" charset="-120"/>
            <a:ea typeface="華康方圓體W7" pitchFamily="81" charset="-120"/>
          </a:endParaRPr>
        </a:p>
      </dgm:t>
    </dgm:pt>
    <dgm:pt modelId="{66EE76A0-ECF3-4B97-BDCB-281A3A150706}" type="parTrans" cxnId="{A8919693-C418-45D6-B2C3-EFD8AE60F5B5}">
      <dgm:prSet/>
      <dgm:spPr/>
      <dgm:t>
        <a:bodyPr/>
        <a:lstStyle/>
        <a:p>
          <a:endParaRPr lang="zh-TW" altLang="en-US"/>
        </a:p>
      </dgm:t>
    </dgm:pt>
    <dgm:pt modelId="{F0F93A5E-981D-4334-83B1-A53A7EEB0B6A}" type="sibTrans" cxnId="{A8919693-C418-45D6-B2C3-EFD8AE60F5B5}">
      <dgm:prSet/>
      <dgm:spPr/>
      <dgm:t>
        <a:bodyPr/>
        <a:lstStyle/>
        <a:p>
          <a:endParaRPr lang="zh-TW" altLang="en-US"/>
        </a:p>
      </dgm:t>
    </dgm:pt>
    <dgm:pt modelId="{26194106-DCB7-4253-B74A-C27AFC4AB66B}" type="pres">
      <dgm:prSet presAssocID="{F66A28CF-F770-41FD-A24D-4791EEEEBB1A}" presName="Name0" presStyleCnt="0">
        <dgm:presLayoutVars>
          <dgm:dir/>
          <dgm:resizeHandles val="exact"/>
        </dgm:presLayoutVars>
      </dgm:prSet>
      <dgm:spPr/>
      <dgm:t>
        <a:bodyPr/>
        <a:lstStyle/>
        <a:p>
          <a:endParaRPr lang="zh-TW" altLang="en-US"/>
        </a:p>
      </dgm:t>
    </dgm:pt>
    <dgm:pt modelId="{BC35703E-E823-4B3E-9587-C6AA14557EE7}" type="pres">
      <dgm:prSet presAssocID="{51122437-06FA-4C9A-B06A-D7DB092F3CE0}" presName="node" presStyleLbl="node1" presStyleIdx="0" presStyleCnt="5" custScaleY="427355">
        <dgm:presLayoutVars>
          <dgm:bulletEnabled val="1"/>
        </dgm:presLayoutVars>
      </dgm:prSet>
      <dgm:spPr/>
      <dgm:t>
        <a:bodyPr/>
        <a:lstStyle/>
        <a:p>
          <a:endParaRPr lang="zh-TW" altLang="en-US"/>
        </a:p>
      </dgm:t>
    </dgm:pt>
    <dgm:pt modelId="{2ACC84DF-47DA-4EB7-A3B2-5ACC19C40AF3}" type="pres">
      <dgm:prSet presAssocID="{7EF1A6F8-ADC9-42F6-A4E1-98CE5EEB74FE}" presName="sibTrans" presStyleLbl="sibTrans2D1" presStyleIdx="0" presStyleCnt="4" custScaleX="163253" custScaleY="339875"/>
      <dgm:spPr/>
      <dgm:t>
        <a:bodyPr/>
        <a:lstStyle/>
        <a:p>
          <a:endParaRPr lang="zh-TW" altLang="en-US"/>
        </a:p>
      </dgm:t>
    </dgm:pt>
    <dgm:pt modelId="{61DE00DC-E936-41F7-901A-16A68C776D81}" type="pres">
      <dgm:prSet presAssocID="{7EF1A6F8-ADC9-42F6-A4E1-98CE5EEB74FE}" presName="connectorText" presStyleLbl="sibTrans2D1" presStyleIdx="0" presStyleCnt="4"/>
      <dgm:spPr/>
      <dgm:t>
        <a:bodyPr/>
        <a:lstStyle/>
        <a:p>
          <a:endParaRPr lang="zh-TW" altLang="en-US"/>
        </a:p>
      </dgm:t>
    </dgm:pt>
    <dgm:pt modelId="{BA9CCDC7-EBDA-4E47-9702-CAFAFFE4143C}" type="pres">
      <dgm:prSet presAssocID="{5DD499F0-C21F-4E4F-9674-871026BAAE99}" presName="node" presStyleLbl="node1" presStyleIdx="1" presStyleCnt="5" custScaleY="452043">
        <dgm:presLayoutVars>
          <dgm:bulletEnabled val="1"/>
        </dgm:presLayoutVars>
      </dgm:prSet>
      <dgm:spPr/>
      <dgm:t>
        <a:bodyPr/>
        <a:lstStyle/>
        <a:p>
          <a:endParaRPr lang="zh-TW" altLang="en-US"/>
        </a:p>
      </dgm:t>
    </dgm:pt>
    <dgm:pt modelId="{55C7131F-9BF9-4469-B50C-598FB15B24F4}" type="pres">
      <dgm:prSet presAssocID="{B4F427AF-7DFB-400B-A311-8C389C6DF02A}" presName="sibTrans" presStyleLbl="sibTrans2D1" presStyleIdx="1" presStyleCnt="4" custScaleX="163253" custScaleY="339875"/>
      <dgm:spPr/>
      <dgm:t>
        <a:bodyPr/>
        <a:lstStyle/>
        <a:p>
          <a:endParaRPr lang="zh-TW" altLang="en-US"/>
        </a:p>
      </dgm:t>
    </dgm:pt>
    <dgm:pt modelId="{DAEE99B6-2BDD-400C-A7AC-8E05566A4C66}" type="pres">
      <dgm:prSet presAssocID="{B4F427AF-7DFB-400B-A311-8C389C6DF02A}" presName="connectorText" presStyleLbl="sibTrans2D1" presStyleIdx="1" presStyleCnt="4"/>
      <dgm:spPr/>
      <dgm:t>
        <a:bodyPr/>
        <a:lstStyle/>
        <a:p>
          <a:endParaRPr lang="zh-TW" altLang="en-US"/>
        </a:p>
      </dgm:t>
    </dgm:pt>
    <dgm:pt modelId="{5CEA4D2F-0AA8-49AB-B671-3562F277CB8D}" type="pres">
      <dgm:prSet presAssocID="{37688FB5-E289-4606-B482-5C478DDACEDA}" presName="node" presStyleLbl="node1" presStyleIdx="2" presStyleCnt="5" custScaleY="452043">
        <dgm:presLayoutVars>
          <dgm:bulletEnabled val="1"/>
        </dgm:presLayoutVars>
      </dgm:prSet>
      <dgm:spPr/>
      <dgm:t>
        <a:bodyPr/>
        <a:lstStyle/>
        <a:p>
          <a:endParaRPr lang="zh-TW" altLang="en-US"/>
        </a:p>
      </dgm:t>
    </dgm:pt>
    <dgm:pt modelId="{1F99C578-7434-4A85-B952-CB77F3AEE686}" type="pres">
      <dgm:prSet presAssocID="{18C46F29-D950-4928-8211-7E9EDE7C5D2A}" presName="sibTrans" presStyleLbl="sibTrans2D1" presStyleIdx="2" presStyleCnt="4" custScaleX="163253" custScaleY="339875"/>
      <dgm:spPr/>
      <dgm:t>
        <a:bodyPr/>
        <a:lstStyle/>
        <a:p>
          <a:endParaRPr lang="zh-TW" altLang="en-US"/>
        </a:p>
      </dgm:t>
    </dgm:pt>
    <dgm:pt modelId="{F3C8DA98-EC7D-4ACA-A3BD-A49C4379C4A3}" type="pres">
      <dgm:prSet presAssocID="{18C46F29-D950-4928-8211-7E9EDE7C5D2A}" presName="connectorText" presStyleLbl="sibTrans2D1" presStyleIdx="2" presStyleCnt="4"/>
      <dgm:spPr/>
      <dgm:t>
        <a:bodyPr/>
        <a:lstStyle/>
        <a:p>
          <a:endParaRPr lang="zh-TW" altLang="en-US"/>
        </a:p>
      </dgm:t>
    </dgm:pt>
    <dgm:pt modelId="{7B422EBD-6061-4E30-8FB6-CFF5F577446A}" type="pres">
      <dgm:prSet presAssocID="{42F30328-A285-4131-8B7A-D364C04698A5}" presName="node" presStyleLbl="node1" presStyleIdx="3" presStyleCnt="5" custScaleY="452043" custLinFactNeighborX="-7740" custLinFactNeighborY="-1613">
        <dgm:presLayoutVars>
          <dgm:bulletEnabled val="1"/>
        </dgm:presLayoutVars>
      </dgm:prSet>
      <dgm:spPr/>
      <dgm:t>
        <a:bodyPr/>
        <a:lstStyle/>
        <a:p>
          <a:endParaRPr lang="zh-TW" altLang="en-US"/>
        </a:p>
      </dgm:t>
    </dgm:pt>
    <dgm:pt modelId="{F1AD94D1-7498-4AF3-AC39-6D2250148A9E}" type="pres">
      <dgm:prSet presAssocID="{5C64C168-DC63-48AB-B90E-91D22AA7C86B}" presName="sibTrans" presStyleLbl="sibTrans2D1" presStyleIdx="3" presStyleCnt="4" custScaleX="163253" custScaleY="339875"/>
      <dgm:spPr/>
      <dgm:t>
        <a:bodyPr/>
        <a:lstStyle/>
        <a:p>
          <a:endParaRPr lang="zh-TW" altLang="en-US"/>
        </a:p>
      </dgm:t>
    </dgm:pt>
    <dgm:pt modelId="{1AC66877-2C93-4A41-A438-019184BAD2A3}" type="pres">
      <dgm:prSet presAssocID="{5C64C168-DC63-48AB-B90E-91D22AA7C86B}" presName="connectorText" presStyleLbl="sibTrans2D1" presStyleIdx="3" presStyleCnt="4"/>
      <dgm:spPr/>
      <dgm:t>
        <a:bodyPr/>
        <a:lstStyle/>
        <a:p>
          <a:endParaRPr lang="zh-TW" altLang="en-US"/>
        </a:p>
      </dgm:t>
    </dgm:pt>
    <dgm:pt modelId="{98C4F861-9168-4F65-A73C-9506C9340C9B}" type="pres">
      <dgm:prSet presAssocID="{695BCDC3-7865-47FA-BCED-460C61ABB1F7}" presName="node" presStyleLbl="node1" presStyleIdx="4" presStyleCnt="5" custScaleY="452043">
        <dgm:presLayoutVars>
          <dgm:bulletEnabled val="1"/>
        </dgm:presLayoutVars>
      </dgm:prSet>
      <dgm:spPr/>
      <dgm:t>
        <a:bodyPr/>
        <a:lstStyle/>
        <a:p>
          <a:endParaRPr lang="zh-TW" altLang="en-US"/>
        </a:p>
      </dgm:t>
    </dgm:pt>
  </dgm:ptLst>
  <dgm:cxnLst>
    <dgm:cxn modelId="{47FA0777-3745-4C94-9904-0974496BAFB2}" srcId="{F66A28CF-F770-41FD-A24D-4791EEEEBB1A}" destId="{51122437-06FA-4C9A-B06A-D7DB092F3CE0}" srcOrd="0" destOrd="0" parTransId="{B02E309C-756B-4FA8-894D-B988662C20D0}" sibTransId="{7EF1A6F8-ADC9-42F6-A4E1-98CE5EEB74FE}"/>
    <dgm:cxn modelId="{11B685FA-4E01-4800-8040-8A1CC7C12C5F}" type="presOf" srcId="{51122437-06FA-4C9A-B06A-D7DB092F3CE0}" destId="{BC35703E-E823-4B3E-9587-C6AA14557EE7}" srcOrd="0" destOrd="0" presId="urn:microsoft.com/office/officeart/2005/8/layout/process1"/>
    <dgm:cxn modelId="{FEA0CC2C-C23D-4075-9991-E853A493CA23}" type="presOf" srcId="{18C46F29-D950-4928-8211-7E9EDE7C5D2A}" destId="{1F99C578-7434-4A85-B952-CB77F3AEE686}" srcOrd="0" destOrd="0" presId="urn:microsoft.com/office/officeart/2005/8/layout/process1"/>
    <dgm:cxn modelId="{A1FB7C00-6CF7-464E-B31A-9659948E4ADA}" type="presOf" srcId="{695BCDC3-7865-47FA-BCED-460C61ABB1F7}" destId="{98C4F861-9168-4F65-A73C-9506C9340C9B}" srcOrd="0" destOrd="0" presId="urn:microsoft.com/office/officeart/2005/8/layout/process1"/>
    <dgm:cxn modelId="{C0B36908-F06A-48D4-BF2C-A51D20821C18}" type="presOf" srcId="{F66A28CF-F770-41FD-A24D-4791EEEEBB1A}" destId="{26194106-DCB7-4253-B74A-C27AFC4AB66B}" srcOrd="0" destOrd="0" presId="urn:microsoft.com/office/officeart/2005/8/layout/process1"/>
    <dgm:cxn modelId="{84A172DB-43AD-4E2E-9D81-1E5EFA008415}" type="presOf" srcId="{42F30328-A285-4131-8B7A-D364C04698A5}" destId="{7B422EBD-6061-4E30-8FB6-CFF5F577446A}" srcOrd="0" destOrd="0" presId="urn:microsoft.com/office/officeart/2005/8/layout/process1"/>
    <dgm:cxn modelId="{2CF824E3-1B07-48A8-8B0A-511FE16ED8E1}" type="presOf" srcId="{7EF1A6F8-ADC9-42F6-A4E1-98CE5EEB74FE}" destId="{2ACC84DF-47DA-4EB7-A3B2-5ACC19C40AF3}" srcOrd="0" destOrd="0" presId="urn:microsoft.com/office/officeart/2005/8/layout/process1"/>
    <dgm:cxn modelId="{A8919693-C418-45D6-B2C3-EFD8AE60F5B5}" srcId="{F66A28CF-F770-41FD-A24D-4791EEEEBB1A}" destId="{695BCDC3-7865-47FA-BCED-460C61ABB1F7}" srcOrd="4" destOrd="0" parTransId="{66EE76A0-ECF3-4B97-BDCB-281A3A150706}" sibTransId="{F0F93A5E-981D-4334-83B1-A53A7EEB0B6A}"/>
    <dgm:cxn modelId="{1D9D94A7-9F75-40CB-9E96-8A23A9CF22D0}" type="presOf" srcId="{18C46F29-D950-4928-8211-7E9EDE7C5D2A}" destId="{F3C8DA98-EC7D-4ACA-A3BD-A49C4379C4A3}" srcOrd="1" destOrd="0" presId="urn:microsoft.com/office/officeart/2005/8/layout/process1"/>
    <dgm:cxn modelId="{0C24B055-197D-4C1B-A047-52BAAA40FCB6}" type="presOf" srcId="{7EF1A6F8-ADC9-42F6-A4E1-98CE5EEB74FE}" destId="{61DE00DC-E936-41F7-901A-16A68C776D81}" srcOrd="1" destOrd="0" presId="urn:microsoft.com/office/officeart/2005/8/layout/process1"/>
    <dgm:cxn modelId="{7B7ADEC6-D228-4295-8C2C-E458B4D23FED}" srcId="{F66A28CF-F770-41FD-A24D-4791EEEEBB1A}" destId="{42F30328-A285-4131-8B7A-D364C04698A5}" srcOrd="3" destOrd="0" parTransId="{645A0FD8-9A48-463F-BC2A-85C5847739B3}" sibTransId="{5C64C168-DC63-48AB-B90E-91D22AA7C86B}"/>
    <dgm:cxn modelId="{A1C3C12B-3D38-48FA-BEC2-29873EAF2650}" srcId="{F66A28CF-F770-41FD-A24D-4791EEEEBB1A}" destId="{5DD499F0-C21F-4E4F-9674-871026BAAE99}" srcOrd="1" destOrd="0" parTransId="{FA1291E9-4B33-47B9-8A39-50CBB5D6357F}" sibTransId="{B4F427AF-7DFB-400B-A311-8C389C6DF02A}"/>
    <dgm:cxn modelId="{A7CC8C76-6182-421F-89BE-C389309AFE7A}" type="presOf" srcId="{37688FB5-E289-4606-B482-5C478DDACEDA}" destId="{5CEA4D2F-0AA8-49AB-B671-3562F277CB8D}" srcOrd="0" destOrd="0" presId="urn:microsoft.com/office/officeart/2005/8/layout/process1"/>
    <dgm:cxn modelId="{C5A63F43-4B08-47CF-B111-FBF114029407}" srcId="{F66A28CF-F770-41FD-A24D-4791EEEEBB1A}" destId="{37688FB5-E289-4606-B482-5C478DDACEDA}" srcOrd="2" destOrd="0" parTransId="{3CD41F6E-A435-4FD7-AC95-75050138FA2E}" sibTransId="{18C46F29-D950-4928-8211-7E9EDE7C5D2A}"/>
    <dgm:cxn modelId="{080A61E7-94AC-4F41-83CC-0366DC0C6B4D}" type="presOf" srcId="{5C64C168-DC63-48AB-B90E-91D22AA7C86B}" destId="{1AC66877-2C93-4A41-A438-019184BAD2A3}" srcOrd="1" destOrd="0" presId="urn:microsoft.com/office/officeart/2005/8/layout/process1"/>
    <dgm:cxn modelId="{0B8A8116-B20B-4080-906D-17028BB29347}" type="presOf" srcId="{B4F427AF-7DFB-400B-A311-8C389C6DF02A}" destId="{55C7131F-9BF9-4469-B50C-598FB15B24F4}" srcOrd="0" destOrd="0" presId="urn:microsoft.com/office/officeart/2005/8/layout/process1"/>
    <dgm:cxn modelId="{B83B5EAE-5D3D-4797-85ED-9FAF60368C55}" type="presOf" srcId="{B4F427AF-7DFB-400B-A311-8C389C6DF02A}" destId="{DAEE99B6-2BDD-400C-A7AC-8E05566A4C66}" srcOrd="1" destOrd="0" presId="urn:microsoft.com/office/officeart/2005/8/layout/process1"/>
    <dgm:cxn modelId="{CDE0C1B8-124C-41D4-9312-786E1E1C01C2}" type="presOf" srcId="{5DD499F0-C21F-4E4F-9674-871026BAAE99}" destId="{BA9CCDC7-EBDA-4E47-9702-CAFAFFE4143C}" srcOrd="0" destOrd="0" presId="urn:microsoft.com/office/officeart/2005/8/layout/process1"/>
    <dgm:cxn modelId="{0C592907-4E72-4228-82C3-EE7681ACC08E}" type="presOf" srcId="{5C64C168-DC63-48AB-B90E-91D22AA7C86B}" destId="{F1AD94D1-7498-4AF3-AC39-6D2250148A9E}" srcOrd="0" destOrd="0" presId="urn:microsoft.com/office/officeart/2005/8/layout/process1"/>
    <dgm:cxn modelId="{DAE46263-FB7D-43A8-8195-C6CA9E5AF53A}" type="presParOf" srcId="{26194106-DCB7-4253-B74A-C27AFC4AB66B}" destId="{BC35703E-E823-4B3E-9587-C6AA14557EE7}" srcOrd="0" destOrd="0" presId="urn:microsoft.com/office/officeart/2005/8/layout/process1"/>
    <dgm:cxn modelId="{9BC443BB-56C5-4FC0-94C3-B05968BA215E}" type="presParOf" srcId="{26194106-DCB7-4253-B74A-C27AFC4AB66B}" destId="{2ACC84DF-47DA-4EB7-A3B2-5ACC19C40AF3}" srcOrd="1" destOrd="0" presId="urn:microsoft.com/office/officeart/2005/8/layout/process1"/>
    <dgm:cxn modelId="{DA9150EE-1460-4E03-BDE7-E2CDC8A95497}" type="presParOf" srcId="{2ACC84DF-47DA-4EB7-A3B2-5ACC19C40AF3}" destId="{61DE00DC-E936-41F7-901A-16A68C776D81}" srcOrd="0" destOrd="0" presId="urn:microsoft.com/office/officeart/2005/8/layout/process1"/>
    <dgm:cxn modelId="{22206ABE-AF5F-4CDD-94D5-A0B5A96A6F57}" type="presParOf" srcId="{26194106-DCB7-4253-B74A-C27AFC4AB66B}" destId="{BA9CCDC7-EBDA-4E47-9702-CAFAFFE4143C}" srcOrd="2" destOrd="0" presId="urn:microsoft.com/office/officeart/2005/8/layout/process1"/>
    <dgm:cxn modelId="{87CF588C-66F1-4A0A-B2A0-9A699571366F}" type="presParOf" srcId="{26194106-DCB7-4253-B74A-C27AFC4AB66B}" destId="{55C7131F-9BF9-4469-B50C-598FB15B24F4}" srcOrd="3" destOrd="0" presId="urn:microsoft.com/office/officeart/2005/8/layout/process1"/>
    <dgm:cxn modelId="{AEA36BCC-A2C3-402D-9EDF-3F2D81454A04}" type="presParOf" srcId="{55C7131F-9BF9-4469-B50C-598FB15B24F4}" destId="{DAEE99B6-2BDD-400C-A7AC-8E05566A4C66}" srcOrd="0" destOrd="0" presId="urn:microsoft.com/office/officeart/2005/8/layout/process1"/>
    <dgm:cxn modelId="{83C96D1C-DE2E-41B5-9D59-3C6F68CF2F7C}" type="presParOf" srcId="{26194106-DCB7-4253-B74A-C27AFC4AB66B}" destId="{5CEA4D2F-0AA8-49AB-B671-3562F277CB8D}" srcOrd="4" destOrd="0" presId="urn:microsoft.com/office/officeart/2005/8/layout/process1"/>
    <dgm:cxn modelId="{7812E9FD-56DC-42C5-89D4-72142E8D82A3}" type="presParOf" srcId="{26194106-DCB7-4253-B74A-C27AFC4AB66B}" destId="{1F99C578-7434-4A85-B952-CB77F3AEE686}" srcOrd="5" destOrd="0" presId="urn:microsoft.com/office/officeart/2005/8/layout/process1"/>
    <dgm:cxn modelId="{0CE7596D-4BA5-4909-925C-9E21C1B898E7}" type="presParOf" srcId="{1F99C578-7434-4A85-B952-CB77F3AEE686}" destId="{F3C8DA98-EC7D-4ACA-A3BD-A49C4379C4A3}" srcOrd="0" destOrd="0" presId="urn:microsoft.com/office/officeart/2005/8/layout/process1"/>
    <dgm:cxn modelId="{68656BD9-1CA6-4C69-823E-47B8577540A5}" type="presParOf" srcId="{26194106-DCB7-4253-B74A-C27AFC4AB66B}" destId="{7B422EBD-6061-4E30-8FB6-CFF5F577446A}" srcOrd="6" destOrd="0" presId="urn:microsoft.com/office/officeart/2005/8/layout/process1"/>
    <dgm:cxn modelId="{92E2FFA5-D4E3-46A5-A44F-43761778CDCD}" type="presParOf" srcId="{26194106-DCB7-4253-B74A-C27AFC4AB66B}" destId="{F1AD94D1-7498-4AF3-AC39-6D2250148A9E}" srcOrd="7" destOrd="0" presId="urn:microsoft.com/office/officeart/2005/8/layout/process1"/>
    <dgm:cxn modelId="{06F5D906-8D3D-494A-A6A0-2794F927F9C2}" type="presParOf" srcId="{F1AD94D1-7498-4AF3-AC39-6D2250148A9E}" destId="{1AC66877-2C93-4A41-A438-019184BAD2A3}" srcOrd="0" destOrd="0" presId="urn:microsoft.com/office/officeart/2005/8/layout/process1"/>
    <dgm:cxn modelId="{DA3DB71A-C518-4F1D-B5BA-7A7BE9E19AC1}" type="presParOf" srcId="{26194106-DCB7-4253-B74A-C27AFC4AB66B}" destId="{98C4F861-9168-4F65-A73C-9506C9340C9B}" srcOrd="8" destOrd="0" presId="urn:microsoft.com/office/officeart/2005/8/layout/process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0C0B94-2789-4E58-8FAC-93FE2A0924A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zh-TW" altLang="en-US"/>
        </a:p>
      </dgm:t>
    </dgm:pt>
    <dgm:pt modelId="{FAA1DBB2-9556-4475-A5AA-773BE5823359}">
      <dgm:prSet phldrT="[文字]"/>
      <dgm:spPr/>
      <dgm:t>
        <a:bodyPr/>
        <a:lstStyle/>
        <a:p>
          <a:r>
            <a:rPr lang="zh-TW" altLang="en-US" dirty="0" smtClean="0">
              <a:solidFill>
                <a:srgbClr val="FF0000"/>
              </a:solidFill>
            </a:rPr>
            <a:t>多元</a:t>
          </a:r>
          <a:endParaRPr lang="zh-TW" altLang="en-US" dirty="0">
            <a:solidFill>
              <a:srgbClr val="FF0000"/>
            </a:solidFill>
          </a:endParaRPr>
        </a:p>
      </dgm:t>
    </dgm:pt>
    <dgm:pt modelId="{B828AEC0-A196-4AB7-BCA8-70CB3E6BFA3D}" type="parTrans" cxnId="{0C09543C-3E10-45AE-91EC-5C4228F8C0FA}">
      <dgm:prSet/>
      <dgm:spPr/>
      <dgm:t>
        <a:bodyPr/>
        <a:lstStyle/>
        <a:p>
          <a:endParaRPr lang="zh-TW" altLang="en-US"/>
        </a:p>
      </dgm:t>
    </dgm:pt>
    <dgm:pt modelId="{459258E6-C264-47B5-B0FE-7BEB414731CC}" type="sibTrans" cxnId="{0C09543C-3E10-45AE-91EC-5C4228F8C0FA}">
      <dgm:prSet/>
      <dgm:spPr/>
      <dgm:t>
        <a:bodyPr/>
        <a:lstStyle/>
        <a:p>
          <a:endParaRPr lang="zh-TW" altLang="en-US"/>
        </a:p>
      </dgm:t>
    </dgm:pt>
    <dgm:pt modelId="{134745AC-6604-4B8F-A604-4CACA7345023}">
      <dgm:prSet phldrT="[文字]"/>
      <dgm:spPr/>
      <dgm:t>
        <a:bodyPr/>
        <a:lstStyle/>
        <a:p>
          <a:r>
            <a:rPr lang="zh-TW" altLang="en-US" dirty="0" smtClean="0"/>
            <a:t>專業</a:t>
          </a:r>
          <a:endParaRPr lang="zh-TW" altLang="en-US" dirty="0"/>
        </a:p>
      </dgm:t>
    </dgm:pt>
    <dgm:pt modelId="{DDFB1CD9-FAF8-49A8-B4AD-EB65284DF6AE}" type="parTrans" cxnId="{BE4ABDEE-F441-4843-B088-4E389F0830A8}">
      <dgm:prSet/>
      <dgm:spPr/>
      <dgm:t>
        <a:bodyPr/>
        <a:lstStyle/>
        <a:p>
          <a:endParaRPr lang="zh-TW" altLang="en-US"/>
        </a:p>
      </dgm:t>
    </dgm:pt>
    <dgm:pt modelId="{7F888CB4-125E-4435-9C89-D92D19D5BEDB}" type="sibTrans" cxnId="{BE4ABDEE-F441-4843-B088-4E389F0830A8}">
      <dgm:prSet/>
      <dgm:spPr/>
      <dgm:t>
        <a:bodyPr/>
        <a:lstStyle/>
        <a:p>
          <a:endParaRPr lang="zh-TW" altLang="en-US"/>
        </a:p>
      </dgm:t>
    </dgm:pt>
    <dgm:pt modelId="{63EBA0B5-3373-44D2-8D66-78ADF2396E70}">
      <dgm:prSet phldrT="[文字]"/>
      <dgm:spPr/>
      <dgm:t>
        <a:bodyPr/>
        <a:lstStyle/>
        <a:p>
          <a:r>
            <a:rPr lang="zh-TW" altLang="en-US" dirty="0" smtClean="0"/>
            <a:t>內涵</a:t>
          </a:r>
          <a:endParaRPr lang="zh-TW" altLang="en-US" dirty="0"/>
        </a:p>
      </dgm:t>
    </dgm:pt>
    <dgm:pt modelId="{43CF8B16-A7A2-49E3-864A-15B0C5989757}" type="parTrans" cxnId="{168A4EA7-BE2F-4662-8C4F-DF7CCB76D2FD}">
      <dgm:prSet/>
      <dgm:spPr/>
      <dgm:t>
        <a:bodyPr/>
        <a:lstStyle/>
        <a:p>
          <a:endParaRPr lang="zh-TW" altLang="en-US"/>
        </a:p>
      </dgm:t>
    </dgm:pt>
    <dgm:pt modelId="{FE0E07F1-26B7-4277-8AB1-9E32C37BBD08}" type="sibTrans" cxnId="{168A4EA7-BE2F-4662-8C4F-DF7CCB76D2FD}">
      <dgm:prSet/>
      <dgm:spPr/>
      <dgm:t>
        <a:bodyPr/>
        <a:lstStyle/>
        <a:p>
          <a:endParaRPr lang="zh-TW" altLang="en-US"/>
        </a:p>
      </dgm:t>
    </dgm:pt>
    <dgm:pt modelId="{CC91DB4E-3074-4A9D-BF43-DC026F424290}">
      <dgm:prSet phldrT="[文字]"/>
      <dgm:spPr/>
      <dgm:t>
        <a:bodyPr/>
        <a:lstStyle/>
        <a:p>
          <a:r>
            <a:rPr lang="zh-TW" altLang="en-US" dirty="0" smtClean="0"/>
            <a:t>方式</a:t>
          </a:r>
          <a:endParaRPr lang="zh-TW" altLang="en-US" dirty="0"/>
        </a:p>
      </dgm:t>
    </dgm:pt>
    <dgm:pt modelId="{85B45F5E-6EB9-4EE1-8A28-960AA8BD171E}" type="parTrans" cxnId="{D65CC613-7C08-4621-95DC-FF557C6B7A90}">
      <dgm:prSet/>
      <dgm:spPr/>
      <dgm:t>
        <a:bodyPr/>
        <a:lstStyle/>
        <a:p>
          <a:endParaRPr lang="zh-TW" altLang="en-US"/>
        </a:p>
      </dgm:t>
    </dgm:pt>
    <dgm:pt modelId="{23CA9FCC-57DE-4A2C-BE8E-B0FC9304F73F}" type="sibTrans" cxnId="{D65CC613-7C08-4621-95DC-FF557C6B7A90}">
      <dgm:prSet/>
      <dgm:spPr/>
      <dgm:t>
        <a:bodyPr/>
        <a:lstStyle/>
        <a:p>
          <a:endParaRPr lang="zh-TW" altLang="en-US"/>
        </a:p>
      </dgm:t>
    </dgm:pt>
    <dgm:pt modelId="{C85CBE16-401E-4F34-AEB0-1B1A103A462C}">
      <dgm:prSet phldrT="[文字]"/>
      <dgm:spPr/>
      <dgm:t>
        <a:bodyPr/>
        <a:lstStyle/>
        <a:p>
          <a:r>
            <a:rPr lang="zh-TW" altLang="en-US" dirty="0" smtClean="0"/>
            <a:t>人員</a:t>
          </a:r>
          <a:endParaRPr lang="zh-TW" altLang="en-US" dirty="0"/>
        </a:p>
      </dgm:t>
    </dgm:pt>
    <dgm:pt modelId="{99328FD7-B698-4FC2-8482-BEF3C1A157FD}" type="parTrans" cxnId="{A0E4895A-CD13-44FD-B1FA-024CD3DF18BE}">
      <dgm:prSet/>
      <dgm:spPr/>
      <dgm:t>
        <a:bodyPr/>
        <a:lstStyle/>
        <a:p>
          <a:endParaRPr lang="zh-TW" altLang="en-US"/>
        </a:p>
      </dgm:t>
    </dgm:pt>
    <dgm:pt modelId="{1BB75E06-07DE-4290-9114-79E4A65584EC}" type="sibTrans" cxnId="{A0E4895A-CD13-44FD-B1FA-024CD3DF18BE}">
      <dgm:prSet/>
      <dgm:spPr/>
      <dgm:t>
        <a:bodyPr/>
        <a:lstStyle/>
        <a:p>
          <a:endParaRPr lang="zh-TW" altLang="en-US"/>
        </a:p>
      </dgm:t>
    </dgm:pt>
    <dgm:pt modelId="{6EFDF7C0-A00F-41BD-A188-7E88BADA382D}">
      <dgm:prSet phldrT="[文字]"/>
      <dgm:spPr/>
      <dgm:t>
        <a:bodyPr/>
        <a:lstStyle/>
        <a:p>
          <a:r>
            <a:rPr lang="zh-TW" altLang="en-US" dirty="0" smtClean="0"/>
            <a:t>結果</a:t>
          </a:r>
          <a:endParaRPr lang="zh-TW" altLang="en-US" dirty="0"/>
        </a:p>
      </dgm:t>
    </dgm:pt>
    <dgm:pt modelId="{0BB1419B-B086-4D16-BD83-6CFCDFC72C8A}" type="parTrans" cxnId="{3AC8BC9B-9EBC-499D-9610-2CAB7CB8D87A}">
      <dgm:prSet/>
      <dgm:spPr/>
      <dgm:t>
        <a:bodyPr/>
        <a:lstStyle/>
        <a:p>
          <a:endParaRPr lang="zh-TW" altLang="en-US"/>
        </a:p>
      </dgm:t>
    </dgm:pt>
    <dgm:pt modelId="{1D361069-9E4D-4693-857A-7AED85388E85}" type="sibTrans" cxnId="{3AC8BC9B-9EBC-499D-9610-2CAB7CB8D87A}">
      <dgm:prSet/>
      <dgm:spPr/>
      <dgm:t>
        <a:bodyPr/>
        <a:lstStyle/>
        <a:p>
          <a:endParaRPr lang="zh-TW" altLang="en-US"/>
        </a:p>
      </dgm:t>
    </dgm:pt>
    <dgm:pt modelId="{443F019A-E743-47AF-BF80-0BEE0723E753}">
      <dgm:prSet phldrT="[文字]"/>
      <dgm:spPr/>
      <dgm:t>
        <a:bodyPr/>
        <a:lstStyle/>
        <a:p>
          <a:r>
            <a:rPr lang="zh-TW" altLang="en-US" dirty="0" smtClean="0"/>
            <a:t>過程</a:t>
          </a:r>
          <a:endParaRPr lang="zh-TW" altLang="en-US" dirty="0"/>
        </a:p>
      </dgm:t>
    </dgm:pt>
    <dgm:pt modelId="{962F257A-1201-4182-B4CA-CC45A0D9087D}" type="parTrans" cxnId="{9A0DD5F5-E4EF-403E-97E5-541AC8CB5D62}">
      <dgm:prSet/>
      <dgm:spPr/>
      <dgm:t>
        <a:bodyPr/>
        <a:lstStyle/>
        <a:p>
          <a:endParaRPr lang="zh-TW" altLang="en-US"/>
        </a:p>
      </dgm:t>
    </dgm:pt>
    <dgm:pt modelId="{E2639E55-FC49-467D-848D-FFB0A0343CA6}" type="sibTrans" cxnId="{9A0DD5F5-E4EF-403E-97E5-541AC8CB5D62}">
      <dgm:prSet/>
      <dgm:spPr/>
      <dgm:t>
        <a:bodyPr/>
        <a:lstStyle/>
        <a:p>
          <a:endParaRPr lang="zh-TW" altLang="en-US"/>
        </a:p>
      </dgm:t>
    </dgm:pt>
    <dgm:pt modelId="{E6F19ED8-F51C-40C2-A292-6C009F829C00}" type="pres">
      <dgm:prSet presAssocID="{7F0C0B94-2789-4E58-8FAC-93FE2A0924A1}" presName="cycle" presStyleCnt="0">
        <dgm:presLayoutVars>
          <dgm:chMax val="1"/>
          <dgm:dir/>
          <dgm:animLvl val="ctr"/>
          <dgm:resizeHandles val="exact"/>
        </dgm:presLayoutVars>
      </dgm:prSet>
      <dgm:spPr/>
      <dgm:t>
        <a:bodyPr/>
        <a:lstStyle/>
        <a:p>
          <a:endParaRPr lang="zh-TW" altLang="en-US"/>
        </a:p>
      </dgm:t>
    </dgm:pt>
    <dgm:pt modelId="{79957363-2759-44BC-A923-F8B879B8AED2}" type="pres">
      <dgm:prSet presAssocID="{FAA1DBB2-9556-4475-A5AA-773BE5823359}" presName="centerShape" presStyleLbl="node0" presStyleIdx="0" presStyleCnt="1"/>
      <dgm:spPr/>
      <dgm:t>
        <a:bodyPr/>
        <a:lstStyle/>
        <a:p>
          <a:endParaRPr lang="zh-TW" altLang="en-US"/>
        </a:p>
      </dgm:t>
    </dgm:pt>
    <dgm:pt modelId="{16F3C87C-A79B-4E49-B73E-D6318D2C125E}" type="pres">
      <dgm:prSet presAssocID="{DDFB1CD9-FAF8-49A8-B4AD-EB65284DF6AE}" presName="Name9" presStyleLbl="parChTrans1D2" presStyleIdx="0" presStyleCnt="6"/>
      <dgm:spPr/>
      <dgm:t>
        <a:bodyPr/>
        <a:lstStyle/>
        <a:p>
          <a:endParaRPr lang="zh-TW" altLang="en-US"/>
        </a:p>
      </dgm:t>
    </dgm:pt>
    <dgm:pt modelId="{A78EA623-44C6-4964-B3C7-792B54F0618F}" type="pres">
      <dgm:prSet presAssocID="{DDFB1CD9-FAF8-49A8-B4AD-EB65284DF6AE}" presName="connTx" presStyleLbl="parChTrans1D2" presStyleIdx="0" presStyleCnt="6"/>
      <dgm:spPr/>
      <dgm:t>
        <a:bodyPr/>
        <a:lstStyle/>
        <a:p>
          <a:endParaRPr lang="zh-TW" altLang="en-US"/>
        </a:p>
      </dgm:t>
    </dgm:pt>
    <dgm:pt modelId="{7480C107-669E-4BD1-9484-DC09CE19223F}" type="pres">
      <dgm:prSet presAssocID="{134745AC-6604-4B8F-A604-4CACA7345023}" presName="node" presStyleLbl="node1" presStyleIdx="0" presStyleCnt="6">
        <dgm:presLayoutVars>
          <dgm:bulletEnabled val="1"/>
        </dgm:presLayoutVars>
      </dgm:prSet>
      <dgm:spPr/>
      <dgm:t>
        <a:bodyPr/>
        <a:lstStyle/>
        <a:p>
          <a:endParaRPr lang="zh-TW" altLang="en-US"/>
        </a:p>
      </dgm:t>
    </dgm:pt>
    <dgm:pt modelId="{97014D76-E0A2-4BB1-9BAA-B088E8AC729F}" type="pres">
      <dgm:prSet presAssocID="{43CF8B16-A7A2-49E3-864A-15B0C5989757}" presName="Name9" presStyleLbl="parChTrans1D2" presStyleIdx="1" presStyleCnt="6"/>
      <dgm:spPr/>
      <dgm:t>
        <a:bodyPr/>
        <a:lstStyle/>
        <a:p>
          <a:endParaRPr lang="zh-TW" altLang="en-US"/>
        </a:p>
      </dgm:t>
    </dgm:pt>
    <dgm:pt modelId="{4E9A045C-44D3-4E10-ACCA-76AD4B5CBF95}" type="pres">
      <dgm:prSet presAssocID="{43CF8B16-A7A2-49E3-864A-15B0C5989757}" presName="connTx" presStyleLbl="parChTrans1D2" presStyleIdx="1" presStyleCnt="6"/>
      <dgm:spPr/>
      <dgm:t>
        <a:bodyPr/>
        <a:lstStyle/>
        <a:p>
          <a:endParaRPr lang="zh-TW" altLang="en-US"/>
        </a:p>
      </dgm:t>
    </dgm:pt>
    <dgm:pt modelId="{37BFD666-D1F7-4773-9A2C-1D1C78458206}" type="pres">
      <dgm:prSet presAssocID="{63EBA0B5-3373-44D2-8D66-78ADF2396E70}" presName="node" presStyleLbl="node1" presStyleIdx="1" presStyleCnt="6">
        <dgm:presLayoutVars>
          <dgm:bulletEnabled val="1"/>
        </dgm:presLayoutVars>
      </dgm:prSet>
      <dgm:spPr/>
      <dgm:t>
        <a:bodyPr/>
        <a:lstStyle/>
        <a:p>
          <a:endParaRPr lang="zh-TW" altLang="en-US"/>
        </a:p>
      </dgm:t>
    </dgm:pt>
    <dgm:pt modelId="{99C3E03F-0C9C-4345-B6A7-6771790860C9}" type="pres">
      <dgm:prSet presAssocID="{962F257A-1201-4182-B4CA-CC45A0D9087D}" presName="Name9" presStyleLbl="parChTrans1D2" presStyleIdx="2" presStyleCnt="6"/>
      <dgm:spPr/>
      <dgm:t>
        <a:bodyPr/>
        <a:lstStyle/>
        <a:p>
          <a:endParaRPr lang="zh-TW" altLang="en-US"/>
        </a:p>
      </dgm:t>
    </dgm:pt>
    <dgm:pt modelId="{2209B6C8-683B-41CE-8575-9463055A9028}" type="pres">
      <dgm:prSet presAssocID="{962F257A-1201-4182-B4CA-CC45A0D9087D}" presName="connTx" presStyleLbl="parChTrans1D2" presStyleIdx="2" presStyleCnt="6"/>
      <dgm:spPr/>
      <dgm:t>
        <a:bodyPr/>
        <a:lstStyle/>
        <a:p>
          <a:endParaRPr lang="zh-TW" altLang="en-US"/>
        </a:p>
      </dgm:t>
    </dgm:pt>
    <dgm:pt modelId="{7E2FB73E-F79B-445B-8F85-90F7672448E2}" type="pres">
      <dgm:prSet presAssocID="{443F019A-E743-47AF-BF80-0BEE0723E753}" presName="node" presStyleLbl="node1" presStyleIdx="2" presStyleCnt="6">
        <dgm:presLayoutVars>
          <dgm:bulletEnabled val="1"/>
        </dgm:presLayoutVars>
      </dgm:prSet>
      <dgm:spPr/>
      <dgm:t>
        <a:bodyPr/>
        <a:lstStyle/>
        <a:p>
          <a:endParaRPr lang="zh-TW" altLang="en-US"/>
        </a:p>
      </dgm:t>
    </dgm:pt>
    <dgm:pt modelId="{9AE973A4-3748-484F-8BDE-B0DDF377DBAA}" type="pres">
      <dgm:prSet presAssocID="{85B45F5E-6EB9-4EE1-8A28-960AA8BD171E}" presName="Name9" presStyleLbl="parChTrans1D2" presStyleIdx="3" presStyleCnt="6"/>
      <dgm:spPr/>
      <dgm:t>
        <a:bodyPr/>
        <a:lstStyle/>
        <a:p>
          <a:endParaRPr lang="zh-TW" altLang="en-US"/>
        </a:p>
      </dgm:t>
    </dgm:pt>
    <dgm:pt modelId="{2EBF013A-0543-48E5-B840-926057335364}" type="pres">
      <dgm:prSet presAssocID="{85B45F5E-6EB9-4EE1-8A28-960AA8BD171E}" presName="connTx" presStyleLbl="parChTrans1D2" presStyleIdx="3" presStyleCnt="6"/>
      <dgm:spPr/>
      <dgm:t>
        <a:bodyPr/>
        <a:lstStyle/>
        <a:p>
          <a:endParaRPr lang="zh-TW" altLang="en-US"/>
        </a:p>
      </dgm:t>
    </dgm:pt>
    <dgm:pt modelId="{803DC070-CCE3-4DEB-BE00-54E2B7D97D0B}" type="pres">
      <dgm:prSet presAssocID="{CC91DB4E-3074-4A9D-BF43-DC026F424290}" presName="node" presStyleLbl="node1" presStyleIdx="3" presStyleCnt="6">
        <dgm:presLayoutVars>
          <dgm:bulletEnabled val="1"/>
        </dgm:presLayoutVars>
      </dgm:prSet>
      <dgm:spPr/>
      <dgm:t>
        <a:bodyPr/>
        <a:lstStyle/>
        <a:p>
          <a:endParaRPr lang="zh-TW" altLang="en-US"/>
        </a:p>
      </dgm:t>
    </dgm:pt>
    <dgm:pt modelId="{02614CAB-E6BF-4BE8-9689-3BDDBA09ACCA}" type="pres">
      <dgm:prSet presAssocID="{99328FD7-B698-4FC2-8482-BEF3C1A157FD}" presName="Name9" presStyleLbl="parChTrans1D2" presStyleIdx="4" presStyleCnt="6"/>
      <dgm:spPr/>
      <dgm:t>
        <a:bodyPr/>
        <a:lstStyle/>
        <a:p>
          <a:endParaRPr lang="zh-TW" altLang="en-US"/>
        </a:p>
      </dgm:t>
    </dgm:pt>
    <dgm:pt modelId="{67713CE7-4DA3-4271-919D-90343A4C653B}" type="pres">
      <dgm:prSet presAssocID="{99328FD7-B698-4FC2-8482-BEF3C1A157FD}" presName="connTx" presStyleLbl="parChTrans1D2" presStyleIdx="4" presStyleCnt="6"/>
      <dgm:spPr/>
      <dgm:t>
        <a:bodyPr/>
        <a:lstStyle/>
        <a:p>
          <a:endParaRPr lang="zh-TW" altLang="en-US"/>
        </a:p>
      </dgm:t>
    </dgm:pt>
    <dgm:pt modelId="{57EF77E7-4F96-41F7-9EAA-67D20BA956D2}" type="pres">
      <dgm:prSet presAssocID="{C85CBE16-401E-4F34-AEB0-1B1A103A462C}" presName="node" presStyleLbl="node1" presStyleIdx="4" presStyleCnt="6">
        <dgm:presLayoutVars>
          <dgm:bulletEnabled val="1"/>
        </dgm:presLayoutVars>
      </dgm:prSet>
      <dgm:spPr/>
      <dgm:t>
        <a:bodyPr/>
        <a:lstStyle/>
        <a:p>
          <a:endParaRPr lang="zh-TW" altLang="en-US"/>
        </a:p>
      </dgm:t>
    </dgm:pt>
    <dgm:pt modelId="{3D9A8DF6-E9C8-4894-961E-B5EBBC92801F}" type="pres">
      <dgm:prSet presAssocID="{0BB1419B-B086-4D16-BD83-6CFCDFC72C8A}" presName="Name9" presStyleLbl="parChTrans1D2" presStyleIdx="5" presStyleCnt="6"/>
      <dgm:spPr/>
      <dgm:t>
        <a:bodyPr/>
        <a:lstStyle/>
        <a:p>
          <a:endParaRPr lang="zh-TW" altLang="en-US"/>
        </a:p>
      </dgm:t>
    </dgm:pt>
    <dgm:pt modelId="{41AB7F53-5741-4D67-B83D-0AF2FDA1E5C4}" type="pres">
      <dgm:prSet presAssocID="{0BB1419B-B086-4D16-BD83-6CFCDFC72C8A}" presName="connTx" presStyleLbl="parChTrans1D2" presStyleIdx="5" presStyleCnt="6"/>
      <dgm:spPr/>
      <dgm:t>
        <a:bodyPr/>
        <a:lstStyle/>
        <a:p>
          <a:endParaRPr lang="zh-TW" altLang="en-US"/>
        </a:p>
      </dgm:t>
    </dgm:pt>
    <dgm:pt modelId="{D6C0C1CF-F78E-4A13-B9D8-E10C1BFF2337}" type="pres">
      <dgm:prSet presAssocID="{6EFDF7C0-A00F-41BD-A188-7E88BADA382D}" presName="node" presStyleLbl="node1" presStyleIdx="5" presStyleCnt="6">
        <dgm:presLayoutVars>
          <dgm:bulletEnabled val="1"/>
        </dgm:presLayoutVars>
      </dgm:prSet>
      <dgm:spPr/>
      <dgm:t>
        <a:bodyPr/>
        <a:lstStyle/>
        <a:p>
          <a:endParaRPr lang="zh-TW" altLang="en-US"/>
        </a:p>
      </dgm:t>
    </dgm:pt>
  </dgm:ptLst>
  <dgm:cxnLst>
    <dgm:cxn modelId="{1E593E2F-36B3-45AD-9CA3-B2A67EE4792F}" type="presOf" srcId="{DDFB1CD9-FAF8-49A8-B4AD-EB65284DF6AE}" destId="{A78EA623-44C6-4964-B3C7-792B54F0618F}" srcOrd="1" destOrd="0" presId="urn:microsoft.com/office/officeart/2005/8/layout/radial1"/>
    <dgm:cxn modelId="{BF5CEE4D-F2E0-4A9D-9C2C-A052035081D6}" type="presOf" srcId="{85B45F5E-6EB9-4EE1-8A28-960AA8BD171E}" destId="{2EBF013A-0543-48E5-B840-926057335364}" srcOrd="1" destOrd="0" presId="urn:microsoft.com/office/officeart/2005/8/layout/radial1"/>
    <dgm:cxn modelId="{BF30ECC5-4C3D-42CE-98B5-E74C59213A9B}" type="presOf" srcId="{99328FD7-B698-4FC2-8482-BEF3C1A157FD}" destId="{02614CAB-E6BF-4BE8-9689-3BDDBA09ACCA}" srcOrd="0" destOrd="0" presId="urn:microsoft.com/office/officeart/2005/8/layout/radial1"/>
    <dgm:cxn modelId="{BE6A89FE-0896-4F84-B635-E364268D05ED}" type="presOf" srcId="{FAA1DBB2-9556-4475-A5AA-773BE5823359}" destId="{79957363-2759-44BC-A923-F8B879B8AED2}" srcOrd="0" destOrd="0" presId="urn:microsoft.com/office/officeart/2005/8/layout/radial1"/>
    <dgm:cxn modelId="{D65CC613-7C08-4621-95DC-FF557C6B7A90}" srcId="{FAA1DBB2-9556-4475-A5AA-773BE5823359}" destId="{CC91DB4E-3074-4A9D-BF43-DC026F424290}" srcOrd="3" destOrd="0" parTransId="{85B45F5E-6EB9-4EE1-8A28-960AA8BD171E}" sibTransId="{23CA9FCC-57DE-4A2C-BE8E-B0FC9304F73F}"/>
    <dgm:cxn modelId="{D1EBF620-F7B0-4464-977E-BD0BAA61CAEC}" type="presOf" srcId="{63EBA0B5-3373-44D2-8D66-78ADF2396E70}" destId="{37BFD666-D1F7-4773-9A2C-1D1C78458206}" srcOrd="0" destOrd="0" presId="urn:microsoft.com/office/officeart/2005/8/layout/radial1"/>
    <dgm:cxn modelId="{84AA4061-8B12-45C0-9B77-319C5459C18D}" type="presOf" srcId="{99328FD7-B698-4FC2-8482-BEF3C1A157FD}" destId="{67713CE7-4DA3-4271-919D-90343A4C653B}" srcOrd="1" destOrd="0" presId="urn:microsoft.com/office/officeart/2005/8/layout/radial1"/>
    <dgm:cxn modelId="{D83F2B15-4404-4E60-A715-31D3F97DFC6B}" type="presOf" srcId="{962F257A-1201-4182-B4CA-CC45A0D9087D}" destId="{2209B6C8-683B-41CE-8575-9463055A9028}" srcOrd="1" destOrd="0" presId="urn:microsoft.com/office/officeart/2005/8/layout/radial1"/>
    <dgm:cxn modelId="{EE04B25D-6EB7-463F-AF44-32802CF0B84E}" type="presOf" srcId="{CC91DB4E-3074-4A9D-BF43-DC026F424290}" destId="{803DC070-CCE3-4DEB-BE00-54E2B7D97D0B}" srcOrd="0" destOrd="0" presId="urn:microsoft.com/office/officeart/2005/8/layout/radial1"/>
    <dgm:cxn modelId="{A3FFE421-A07D-41A2-AE1C-04EC7BACF78B}" type="presOf" srcId="{DDFB1CD9-FAF8-49A8-B4AD-EB65284DF6AE}" destId="{16F3C87C-A79B-4E49-B73E-D6318D2C125E}" srcOrd="0" destOrd="0" presId="urn:microsoft.com/office/officeart/2005/8/layout/radial1"/>
    <dgm:cxn modelId="{95873F93-9287-45B9-A785-0F0C3C15AF4B}" type="presOf" srcId="{43CF8B16-A7A2-49E3-864A-15B0C5989757}" destId="{97014D76-E0A2-4BB1-9BAA-B088E8AC729F}" srcOrd="0" destOrd="0" presId="urn:microsoft.com/office/officeart/2005/8/layout/radial1"/>
    <dgm:cxn modelId="{BE4ABDEE-F441-4843-B088-4E389F0830A8}" srcId="{FAA1DBB2-9556-4475-A5AA-773BE5823359}" destId="{134745AC-6604-4B8F-A604-4CACA7345023}" srcOrd="0" destOrd="0" parTransId="{DDFB1CD9-FAF8-49A8-B4AD-EB65284DF6AE}" sibTransId="{7F888CB4-125E-4435-9C89-D92D19D5BEDB}"/>
    <dgm:cxn modelId="{6F205A0C-24F3-4779-B14A-8E4EE8680D5D}" type="presOf" srcId="{962F257A-1201-4182-B4CA-CC45A0D9087D}" destId="{99C3E03F-0C9C-4345-B6A7-6771790860C9}" srcOrd="0" destOrd="0" presId="urn:microsoft.com/office/officeart/2005/8/layout/radial1"/>
    <dgm:cxn modelId="{28476D58-EBAB-46C6-8C30-CBB17B41575C}" type="presOf" srcId="{134745AC-6604-4B8F-A604-4CACA7345023}" destId="{7480C107-669E-4BD1-9484-DC09CE19223F}" srcOrd="0" destOrd="0" presId="urn:microsoft.com/office/officeart/2005/8/layout/radial1"/>
    <dgm:cxn modelId="{E4D104AF-8B57-4BB6-B71F-E32892272237}" type="presOf" srcId="{0BB1419B-B086-4D16-BD83-6CFCDFC72C8A}" destId="{3D9A8DF6-E9C8-4894-961E-B5EBBC92801F}" srcOrd="0" destOrd="0" presId="urn:microsoft.com/office/officeart/2005/8/layout/radial1"/>
    <dgm:cxn modelId="{436C6E87-9EC3-4731-95CB-13C6D12D4A00}" type="presOf" srcId="{0BB1419B-B086-4D16-BD83-6CFCDFC72C8A}" destId="{41AB7F53-5741-4D67-B83D-0AF2FDA1E5C4}" srcOrd="1" destOrd="0" presId="urn:microsoft.com/office/officeart/2005/8/layout/radial1"/>
    <dgm:cxn modelId="{FCAA761E-20DA-4B05-BCB8-65935CD5EA82}" type="presOf" srcId="{43CF8B16-A7A2-49E3-864A-15B0C5989757}" destId="{4E9A045C-44D3-4E10-ACCA-76AD4B5CBF95}" srcOrd="1" destOrd="0" presId="urn:microsoft.com/office/officeart/2005/8/layout/radial1"/>
    <dgm:cxn modelId="{15BE2604-EC61-4676-9F4F-23B4B32B0CCF}" type="presOf" srcId="{6EFDF7C0-A00F-41BD-A188-7E88BADA382D}" destId="{D6C0C1CF-F78E-4A13-B9D8-E10C1BFF2337}" srcOrd="0" destOrd="0" presId="urn:microsoft.com/office/officeart/2005/8/layout/radial1"/>
    <dgm:cxn modelId="{D30BE720-4EC5-4901-B071-47DC510B96B2}" type="presOf" srcId="{85B45F5E-6EB9-4EE1-8A28-960AA8BD171E}" destId="{9AE973A4-3748-484F-8BDE-B0DDF377DBAA}" srcOrd="0" destOrd="0" presId="urn:microsoft.com/office/officeart/2005/8/layout/radial1"/>
    <dgm:cxn modelId="{0C09543C-3E10-45AE-91EC-5C4228F8C0FA}" srcId="{7F0C0B94-2789-4E58-8FAC-93FE2A0924A1}" destId="{FAA1DBB2-9556-4475-A5AA-773BE5823359}" srcOrd="0" destOrd="0" parTransId="{B828AEC0-A196-4AB7-BCA8-70CB3E6BFA3D}" sibTransId="{459258E6-C264-47B5-B0FE-7BEB414731CC}"/>
    <dgm:cxn modelId="{EB1D9E04-398E-42B0-9E39-3D98F45050F1}" type="presOf" srcId="{443F019A-E743-47AF-BF80-0BEE0723E753}" destId="{7E2FB73E-F79B-445B-8F85-90F7672448E2}" srcOrd="0" destOrd="0" presId="urn:microsoft.com/office/officeart/2005/8/layout/radial1"/>
    <dgm:cxn modelId="{A0E4895A-CD13-44FD-B1FA-024CD3DF18BE}" srcId="{FAA1DBB2-9556-4475-A5AA-773BE5823359}" destId="{C85CBE16-401E-4F34-AEB0-1B1A103A462C}" srcOrd="4" destOrd="0" parTransId="{99328FD7-B698-4FC2-8482-BEF3C1A157FD}" sibTransId="{1BB75E06-07DE-4290-9114-79E4A65584EC}"/>
    <dgm:cxn modelId="{3AC8BC9B-9EBC-499D-9610-2CAB7CB8D87A}" srcId="{FAA1DBB2-9556-4475-A5AA-773BE5823359}" destId="{6EFDF7C0-A00F-41BD-A188-7E88BADA382D}" srcOrd="5" destOrd="0" parTransId="{0BB1419B-B086-4D16-BD83-6CFCDFC72C8A}" sibTransId="{1D361069-9E4D-4693-857A-7AED85388E85}"/>
    <dgm:cxn modelId="{51A6B1C6-9CC4-43CA-9DE9-EEA7DF5344BD}" type="presOf" srcId="{7F0C0B94-2789-4E58-8FAC-93FE2A0924A1}" destId="{E6F19ED8-F51C-40C2-A292-6C009F829C00}" srcOrd="0" destOrd="0" presId="urn:microsoft.com/office/officeart/2005/8/layout/radial1"/>
    <dgm:cxn modelId="{9A0DD5F5-E4EF-403E-97E5-541AC8CB5D62}" srcId="{FAA1DBB2-9556-4475-A5AA-773BE5823359}" destId="{443F019A-E743-47AF-BF80-0BEE0723E753}" srcOrd="2" destOrd="0" parTransId="{962F257A-1201-4182-B4CA-CC45A0D9087D}" sibTransId="{E2639E55-FC49-467D-848D-FFB0A0343CA6}"/>
    <dgm:cxn modelId="{F9572A43-C6D2-4D50-A35A-F17A87164FDA}" type="presOf" srcId="{C85CBE16-401E-4F34-AEB0-1B1A103A462C}" destId="{57EF77E7-4F96-41F7-9EAA-67D20BA956D2}" srcOrd="0" destOrd="0" presId="urn:microsoft.com/office/officeart/2005/8/layout/radial1"/>
    <dgm:cxn modelId="{168A4EA7-BE2F-4662-8C4F-DF7CCB76D2FD}" srcId="{FAA1DBB2-9556-4475-A5AA-773BE5823359}" destId="{63EBA0B5-3373-44D2-8D66-78ADF2396E70}" srcOrd="1" destOrd="0" parTransId="{43CF8B16-A7A2-49E3-864A-15B0C5989757}" sibTransId="{FE0E07F1-26B7-4277-8AB1-9E32C37BBD08}"/>
    <dgm:cxn modelId="{0A387E5F-FEA6-4B5B-8BA3-C37FD3977385}" type="presParOf" srcId="{E6F19ED8-F51C-40C2-A292-6C009F829C00}" destId="{79957363-2759-44BC-A923-F8B879B8AED2}" srcOrd="0" destOrd="0" presId="urn:microsoft.com/office/officeart/2005/8/layout/radial1"/>
    <dgm:cxn modelId="{9DC3F36F-347A-4555-93AD-6956BA98968D}" type="presParOf" srcId="{E6F19ED8-F51C-40C2-A292-6C009F829C00}" destId="{16F3C87C-A79B-4E49-B73E-D6318D2C125E}" srcOrd="1" destOrd="0" presId="urn:microsoft.com/office/officeart/2005/8/layout/radial1"/>
    <dgm:cxn modelId="{59CC2766-0E73-4DEA-ABC3-9D137FB407ED}" type="presParOf" srcId="{16F3C87C-A79B-4E49-B73E-D6318D2C125E}" destId="{A78EA623-44C6-4964-B3C7-792B54F0618F}" srcOrd="0" destOrd="0" presId="urn:microsoft.com/office/officeart/2005/8/layout/radial1"/>
    <dgm:cxn modelId="{B8DF1063-AA9C-441B-A47A-DDAEE81E8E10}" type="presParOf" srcId="{E6F19ED8-F51C-40C2-A292-6C009F829C00}" destId="{7480C107-669E-4BD1-9484-DC09CE19223F}" srcOrd="2" destOrd="0" presId="urn:microsoft.com/office/officeart/2005/8/layout/radial1"/>
    <dgm:cxn modelId="{992C5147-F513-480D-8553-782E1D1AE732}" type="presParOf" srcId="{E6F19ED8-F51C-40C2-A292-6C009F829C00}" destId="{97014D76-E0A2-4BB1-9BAA-B088E8AC729F}" srcOrd="3" destOrd="0" presId="urn:microsoft.com/office/officeart/2005/8/layout/radial1"/>
    <dgm:cxn modelId="{964481ED-944A-485C-8ECE-7E133D2547D8}" type="presParOf" srcId="{97014D76-E0A2-4BB1-9BAA-B088E8AC729F}" destId="{4E9A045C-44D3-4E10-ACCA-76AD4B5CBF95}" srcOrd="0" destOrd="0" presId="urn:microsoft.com/office/officeart/2005/8/layout/radial1"/>
    <dgm:cxn modelId="{9DA168FC-034F-4C81-8069-380E9A157FFD}" type="presParOf" srcId="{E6F19ED8-F51C-40C2-A292-6C009F829C00}" destId="{37BFD666-D1F7-4773-9A2C-1D1C78458206}" srcOrd="4" destOrd="0" presId="urn:microsoft.com/office/officeart/2005/8/layout/radial1"/>
    <dgm:cxn modelId="{AA9BB60A-5018-4A0D-9032-4D9C17C749A0}" type="presParOf" srcId="{E6F19ED8-F51C-40C2-A292-6C009F829C00}" destId="{99C3E03F-0C9C-4345-B6A7-6771790860C9}" srcOrd="5" destOrd="0" presId="urn:microsoft.com/office/officeart/2005/8/layout/radial1"/>
    <dgm:cxn modelId="{30BBA4FB-FB9C-4752-B510-DCC7DD10B736}" type="presParOf" srcId="{99C3E03F-0C9C-4345-B6A7-6771790860C9}" destId="{2209B6C8-683B-41CE-8575-9463055A9028}" srcOrd="0" destOrd="0" presId="urn:microsoft.com/office/officeart/2005/8/layout/radial1"/>
    <dgm:cxn modelId="{BD15C9C2-F913-459E-8ECC-07CAB2133F00}" type="presParOf" srcId="{E6F19ED8-F51C-40C2-A292-6C009F829C00}" destId="{7E2FB73E-F79B-445B-8F85-90F7672448E2}" srcOrd="6" destOrd="0" presId="urn:microsoft.com/office/officeart/2005/8/layout/radial1"/>
    <dgm:cxn modelId="{4E6982D8-FA4B-4730-8BFD-9060CDCFB7A4}" type="presParOf" srcId="{E6F19ED8-F51C-40C2-A292-6C009F829C00}" destId="{9AE973A4-3748-484F-8BDE-B0DDF377DBAA}" srcOrd="7" destOrd="0" presId="urn:microsoft.com/office/officeart/2005/8/layout/radial1"/>
    <dgm:cxn modelId="{DC0A962D-2A0A-4F62-AAAC-C79C8FEA55DC}" type="presParOf" srcId="{9AE973A4-3748-484F-8BDE-B0DDF377DBAA}" destId="{2EBF013A-0543-48E5-B840-926057335364}" srcOrd="0" destOrd="0" presId="urn:microsoft.com/office/officeart/2005/8/layout/radial1"/>
    <dgm:cxn modelId="{850A9081-280A-442A-84E7-9D587F4B03ED}" type="presParOf" srcId="{E6F19ED8-F51C-40C2-A292-6C009F829C00}" destId="{803DC070-CCE3-4DEB-BE00-54E2B7D97D0B}" srcOrd="8" destOrd="0" presId="urn:microsoft.com/office/officeart/2005/8/layout/radial1"/>
    <dgm:cxn modelId="{D59D56DC-0EBB-4151-A9AC-FEF0B60B4E1F}" type="presParOf" srcId="{E6F19ED8-F51C-40C2-A292-6C009F829C00}" destId="{02614CAB-E6BF-4BE8-9689-3BDDBA09ACCA}" srcOrd="9" destOrd="0" presId="urn:microsoft.com/office/officeart/2005/8/layout/radial1"/>
    <dgm:cxn modelId="{2F6F00CD-9B32-44A0-9290-9F7E45F19483}" type="presParOf" srcId="{02614CAB-E6BF-4BE8-9689-3BDDBA09ACCA}" destId="{67713CE7-4DA3-4271-919D-90343A4C653B}" srcOrd="0" destOrd="0" presId="urn:microsoft.com/office/officeart/2005/8/layout/radial1"/>
    <dgm:cxn modelId="{F05AF600-70FD-4170-83DA-5E7F97F283DD}" type="presParOf" srcId="{E6F19ED8-F51C-40C2-A292-6C009F829C00}" destId="{57EF77E7-4F96-41F7-9EAA-67D20BA956D2}" srcOrd="10" destOrd="0" presId="urn:microsoft.com/office/officeart/2005/8/layout/radial1"/>
    <dgm:cxn modelId="{6FD92D52-317D-49C8-831C-7141605BE4DC}" type="presParOf" srcId="{E6F19ED8-F51C-40C2-A292-6C009F829C00}" destId="{3D9A8DF6-E9C8-4894-961E-B5EBBC92801F}" srcOrd="11" destOrd="0" presId="urn:microsoft.com/office/officeart/2005/8/layout/radial1"/>
    <dgm:cxn modelId="{820CE156-064A-44FC-A453-C6FBFE535724}" type="presParOf" srcId="{3D9A8DF6-E9C8-4894-961E-B5EBBC92801F}" destId="{41AB7F53-5741-4D67-B83D-0AF2FDA1E5C4}" srcOrd="0" destOrd="0" presId="urn:microsoft.com/office/officeart/2005/8/layout/radial1"/>
    <dgm:cxn modelId="{112B131E-83F2-4CA8-BECF-452892D628FD}" type="presParOf" srcId="{E6F19ED8-F51C-40C2-A292-6C009F829C00}" destId="{D6C0C1CF-F78E-4A13-B9D8-E10C1BFF2337}" srcOrd="12"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15200E-5EEE-4CA7-BDE9-373CF56753C4}" type="doc">
      <dgm:prSet loTypeId="urn:microsoft.com/office/officeart/2005/8/layout/funnel1" loCatId="process" qsTypeId="urn:microsoft.com/office/officeart/2005/8/quickstyle/3d7" qsCatId="3D" csTypeId="urn:microsoft.com/office/officeart/2005/8/colors/accent1_2" csCatId="accent1" phldr="1"/>
      <dgm:spPr/>
      <dgm:t>
        <a:bodyPr/>
        <a:lstStyle/>
        <a:p>
          <a:endParaRPr lang="zh-TW" altLang="en-US"/>
        </a:p>
      </dgm:t>
    </dgm:pt>
    <dgm:pt modelId="{B42D86F7-E7D8-4BF7-BA2C-8A504DF9E810}">
      <dgm:prSet phldrT="[文字]"/>
      <dgm:spPr/>
      <dgm:t>
        <a:bodyPr/>
        <a:lstStyle/>
        <a:p>
          <a:r>
            <a:rPr lang="zh-TW" altLang="en-US" dirty="0" smtClean="0"/>
            <a:t>紙筆</a:t>
          </a:r>
          <a:endParaRPr lang="zh-TW" altLang="en-US" dirty="0"/>
        </a:p>
      </dgm:t>
    </dgm:pt>
    <dgm:pt modelId="{10549FE9-1AD1-4ED7-A78F-92114D495FCC}" type="parTrans" cxnId="{1C50AAB2-DF48-470A-AB7F-36C62A5A5537}">
      <dgm:prSet/>
      <dgm:spPr/>
      <dgm:t>
        <a:bodyPr/>
        <a:lstStyle/>
        <a:p>
          <a:endParaRPr lang="zh-TW" altLang="en-US"/>
        </a:p>
      </dgm:t>
    </dgm:pt>
    <dgm:pt modelId="{33AD58C3-F160-4D97-B766-818F1FC263D6}" type="sibTrans" cxnId="{1C50AAB2-DF48-470A-AB7F-36C62A5A5537}">
      <dgm:prSet/>
      <dgm:spPr/>
      <dgm:t>
        <a:bodyPr/>
        <a:lstStyle/>
        <a:p>
          <a:endParaRPr lang="zh-TW" altLang="en-US"/>
        </a:p>
      </dgm:t>
    </dgm:pt>
    <dgm:pt modelId="{E35F95BD-090E-40E6-AD6F-96D131D02E7C}">
      <dgm:prSet phldrT="[文字]"/>
      <dgm:spPr/>
      <dgm:t>
        <a:bodyPr/>
        <a:lstStyle/>
        <a:p>
          <a:r>
            <a:rPr lang="zh-TW" altLang="en-US" dirty="0" smtClean="0"/>
            <a:t>問答</a:t>
          </a:r>
          <a:endParaRPr lang="zh-TW" altLang="en-US" dirty="0"/>
        </a:p>
      </dgm:t>
    </dgm:pt>
    <dgm:pt modelId="{04D7D2B3-E331-4E5C-845C-5AAC56F2FB05}" type="parTrans" cxnId="{E1591487-6CAE-43AB-BD7B-36692608D224}">
      <dgm:prSet/>
      <dgm:spPr/>
      <dgm:t>
        <a:bodyPr/>
        <a:lstStyle/>
        <a:p>
          <a:endParaRPr lang="zh-TW" altLang="en-US"/>
        </a:p>
      </dgm:t>
    </dgm:pt>
    <dgm:pt modelId="{9CD36A70-FC31-4C07-882D-B51A4E02F44D}" type="sibTrans" cxnId="{E1591487-6CAE-43AB-BD7B-36692608D224}">
      <dgm:prSet/>
      <dgm:spPr/>
      <dgm:t>
        <a:bodyPr/>
        <a:lstStyle/>
        <a:p>
          <a:endParaRPr lang="zh-TW" altLang="en-US"/>
        </a:p>
      </dgm:t>
    </dgm:pt>
    <dgm:pt modelId="{50FE977B-5A7B-481E-B02E-7295E1586470}">
      <dgm:prSet phldrT="[文字]"/>
      <dgm:spPr/>
      <dgm:t>
        <a:bodyPr/>
        <a:lstStyle/>
        <a:p>
          <a:r>
            <a:rPr lang="zh-TW" altLang="en-US" dirty="0" smtClean="0"/>
            <a:t>遊戲</a:t>
          </a:r>
          <a:endParaRPr lang="zh-TW" altLang="en-US" dirty="0"/>
        </a:p>
      </dgm:t>
    </dgm:pt>
    <dgm:pt modelId="{6A234153-86A7-4CE8-856C-B585B7A3B9A8}" type="parTrans" cxnId="{6D9B8BFB-19F3-4917-AF3C-CE92072F87D4}">
      <dgm:prSet/>
      <dgm:spPr/>
      <dgm:t>
        <a:bodyPr/>
        <a:lstStyle/>
        <a:p>
          <a:endParaRPr lang="zh-TW" altLang="en-US"/>
        </a:p>
      </dgm:t>
    </dgm:pt>
    <dgm:pt modelId="{83CE8ABC-5BEF-4AB1-86C7-C5D27C86F8D0}" type="sibTrans" cxnId="{6D9B8BFB-19F3-4917-AF3C-CE92072F87D4}">
      <dgm:prSet/>
      <dgm:spPr/>
      <dgm:t>
        <a:bodyPr/>
        <a:lstStyle/>
        <a:p>
          <a:endParaRPr lang="zh-TW" altLang="en-US"/>
        </a:p>
      </dgm:t>
    </dgm:pt>
    <dgm:pt modelId="{0C7FB47F-D334-455E-BB54-0AF11C6659DE}">
      <dgm:prSet phldrT="[文字]"/>
      <dgm:spPr/>
      <dgm:t>
        <a:bodyPr/>
        <a:lstStyle/>
        <a:p>
          <a:r>
            <a:rPr lang="zh-TW" altLang="en-US" dirty="0" smtClean="0"/>
            <a:t>認知評量</a:t>
          </a:r>
          <a:endParaRPr lang="zh-TW" altLang="en-US" dirty="0"/>
        </a:p>
      </dgm:t>
    </dgm:pt>
    <dgm:pt modelId="{C1F7BBB1-901D-4875-A89F-C2E692EB298F}" type="parTrans" cxnId="{739226BE-9432-49E8-9558-ECCB7A08661F}">
      <dgm:prSet/>
      <dgm:spPr/>
      <dgm:t>
        <a:bodyPr/>
        <a:lstStyle/>
        <a:p>
          <a:endParaRPr lang="zh-TW" altLang="en-US"/>
        </a:p>
      </dgm:t>
    </dgm:pt>
    <dgm:pt modelId="{57CED4EB-B541-4821-A461-09B91C5C6885}" type="sibTrans" cxnId="{739226BE-9432-49E8-9558-ECCB7A08661F}">
      <dgm:prSet/>
      <dgm:spPr/>
      <dgm:t>
        <a:bodyPr/>
        <a:lstStyle/>
        <a:p>
          <a:endParaRPr lang="zh-TW" altLang="en-US"/>
        </a:p>
      </dgm:t>
    </dgm:pt>
    <dgm:pt modelId="{035DB3A8-830E-452E-84AD-8D0F3AF52089}" type="pres">
      <dgm:prSet presAssocID="{AB15200E-5EEE-4CA7-BDE9-373CF56753C4}" presName="Name0" presStyleCnt="0">
        <dgm:presLayoutVars>
          <dgm:chMax val="4"/>
          <dgm:resizeHandles val="exact"/>
        </dgm:presLayoutVars>
      </dgm:prSet>
      <dgm:spPr/>
      <dgm:t>
        <a:bodyPr/>
        <a:lstStyle/>
        <a:p>
          <a:endParaRPr lang="zh-TW" altLang="en-US"/>
        </a:p>
      </dgm:t>
    </dgm:pt>
    <dgm:pt modelId="{BDC9D39D-A1AB-4E07-ADD3-89E8E57B01F9}" type="pres">
      <dgm:prSet presAssocID="{AB15200E-5EEE-4CA7-BDE9-373CF56753C4}" presName="ellipse" presStyleLbl="trBgShp" presStyleIdx="0" presStyleCnt="1"/>
      <dgm:spPr/>
      <dgm:t>
        <a:bodyPr/>
        <a:lstStyle/>
        <a:p>
          <a:endParaRPr lang="zh-TW" altLang="en-US"/>
        </a:p>
      </dgm:t>
    </dgm:pt>
    <dgm:pt modelId="{38185C9F-3C93-4DDB-AB06-BC2399AA2F0F}" type="pres">
      <dgm:prSet presAssocID="{AB15200E-5EEE-4CA7-BDE9-373CF56753C4}" presName="arrow1" presStyleLbl="fgShp" presStyleIdx="0" presStyleCnt="1"/>
      <dgm:spPr/>
      <dgm:t>
        <a:bodyPr/>
        <a:lstStyle/>
        <a:p>
          <a:endParaRPr lang="zh-TW" altLang="en-US"/>
        </a:p>
      </dgm:t>
    </dgm:pt>
    <dgm:pt modelId="{B7861738-9870-4D84-BBB7-D6B9AE4193C2}" type="pres">
      <dgm:prSet presAssocID="{AB15200E-5EEE-4CA7-BDE9-373CF56753C4}" presName="rectangle" presStyleLbl="revTx" presStyleIdx="0" presStyleCnt="1">
        <dgm:presLayoutVars>
          <dgm:bulletEnabled val="1"/>
        </dgm:presLayoutVars>
      </dgm:prSet>
      <dgm:spPr/>
      <dgm:t>
        <a:bodyPr/>
        <a:lstStyle/>
        <a:p>
          <a:endParaRPr lang="zh-TW" altLang="en-US"/>
        </a:p>
      </dgm:t>
    </dgm:pt>
    <dgm:pt modelId="{FA45E8B6-22AD-478B-AF32-82248BC9FE26}" type="pres">
      <dgm:prSet presAssocID="{E35F95BD-090E-40E6-AD6F-96D131D02E7C}" presName="item1" presStyleLbl="node1" presStyleIdx="0" presStyleCnt="3">
        <dgm:presLayoutVars>
          <dgm:bulletEnabled val="1"/>
        </dgm:presLayoutVars>
      </dgm:prSet>
      <dgm:spPr/>
      <dgm:t>
        <a:bodyPr/>
        <a:lstStyle/>
        <a:p>
          <a:endParaRPr lang="zh-TW" altLang="en-US"/>
        </a:p>
      </dgm:t>
    </dgm:pt>
    <dgm:pt modelId="{F4B6E814-DB2B-4CF3-B8C4-5FDA7F4BE0EC}" type="pres">
      <dgm:prSet presAssocID="{50FE977B-5A7B-481E-B02E-7295E1586470}" presName="item2" presStyleLbl="node1" presStyleIdx="1" presStyleCnt="3">
        <dgm:presLayoutVars>
          <dgm:bulletEnabled val="1"/>
        </dgm:presLayoutVars>
      </dgm:prSet>
      <dgm:spPr/>
      <dgm:t>
        <a:bodyPr/>
        <a:lstStyle/>
        <a:p>
          <a:endParaRPr lang="zh-TW" altLang="en-US"/>
        </a:p>
      </dgm:t>
    </dgm:pt>
    <dgm:pt modelId="{BD5010E5-CDD3-4975-AF8A-7C4FBA0DF037}" type="pres">
      <dgm:prSet presAssocID="{0C7FB47F-D334-455E-BB54-0AF11C6659DE}" presName="item3" presStyleLbl="node1" presStyleIdx="2" presStyleCnt="3">
        <dgm:presLayoutVars>
          <dgm:bulletEnabled val="1"/>
        </dgm:presLayoutVars>
      </dgm:prSet>
      <dgm:spPr/>
      <dgm:t>
        <a:bodyPr/>
        <a:lstStyle/>
        <a:p>
          <a:endParaRPr lang="zh-TW" altLang="en-US"/>
        </a:p>
      </dgm:t>
    </dgm:pt>
    <dgm:pt modelId="{80F00C31-7CA2-429A-BDE2-5B1F6A609996}" type="pres">
      <dgm:prSet presAssocID="{AB15200E-5EEE-4CA7-BDE9-373CF56753C4}" presName="funnel" presStyleLbl="trAlignAcc1" presStyleIdx="0" presStyleCnt="1"/>
      <dgm:spPr/>
      <dgm:t>
        <a:bodyPr/>
        <a:lstStyle/>
        <a:p>
          <a:endParaRPr lang="zh-TW" altLang="en-US"/>
        </a:p>
      </dgm:t>
    </dgm:pt>
  </dgm:ptLst>
  <dgm:cxnLst>
    <dgm:cxn modelId="{1C50AAB2-DF48-470A-AB7F-36C62A5A5537}" srcId="{AB15200E-5EEE-4CA7-BDE9-373CF56753C4}" destId="{B42D86F7-E7D8-4BF7-BA2C-8A504DF9E810}" srcOrd="0" destOrd="0" parTransId="{10549FE9-1AD1-4ED7-A78F-92114D495FCC}" sibTransId="{33AD58C3-F160-4D97-B766-818F1FC263D6}"/>
    <dgm:cxn modelId="{A9001AF1-A5BA-4D65-920B-0E55B5DDDF1F}" type="presOf" srcId="{E35F95BD-090E-40E6-AD6F-96D131D02E7C}" destId="{F4B6E814-DB2B-4CF3-B8C4-5FDA7F4BE0EC}" srcOrd="0" destOrd="0" presId="urn:microsoft.com/office/officeart/2005/8/layout/funnel1"/>
    <dgm:cxn modelId="{739226BE-9432-49E8-9558-ECCB7A08661F}" srcId="{AB15200E-5EEE-4CA7-BDE9-373CF56753C4}" destId="{0C7FB47F-D334-455E-BB54-0AF11C6659DE}" srcOrd="3" destOrd="0" parTransId="{C1F7BBB1-901D-4875-A89F-C2E692EB298F}" sibTransId="{57CED4EB-B541-4821-A461-09B91C5C6885}"/>
    <dgm:cxn modelId="{E1591487-6CAE-43AB-BD7B-36692608D224}" srcId="{AB15200E-5EEE-4CA7-BDE9-373CF56753C4}" destId="{E35F95BD-090E-40E6-AD6F-96D131D02E7C}" srcOrd="1" destOrd="0" parTransId="{04D7D2B3-E331-4E5C-845C-5AAC56F2FB05}" sibTransId="{9CD36A70-FC31-4C07-882D-B51A4E02F44D}"/>
    <dgm:cxn modelId="{48219EDA-157F-495D-ADAD-66A085F9169D}" type="presOf" srcId="{50FE977B-5A7B-481E-B02E-7295E1586470}" destId="{FA45E8B6-22AD-478B-AF32-82248BC9FE26}" srcOrd="0" destOrd="0" presId="urn:microsoft.com/office/officeart/2005/8/layout/funnel1"/>
    <dgm:cxn modelId="{6D9B8BFB-19F3-4917-AF3C-CE92072F87D4}" srcId="{AB15200E-5EEE-4CA7-BDE9-373CF56753C4}" destId="{50FE977B-5A7B-481E-B02E-7295E1586470}" srcOrd="2" destOrd="0" parTransId="{6A234153-86A7-4CE8-856C-B585B7A3B9A8}" sibTransId="{83CE8ABC-5BEF-4AB1-86C7-C5D27C86F8D0}"/>
    <dgm:cxn modelId="{3A71C5E1-E363-49C1-B842-7A9192656B57}" type="presOf" srcId="{B42D86F7-E7D8-4BF7-BA2C-8A504DF9E810}" destId="{BD5010E5-CDD3-4975-AF8A-7C4FBA0DF037}" srcOrd="0" destOrd="0" presId="urn:microsoft.com/office/officeart/2005/8/layout/funnel1"/>
    <dgm:cxn modelId="{683B5C99-DDC6-4369-B456-9966F4BD3EC1}" type="presOf" srcId="{0C7FB47F-D334-455E-BB54-0AF11C6659DE}" destId="{B7861738-9870-4D84-BBB7-D6B9AE4193C2}" srcOrd="0" destOrd="0" presId="urn:microsoft.com/office/officeart/2005/8/layout/funnel1"/>
    <dgm:cxn modelId="{18E17DD6-E6B5-43B7-A972-10B397B968A6}" type="presOf" srcId="{AB15200E-5EEE-4CA7-BDE9-373CF56753C4}" destId="{035DB3A8-830E-452E-84AD-8D0F3AF52089}" srcOrd="0" destOrd="0" presId="urn:microsoft.com/office/officeart/2005/8/layout/funnel1"/>
    <dgm:cxn modelId="{E68BD543-530D-4739-89D6-757A9DFA7977}" type="presParOf" srcId="{035DB3A8-830E-452E-84AD-8D0F3AF52089}" destId="{BDC9D39D-A1AB-4E07-ADD3-89E8E57B01F9}" srcOrd="0" destOrd="0" presId="urn:microsoft.com/office/officeart/2005/8/layout/funnel1"/>
    <dgm:cxn modelId="{09C23A7B-61F9-4C84-944D-D902D584DABE}" type="presParOf" srcId="{035DB3A8-830E-452E-84AD-8D0F3AF52089}" destId="{38185C9F-3C93-4DDB-AB06-BC2399AA2F0F}" srcOrd="1" destOrd="0" presId="urn:microsoft.com/office/officeart/2005/8/layout/funnel1"/>
    <dgm:cxn modelId="{145A0843-00A8-4061-9DE9-0782F46C679A}" type="presParOf" srcId="{035DB3A8-830E-452E-84AD-8D0F3AF52089}" destId="{B7861738-9870-4D84-BBB7-D6B9AE4193C2}" srcOrd="2" destOrd="0" presId="urn:microsoft.com/office/officeart/2005/8/layout/funnel1"/>
    <dgm:cxn modelId="{44CA4BC6-05E1-4077-92AB-1C806A66CAA5}" type="presParOf" srcId="{035DB3A8-830E-452E-84AD-8D0F3AF52089}" destId="{FA45E8B6-22AD-478B-AF32-82248BC9FE26}" srcOrd="3" destOrd="0" presId="urn:microsoft.com/office/officeart/2005/8/layout/funnel1"/>
    <dgm:cxn modelId="{CF15AA05-6A87-4C53-B4A6-20ACFADF40E1}" type="presParOf" srcId="{035DB3A8-830E-452E-84AD-8D0F3AF52089}" destId="{F4B6E814-DB2B-4CF3-B8C4-5FDA7F4BE0EC}" srcOrd="4" destOrd="0" presId="urn:microsoft.com/office/officeart/2005/8/layout/funnel1"/>
    <dgm:cxn modelId="{BD779894-4C45-4431-A75F-A6F7B6A7FEC8}" type="presParOf" srcId="{035DB3A8-830E-452E-84AD-8D0F3AF52089}" destId="{BD5010E5-CDD3-4975-AF8A-7C4FBA0DF037}" srcOrd="5" destOrd="0" presId="urn:microsoft.com/office/officeart/2005/8/layout/funnel1"/>
    <dgm:cxn modelId="{64A21341-3CF5-4AC9-BD69-4F86F26165CB}" type="presParOf" srcId="{035DB3A8-830E-452E-84AD-8D0F3AF52089}" destId="{80F00C31-7CA2-429A-BDE2-5B1F6A609996}"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E4826C-8DA2-4808-84C3-52AB43672923}" type="doc">
      <dgm:prSet loTypeId="urn:microsoft.com/office/officeart/2005/8/layout/list1" loCatId="list" qsTypeId="urn:microsoft.com/office/officeart/2005/8/quickstyle/3d4" qsCatId="3D" csTypeId="urn:microsoft.com/office/officeart/2005/8/colors/accent1_1" csCatId="accent1" phldr="1"/>
      <dgm:spPr/>
      <dgm:t>
        <a:bodyPr/>
        <a:lstStyle/>
        <a:p>
          <a:endParaRPr lang="zh-TW" altLang="en-US"/>
        </a:p>
      </dgm:t>
    </dgm:pt>
    <dgm:pt modelId="{BE4C8AFD-6793-4019-B11D-BFE50273F805}">
      <dgm:prSet phldrT="[文字]" custT="1"/>
      <dgm:spPr/>
      <dgm:t>
        <a:bodyPr/>
        <a:lstStyle/>
        <a:p>
          <a:pPr algn="ctr"/>
          <a:r>
            <a:rPr lang="zh-TW" altLang="en-US" sz="4000" b="1" dirty="0" smtClean="0"/>
            <a:t>記憶</a:t>
          </a:r>
          <a:endParaRPr lang="zh-TW" altLang="en-US" sz="4000" b="1" dirty="0"/>
        </a:p>
      </dgm:t>
    </dgm:pt>
    <dgm:pt modelId="{912C8175-555E-490B-8C24-548CFA85FA68}" type="parTrans" cxnId="{5121F660-9248-4308-A116-85244028D597}">
      <dgm:prSet/>
      <dgm:spPr/>
      <dgm:t>
        <a:bodyPr/>
        <a:lstStyle/>
        <a:p>
          <a:endParaRPr lang="zh-TW" altLang="en-US"/>
        </a:p>
      </dgm:t>
    </dgm:pt>
    <dgm:pt modelId="{8CB216D6-E586-45F7-8DB4-6EED4588ED54}" type="sibTrans" cxnId="{5121F660-9248-4308-A116-85244028D597}">
      <dgm:prSet/>
      <dgm:spPr/>
      <dgm:t>
        <a:bodyPr/>
        <a:lstStyle/>
        <a:p>
          <a:endParaRPr lang="zh-TW" altLang="en-US"/>
        </a:p>
      </dgm:t>
    </dgm:pt>
    <dgm:pt modelId="{6ABDE552-6277-49F7-A3EF-EC5A7A0B3D96}">
      <dgm:prSet phldrT="[文字]" custT="1"/>
      <dgm:spPr/>
      <dgm:t>
        <a:bodyPr/>
        <a:lstStyle/>
        <a:p>
          <a:pPr algn="ctr"/>
          <a:r>
            <a:rPr lang="zh-TW" altLang="en-US" sz="4000" b="1" dirty="0" smtClean="0"/>
            <a:t>理解</a:t>
          </a:r>
          <a:endParaRPr lang="zh-TW" altLang="en-US" sz="4000" b="1" dirty="0"/>
        </a:p>
      </dgm:t>
    </dgm:pt>
    <dgm:pt modelId="{EED45808-47D7-44C2-9961-6AF2754D77DB}" type="parTrans" cxnId="{A37EC7E7-9BAC-44A6-AD1D-666FF8975A91}">
      <dgm:prSet/>
      <dgm:spPr/>
      <dgm:t>
        <a:bodyPr/>
        <a:lstStyle/>
        <a:p>
          <a:endParaRPr lang="zh-TW" altLang="en-US"/>
        </a:p>
      </dgm:t>
    </dgm:pt>
    <dgm:pt modelId="{4665C5C8-F38F-421E-85DE-EF35209B5FF7}" type="sibTrans" cxnId="{A37EC7E7-9BAC-44A6-AD1D-666FF8975A91}">
      <dgm:prSet/>
      <dgm:spPr/>
      <dgm:t>
        <a:bodyPr/>
        <a:lstStyle/>
        <a:p>
          <a:endParaRPr lang="zh-TW" altLang="en-US"/>
        </a:p>
      </dgm:t>
    </dgm:pt>
    <dgm:pt modelId="{E044FFFC-012E-4F6F-8420-205C589D14D3}">
      <dgm:prSet phldrT="[文字]" custT="1"/>
      <dgm:spPr/>
      <dgm:t>
        <a:bodyPr/>
        <a:lstStyle/>
        <a:p>
          <a:pPr algn="ctr"/>
          <a:r>
            <a:rPr lang="zh-TW" altLang="en-US" sz="4000" b="1" dirty="0" smtClean="0"/>
            <a:t>應用</a:t>
          </a:r>
          <a:endParaRPr lang="zh-TW" altLang="en-US" sz="4000" b="1" dirty="0"/>
        </a:p>
      </dgm:t>
    </dgm:pt>
    <dgm:pt modelId="{18B76662-044E-46C5-945D-6187C3120B7C}" type="parTrans" cxnId="{2365EAFF-6BF7-44ED-8F23-74BA87754B51}">
      <dgm:prSet/>
      <dgm:spPr/>
      <dgm:t>
        <a:bodyPr/>
        <a:lstStyle/>
        <a:p>
          <a:endParaRPr lang="zh-TW" altLang="en-US"/>
        </a:p>
      </dgm:t>
    </dgm:pt>
    <dgm:pt modelId="{0DCF8827-01D3-40EA-9BFE-B55A49E0C3FC}" type="sibTrans" cxnId="{2365EAFF-6BF7-44ED-8F23-74BA87754B51}">
      <dgm:prSet/>
      <dgm:spPr/>
      <dgm:t>
        <a:bodyPr/>
        <a:lstStyle/>
        <a:p>
          <a:endParaRPr lang="zh-TW" altLang="en-US"/>
        </a:p>
      </dgm:t>
    </dgm:pt>
    <dgm:pt modelId="{DEA0C49B-DE5F-44D7-A2EC-62D39D41A500}">
      <dgm:prSet phldrT="[文字]" custT="1"/>
      <dgm:spPr/>
      <dgm:t>
        <a:bodyPr/>
        <a:lstStyle/>
        <a:p>
          <a:pPr algn="ctr"/>
          <a:r>
            <a:rPr lang="zh-TW" altLang="en-US" sz="4000" b="1" dirty="0" smtClean="0"/>
            <a:t>分析</a:t>
          </a:r>
          <a:endParaRPr lang="zh-TW" altLang="en-US" sz="4000" b="1" dirty="0"/>
        </a:p>
      </dgm:t>
    </dgm:pt>
    <dgm:pt modelId="{9AEA3B35-B858-4FC3-871D-E5F23C26F499}" type="parTrans" cxnId="{6F1E4CDB-3659-430C-A8D1-190926387F52}">
      <dgm:prSet/>
      <dgm:spPr/>
      <dgm:t>
        <a:bodyPr/>
        <a:lstStyle/>
        <a:p>
          <a:endParaRPr lang="zh-TW" altLang="en-US"/>
        </a:p>
      </dgm:t>
    </dgm:pt>
    <dgm:pt modelId="{BA30178B-249A-45A7-8809-37A2C254B6E6}" type="sibTrans" cxnId="{6F1E4CDB-3659-430C-A8D1-190926387F52}">
      <dgm:prSet/>
      <dgm:spPr/>
      <dgm:t>
        <a:bodyPr/>
        <a:lstStyle/>
        <a:p>
          <a:endParaRPr lang="zh-TW" altLang="en-US"/>
        </a:p>
      </dgm:t>
    </dgm:pt>
    <dgm:pt modelId="{D27B4E75-5BCE-4B83-B468-BFAF7F2473CE}">
      <dgm:prSet phldrT="[文字]" custT="1"/>
      <dgm:spPr/>
      <dgm:t>
        <a:bodyPr/>
        <a:lstStyle/>
        <a:p>
          <a:pPr algn="ctr"/>
          <a:r>
            <a:rPr lang="zh-TW" altLang="en-US" sz="4000" b="1" dirty="0" smtClean="0"/>
            <a:t>評鑑</a:t>
          </a:r>
          <a:endParaRPr lang="zh-TW" altLang="en-US" sz="4000" b="1" dirty="0"/>
        </a:p>
      </dgm:t>
    </dgm:pt>
    <dgm:pt modelId="{146919D7-7B4A-4B33-B6A9-454172B0A470}" type="parTrans" cxnId="{592F1D6A-73E6-4220-82A4-1F7CBE091911}">
      <dgm:prSet/>
      <dgm:spPr/>
      <dgm:t>
        <a:bodyPr/>
        <a:lstStyle/>
        <a:p>
          <a:endParaRPr lang="zh-TW" altLang="en-US"/>
        </a:p>
      </dgm:t>
    </dgm:pt>
    <dgm:pt modelId="{F96C9B69-25C2-4DDB-9C9C-6AB1AD280A14}" type="sibTrans" cxnId="{592F1D6A-73E6-4220-82A4-1F7CBE091911}">
      <dgm:prSet/>
      <dgm:spPr/>
      <dgm:t>
        <a:bodyPr/>
        <a:lstStyle/>
        <a:p>
          <a:endParaRPr lang="zh-TW" altLang="en-US"/>
        </a:p>
      </dgm:t>
    </dgm:pt>
    <dgm:pt modelId="{295300A1-6A56-4C4B-BBBF-09428406F8C4}">
      <dgm:prSet phldrT="[文字]" custT="1"/>
      <dgm:spPr/>
      <dgm:t>
        <a:bodyPr/>
        <a:lstStyle/>
        <a:p>
          <a:pPr algn="ctr"/>
          <a:r>
            <a:rPr lang="zh-TW" altLang="en-US" sz="4000" b="1" dirty="0" smtClean="0"/>
            <a:t>創造</a:t>
          </a:r>
          <a:endParaRPr lang="zh-TW" altLang="en-US" sz="4000" b="1" dirty="0"/>
        </a:p>
      </dgm:t>
    </dgm:pt>
    <dgm:pt modelId="{188A1CB4-66CB-4CCB-81F4-EB98317B8839}" type="parTrans" cxnId="{9B8F5C19-2EBB-44CE-B9F3-642A0B6BDF0D}">
      <dgm:prSet/>
      <dgm:spPr/>
      <dgm:t>
        <a:bodyPr/>
        <a:lstStyle/>
        <a:p>
          <a:endParaRPr lang="zh-TW" altLang="en-US"/>
        </a:p>
      </dgm:t>
    </dgm:pt>
    <dgm:pt modelId="{DF73ADF6-0926-4B66-B5B5-7CCEF766F38C}" type="sibTrans" cxnId="{9B8F5C19-2EBB-44CE-B9F3-642A0B6BDF0D}">
      <dgm:prSet/>
      <dgm:spPr/>
      <dgm:t>
        <a:bodyPr/>
        <a:lstStyle/>
        <a:p>
          <a:endParaRPr lang="zh-TW" altLang="en-US"/>
        </a:p>
      </dgm:t>
    </dgm:pt>
    <dgm:pt modelId="{570917D6-387A-4C87-BA7A-4234FD9CF1B5}" type="pres">
      <dgm:prSet presAssocID="{19E4826C-8DA2-4808-84C3-52AB43672923}" presName="linear" presStyleCnt="0">
        <dgm:presLayoutVars>
          <dgm:dir/>
          <dgm:animLvl val="lvl"/>
          <dgm:resizeHandles val="exact"/>
        </dgm:presLayoutVars>
      </dgm:prSet>
      <dgm:spPr/>
      <dgm:t>
        <a:bodyPr/>
        <a:lstStyle/>
        <a:p>
          <a:endParaRPr lang="zh-TW" altLang="en-US"/>
        </a:p>
      </dgm:t>
    </dgm:pt>
    <dgm:pt modelId="{44C18CBA-9D18-4B0B-B1D2-0FB59350A8B2}" type="pres">
      <dgm:prSet presAssocID="{BE4C8AFD-6793-4019-B11D-BFE50273F805}" presName="parentLin" presStyleCnt="0"/>
      <dgm:spPr/>
      <dgm:t>
        <a:bodyPr/>
        <a:lstStyle/>
        <a:p>
          <a:endParaRPr lang="zh-TW" altLang="en-US"/>
        </a:p>
      </dgm:t>
    </dgm:pt>
    <dgm:pt modelId="{0D098D69-1717-43AA-BA72-E25A7898E867}" type="pres">
      <dgm:prSet presAssocID="{BE4C8AFD-6793-4019-B11D-BFE50273F805}" presName="parentLeftMargin" presStyleLbl="node1" presStyleIdx="0" presStyleCnt="6"/>
      <dgm:spPr/>
      <dgm:t>
        <a:bodyPr/>
        <a:lstStyle/>
        <a:p>
          <a:endParaRPr lang="zh-TW" altLang="en-US"/>
        </a:p>
      </dgm:t>
    </dgm:pt>
    <dgm:pt modelId="{3236BF60-D202-4D09-B7BF-C2076C3F4D59}" type="pres">
      <dgm:prSet presAssocID="{BE4C8AFD-6793-4019-B11D-BFE50273F805}" presName="parentText" presStyleLbl="node1" presStyleIdx="0" presStyleCnt="6">
        <dgm:presLayoutVars>
          <dgm:chMax val="0"/>
          <dgm:bulletEnabled val="1"/>
        </dgm:presLayoutVars>
      </dgm:prSet>
      <dgm:spPr/>
      <dgm:t>
        <a:bodyPr/>
        <a:lstStyle/>
        <a:p>
          <a:endParaRPr lang="zh-TW" altLang="en-US"/>
        </a:p>
      </dgm:t>
    </dgm:pt>
    <dgm:pt modelId="{85D3E82E-3662-4592-A9ED-3BA3F80E7913}" type="pres">
      <dgm:prSet presAssocID="{BE4C8AFD-6793-4019-B11D-BFE50273F805}" presName="negativeSpace" presStyleCnt="0"/>
      <dgm:spPr/>
      <dgm:t>
        <a:bodyPr/>
        <a:lstStyle/>
        <a:p>
          <a:endParaRPr lang="zh-TW" altLang="en-US"/>
        </a:p>
      </dgm:t>
    </dgm:pt>
    <dgm:pt modelId="{617CEBA5-8851-43D3-AFD3-1292F40D642F}" type="pres">
      <dgm:prSet presAssocID="{BE4C8AFD-6793-4019-B11D-BFE50273F805}" presName="childText" presStyleLbl="conFgAcc1" presStyleIdx="0" presStyleCnt="6">
        <dgm:presLayoutVars>
          <dgm:bulletEnabled val="1"/>
        </dgm:presLayoutVars>
      </dgm:prSet>
      <dgm:spPr/>
      <dgm:t>
        <a:bodyPr/>
        <a:lstStyle/>
        <a:p>
          <a:endParaRPr lang="zh-TW" altLang="en-US"/>
        </a:p>
      </dgm:t>
    </dgm:pt>
    <dgm:pt modelId="{DF12F8B8-9A6C-4C63-88DE-A1509955A4DB}" type="pres">
      <dgm:prSet presAssocID="{8CB216D6-E586-45F7-8DB4-6EED4588ED54}" presName="spaceBetweenRectangles" presStyleCnt="0"/>
      <dgm:spPr/>
      <dgm:t>
        <a:bodyPr/>
        <a:lstStyle/>
        <a:p>
          <a:endParaRPr lang="zh-TW" altLang="en-US"/>
        </a:p>
      </dgm:t>
    </dgm:pt>
    <dgm:pt modelId="{3F79CB05-519B-4AD8-BAED-18F6FEA36C7B}" type="pres">
      <dgm:prSet presAssocID="{6ABDE552-6277-49F7-A3EF-EC5A7A0B3D96}" presName="parentLin" presStyleCnt="0"/>
      <dgm:spPr/>
      <dgm:t>
        <a:bodyPr/>
        <a:lstStyle/>
        <a:p>
          <a:endParaRPr lang="zh-TW" altLang="en-US"/>
        </a:p>
      </dgm:t>
    </dgm:pt>
    <dgm:pt modelId="{493A4EF6-A311-4163-BDBC-DBF2495E39D4}" type="pres">
      <dgm:prSet presAssocID="{6ABDE552-6277-49F7-A3EF-EC5A7A0B3D96}" presName="parentLeftMargin" presStyleLbl="node1" presStyleIdx="0" presStyleCnt="6"/>
      <dgm:spPr/>
      <dgm:t>
        <a:bodyPr/>
        <a:lstStyle/>
        <a:p>
          <a:endParaRPr lang="zh-TW" altLang="en-US"/>
        </a:p>
      </dgm:t>
    </dgm:pt>
    <dgm:pt modelId="{CE79F4D3-C88A-4FC6-B670-8BB0C60E977D}" type="pres">
      <dgm:prSet presAssocID="{6ABDE552-6277-49F7-A3EF-EC5A7A0B3D96}" presName="parentText" presStyleLbl="node1" presStyleIdx="1" presStyleCnt="6">
        <dgm:presLayoutVars>
          <dgm:chMax val="0"/>
          <dgm:bulletEnabled val="1"/>
        </dgm:presLayoutVars>
      </dgm:prSet>
      <dgm:spPr/>
      <dgm:t>
        <a:bodyPr/>
        <a:lstStyle/>
        <a:p>
          <a:endParaRPr lang="zh-TW" altLang="en-US"/>
        </a:p>
      </dgm:t>
    </dgm:pt>
    <dgm:pt modelId="{74F05C71-BDC2-486C-A0BA-C447847B66B2}" type="pres">
      <dgm:prSet presAssocID="{6ABDE552-6277-49F7-A3EF-EC5A7A0B3D96}" presName="negativeSpace" presStyleCnt="0"/>
      <dgm:spPr/>
      <dgm:t>
        <a:bodyPr/>
        <a:lstStyle/>
        <a:p>
          <a:endParaRPr lang="zh-TW" altLang="en-US"/>
        </a:p>
      </dgm:t>
    </dgm:pt>
    <dgm:pt modelId="{B4B7CC98-CE99-43F3-9C58-0C51E1AC1C22}" type="pres">
      <dgm:prSet presAssocID="{6ABDE552-6277-49F7-A3EF-EC5A7A0B3D96}" presName="childText" presStyleLbl="conFgAcc1" presStyleIdx="1" presStyleCnt="6">
        <dgm:presLayoutVars>
          <dgm:bulletEnabled val="1"/>
        </dgm:presLayoutVars>
      </dgm:prSet>
      <dgm:spPr/>
      <dgm:t>
        <a:bodyPr/>
        <a:lstStyle/>
        <a:p>
          <a:endParaRPr lang="zh-TW" altLang="en-US"/>
        </a:p>
      </dgm:t>
    </dgm:pt>
    <dgm:pt modelId="{5F3C8A49-667F-4C18-AF29-6303E7E06D09}" type="pres">
      <dgm:prSet presAssocID="{4665C5C8-F38F-421E-85DE-EF35209B5FF7}" presName="spaceBetweenRectangles" presStyleCnt="0"/>
      <dgm:spPr/>
      <dgm:t>
        <a:bodyPr/>
        <a:lstStyle/>
        <a:p>
          <a:endParaRPr lang="zh-TW" altLang="en-US"/>
        </a:p>
      </dgm:t>
    </dgm:pt>
    <dgm:pt modelId="{A431FEBF-8754-41B4-AA9D-0ACC571896FB}" type="pres">
      <dgm:prSet presAssocID="{E044FFFC-012E-4F6F-8420-205C589D14D3}" presName="parentLin" presStyleCnt="0"/>
      <dgm:spPr/>
      <dgm:t>
        <a:bodyPr/>
        <a:lstStyle/>
        <a:p>
          <a:endParaRPr lang="zh-TW" altLang="en-US"/>
        </a:p>
      </dgm:t>
    </dgm:pt>
    <dgm:pt modelId="{24620AB1-E2E8-43A0-BD07-06DEB1CE9C9C}" type="pres">
      <dgm:prSet presAssocID="{E044FFFC-012E-4F6F-8420-205C589D14D3}" presName="parentLeftMargin" presStyleLbl="node1" presStyleIdx="1" presStyleCnt="6"/>
      <dgm:spPr/>
      <dgm:t>
        <a:bodyPr/>
        <a:lstStyle/>
        <a:p>
          <a:endParaRPr lang="zh-TW" altLang="en-US"/>
        </a:p>
      </dgm:t>
    </dgm:pt>
    <dgm:pt modelId="{DA60A020-DC80-4EB7-A025-8243964B66DC}" type="pres">
      <dgm:prSet presAssocID="{E044FFFC-012E-4F6F-8420-205C589D14D3}" presName="parentText" presStyleLbl="node1" presStyleIdx="2" presStyleCnt="6">
        <dgm:presLayoutVars>
          <dgm:chMax val="0"/>
          <dgm:bulletEnabled val="1"/>
        </dgm:presLayoutVars>
      </dgm:prSet>
      <dgm:spPr/>
      <dgm:t>
        <a:bodyPr/>
        <a:lstStyle/>
        <a:p>
          <a:endParaRPr lang="zh-TW" altLang="en-US"/>
        </a:p>
      </dgm:t>
    </dgm:pt>
    <dgm:pt modelId="{0FCC255B-1D3C-4745-B217-FE8B42FA721E}" type="pres">
      <dgm:prSet presAssocID="{E044FFFC-012E-4F6F-8420-205C589D14D3}" presName="negativeSpace" presStyleCnt="0"/>
      <dgm:spPr/>
      <dgm:t>
        <a:bodyPr/>
        <a:lstStyle/>
        <a:p>
          <a:endParaRPr lang="zh-TW" altLang="en-US"/>
        </a:p>
      </dgm:t>
    </dgm:pt>
    <dgm:pt modelId="{FCE76113-FA13-4DFF-B604-E4CD0FF6CF44}" type="pres">
      <dgm:prSet presAssocID="{E044FFFC-012E-4F6F-8420-205C589D14D3}" presName="childText" presStyleLbl="conFgAcc1" presStyleIdx="2" presStyleCnt="6">
        <dgm:presLayoutVars>
          <dgm:bulletEnabled val="1"/>
        </dgm:presLayoutVars>
      </dgm:prSet>
      <dgm:spPr/>
      <dgm:t>
        <a:bodyPr/>
        <a:lstStyle/>
        <a:p>
          <a:endParaRPr lang="zh-TW" altLang="en-US"/>
        </a:p>
      </dgm:t>
    </dgm:pt>
    <dgm:pt modelId="{58291E59-0E51-4EBE-99A4-79975370DED9}" type="pres">
      <dgm:prSet presAssocID="{0DCF8827-01D3-40EA-9BFE-B55A49E0C3FC}" presName="spaceBetweenRectangles" presStyleCnt="0"/>
      <dgm:spPr/>
      <dgm:t>
        <a:bodyPr/>
        <a:lstStyle/>
        <a:p>
          <a:endParaRPr lang="zh-TW" altLang="en-US"/>
        </a:p>
      </dgm:t>
    </dgm:pt>
    <dgm:pt modelId="{9E45E93E-9CD0-406B-A3DD-64FD2BF9830B}" type="pres">
      <dgm:prSet presAssocID="{DEA0C49B-DE5F-44D7-A2EC-62D39D41A500}" presName="parentLin" presStyleCnt="0"/>
      <dgm:spPr/>
      <dgm:t>
        <a:bodyPr/>
        <a:lstStyle/>
        <a:p>
          <a:endParaRPr lang="zh-TW" altLang="en-US"/>
        </a:p>
      </dgm:t>
    </dgm:pt>
    <dgm:pt modelId="{55B1CFC9-EC6D-401E-9EBD-7CDA8E02F427}" type="pres">
      <dgm:prSet presAssocID="{DEA0C49B-DE5F-44D7-A2EC-62D39D41A500}" presName="parentLeftMargin" presStyleLbl="node1" presStyleIdx="2" presStyleCnt="6"/>
      <dgm:spPr/>
      <dgm:t>
        <a:bodyPr/>
        <a:lstStyle/>
        <a:p>
          <a:endParaRPr lang="zh-TW" altLang="en-US"/>
        </a:p>
      </dgm:t>
    </dgm:pt>
    <dgm:pt modelId="{E09E71B9-DF96-486B-84F5-CCB836E91399}" type="pres">
      <dgm:prSet presAssocID="{DEA0C49B-DE5F-44D7-A2EC-62D39D41A500}" presName="parentText" presStyleLbl="node1" presStyleIdx="3" presStyleCnt="6">
        <dgm:presLayoutVars>
          <dgm:chMax val="0"/>
          <dgm:bulletEnabled val="1"/>
        </dgm:presLayoutVars>
      </dgm:prSet>
      <dgm:spPr/>
      <dgm:t>
        <a:bodyPr/>
        <a:lstStyle/>
        <a:p>
          <a:endParaRPr lang="zh-TW" altLang="en-US"/>
        </a:p>
      </dgm:t>
    </dgm:pt>
    <dgm:pt modelId="{0D24ABE9-91AB-49AC-AD7A-A5D693DFFA37}" type="pres">
      <dgm:prSet presAssocID="{DEA0C49B-DE5F-44D7-A2EC-62D39D41A500}" presName="negativeSpace" presStyleCnt="0"/>
      <dgm:spPr/>
      <dgm:t>
        <a:bodyPr/>
        <a:lstStyle/>
        <a:p>
          <a:endParaRPr lang="zh-TW" altLang="en-US"/>
        </a:p>
      </dgm:t>
    </dgm:pt>
    <dgm:pt modelId="{C3665A86-7D67-449E-BC3F-0872B765F24F}" type="pres">
      <dgm:prSet presAssocID="{DEA0C49B-DE5F-44D7-A2EC-62D39D41A500}" presName="childText" presStyleLbl="conFgAcc1" presStyleIdx="3" presStyleCnt="6">
        <dgm:presLayoutVars>
          <dgm:bulletEnabled val="1"/>
        </dgm:presLayoutVars>
      </dgm:prSet>
      <dgm:spPr/>
      <dgm:t>
        <a:bodyPr/>
        <a:lstStyle/>
        <a:p>
          <a:endParaRPr lang="zh-TW" altLang="en-US"/>
        </a:p>
      </dgm:t>
    </dgm:pt>
    <dgm:pt modelId="{C727A196-C73F-40FE-81B9-25F9F228C8A0}" type="pres">
      <dgm:prSet presAssocID="{BA30178B-249A-45A7-8809-37A2C254B6E6}" presName="spaceBetweenRectangles" presStyleCnt="0"/>
      <dgm:spPr/>
      <dgm:t>
        <a:bodyPr/>
        <a:lstStyle/>
        <a:p>
          <a:endParaRPr lang="zh-TW" altLang="en-US"/>
        </a:p>
      </dgm:t>
    </dgm:pt>
    <dgm:pt modelId="{96008375-E5CF-4170-BAA7-3C54A4BCBFFD}" type="pres">
      <dgm:prSet presAssocID="{D27B4E75-5BCE-4B83-B468-BFAF7F2473CE}" presName="parentLin" presStyleCnt="0"/>
      <dgm:spPr/>
      <dgm:t>
        <a:bodyPr/>
        <a:lstStyle/>
        <a:p>
          <a:endParaRPr lang="zh-TW" altLang="en-US"/>
        </a:p>
      </dgm:t>
    </dgm:pt>
    <dgm:pt modelId="{D57F8CD9-E628-46B8-89D3-94B93B132051}" type="pres">
      <dgm:prSet presAssocID="{D27B4E75-5BCE-4B83-B468-BFAF7F2473CE}" presName="parentLeftMargin" presStyleLbl="node1" presStyleIdx="3" presStyleCnt="6"/>
      <dgm:spPr/>
      <dgm:t>
        <a:bodyPr/>
        <a:lstStyle/>
        <a:p>
          <a:endParaRPr lang="zh-TW" altLang="en-US"/>
        </a:p>
      </dgm:t>
    </dgm:pt>
    <dgm:pt modelId="{10195108-0D8F-47F2-B81F-F2971D3EB175}" type="pres">
      <dgm:prSet presAssocID="{D27B4E75-5BCE-4B83-B468-BFAF7F2473CE}" presName="parentText" presStyleLbl="node1" presStyleIdx="4" presStyleCnt="6">
        <dgm:presLayoutVars>
          <dgm:chMax val="0"/>
          <dgm:bulletEnabled val="1"/>
        </dgm:presLayoutVars>
      </dgm:prSet>
      <dgm:spPr/>
      <dgm:t>
        <a:bodyPr/>
        <a:lstStyle/>
        <a:p>
          <a:endParaRPr lang="zh-TW" altLang="en-US"/>
        </a:p>
      </dgm:t>
    </dgm:pt>
    <dgm:pt modelId="{C1201B94-A18B-4A02-9D8A-69FC6B18F17E}" type="pres">
      <dgm:prSet presAssocID="{D27B4E75-5BCE-4B83-B468-BFAF7F2473CE}" presName="negativeSpace" presStyleCnt="0"/>
      <dgm:spPr/>
      <dgm:t>
        <a:bodyPr/>
        <a:lstStyle/>
        <a:p>
          <a:endParaRPr lang="zh-TW" altLang="en-US"/>
        </a:p>
      </dgm:t>
    </dgm:pt>
    <dgm:pt modelId="{9617B90E-668D-46B4-A791-79397E3596B7}" type="pres">
      <dgm:prSet presAssocID="{D27B4E75-5BCE-4B83-B468-BFAF7F2473CE}" presName="childText" presStyleLbl="conFgAcc1" presStyleIdx="4" presStyleCnt="6">
        <dgm:presLayoutVars>
          <dgm:bulletEnabled val="1"/>
        </dgm:presLayoutVars>
      </dgm:prSet>
      <dgm:spPr/>
      <dgm:t>
        <a:bodyPr/>
        <a:lstStyle/>
        <a:p>
          <a:endParaRPr lang="zh-TW" altLang="en-US"/>
        </a:p>
      </dgm:t>
    </dgm:pt>
    <dgm:pt modelId="{A6580201-0701-4CE2-98A9-09C8E1B47BD4}" type="pres">
      <dgm:prSet presAssocID="{F96C9B69-25C2-4DDB-9C9C-6AB1AD280A14}" presName="spaceBetweenRectangles" presStyleCnt="0"/>
      <dgm:spPr/>
      <dgm:t>
        <a:bodyPr/>
        <a:lstStyle/>
        <a:p>
          <a:endParaRPr lang="zh-TW" altLang="en-US"/>
        </a:p>
      </dgm:t>
    </dgm:pt>
    <dgm:pt modelId="{C90E73F3-B695-47B2-8E30-8196CC88F166}" type="pres">
      <dgm:prSet presAssocID="{295300A1-6A56-4C4B-BBBF-09428406F8C4}" presName="parentLin" presStyleCnt="0"/>
      <dgm:spPr/>
      <dgm:t>
        <a:bodyPr/>
        <a:lstStyle/>
        <a:p>
          <a:endParaRPr lang="zh-TW" altLang="en-US"/>
        </a:p>
      </dgm:t>
    </dgm:pt>
    <dgm:pt modelId="{78023342-80D0-4AD5-9FCB-259216A27E81}" type="pres">
      <dgm:prSet presAssocID="{295300A1-6A56-4C4B-BBBF-09428406F8C4}" presName="parentLeftMargin" presStyleLbl="node1" presStyleIdx="4" presStyleCnt="6"/>
      <dgm:spPr/>
      <dgm:t>
        <a:bodyPr/>
        <a:lstStyle/>
        <a:p>
          <a:endParaRPr lang="zh-TW" altLang="en-US"/>
        </a:p>
      </dgm:t>
    </dgm:pt>
    <dgm:pt modelId="{9AEA287C-B629-478F-954A-21AD726486D6}" type="pres">
      <dgm:prSet presAssocID="{295300A1-6A56-4C4B-BBBF-09428406F8C4}" presName="parentText" presStyleLbl="node1" presStyleIdx="5" presStyleCnt="6">
        <dgm:presLayoutVars>
          <dgm:chMax val="0"/>
          <dgm:bulletEnabled val="1"/>
        </dgm:presLayoutVars>
      </dgm:prSet>
      <dgm:spPr/>
      <dgm:t>
        <a:bodyPr/>
        <a:lstStyle/>
        <a:p>
          <a:endParaRPr lang="zh-TW" altLang="en-US"/>
        </a:p>
      </dgm:t>
    </dgm:pt>
    <dgm:pt modelId="{506ABF26-8E7E-4553-A7E2-1B454569BD0B}" type="pres">
      <dgm:prSet presAssocID="{295300A1-6A56-4C4B-BBBF-09428406F8C4}" presName="negativeSpace" presStyleCnt="0"/>
      <dgm:spPr/>
      <dgm:t>
        <a:bodyPr/>
        <a:lstStyle/>
        <a:p>
          <a:endParaRPr lang="zh-TW" altLang="en-US"/>
        </a:p>
      </dgm:t>
    </dgm:pt>
    <dgm:pt modelId="{7CCB5612-47EB-44A2-B6E7-77D926BC9346}" type="pres">
      <dgm:prSet presAssocID="{295300A1-6A56-4C4B-BBBF-09428406F8C4}" presName="childText" presStyleLbl="conFgAcc1" presStyleIdx="5" presStyleCnt="6">
        <dgm:presLayoutVars>
          <dgm:bulletEnabled val="1"/>
        </dgm:presLayoutVars>
      </dgm:prSet>
      <dgm:spPr/>
      <dgm:t>
        <a:bodyPr/>
        <a:lstStyle/>
        <a:p>
          <a:endParaRPr lang="zh-TW" altLang="en-US"/>
        </a:p>
      </dgm:t>
    </dgm:pt>
  </dgm:ptLst>
  <dgm:cxnLst>
    <dgm:cxn modelId="{9B8F5C19-2EBB-44CE-B9F3-642A0B6BDF0D}" srcId="{19E4826C-8DA2-4808-84C3-52AB43672923}" destId="{295300A1-6A56-4C4B-BBBF-09428406F8C4}" srcOrd="5" destOrd="0" parTransId="{188A1CB4-66CB-4CCB-81F4-EB98317B8839}" sibTransId="{DF73ADF6-0926-4B66-B5B5-7CCEF766F38C}"/>
    <dgm:cxn modelId="{592F1D6A-73E6-4220-82A4-1F7CBE091911}" srcId="{19E4826C-8DA2-4808-84C3-52AB43672923}" destId="{D27B4E75-5BCE-4B83-B468-BFAF7F2473CE}" srcOrd="4" destOrd="0" parTransId="{146919D7-7B4A-4B33-B6A9-454172B0A470}" sibTransId="{F96C9B69-25C2-4DDB-9C9C-6AB1AD280A14}"/>
    <dgm:cxn modelId="{F580C71F-42A7-4077-81CA-0B36FC31D01A}" type="presOf" srcId="{BE4C8AFD-6793-4019-B11D-BFE50273F805}" destId="{0D098D69-1717-43AA-BA72-E25A7898E867}" srcOrd="0" destOrd="0" presId="urn:microsoft.com/office/officeart/2005/8/layout/list1"/>
    <dgm:cxn modelId="{2365EAFF-6BF7-44ED-8F23-74BA87754B51}" srcId="{19E4826C-8DA2-4808-84C3-52AB43672923}" destId="{E044FFFC-012E-4F6F-8420-205C589D14D3}" srcOrd="2" destOrd="0" parTransId="{18B76662-044E-46C5-945D-6187C3120B7C}" sibTransId="{0DCF8827-01D3-40EA-9BFE-B55A49E0C3FC}"/>
    <dgm:cxn modelId="{9DCB6A6C-55B7-4DB2-945C-F16F34779BE1}" type="presOf" srcId="{DEA0C49B-DE5F-44D7-A2EC-62D39D41A500}" destId="{55B1CFC9-EC6D-401E-9EBD-7CDA8E02F427}" srcOrd="0" destOrd="0" presId="urn:microsoft.com/office/officeart/2005/8/layout/list1"/>
    <dgm:cxn modelId="{95514885-144C-4799-9E42-03FB4D67F2FF}" type="presOf" srcId="{6ABDE552-6277-49F7-A3EF-EC5A7A0B3D96}" destId="{CE79F4D3-C88A-4FC6-B670-8BB0C60E977D}" srcOrd="1" destOrd="0" presId="urn:microsoft.com/office/officeart/2005/8/layout/list1"/>
    <dgm:cxn modelId="{E6E75F59-381D-4C17-B0D7-E76863B73785}" type="presOf" srcId="{D27B4E75-5BCE-4B83-B468-BFAF7F2473CE}" destId="{10195108-0D8F-47F2-B81F-F2971D3EB175}" srcOrd="1" destOrd="0" presId="urn:microsoft.com/office/officeart/2005/8/layout/list1"/>
    <dgm:cxn modelId="{A37EC7E7-9BAC-44A6-AD1D-666FF8975A91}" srcId="{19E4826C-8DA2-4808-84C3-52AB43672923}" destId="{6ABDE552-6277-49F7-A3EF-EC5A7A0B3D96}" srcOrd="1" destOrd="0" parTransId="{EED45808-47D7-44C2-9961-6AF2754D77DB}" sibTransId="{4665C5C8-F38F-421E-85DE-EF35209B5FF7}"/>
    <dgm:cxn modelId="{69C7F393-526D-477C-9C67-4E5CB4720835}" type="presOf" srcId="{D27B4E75-5BCE-4B83-B468-BFAF7F2473CE}" destId="{D57F8CD9-E628-46B8-89D3-94B93B132051}" srcOrd="0" destOrd="0" presId="urn:microsoft.com/office/officeart/2005/8/layout/list1"/>
    <dgm:cxn modelId="{14A9FDF0-EFA3-4B43-911C-9B37F3148692}" type="presOf" srcId="{6ABDE552-6277-49F7-A3EF-EC5A7A0B3D96}" destId="{493A4EF6-A311-4163-BDBC-DBF2495E39D4}" srcOrd="0" destOrd="0" presId="urn:microsoft.com/office/officeart/2005/8/layout/list1"/>
    <dgm:cxn modelId="{98BC0E39-1153-4C71-B929-C78551687EFB}" type="presOf" srcId="{E044FFFC-012E-4F6F-8420-205C589D14D3}" destId="{24620AB1-E2E8-43A0-BD07-06DEB1CE9C9C}" srcOrd="0" destOrd="0" presId="urn:microsoft.com/office/officeart/2005/8/layout/list1"/>
    <dgm:cxn modelId="{41688E2B-6A5F-4B7C-9323-8726F75B0131}" type="presOf" srcId="{DEA0C49B-DE5F-44D7-A2EC-62D39D41A500}" destId="{E09E71B9-DF96-486B-84F5-CCB836E91399}" srcOrd="1" destOrd="0" presId="urn:microsoft.com/office/officeart/2005/8/layout/list1"/>
    <dgm:cxn modelId="{5B621B3E-A4A3-4882-8390-10F36752CC04}" type="presOf" srcId="{E044FFFC-012E-4F6F-8420-205C589D14D3}" destId="{DA60A020-DC80-4EB7-A025-8243964B66DC}" srcOrd="1" destOrd="0" presId="urn:microsoft.com/office/officeart/2005/8/layout/list1"/>
    <dgm:cxn modelId="{ABC17927-C437-49B7-AA94-8919F6FFFF55}" type="presOf" srcId="{295300A1-6A56-4C4B-BBBF-09428406F8C4}" destId="{9AEA287C-B629-478F-954A-21AD726486D6}" srcOrd="1" destOrd="0" presId="urn:microsoft.com/office/officeart/2005/8/layout/list1"/>
    <dgm:cxn modelId="{6F1E4CDB-3659-430C-A8D1-190926387F52}" srcId="{19E4826C-8DA2-4808-84C3-52AB43672923}" destId="{DEA0C49B-DE5F-44D7-A2EC-62D39D41A500}" srcOrd="3" destOrd="0" parTransId="{9AEA3B35-B858-4FC3-871D-E5F23C26F499}" sibTransId="{BA30178B-249A-45A7-8809-37A2C254B6E6}"/>
    <dgm:cxn modelId="{5121F660-9248-4308-A116-85244028D597}" srcId="{19E4826C-8DA2-4808-84C3-52AB43672923}" destId="{BE4C8AFD-6793-4019-B11D-BFE50273F805}" srcOrd="0" destOrd="0" parTransId="{912C8175-555E-490B-8C24-548CFA85FA68}" sibTransId="{8CB216D6-E586-45F7-8DB4-6EED4588ED54}"/>
    <dgm:cxn modelId="{FA2781CB-6BD7-419C-8559-9C6B80053676}" type="presOf" srcId="{295300A1-6A56-4C4B-BBBF-09428406F8C4}" destId="{78023342-80D0-4AD5-9FCB-259216A27E81}" srcOrd="0" destOrd="0" presId="urn:microsoft.com/office/officeart/2005/8/layout/list1"/>
    <dgm:cxn modelId="{253143EF-EE93-407D-B5C3-32E88F71E6C9}" type="presOf" srcId="{19E4826C-8DA2-4808-84C3-52AB43672923}" destId="{570917D6-387A-4C87-BA7A-4234FD9CF1B5}" srcOrd="0" destOrd="0" presId="urn:microsoft.com/office/officeart/2005/8/layout/list1"/>
    <dgm:cxn modelId="{5C279F7A-1D8B-44E3-A81A-C4EBB05ABEBB}" type="presOf" srcId="{BE4C8AFD-6793-4019-B11D-BFE50273F805}" destId="{3236BF60-D202-4D09-B7BF-C2076C3F4D59}" srcOrd="1" destOrd="0" presId="urn:microsoft.com/office/officeart/2005/8/layout/list1"/>
    <dgm:cxn modelId="{AA26E5A2-6396-4A03-A04B-DC6E8B0652D2}" type="presParOf" srcId="{570917D6-387A-4C87-BA7A-4234FD9CF1B5}" destId="{44C18CBA-9D18-4B0B-B1D2-0FB59350A8B2}" srcOrd="0" destOrd="0" presId="urn:microsoft.com/office/officeart/2005/8/layout/list1"/>
    <dgm:cxn modelId="{D5278D7F-E41C-4AF4-AE19-AE57F745C076}" type="presParOf" srcId="{44C18CBA-9D18-4B0B-B1D2-0FB59350A8B2}" destId="{0D098D69-1717-43AA-BA72-E25A7898E867}" srcOrd="0" destOrd="0" presId="urn:microsoft.com/office/officeart/2005/8/layout/list1"/>
    <dgm:cxn modelId="{BC3E9A8B-DE65-4F93-B9CC-FD42DB20BC74}" type="presParOf" srcId="{44C18CBA-9D18-4B0B-B1D2-0FB59350A8B2}" destId="{3236BF60-D202-4D09-B7BF-C2076C3F4D59}" srcOrd="1" destOrd="0" presId="urn:microsoft.com/office/officeart/2005/8/layout/list1"/>
    <dgm:cxn modelId="{F7BA26CA-C0F0-42CE-B7FD-E1655369EC6D}" type="presParOf" srcId="{570917D6-387A-4C87-BA7A-4234FD9CF1B5}" destId="{85D3E82E-3662-4592-A9ED-3BA3F80E7913}" srcOrd="1" destOrd="0" presId="urn:microsoft.com/office/officeart/2005/8/layout/list1"/>
    <dgm:cxn modelId="{AFF3CFD7-E393-4B87-ABF1-19C6CB35D4DA}" type="presParOf" srcId="{570917D6-387A-4C87-BA7A-4234FD9CF1B5}" destId="{617CEBA5-8851-43D3-AFD3-1292F40D642F}" srcOrd="2" destOrd="0" presId="urn:microsoft.com/office/officeart/2005/8/layout/list1"/>
    <dgm:cxn modelId="{474FF876-602B-4E07-9586-8DC4E15FBA2F}" type="presParOf" srcId="{570917D6-387A-4C87-BA7A-4234FD9CF1B5}" destId="{DF12F8B8-9A6C-4C63-88DE-A1509955A4DB}" srcOrd="3" destOrd="0" presId="urn:microsoft.com/office/officeart/2005/8/layout/list1"/>
    <dgm:cxn modelId="{10C92B72-5179-4C0D-AEFD-C1E1A019CA6B}" type="presParOf" srcId="{570917D6-387A-4C87-BA7A-4234FD9CF1B5}" destId="{3F79CB05-519B-4AD8-BAED-18F6FEA36C7B}" srcOrd="4" destOrd="0" presId="urn:microsoft.com/office/officeart/2005/8/layout/list1"/>
    <dgm:cxn modelId="{0358803C-1DB5-4435-AE37-5FC0E208A12C}" type="presParOf" srcId="{3F79CB05-519B-4AD8-BAED-18F6FEA36C7B}" destId="{493A4EF6-A311-4163-BDBC-DBF2495E39D4}" srcOrd="0" destOrd="0" presId="urn:microsoft.com/office/officeart/2005/8/layout/list1"/>
    <dgm:cxn modelId="{7AF52A1C-9D0D-4F1E-A52F-9F98931FAF10}" type="presParOf" srcId="{3F79CB05-519B-4AD8-BAED-18F6FEA36C7B}" destId="{CE79F4D3-C88A-4FC6-B670-8BB0C60E977D}" srcOrd="1" destOrd="0" presId="urn:microsoft.com/office/officeart/2005/8/layout/list1"/>
    <dgm:cxn modelId="{16A34B18-B99A-4B73-AC9D-23198C179D25}" type="presParOf" srcId="{570917D6-387A-4C87-BA7A-4234FD9CF1B5}" destId="{74F05C71-BDC2-486C-A0BA-C447847B66B2}" srcOrd="5" destOrd="0" presId="urn:microsoft.com/office/officeart/2005/8/layout/list1"/>
    <dgm:cxn modelId="{89F20CA1-A0E7-48E1-829D-75AC40DC626C}" type="presParOf" srcId="{570917D6-387A-4C87-BA7A-4234FD9CF1B5}" destId="{B4B7CC98-CE99-43F3-9C58-0C51E1AC1C22}" srcOrd="6" destOrd="0" presId="urn:microsoft.com/office/officeart/2005/8/layout/list1"/>
    <dgm:cxn modelId="{CAD0D973-82E0-43D8-9377-9B4D063BF8DC}" type="presParOf" srcId="{570917D6-387A-4C87-BA7A-4234FD9CF1B5}" destId="{5F3C8A49-667F-4C18-AF29-6303E7E06D09}" srcOrd="7" destOrd="0" presId="urn:microsoft.com/office/officeart/2005/8/layout/list1"/>
    <dgm:cxn modelId="{9D132C4B-07D0-4C38-AC30-7F39A7E17D3D}" type="presParOf" srcId="{570917D6-387A-4C87-BA7A-4234FD9CF1B5}" destId="{A431FEBF-8754-41B4-AA9D-0ACC571896FB}" srcOrd="8" destOrd="0" presId="urn:microsoft.com/office/officeart/2005/8/layout/list1"/>
    <dgm:cxn modelId="{960C2DA4-7F52-4A29-88F3-4A556EB8D4E2}" type="presParOf" srcId="{A431FEBF-8754-41B4-AA9D-0ACC571896FB}" destId="{24620AB1-E2E8-43A0-BD07-06DEB1CE9C9C}" srcOrd="0" destOrd="0" presId="urn:microsoft.com/office/officeart/2005/8/layout/list1"/>
    <dgm:cxn modelId="{F51141B9-7AC8-4BA8-AC38-4023A6BB3D27}" type="presParOf" srcId="{A431FEBF-8754-41B4-AA9D-0ACC571896FB}" destId="{DA60A020-DC80-4EB7-A025-8243964B66DC}" srcOrd="1" destOrd="0" presId="urn:microsoft.com/office/officeart/2005/8/layout/list1"/>
    <dgm:cxn modelId="{22F1E587-61C9-48B3-91A9-54CAD67ABACD}" type="presParOf" srcId="{570917D6-387A-4C87-BA7A-4234FD9CF1B5}" destId="{0FCC255B-1D3C-4745-B217-FE8B42FA721E}" srcOrd="9" destOrd="0" presId="urn:microsoft.com/office/officeart/2005/8/layout/list1"/>
    <dgm:cxn modelId="{3E46504E-A79C-4DC9-B898-B87C4AB688C0}" type="presParOf" srcId="{570917D6-387A-4C87-BA7A-4234FD9CF1B5}" destId="{FCE76113-FA13-4DFF-B604-E4CD0FF6CF44}" srcOrd="10" destOrd="0" presId="urn:microsoft.com/office/officeart/2005/8/layout/list1"/>
    <dgm:cxn modelId="{B38EA024-F721-4B72-AF08-2B719B283BC9}" type="presParOf" srcId="{570917D6-387A-4C87-BA7A-4234FD9CF1B5}" destId="{58291E59-0E51-4EBE-99A4-79975370DED9}" srcOrd="11" destOrd="0" presId="urn:microsoft.com/office/officeart/2005/8/layout/list1"/>
    <dgm:cxn modelId="{9715F909-079D-4BF5-8F1A-B8A25F399927}" type="presParOf" srcId="{570917D6-387A-4C87-BA7A-4234FD9CF1B5}" destId="{9E45E93E-9CD0-406B-A3DD-64FD2BF9830B}" srcOrd="12" destOrd="0" presId="urn:microsoft.com/office/officeart/2005/8/layout/list1"/>
    <dgm:cxn modelId="{4FCD4A58-C835-43FE-A62A-E316923E6181}" type="presParOf" srcId="{9E45E93E-9CD0-406B-A3DD-64FD2BF9830B}" destId="{55B1CFC9-EC6D-401E-9EBD-7CDA8E02F427}" srcOrd="0" destOrd="0" presId="urn:microsoft.com/office/officeart/2005/8/layout/list1"/>
    <dgm:cxn modelId="{EBEFA8D1-4286-4547-841C-26EE989D11E0}" type="presParOf" srcId="{9E45E93E-9CD0-406B-A3DD-64FD2BF9830B}" destId="{E09E71B9-DF96-486B-84F5-CCB836E91399}" srcOrd="1" destOrd="0" presId="urn:microsoft.com/office/officeart/2005/8/layout/list1"/>
    <dgm:cxn modelId="{801AFA49-4C78-4D07-BA0F-9B16AB41EFA9}" type="presParOf" srcId="{570917D6-387A-4C87-BA7A-4234FD9CF1B5}" destId="{0D24ABE9-91AB-49AC-AD7A-A5D693DFFA37}" srcOrd="13" destOrd="0" presId="urn:microsoft.com/office/officeart/2005/8/layout/list1"/>
    <dgm:cxn modelId="{4AAB4FD2-96C2-4005-A08D-C5B1830E61B1}" type="presParOf" srcId="{570917D6-387A-4C87-BA7A-4234FD9CF1B5}" destId="{C3665A86-7D67-449E-BC3F-0872B765F24F}" srcOrd="14" destOrd="0" presId="urn:microsoft.com/office/officeart/2005/8/layout/list1"/>
    <dgm:cxn modelId="{A6B5A45C-B98F-474D-9519-149EA0CEF8E7}" type="presParOf" srcId="{570917D6-387A-4C87-BA7A-4234FD9CF1B5}" destId="{C727A196-C73F-40FE-81B9-25F9F228C8A0}" srcOrd="15" destOrd="0" presId="urn:microsoft.com/office/officeart/2005/8/layout/list1"/>
    <dgm:cxn modelId="{ABE67FD4-E62D-4560-A4A5-CD3B6AA51D59}" type="presParOf" srcId="{570917D6-387A-4C87-BA7A-4234FD9CF1B5}" destId="{96008375-E5CF-4170-BAA7-3C54A4BCBFFD}" srcOrd="16" destOrd="0" presId="urn:microsoft.com/office/officeart/2005/8/layout/list1"/>
    <dgm:cxn modelId="{96066279-E85D-45B3-8263-83063A6C35DB}" type="presParOf" srcId="{96008375-E5CF-4170-BAA7-3C54A4BCBFFD}" destId="{D57F8CD9-E628-46B8-89D3-94B93B132051}" srcOrd="0" destOrd="0" presId="urn:microsoft.com/office/officeart/2005/8/layout/list1"/>
    <dgm:cxn modelId="{D245969B-B124-4BA5-8210-C5B1E9FD89F2}" type="presParOf" srcId="{96008375-E5CF-4170-BAA7-3C54A4BCBFFD}" destId="{10195108-0D8F-47F2-B81F-F2971D3EB175}" srcOrd="1" destOrd="0" presId="urn:microsoft.com/office/officeart/2005/8/layout/list1"/>
    <dgm:cxn modelId="{0CD53C4A-DBEE-4773-A604-867D0551A5AF}" type="presParOf" srcId="{570917D6-387A-4C87-BA7A-4234FD9CF1B5}" destId="{C1201B94-A18B-4A02-9D8A-69FC6B18F17E}" srcOrd="17" destOrd="0" presId="urn:microsoft.com/office/officeart/2005/8/layout/list1"/>
    <dgm:cxn modelId="{18C88D19-73E1-4A05-9E9F-267673022C8C}" type="presParOf" srcId="{570917D6-387A-4C87-BA7A-4234FD9CF1B5}" destId="{9617B90E-668D-46B4-A791-79397E3596B7}" srcOrd="18" destOrd="0" presId="urn:microsoft.com/office/officeart/2005/8/layout/list1"/>
    <dgm:cxn modelId="{5ED2F998-ED1D-4191-BD25-F30819BE08FA}" type="presParOf" srcId="{570917D6-387A-4C87-BA7A-4234FD9CF1B5}" destId="{A6580201-0701-4CE2-98A9-09C8E1B47BD4}" srcOrd="19" destOrd="0" presId="urn:microsoft.com/office/officeart/2005/8/layout/list1"/>
    <dgm:cxn modelId="{896B500D-5F54-4D34-AC40-F205ED10D033}" type="presParOf" srcId="{570917D6-387A-4C87-BA7A-4234FD9CF1B5}" destId="{C90E73F3-B695-47B2-8E30-8196CC88F166}" srcOrd="20" destOrd="0" presId="urn:microsoft.com/office/officeart/2005/8/layout/list1"/>
    <dgm:cxn modelId="{AD17FAE9-0C74-4D62-9449-ECE42FD5713E}" type="presParOf" srcId="{C90E73F3-B695-47B2-8E30-8196CC88F166}" destId="{78023342-80D0-4AD5-9FCB-259216A27E81}" srcOrd="0" destOrd="0" presId="urn:microsoft.com/office/officeart/2005/8/layout/list1"/>
    <dgm:cxn modelId="{BE845472-3E4D-4E4D-82CD-A99DFBE1EF78}" type="presParOf" srcId="{C90E73F3-B695-47B2-8E30-8196CC88F166}" destId="{9AEA287C-B629-478F-954A-21AD726486D6}" srcOrd="1" destOrd="0" presId="urn:microsoft.com/office/officeart/2005/8/layout/list1"/>
    <dgm:cxn modelId="{E4C17EAF-5EE5-4896-87FE-B1EC7AA6811F}" type="presParOf" srcId="{570917D6-387A-4C87-BA7A-4234FD9CF1B5}" destId="{506ABF26-8E7E-4553-A7E2-1B454569BD0B}" srcOrd="21" destOrd="0" presId="urn:microsoft.com/office/officeart/2005/8/layout/list1"/>
    <dgm:cxn modelId="{D75EA03C-3DB0-41C5-8550-CC0C010E7AC3}" type="presParOf" srcId="{570917D6-387A-4C87-BA7A-4234FD9CF1B5}" destId="{7CCB5612-47EB-44A2-B6E7-77D926BC9346}" srcOrd="2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979697-09B2-4695-B704-7A6D4B4E7FB6}">
      <dsp:nvSpPr>
        <dsp:cNvPr id="0" name=""/>
        <dsp:cNvSpPr/>
      </dsp:nvSpPr>
      <dsp:spPr>
        <a:xfrm>
          <a:off x="2263270" y="1658"/>
          <a:ext cx="2721587" cy="1360793"/>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b="1" kern="1200" cap="none" spc="0" smtClean="0">
              <a:ln w="12700">
                <a:prstDash val="solid"/>
              </a:ln>
              <a:effectLst>
                <a:outerShdw blurRad="41275" dist="20320" dir="1800000" algn="tl" rotWithShape="0">
                  <a:srgbClr val="000000">
                    <a:alpha val="40000"/>
                  </a:srgbClr>
                </a:outerShdw>
              </a:effectLst>
            </a:rPr>
            <a:t>課程</a:t>
          </a:r>
          <a:endParaRPr lang="zh-TW" altLang="en-US" sz="5400" b="1" kern="1200" cap="none" spc="0" dirty="0">
            <a:ln w="12700">
              <a:prstDash val="solid"/>
            </a:ln>
            <a:effectLst>
              <a:outerShdw blurRad="41275" dist="20320" dir="1800000" algn="tl" rotWithShape="0">
                <a:srgbClr val="000000">
                  <a:alpha val="40000"/>
                </a:srgbClr>
              </a:outerShdw>
            </a:effectLst>
          </a:endParaRPr>
        </a:p>
      </dsp:txBody>
      <dsp:txXfrm>
        <a:off x="2263270" y="1658"/>
        <a:ext cx="2721587" cy="1360793"/>
      </dsp:txXfrm>
    </dsp:sp>
    <dsp:sp modelId="{8E99314C-9C8E-4F17-8E64-F65D39239933}">
      <dsp:nvSpPr>
        <dsp:cNvPr id="0" name=""/>
        <dsp:cNvSpPr/>
      </dsp:nvSpPr>
      <dsp:spPr>
        <a:xfrm rot="3600000">
          <a:off x="4038502" y="2390153"/>
          <a:ext cx="1418443" cy="476277"/>
        </a:xfrm>
        <a:prstGeom prst="leftRightArrow">
          <a:avLst>
            <a:gd name="adj1" fmla="val 60000"/>
            <a:gd name="adj2" fmla="val 50000"/>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sp:txBody>
      <dsp:txXfrm rot="3600000">
        <a:off x="4038502" y="2390153"/>
        <a:ext cx="1418443" cy="476277"/>
      </dsp:txXfrm>
    </dsp:sp>
    <dsp:sp modelId="{3950543E-49DB-48B2-949D-5A07973D26FB}">
      <dsp:nvSpPr>
        <dsp:cNvPr id="0" name=""/>
        <dsp:cNvSpPr/>
      </dsp:nvSpPr>
      <dsp:spPr>
        <a:xfrm>
          <a:off x="4510591" y="3894132"/>
          <a:ext cx="2721587" cy="1360793"/>
        </a:xfrm>
        <a:prstGeom prst="roundRect">
          <a:avLst>
            <a:gd name="adj" fmla="val 10000"/>
          </a:avLst>
        </a:prstGeom>
        <a:solidFill>
          <a:schemeClr val="accent3">
            <a:hueOff val="1187685"/>
            <a:satOff val="6397"/>
            <a:lumOff val="872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b="1" kern="1200" cap="none" spc="0" smtClean="0">
              <a:ln w="12700">
                <a:prstDash val="solid"/>
              </a:ln>
              <a:effectLst>
                <a:outerShdw blurRad="41275" dist="20320" dir="1800000" algn="tl" rotWithShape="0">
                  <a:srgbClr val="000000">
                    <a:alpha val="40000"/>
                  </a:srgbClr>
                </a:outerShdw>
              </a:effectLst>
            </a:rPr>
            <a:t>教學</a:t>
          </a:r>
          <a:endParaRPr lang="zh-TW" altLang="en-US" sz="5400" b="1" kern="1200" cap="none" spc="0" dirty="0">
            <a:ln w="12700">
              <a:prstDash val="solid"/>
            </a:ln>
            <a:effectLst>
              <a:outerShdw blurRad="41275" dist="20320" dir="1800000" algn="tl" rotWithShape="0">
                <a:srgbClr val="000000">
                  <a:alpha val="40000"/>
                </a:srgbClr>
              </a:outerShdw>
            </a:effectLst>
          </a:endParaRPr>
        </a:p>
      </dsp:txBody>
      <dsp:txXfrm>
        <a:off x="4510591" y="3894132"/>
        <a:ext cx="2721587" cy="1360793"/>
      </dsp:txXfrm>
    </dsp:sp>
    <dsp:sp modelId="{5FF2ABBC-3936-4FB0-93A9-1337043AA642}">
      <dsp:nvSpPr>
        <dsp:cNvPr id="0" name=""/>
        <dsp:cNvSpPr/>
      </dsp:nvSpPr>
      <dsp:spPr>
        <a:xfrm rot="10800000">
          <a:off x="2914842" y="4336390"/>
          <a:ext cx="1418443" cy="476277"/>
        </a:xfrm>
        <a:prstGeom prst="leftRightArrow">
          <a:avLst>
            <a:gd name="adj1" fmla="val 60000"/>
            <a:gd name="adj2" fmla="val 50000"/>
          </a:avLst>
        </a:prstGeom>
        <a:solidFill>
          <a:schemeClr val="accent3">
            <a:hueOff val="1187685"/>
            <a:satOff val="6397"/>
            <a:lumOff val="872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sp:txBody>
      <dsp:txXfrm rot="10800000">
        <a:off x="2914842" y="4336390"/>
        <a:ext cx="1418443" cy="476277"/>
      </dsp:txXfrm>
    </dsp:sp>
    <dsp:sp modelId="{532622F0-5E8E-444D-A047-DE904F9948FE}">
      <dsp:nvSpPr>
        <dsp:cNvPr id="0" name=""/>
        <dsp:cNvSpPr/>
      </dsp:nvSpPr>
      <dsp:spPr>
        <a:xfrm>
          <a:off x="15949" y="3894132"/>
          <a:ext cx="2721587" cy="1360793"/>
        </a:xfrm>
        <a:prstGeom prst="roundRect">
          <a:avLst>
            <a:gd name="adj" fmla="val 10000"/>
          </a:avLst>
        </a:prstGeom>
        <a:solidFill>
          <a:schemeClr val="accent3">
            <a:hueOff val="2375370"/>
            <a:satOff val="12794"/>
            <a:lumOff val="1745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b="1" kern="1200" cap="none" spc="0" smtClean="0">
              <a:ln w="12700">
                <a:prstDash val="solid"/>
              </a:ln>
              <a:effectLst>
                <a:outerShdw blurRad="41275" dist="20320" dir="1800000" algn="tl" rotWithShape="0">
                  <a:srgbClr val="000000">
                    <a:alpha val="40000"/>
                  </a:srgbClr>
                </a:outerShdw>
              </a:effectLst>
            </a:rPr>
            <a:t>評量</a:t>
          </a:r>
          <a:endParaRPr lang="zh-TW" altLang="en-US" sz="5400" b="1" kern="1200" cap="none" spc="0" dirty="0">
            <a:ln w="12700">
              <a:prstDash val="solid"/>
            </a:ln>
            <a:effectLst>
              <a:outerShdw blurRad="41275" dist="20320" dir="1800000" algn="tl" rotWithShape="0">
                <a:srgbClr val="000000">
                  <a:alpha val="40000"/>
                </a:srgbClr>
              </a:outerShdw>
            </a:effectLst>
          </a:endParaRPr>
        </a:p>
      </dsp:txBody>
      <dsp:txXfrm>
        <a:off x="15949" y="3894132"/>
        <a:ext cx="2721587" cy="1360793"/>
      </dsp:txXfrm>
    </dsp:sp>
    <dsp:sp modelId="{26837D3C-ABBC-46E2-85E0-C3CFC68BB785}">
      <dsp:nvSpPr>
        <dsp:cNvPr id="0" name=""/>
        <dsp:cNvSpPr/>
      </dsp:nvSpPr>
      <dsp:spPr>
        <a:xfrm rot="18000000">
          <a:off x="1791181" y="2390153"/>
          <a:ext cx="1418443" cy="476277"/>
        </a:xfrm>
        <a:prstGeom prst="leftRightArrow">
          <a:avLst>
            <a:gd name="adj1" fmla="val 60000"/>
            <a:gd name="adj2" fmla="val 50000"/>
          </a:avLst>
        </a:prstGeom>
        <a:solidFill>
          <a:schemeClr val="accent3">
            <a:hueOff val="2375370"/>
            <a:satOff val="12794"/>
            <a:lumOff val="1745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sp:txBody>
      <dsp:txXfrm rot="18000000">
        <a:off x="1791181" y="2390153"/>
        <a:ext cx="1418443" cy="476277"/>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132B2E-11E0-48F0-A09D-878DFF96C936}">
      <dsp:nvSpPr>
        <dsp:cNvPr id="0" name=""/>
        <dsp:cNvSpPr/>
      </dsp:nvSpPr>
      <dsp:spPr>
        <a:xfrm rot="5400000">
          <a:off x="-183337" y="184260"/>
          <a:ext cx="1222250" cy="855575"/>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zh-TW" altLang="en-US" sz="2100" kern="1200" dirty="0" smtClean="0"/>
            <a:t>記憶</a:t>
          </a:r>
          <a:endParaRPr lang="zh-TW" altLang="en-US" sz="2100" kern="1200" dirty="0"/>
        </a:p>
      </dsp:txBody>
      <dsp:txXfrm rot="5400000">
        <a:off x="-183337" y="184260"/>
        <a:ext cx="1222250" cy="855575"/>
      </dsp:txXfrm>
    </dsp:sp>
    <dsp:sp modelId="{02B38292-A764-41E6-99C6-FB266EBDE3BE}">
      <dsp:nvSpPr>
        <dsp:cNvPr id="0" name=""/>
        <dsp:cNvSpPr/>
      </dsp:nvSpPr>
      <dsp:spPr>
        <a:xfrm rot="5400000">
          <a:off x="4602556" y="-3746057"/>
          <a:ext cx="794463" cy="8288424"/>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7EEA4-BE81-4C17-88DC-35A4C94D7ABD}">
      <dsp:nvSpPr>
        <dsp:cNvPr id="0" name=""/>
        <dsp:cNvSpPr/>
      </dsp:nvSpPr>
      <dsp:spPr>
        <a:xfrm rot="5400000">
          <a:off x="-183337" y="1311041"/>
          <a:ext cx="1222250" cy="855575"/>
        </a:xfrm>
        <a:prstGeom prst="chevron">
          <a:avLst/>
        </a:prstGeom>
        <a:solidFill>
          <a:schemeClr val="accent4">
            <a:hueOff val="2082470"/>
            <a:satOff val="-11840"/>
            <a:lumOff val="3804"/>
            <a:alphaOff val="0"/>
          </a:schemeClr>
        </a:solidFill>
        <a:ln w="25400" cap="flat" cmpd="sng" algn="ctr">
          <a:solidFill>
            <a:schemeClr val="accent4">
              <a:hueOff val="2082470"/>
              <a:satOff val="-11840"/>
              <a:lumOff val="3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zh-TW" sz="2100" kern="1200" dirty="0" smtClean="0">
              <a:latin typeface="+mn-lt"/>
              <a:ea typeface="+mn-ea"/>
              <a:cs typeface="+mn-cs"/>
            </a:rPr>
            <a:t>理解</a:t>
          </a:r>
          <a:endParaRPr lang="zh-TW" altLang="en-US" sz="2100" kern="1200" dirty="0"/>
        </a:p>
      </dsp:txBody>
      <dsp:txXfrm rot="5400000">
        <a:off x="-183337" y="1311041"/>
        <a:ext cx="1222250" cy="855575"/>
      </dsp:txXfrm>
    </dsp:sp>
    <dsp:sp modelId="{5B01A310-DDBF-493B-88C0-8F32439CB6A9}">
      <dsp:nvSpPr>
        <dsp:cNvPr id="0" name=""/>
        <dsp:cNvSpPr/>
      </dsp:nvSpPr>
      <dsp:spPr>
        <a:xfrm rot="5400000">
          <a:off x="4602556" y="-2619277"/>
          <a:ext cx="794463" cy="8288424"/>
        </a:xfrm>
        <a:prstGeom prst="round2SameRect">
          <a:avLst/>
        </a:prstGeom>
        <a:solidFill>
          <a:schemeClr val="lt1">
            <a:alpha val="90000"/>
            <a:hueOff val="0"/>
            <a:satOff val="0"/>
            <a:lumOff val="0"/>
            <a:alphaOff val="0"/>
          </a:schemeClr>
        </a:solidFill>
        <a:ln w="25400" cap="flat" cmpd="sng" algn="ctr">
          <a:solidFill>
            <a:schemeClr val="accent4">
              <a:hueOff val="2082470"/>
              <a:satOff val="-11840"/>
              <a:lumOff val="3804"/>
              <a:alphaOff val="0"/>
            </a:schemeClr>
          </a:solidFill>
          <a:prstDash val="solid"/>
        </a:ln>
        <a:effectLst/>
      </dsp:spPr>
      <dsp:style>
        <a:lnRef idx="2">
          <a:scrgbClr r="0" g="0" b="0"/>
        </a:lnRef>
        <a:fillRef idx="1">
          <a:scrgbClr r="0" g="0" b="0"/>
        </a:fillRef>
        <a:effectRef idx="0">
          <a:scrgbClr r="0" g="0" b="0"/>
        </a:effectRef>
        <a:fontRef idx="minor"/>
      </dsp:style>
    </dsp:sp>
    <dsp:sp modelId="{0F1413C4-279A-4CE2-BA73-CDBABF36BF44}">
      <dsp:nvSpPr>
        <dsp:cNvPr id="0" name=""/>
        <dsp:cNvSpPr/>
      </dsp:nvSpPr>
      <dsp:spPr>
        <a:xfrm rot="5400000">
          <a:off x="-183337" y="2437821"/>
          <a:ext cx="1222250" cy="855575"/>
        </a:xfrm>
        <a:prstGeom prst="chevron">
          <a:avLst/>
        </a:prstGeom>
        <a:solidFill>
          <a:schemeClr val="accent4">
            <a:hueOff val="4164939"/>
            <a:satOff val="-23681"/>
            <a:lumOff val="7608"/>
            <a:alphaOff val="0"/>
          </a:schemeClr>
        </a:solidFill>
        <a:ln w="25400" cap="flat" cmpd="sng" algn="ctr">
          <a:solidFill>
            <a:schemeClr val="accent4">
              <a:hueOff val="4164939"/>
              <a:satOff val="-23681"/>
              <a:lumOff val="760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zh-TW" sz="2100" kern="1200" smtClean="0">
              <a:latin typeface="+mn-lt"/>
              <a:ea typeface="+mn-ea"/>
              <a:cs typeface="+mn-cs"/>
            </a:rPr>
            <a:t>應用</a:t>
          </a:r>
          <a:endParaRPr lang="zh-TW" altLang="en-US" sz="2100" kern="1200" dirty="0"/>
        </a:p>
      </dsp:txBody>
      <dsp:txXfrm rot="5400000">
        <a:off x="-183337" y="2437821"/>
        <a:ext cx="1222250" cy="855575"/>
      </dsp:txXfrm>
    </dsp:sp>
    <dsp:sp modelId="{5E52A5B3-DB43-45E7-999A-3055EBC0F680}">
      <dsp:nvSpPr>
        <dsp:cNvPr id="0" name=""/>
        <dsp:cNvSpPr/>
      </dsp:nvSpPr>
      <dsp:spPr>
        <a:xfrm rot="5400000">
          <a:off x="4602556" y="-1492496"/>
          <a:ext cx="794463" cy="8288424"/>
        </a:xfrm>
        <a:prstGeom prst="round2SameRect">
          <a:avLst/>
        </a:prstGeom>
        <a:solidFill>
          <a:schemeClr val="lt1">
            <a:alpha val="90000"/>
            <a:hueOff val="0"/>
            <a:satOff val="0"/>
            <a:lumOff val="0"/>
            <a:alphaOff val="0"/>
          </a:schemeClr>
        </a:solidFill>
        <a:ln w="25400" cap="flat" cmpd="sng" algn="ctr">
          <a:solidFill>
            <a:schemeClr val="accent4">
              <a:hueOff val="4164939"/>
              <a:satOff val="-23681"/>
              <a:lumOff val="7608"/>
              <a:alphaOff val="0"/>
            </a:schemeClr>
          </a:solidFill>
          <a:prstDash val="solid"/>
        </a:ln>
        <a:effectLst/>
      </dsp:spPr>
      <dsp:style>
        <a:lnRef idx="2">
          <a:scrgbClr r="0" g="0" b="0"/>
        </a:lnRef>
        <a:fillRef idx="1">
          <a:scrgbClr r="0" g="0" b="0"/>
        </a:fillRef>
        <a:effectRef idx="0">
          <a:scrgbClr r="0" g="0" b="0"/>
        </a:effectRef>
        <a:fontRef idx="minor"/>
      </dsp:style>
    </dsp:sp>
    <dsp:sp modelId="{E06BEBEF-7155-4013-88D2-11F448064F09}">
      <dsp:nvSpPr>
        <dsp:cNvPr id="0" name=""/>
        <dsp:cNvSpPr/>
      </dsp:nvSpPr>
      <dsp:spPr>
        <a:xfrm rot="5400000">
          <a:off x="-183337" y="3564602"/>
          <a:ext cx="1222250" cy="855575"/>
        </a:xfrm>
        <a:prstGeom prst="chevron">
          <a:avLst/>
        </a:prstGeom>
        <a:solidFill>
          <a:schemeClr val="accent4">
            <a:hueOff val="6247409"/>
            <a:satOff val="-35521"/>
            <a:lumOff val="11412"/>
            <a:alphaOff val="0"/>
          </a:schemeClr>
        </a:solidFill>
        <a:ln w="25400" cap="flat" cmpd="sng" algn="ctr">
          <a:solidFill>
            <a:schemeClr val="accent4">
              <a:hueOff val="6247409"/>
              <a:satOff val="-35521"/>
              <a:lumOff val="11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en-US" sz="2100" kern="1200" dirty="0" smtClean="0"/>
            <a:t>分析</a:t>
          </a:r>
          <a:endParaRPr lang="zh-TW" altLang="en-US" sz="2100" kern="1200" dirty="0"/>
        </a:p>
      </dsp:txBody>
      <dsp:txXfrm rot="5400000">
        <a:off x="-183337" y="3564602"/>
        <a:ext cx="1222250" cy="855575"/>
      </dsp:txXfrm>
    </dsp:sp>
    <dsp:sp modelId="{112A6F4B-A1B5-43C7-8207-DCC266A8E4DC}">
      <dsp:nvSpPr>
        <dsp:cNvPr id="0" name=""/>
        <dsp:cNvSpPr/>
      </dsp:nvSpPr>
      <dsp:spPr>
        <a:xfrm rot="5400000">
          <a:off x="4602556" y="-365715"/>
          <a:ext cx="794463" cy="8288424"/>
        </a:xfrm>
        <a:prstGeom prst="round2SameRect">
          <a:avLst/>
        </a:prstGeom>
        <a:solidFill>
          <a:schemeClr val="lt1">
            <a:alpha val="90000"/>
            <a:hueOff val="0"/>
            <a:satOff val="0"/>
            <a:lumOff val="0"/>
            <a:alphaOff val="0"/>
          </a:schemeClr>
        </a:solidFill>
        <a:ln w="25400" cap="flat" cmpd="sng" algn="ctr">
          <a:solidFill>
            <a:schemeClr val="accent4">
              <a:hueOff val="6247409"/>
              <a:satOff val="-35521"/>
              <a:lumOff val="11412"/>
              <a:alphaOff val="0"/>
            </a:schemeClr>
          </a:solidFill>
          <a:prstDash val="solid"/>
        </a:ln>
        <a:effectLst/>
      </dsp:spPr>
      <dsp:style>
        <a:lnRef idx="2">
          <a:scrgbClr r="0" g="0" b="0"/>
        </a:lnRef>
        <a:fillRef idx="1">
          <a:scrgbClr r="0" g="0" b="0"/>
        </a:fillRef>
        <a:effectRef idx="0">
          <a:scrgbClr r="0" g="0" b="0"/>
        </a:effectRef>
        <a:fontRef idx="minor"/>
      </dsp:style>
    </dsp:sp>
    <dsp:sp modelId="{DB9FD1E9-01F9-42C2-B10E-1263AD36F855}">
      <dsp:nvSpPr>
        <dsp:cNvPr id="0" name=""/>
        <dsp:cNvSpPr/>
      </dsp:nvSpPr>
      <dsp:spPr>
        <a:xfrm rot="5400000">
          <a:off x="-183337" y="4691383"/>
          <a:ext cx="1222250" cy="855575"/>
        </a:xfrm>
        <a:prstGeom prst="chevron">
          <a:avLst/>
        </a:prstGeom>
        <a:solidFill>
          <a:schemeClr val="accent4">
            <a:hueOff val="8329879"/>
            <a:satOff val="-47362"/>
            <a:lumOff val="15216"/>
            <a:alphaOff val="0"/>
          </a:schemeClr>
        </a:solidFill>
        <a:ln w="25400" cap="flat" cmpd="sng" algn="ctr">
          <a:solidFill>
            <a:schemeClr val="accent4">
              <a:hueOff val="8329879"/>
              <a:satOff val="-47362"/>
              <a:lumOff val="152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en-US" sz="2100" kern="1200" dirty="0" smtClean="0"/>
            <a:t>評鑑</a:t>
          </a:r>
          <a:endParaRPr lang="zh-TW" altLang="en-US" sz="2100" kern="1200" dirty="0"/>
        </a:p>
      </dsp:txBody>
      <dsp:txXfrm rot="5400000">
        <a:off x="-183337" y="4691383"/>
        <a:ext cx="1222250" cy="855575"/>
      </dsp:txXfrm>
    </dsp:sp>
    <dsp:sp modelId="{49124AE9-68D8-4489-A018-55358BB4616B}">
      <dsp:nvSpPr>
        <dsp:cNvPr id="0" name=""/>
        <dsp:cNvSpPr/>
      </dsp:nvSpPr>
      <dsp:spPr>
        <a:xfrm rot="5400000">
          <a:off x="4602556" y="761064"/>
          <a:ext cx="794463" cy="8288424"/>
        </a:xfrm>
        <a:prstGeom prst="round2SameRect">
          <a:avLst/>
        </a:prstGeom>
        <a:solidFill>
          <a:schemeClr val="lt1">
            <a:alpha val="90000"/>
            <a:hueOff val="0"/>
            <a:satOff val="0"/>
            <a:lumOff val="0"/>
            <a:alphaOff val="0"/>
          </a:schemeClr>
        </a:solidFill>
        <a:ln w="25400" cap="flat" cmpd="sng" algn="ctr">
          <a:solidFill>
            <a:schemeClr val="accent4">
              <a:hueOff val="8329879"/>
              <a:satOff val="-47362"/>
              <a:lumOff val="15216"/>
              <a:alphaOff val="0"/>
            </a:schemeClr>
          </a:solidFill>
          <a:prstDash val="solid"/>
        </a:ln>
        <a:effectLst/>
      </dsp:spPr>
      <dsp:style>
        <a:lnRef idx="2">
          <a:scrgbClr r="0" g="0" b="0"/>
        </a:lnRef>
        <a:fillRef idx="1">
          <a:scrgbClr r="0" g="0" b="0"/>
        </a:fillRef>
        <a:effectRef idx="0">
          <a:scrgbClr r="0" g="0" b="0"/>
        </a:effectRef>
        <a:fontRef idx="minor"/>
      </dsp:style>
    </dsp:sp>
    <dsp:sp modelId="{91F15F95-BA61-43BB-A5B3-3B9CD709E48C}">
      <dsp:nvSpPr>
        <dsp:cNvPr id="0" name=""/>
        <dsp:cNvSpPr/>
      </dsp:nvSpPr>
      <dsp:spPr>
        <a:xfrm rot="5400000">
          <a:off x="-183337" y="5818163"/>
          <a:ext cx="1222250" cy="855575"/>
        </a:xfrm>
        <a:prstGeom prst="chevron">
          <a:avLst/>
        </a:prstGeom>
        <a:solidFill>
          <a:schemeClr val="accent4">
            <a:hueOff val="10412348"/>
            <a:satOff val="-59202"/>
            <a:lumOff val="19020"/>
            <a:alphaOff val="0"/>
          </a:schemeClr>
        </a:solidFill>
        <a:ln w="25400" cap="flat" cmpd="sng" algn="ctr">
          <a:solidFill>
            <a:schemeClr val="accent4">
              <a:hueOff val="10412348"/>
              <a:satOff val="-59202"/>
              <a:lumOff val="190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en-US" sz="2100" kern="1200" dirty="0" smtClean="0"/>
            <a:t>創造</a:t>
          </a:r>
          <a:endParaRPr lang="zh-TW" altLang="en-US" sz="2100" kern="1200" dirty="0"/>
        </a:p>
      </dsp:txBody>
      <dsp:txXfrm rot="5400000">
        <a:off x="-183337" y="5818163"/>
        <a:ext cx="1222250" cy="855575"/>
      </dsp:txXfrm>
    </dsp:sp>
    <dsp:sp modelId="{00C6F49F-98FA-47C7-8FB3-F7124AC036FD}">
      <dsp:nvSpPr>
        <dsp:cNvPr id="0" name=""/>
        <dsp:cNvSpPr/>
      </dsp:nvSpPr>
      <dsp:spPr>
        <a:xfrm rot="5400000">
          <a:off x="4602556" y="1887845"/>
          <a:ext cx="794463" cy="8288424"/>
        </a:xfrm>
        <a:prstGeom prst="round2SameRect">
          <a:avLst/>
        </a:prstGeom>
        <a:solidFill>
          <a:schemeClr val="lt1">
            <a:alpha val="90000"/>
            <a:hueOff val="0"/>
            <a:satOff val="0"/>
            <a:lumOff val="0"/>
            <a:alphaOff val="0"/>
          </a:schemeClr>
        </a:solidFill>
        <a:ln w="25400" cap="flat" cmpd="sng" algn="ctr">
          <a:solidFill>
            <a:schemeClr val="accent4">
              <a:hueOff val="10412348"/>
              <a:satOff val="-59202"/>
              <a:lumOff val="1902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132B2E-11E0-48F0-A09D-878DFF96C936}">
      <dsp:nvSpPr>
        <dsp:cNvPr id="0" name=""/>
        <dsp:cNvSpPr/>
      </dsp:nvSpPr>
      <dsp:spPr>
        <a:xfrm rot="5400000">
          <a:off x="-183337" y="184260"/>
          <a:ext cx="1222250" cy="855575"/>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zh-TW" altLang="en-US" sz="2100" kern="1200" dirty="0" smtClean="0"/>
            <a:t>記憶</a:t>
          </a:r>
          <a:endParaRPr lang="zh-TW" altLang="en-US" sz="2100" kern="1200" dirty="0"/>
        </a:p>
      </dsp:txBody>
      <dsp:txXfrm rot="5400000">
        <a:off x="-183337" y="184260"/>
        <a:ext cx="1222250" cy="855575"/>
      </dsp:txXfrm>
    </dsp:sp>
    <dsp:sp modelId="{02B38292-A764-41E6-99C6-FB266EBDE3BE}">
      <dsp:nvSpPr>
        <dsp:cNvPr id="0" name=""/>
        <dsp:cNvSpPr/>
      </dsp:nvSpPr>
      <dsp:spPr>
        <a:xfrm rot="5400000">
          <a:off x="4602556" y="-3746057"/>
          <a:ext cx="794463" cy="8288424"/>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smtClean="0"/>
            <a:t>請說出愛滋病病毒有何特性。</a:t>
          </a:r>
          <a:endParaRPr lang="zh-TW" altLang="en-US" sz="2200" kern="1200" dirty="0"/>
        </a:p>
      </dsp:txBody>
      <dsp:txXfrm rot="5400000">
        <a:off x="4602556" y="-3746057"/>
        <a:ext cx="794463" cy="8288424"/>
      </dsp:txXfrm>
    </dsp:sp>
    <dsp:sp modelId="{7D27EEA4-BE81-4C17-88DC-35A4C94D7ABD}">
      <dsp:nvSpPr>
        <dsp:cNvPr id="0" name=""/>
        <dsp:cNvSpPr/>
      </dsp:nvSpPr>
      <dsp:spPr>
        <a:xfrm rot="5400000">
          <a:off x="-183337" y="1311041"/>
          <a:ext cx="1222250" cy="855575"/>
        </a:xfrm>
        <a:prstGeom prst="chevron">
          <a:avLst/>
        </a:prstGeom>
        <a:solidFill>
          <a:schemeClr val="accent4">
            <a:hueOff val="2082470"/>
            <a:satOff val="-11840"/>
            <a:lumOff val="3804"/>
            <a:alphaOff val="0"/>
          </a:schemeClr>
        </a:solidFill>
        <a:ln w="25400" cap="flat" cmpd="sng" algn="ctr">
          <a:solidFill>
            <a:schemeClr val="accent4">
              <a:hueOff val="2082470"/>
              <a:satOff val="-11840"/>
              <a:lumOff val="3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zh-TW" sz="2100" kern="1200" smtClean="0">
              <a:latin typeface="+mn-lt"/>
              <a:ea typeface="+mn-ea"/>
              <a:cs typeface="+mn-cs"/>
            </a:rPr>
            <a:t>理解</a:t>
          </a:r>
          <a:endParaRPr lang="zh-TW" altLang="en-US" sz="2100" kern="1200" dirty="0"/>
        </a:p>
      </dsp:txBody>
      <dsp:txXfrm rot="5400000">
        <a:off x="-183337" y="1311041"/>
        <a:ext cx="1222250" cy="855575"/>
      </dsp:txXfrm>
    </dsp:sp>
    <dsp:sp modelId="{5B01A310-DDBF-493B-88C0-8F32439CB6A9}">
      <dsp:nvSpPr>
        <dsp:cNvPr id="0" name=""/>
        <dsp:cNvSpPr/>
      </dsp:nvSpPr>
      <dsp:spPr>
        <a:xfrm rot="5400000">
          <a:off x="4602556" y="-2619277"/>
          <a:ext cx="794463" cy="8288424"/>
        </a:xfrm>
        <a:prstGeom prst="round2SameRect">
          <a:avLst/>
        </a:prstGeom>
        <a:solidFill>
          <a:schemeClr val="lt1">
            <a:alpha val="90000"/>
            <a:hueOff val="0"/>
            <a:satOff val="0"/>
            <a:lumOff val="0"/>
            <a:alphaOff val="0"/>
          </a:schemeClr>
        </a:solidFill>
        <a:ln w="25400" cap="flat" cmpd="sng" algn="ctr">
          <a:solidFill>
            <a:schemeClr val="accent4">
              <a:hueOff val="2082470"/>
              <a:satOff val="-11840"/>
              <a:lumOff val="3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smtClean="0"/>
            <a:t>依據愛滋病病毒的特性，請說明愛滋病的傳染途徑為何。</a:t>
          </a:r>
          <a:endParaRPr lang="zh-TW" altLang="en-US" sz="2200" kern="1200" dirty="0"/>
        </a:p>
      </dsp:txBody>
      <dsp:txXfrm rot="5400000">
        <a:off x="4602556" y="-2619277"/>
        <a:ext cx="794463" cy="8288424"/>
      </dsp:txXfrm>
    </dsp:sp>
    <dsp:sp modelId="{0F1413C4-279A-4CE2-BA73-CDBABF36BF44}">
      <dsp:nvSpPr>
        <dsp:cNvPr id="0" name=""/>
        <dsp:cNvSpPr/>
      </dsp:nvSpPr>
      <dsp:spPr>
        <a:xfrm rot="5400000">
          <a:off x="-183337" y="2437821"/>
          <a:ext cx="1222250" cy="855575"/>
        </a:xfrm>
        <a:prstGeom prst="chevron">
          <a:avLst/>
        </a:prstGeom>
        <a:solidFill>
          <a:schemeClr val="accent4">
            <a:hueOff val="4164939"/>
            <a:satOff val="-23681"/>
            <a:lumOff val="7608"/>
            <a:alphaOff val="0"/>
          </a:schemeClr>
        </a:solidFill>
        <a:ln w="25400" cap="flat" cmpd="sng" algn="ctr">
          <a:solidFill>
            <a:schemeClr val="accent4">
              <a:hueOff val="4164939"/>
              <a:satOff val="-23681"/>
              <a:lumOff val="760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zh-TW" sz="2100" kern="1200" smtClean="0">
              <a:latin typeface="+mn-lt"/>
              <a:ea typeface="+mn-ea"/>
              <a:cs typeface="+mn-cs"/>
            </a:rPr>
            <a:t>應用</a:t>
          </a:r>
          <a:endParaRPr lang="zh-TW" altLang="en-US" sz="2100" kern="1200" dirty="0"/>
        </a:p>
      </dsp:txBody>
      <dsp:txXfrm rot="5400000">
        <a:off x="-183337" y="2437821"/>
        <a:ext cx="1222250" cy="855575"/>
      </dsp:txXfrm>
    </dsp:sp>
    <dsp:sp modelId="{5E52A5B3-DB43-45E7-999A-3055EBC0F680}">
      <dsp:nvSpPr>
        <dsp:cNvPr id="0" name=""/>
        <dsp:cNvSpPr/>
      </dsp:nvSpPr>
      <dsp:spPr>
        <a:xfrm rot="5400000">
          <a:off x="4602556" y="-1492496"/>
          <a:ext cx="794463" cy="8288424"/>
        </a:xfrm>
        <a:prstGeom prst="round2SameRect">
          <a:avLst/>
        </a:prstGeom>
        <a:solidFill>
          <a:schemeClr val="lt1">
            <a:alpha val="90000"/>
            <a:hueOff val="0"/>
            <a:satOff val="0"/>
            <a:lumOff val="0"/>
            <a:alphaOff val="0"/>
          </a:schemeClr>
        </a:solidFill>
        <a:ln w="25400" cap="flat" cmpd="sng" algn="ctr">
          <a:solidFill>
            <a:schemeClr val="accent4">
              <a:hueOff val="4164939"/>
              <a:satOff val="-23681"/>
              <a:lumOff val="7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smtClean="0"/>
            <a:t>請判斷哪些行為可能使人感染愛滋病。</a:t>
          </a:r>
          <a:endParaRPr lang="zh-TW" altLang="en-US" sz="2200" kern="1200" dirty="0"/>
        </a:p>
      </dsp:txBody>
      <dsp:txXfrm rot="5400000">
        <a:off x="4602556" y="-1492496"/>
        <a:ext cx="794463" cy="8288424"/>
      </dsp:txXfrm>
    </dsp:sp>
    <dsp:sp modelId="{E06BEBEF-7155-4013-88D2-11F448064F09}">
      <dsp:nvSpPr>
        <dsp:cNvPr id="0" name=""/>
        <dsp:cNvSpPr/>
      </dsp:nvSpPr>
      <dsp:spPr>
        <a:xfrm rot="5400000">
          <a:off x="-183337" y="3564602"/>
          <a:ext cx="1222250" cy="855575"/>
        </a:xfrm>
        <a:prstGeom prst="chevron">
          <a:avLst/>
        </a:prstGeom>
        <a:solidFill>
          <a:schemeClr val="accent4">
            <a:hueOff val="6247409"/>
            <a:satOff val="-35521"/>
            <a:lumOff val="11412"/>
            <a:alphaOff val="0"/>
          </a:schemeClr>
        </a:solidFill>
        <a:ln w="25400" cap="flat" cmpd="sng" algn="ctr">
          <a:solidFill>
            <a:schemeClr val="accent4">
              <a:hueOff val="6247409"/>
              <a:satOff val="-35521"/>
              <a:lumOff val="11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en-US" sz="2100" kern="1200" dirty="0" smtClean="0"/>
            <a:t>分析</a:t>
          </a:r>
          <a:endParaRPr lang="zh-TW" altLang="en-US" sz="2100" kern="1200" dirty="0"/>
        </a:p>
      </dsp:txBody>
      <dsp:txXfrm rot="5400000">
        <a:off x="-183337" y="3564602"/>
        <a:ext cx="1222250" cy="855575"/>
      </dsp:txXfrm>
    </dsp:sp>
    <dsp:sp modelId="{112A6F4B-A1B5-43C7-8207-DCC266A8E4DC}">
      <dsp:nvSpPr>
        <dsp:cNvPr id="0" name=""/>
        <dsp:cNvSpPr/>
      </dsp:nvSpPr>
      <dsp:spPr>
        <a:xfrm rot="5400000">
          <a:off x="4602556" y="-365715"/>
          <a:ext cx="794463" cy="8288424"/>
        </a:xfrm>
        <a:prstGeom prst="round2SameRect">
          <a:avLst/>
        </a:prstGeom>
        <a:solidFill>
          <a:schemeClr val="lt1">
            <a:alpha val="90000"/>
            <a:hueOff val="0"/>
            <a:satOff val="0"/>
            <a:lumOff val="0"/>
            <a:alphaOff val="0"/>
          </a:schemeClr>
        </a:solidFill>
        <a:ln w="25400" cap="flat" cmpd="sng" algn="ctr">
          <a:solidFill>
            <a:schemeClr val="accent4">
              <a:hueOff val="6247409"/>
              <a:satOff val="-35521"/>
              <a:lumOff val="11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smtClean="0"/>
            <a:t>請分析新聞報導中對於愛滋病的常見迷思。</a:t>
          </a:r>
          <a:endParaRPr lang="zh-TW" altLang="en-US" sz="2200" kern="1200" dirty="0"/>
        </a:p>
      </dsp:txBody>
      <dsp:txXfrm rot="5400000">
        <a:off x="4602556" y="-365715"/>
        <a:ext cx="794463" cy="8288424"/>
      </dsp:txXfrm>
    </dsp:sp>
    <dsp:sp modelId="{DB9FD1E9-01F9-42C2-B10E-1263AD36F855}">
      <dsp:nvSpPr>
        <dsp:cNvPr id="0" name=""/>
        <dsp:cNvSpPr/>
      </dsp:nvSpPr>
      <dsp:spPr>
        <a:xfrm rot="5400000">
          <a:off x="-183337" y="4691383"/>
          <a:ext cx="1222250" cy="855575"/>
        </a:xfrm>
        <a:prstGeom prst="chevron">
          <a:avLst/>
        </a:prstGeom>
        <a:solidFill>
          <a:schemeClr val="accent4">
            <a:hueOff val="8329879"/>
            <a:satOff val="-47362"/>
            <a:lumOff val="15216"/>
            <a:alphaOff val="0"/>
          </a:schemeClr>
        </a:solidFill>
        <a:ln w="25400" cap="flat" cmpd="sng" algn="ctr">
          <a:solidFill>
            <a:schemeClr val="accent4">
              <a:hueOff val="8329879"/>
              <a:satOff val="-47362"/>
              <a:lumOff val="152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en-US" sz="2100" kern="1200" dirty="0" smtClean="0"/>
            <a:t>評鑑</a:t>
          </a:r>
          <a:endParaRPr lang="zh-TW" altLang="en-US" sz="2100" kern="1200" dirty="0"/>
        </a:p>
      </dsp:txBody>
      <dsp:txXfrm rot="5400000">
        <a:off x="-183337" y="4691383"/>
        <a:ext cx="1222250" cy="855575"/>
      </dsp:txXfrm>
    </dsp:sp>
    <dsp:sp modelId="{49124AE9-68D8-4489-A018-55358BB4616B}">
      <dsp:nvSpPr>
        <dsp:cNvPr id="0" name=""/>
        <dsp:cNvSpPr/>
      </dsp:nvSpPr>
      <dsp:spPr>
        <a:xfrm rot="5400000">
          <a:off x="4602556" y="761064"/>
          <a:ext cx="794463" cy="8288424"/>
        </a:xfrm>
        <a:prstGeom prst="round2SameRect">
          <a:avLst/>
        </a:prstGeom>
        <a:solidFill>
          <a:schemeClr val="lt1">
            <a:alpha val="90000"/>
            <a:hueOff val="0"/>
            <a:satOff val="0"/>
            <a:lumOff val="0"/>
            <a:alphaOff val="0"/>
          </a:schemeClr>
        </a:solidFill>
        <a:ln w="25400" cap="flat" cmpd="sng" algn="ctr">
          <a:solidFill>
            <a:schemeClr val="accent4">
              <a:hueOff val="8329879"/>
              <a:satOff val="-47362"/>
              <a:lumOff val="152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smtClean="0"/>
            <a:t>對於一般社會民眾對待愛滋感染者的態度是否適當，請提出個人的看法。</a:t>
          </a:r>
          <a:endParaRPr lang="zh-TW" altLang="en-US" sz="2200" kern="1200" dirty="0"/>
        </a:p>
      </dsp:txBody>
      <dsp:txXfrm rot="5400000">
        <a:off x="4602556" y="761064"/>
        <a:ext cx="794463" cy="8288424"/>
      </dsp:txXfrm>
    </dsp:sp>
    <dsp:sp modelId="{91F15F95-BA61-43BB-A5B3-3B9CD709E48C}">
      <dsp:nvSpPr>
        <dsp:cNvPr id="0" name=""/>
        <dsp:cNvSpPr/>
      </dsp:nvSpPr>
      <dsp:spPr>
        <a:xfrm rot="5400000">
          <a:off x="-183337" y="5818163"/>
          <a:ext cx="1222250" cy="855575"/>
        </a:xfrm>
        <a:prstGeom prst="chevron">
          <a:avLst/>
        </a:prstGeom>
        <a:solidFill>
          <a:schemeClr val="accent4">
            <a:hueOff val="10412348"/>
            <a:satOff val="-59202"/>
            <a:lumOff val="19020"/>
            <a:alphaOff val="0"/>
          </a:schemeClr>
        </a:solidFill>
        <a:ln w="25400" cap="flat" cmpd="sng" algn="ctr">
          <a:solidFill>
            <a:schemeClr val="accent4">
              <a:hueOff val="10412348"/>
              <a:satOff val="-59202"/>
              <a:lumOff val="190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TW" altLang="en-US" sz="2100" kern="1200" dirty="0" smtClean="0"/>
            <a:t>創造</a:t>
          </a:r>
          <a:endParaRPr lang="zh-TW" altLang="en-US" sz="2100" kern="1200" dirty="0"/>
        </a:p>
      </dsp:txBody>
      <dsp:txXfrm rot="5400000">
        <a:off x="-183337" y="5818163"/>
        <a:ext cx="1222250" cy="855575"/>
      </dsp:txXfrm>
    </dsp:sp>
    <dsp:sp modelId="{00C6F49F-98FA-47C7-8FB3-F7124AC036FD}">
      <dsp:nvSpPr>
        <dsp:cNvPr id="0" name=""/>
        <dsp:cNvSpPr/>
      </dsp:nvSpPr>
      <dsp:spPr>
        <a:xfrm rot="5400000">
          <a:off x="4602556" y="1887845"/>
          <a:ext cx="794463" cy="8288424"/>
        </a:xfrm>
        <a:prstGeom prst="round2SameRect">
          <a:avLst/>
        </a:prstGeom>
        <a:solidFill>
          <a:schemeClr val="lt1">
            <a:alpha val="90000"/>
            <a:hueOff val="0"/>
            <a:satOff val="0"/>
            <a:lumOff val="0"/>
            <a:alphaOff val="0"/>
          </a:schemeClr>
        </a:solidFill>
        <a:ln w="25400" cap="flat" cmpd="sng" algn="ctr">
          <a:solidFill>
            <a:schemeClr val="accent4">
              <a:hueOff val="10412348"/>
              <a:satOff val="-59202"/>
              <a:lumOff val="190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smtClean="0"/>
            <a:t>請設計一項創意愛滋宣導活動。</a:t>
          </a:r>
          <a:endParaRPr lang="zh-TW" altLang="en-US" sz="2200" kern="1200" dirty="0"/>
        </a:p>
      </dsp:txBody>
      <dsp:txXfrm rot="5400000">
        <a:off x="4602556" y="1887845"/>
        <a:ext cx="794463" cy="8288424"/>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F0EF08-A43B-40FC-9D9D-A5E85A70D330}">
      <dsp:nvSpPr>
        <dsp:cNvPr id="0" name=""/>
        <dsp:cNvSpPr/>
      </dsp:nvSpPr>
      <dsp:spPr>
        <a:xfrm>
          <a:off x="5142523" y="4211027"/>
          <a:ext cx="3059187" cy="19816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altLang="zh-TW" sz="1800" kern="1200" dirty="0" smtClean="0">
              <a:solidFill>
                <a:srgbClr val="FF0000"/>
              </a:solidFill>
            </a:rPr>
            <a:t>D</a:t>
          </a:r>
          <a:r>
            <a:rPr lang="zh-TW" altLang="en-US" sz="1800" kern="1200" dirty="0" smtClean="0"/>
            <a:t>：</a:t>
          </a:r>
          <a:r>
            <a:rPr lang="zh-TW" sz="1800" kern="1200" dirty="0" smtClean="0"/>
            <a:t>三角巾直接往後腳跟環繞</a:t>
          </a:r>
          <a:r>
            <a:rPr lang="zh-TW" altLang="en-US" sz="1800" kern="1200" dirty="0" smtClean="0"/>
            <a:t>、</a:t>
          </a:r>
          <a:r>
            <a:rPr lang="zh-TW" sz="1800" kern="1200" dirty="0" smtClean="0"/>
            <a:t>在腳踝過高處打結</a:t>
          </a:r>
          <a:r>
            <a:rPr lang="zh-TW" altLang="en-US" sz="1800" kern="1200" dirty="0" smtClean="0"/>
            <a:t>、</a:t>
          </a:r>
          <a:r>
            <a:rPr lang="zh-TW" sz="1800" kern="1200" dirty="0" smtClean="0"/>
            <a:t>未確實將平結完成</a:t>
          </a:r>
          <a:r>
            <a:rPr lang="zh-TW" altLang="en-US" sz="1800" kern="1200" dirty="0" smtClean="0"/>
            <a:t>。</a:t>
          </a:r>
          <a:endParaRPr lang="zh-TW" altLang="en-US" sz="2000" kern="1200" dirty="0">
            <a:latin typeface="標楷體" pitchFamily="65" charset="-120"/>
            <a:ea typeface="標楷體" pitchFamily="65" charset="-120"/>
          </a:endParaRPr>
        </a:p>
      </dsp:txBody>
      <dsp:txXfrm>
        <a:off x="6060279" y="4706442"/>
        <a:ext cx="2141431" cy="1486245"/>
      </dsp:txXfrm>
    </dsp:sp>
    <dsp:sp modelId="{7ADD7716-E2B0-40DE-A30A-7BE0840C6C51}">
      <dsp:nvSpPr>
        <dsp:cNvPr id="0" name=""/>
        <dsp:cNvSpPr/>
      </dsp:nvSpPr>
      <dsp:spPr>
        <a:xfrm>
          <a:off x="151216" y="4211027"/>
          <a:ext cx="3059187" cy="19816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altLang="zh-TW" sz="2000" kern="1200" dirty="0" smtClean="0">
              <a:solidFill>
                <a:srgbClr val="FF0000"/>
              </a:solidFill>
            </a:rPr>
            <a:t>A</a:t>
          </a:r>
          <a:r>
            <a:rPr lang="zh-TW" altLang="en-US" sz="2000" kern="1200" dirty="0" smtClean="0"/>
            <a:t>：</a:t>
          </a:r>
          <a:r>
            <a:rPr lang="zh-TW" sz="2000" kern="1200" dirty="0" smtClean="0"/>
            <a:t>能展現出檢核表中要求之所有動作，各項動作皆流暢迅速確實</a:t>
          </a:r>
          <a:r>
            <a:rPr lang="zh-TW" altLang="en-US" sz="2000" kern="1200" dirty="0" smtClean="0"/>
            <a:t>。</a:t>
          </a:r>
          <a:endParaRPr lang="zh-TW" altLang="en-US" sz="2000" kern="1200" dirty="0"/>
        </a:p>
      </dsp:txBody>
      <dsp:txXfrm>
        <a:off x="151216" y="4706442"/>
        <a:ext cx="2141431" cy="1486245"/>
      </dsp:txXfrm>
    </dsp:sp>
    <dsp:sp modelId="{D08BF1D5-3FA0-4A89-92D3-D2650C6A8746}">
      <dsp:nvSpPr>
        <dsp:cNvPr id="0" name=""/>
        <dsp:cNvSpPr/>
      </dsp:nvSpPr>
      <dsp:spPr>
        <a:xfrm>
          <a:off x="5142523" y="0"/>
          <a:ext cx="3059187" cy="198166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228600" lvl="1" indent="-228600" algn="l" defTabSz="977900">
            <a:lnSpc>
              <a:spcPct val="90000"/>
            </a:lnSpc>
            <a:spcBef>
              <a:spcPct val="0"/>
            </a:spcBef>
            <a:spcAft>
              <a:spcPct val="15000"/>
            </a:spcAft>
            <a:buChar char="••"/>
          </a:pPr>
          <a:r>
            <a:rPr lang="en-US" altLang="zh-TW" sz="2200" kern="1200" dirty="0" smtClean="0">
              <a:solidFill>
                <a:srgbClr val="FF0000"/>
              </a:solidFill>
              <a:latin typeface="標楷體" pitchFamily="65" charset="-120"/>
              <a:ea typeface="標楷體" pitchFamily="65" charset="-120"/>
            </a:rPr>
            <a:t>B</a:t>
          </a:r>
          <a:r>
            <a:rPr lang="zh-TW" altLang="en-US" sz="2200" kern="1200" dirty="0" smtClean="0">
              <a:latin typeface="標楷體" pitchFamily="65" charset="-120"/>
              <a:ea typeface="標楷體" pitchFamily="65" charset="-120"/>
            </a:rPr>
            <a:t>：</a:t>
          </a:r>
          <a:r>
            <a:rPr lang="zh-TW" sz="2200" kern="1200" dirty="0" smtClean="0"/>
            <a:t>各項動作皆正確確實，但是包紮動作偶有停頓較不流暢</a:t>
          </a:r>
          <a:r>
            <a:rPr lang="zh-TW" altLang="en-US" sz="2200" kern="1200" dirty="0" smtClean="0"/>
            <a:t>。</a:t>
          </a:r>
          <a:endParaRPr lang="zh-TW" altLang="en-US" sz="2200" kern="1200" dirty="0">
            <a:latin typeface="標楷體" pitchFamily="65" charset="-120"/>
            <a:ea typeface="標楷體" pitchFamily="65" charset="-120"/>
          </a:endParaRPr>
        </a:p>
      </dsp:txBody>
      <dsp:txXfrm>
        <a:off x="6060279" y="0"/>
        <a:ext cx="2141431" cy="1486245"/>
      </dsp:txXfrm>
    </dsp:sp>
    <dsp:sp modelId="{532EC4E1-EBA2-4218-ACC3-0F295FEB9616}">
      <dsp:nvSpPr>
        <dsp:cNvPr id="0" name=""/>
        <dsp:cNvSpPr/>
      </dsp:nvSpPr>
      <dsp:spPr>
        <a:xfrm>
          <a:off x="151216" y="0"/>
          <a:ext cx="3059187" cy="19816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228600" lvl="1" indent="-228600" algn="l" defTabSz="977900">
            <a:lnSpc>
              <a:spcPct val="90000"/>
            </a:lnSpc>
            <a:spcBef>
              <a:spcPct val="0"/>
            </a:spcBef>
            <a:spcAft>
              <a:spcPct val="15000"/>
            </a:spcAft>
            <a:buChar char="••"/>
          </a:pPr>
          <a:r>
            <a:rPr lang="en-US" altLang="zh-TW" sz="2200" kern="1200" dirty="0" smtClean="0">
              <a:solidFill>
                <a:srgbClr val="FF0000"/>
              </a:solidFill>
            </a:rPr>
            <a:t>C</a:t>
          </a:r>
          <a:r>
            <a:rPr lang="zh-TW" altLang="en-US" sz="2200" kern="1200" dirty="0" smtClean="0"/>
            <a:t>：</a:t>
          </a:r>
          <a:r>
            <a:rPr lang="zh-TW" sz="2200" kern="1200" dirty="0" smtClean="0"/>
            <a:t>腳踝前三角巾固定時未將平結動作確實完成</a:t>
          </a:r>
          <a:r>
            <a:rPr lang="zh-TW" altLang="en-US" sz="2200" kern="1200" dirty="0" smtClean="0"/>
            <a:t>。</a:t>
          </a:r>
          <a:endParaRPr lang="zh-TW" altLang="en-US" sz="2200" kern="1200" dirty="0">
            <a:latin typeface="標楷體" pitchFamily="65" charset="-120"/>
            <a:ea typeface="標楷體" pitchFamily="65" charset="-120"/>
          </a:endParaRPr>
        </a:p>
      </dsp:txBody>
      <dsp:txXfrm>
        <a:off x="151216" y="0"/>
        <a:ext cx="2141431" cy="1486245"/>
      </dsp:txXfrm>
    </dsp:sp>
    <dsp:sp modelId="{5278CCC0-6BE2-4745-8309-13F71211944F}">
      <dsp:nvSpPr>
        <dsp:cNvPr id="0" name=""/>
        <dsp:cNvSpPr/>
      </dsp:nvSpPr>
      <dsp:spPr>
        <a:xfrm>
          <a:off x="1728195" y="792094"/>
          <a:ext cx="2379289" cy="237928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標楷體" pitchFamily="65" charset="-120"/>
              <a:ea typeface="標楷體" pitchFamily="65" charset="-120"/>
              <a:hlinkClick xmlns:r="http://schemas.openxmlformats.org/officeDocument/2006/relationships" r:id="rId2" action="ppaction://hlinkfile"/>
            </a:rPr>
            <a:t>示例</a:t>
          </a:r>
          <a:r>
            <a:rPr lang="en-US" altLang="zh-TW" sz="4000" kern="1200" dirty="0" smtClean="0">
              <a:latin typeface="標楷體" pitchFamily="65" charset="-120"/>
              <a:ea typeface="標楷體" pitchFamily="65" charset="-120"/>
              <a:hlinkClick xmlns:r="http://schemas.openxmlformats.org/officeDocument/2006/relationships" r:id="rId2" action="ppaction://hlinkfile"/>
            </a:rPr>
            <a:t>1</a:t>
          </a:r>
          <a:endParaRPr lang="zh-TW" altLang="en-US" sz="4000" kern="1200" dirty="0">
            <a:latin typeface="標楷體" pitchFamily="65" charset="-120"/>
            <a:ea typeface="標楷體" pitchFamily="65" charset="-120"/>
          </a:endParaRPr>
        </a:p>
      </dsp:txBody>
      <dsp:txXfrm>
        <a:off x="1728195" y="792094"/>
        <a:ext cx="2379289" cy="2379289"/>
      </dsp:txXfrm>
    </dsp:sp>
    <dsp:sp modelId="{13B84E5B-E482-4662-B6D3-3561B4C29092}">
      <dsp:nvSpPr>
        <dsp:cNvPr id="0" name=""/>
        <dsp:cNvSpPr/>
      </dsp:nvSpPr>
      <dsp:spPr>
        <a:xfrm rot="5400000">
          <a:off x="4104453" y="792094"/>
          <a:ext cx="2379289" cy="237928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標楷體" pitchFamily="65" charset="-120"/>
              <a:ea typeface="標楷體" pitchFamily="65" charset="-120"/>
              <a:hlinkClick xmlns:r="http://schemas.openxmlformats.org/officeDocument/2006/relationships" r:id="rId3" action="ppaction://hlinkfile"/>
            </a:rPr>
            <a:t>示例</a:t>
          </a:r>
          <a:r>
            <a:rPr lang="en-US" altLang="zh-TW" sz="4000" kern="1200" dirty="0" smtClean="0">
              <a:latin typeface="標楷體" pitchFamily="65" charset="-120"/>
              <a:ea typeface="標楷體" pitchFamily="65" charset="-120"/>
              <a:hlinkClick xmlns:r="http://schemas.openxmlformats.org/officeDocument/2006/relationships" r:id="rId3" action="ppaction://hlinkfile"/>
            </a:rPr>
            <a:t>2</a:t>
          </a:r>
          <a:endParaRPr lang="zh-TW" altLang="en-US" sz="4000" kern="1200" dirty="0">
            <a:latin typeface="標楷體" pitchFamily="65" charset="-120"/>
            <a:ea typeface="標楷體" pitchFamily="65" charset="-120"/>
          </a:endParaRPr>
        </a:p>
      </dsp:txBody>
      <dsp:txXfrm rot="5400000">
        <a:off x="4104453" y="792094"/>
        <a:ext cx="2379289" cy="2379289"/>
      </dsp:txXfrm>
    </dsp:sp>
    <dsp:sp modelId="{2670C0E5-464F-457C-9184-9A64E50EDD43}">
      <dsp:nvSpPr>
        <dsp:cNvPr id="0" name=""/>
        <dsp:cNvSpPr/>
      </dsp:nvSpPr>
      <dsp:spPr>
        <a:xfrm rot="10800000">
          <a:off x="4101409" y="3165323"/>
          <a:ext cx="2379316" cy="237928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標楷體" pitchFamily="65" charset="-120"/>
              <a:ea typeface="標楷體" pitchFamily="65" charset="-120"/>
              <a:hlinkClick xmlns:r="http://schemas.openxmlformats.org/officeDocument/2006/relationships" r:id="rId4" action="ppaction://hlinkfile"/>
            </a:rPr>
            <a:t>示例</a:t>
          </a:r>
          <a:r>
            <a:rPr lang="en-US" altLang="zh-TW" sz="4000" kern="1200" dirty="0" smtClean="0">
              <a:latin typeface="標楷體" pitchFamily="65" charset="-120"/>
              <a:ea typeface="標楷體" pitchFamily="65" charset="-120"/>
              <a:hlinkClick xmlns:r="http://schemas.openxmlformats.org/officeDocument/2006/relationships" r:id="rId4" action="ppaction://hlinkfile"/>
            </a:rPr>
            <a:t>3</a:t>
          </a:r>
          <a:endParaRPr lang="zh-TW" altLang="en-US" sz="4000" kern="1200" dirty="0">
            <a:latin typeface="標楷體" pitchFamily="65" charset="-120"/>
            <a:ea typeface="標楷體" pitchFamily="65" charset="-120"/>
          </a:endParaRPr>
        </a:p>
      </dsp:txBody>
      <dsp:txXfrm rot="10800000">
        <a:off x="4101409" y="3165323"/>
        <a:ext cx="2379316" cy="2379289"/>
      </dsp:txXfrm>
    </dsp:sp>
    <dsp:sp modelId="{AC025B3D-3779-4ACF-B6DF-FC18FE9A1B97}">
      <dsp:nvSpPr>
        <dsp:cNvPr id="0" name=""/>
        <dsp:cNvSpPr/>
      </dsp:nvSpPr>
      <dsp:spPr>
        <a:xfrm rot="16200000">
          <a:off x="1731184" y="3165336"/>
          <a:ext cx="2373256" cy="237926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標楷體" pitchFamily="65" charset="-120"/>
              <a:ea typeface="標楷體" pitchFamily="65" charset="-120"/>
              <a:hlinkClick xmlns:r="http://schemas.openxmlformats.org/officeDocument/2006/relationships" r:id="rId5" action="ppaction://hlinkfile"/>
            </a:rPr>
            <a:t>示例</a:t>
          </a:r>
          <a:r>
            <a:rPr lang="en-US" altLang="zh-TW" sz="4000" kern="1200" dirty="0" smtClean="0">
              <a:hlinkClick xmlns:r="http://schemas.openxmlformats.org/officeDocument/2006/relationships" r:id="rId5" action="ppaction://hlinkfile"/>
            </a:rPr>
            <a:t>4</a:t>
          </a:r>
          <a:endParaRPr lang="zh-TW" altLang="en-US" sz="4000" kern="1200" dirty="0"/>
        </a:p>
      </dsp:txBody>
      <dsp:txXfrm rot="16200000">
        <a:off x="1731184" y="3165336"/>
        <a:ext cx="2373256" cy="2379263"/>
      </dsp:txXfrm>
    </dsp:sp>
    <dsp:sp modelId="{8E59151B-6FB3-4345-8251-1D18FFB2E726}">
      <dsp:nvSpPr>
        <dsp:cNvPr id="0" name=""/>
        <dsp:cNvSpPr/>
      </dsp:nvSpPr>
      <dsp:spPr>
        <a:xfrm>
          <a:off x="7128792" y="2736307"/>
          <a:ext cx="288027" cy="266431"/>
        </a:xfrm>
        <a:prstGeom prst="circular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B97DCB-F2A9-4FA2-9A1F-44ED8606C0D8}">
      <dsp:nvSpPr>
        <dsp:cNvPr id="0" name=""/>
        <dsp:cNvSpPr/>
      </dsp:nvSpPr>
      <dsp:spPr>
        <a:xfrm rot="10800000">
          <a:off x="7632848" y="3074738"/>
          <a:ext cx="144027" cy="165622"/>
        </a:xfrm>
        <a:prstGeom prst="circular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F0CB58-05E4-4FF9-9F3A-1CF8B94C154D}">
      <dsp:nvSpPr>
        <dsp:cNvPr id="0" name=""/>
        <dsp:cNvSpPr/>
      </dsp:nvSpPr>
      <dsp:spPr>
        <a:xfrm rot="5400000">
          <a:off x="-200206" y="205264"/>
          <a:ext cx="1334712" cy="93429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altLang="zh-TW" sz="2600" kern="1200" dirty="0" smtClean="0">
              <a:hlinkClick xmlns:r="http://schemas.openxmlformats.org/officeDocument/2006/relationships" r:id="rId1" action="ppaction://hlinkfile"/>
            </a:rPr>
            <a:t>A</a:t>
          </a:r>
          <a:endParaRPr lang="zh-TW" altLang="en-US" sz="2600" kern="1200" dirty="0"/>
        </a:p>
      </dsp:txBody>
      <dsp:txXfrm rot="5400000">
        <a:off x="-200206" y="205264"/>
        <a:ext cx="1334712" cy="934298"/>
      </dsp:txXfrm>
    </dsp:sp>
    <dsp:sp modelId="{0F43257F-BFEA-4EB4-8694-A4464CC89B31}">
      <dsp:nvSpPr>
        <dsp:cNvPr id="0" name=""/>
        <dsp:cNvSpPr/>
      </dsp:nvSpPr>
      <dsp:spPr>
        <a:xfrm rot="5400000">
          <a:off x="4515611" y="-3576255"/>
          <a:ext cx="867562" cy="80301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sz="1200" kern="1200" dirty="0" smtClean="0"/>
            <a:t>左右手均能正確、熟練且穩定地做單手連續上下、前後與左右各種方向交互運球各</a:t>
          </a:r>
          <a:r>
            <a:rPr lang="en-US" sz="1200" kern="1200" dirty="0" smtClean="0"/>
            <a:t>10</a:t>
          </a:r>
          <a:r>
            <a:rPr lang="zh-TW" sz="1200" kern="1200" dirty="0" smtClean="0"/>
            <a:t>次以上。</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能穩定操控球的方向。</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肢體動作除非運球手臂之護球位置略低外，餘均正確，且整體流暢性佳。</a:t>
          </a:r>
          <a:endParaRPr lang="zh-TW" altLang="en-US" sz="1200" kern="1200" dirty="0"/>
        </a:p>
      </dsp:txBody>
      <dsp:txXfrm rot="5400000">
        <a:off x="4515611" y="-3576255"/>
        <a:ext cx="867562" cy="8030189"/>
      </dsp:txXfrm>
    </dsp:sp>
    <dsp:sp modelId="{975D100A-77C0-4D34-B7BF-4FF578B6576E}">
      <dsp:nvSpPr>
        <dsp:cNvPr id="0" name=""/>
        <dsp:cNvSpPr/>
      </dsp:nvSpPr>
      <dsp:spPr>
        <a:xfrm rot="5400000">
          <a:off x="-200206" y="1394428"/>
          <a:ext cx="1334712" cy="93429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altLang="zh-TW" sz="2600" kern="1200" dirty="0" smtClean="0">
              <a:hlinkClick xmlns:r="http://schemas.openxmlformats.org/officeDocument/2006/relationships" r:id="rId2" action="ppaction://hlinkfile"/>
            </a:rPr>
            <a:t>B</a:t>
          </a:r>
          <a:endParaRPr lang="zh-TW" altLang="en-US" sz="2600" kern="1200" dirty="0"/>
        </a:p>
      </dsp:txBody>
      <dsp:txXfrm rot="5400000">
        <a:off x="-200206" y="1394428"/>
        <a:ext cx="1334712" cy="934298"/>
      </dsp:txXfrm>
    </dsp:sp>
    <dsp:sp modelId="{57F5EFAA-F105-41DA-920F-360ADC69FC1B}">
      <dsp:nvSpPr>
        <dsp:cNvPr id="0" name=""/>
        <dsp:cNvSpPr/>
      </dsp:nvSpPr>
      <dsp:spPr>
        <a:xfrm rot="5400000">
          <a:off x="4515611" y="-2387091"/>
          <a:ext cx="867562" cy="80301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左右手均能做單手連續上下方向運球，惟球的位置稍偏向身體後方；在做前後與左右方向交互運球時，非慣用手之前後移位方向較不明顯。</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尚能穩定控制住球的方向。</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肢體動作正確，但稍顯不協調。非運球之手臂雖有做出護球動作，但不確實；整體流暢性不錯。</a:t>
          </a:r>
          <a:endParaRPr lang="zh-TW" altLang="en-US" sz="1200" kern="1200" dirty="0"/>
        </a:p>
      </dsp:txBody>
      <dsp:txXfrm rot="5400000">
        <a:off x="4515611" y="-2387091"/>
        <a:ext cx="867562" cy="8030189"/>
      </dsp:txXfrm>
    </dsp:sp>
    <dsp:sp modelId="{665B471B-2049-4CA7-9D77-6640F19D08B9}">
      <dsp:nvSpPr>
        <dsp:cNvPr id="0" name=""/>
        <dsp:cNvSpPr/>
      </dsp:nvSpPr>
      <dsp:spPr>
        <a:xfrm rot="5400000">
          <a:off x="-200206" y="2583592"/>
          <a:ext cx="1334712" cy="93429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altLang="zh-TW" sz="2600" kern="1200" dirty="0" smtClean="0">
              <a:hlinkClick xmlns:r="http://schemas.openxmlformats.org/officeDocument/2006/relationships" r:id="rId3" action="ppaction://hlinkfile"/>
            </a:rPr>
            <a:t>C</a:t>
          </a:r>
          <a:endParaRPr lang="zh-TW" altLang="en-US" sz="2600" kern="1200" dirty="0"/>
        </a:p>
      </dsp:txBody>
      <dsp:txXfrm rot="5400000">
        <a:off x="-200206" y="2583592"/>
        <a:ext cx="1334712" cy="934298"/>
      </dsp:txXfrm>
    </dsp:sp>
    <dsp:sp modelId="{368A3B75-7FC5-44D0-B393-70B6828D656D}">
      <dsp:nvSpPr>
        <dsp:cNvPr id="0" name=""/>
        <dsp:cNvSpPr/>
      </dsp:nvSpPr>
      <dsp:spPr>
        <a:xfrm rot="5400000">
          <a:off x="4515611" y="-1197927"/>
          <a:ext cx="867562" cy="80301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左右手均能做單手連續上下運球，但前後與左右方向的動作則不明顯。</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不能穩定操控球的方向。</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肢體動作尚正確，但略顯生硬。雙腿彎曲度不足，身體重心略高，非運球之手臂雖有做出護球動作，但不確實，眼睛無法自然正視前方，整體流暢性尚可。</a:t>
          </a:r>
          <a:endParaRPr lang="zh-TW" altLang="en-US" sz="1200" kern="1200" dirty="0"/>
        </a:p>
      </dsp:txBody>
      <dsp:txXfrm rot="5400000">
        <a:off x="4515611" y="-1197927"/>
        <a:ext cx="867562" cy="8030189"/>
      </dsp:txXfrm>
    </dsp:sp>
    <dsp:sp modelId="{15889713-B5B7-42A2-B2C9-4226E07C8C2E}">
      <dsp:nvSpPr>
        <dsp:cNvPr id="0" name=""/>
        <dsp:cNvSpPr/>
      </dsp:nvSpPr>
      <dsp:spPr>
        <a:xfrm rot="5400000">
          <a:off x="-200206" y="3777814"/>
          <a:ext cx="1334712" cy="93429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altLang="zh-TW" sz="2600" kern="1200" dirty="0" smtClean="0">
              <a:hlinkClick xmlns:r="http://schemas.openxmlformats.org/officeDocument/2006/relationships" r:id="rId4" action="ppaction://hlinkfile"/>
            </a:rPr>
            <a:t>D</a:t>
          </a:r>
          <a:endParaRPr lang="zh-TW" altLang="en-US" sz="2600" kern="1200" dirty="0"/>
        </a:p>
      </dsp:txBody>
      <dsp:txXfrm rot="5400000">
        <a:off x="-200206" y="3777814"/>
        <a:ext cx="1334712" cy="934298"/>
      </dsp:txXfrm>
    </dsp:sp>
    <dsp:sp modelId="{4EE1CCDC-9274-42A9-8682-4BC8906C7DAD}">
      <dsp:nvSpPr>
        <dsp:cNvPr id="0" name=""/>
        <dsp:cNvSpPr/>
      </dsp:nvSpPr>
      <dsp:spPr>
        <a:xfrm rot="5400000">
          <a:off x="4515611" y="-8763"/>
          <a:ext cx="867562" cy="80301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僅能做慣用手連續上下方向運球。</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不能操控球的方向。</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肢體動作不正確。雙腿直立，身體重心太高，運球時，手指無張掌且多以手掌心部位拍球，眼睛無法正視前方，非運球之手臂也無做出護球動作，毫無整體流暢性。</a:t>
          </a:r>
          <a:endParaRPr lang="zh-TW" altLang="en-US" sz="1200" kern="1200" dirty="0"/>
        </a:p>
      </dsp:txBody>
      <dsp:txXfrm rot="5400000">
        <a:off x="4515611" y="-8763"/>
        <a:ext cx="867562" cy="803018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979697-09B2-4695-B704-7A6D4B4E7FB6}">
      <dsp:nvSpPr>
        <dsp:cNvPr id="0" name=""/>
        <dsp:cNvSpPr/>
      </dsp:nvSpPr>
      <dsp:spPr>
        <a:xfrm>
          <a:off x="2263270" y="1658"/>
          <a:ext cx="2721587" cy="1360793"/>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b="1" kern="1200" cap="none" spc="0" dirty="0" smtClean="0">
              <a:ln w="12700">
                <a:prstDash val="solid"/>
              </a:ln>
              <a:effectLst>
                <a:outerShdw blurRad="41275" dist="20320" dir="1800000" algn="tl" rotWithShape="0">
                  <a:srgbClr val="000000">
                    <a:alpha val="40000"/>
                  </a:srgbClr>
                </a:outerShdw>
              </a:effectLst>
            </a:rPr>
            <a:t>課程</a:t>
          </a:r>
          <a:endParaRPr lang="zh-TW" altLang="en-US" sz="5400" b="1" kern="1200" cap="none" spc="0" dirty="0">
            <a:ln w="12700">
              <a:prstDash val="solid"/>
            </a:ln>
            <a:effectLst>
              <a:outerShdw blurRad="41275" dist="20320" dir="1800000" algn="tl" rotWithShape="0">
                <a:srgbClr val="000000">
                  <a:alpha val="40000"/>
                </a:srgbClr>
              </a:outerShdw>
            </a:effectLst>
          </a:endParaRPr>
        </a:p>
      </dsp:txBody>
      <dsp:txXfrm>
        <a:off x="2263270" y="1658"/>
        <a:ext cx="2721587" cy="1360793"/>
      </dsp:txXfrm>
    </dsp:sp>
    <dsp:sp modelId="{8E99314C-9C8E-4F17-8E64-F65D39239933}">
      <dsp:nvSpPr>
        <dsp:cNvPr id="0" name=""/>
        <dsp:cNvSpPr/>
      </dsp:nvSpPr>
      <dsp:spPr>
        <a:xfrm rot="3600000">
          <a:off x="4038502" y="2390153"/>
          <a:ext cx="1418443" cy="476277"/>
        </a:xfrm>
        <a:prstGeom prst="leftRightArrow">
          <a:avLst>
            <a:gd name="adj1" fmla="val 60000"/>
            <a:gd name="adj2" fmla="val 50000"/>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sp:txBody>
      <dsp:txXfrm rot="3600000">
        <a:off x="4038502" y="2390153"/>
        <a:ext cx="1418443" cy="476277"/>
      </dsp:txXfrm>
    </dsp:sp>
    <dsp:sp modelId="{3950543E-49DB-48B2-949D-5A07973D26FB}">
      <dsp:nvSpPr>
        <dsp:cNvPr id="0" name=""/>
        <dsp:cNvSpPr/>
      </dsp:nvSpPr>
      <dsp:spPr>
        <a:xfrm>
          <a:off x="4510591" y="3894132"/>
          <a:ext cx="2721587" cy="1360793"/>
        </a:xfrm>
        <a:prstGeom prst="roundRect">
          <a:avLst>
            <a:gd name="adj" fmla="val 10000"/>
          </a:avLst>
        </a:prstGeom>
        <a:solidFill>
          <a:schemeClr val="accent3">
            <a:hueOff val="1187685"/>
            <a:satOff val="6397"/>
            <a:lumOff val="872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b="1" kern="1200" cap="none" spc="0" dirty="0" smtClean="0">
              <a:ln w="12700">
                <a:prstDash val="solid"/>
              </a:ln>
              <a:effectLst>
                <a:outerShdw blurRad="41275" dist="20320" dir="1800000" algn="tl" rotWithShape="0">
                  <a:srgbClr val="000000">
                    <a:alpha val="40000"/>
                  </a:srgbClr>
                </a:outerShdw>
              </a:effectLst>
            </a:rPr>
            <a:t>教學</a:t>
          </a:r>
          <a:endParaRPr lang="zh-TW" altLang="en-US" sz="5400" b="1" kern="1200" cap="none" spc="0" dirty="0">
            <a:ln w="12700">
              <a:prstDash val="solid"/>
            </a:ln>
            <a:effectLst>
              <a:outerShdw blurRad="41275" dist="20320" dir="1800000" algn="tl" rotWithShape="0">
                <a:srgbClr val="000000">
                  <a:alpha val="40000"/>
                </a:srgbClr>
              </a:outerShdw>
            </a:effectLst>
          </a:endParaRPr>
        </a:p>
      </dsp:txBody>
      <dsp:txXfrm>
        <a:off x="4510591" y="3894132"/>
        <a:ext cx="2721587" cy="1360793"/>
      </dsp:txXfrm>
    </dsp:sp>
    <dsp:sp modelId="{5FF2ABBC-3936-4FB0-93A9-1337043AA642}">
      <dsp:nvSpPr>
        <dsp:cNvPr id="0" name=""/>
        <dsp:cNvSpPr/>
      </dsp:nvSpPr>
      <dsp:spPr>
        <a:xfrm rot="10800000">
          <a:off x="2914842" y="4336390"/>
          <a:ext cx="1418443" cy="476277"/>
        </a:xfrm>
        <a:prstGeom prst="leftRightArrow">
          <a:avLst>
            <a:gd name="adj1" fmla="val 60000"/>
            <a:gd name="adj2" fmla="val 50000"/>
          </a:avLst>
        </a:prstGeom>
        <a:solidFill>
          <a:schemeClr val="accent3">
            <a:hueOff val="1187685"/>
            <a:satOff val="6397"/>
            <a:lumOff val="872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sp:txBody>
      <dsp:txXfrm rot="10800000">
        <a:off x="2914842" y="4336390"/>
        <a:ext cx="1418443" cy="476277"/>
      </dsp:txXfrm>
    </dsp:sp>
    <dsp:sp modelId="{532622F0-5E8E-444D-A047-DE904F9948FE}">
      <dsp:nvSpPr>
        <dsp:cNvPr id="0" name=""/>
        <dsp:cNvSpPr/>
      </dsp:nvSpPr>
      <dsp:spPr>
        <a:xfrm>
          <a:off x="15949" y="3894132"/>
          <a:ext cx="2721587" cy="1360793"/>
        </a:xfrm>
        <a:prstGeom prst="roundRect">
          <a:avLst>
            <a:gd name="adj" fmla="val 10000"/>
          </a:avLst>
        </a:prstGeom>
        <a:solidFill>
          <a:schemeClr val="accent3">
            <a:hueOff val="2375370"/>
            <a:satOff val="12794"/>
            <a:lumOff val="1745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b="1" kern="1200" cap="none" spc="0" dirty="0" smtClean="0">
              <a:ln w="12700">
                <a:prstDash val="solid"/>
              </a:ln>
              <a:effectLst>
                <a:outerShdw blurRad="41275" dist="20320" dir="1800000" algn="tl" rotWithShape="0">
                  <a:srgbClr val="000000">
                    <a:alpha val="40000"/>
                  </a:srgbClr>
                </a:outerShdw>
              </a:effectLst>
            </a:rPr>
            <a:t>評量</a:t>
          </a:r>
          <a:endParaRPr lang="zh-TW" altLang="en-US" sz="5400" b="1" kern="1200" cap="none" spc="0" dirty="0">
            <a:ln w="12700">
              <a:prstDash val="solid"/>
            </a:ln>
            <a:effectLst>
              <a:outerShdw blurRad="41275" dist="20320" dir="1800000" algn="tl" rotWithShape="0">
                <a:srgbClr val="000000">
                  <a:alpha val="40000"/>
                </a:srgbClr>
              </a:outerShdw>
            </a:effectLst>
          </a:endParaRPr>
        </a:p>
      </dsp:txBody>
      <dsp:txXfrm>
        <a:off x="15949" y="3894132"/>
        <a:ext cx="2721587" cy="1360793"/>
      </dsp:txXfrm>
    </dsp:sp>
    <dsp:sp modelId="{26837D3C-ABBC-46E2-85E0-C3CFC68BB785}">
      <dsp:nvSpPr>
        <dsp:cNvPr id="0" name=""/>
        <dsp:cNvSpPr/>
      </dsp:nvSpPr>
      <dsp:spPr>
        <a:xfrm rot="18000000">
          <a:off x="1791181" y="2390153"/>
          <a:ext cx="1418443" cy="476277"/>
        </a:xfrm>
        <a:prstGeom prst="leftRightArrow">
          <a:avLst>
            <a:gd name="adj1" fmla="val 60000"/>
            <a:gd name="adj2" fmla="val 50000"/>
          </a:avLst>
        </a:prstGeom>
        <a:solidFill>
          <a:schemeClr val="accent3">
            <a:hueOff val="2375370"/>
            <a:satOff val="12794"/>
            <a:lumOff val="1745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cap="none" spc="0">
            <a:ln w="12700">
              <a:solidFill>
                <a:srgbClr val="00B050"/>
              </a:solidFill>
              <a:prstDash val="solid"/>
            </a:ln>
            <a:solidFill>
              <a:srgbClr val="002060"/>
            </a:solidFill>
            <a:effectLst>
              <a:outerShdw blurRad="41275" dist="20320" dir="1800000" algn="tl" rotWithShape="0">
                <a:srgbClr val="000000">
                  <a:alpha val="40000"/>
                </a:srgbClr>
              </a:outerShdw>
            </a:effectLst>
          </a:endParaRPr>
        </a:p>
      </dsp:txBody>
      <dsp:txXfrm rot="18000000">
        <a:off x="1791181" y="2390153"/>
        <a:ext cx="1418443" cy="47627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C79F31-83A5-48FE-B511-636B92FBAB53}">
      <dsp:nvSpPr>
        <dsp:cNvPr id="0" name=""/>
        <dsp:cNvSpPr/>
      </dsp:nvSpPr>
      <dsp:spPr>
        <a:xfrm>
          <a:off x="0" y="0"/>
          <a:ext cx="8496944" cy="192261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kern="1200" dirty="0" smtClean="0">
              <a:latin typeface="+mn-ea"/>
              <a:ea typeface="+mn-ea"/>
            </a:rPr>
            <a:t>建構主義學習理論</a:t>
          </a:r>
          <a:endParaRPr lang="zh-TW" altLang="en-US" sz="6500" kern="1200" dirty="0">
            <a:latin typeface="+mn-ea"/>
            <a:ea typeface="+mn-ea"/>
          </a:endParaRPr>
        </a:p>
      </dsp:txBody>
      <dsp:txXfrm>
        <a:off x="0" y="0"/>
        <a:ext cx="8496944" cy="1922613"/>
      </dsp:txXfrm>
    </dsp:sp>
    <dsp:sp modelId="{3271E0A1-5DA1-4F23-8F81-B2326D3D07BB}">
      <dsp:nvSpPr>
        <dsp:cNvPr id="0" name=""/>
        <dsp:cNvSpPr/>
      </dsp:nvSpPr>
      <dsp:spPr>
        <a:xfrm>
          <a:off x="4148" y="1922613"/>
          <a:ext cx="2829548" cy="403748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sz="3100" kern="1200" dirty="0" smtClean="0">
              <a:latin typeface="標楷體" pitchFamily="65" charset="-120"/>
              <a:ea typeface="標楷體" pitchFamily="65" charset="-120"/>
            </a:rPr>
            <a:t>教學在引導學生建構知識，不在也不可能傳輸學生知識。</a:t>
          </a:r>
          <a:endParaRPr lang="zh-TW" altLang="en-US" sz="3100" kern="1200" dirty="0">
            <a:latin typeface="標楷體" pitchFamily="65" charset="-120"/>
            <a:ea typeface="標楷體" pitchFamily="65" charset="-120"/>
          </a:endParaRPr>
        </a:p>
      </dsp:txBody>
      <dsp:txXfrm>
        <a:off x="4148" y="1922613"/>
        <a:ext cx="2829548" cy="4037488"/>
      </dsp:txXfrm>
    </dsp:sp>
    <dsp:sp modelId="{FEFCD9E1-544E-41B6-9D34-5E3B20464B38}">
      <dsp:nvSpPr>
        <dsp:cNvPr id="0" name=""/>
        <dsp:cNvSpPr/>
      </dsp:nvSpPr>
      <dsp:spPr>
        <a:xfrm>
          <a:off x="2833697" y="1922613"/>
          <a:ext cx="2829548" cy="403748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sz="3100" kern="1200" dirty="0" smtClean="0">
              <a:latin typeface="標楷體" pitchFamily="65" charset="-120"/>
              <a:ea typeface="標楷體" pitchFamily="65" charset="-120"/>
            </a:rPr>
            <a:t>建構教學的目的在促進學生思考和了解，不在記背知識與技巧。</a:t>
          </a:r>
          <a:endParaRPr lang="zh-TW" altLang="en-US" sz="3100" kern="1200" dirty="0">
            <a:latin typeface="標楷體" pitchFamily="65" charset="-120"/>
            <a:ea typeface="標楷體" pitchFamily="65" charset="-120"/>
          </a:endParaRPr>
        </a:p>
      </dsp:txBody>
      <dsp:txXfrm>
        <a:off x="2833697" y="1922613"/>
        <a:ext cx="2829548" cy="4037488"/>
      </dsp:txXfrm>
    </dsp:sp>
    <dsp:sp modelId="{0421CA97-BF06-4FE7-BB91-1502678504F1}">
      <dsp:nvSpPr>
        <dsp:cNvPr id="0" name=""/>
        <dsp:cNvSpPr/>
      </dsp:nvSpPr>
      <dsp:spPr>
        <a:xfrm>
          <a:off x="5663246" y="1922613"/>
          <a:ext cx="2829548" cy="403748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sz="3100" kern="1200" dirty="0" smtClean="0">
              <a:latin typeface="標楷體" pitchFamily="65" charset="-120"/>
              <a:ea typeface="標楷體" pitchFamily="65" charset="-120"/>
            </a:rPr>
            <a:t>建構學習是以：做中學、談中懂、寫中通等多元互動的社會建構，非以聆聽、練習等單元單向的任意建構。</a:t>
          </a:r>
          <a:endParaRPr lang="zh-TW" altLang="en-US" sz="3100" kern="1200" dirty="0">
            <a:latin typeface="標楷體" pitchFamily="65" charset="-120"/>
            <a:ea typeface="標楷體" pitchFamily="65" charset="-120"/>
          </a:endParaRPr>
        </a:p>
      </dsp:txBody>
      <dsp:txXfrm>
        <a:off x="5663246" y="1922613"/>
        <a:ext cx="2829548" cy="4037488"/>
      </dsp:txXfrm>
    </dsp:sp>
    <dsp:sp modelId="{6E68B9A0-BFC5-4709-ABF1-81E16AD93D67}">
      <dsp:nvSpPr>
        <dsp:cNvPr id="0" name=""/>
        <dsp:cNvSpPr/>
      </dsp:nvSpPr>
      <dsp:spPr>
        <a:xfrm>
          <a:off x="0" y="5960102"/>
          <a:ext cx="8496944" cy="44860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35703E-E823-4B3E-9587-C6AA14557EE7}">
      <dsp:nvSpPr>
        <dsp:cNvPr id="0" name=""/>
        <dsp:cNvSpPr/>
      </dsp:nvSpPr>
      <dsp:spPr>
        <a:xfrm>
          <a:off x="7976" y="0"/>
          <a:ext cx="1235825" cy="2664295"/>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接受</a:t>
          </a:r>
          <a:endParaRPr lang="zh-TW" altLang="en-US" sz="5000" kern="1200" dirty="0">
            <a:latin typeface="華康方圓體W7" pitchFamily="81" charset="-120"/>
            <a:ea typeface="華康方圓體W7" pitchFamily="81" charset="-120"/>
          </a:endParaRPr>
        </a:p>
      </dsp:txBody>
      <dsp:txXfrm>
        <a:off x="7976" y="0"/>
        <a:ext cx="1235825" cy="2664295"/>
      </dsp:txXfrm>
    </dsp:sp>
    <dsp:sp modelId="{2ACC84DF-47DA-4EB7-A3B2-5ACC19C40AF3}">
      <dsp:nvSpPr>
        <dsp:cNvPr id="0" name=""/>
        <dsp:cNvSpPr/>
      </dsp:nvSpPr>
      <dsp:spPr>
        <a:xfrm>
          <a:off x="1284524" y="811315"/>
          <a:ext cx="427714" cy="104166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1284524" y="811315"/>
        <a:ext cx="427714" cy="1041664"/>
      </dsp:txXfrm>
    </dsp:sp>
    <dsp:sp modelId="{BA9CCDC7-EBDA-4E47-9702-CAFAFFE4143C}">
      <dsp:nvSpPr>
        <dsp:cNvPr id="0" name=""/>
        <dsp:cNvSpPr/>
      </dsp:nvSpPr>
      <dsp:spPr>
        <a:xfrm>
          <a:off x="1738132" y="-76957"/>
          <a:ext cx="1235825" cy="2818210"/>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反應</a:t>
          </a:r>
          <a:endParaRPr lang="zh-TW" altLang="en-US" sz="5000" kern="1200" dirty="0">
            <a:latin typeface="華康方圓體W7" pitchFamily="81" charset="-120"/>
            <a:ea typeface="華康方圓體W7" pitchFamily="81" charset="-120"/>
          </a:endParaRPr>
        </a:p>
      </dsp:txBody>
      <dsp:txXfrm>
        <a:off x="1738132" y="-76957"/>
        <a:ext cx="1235825" cy="2818210"/>
      </dsp:txXfrm>
    </dsp:sp>
    <dsp:sp modelId="{55C7131F-9BF9-4469-B50C-598FB15B24F4}">
      <dsp:nvSpPr>
        <dsp:cNvPr id="0" name=""/>
        <dsp:cNvSpPr/>
      </dsp:nvSpPr>
      <dsp:spPr>
        <a:xfrm>
          <a:off x="3014680" y="811315"/>
          <a:ext cx="427714" cy="104166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3014680" y="811315"/>
        <a:ext cx="427714" cy="1041664"/>
      </dsp:txXfrm>
    </dsp:sp>
    <dsp:sp modelId="{5CEA4D2F-0AA8-49AB-B671-3562F277CB8D}">
      <dsp:nvSpPr>
        <dsp:cNvPr id="0" name=""/>
        <dsp:cNvSpPr/>
      </dsp:nvSpPr>
      <dsp:spPr>
        <a:xfrm>
          <a:off x="3468287" y="-76957"/>
          <a:ext cx="1235825" cy="2818210"/>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內化</a:t>
          </a:r>
          <a:endParaRPr lang="zh-TW" altLang="en-US" sz="5000" kern="1200" dirty="0">
            <a:latin typeface="華康方圓體W7" pitchFamily="81" charset="-120"/>
            <a:ea typeface="華康方圓體W7" pitchFamily="81" charset="-120"/>
          </a:endParaRPr>
        </a:p>
      </dsp:txBody>
      <dsp:txXfrm>
        <a:off x="3468287" y="-76957"/>
        <a:ext cx="1235825" cy="2818210"/>
      </dsp:txXfrm>
    </dsp:sp>
    <dsp:sp modelId="{1F99C578-7434-4A85-B952-CB77F3AEE686}">
      <dsp:nvSpPr>
        <dsp:cNvPr id="0" name=""/>
        <dsp:cNvSpPr/>
      </dsp:nvSpPr>
      <dsp:spPr>
        <a:xfrm>
          <a:off x="4742904" y="811315"/>
          <a:ext cx="407436" cy="104166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4742904" y="811315"/>
        <a:ext cx="407436" cy="1041664"/>
      </dsp:txXfrm>
    </dsp:sp>
    <dsp:sp modelId="{7B422EBD-6061-4E30-8FB6-CFF5F577446A}">
      <dsp:nvSpPr>
        <dsp:cNvPr id="0" name=""/>
        <dsp:cNvSpPr/>
      </dsp:nvSpPr>
      <dsp:spPr>
        <a:xfrm>
          <a:off x="5175005" y="-76957"/>
          <a:ext cx="1235825" cy="2818210"/>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組織</a:t>
          </a:r>
          <a:endParaRPr lang="zh-TW" altLang="en-US" sz="5000" kern="1200" dirty="0">
            <a:latin typeface="華康方圓體W7" pitchFamily="81" charset="-120"/>
            <a:ea typeface="華康方圓體W7" pitchFamily="81" charset="-120"/>
          </a:endParaRPr>
        </a:p>
      </dsp:txBody>
      <dsp:txXfrm>
        <a:off x="5175005" y="-76957"/>
        <a:ext cx="1235825" cy="2818210"/>
      </dsp:txXfrm>
    </dsp:sp>
    <dsp:sp modelId="{F1AD94D1-7498-4AF3-AC39-6D2250148A9E}">
      <dsp:nvSpPr>
        <dsp:cNvPr id="0" name=""/>
        <dsp:cNvSpPr/>
      </dsp:nvSpPr>
      <dsp:spPr>
        <a:xfrm>
          <a:off x="6453484" y="811315"/>
          <a:ext cx="447992" cy="104166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6453484" y="811315"/>
        <a:ext cx="447992" cy="1041664"/>
      </dsp:txXfrm>
    </dsp:sp>
    <dsp:sp modelId="{98C4F861-9168-4F65-A73C-9506C9340C9B}">
      <dsp:nvSpPr>
        <dsp:cNvPr id="0" name=""/>
        <dsp:cNvSpPr/>
      </dsp:nvSpPr>
      <dsp:spPr>
        <a:xfrm>
          <a:off x="6928597" y="-76957"/>
          <a:ext cx="1235825" cy="2818210"/>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特化</a:t>
          </a:r>
          <a:endParaRPr lang="zh-TW" altLang="en-US" sz="5000" kern="1200" dirty="0">
            <a:latin typeface="華康方圓體W7" pitchFamily="81" charset="-120"/>
            <a:ea typeface="華康方圓體W7" pitchFamily="81" charset="-120"/>
          </a:endParaRPr>
        </a:p>
      </dsp:txBody>
      <dsp:txXfrm>
        <a:off x="6928597" y="-76957"/>
        <a:ext cx="1235825" cy="281821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35703E-E823-4B3E-9587-C6AA14557EE7}">
      <dsp:nvSpPr>
        <dsp:cNvPr id="0" name=""/>
        <dsp:cNvSpPr/>
      </dsp:nvSpPr>
      <dsp:spPr>
        <a:xfrm>
          <a:off x="6780" y="0"/>
          <a:ext cx="936905" cy="2736304"/>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知覺</a:t>
          </a:r>
          <a:endParaRPr lang="zh-TW" altLang="en-US" sz="5000" kern="1200" dirty="0">
            <a:latin typeface="華康方圓體W7" pitchFamily="81" charset="-120"/>
            <a:ea typeface="華康方圓體W7" pitchFamily="81" charset="-120"/>
          </a:endParaRPr>
        </a:p>
      </dsp:txBody>
      <dsp:txXfrm>
        <a:off x="6780" y="0"/>
        <a:ext cx="936905" cy="2736304"/>
      </dsp:txXfrm>
    </dsp:sp>
    <dsp:sp modelId="{2ACC84DF-47DA-4EB7-A3B2-5ACC19C40AF3}">
      <dsp:nvSpPr>
        <dsp:cNvPr id="0" name=""/>
        <dsp:cNvSpPr/>
      </dsp:nvSpPr>
      <dsp:spPr>
        <a:xfrm>
          <a:off x="974558" y="973297"/>
          <a:ext cx="324259" cy="78970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zh-TW" altLang="en-US" sz="3400" kern="1200"/>
        </a:p>
      </dsp:txBody>
      <dsp:txXfrm>
        <a:off x="974558" y="973297"/>
        <a:ext cx="324259" cy="789708"/>
      </dsp:txXfrm>
    </dsp:sp>
    <dsp:sp modelId="{BA9CCDC7-EBDA-4E47-9702-CAFAFFE4143C}">
      <dsp:nvSpPr>
        <dsp:cNvPr id="0" name=""/>
        <dsp:cNvSpPr/>
      </dsp:nvSpPr>
      <dsp:spPr>
        <a:xfrm>
          <a:off x="1318448" y="-79037"/>
          <a:ext cx="936905" cy="2894378"/>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準備</a:t>
          </a:r>
          <a:endParaRPr lang="zh-TW" altLang="en-US" sz="5000" kern="1200" dirty="0">
            <a:latin typeface="華康方圓體W7" pitchFamily="81" charset="-120"/>
            <a:ea typeface="華康方圓體W7" pitchFamily="81" charset="-120"/>
          </a:endParaRPr>
        </a:p>
      </dsp:txBody>
      <dsp:txXfrm>
        <a:off x="1318448" y="-79037"/>
        <a:ext cx="936905" cy="2894378"/>
      </dsp:txXfrm>
    </dsp:sp>
    <dsp:sp modelId="{55C7131F-9BF9-4469-B50C-598FB15B24F4}">
      <dsp:nvSpPr>
        <dsp:cNvPr id="0" name=""/>
        <dsp:cNvSpPr/>
      </dsp:nvSpPr>
      <dsp:spPr>
        <a:xfrm>
          <a:off x="2286226" y="973297"/>
          <a:ext cx="324259" cy="78970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zh-TW" altLang="en-US" sz="3400" kern="1200"/>
        </a:p>
      </dsp:txBody>
      <dsp:txXfrm>
        <a:off x="2286226" y="973297"/>
        <a:ext cx="324259" cy="789708"/>
      </dsp:txXfrm>
    </dsp:sp>
    <dsp:sp modelId="{5CEA4D2F-0AA8-49AB-B671-3562F277CB8D}">
      <dsp:nvSpPr>
        <dsp:cNvPr id="0" name=""/>
        <dsp:cNvSpPr/>
      </dsp:nvSpPr>
      <dsp:spPr>
        <a:xfrm>
          <a:off x="2630115" y="-79037"/>
          <a:ext cx="936905" cy="2894378"/>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模仿</a:t>
          </a:r>
          <a:endParaRPr lang="zh-TW" altLang="en-US" sz="5000" kern="1200" dirty="0">
            <a:latin typeface="華康方圓體W7" pitchFamily="81" charset="-120"/>
            <a:ea typeface="華康方圓體W7" pitchFamily="81" charset="-120"/>
          </a:endParaRPr>
        </a:p>
      </dsp:txBody>
      <dsp:txXfrm>
        <a:off x="2630115" y="-79037"/>
        <a:ext cx="936905" cy="2894378"/>
      </dsp:txXfrm>
    </dsp:sp>
    <dsp:sp modelId="{1F99C578-7434-4A85-B952-CB77F3AEE686}">
      <dsp:nvSpPr>
        <dsp:cNvPr id="0" name=""/>
        <dsp:cNvSpPr/>
      </dsp:nvSpPr>
      <dsp:spPr>
        <a:xfrm>
          <a:off x="3596430" y="973297"/>
          <a:ext cx="308886" cy="78970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zh-TW" altLang="en-US" sz="3400" kern="1200"/>
        </a:p>
      </dsp:txBody>
      <dsp:txXfrm>
        <a:off x="3596430" y="973297"/>
        <a:ext cx="308886" cy="789708"/>
      </dsp:txXfrm>
    </dsp:sp>
    <dsp:sp modelId="{7B422EBD-6061-4E30-8FB6-CFF5F577446A}">
      <dsp:nvSpPr>
        <dsp:cNvPr id="0" name=""/>
        <dsp:cNvSpPr/>
      </dsp:nvSpPr>
      <dsp:spPr>
        <a:xfrm>
          <a:off x="3924015" y="-79037"/>
          <a:ext cx="936905" cy="2894378"/>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華康方圓體W7" pitchFamily="81" charset="-120"/>
              <a:ea typeface="華康方圓體W7" pitchFamily="81" charset="-120"/>
            </a:rPr>
            <a:t>機械式反應</a:t>
          </a:r>
          <a:endParaRPr lang="zh-TW" altLang="en-US" sz="2800" kern="1200" dirty="0">
            <a:latin typeface="華康方圓體W7" pitchFamily="81" charset="-120"/>
            <a:ea typeface="華康方圓體W7" pitchFamily="81" charset="-120"/>
          </a:endParaRPr>
        </a:p>
      </dsp:txBody>
      <dsp:txXfrm>
        <a:off x="3924015" y="-79037"/>
        <a:ext cx="936905" cy="2894378"/>
      </dsp:txXfrm>
    </dsp:sp>
    <dsp:sp modelId="{F1AD94D1-7498-4AF3-AC39-6D2250148A9E}">
      <dsp:nvSpPr>
        <dsp:cNvPr id="0" name=""/>
        <dsp:cNvSpPr/>
      </dsp:nvSpPr>
      <dsp:spPr>
        <a:xfrm>
          <a:off x="4893257" y="973297"/>
          <a:ext cx="339633" cy="78970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zh-TW" altLang="en-US" sz="3400" kern="1200"/>
        </a:p>
      </dsp:txBody>
      <dsp:txXfrm>
        <a:off x="4893257" y="973297"/>
        <a:ext cx="339633" cy="789708"/>
      </dsp:txXfrm>
    </dsp:sp>
    <dsp:sp modelId="{98C4F861-9168-4F65-A73C-9506C9340C9B}">
      <dsp:nvSpPr>
        <dsp:cNvPr id="0" name=""/>
        <dsp:cNvSpPr/>
      </dsp:nvSpPr>
      <dsp:spPr>
        <a:xfrm>
          <a:off x="5253450" y="-79037"/>
          <a:ext cx="936905" cy="2894378"/>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實作</a:t>
          </a:r>
          <a:endParaRPr lang="zh-TW" altLang="en-US" sz="5000" kern="1200" dirty="0">
            <a:latin typeface="華康方圓體W7" pitchFamily="81" charset="-120"/>
            <a:ea typeface="華康方圓體W7" pitchFamily="81" charset="-120"/>
          </a:endParaRPr>
        </a:p>
      </dsp:txBody>
      <dsp:txXfrm>
        <a:off x="5253450" y="-79037"/>
        <a:ext cx="936905" cy="2894378"/>
      </dsp:txXfrm>
    </dsp:sp>
    <dsp:sp modelId="{C162B9F2-A085-4C25-A4D2-B0D0FB8FC9D0}">
      <dsp:nvSpPr>
        <dsp:cNvPr id="0" name=""/>
        <dsp:cNvSpPr/>
      </dsp:nvSpPr>
      <dsp:spPr>
        <a:xfrm>
          <a:off x="6221228" y="973297"/>
          <a:ext cx="324259" cy="78970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zh-TW" altLang="en-US" sz="3400" kern="1200"/>
        </a:p>
      </dsp:txBody>
      <dsp:txXfrm>
        <a:off x="6221228" y="973297"/>
        <a:ext cx="324259" cy="789708"/>
      </dsp:txXfrm>
    </dsp:sp>
    <dsp:sp modelId="{9A683B77-2221-4FCF-AC7F-D4CAE96B5355}">
      <dsp:nvSpPr>
        <dsp:cNvPr id="0" name=""/>
        <dsp:cNvSpPr/>
      </dsp:nvSpPr>
      <dsp:spPr>
        <a:xfrm>
          <a:off x="6565118" y="-79037"/>
          <a:ext cx="936905" cy="2894378"/>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修正</a:t>
          </a:r>
          <a:endParaRPr lang="zh-TW" altLang="en-US" sz="5000" kern="1200" dirty="0">
            <a:latin typeface="華康方圓體W7" pitchFamily="81" charset="-120"/>
            <a:ea typeface="華康方圓體W7" pitchFamily="81" charset="-120"/>
          </a:endParaRPr>
        </a:p>
      </dsp:txBody>
      <dsp:txXfrm>
        <a:off x="6565118" y="-79037"/>
        <a:ext cx="936905" cy="2894378"/>
      </dsp:txXfrm>
    </dsp:sp>
    <dsp:sp modelId="{EE9C224B-96AD-456B-8300-477827ADCD1B}">
      <dsp:nvSpPr>
        <dsp:cNvPr id="0" name=""/>
        <dsp:cNvSpPr/>
      </dsp:nvSpPr>
      <dsp:spPr>
        <a:xfrm>
          <a:off x="7532896" y="973297"/>
          <a:ext cx="324259" cy="78970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zh-TW" altLang="en-US" sz="3400" kern="1200"/>
        </a:p>
      </dsp:txBody>
      <dsp:txXfrm>
        <a:off x="7532896" y="973297"/>
        <a:ext cx="324259" cy="789708"/>
      </dsp:txXfrm>
    </dsp:sp>
    <dsp:sp modelId="{CA6247C5-A894-44CE-AEEA-6F3B13AAF9F4}">
      <dsp:nvSpPr>
        <dsp:cNvPr id="0" name=""/>
        <dsp:cNvSpPr/>
      </dsp:nvSpPr>
      <dsp:spPr>
        <a:xfrm>
          <a:off x="7876785" y="-30058"/>
          <a:ext cx="936905" cy="2796420"/>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創作</a:t>
          </a:r>
          <a:endParaRPr lang="zh-TW" altLang="en-US" sz="5000" kern="1200" dirty="0">
            <a:latin typeface="華康方圓體W7" pitchFamily="81" charset="-120"/>
            <a:ea typeface="華康方圓體W7" pitchFamily="81" charset="-120"/>
          </a:endParaRPr>
        </a:p>
      </dsp:txBody>
      <dsp:txXfrm>
        <a:off x="7876785" y="-30058"/>
        <a:ext cx="936905" cy="279642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35703E-E823-4B3E-9587-C6AA14557EE7}">
      <dsp:nvSpPr>
        <dsp:cNvPr id="0" name=""/>
        <dsp:cNvSpPr/>
      </dsp:nvSpPr>
      <dsp:spPr>
        <a:xfrm>
          <a:off x="7906" y="0"/>
          <a:ext cx="1224936" cy="2304256"/>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無意圖</a:t>
          </a:r>
          <a:endParaRPr lang="zh-TW" altLang="en-US" sz="5000" kern="1200" dirty="0">
            <a:latin typeface="華康方圓體W7" pitchFamily="81" charset="-120"/>
            <a:ea typeface="華康方圓體W7" pitchFamily="81" charset="-120"/>
          </a:endParaRPr>
        </a:p>
      </dsp:txBody>
      <dsp:txXfrm>
        <a:off x="7906" y="0"/>
        <a:ext cx="1224936" cy="2304256"/>
      </dsp:txXfrm>
    </dsp:sp>
    <dsp:sp modelId="{2ACC84DF-47DA-4EB7-A3B2-5ACC19C40AF3}">
      <dsp:nvSpPr>
        <dsp:cNvPr id="0" name=""/>
        <dsp:cNvSpPr/>
      </dsp:nvSpPr>
      <dsp:spPr>
        <a:xfrm>
          <a:off x="1273206" y="635884"/>
          <a:ext cx="423945" cy="103248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1273206" y="635884"/>
        <a:ext cx="423945" cy="1032486"/>
      </dsp:txXfrm>
    </dsp:sp>
    <dsp:sp modelId="{BA9CCDC7-EBDA-4E47-9702-CAFAFFE4143C}">
      <dsp:nvSpPr>
        <dsp:cNvPr id="0" name=""/>
        <dsp:cNvSpPr/>
      </dsp:nvSpPr>
      <dsp:spPr>
        <a:xfrm>
          <a:off x="1722817" y="-66557"/>
          <a:ext cx="1224936" cy="2437371"/>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意圖</a:t>
          </a:r>
          <a:endParaRPr lang="zh-TW" altLang="en-US" sz="5000" kern="1200" dirty="0">
            <a:latin typeface="華康方圓體W7" pitchFamily="81" charset="-120"/>
            <a:ea typeface="華康方圓體W7" pitchFamily="81" charset="-120"/>
          </a:endParaRPr>
        </a:p>
      </dsp:txBody>
      <dsp:txXfrm>
        <a:off x="1722817" y="-66557"/>
        <a:ext cx="1224936" cy="2437371"/>
      </dsp:txXfrm>
    </dsp:sp>
    <dsp:sp modelId="{55C7131F-9BF9-4469-B50C-598FB15B24F4}">
      <dsp:nvSpPr>
        <dsp:cNvPr id="0" name=""/>
        <dsp:cNvSpPr/>
      </dsp:nvSpPr>
      <dsp:spPr>
        <a:xfrm>
          <a:off x="2988117" y="635884"/>
          <a:ext cx="423945" cy="103248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2988117" y="635884"/>
        <a:ext cx="423945" cy="1032486"/>
      </dsp:txXfrm>
    </dsp:sp>
    <dsp:sp modelId="{5CEA4D2F-0AA8-49AB-B671-3562F277CB8D}">
      <dsp:nvSpPr>
        <dsp:cNvPr id="0" name=""/>
        <dsp:cNvSpPr/>
      </dsp:nvSpPr>
      <dsp:spPr>
        <a:xfrm>
          <a:off x="3437727" y="-66557"/>
          <a:ext cx="1224936" cy="2437371"/>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準備期</a:t>
          </a:r>
          <a:endParaRPr lang="zh-TW" altLang="en-US" sz="5000" kern="1200" dirty="0">
            <a:latin typeface="華康方圓體W7" pitchFamily="81" charset="-120"/>
            <a:ea typeface="華康方圓體W7" pitchFamily="81" charset="-120"/>
          </a:endParaRPr>
        </a:p>
      </dsp:txBody>
      <dsp:txXfrm>
        <a:off x="3437727" y="-66557"/>
        <a:ext cx="1224936" cy="2437371"/>
      </dsp:txXfrm>
    </dsp:sp>
    <dsp:sp modelId="{1F99C578-7434-4A85-B952-CB77F3AEE686}">
      <dsp:nvSpPr>
        <dsp:cNvPr id="0" name=""/>
        <dsp:cNvSpPr/>
      </dsp:nvSpPr>
      <dsp:spPr>
        <a:xfrm>
          <a:off x="4701114" y="635884"/>
          <a:ext cx="403846" cy="103248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4701114" y="635884"/>
        <a:ext cx="403846" cy="1032486"/>
      </dsp:txXfrm>
    </dsp:sp>
    <dsp:sp modelId="{7B422EBD-6061-4E30-8FB6-CFF5F577446A}">
      <dsp:nvSpPr>
        <dsp:cNvPr id="0" name=""/>
        <dsp:cNvSpPr/>
      </dsp:nvSpPr>
      <dsp:spPr>
        <a:xfrm>
          <a:off x="5129408" y="-66557"/>
          <a:ext cx="1224936" cy="2437371"/>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kern="1200" dirty="0" smtClean="0">
              <a:latin typeface="華康方圓體W7" pitchFamily="81" charset="-120"/>
              <a:ea typeface="華康方圓體W7" pitchFamily="81" charset="-120"/>
            </a:rPr>
            <a:t>行動</a:t>
          </a:r>
          <a:endParaRPr lang="zh-TW" altLang="en-US" sz="5400" kern="1200" dirty="0">
            <a:latin typeface="華康方圓體W7" pitchFamily="81" charset="-120"/>
            <a:ea typeface="華康方圓體W7" pitchFamily="81" charset="-120"/>
          </a:endParaRPr>
        </a:p>
      </dsp:txBody>
      <dsp:txXfrm>
        <a:off x="5129408" y="-66557"/>
        <a:ext cx="1224936" cy="2437371"/>
      </dsp:txXfrm>
    </dsp:sp>
    <dsp:sp modelId="{F1AD94D1-7498-4AF3-AC39-6D2250148A9E}">
      <dsp:nvSpPr>
        <dsp:cNvPr id="0" name=""/>
        <dsp:cNvSpPr/>
      </dsp:nvSpPr>
      <dsp:spPr>
        <a:xfrm>
          <a:off x="6396622" y="635884"/>
          <a:ext cx="444045" cy="103248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0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zh-TW" altLang="en-US" sz="4500" kern="1200"/>
        </a:p>
      </dsp:txBody>
      <dsp:txXfrm>
        <a:off x="6396622" y="635884"/>
        <a:ext cx="444045" cy="1032486"/>
      </dsp:txXfrm>
    </dsp:sp>
    <dsp:sp modelId="{98C4F861-9168-4F65-A73C-9506C9340C9B}">
      <dsp:nvSpPr>
        <dsp:cNvPr id="0" name=""/>
        <dsp:cNvSpPr/>
      </dsp:nvSpPr>
      <dsp:spPr>
        <a:xfrm>
          <a:off x="6867549" y="-66557"/>
          <a:ext cx="1224936" cy="2437371"/>
        </a:xfrm>
        <a:prstGeom prst="roundRect">
          <a:avLst>
            <a:gd name="adj" fmla="val 10000"/>
          </a:avLst>
        </a:prstGeom>
        <a:solidFill>
          <a:schemeClr val="lt1">
            <a:hueOff val="0"/>
            <a:satOff val="0"/>
            <a:lumOff val="0"/>
            <a:alphaOff val="0"/>
          </a:schemeClr>
        </a:solidFill>
        <a:ln w="34925" cap="flat" cmpd="sng" algn="ctr">
          <a:solidFill>
            <a:schemeClr val="accent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latin typeface="華康方圓體W7" pitchFamily="81" charset="-120"/>
              <a:ea typeface="華康方圓體W7" pitchFamily="81" charset="-120"/>
            </a:rPr>
            <a:t>維持期</a:t>
          </a:r>
          <a:endParaRPr lang="zh-TW" altLang="en-US" sz="5000" kern="1200" dirty="0">
            <a:latin typeface="華康方圓體W7" pitchFamily="81" charset="-120"/>
            <a:ea typeface="華康方圓體W7" pitchFamily="81" charset="-120"/>
          </a:endParaRPr>
        </a:p>
      </dsp:txBody>
      <dsp:txXfrm>
        <a:off x="6867549" y="-66557"/>
        <a:ext cx="1224936" cy="243737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957363-2759-44BC-A923-F8B879B8AED2}">
      <dsp:nvSpPr>
        <dsp:cNvPr id="0" name=""/>
        <dsp:cNvSpPr/>
      </dsp:nvSpPr>
      <dsp:spPr>
        <a:xfrm>
          <a:off x="3376479" y="2484999"/>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solidFill>
                <a:srgbClr val="FF0000"/>
              </a:solidFill>
            </a:rPr>
            <a:t>多元</a:t>
          </a:r>
          <a:endParaRPr lang="zh-TW" altLang="en-US" sz="5000" kern="1200" dirty="0">
            <a:solidFill>
              <a:srgbClr val="FF0000"/>
            </a:solidFill>
          </a:endParaRPr>
        </a:p>
      </dsp:txBody>
      <dsp:txXfrm>
        <a:off x="3376479" y="2484999"/>
        <a:ext cx="1888001" cy="1888001"/>
      </dsp:txXfrm>
    </dsp:sp>
    <dsp:sp modelId="{16F3C87C-A79B-4E49-B73E-D6318D2C125E}">
      <dsp:nvSpPr>
        <dsp:cNvPr id="0" name=""/>
        <dsp:cNvSpPr/>
      </dsp:nvSpPr>
      <dsp:spPr>
        <a:xfrm rot="16200000">
          <a:off x="4034959" y="2179813"/>
          <a:ext cx="571041" cy="39328"/>
        </a:xfrm>
        <a:custGeom>
          <a:avLst/>
          <a:gdLst/>
          <a:ahLst/>
          <a:cxnLst/>
          <a:rect l="0" t="0" r="0" b="0"/>
          <a:pathLst>
            <a:path>
              <a:moveTo>
                <a:pt x="0" y="19664"/>
              </a:moveTo>
              <a:lnTo>
                <a:pt x="571041" y="19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6200000">
        <a:off x="4306203" y="2185202"/>
        <a:ext cx="28552" cy="28552"/>
      </dsp:txXfrm>
    </dsp:sp>
    <dsp:sp modelId="{7480C107-669E-4BD1-9484-DC09CE19223F}">
      <dsp:nvSpPr>
        <dsp:cNvPr id="0" name=""/>
        <dsp:cNvSpPr/>
      </dsp:nvSpPr>
      <dsp:spPr>
        <a:xfrm>
          <a:off x="3376479" y="25955"/>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t>專業</a:t>
          </a:r>
          <a:endParaRPr lang="zh-TW" altLang="en-US" sz="5000" kern="1200" dirty="0"/>
        </a:p>
      </dsp:txBody>
      <dsp:txXfrm>
        <a:off x="3376479" y="25955"/>
        <a:ext cx="1888001" cy="1888001"/>
      </dsp:txXfrm>
    </dsp:sp>
    <dsp:sp modelId="{97014D76-E0A2-4BB1-9BAA-B088E8AC729F}">
      <dsp:nvSpPr>
        <dsp:cNvPr id="0" name=""/>
        <dsp:cNvSpPr/>
      </dsp:nvSpPr>
      <dsp:spPr>
        <a:xfrm rot="19800000">
          <a:off x="5099756" y="2794574"/>
          <a:ext cx="571041" cy="39328"/>
        </a:xfrm>
        <a:custGeom>
          <a:avLst/>
          <a:gdLst/>
          <a:ahLst/>
          <a:cxnLst/>
          <a:rect l="0" t="0" r="0" b="0"/>
          <a:pathLst>
            <a:path>
              <a:moveTo>
                <a:pt x="0" y="19664"/>
              </a:moveTo>
              <a:lnTo>
                <a:pt x="571041" y="19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9800000">
        <a:off x="5371000" y="2799963"/>
        <a:ext cx="28552" cy="28552"/>
      </dsp:txXfrm>
    </dsp:sp>
    <dsp:sp modelId="{37BFD666-D1F7-4773-9A2C-1D1C78458206}">
      <dsp:nvSpPr>
        <dsp:cNvPr id="0" name=""/>
        <dsp:cNvSpPr/>
      </dsp:nvSpPr>
      <dsp:spPr>
        <a:xfrm>
          <a:off x="5506073" y="1255477"/>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t>內涵</a:t>
          </a:r>
          <a:endParaRPr lang="zh-TW" altLang="en-US" sz="5000" kern="1200" dirty="0"/>
        </a:p>
      </dsp:txBody>
      <dsp:txXfrm>
        <a:off x="5506073" y="1255477"/>
        <a:ext cx="1888001" cy="1888001"/>
      </dsp:txXfrm>
    </dsp:sp>
    <dsp:sp modelId="{99C3E03F-0C9C-4345-B6A7-6771790860C9}">
      <dsp:nvSpPr>
        <dsp:cNvPr id="0" name=""/>
        <dsp:cNvSpPr/>
      </dsp:nvSpPr>
      <dsp:spPr>
        <a:xfrm rot="1800000">
          <a:off x="5099756" y="4024096"/>
          <a:ext cx="571041" cy="39328"/>
        </a:xfrm>
        <a:custGeom>
          <a:avLst/>
          <a:gdLst/>
          <a:ahLst/>
          <a:cxnLst/>
          <a:rect l="0" t="0" r="0" b="0"/>
          <a:pathLst>
            <a:path>
              <a:moveTo>
                <a:pt x="0" y="19664"/>
              </a:moveTo>
              <a:lnTo>
                <a:pt x="571041" y="19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800000">
        <a:off x="5371000" y="4029484"/>
        <a:ext cx="28552" cy="28552"/>
      </dsp:txXfrm>
    </dsp:sp>
    <dsp:sp modelId="{7E2FB73E-F79B-445B-8F85-90F7672448E2}">
      <dsp:nvSpPr>
        <dsp:cNvPr id="0" name=""/>
        <dsp:cNvSpPr/>
      </dsp:nvSpPr>
      <dsp:spPr>
        <a:xfrm>
          <a:off x="5506073" y="3714520"/>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t>過程</a:t>
          </a:r>
          <a:endParaRPr lang="zh-TW" altLang="en-US" sz="5000" kern="1200" dirty="0"/>
        </a:p>
      </dsp:txBody>
      <dsp:txXfrm>
        <a:off x="5506073" y="3714520"/>
        <a:ext cx="1888001" cy="1888001"/>
      </dsp:txXfrm>
    </dsp:sp>
    <dsp:sp modelId="{9AE973A4-3748-484F-8BDE-B0DDF377DBAA}">
      <dsp:nvSpPr>
        <dsp:cNvPr id="0" name=""/>
        <dsp:cNvSpPr/>
      </dsp:nvSpPr>
      <dsp:spPr>
        <a:xfrm rot="5400000">
          <a:off x="4034959" y="4638857"/>
          <a:ext cx="571041" cy="39328"/>
        </a:xfrm>
        <a:custGeom>
          <a:avLst/>
          <a:gdLst/>
          <a:ahLst/>
          <a:cxnLst/>
          <a:rect l="0" t="0" r="0" b="0"/>
          <a:pathLst>
            <a:path>
              <a:moveTo>
                <a:pt x="0" y="19664"/>
              </a:moveTo>
              <a:lnTo>
                <a:pt x="571041" y="19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5400000">
        <a:off x="4306203" y="4644245"/>
        <a:ext cx="28552" cy="28552"/>
      </dsp:txXfrm>
    </dsp:sp>
    <dsp:sp modelId="{803DC070-CCE3-4DEB-BE00-54E2B7D97D0B}">
      <dsp:nvSpPr>
        <dsp:cNvPr id="0" name=""/>
        <dsp:cNvSpPr/>
      </dsp:nvSpPr>
      <dsp:spPr>
        <a:xfrm>
          <a:off x="3376479" y="4944042"/>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t>方式</a:t>
          </a:r>
          <a:endParaRPr lang="zh-TW" altLang="en-US" sz="5000" kern="1200" dirty="0"/>
        </a:p>
      </dsp:txBody>
      <dsp:txXfrm>
        <a:off x="3376479" y="4944042"/>
        <a:ext cx="1888001" cy="1888001"/>
      </dsp:txXfrm>
    </dsp:sp>
    <dsp:sp modelId="{02614CAB-E6BF-4BE8-9689-3BDDBA09ACCA}">
      <dsp:nvSpPr>
        <dsp:cNvPr id="0" name=""/>
        <dsp:cNvSpPr/>
      </dsp:nvSpPr>
      <dsp:spPr>
        <a:xfrm rot="9000000">
          <a:off x="2970162" y="4024096"/>
          <a:ext cx="571041" cy="39328"/>
        </a:xfrm>
        <a:custGeom>
          <a:avLst/>
          <a:gdLst/>
          <a:ahLst/>
          <a:cxnLst/>
          <a:rect l="0" t="0" r="0" b="0"/>
          <a:pathLst>
            <a:path>
              <a:moveTo>
                <a:pt x="0" y="19664"/>
              </a:moveTo>
              <a:lnTo>
                <a:pt x="571041" y="19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9000000">
        <a:off x="3241406" y="4029484"/>
        <a:ext cx="28552" cy="28552"/>
      </dsp:txXfrm>
    </dsp:sp>
    <dsp:sp modelId="{57EF77E7-4F96-41F7-9EAA-67D20BA956D2}">
      <dsp:nvSpPr>
        <dsp:cNvPr id="0" name=""/>
        <dsp:cNvSpPr/>
      </dsp:nvSpPr>
      <dsp:spPr>
        <a:xfrm>
          <a:off x="1246885" y="3714520"/>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t>人員</a:t>
          </a:r>
          <a:endParaRPr lang="zh-TW" altLang="en-US" sz="5000" kern="1200" dirty="0"/>
        </a:p>
      </dsp:txBody>
      <dsp:txXfrm>
        <a:off x="1246885" y="3714520"/>
        <a:ext cx="1888001" cy="1888001"/>
      </dsp:txXfrm>
    </dsp:sp>
    <dsp:sp modelId="{3D9A8DF6-E9C8-4894-961E-B5EBBC92801F}">
      <dsp:nvSpPr>
        <dsp:cNvPr id="0" name=""/>
        <dsp:cNvSpPr/>
      </dsp:nvSpPr>
      <dsp:spPr>
        <a:xfrm rot="12600000">
          <a:off x="2970162" y="2794574"/>
          <a:ext cx="571041" cy="39328"/>
        </a:xfrm>
        <a:custGeom>
          <a:avLst/>
          <a:gdLst/>
          <a:ahLst/>
          <a:cxnLst/>
          <a:rect l="0" t="0" r="0" b="0"/>
          <a:pathLst>
            <a:path>
              <a:moveTo>
                <a:pt x="0" y="19664"/>
              </a:moveTo>
              <a:lnTo>
                <a:pt x="571041" y="196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2600000">
        <a:off x="3241406" y="2799963"/>
        <a:ext cx="28552" cy="28552"/>
      </dsp:txXfrm>
    </dsp:sp>
    <dsp:sp modelId="{D6C0C1CF-F78E-4A13-B9D8-E10C1BFF2337}">
      <dsp:nvSpPr>
        <dsp:cNvPr id="0" name=""/>
        <dsp:cNvSpPr/>
      </dsp:nvSpPr>
      <dsp:spPr>
        <a:xfrm>
          <a:off x="1246885" y="1255477"/>
          <a:ext cx="1888001" cy="18880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zh-TW" altLang="en-US" sz="5000" kern="1200" dirty="0" smtClean="0"/>
            <a:t>結果</a:t>
          </a:r>
          <a:endParaRPr lang="zh-TW" altLang="en-US" sz="5000" kern="1200" dirty="0"/>
        </a:p>
      </dsp:txBody>
      <dsp:txXfrm>
        <a:off x="1246885" y="1255477"/>
        <a:ext cx="1888001" cy="188800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C9D39D-A1AB-4E07-ADD3-89E8E57B01F9}">
      <dsp:nvSpPr>
        <dsp:cNvPr id="0" name=""/>
        <dsp:cNvSpPr/>
      </dsp:nvSpPr>
      <dsp:spPr>
        <a:xfrm>
          <a:off x="1505975" y="293328"/>
          <a:ext cx="5503423" cy="1911266"/>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38185C9F-3C93-4DDB-AB06-BC2399AA2F0F}">
      <dsp:nvSpPr>
        <dsp:cNvPr id="0" name=""/>
        <dsp:cNvSpPr/>
      </dsp:nvSpPr>
      <dsp:spPr>
        <a:xfrm>
          <a:off x="3732942" y="4973371"/>
          <a:ext cx="1066554" cy="682595"/>
        </a:xfrm>
        <a:prstGeom prst="downArrow">
          <a:avLst/>
        </a:prstGeom>
        <a:solidFill>
          <a:schemeClr val="accent1">
            <a:tint val="6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sp>
    <dsp:sp modelId="{B7861738-9870-4D84-BBB7-D6B9AE4193C2}">
      <dsp:nvSpPr>
        <dsp:cNvPr id="0" name=""/>
        <dsp:cNvSpPr/>
      </dsp:nvSpPr>
      <dsp:spPr>
        <a:xfrm>
          <a:off x="1706487" y="5519447"/>
          <a:ext cx="5119464" cy="1279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zh-TW" altLang="en-US" sz="4200" kern="1200" dirty="0" smtClean="0"/>
            <a:t>認知評量</a:t>
          </a:r>
          <a:endParaRPr lang="zh-TW" altLang="en-US" sz="4200" kern="1200" dirty="0"/>
        </a:p>
      </dsp:txBody>
      <dsp:txXfrm>
        <a:off x="1706487" y="5519447"/>
        <a:ext cx="5119464" cy="1279866"/>
      </dsp:txXfrm>
    </dsp:sp>
    <dsp:sp modelId="{FA45E8B6-22AD-478B-AF32-82248BC9FE26}">
      <dsp:nvSpPr>
        <dsp:cNvPr id="0" name=""/>
        <dsp:cNvSpPr/>
      </dsp:nvSpPr>
      <dsp:spPr>
        <a:xfrm>
          <a:off x="3506832" y="2352206"/>
          <a:ext cx="1919799" cy="1919799"/>
        </a:xfrm>
        <a:prstGeom prst="ellipse">
          <a:avLst/>
        </a:prstGeom>
        <a:solidFill>
          <a:schemeClr val="accent1">
            <a:hueOff val="0"/>
            <a:satOff val="0"/>
            <a:lumOff val="0"/>
            <a:alphaOff val="0"/>
          </a:schemeClr>
        </a:solidFill>
        <a:ln>
          <a:noFill/>
        </a:ln>
        <a:effectLst>
          <a:outerShdw blurRad="50800" dist="25000" dir="5400000" rotWithShape="0">
            <a:srgbClr val="000000">
              <a:alpha val="4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zh-TW" altLang="en-US" sz="4800" kern="1200" dirty="0" smtClean="0"/>
            <a:t>遊戲</a:t>
          </a:r>
          <a:endParaRPr lang="zh-TW" altLang="en-US" sz="4800" kern="1200" dirty="0"/>
        </a:p>
      </dsp:txBody>
      <dsp:txXfrm>
        <a:off x="3506832" y="2352206"/>
        <a:ext cx="1919799" cy="1919799"/>
      </dsp:txXfrm>
    </dsp:sp>
    <dsp:sp modelId="{F4B6E814-DB2B-4CF3-B8C4-5FDA7F4BE0EC}">
      <dsp:nvSpPr>
        <dsp:cNvPr id="0" name=""/>
        <dsp:cNvSpPr/>
      </dsp:nvSpPr>
      <dsp:spPr>
        <a:xfrm>
          <a:off x="2133109" y="911930"/>
          <a:ext cx="1919799" cy="1919799"/>
        </a:xfrm>
        <a:prstGeom prst="ellipse">
          <a:avLst/>
        </a:prstGeom>
        <a:solidFill>
          <a:schemeClr val="accent1">
            <a:hueOff val="0"/>
            <a:satOff val="0"/>
            <a:lumOff val="0"/>
            <a:alphaOff val="0"/>
          </a:schemeClr>
        </a:solidFill>
        <a:ln>
          <a:noFill/>
        </a:ln>
        <a:effectLst>
          <a:outerShdw blurRad="50800" dist="25000" dir="5400000" rotWithShape="0">
            <a:srgbClr val="000000">
              <a:alpha val="4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zh-TW" altLang="en-US" sz="4800" kern="1200" dirty="0" smtClean="0"/>
            <a:t>問答</a:t>
          </a:r>
          <a:endParaRPr lang="zh-TW" altLang="en-US" sz="4800" kern="1200" dirty="0"/>
        </a:p>
      </dsp:txBody>
      <dsp:txXfrm>
        <a:off x="2133109" y="911930"/>
        <a:ext cx="1919799" cy="1919799"/>
      </dsp:txXfrm>
    </dsp:sp>
    <dsp:sp modelId="{BD5010E5-CDD3-4975-AF8A-7C4FBA0DF037}">
      <dsp:nvSpPr>
        <dsp:cNvPr id="0" name=""/>
        <dsp:cNvSpPr/>
      </dsp:nvSpPr>
      <dsp:spPr>
        <a:xfrm>
          <a:off x="4095571" y="447765"/>
          <a:ext cx="1919799" cy="1919799"/>
        </a:xfrm>
        <a:prstGeom prst="ellipse">
          <a:avLst/>
        </a:prstGeom>
        <a:solidFill>
          <a:schemeClr val="accent1">
            <a:hueOff val="0"/>
            <a:satOff val="0"/>
            <a:lumOff val="0"/>
            <a:alphaOff val="0"/>
          </a:schemeClr>
        </a:solidFill>
        <a:ln>
          <a:noFill/>
        </a:ln>
        <a:effectLst>
          <a:outerShdw blurRad="50800" dist="25000" dir="5400000" rotWithShape="0">
            <a:srgbClr val="000000">
              <a:alpha val="4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zh-TW" altLang="en-US" sz="4800" kern="1200" dirty="0" smtClean="0"/>
            <a:t>紙筆</a:t>
          </a:r>
          <a:endParaRPr lang="zh-TW" altLang="en-US" sz="4800" kern="1200" dirty="0"/>
        </a:p>
      </dsp:txBody>
      <dsp:txXfrm>
        <a:off x="4095571" y="447765"/>
        <a:ext cx="1919799" cy="1919799"/>
      </dsp:txXfrm>
    </dsp:sp>
    <dsp:sp modelId="{80F00C31-7CA2-429A-BDE2-5B1F6A609996}">
      <dsp:nvSpPr>
        <dsp:cNvPr id="0" name=""/>
        <dsp:cNvSpPr/>
      </dsp:nvSpPr>
      <dsp:spPr>
        <a:xfrm>
          <a:off x="1279865" y="58686"/>
          <a:ext cx="5972708" cy="4778166"/>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a:sp3d extrusionH="50600">
          <a:bevelT w="101600" h="80600"/>
        </a:sp3d>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7CEBA5-8851-43D3-AFD3-1292F40D642F}">
      <dsp:nvSpPr>
        <dsp:cNvPr id="0" name=""/>
        <dsp:cNvSpPr/>
      </dsp:nvSpPr>
      <dsp:spPr>
        <a:xfrm>
          <a:off x="0" y="463500"/>
          <a:ext cx="6629400"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236BF60-D202-4D09-B7BF-C2076C3F4D59}">
      <dsp:nvSpPr>
        <dsp:cNvPr id="0" name=""/>
        <dsp:cNvSpPr/>
      </dsp:nvSpPr>
      <dsp:spPr>
        <a:xfrm>
          <a:off x="331470" y="94500"/>
          <a:ext cx="4640580" cy="7380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403" tIns="0" rIns="175403" bIns="0" numCol="1" spcCol="1270" anchor="ctr" anchorCtr="0">
          <a:noAutofit/>
        </a:bodyPr>
        <a:lstStyle/>
        <a:p>
          <a:pPr lvl="0" algn="ctr" defTabSz="1778000">
            <a:lnSpc>
              <a:spcPct val="90000"/>
            </a:lnSpc>
            <a:spcBef>
              <a:spcPct val="0"/>
            </a:spcBef>
            <a:spcAft>
              <a:spcPct val="35000"/>
            </a:spcAft>
          </a:pPr>
          <a:r>
            <a:rPr lang="zh-TW" altLang="en-US" sz="4000" b="1" kern="1200" dirty="0" smtClean="0"/>
            <a:t>記憶</a:t>
          </a:r>
          <a:endParaRPr lang="zh-TW" altLang="en-US" sz="4000" b="1" kern="1200" dirty="0"/>
        </a:p>
      </dsp:txBody>
      <dsp:txXfrm>
        <a:off x="331470" y="94500"/>
        <a:ext cx="4640580" cy="738000"/>
      </dsp:txXfrm>
    </dsp:sp>
    <dsp:sp modelId="{B4B7CC98-CE99-43F3-9C58-0C51E1AC1C22}">
      <dsp:nvSpPr>
        <dsp:cNvPr id="0" name=""/>
        <dsp:cNvSpPr/>
      </dsp:nvSpPr>
      <dsp:spPr>
        <a:xfrm>
          <a:off x="0" y="1597500"/>
          <a:ext cx="6629400"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E79F4D3-C88A-4FC6-B670-8BB0C60E977D}">
      <dsp:nvSpPr>
        <dsp:cNvPr id="0" name=""/>
        <dsp:cNvSpPr/>
      </dsp:nvSpPr>
      <dsp:spPr>
        <a:xfrm>
          <a:off x="331470" y="1228500"/>
          <a:ext cx="4640580" cy="7380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403" tIns="0" rIns="175403" bIns="0" numCol="1" spcCol="1270" anchor="ctr" anchorCtr="0">
          <a:noAutofit/>
        </a:bodyPr>
        <a:lstStyle/>
        <a:p>
          <a:pPr lvl="0" algn="ctr" defTabSz="1778000">
            <a:lnSpc>
              <a:spcPct val="90000"/>
            </a:lnSpc>
            <a:spcBef>
              <a:spcPct val="0"/>
            </a:spcBef>
            <a:spcAft>
              <a:spcPct val="35000"/>
            </a:spcAft>
          </a:pPr>
          <a:r>
            <a:rPr lang="zh-TW" altLang="en-US" sz="4000" b="1" kern="1200" dirty="0" smtClean="0"/>
            <a:t>理解</a:t>
          </a:r>
          <a:endParaRPr lang="zh-TW" altLang="en-US" sz="4000" b="1" kern="1200" dirty="0"/>
        </a:p>
      </dsp:txBody>
      <dsp:txXfrm>
        <a:off x="331470" y="1228500"/>
        <a:ext cx="4640580" cy="738000"/>
      </dsp:txXfrm>
    </dsp:sp>
    <dsp:sp modelId="{FCE76113-FA13-4DFF-B604-E4CD0FF6CF44}">
      <dsp:nvSpPr>
        <dsp:cNvPr id="0" name=""/>
        <dsp:cNvSpPr/>
      </dsp:nvSpPr>
      <dsp:spPr>
        <a:xfrm>
          <a:off x="0" y="2731500"/>
          <a:ext cx="6629400"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A60A020-DC80-4EB7-A025-8243964B66DC}">
      <dsp:nvSpPr>
        <dsp:cNvPr id="0" name=""/>
        <dsp:cNvSpPr/>
      </dsp:nvSpPr>
      <dsp:spPr>
        <a:xfrm>
          <a:off x="331470" y="2362500"/>
          <a:ext cx="4640580" cy="7380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403" tIns="0" rIns="175403" bIns="0" numCol="1" spcCol="1270" anchor="ctr" anchorCtr="0">
          <a:noAutofit/>
        </a:bodyPr>
        <a:lstStyle/>
        <a:p>
          <a:pPr lvl="0" algn="ctr" defTabSz="1778000">
            <a:lnSpc>
              <a:spcPct val="90000"/>
            </a:lnSpc>
            <a:spcBef>
              <a:spcPct val="0"/>
            </a:spcBef>
            <a:spcAft>
              <a:spcPct val="35000"/>
            </a:spcAft>
          </a:pPr>
          <a:r>
            <a:rPr lang="zh-TW" altLang="en-US" sz="4000" b="1" kern="1200" dirty="0" smtClean="0"/>
            <a:t>應用</a:t>
          </a:r>
          <a:endParaRPr lang="zh-TW" altLang="en-US" sz="4000" b="1" kern="1200" dirty="0"/>
        </a:p>
      </dsp:txBody>
      <dsp:txXfrm>
        <a:off x="331470" y="2362500"/>
        <a:ext cx="4640580" cy="738000"/>
      </dsp:txXfrm>
    </dsp:sp>
    <dsp:sp modelId="{C3665A86-7D67-449E-BC3F-0872B765F24F}">
      <dsp:nvSpPr>
        <dsp:cNvPr id="0" name=""/>
        <dsp:cNvSpPr/>
      </dsp:nvSpPr>
      <dsp:spPr>
        <a:xfrm>
          <a:off x="0" y="3865500"/>
          <a:ext cx="6629400"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09E71B9-DF96-486B-84F5-CCB836E91399}">
      <dsp:nvSpPr>
        <dsp:cNvPr id="0" name=""/>
        <dsp:cNvSpPr/>
      </dsp:nvSpPr>
      <dsp:spPr>
        <a:xfrm>
          <a:off x="331470" y="3496500"/>
          <a:ext cx="4640580" cy="7380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403" tIns="0" rIns="175403" bIns="0" numCol="1" spcCol="1270" anchor="ctr" anchorCtr="0">
          <a:noAutofit/>
        </a:bodyPr>
        <a:lstStyle/>
        <a:p>
          <a:pPr lvl="0" algn="ctr" defTabSz="1778000">
            <a:lnSpc>
              <a:spcPct val="90000"/>
            </a:lnSpc>
            <a:spcBef>
              <a:spcPct val="0"/>
            </a:spcBef>
            <a:spcAft>
              <a:spcPct val="35000"/>
            </a:spcAft>
          </a:pPr>
          <a:r>
            <a:rPr lang="zh-TW" altLang="en-US" sz="4000" b="1" kern="1200" dirty="0" smtClean="0"/>
            <a:t>分析</a:t>
          </a:r>
          <a:endParaRPr lang="zh-TW" altLang="en-US" sz="4000" b="1" kern="1200" dirty="0"/>
        </a:p>
      </dsp:txBody>
      <dsp:txXfrm>
        <a:off x="331470" y="3496500"/>
        <a:ext cx="4640580" cy="738000"/>
      </dsp:txXfrm>
    </dsp:sp>
    <dsp:sp modelId="{9617B90E-668D-46B4-A791-79397E3596B7}">
      <dsp:nvSpPr>
        <dsp:cNvPr id="0" name=""/>
        <dsp:cNvSpPr/>
      </dsp:nvSpPr>
      <dsp:spPr>
        <a:xfrm>
          <a:off x="0" y="4999500"/>
          <a:ext cx="6629400"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0195108-0D8F-47F2-B81F-F2971D3EB175}">
      <dsp:nvSpPr>
        <dsp:cNvPr id="0" name=""/>
        <dsp:cNvSpPr/>
      </dsp:nvSpPr>
      <dsp:spPr>
        <a:xfrm>
          <a:off x="331470" y="4630500"/>
          <a:ext cx="4640580" cy="7380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403" tIns="0" rIns="175403" bIns="0" numCol="1" spcCol="1270" anchor="ctr" anchorCtr="0">
          <a:noAutofit/>
        </a:bodyPr>
        <a:lstStyle/>
        <a:p>
          <a:pPr lvl="0" algn="ctr" defTabSz="1778000">
            <a:lnSpc>
              <a:spcPct val="90000"/>
            </a:lnSpc>
            <a:spcBef>
              <a:spcPct val="0"/>
            </a:spcBef>
            <a:spcAft>
              <a:spcPct val="35000"/>
            </a:spcAft>
          </a:pPr>
          <a:r>
            <a:rPr lang="zh-TW" altLang="en-US" sz="4000" b="1" kern="1200" dirty="0" smtClean="0"/>
            <a:t>評鑑</a:t>
          </a:r>
          <a:endParaRPr lang="zh-TW" altLang="en-US" sz="4000" b="1" kern="1200" dirty="0"/>
        </a:p>
      </dsp:txBody>
      <dsp:txXfrm>
        <a:off x="331470" y="4630500"/>
        <a:ext cx="4640580" cy="738000"/>
      </dsp:txXfrm>
    </dsp:sp>
    <dsp:sp modelId="{7CCB5612-47EB-44A2-B6E7-77D926BC9346}">
      <dsp:nvSpPr>
        <dsp:cNvPr id="0" name=""/>
        <dsp:cNvSpPr/>
      </dsp:nvSpPr>
      <dsp:spPr>
        <a:xfrm>
          <a:off x="0" y="6133500"/>
          <a:ext cx="6629400"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AEA287C-B629-478F-954A-21AD726486D6}">
      <dsp:nvSpPr>
        <dsp:cNvPr id="0" name=""/>
        <dsp:cNvSpPr/>
      </dsp:nvSpPr>
      <dsp:spPr>
        <a:xfrm>
          <a:off x="331470" y="5764500"/>
          <a:ext cx="4640580" cy="7380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403" tIns="0" rIns="175403" bIns="0" numCol="1" spcCol="1270" anchor="ctr" anchorCtr="0">
          <a:noAutofit/>
        </a:bodyPr>
        <a:lstStyle/>
        <a:p>
          <a:pPr lvl="0" algn="ctr" defTabSz="1778000">
            <a:lnSpc>
              <a:spcPct val="90000"/>
            </a:lnSpc>
            <a:spcBef>
              <a:spcPct val="0"/>
            </a:spcBef>
            <a:spcAft>
              <a:spcPct val="35000"/>
            </a:spcAft>
          </a:pPr>
          <a:r>
            <a:rPr lang="zh-TW" altLang="en-US" sz="4000" b="1" kern="1200" dirty="0" smtClean="0"/>
            <a:t>創造</a:t>
          </a:r>
          <a:endParaRPr lang="zh-TW" altLang="en-US" sz="4000" b="1" kern="1200" dirty="0"/>
        </a:p>
      </dsp:txBody>
      <dsp:txXfrm>
        <a:off x="331470" y="5764500"/>
        <a:ext cx="4640580" cy="73800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8C374F-D7AC-433C-96C8-F7CF7FFBB620}" type="datetimeFigureOut">
              <a:rPr lang="zh-TW" altLang="en-US" smtClean="0"/>
              <a:pPr/>
              <a:t>2013/8/26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033EF6-2E6E-4D10-82B5-CAA4A31190E4}" type="slidenum">
              <a:rPr lang="zh-TW" altLang="en-US" smtClean="0"/>
              <a:pPr/>
              <a:t>‹#›</a:t>
            </a:fld>
            <a:endParaRPr lang="zh-TW" altLang="en-US"/>
          </a:p>
        </p:txBody>
      </p:sp>
    </p:spTree>
    <p:extLst>
      <p:ext uri="{BB962C8B-B14F-4D97-AF65-F5344CB8AC3E}">
        <p14:creationId xmlns:p14="http://schemas.microsoft.com/office/powerpoint/2010/main" xmlns="" val="231606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12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latin typeface="新細明體" charset="-120"/>
            </a:endParaRPr>
          </a:p>
        </p:txBody>
      </p:sp>
      <p:sp>
        <p:nvSpPr>
          <p:cNvPr id="512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DC0D6A-DFCD-4CE5-A8E5-5E87649508CF}" type="slidenum">
              <a:rPr lang="zh-TW" altLang="en-US" smtClean="0"/>
              <a:pPr/>
              <a:t>1</a:t>
            </a:fld>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D91DA5A-60DC-4039-917E-6C2D8FDC37ED}" type="slidenum">
              <a:rPr lang="zh-TW" altLang="en-US" smtClean="0"/>
              <a:pPr/>
              <a:t>26</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03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9B17C9-6CED-4751-9B9A-E92238D057CB}" type="slidenum">
              <a:rPr lang="zh-TW" altLang="en-US" smtClean="0"/>
              <a:pPr/>
              <a:t>27</a:t>
            </a:fld>
            <a:endParaRPr lang="en-US"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505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506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7997DB-4118-45D4-8179-1A7BB62DC16C}" type="slidenum">
              <a:rPr lang="zh-TW" altLang="en-US" smtClean="0"/>
              <a:pPr/>
              <a:t>29</a:t>
            </a:fld>
            <a:endParaRPr lang="en-US"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D91DA5A-60DC-4039-917E-6C2D8FDC37ED}" type="slidenum">
              <a:rPr lang="zh-TW" altLang="en-US" smtClean="0"/>
              <a:pPr/>
              <a:t>32</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632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632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E6783-5240-4F28-AFF4-3A176C0770DB}" type="slidenum">
              <a:rPr lang="zh-TW" altLang="en-US" smtClean="0">
                <a:solidFill>
                  <a:srgbClr val="000000"/>
                </a:solidFill>
              </a:rPr>
              <a:pPr/>
              <a:t>36</a:t>
            </a:fld>
            <a:endParaRPr lang="en-US" altLang="zh-TW"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427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427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32E1AF-7C67-41AC-B19E-4320630909A4}" type="slidenum">
              <a:rPr lang="zh-TW" altLang="en-US" smtClean="0">
                <a:solidFill>
                  <a:srgbClr val="000000"/>
                </a:solidFill>
              </a:rPr>
              <a:pPr/>
              <a:t>39</a:t>
            </a:fld>
            <a:endParaRPr lang="en-US" altLang="zh-TW"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smtClean="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6D91DA5A-60DC-4039-917E-6C2D8FDC37ED}" type="slidenum">
              <a:rPr lang="zh-TW" altLang="en-US" smtClean="0"/>
              <a:pPr/>
              <a:t>40</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smtClean="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6D91DA5A-60DC-4039-917E-6C2D8FDC37ED}" type="slidenum">
              <a:rPr lang="zh-TW" altLang="en-US" smtClean="0"/>
              <a:pPr/>
              <a:t>41</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837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837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0EFF39-0240-414B-BC07-0A99550674E9}" type="slidenum">
              <a:rPr lang="zh-TW" altLang="en-US" smtClean="0">
                <a:solidFill>
                  <a:srgbClr val="000000"/>
                </a:solidFill>
              </a:rPr>
              <a:pPr/>
              <a:t>48</a:t>
            </a:fld>
            <a:endParaRPr lang="en-US" altLang="zh-TW"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246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246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714CFF-4E8E-4A0C-B875-780F8A7819C2}" type="slidenum">
              <a:rPr lang="zh-TW" altLang="en-US" smtClean="0">
                <a:solidFill>
                  <a:srgbClr val="000000"/>
                </a:solidFill>
              </a:rPr>
              <a:pPr/>
              <a:t>51</a:t>
            </a:fld>
            <a:endParaRPr lang="en-US" altLang="zh-TW"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1A5872BA-8DC4-4D35-842C-67A7C724D0EB}" type="slidenum">
              <a:rPr lang="zh-HK" altLang="en-US" smtClean="0"/>
              <a:pPr/>
              <a:t>2</a:t>
            </a:fld>
            <a:endParaRPr lang="zh-HK" altLang="en-US"/>
          </a:p>
        </p:txBody>
      </p:sp>
    </p:spTree>
    <p:extLst>
      <p:ext uri="{BB962C8B-B14F-4D97-AF65-F5344CB8AC3E}">
        <p14:creationId xmlns:p14="http://schemas.microsoft.com/office/powerpoint/2010/main" xmlns="" val="2579555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DAC992-3DEA-4203-9B63-C7F1C0B852D1}" type="slidenum">
              <a:rPr lang="zh-TW" altLang="en-US" smtClean="0">
                <a:solidFill>
                  <a:srgbClr val="000000"/>
                </a:solidFill>
              </a:rPr>
              <a:pPr/>
              <a:t>60</a:t>
            </a:fld>
            <a:endParaRPr lang="en-US" altLang="zh-TW"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758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758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EE8A06-5224-4F20-B3E9-4D0B04C94A00}" type="slidenum">
              <a:rPr lang="zh-TW" altLang="en-US" smtClean="0">
                <a:solidFill>
                  <a:srgbClr val="000000"/>
                </a:solidFill>
              </a:rPr>
              <a:pPr/>
              <a:t>61</a:t>
            </a:fld>
            <a:endParaRPr lang="en-US" altLang="zh-TW"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C39E1EC-361C-4B0A-B172-B9AE39456318}" type="slidenum">
              <a:rPr lang="en-US" altLang="zh-TW">
                <a:latin typeface="Arial" pitchFamily="34" charset="0"/>
                <a:ea typeface="新細明體" pitchFamily="18" charset="-120"/>
              </a:rPr>
              <a:pPr/>
              <a:t>68</a:t>
            </a:fld>
            <a:endParaRPr lang="en-US" altLang="zh-TW">
              <a:latin typeface="Arial" pitchFamily="34" charset="0"/>
              <a:ea typeface="新細明體" pitchFamily="18" charset="-12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sz="1600" smtClean="0">
              <a:latin typeface="Tahom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34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34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C9BA64-03BB-4199-9CA3-60BE561F6809}" type="slidenum">
              <a:rPr lang="zh-TW" altLang="en-US" smtClean="0">
                <a:solidFill>
                  <a:srgbClr val="000000"/>
                </a:solidFill>
              </a:rPr>
              <a:pPr/>
              <a:t>92</a:t>
            </a:fld>
            <a:endParaRPr lang="en-US" altLang="zh-TW"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451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33854D-0D0A-42EC-BDA4-6B349F23D4B7}" type="slidenum">
              <a:rPr lang="zh-TW" altLang="en-US" smtClean="0">
                <a:solidFill>
                  <a:srgbClr val="000000"/>
                </a:solidFill>
              </a:rPr>
              <a:pPr/>
              <a:t>93</a:t>
            </a:fld>
            <a:endParaRPr lang="en-US" altLang="zh-TW"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B4900F8-84C2-46F8-BAA2-0F70CB79469B}" type="slidenum">
              <a:rPr lang="zh-TW" altLang="en-US" smtClean="0"/>
              <a:pPr/>
              <a:t>12</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B4900F8-84C2-46F8-BAA2-0F70CB79469B}" type="slidenum">
              <a:rPr lang="zh-TW" altLang="en-US" smtClean="0"/>
              <a:pPr/>
              <a:t>13</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smtClean="0">
              <a:latin typeface="新細明體" charset="-120"/>
            </a:endParaRPr>
          </a:p>
        </p:txBody>
      </p:sp>
      <p:sp>
        <p:nvSpPr>
          <p:cNvPr id="4" name="投影片編號版面配置區 3"/>
          <p:cNvSpPr>
            <a:spLocks noGrp="1"/>
          </p:cNvSpPr>
          <p:nvPr>
            <p:ph type="sldNum" sz="quarter" idx="10"/>
          </p:nvPr>
        </p:nvSpPr>
        <p:spPr/>
        <p:txBody>
          <a:bodyPr/>
          <a:lstStyle/>
          <a:p>
            <a:fld id="{DB4900F8-84C2-46F8-BAA2-0F70CB79469B}" type="slidenum">
              <a:rPr lang="zh-TW" altLang="en-US" smtClean="0"/>
              <a:pPr/>
              <a:t>15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0E7F229-2BB5-435D-9050-072E3157974A}" type="slidenum">
              <a:rPr lang="zh-TW" altLang="en-US" smtClean="0"/>
              <a:pPr>
                <a:defRPr/>
              </a:pPr>
              <a:t>16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smtClean="0">
              <a:latin typeface="新細明體" charset="-120"/>
            </a:endParaRPr>
          </a:p>
        </p:txBody>
      </p:sp>
      <p:sp>
        <p:nvSpPr>
          <p:cNvPr id="4" name="投影片編號版面配置區 3"/>
          <p:cNvSpPr>
            <a:spLocks noGrp="1"/>
          </p:cNvSpPr>
          <p:nvPr>
            <p:ph type="sldNum" sz="quarter" idx="10"/>
          </p:nvPr>
        </p:nvSpPr>
        <p:spPr/>
        <p:txBody>
          <a:bodyPr/>
          <a:lstStyle/>
          <a:p>
            <a:fld id="{DB4900F8-84C2-46F8-BAA2-0F70CB79469B}" type="slidenum">
              <a:rPr lang="zh-TW" altLang="en-US" smtClean="0"/>
              <a:pPr/>
              <a:t>17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710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710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844D7F-1C7E-4FE4-9831-ADDB44B03B7E}" type="slidenum">
              <a:rPr lang="zh-TW" altLang="en-US" smtClean="0"/>
              <a:pPr/>
              <a:t>19</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98033EF6-2E6E-4D10-82B5-CAA4A31190E4}" type="slidenum">
              <a:rPr lang="zh-TW" altLang="en-US" smtClean="0"/>
              <a:pPr/>
              <a:t>20</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FDBC0D64-1C0C-4468-B543-63B516D867B4}" type="datetime1">
              <a:rPr lang="zh-TW" altLang="en-US" smtClean="0"/>
              <a:pPr/>
              <a:t>2013/8/26</a:t>
            </a:fld>
            <a:endParaRPr lang="zh-TW" altLang="en-US"/>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zh-TW"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360D444F-6567-420D-8327-BF0AAEBE1070}"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1FE840AD-A99C-4FA5-96DB-DD0115C2A3F8}" type="datetime1">
              <a:rPr lang="zh-TW" altLang="en-US" smtClean="0"/>
              <a:pPr/>
              <a:t>2013/8/26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0D444F-6567-420D-8327-BF0AAEBE1070}"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E53F0EE3-E43C-4E83-B539-CADA4EE67D95}" type="datetime1">
              <a:rPr lang="zh-TW" altLang="en-US" smtClean="0"/>
              <a:pPr/>
              <a:t>2013/8/26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0D444F-6567-420D-8327-BF0AAEBE1070}"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4"/>
          </p:nvPr>
        </p:nvSpPr>
        <p:spPr/>
        <p:txBody>
          <a:bodyPr rtlCol="0"/>
          <a:lstStyle/>
          <a:p>
            <a:fld id="{1D287F9F-C2F5-4243-8D1F-0B471C18C8BE}" type="datetime1">
              <a:rPr lang="zh-TW" altLang="en-US" smtClean="0"/>
              <a:pPr/>
              <a:t>2013/8/26</a:t>
            </a:fld>
            <a:endParaRPr lang="zh-TW" altLang="en-US"/>
          </a:p>
        </p:txBody>
      </p:sp>
      <p:sp>
        <p:nvSpPr>
          <p:cNvPr id="9" name="投影片編號版面配置區 8"/>
          <p:cNvSpPr>
            <a:spLocks noGrp="1"/>
          </p:cNvSpPr>
          <p:nvPr>
            <p:ph type="sldNum" sz="quarter" idx="15"/>
          </p:nvPr>
        </p:nvSpPr>
        <p:spPr/>
        <p:txBody>
          <a:bodyPr rtlCol="0"/>
          <a:lstStyle/>
          <a:p>
            <a:fld id="{360D444F-6567-420D-8327-BF0AAEBE1070}" type="slidenum">
              <a:rPr lang="zh-TW" altLang="en-US" smtClean="0"/>
              <a:pPr/>
              <a:t>‹#›</a:t>
            </a:fld>
            <a:endParaRPr lang="zh-TW" altLang="en-US"/>
          </a:p>
        </p:txBody>
      </p:sp>
      <p:sp>
        <p:nvSpPr>
          <p:cNvPr id="10" name="頁尾版面配置區 9"/>
          <p:cNvSpPr>
            <a:spLocks noGrp="1"/>
          </p:cNvSpPr>
          <p:nvPr>
            <p:ph type="ftr" sz="quarter" idx="16"/>
          </p:nvPr>
        </p:nvSpPr>
        <p:spPr/>
        <p:txBody>
          <a:bodyPr rtlCol="0"/>
          <a:lstStyle/>
          <a:p>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9AB8993D-080E-4AC5-9518-D82D27B96D28}" type="datetime1">
              <a:rPr lang="zh-TW" altLang="en-US" smtClean="0"/>
              <a:pPr/>
              <a:t>2013/8/26</a:t>
            </a:fld>
            <a:endParaRPr lang="zh-TW" altLang="en-US"/>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p:spPr>
        <p:txBody>
          <a:bodyPr/>
          <a:lstStyle/>
          <a:p>
            <a:fld id="{360D444F-6567-420D-8327-BF0AAEBE1070}" type="slidenum">
              <a:rPr lang="zh-TW" altLang="en-US" smtClean="0"/>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5D49507D-5D8A-4AFD-8E2B-C07A6D13ECE9}" type="datetime1">
              <a:rPr lang="zh-TW" altLang="en-US" smtClean="0"/>
              <a:pPr/>
              <a:t>2013/8/26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60D444F-6567-420D-8327-BF0AAEBE1070}" type="slidenum">
              <a:rPr lang="zh-TW" altLang="en-US" smtClean="0"/>
              <a:pPr/>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73893B8F-AB40-4C56-82AD-7C1CB44CE5E2}" type="datetime1">
              <a:rPr lang="zh-TW" altLang="en-US" smtClean="0"/>
              <a:pPr/>
              <a:t>2013/8/26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60D444F-6567-420D-8327-BF0AAEBE1070}" type="slidenum">
              <a:rPr lang="zh-TW" altLang="en-US" smtClean="0"/>
              <a:pPr/>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6" name="日期版面配置區 5"/>
          <p:cNvSpPr>
            <a:spLocks noGrp="1"/>
          </p:cNvSpPr>
          <p:nvPr>
            <p:ph type="dt" sz="half" idx="10"/>
          </p:nvPr>
        </p:nvSpPr>
        <p:spPr/>
        <p:txBody>
          <a:bodyPr rtlCol="0"/>
          <a:lstStyle/>
          <a:p>
            <a:fld id="{5273975A-5265-462A-B350-FD9FFC9ACCDE}" type="datetime1">
              <a:rPr lang="zh-TW" altLang="en-US" smtClean="0"/>
              <a:pPr/>
              <a:t>2013/8/26</a:t>
            </a:fld>
            <a:endParaRPr lang="zh-TW" altLang="en-US"/>
          </a:p>
        </p:txBody>
      </p:sp>
      <p:sp>
        <p:nvSpPr>
          <p:cNvPr id="7" name="投影片編號版面配置區 6"/>
          <p:cNvSpPr>
            <a:spLocks noGrp="1"/>
          </p:cNvSpPr>
          <p:nvPr>
            <p:ph type="sldNum" sz="quarter" idx="11"/>
          </p:nvPr>
        </p:nvSpPr>
        <p:spPr/>
        <p:txBody>
          <a:bodyPr rtlCol="0"/>
          <a:lstStyle/>
          <a:p>
            <a:fld id="{360D444F-6567-420D-8327-BF0AAEBE1070}" type="slidenum">
              <a:rPr lang="zh-TW" altLang="en-US" smtClean="0"/>
              <a:pPr/>
              <a:t>‹#›</a:t>
            </a:fld>
            <a:endParaRPr lang="zh-TW" altLang="en-US"/>
          </a:p>
        </p:txBody>
      </p:sp>
      <p:sp>
        <p:nvSpPr>
          <p:cNvPr id="8" name="頁尾版面配置區 7"/>
          <p:cNvSpPr>
            <a:spLocks noGrp="1"/>
          </p:cNvSpPr>
          <p:nvPr>
            <p:ph type="ftr" sz="quarter" idx="12"/>
          </p:nvPr>
        </p:nvSpPr>
        <p:spPr/>
        <p:txBody>
          <a:bodyPr rtlCol="0"/>
          <a:lstStyle/>
          <a:p>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9C2477F-3E16-48B2-A940-461A24783632}" type="datetime1">
              <a:rPr lang="zh-TW" altLang="en-US" smtClean="0"/>
              <a:pPr/>
              <a:t>2013/8/26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60D444F-6567-420D-8327-BF0AAEBE1070}"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1" name="日期版面配置區 20"/>
          <p:cNvSpPr>
            <a:spLocks noGrp="1"/>
          </p:cNvSpPr>
          <p:nvPr>
            <p:ph type="dt" sz="half" idx="14"/>
          </p:nvPr>
        </p:nvSpPr>
        <p:spPr/>
        <p:txBody>
          <a:bodyPr rtlCol="0"/>
          <a:lstStyle/>
          <a:p>
            <a:fld id="{8BAA36E9-440A-4A15-9DF8-262CEC4F7294}" type="datetime1">
              <a:rPr lang="zh-TW" altLang="en-US" smtClean="0"/>
              <a:pPr/>
              <a:t>2013/8/26</a:t>
            </a:fld>
            <a:endParaRPr lang="zh-TW" altLang="en-US"/>
          </a:p>
        </p:txBody>
      </p:sp>
      <p:sp>
        <p:nvSpPr>
          <p:cNvPr id="22" name="投影片編號版面配置區 21"/>
          <p:cNvSpPr>
            <a:spLocks noGrp="1"/>
          </p:cNvSpPr>
          <p:nvPr>
            <p:ph type="sldNum" sz="quarter" idx="15"/>
          </p:nvPr>
        </p:nvSpPr>
        <p:spPr/>
        <p:txBody>
          <a:bodyPr rtlCol="0"/>
          <a:lstStyle/>
          <a:p>
            <a:fld id="{360D444F-6567-420D-8327-BF0AAEBE1070}" type="slidenum">
              <a:rPr lang="zh-TW" altLang="en-US" smtClean="0"/>
              <a:pPr/>
              <a:t>‹#›</a:t>
            </a:fld>
            <a:endParaRPr lang="zh-TW" altLang="en-US"/>
          </a:p>
        </p:txBody>
      </p:sp>
      <p:sp>
        <p:nvSpPr>
          <p:cNvPr id="23" name="頁尾版面配置區 22"/>
          <p:cNvSpPr>
            <a:spLocks noGrp="1"/>
          </p:cNvSpPr>
          <p:nvPr>
            <p:ph type="ftr" sz="quarter" idx="16"/>
          </p:nvPr>
        </p:nvSpPr>
        <p:spPr/>
        <p:txBody>
          <a:bodyPr rtlCol="0"/>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p:txBody>
          <a:bodyPr rtlCol="0"/>
          <a:lstStyle/>
          <a:p>
            <a:fld id="{7112792A-59BB-4F26-9F86-294EFABF1324}" type="datetime1">
              <a:rPr lang="zh-TW" altLang="en-US" smtClean="0"/>
              <a:pPr/>
              <a:t>2013/8/26</a:t>
            </a:fld>
            <a:endParaRPr lang="zh-TW" altLang="en-US"/>
          </a:p>
        </p:txBody>
      </p:sp>
      <p:sp>
        <p:nvSpPr>
          <p:cNvPr id="18" name="投影片編號版面配置區 17"/>
          <p:cNvSpPr>
            <a:spLocks noGrp="1"/>
          </p:cNvSpPr>
          <p:nvPr>
            <p:ph type="sldNum" sz="quarter" idx="11"/>
          </p:nvPr>
        </p:nvSpPr>
        <p:spPr/>
        <p:txBody>
          <a:bodyPr rtlCol="0"/>
          <a:lstStyle/>
          <a:p>
            <a:fld id="{360D444F-6567-420D-8327-BF0AAEBE1070}" type="slidenum">
              <a:rPr lang="zh-TW" altLang="en-US" smtClean="0"/>
              <a:pPr/>
              <a:t>‹#›</a:t>
            </a:fld>
            <a:endParaRPr lang="zh-TW" altLang="en-US"/>
          </a:p>
        </p:txBody>
      </p:sp>
      <p:sp>
        <p:nvSpPr>
          <p:cNvPr id="21" name="頁尾版面配置區 20"/>
          <p:cNvSpPr>
            <a:spLocks noGrp="1"/>
          </p:cNvSpPr>
          <p:nvPr>
            <p:ph type="ftr" sz="quarter" idx="12"/>
          </p:nvPr>
        </p:nvSpPr>
        <p:spPr/>
        <p:txBody>
          <a:bodyPr rtlCol="0"/>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BF02372-F5E1-4387-ABDD-F8C54ADE5BEF}" type="datetime1">
              <a:rPr lang="zh-TW" altLang="en-US" smtClean="0"/>
              <a:pPr/>
              <a:t>2013/8/26</a:t>
            </a:fld>
            <a:endParaRPr lang="zh-TW" altLang="en-US"/>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60D444F-6567-420D-8327-BF0AAEBE1070}"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F:\&#23452;&#34349;&#32291;&#22810;&#20803;&#35413;&#37327;\&#32769;&#29240;&#65292;&#20320;&#35258;&#24471;&#25105;&#20497;&#36865;&#30340;iPad&#22914;&#20309;&#65311;.wmv"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F:\&#23452;&#34349;&#32291;&#22810;&#20803;&#35413;&#37327;\&#25758;&#27193;&#30340;&#32666;&#32650;.WM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34277;&#29289;&#20013;&#23416;&#22530;.pp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file:///C:\Documents%20and%20Settings\yuya\&#26700;&#38754;\&#36914;&#38542;&#36628;&#23566;&#20154;&#21729;&#30740;&#32722;---&#22810;&#20803;&#35413;&#37327;&#25945;&#23416;&#23526;&#21209;\IMGP6046.AV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F:\&#23452;&#34349;&#32291;&#22810;&#20803;&#35413;&#37327;\IMGP5872.AVI"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21496;&#39340;&#20809;&#30776;&#32568;.pp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ideo" Target="file:///F:\&#23452;&#34349;&#32291;&#22810;&#20803;&#35413;&#37327;\&#25563;&#20491;&#35282;&#24230;&#30475;&#19990;&#30028;.MPG"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標題 1"/>
          <p:cNvSpPr>
            <a:spLocks noGrp="1"/>
          </p:cNvSpPr>
          <p:nvPr>
            <p:ph type="ctrTitle"/>
          </p:nvPr>
        </p:nvSpPr>
        <p:spPr>
          <a:xfrm>
            <a:off x="971600" y="404664"/>
            <a:ext cx="7772400" cy="2520280"/>
          </a:xfrm>
        </p:spPr>
        <p:txBody>
          <a:bodyPr>
            <a:noAutofit/>
          </a:bodyPr>
          <a:lstStyle/>
          <a:p>
            <a:pPr algn="ctr" eaLnBrk="1" hangingPunct="1"/>
            <a:r>
              <a:rPr lang="zh-TW" altLang="en-US" sz="6600" cap="none" smtClean="0">
                <a:ln w="19050">
                  <a:solidFill>
                    <a:schemeClr val="accent3">
                      <a:lumMod val="50000"/>
                    </a:schemeClr>
                  </a:solidFill>
                  <a:prstDash val="solid"/>
                </a:ln>
                <a:solidFill>
                  <a:srgbClr val="FF0000"/>
                </a:solidFill>
                <a:effectLst>
                  <a:outerShdw blurRad="50000" dist="50800" dir="7500000" algn="tl">
                    <a:srgbClr val="000000">
                      <a:shade val="5000"/>
                      <a:alpha val="35000"/>
                    </a:srgbClr>
                  </a:outerShdw>
                </a:effectLst>
              </a:rPr>
              <a:t>健體領域多元</a:t>
            </a:r>
            <a:r>
              <a:rPr lang="zh-TW" altLang="en-US" sz="6600" cap="none" dirty="0" smtClean="0">
                <a:ln w="19050">
                  <a:solidFill>
                    <a:schemeClr val="accent3">
                      <a:lumMod val="50000"/>
                    </a:schemeClr>
                  </a:solidFill>
                  <a:prstDash val="solid"/>
                </a:ln>
                <a:solidFill>
                  <a:srgbClr val="FF0000"/>
                </a:solidFill>
                <a:effectLst>
                  <a:outerShdw blurRad="50000" dist="50800" dir="7500000" algn="tl">
                    <a:srgbClr val="000000">
                      <a:shade val="5000"/>
                      <a:alpha val="35000"/>
                    </a:srgbClr>
                  </a:outerShdw>
                </a:effectLst>
              </a:rPr>
              <a:t>評量</a:t>
            </a:r>
            <a:r>
              <a:rPr lang="en-US" altLang="zh-TW" sz="6600" cap="none" dirty="0" smtClean="0">
                <a:ln w="19050">
                  <a:solidFill>
                    <a:schemeClr val="accent3">
                      <a:lumMod val="50000"/>
                    </a:schemeClr>
                  </a:solidFill>
                  <a:prstDash val="solid"/>
                </a:ln>
                <a:solidFill>
                  <a:srgbClr val="FF0000"/>
                </a:solidFill>
                <a:effectLst>
                  <a:outerShdw blurRad="50000" dist="50800" dir="7500000" algn="tl">
                    <a:srgbClr val="000000">
                      <a:shade val="5000"/>
                      <a:alpha val="35000"/>
                    </a:srgbClr>
                  </a:outerShdw>
                </a:effectLst>
              </a:rPr>
              <a:t/>
            </a:r>
            <a:br>
              <a:rPr lang="en-US" altLang="zh-TW" sz="6600" cap="none" dirty="0" smtClean="0">
                <a:ln w="19050">
                  <a:solidFill>
                    <a:schemeClr val="accent3">
                      <a:lumMod val="50000"/>
                    </a:schemeClr>
                  </a:solidFill>
                  <a:prstDash val="solid"/>
                </a:ln>
                <a:solidFill>
                  <a:srgbClr val="FF0000"/>
                </a:solidFill>
                <a:effectLst>
                  <a:outerShdw blurRad="50000" dist="50800" dir="7500000" algn="tl">
                    <a:srgbClr val="000000">
                      <a:shade val="5000"/>
                      <a:alpha val="35000"/>
                    </a:srgbClr>
                  </a:outerShdw>
                </a:effectLst>
              </a:rPr>
            </a:br>
            <a:r>
              <a:rPr lang="zh-TW" altLang="en-US" sz="6600" cap="none" dirty="0" smtClean="0">
                <a:ln w="19050">
                  <a:solidFill>
                    <a:schemeClr val="accent3">
                      <a:lumMod val="50000"/>
                    </a:schemeClr>
                  </a:solidFill>
                  <a:prstDash val="solid"/>
                </a:ln>
                <a:solidFill>
                  <a:srgbClr val="FF0000"/>
                </a:solidFill>
                <a:effectLst>
                  <a:outerShdw blurRad="50000" dist="50800" dir="7500000" algn="tl">
                    <a:srgbClr val="000000">
                      <a:shade val="5000"/>
                      <a:alpha val="35000"/>
                    </a:srgbClr>
                  </a:outerShdw>
                </a:effectLst>
              </a:rPr>
              <a:t>策略與實務</a:t>
            </a:r>
            <a:endParaRPr lang="zh-TW" altLang="en-US" sz="6600" cap="none" dirty="0" smtClean="0">
              <a:ln w="19050">
                <a:solidFill>
                  <a:schemeClr val="accent3">
                    <a:lumMod val="60000"/>
                    <a:lumOff val="40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7" name="副標題 2"/>
          <p:cNvSpPr>
            <a:spLocks noGrp="1"/>
          </p:cNvSpPr>
          <p:nvPr>
            <p:ph type="subTitle" idx="1"/>
          </p:nvPr>
        </p:nvSpPr>
        <p:spPr>
          <a:xfrm>
            <a:off x="2339752" y="4653136"/>
            <a:ext cx="4176464" cy="12961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TW" altLang="en-US" sz="3600" spc="50" dirty="0">
                <a:ln w="11430">
                  <a:solidFill>
                    <a:srgbClr val="002060"/>
                  </a:solidFill>
                </a:ln>
                <a:noFill/>
                <a:effectLst>
                  <a:outerShdw blurRad="76200" dist="50800" dir="5400000" algn="tl" rotWithShape="0">
                    <a:srgbClr val="000000">
                      <a:alpha val="65000"/>
                    </a:srgbClr>
                  </a:outerShdw>
                </a:effectLst>
              </a:rPr>
              <a:t>臺北市立</a:t>
            </a:r>
            <a:r>
              <a:rPr lang="zh-TW" altLang="en-US" sz="3600" spc="50" dirty="0" smtClean="0">
                <a:ln w="11430">
                  <a:solidFill>
                    <a:srgbClr val="002060"/>
                  </a:solidFill>
                </a:ln>
                <a:noFill/>
                <a:effectLst>
                  <a:outerShdw blurRad="76200" dist="50800" dir="5400000" algn="tl" rotWithShape="0">
                    <a:srgbClr val="000000">
                      <a:alpha val="65000"/>
                    </a:srgbClr>
                  </a:outerShdw>
                </a:effectLst>
              </a:rPr>
              <a:t>弘道國中    姚友雅</a:t>
            </a:r>
            <a:endParaRPr lang="zh-TW" altLang="en-US" sz="3600" spc="50" dirty="0">
              <a:ln w="11430">
                <a:solidFill>
                  <a:srgbClr val="002060"/>
                </a:solidFill>
              </a:ln>
              <a:noFill/>
              <a:effectLst>
                <a:outerShdw blurRad="76200" dist="50800" dir="5400000" algn="tl" rotWithShape="0">
                  <a:srgbClr val="000000">
                    <a:alpha val="65000"/>
                  </a:srgbClr>
                </a:outerShdw>
              </a:effectLst>
            </a:endParaRPr>
          </a:p>
        </p:txBody>
      </p:sp>
      <p:pic>
        <p:nvPicPr>
          <p:cNvPr id="5" name="Picture 4" descr="C:\Documents and Settings\衛教系\Local Settings\Temporary Internet Files\Content.IE5\RTII9UHH\MCj04177480000[1].wmf"/>
          <p:cNvPicPr>
            <a:picLocks noChangeAspect="1" noChangeArrowheads="1"/>
          </p:cNvPicPr>
          <p:nvPr/>
        </p:nvPicPr>
        <p:blipFill>
          <a:blip r:embed="rId3" cstate="email"/>
          <a:srcRect/>
          <a:stretch>
            <a:fillRect/>
          </a:stretch>
        </p:blipFill>
        <p:spPr bwMode="auto">
          <a:xfrm>
            <a:off x="6372200" y="3140968"/>
            <a:ext cx="2523580" cy="31248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10</a:t>
            </a:fld>
            <a:endParaRPr lang="zh-TW" altLang="en-US"/>
          </a:p>
        </p:txBody>
      </p:sp>
      <p:pic>
        <p:nvPicPr>
          <p:cNvPr id="83970" name="Picture 2" descr="http://ts3.mm.bing.net/th?id=H.4655006858609830&amp;pid=15.1"/>
          <p:cNvPicPr>
            <a:picLocks noChangeAspect="1" noChangeArrowheads="1"/>
          </p:cNvPicPr>
          <p:nvPr/>
        </p:nvPicPr>
        <p:blipFill>
          <a:blip r:embed="rId2" cstate="print"/>
          <a:srcRect/>
          <a:stretch>
            <a:fillRect/>
          </a:stretch>
        </p:blipFill>
        <p:spPr bwMode="auto">
          <a:xfrm>
            <a:off x="3540438" y="3140969"/>
            <a:ext cx="5603562" cy="3717032"/>
          </a:xfrm>
          <a:prstGeom prst="rect">
            <a:avLst/>
          </a:prstGeom>
          <a:noFill/>
        </p:spPr>
      </p:pic>
      <p:sp>
        <p:nvSpPr>
          <p:cNvPr id="6" name="矩形 5"/>
          <p:cNvSpPr/>
          <p:nvPr/>
        </p:nvSpPr>
        <p:spPr>
          <a:xfrm>
            <a:off x="755576" y="1268760"/>
            <a:ext cx="5328592" cy="1728192"/>
          </a:xfrm>
          <a:prstGeom prst="rect">
            <a:avLst/>
          </a:prstGeom>
          <a:noFill/>
        </p:spPr>
        <p:txBody>
          <a:bodyPr wrap="none" lIns="91440" tIns="45720" rIns="91440" bIns="45720">
            <a:prstTxWarp prst="textWave2">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TW" alt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追尋評量的根本</a:t>
            </a:r>
            <a:endParaRPr lang="zh-TW" alt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xmlns="" val="4186073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老爸，你覺得我們送的iPad如何？.wmv">
            <a:hlinkClick r:id="" action="ppaction://media"/>
          </p:cNvPr>
          <p:cNvPicPr>
            <a:picLocks noGrp="1" noRot="1" noChangeAspect="1"/>
          </p:cNvPicPr>
          <p:nvPr>
            <p:ph sz="quarter" idx="1"/>
            <a:videoFile r:link="rId1"/>
          </p:nvPr>
        </p:nvPicPr>
        <p:blipFill>
          <a:blip r:embed="rId3" cstate="print"/>
          <a:stretch>
            <a:fillRect/>
          </a:stretch>
        </p:blipFill>
        <p:spPr>
          <a:xfrm>
            <a:off x="323528" y="260648"/>
            <a:ext cx="8496944" cy="6372708"/>
          </a:xfrm>
          <a:prstGeom prst="rect">
            <a:avLst/>
          </a:prstGeom>
        </p:spPr>
      </p:pic>
      <p:sp>
        <p:nvSpPr>
          <p:cNvPr id="5" name="矩形 4"/>
          <p:cNvSpPr/>
          <p:nvPr/>
        </p:nvSpPr>
        <p:spPr>
          <a:xfrm rot="20848922">
            <a:off x="1510366" y="2375841"/>
            <a:ext cx="6340198" cy="101566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zh-TW" altLang="en-US" sz="6000" b="1" cap="all" spc="0" dirty="0" smtClean="0">
                <a:ln w="0">
                  <a:solidFill>
                    <a:srgbClr val="C00000"/>
                  </a:solidFill>
                </a:ln>
                <a:solidFill>
                  <a:srgbClr val="FFC000"/>
                </a:solidFill>
                <a:effectLst>
                  <a:reflection blurRad="12700" stA="50000" endPos="50000" dist="5000" dir="5400000" sy="-100000" rotWithShape="0"/>
                </a:effectLst>
              </a:rPr>
              <a:t>為何要「評量」？</a:t>
            </a:r>
            <a:endParaRPr lang="zh-TW" altLang="en-US" sz="6000" b="1" cap="all" spc="0" dirty="0">
              <a:ln w="0">
                <a:solidFill>
                  <a:srgbClr val="C00000"/>
                </a:solidFill>
              </a:ln>
              <a:solidFill>
                <a:srgbClr val="FFC000"/>
              </a:solidFill>
              <a:effectLst>
                <a:reflection blurRad="12700" stA="50000" endPos="50000" dist="5000" dir="5400000" sy="-100000" rotWithShape="0"/>
              </a:effectLst>
            </a:endParaRPr>
          </a:p>
        </p:txBody>
      </p:sp>
      <p:sp>
        <p:nvSpPr>
          <p:cNvPr id="6" name="投影片編號版面配置區 5"/>
          <p:cNvSpPr>
            <a:spLocks noGrp="1"/>
          </p:cNvSpPr>
          <p:nvPr>
            <p:ph type="sldNum" sz="quarter" idx="15"/>
          </p:nvPr>
        </p:nvSpPr>
        <p:spPr/>
        <p:txBody>
          <a:bodyPr/>
          <a:lstStyle/>
          <a:p>
            <a:fld id="{360D444F-6567-420D-8327-BF0AAEBE1070}" type="slidenum">
              <a:rPr lang="zh-TW" altLang="en-US" smtClean="0"/>
              <a:pPr/>
              <a:t>11</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p:cTn id="15"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7467600" cy="1143000"/>
          </a:xfrm>
        </p:spPr>
        <p:txBody>
          <a:bodyPr>
            <a:normAutofit/>
          </a:bodyPr>
          <a:lstStyle/>
          <a:p>
            <a:pPr algn="ctr"/>
            <a:r>
              <a:rPr lang="zh-TW" altLang="en-US" sz="5400" b="1" dirty="0" smtClean="0">
                <a:ln w="1905">
                  <a:solidFill>
                    <a:srgbClr val="7030A0"/>
                  </a:solidFill>
                </a:ln>
                <a:solidFill>
                  <a:srgbClr val="002060"/>
                </a:solidFill>
                <a:effectLst>
                  <a:innerShdw blurRad="69850" dist="43180" dir="5400000">
                    <a:srgbClr val="000000">
                      <a:alpha val="65000"/>
                    </a:srgbClr>
                  </a:innerShdw>
                </a:effectLst>
              </a:rPr>
              <a:t>關於評量</a:t>
            </a:r>
            <a:r>
              <a:rPr lang="en-US" altLang="zh-TW" sz="5400" b="1" dirty="0" smtClean="0">
                <a:ln w="1905">
                  <a:solidFill>
                    <a:srgbClr val="7030A0"/>
                  </a:solidFill>
                </a:ln>
                <a:solidFill>
                  <a:srgbClr val="002060"/>
                </a:solidFill>
                <a:effectLst>
                  <a:innerShdw blurRad="69850" dist="43180" dir="5400000">
                    <a:srgbClr val="000000">
                      <a:alpha val="65000"/>
                    </a:srgbClr>
                  </a:innerShdw>
                </a:effectLst>
              </a:rPr>
              <a:t>……</a:t>
            </a:r>
            <a:endParaRPr lang="zh-TW" altLang="en-US" sz="5400" dirty="0"/>
          </a:p>
        </p:txBody>
      </p:sp>
      <p:sp>
        <p:nvSpPr>
          <p:cNvPr id="3" name="內容版面配置區 2"/>
          <p:cNvSpPr>
            <a:spLocks noGrp="1"/>
          </p:cNvSpPr>
          <p:nvPr>
            <p:ph sz="quarter" idx="1"/>
          </p:nvPr>
        </p:nvSpPr>
        <p:spPr>
          <a:xfrm>
            <a:off x="0" y="1124744"/>
            <a:ext cx="8748464" cy="3744416"/>
          </a:xfrm>
        </p:spPr>
        <p:txBody>
          <a:bodyPr>
            <a:noAutofit/>
          </a:bodyPr>
          <a:lstStyle/>
          <a:p>
            <a:r>
              <a:rPr lang="zh-TW" altLang="en-US" sz="3200" dirty="0" smtClean="0">
                <a:latin typeface="標楷體" pitchFamily="65" charset="-120"/>
                <a:ea typeface="標楷體" pitchFamily="65" charset="-120"/>
              </a:rPr>
              <a:t>定義：評鑑教學活動是否達成教學目標的一種過程。</a:t>
            </a:r>
            <a:endParaRPr lang="en-US" altLang="zh-TW" sz="3200" dirty="0" smtClean="0">
              <a:latin typeface="標楷體" pitchFamily="65" charset="-120"/>
              <a:ea typeface="標楷體" pitchFamily="65" charset="-120"/>
            </a:endParaRPr>
          </a:p>
          <a:p>
            <a:r>
              <a:rPr lang="zh-TW" altLang="en-US" sz="3200" dirty="0" smtClean="0">
                <a:latin typeface="標楷體" pitchFamily="65" charset="-120"/>
                <a:ea typeface="標楷體" pitchFamily="65" charset="-120"/>
              </a:rPr>
              <a:t>實施時間：教學前、教學中、教學後實施。</a:t>
            </a:r>
            <a:endParaRPr lang="en-US" altLang="zh-TW" sz="3200" dirty="0" smtClean="0">
              <a:latin typeface="標楷體" pitchFamily="65" charset="-120"/>
              <a:ea typeface="標楷體" pitchFamily="65" charset="-120"/>
            </a:endParaRPr>
          </a:p>
          <a:p>
            <a:r>
              <a:rPr lang="zh-TW" altLang="en-US" sz="3200" dirty="0" smtClean="0">
                <a:latin typeface="標楷體" pitchFamily="65" charset="-120"/>
                <a:ea typeface="標楷體" pitchFamily="65" charset="-120"/>
              </a:rPr>
              <a:t>實施目的：用來評估學生的起點行為、診斷學生學習困難、評量學習成效以及教學效率，達到有效的教與學，作為改善教學、實施補救教學的依據。</a:t>
            </a:r>
            <a:endParaRPr lang="zh-TW" altLang="en-US" sz="3200" dirty="0">
              <a:latin typeface="標楷體" pitchFamily="65" charset="-120"/>
              <a:ea typeface="標楷體" pitchFamily="65" charset="-120"/>
            </a:endParaRPr>
          </a:p>
        </p:txBody>
      </p:sp>
      <p:sp>
        <p:nvSpPr>
          <p:cNvPr id="4" name="書卷 (水平) 3"/>
          <p:cNvSpPr/>
          <p:nvPr/>
        </p:nvSpPr>
        <p:spPr>
          <a:xfrm>
            <a:off x="683568" y="4725144"/>
            <a:ext cx="7344816" cy="1872208"/>
          </a:xfrm>
          <a:prstGeom prst="horizontalScroll">
            <a:avLst/>
          </a:prstGeom>
        </p:spPr>
        <p:style>
          <a:lnRef idx="2">
            <a:schemeClr val="accent5"/>
          </a:lnRef>
          <a:fillRef idx="1003">
            <a:schemeClr val="lt2"/>
          </a:fillRef>
          <a:effectRef idx="0">
            <a:schemeClr val="accent5"/>
          </a:effectRef>
          <a:fontRef idx="minor">
            <a:schemeClr val="dk1"/>
          </a:fontRef>
        </p:style>
        <p:txBody>
          <a:bodyPr rtlCol="0" anchor="ctr"/>
          <a:lstStyle/>
          <a:p>
            <a:pPr algn="ctr"/>
            <a:endParaRPr lang="zh-TW" altLang="en-US"/>
          </a:p>
        </p:txBody>
      </p:sp>
      <p:sp>
        <p:nvSpPr>
          <p:cNvPr id="5" name="文字方塊 4"/>
          <p:cNvSpPr txBox="1"/>
          <p:nvPr/>
        </p:nvSpPr>
        <p:spPr>
          <a:xfrm>
            <a:off x="1475656" y="5085184"/>
            <a:ext cx="5760640" cy="1200329"/>
          </a:xfrm>
          <a:prstGeom prst="rect">
            <a:avLst/>
          </a:prstGeom>
          <a:noFill/>
        </p:spPr>
        <p:txBody>
          <a:bodyPr wrap="square" rtlCol="0">
            <a:spAutoFit/>
          </a:bodyPr>
          <a:lstStyle/>
          <a:p>
            <a:r>
              <a:rPr lang="zh-TW" altLang="en-US" sz="3600" b="1" dirty="0" smtClean="0">
                <a:ln w="18000">
                  <a:solidFill>
                    <a:srgbClr val="C00000"/>
                  </a:solidFill>
                  <a:prstDash val="solid"/>
                  <a:miter lim="800000"/>
                </a:ln>
                <a:noFill/>
                <a:effectLst>
                  <a:outerShdw blurRad="25500" dist="23000" dir="7020000" algn="tl">
                    <a:srgbClr val="000000">
                      <a:alpha val="50000"/>
                    </a:srgbClr>
                  </a:outerShdw>
                </a:effectLst>
              </a:rPr>
              <a:t>根據教學目標，對學生的學習結果所做的綜合評鑑過程</a:t>
            </a:r>
            <a:endParaRPr lang="zh-TW" altLang="en-US" sz="3600" b="1" dirty="0">
              <a:ln w="18000">
                <a:solidFill>
                  <a:srgbClr val="C00000"/>
                </a:solidFill>
                <a:prstDash val="solid"/>
                <a:miter lim="800000"/>
              </a:ln>
              <a:noFill/>
              <a:effectLst>
                <a:outerShdw blurRad="25500" dist="23000" dir="7020000" algn="tl">
                  <a:srgbClr val="000000">
                    <a:alpha val="50000"/>
                  </a:srgbClr>
                </a:outerShdw>
              </a:effectLst>
            </a:endParaRPr>
          </a:p>
        </p:txBody>
      </p:sp>
      <p:sp>
        <p:nvSpPr>
          <p:cNvPr id="6" name="投影片編號版面配置區 5"/>
          <p:cNvSpPr>
            <a:spLocks noGrp="1"/>
          </p:cNvSpPr>
          <p:nvPr>
            <p:ph type="sldNum" sz="quarter" idx="15"/>
          </p:nvPr>
        </p:nvSpPr>
        <p:spPr/>
        <p:txBody>
          <a:bodyPr/>
          <a:lstStyle/>
          <a:p>
            <a:fld id="{360D444F-6567-420D-8327-BF0AAEBE1070}" type="slidenum">
              <a:rPr lang="zh-TW" altLang="en-US" smtClean="0"/>
              <a:pPr/>
              <a:t>12</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lide(fromBottom)">
                                      <p:cBhvr>
                                        <p:cTn id="22" dur="500"/>
                                        <p:tgtEl>
                                          <p:spTgt spid="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Bottom)">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19256" cy="1143000"/>
          </a:xfrm>
        </p:spPr>
        <p:txBody>
          <a:bodyPr>
            <a:noAutofit/>
          </a:bodyPr>
          <a:lstStyle/>
          <a:p>
            <a:pPr algn="ctr"/>
            <a:r>
              <a:rPr lang="zh-TW" altLang="en-US" sz="5400" b="1" dirty="0" smtClean="0">
                <a:ln w="1905">
                  <a:solidFill>
                    <a:srgbClr val="7030A0"/>
                  </a:solidFill>
                </a:ln>
                <a:solidFill>
                  <a:srgbClr val="002060"/>
                </a:solidFill>
                <a:effectLst>
                  <a:innerShdw blurRad="69850" dist="43180" dir="5400000">
                    <a:srgbClr val="000000">
                      <a:alpha val="65000"/>
                    </a:srgbClr>
                  </a:innerShdw>
                </a:effectLst>
              </a:rPr>
              <a:t>現今評量常見的問題</a:t>
            </a:r>
            <a:r>
              <a:rPr lang="en-US" altLang="zh-TW" sz="5400" b="1" dirty="0" smtClean="0">
                <a:ln w="1905">
                  <a:solidFill>
                    <a:srgbClr val="7030A0"/>
                  </a:solidFill>
                </a:ln>
                <a:solidFill>
                  <a:srgbClr val="002060"/>
                </a:solidFill>
                <a:effectLst>
                  <a:innerShdw blurRad="69850" dist="43180" dir="5400000">
                    <a:srgbClr val="000000">
                      <a:alpha val="65000"/>
                    </a:srgbClr>
                  </a:innerShdw>
                </a:effectLst>
              </a:rPr>
              <a:t>……</a:t>
            </a:r>
            <a:endParaRPr lang="zh-TW" altLang="en-US" sz="5400" dirty="0"/>
          </a:p>
        </p:txBody>
      </p:sp>
      <p:sp>
        <p:nvSpPr>
          <p:cNvPr id="3" name="內容版面配置區 2"/>
          <p:cNvSpPr>
            <a:spLocks noGrp="1"/>
          </p:cNvSpPr>
          <p:nvPr>
            <p:ph sz="quarter" idx="1"/>
          </p:nvPr>
        </p:nvSpPr>
        <p:spPr/>
        <p:txBody>
          <a:bodyPr/>
          <a:lstStyle/>
          <a:p>
            <a:r>
              <a:rPr lang="zh-TW" altLang="en-US" sz="3600" dirty="0" smtClean="0">
                <a:latin typeface="標楷體" pitchFamily="65" charset="-120"/>
                <a:ea typeface="標楷體" pitchFamily="65" charset="-120"/>
              </a:rPr>
              <a:t>評量目標方面～</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評量方式方面～</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評量時機方面～</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評量結果解釋方面</a:t>
            </a:r>
            <a:r>
              <a:rPr lang="zh-TW" altLang="en-US" sz="3600" dirty="0" smtClean="0"/>
              <a:t>～</a:t>
            </a:r>
            <a:endParaRPr lang="en-US" altLang="zh-TW" sz="3600" dirty="0" smtClean="0"/>
          </a:p>
          <a:p>
            <a:endParaRPr lang="zh-TW" altLang="en-US" dirty="0"/>
          </a:p>
        </p:txBody>
      </p:sp>
      <p:sp>
        <p:nvSpPr>
          <p:cNvPr id="4" name="矩形圖說文字 3"/>
          <p:cNvSpPr/>
          <p:nvPr/>
        </p:nvSpPr>
        <p:spPr>
          <a:xfrm>
            <a:off x="1331640" y="4869160"/>
            <a:ext cx="6408712" cy="1296144"/>
          </a:xfrm>
          <a:prstGeom prst="wedgeRectCallout">
            <a:avLst>
              <a:gd name="adj1" fmla="val -838"/>
              <a:gd name="adj2" fmla="val -77438"/>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5400" b="1" dirty="0" smtClean="0">
                <a:ln w="10541" cmpd="sng">
                  <a:solidFill>
                    <a:srgbClr val="C00000"/>
                  </a:solidFill>
                  <a:prstDash val="solid"/>
                </a:ln>
                <a:solidFill>
                  <a:srgbClr val="FFC000"/>
                </a:solidFill>
              </a:rPr>
              <a:t>課程與教學窄化</a:t>
            </a:r>
            <a:endParaRPr lang="zh-TW" altLang="en-US" sz="5400" b="1" dirty="0">
              <a:ln w="10541" cmpd="sng">
                <a:solidFill>
                  <a:srgbClr val="C00000"/>
                </a:solidFill>
                <a:prstDash val="solid"/>
              </a:ln>
              <a:solidFill>
                <a:srgbClr val="FFC000"/>
              </a:solidFill>
            </a:endParaRPr>
          </a:p>
        </p:txBody>
      </p:sp>
      <p:sp>
        <p:nvSpPr>
          <p:cNvPr id="5" name="投影片編號版面配置區 4"/>
          <p:cNvSpPr>
            <a:spLocks noGrp="1"/>
          </p:cNvSpPr>
          <p:nvPr>
            <p:ph type="sldNum" sz="quarter" idx="15"/>
          </p:nvPr>
        </p:nvSpPr>
        <p:spPr/>
        <p:txBody>
          <a:bodyPr/>
          <a:lstStyle/>
          <a:p>
            <a:fld id="{360D444F-6567-420D-8327-BF0AAEBE1070}" type="slidenum">
              <a:rPr lang="zh-TW" altLang="en-US" smtClean="0"/>
              <a:pPr/>
              <a:t>13</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lide(fromBottom)">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99592" y="3068960"/>
            <a:ext cx="6968574" cy="2123658"/>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zh-TW" altLang="en-US" sz="6600" b="1" dirty="0" smtClean="0">
                <a:ln>
                  <a:solidFill>
                    <a:srgbClr val="C00000"/>
                  </a:solidFill>
                  <a:prstDash val="solid"/>
                </a:ln>
                <a:solidFill>
                  <a:srgbClr val="C00000"/>
                </a:solidFill>
                <a:effectLst>
                  <a:outerShdw blurRad="88000" dist="50800" dir="5040000" algn="tl">
                    <a:schemeClr val="accent4">
                      <a:tint val="80000"/>
                      <a:satMod val="250000"/>
                      <a:alpha val="45000"/>
                    </a:schemeClr>
                  </a:outerShdw>
                </a:effectLst>
              </a:rPr>
              <a:t>課程、教學、評量</a:t>
            </a:r>
            <a:endParaRPr lang="en-US" altLang="zh-TW" sz="6600" b="1" dirty="0" smtClean="0">
              <a:ln>
                <a:solidFill>
                  <a:srgbClr val="C00000"/>
                </a:solidFill>
                <a:prstDash val="solid"/>
              </a:ln>
              <a:solidFill>
                <a:srgbClr val="C00000"/>
              </a:solidFill>
              <a:effectLst>
                <a:outerShdw blurRad="88000" dist="50800" dir="5040000" algn="tl">
                  <a:schemeClr val="accent4">
                    <a:tint val="80000"/>
                    <a:satMod val="250000"/>
                    <a:alpha val="45000"/>
                  </a:schemeClr>
                </a:outerShdw>
              </a:effectLst>
            </a:endParaRPr>
          </a:p>
          <a:p>
            <a:pPr algn="ctr"/>
            <a:r>
              <a:rPr lang="zh-TW" altLang="en-US" sz="6600" b="1" dirty="0" smtClean="0">
                <a:ln>
                  <a:solidFill>
                    <a:srgbClr val="C00000"/>
                  </a:solidFill>
                  <a:prstDash val="solid"/>
                </a:ln>
                <a:solidFill>
                  <a:srgbClr val="C00000"/>
                </a:solidFill>
                <a:effectLst>
                  <a:outerShdw blurRad="88000" dist="50800" dir="5040000" algn="tl">
                    <a:schemeClr val="accent4">
                      <a:tint val="80000"/>
                      <a:satMod val="250000"/>
                      <a:alpha val="45000"/>
                    </a:schemeClr>
                  </a:outerShdw>
                </a:effectLst>
              </a:rPr>
              <a:t>的根本在哪兒？</a:t>
            </a:r>
            <a:endParaRPr lang="zh-TW" altLang="en-US" sz="6600" b="1" dirty="0">
              <a:ln>
                <a:solidFill>
                  <a:srgbClr val="C00000"/>
                </a:solidFill>
                <a:prstDash val="solid"/>
              </a:ln>
              <a:solidFill>
                <a:srgbClr val="C00000"/>
              </a:solidFill>
              <a:effectLst>
                <a:outerShdw blurRad="88000" dist="50800" dir="5040000" algn="tl">
                  <a:schemeClr val="accent4">
                    <a:tint val="80000"/>
                    <a:satMod val="250000"/>
                    <a:alpha val="45000"/>
                  </a:schemeClr>
                </a:outerShdw>
              </a:effectLst>
            </a:endParaRPr>
          </a:p>
        </p:txBody>
      </p:sp>
      <p:sp>
        <p:nvSpPr>
          <p:cNvPr id="13313" name="WordArt 1"/>
          <p:cNvSpPr>
            <a:spLocks noChangeArrowheads="1" noChangeShapeType="1" noTextEdit="1"/>
          </p:cNvSpPr>
          <p:nvPr/>
        </p:nvSpPr>
        <p:spPr bwMode="auto">
          <a:xfrm>
            <a:off x="827584" y="836712"/>
            <a:ext cx="3888432" cy="2016224"/>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prstMaterial="legacyMatte">
              <a:extrusionClr>
                <a:srgbClr val="E5DFEC"/>
              </a:extrusionClr>
            </a:sp3d>
          </a:bodyPr>
          <a:lstStyle/>
          <a:p>
            <a:pPr algn="ctr" rtl="0"/>
            <a:r>
              <a:rPr lang="zh-TW" altLang="en-US" sz="3600" kern="10" spc="0" dirty="0" smtClean="0">
                <a:ln w="9525">
                  <a:round/>
                  <a:headEnd/>
                  <a:tailEnd/>
                </a:ln>
                <a:solidFill>
                  <a:srgbClr val="5F497A"/>
                </a:solidFill>
                <a:effectLst/>
                <a:latin typeface="新細明體"/>
                <a:ea typeface="新細明體"/>
              </a:rPr>
              <a:t>再挖深一點</a:t>
            </a:r>
            <a:r>
              <a:rPr lang="en-US" altLang="zh-TW" sz="3600" kern="10" spc="0" dirty="0" smtClean="0">
                <a:ln w="9525">
                  <a:round/>
                  <a:headEnd/>
                  <a:tailEnd/>
                </a:ln>
                <a:solidFill>
                  <a:srgbClr val="5F497A"/>
                </a:solidFill>
                <a:effectLst/>
                <a:latin typeface="新細明體"/>
                <a:ea typeface="新細明體"/>
              </a:rPr>
              <a:t>......</a:t>
            </a:r>
            <a:endParaRPr lang="zh-TW" altLang="en-US" sz="3600" kern="10" spc="0" dirty="0">
              <a:ln w="9525">
                <a:round/>
                <a:headEnd/>
                <a:tailEnd/>
              </a:ln>
              <a:solidFill>
                <a:srgbClr val="5F497A"/>
              </a:solidFill>
              <a:effectLst/>
              <a:latin typeface="新細明體"/>
              <a:ea typeface="新細明體"/>
            </a:endParaRPr>
          </a:p>
        </p:txBody>
      </p:sp>
      <p:sp>
        <p:nvSpPr>
          <p:cNvPr id="5" name="投影片編號版面配置區 4"/>
          <p:cNvSpPr>
            <a:spLocks noGrp="1"/>
          </p:cNvSpPr>
          <p:nvPr>
            <p:ph type="sldNum" sz="quarter" idx="15"/>
          </p:nvPr>
        </p:nvSpPr>
        <p:spPr/>
        <p:txBody>
          <a:bodyPr/>
          <a:lstStyle/>
          <a:p>
            <a:fld id="{360D444F-6567-420D-8327-BF0AAEBE1070}" type="slidenum">
              <a:rPr lang="zh-TW" altLang="en-US" smtClean="0"/>
              <a:pPr/>
              <a:t>14</a:t>
            </a:fld>
            <a:endParaRPr lang="zh-TW" altLang="en-US"/>
          </a:p>
        </p:txBody>
      </p:sp>
      <p:pic>
        <p:nvPicPr>
          <p:cNvPr id="6" name="Picture 2" descr="檢視詳細資料"/>
          <p:cNvPicPr>
            <a:picLocks noChangeAspect="1" noChangeArrowheads="1"/>
          </p:cNvPicPr>
          <p:nvPr/>
        </p:nvPicPr>
        <p:blipFill>
          <a:blip r:embed="rId2" cstate="print"/>
          <a:srcRect/>
          <a:stretch>
            <a:fillRect/>
          </a:stretch>
        </p:blipFill>
        <p:spPr bwMode="auto">
          <a:xfrm>
            <a:off x="4283968" y="1340768"/>
            <a:ext cx="1828801" cy="18288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827584" y="836712"/>
          <a:ext cx="7248128"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15</a:t>
            </a:fld>
            <a:endParaRPr lang="zh-TW" altLang="en-US"/>
          </a:p>
        </p:txBody>
      </p:sp>
      <p:sp>
        <p:nvSpPr>
          <p:cNvPr id="5" name="雲朵形圖說文字 4"/>
          <p:cNvSpPr/>
          <p:nvPr/>
        </p:nvSpPr>
        <p:spPr>
          <a:xfrm>
            <a:off x="6300192" y="2924944"/>
            <a:ext cx="2448272" cy="1440160"/>
          </a:xfrm>
          <a:prstGeom prst="cloudCallout">
            <a:avLst>
              <a:gd name="adj1" fmla="val -44819"/>
              <a:gd name="adj2" fmla="val 7096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有效教學</a:t>
            </a:r>
            <a:endParaRPr lang="zh-TW" altLang="en-US" sz="4000" dirty="0">
              <a:latin typeface="標楷體" pitchFamily="65" charset="-120"/>
              <a:ea typeface="標楷體" pitchFamily="65" charset="-120"/>
            </a:endParaRPr>
          </a:p>
        </p:txBody>
      </p:sp>
      <p:sp>
        <p:nvSpPr>
          <p:cNvPr id="6" name="雲朵形圖說文字 5"/>
          <p:cNvSpPr/>
          <p:nvPr/>
        </p:nvSpPr>
        <p:spPr>
          <a:xfrm>
            <a:off x="5940152" y="260648"/>
            <a:ext cx="2736304" cy="1440160"/>
          </a:xfrm>
          <a:prstGeom prst="cloudCallout">
            <a:avLst>
              <a:gd name="adj1" fmla="val -32402"/>
              <a:gd name="adj2" fmla="val 889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差異化教學</a:t>
            </a:r>
            <a:endParaRPr lang="zh-TW" altLang="en-US" sz="4000" dirty="0">
              <a:latin typeface="標楷體" pitchFamily="65" charset="-120"/>
              <a:ea typeface="標楷體" pitchFamily="65" charset="-120"/>
            </a:endParaRPr>
          </a:p>
        </p:txBody>
      </p:sp>
      <p:sp>
        <p:nvSpPr>
          <p:cNvPr id="7" name="雲朵形圖說文字 6"/>
          <p:cNvSpPr/>
          <p:nvPr/>
        </p:nvSpPr>
        <p:spPr>
          <a:xfrm>
            <a:off x="179512" y="2348880"/>
            <a:ext cx="2448272" cy="1440160"/>
          </a:xfrm>
          <a:prstGeom prst="cloudCallout">
            <a:avLst>
              <a:gd name="adj1" fmla="val 42328"/>
              <a:gd name="adj2" fmla="val 6144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多元評量</a:t>
            </a:r>
            <a:endParaRPr lang="zh-TW" altLang="en-US" sz="4000" dirty="0">
              <a:latin typeface="標楷體" pitchFamily="65" charset="-120"/>
              <a:ea typeface="標楷體" pitchFamily="65" charset="-120"/>
            </a:endParaRPr>
          </a:p>
        </p:txBody>
      </p:sp>
      <p:sp>
        <p:nvSpPr>
          <p:cNvPr id="8" name="雲朵形圖說文字 7"/>
          <p:cNvSpPr/>
          <p:nvPr/>
        </p:nvSpPr>
        <p:spPr>
          <a:xfrm>
            <a:off x="323528" y="260648"/>
            <a:ext cx="2448272" cy="1440160"/>
          </a:xfrm>
          <a:prstGeom prst="cloudCallout">
            <a:avLst>
              <a:gd name="adj1" fmla="val 52288"/>
              <a:gd name="adj2" fmla="val 7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適性輔導</a:t>
            </a:r>
            <a:endParaRPr lang="zh-TW" altLang="en-US" sz="40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zh-TW" altLang="en-US" smtClean="0">
              <a:ea typeface="新細明體" pitchFamily="18" charset="-120"/>
            </a:endParaRPr>
          </a:p>
        </p:txBody>
      </p:sp>
      <p:pic>
        <p:nvPicPr>
          <p:cNvPr id="2050" name="Picture 2"/>
          <p:cNvPicPr>
            <a:picLocks noChangeAspect="1" noChangeArrowheads="1"/>
          </p:cNvPicPr>
          <p:nvPr/>
        </p:nvPicPr>
        <p:blipFill>
          <a:blip r:embed="rId3" cstate="print"/>
          <a:srcRect/>
          <a:stretch>
            <a:fillRect/>
          </a:stretch>
        </p:blipFill>
        <p:spPr bwMode="auto">
          <a:xfrm>
            <a:off x="0" y="0"/>
            <a:ext cx="9144000" cy="6488227"/>
          </a:xfrm>
          <a:prstGeom prst="rect">
            <a:avLst/>
          </a:prstGeom>
          <a:noFill/>
          <a:ln w="9525">
            <a:noFill/>
            <a:miter lim="800000"/>
            <a:headEnd/>
            <a:tailEnd/>
          </a:ln>
          <a:effectLst/>
        </p:spPr>
      </p:pic>
      <p:sp>
        <p:nvSpPr>
          <p:cNvPr id="6" name="文字方塊 5"/>
          <p:cNvSpPr txBox="1"/>
          <p:nvPr/>
        </p:nvSpPr>
        <p:spPr>
          <a:xfrm>
            <a:off x="899592" y="6488668"/>
            <a:ext cx="7128792" cy="369332"/>
          </a:xfrm>
          <a:prstGeom prst="rect">
            <a:avLst/>
          </a:prstGeom>
          <a:noFill/>
        </p:spPr>
        <p:txBody>
          <a:bodyPr wrap="square" rtlCol="0">
            <a:spAutoFit/>
          </a:bodyPr>
          <a:lstStyle/>
          <a:p>
            <a:r>
              <a:rPr lang="zh-TW" altLang="en-US" sz="1800" dirty="0" smtClean="0">
                <a:solidFill>
                  <a:schemeClr val="accent4"/>
                </a:solidFill>
              </a:rPr>
              <a:t>資料來源</a:t>
            </a:r>
            <a:r>
              <a:rPr lang="en-US" altLang="zh-TW" sz="1800" dirty="0" smtClean="0">
                <a:solidFill>
                  <a:schemeClr val="accent4"/>
                </a:solidFill>
              </a:rPr>
              <a:t>:</a:t>
            </a:r>
            <a:r>
              <a:rPr lang="zh-TW" altLang="en-US" sz="1800" dirty="0" smtClean="0">
                <a:solidFill>
                  <a:schemeClr val="accent4"/>
                </a:solidFill>
              </a:rPr>
              <a:t>宋曜廷</a:t>
            </a:r>
            <a:r>
              <a:rPr lang="en-US" altLang="zh-TW" sz="1800" dirty="0" smtClean="0">
                <a:solidFill>
                  <a:schemeClr val="accent4"/>
                </a:solidFill>
              </a:rPr>
              <a:t>‧</a:t>
            </a:r>
            <a:r>
              <a:rPr lang="zh-TW" altLang="en-US" sz="1800" dirty="0" smtClean="0">
                <a:solidFill>
                  <a:schemeClr val="accent4"/>
                </a:solidFill>
              </a:rPr>
              <a:t>以標準參照的入學考試和班級評量促成科教發展</a:t>
            </a:r>
            <a:endParaRPr lang="zh-TW" altLang="en-US" sz="1800" dirty="0">
              <a:solidFill>
                <a:schemeClr val="accent4"/>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827584" y="836712"/>
          <a:ext cx="7248128"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17</a:t>
            </a:fld>
            <a:endParaRPr lang="zh-TW" altLang="en-US"/>
          </a:p>
        </p:txBody>
      </p:sp>
      <p:sp>
        <p:nvSpPr>
          <p:cNvPr id="5" name="雲朵形圖說文字 4"/>
          <p:cNvSpPr/>
          <p:nvPr/>
        </p:nvSpPr>
        <p:spPr>
          <a:xfrm>
            <a:off x="6300192" y="2924944"/>
            <a:ext cx="2448272" cy="1440160"/>
          </a:xfrm>
          <a:prstGeom prst="cloudCallout">
            <a:avLst>
              <a:gd name="adj1" fmla="val -44819"/>
              <a:gd name="adj2" fmla="val 7096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有效教學</a:t>
            </a:r>
            <a:endParaRPr lang="zh-TW" altLang="en-US" sz="4000" dirty="0">
              <a:latin typeface="標楷體" pitchFamily="65" charset="-120"/>
              <a:ea typeface="標楷體" pitchFamily="65" charset="-120"/>
            </a:endParaRPr>
          </a:p>
        </p:txBody>
      </p:sp>
      <p:sp>
        <p:nvSpPr>
          <p:cNvPr id="6" name="雲朵形圖說文字 5"/>
          <p:cNvSpPr/>
          <p:nvPr/>
        </p:nvSpPr>
        <p:spPr>
          <a:xfrm>
            <a:off x="5940152" y="260648"/>
            <a:ext cx="2736304" cy="1440160"/>
          </a:xfrm>
          <a:prstGeom prst="cloudCallout">
            <a:avLst>
              <a:gd name="adj1" fmla="val -32402"/>
              <a:gd name="adj2" fmla="val 889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差異化教學</a:t>
            </a:r>
            <a:endParaRPr lang="zh-TW" altLang="en-US" sz="4000" dirty="0">
              <a:latin typeface="標楷體" pitchFamily="65" charset="-120"/>
              <a:ea typeface="標楷體" pitchFamily="65" charset="-120"/>
            </a:endParaRPr>
          </a:p>
        </p:txBody>
      </p:sp>
      <p:sp>
        <p:nvSpPr>
          <p:cNvPr id="7" name="雲朵形圖說文字 6"/>
          <p:cNvSpPr/>
          <p:nvPr/>
        </p:nvSpPr>
        <p:spPr>
          <a:xfrm>
            <a:off x="179512" y="2348880"/>
            <a:ext cx="2448272" cy="1440160"/>
          </a:xfrm>
          <a:prstGeom prst="cloudCallout">
            <a:avLst>
              <a:gd name="adj1" fmla="val 42328"/>
              <a:gd name="adj2" fmla="val 6144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多元評量</a:t>
            </a:r>
            <a:endParaRPr lang="zh-TW" altLang="en-US" sz="4000" dirty="0">
              <a:latin typeface="標楷體" pitchFamily="65" charset="-120"/>
              <a:ea typeface="標楷體" pitchFamily="65" charset="-120"/>
            </a:endParaRPr>
          </a:p>
        </p:txBody>
      </p:sp>
      <p:sp>
        <p:nvSpPr>
          <p:cNvPr id="8" name="雲朵形圖說文字 7"/>
          <p:cNvSpPr/>
          <p:nvPr/>
        </p:nvSpPr>
        <p:spPr>
          <a:xfrm>
            <a:off x="323528" y="260648"/>
            <a:ext cx="2448272" cy="1440160"/>
          </a:xfrm>
          <a:prstGeom prst="cloudCallout">
            <a:avLst>
              <a:gd name="adj1" fmla="val 52288"/>
              <a:gd name="adj2" fmla="val 7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dirty="0" smtClean="0">
                <a:latin typeface="標楷體" pitchFamily="65" charset="-120"/>
                <a:ea typeface="標楷體" pitchFamily="65" charset="-120"/>
              </a:rPr>
              <a:t>適性輔導</a:t>
            </a:r>
            <a:endParaRPr lang="zh-TW" altLang="en-US" sz="40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pPr algn="ctr"/>
            <a:r>
              <a:rPr lang="zh-TW" altLang="en-US" sz="5400" b="1" dirty="0" smtClean="0">
                <a:solidFill>
                  <a:srgbClr val="7030A0"/>
                </a:solidFill>
                <a:latin typeface="華康儷粗宋(P)" pitchFamily="18" charset="-120"/>
                <a:ea typeface="華康儷粗宋(P)" pitchFamily="18" charset="-120"/>
              </a:rPr>
              <a:t>健體領域課程綱要理念</a:t>
            </a:r>
            <a:endParaRPr lang="zh-TW" altLang="en-US" sz="5400" b="1" dirty="0">
              <a:solidFill>
                <a:srgbClr val="7030A0"/>
              </a:solidFill>
              <a:latin typeface="華康儷粗宋(P)" pitchFamily="18" charset="-120"/>
              <a:ea typeface="華康儷粗宋(P)" pitchFamily="18" charset="-120"/>
            </a:endParaRPr>
          </a:p>
        </p:txBody>
      </p:sp>
      <p:sp>
        <p:nvSpPr>
          <p:cNvPr id="6" name="內容版面配置區 5"/>
          <p:cNvSpPr>
            <a:spLocks noGrp="1"/>
          </p:cNvSpPr>
          <p:nvPr>
            <p:ph sz="quarter" idx="1"/>
          </p:nvPr>
        </p:nvSpPr>
        <p:spPr>
          <a:xfrm>
            <a:off x="457200" y="1844824"/>
            <a:ext cx="8686800" cy="4479776"/>
          </a:xfrm>
        </p:spPr>
        <p:txBody>
          <a:bodyPr/>
          <a:lstStyle/>
          <a:p>
            <a:r>
              <a:rPr lang="zh-TW" altLang="en-US" sz="3200" dirty="0" smtClean="0">
                <a:latin typeface="標楷體" pitchFamily="65" charset="-120"/>
                <a:ea typeface="標楷體" pitchFamily="65" charset="-120"/>
              </a:rPr>
              <a:t>健康教育的目標     健康行為的實踐</a:t>
            </a:r>
            <a:endParaRPr lang="en-US" altLang="zh-TW" sz="3200" dirty="0" smtClean="0">
              <a:latin typeface="標楷體" pitchFamily="65" charset="-120"/>
              <a:ea typeface="標楷體" pitchFamily="65" charset="-120"/>
            </a:endParaRPr>
          </a:p>
          <a:p>
            <a:r>
              <a:rPr lang="zh-TW" altLang="en-US" sz="3200" dirty="0" smtClean="0">
                <a:latin typeface="標楷體" pitchFamily="65" charset="-120"/>
                <a:ea typeface="標楷體" pitchFamily="65" charset="-120"/>
              </a:rPr>
              <a:t>體育的目標     培養學生具備良好的體適能</a:t>
            </a:r>
            <a:endParaRPr lang="zh-TW" altLang="en-US" sz="3200" dirty="0">
              <a:latin typeface="標楷體" pitchFamily="65" charset="-120"/>
              <a:ea typeface="標楷體" pitchFamily="65" charset="-120"/>
            </a:endParaRPr>
          </a:p>
        </p:txBody>
      </p:sp>
      <p:sp>
        <p:nvSpPr>
          <p:cNvPr id="7" name="燕尾形向右箭號 6"/>
          <p:cNvSpPr/>
          <p:nvPr/>
        </p:nvSpPr>
        <p:spPr bwMode="auto">
          <a:xfrm>
            <a:off x="3779912" y="2060848"/>
            <a:ext cx="792088" cy="144016"/>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8" name="燕尾形向右箭號 7"/>
          <p:cNvSpPr/>
          <p:nvPr/>
        </p:nvSpPr>
        <p:spPr bwMode="auto">
          <a:xfrm>
            <a:off x="2915816" y="2636912"/>
            <a:ext cx="792088" cy="144016"/>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 name="摺角紙張 8"/>
          <p:cNvSpPr/>
          <p:nvPr/>
        </p:nvSpPr>
        <p:spPr bwMode="auto">
          <a:xfrm>
            <a:off x="2339752" y="3717032"/>
            <a:ext cx="6480720" cy="2664296"/>
          </a:xfrm>
          <a:prstGeom prst="foldedCorner">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normalizeH="0" baseline="0" dirty="0" smtClean="0">
                <a:ln w="1905"/>
                <a:solidFill>
                  <a:srgbClr val="0070C0"/>
                </a:solidFill>
                <a:effectLst>
                  <a:innerShdw blurRad="69850" dist="43180" dir="5400000">
                    <a:srgbClr val="000000">
                      <a:alpha val="65000"/>
                    </a:srgbClr>
                  </a:innerShdw>
                </a:effectLst>
                <a:latin typeface="Verdana" pitchFamily="34" charset="0"/>
              </a:rPr>
              <a:t>鼓勵學生藉著健康行為的養成、運動行為的培養與鍛鍊，改善自己的健康，同時在與別人互動中影響他人、社區與環境，以達到全人健康的目的。</a:t>
            </a:r>
          </a:p>
        </p:txBody>
      </p:sp>
      <p:pic>
        <p:nvPicPr>
          <p:cNvPr id="10" name="Picture 2" descr="檢視詳細資料"/>
          <p:cNvPicPr>
            <a:picLocks noChangeAspect="1" noChangeArrowheads="1"/>
          </p:cNvPicPr>
          <p:nvPr/>
        </p:nvPicPr>
        <p:blipFill>
          <a:blip r:embed="rId2" cstate="print"/>
          <a:srcRect/>
          <a:stretch>
            <a:fillRect/>
          </a:stretch>
        </p:blipFill>
        <p:spPr bwMode="auto">
          <a:xfrm>
            <a:off x="0" y="4530385"/>
            <a:ext cx="2327616" cy="232761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Horizontal)">
                                      <p:cBhvr>
                                        <p:cTn id="7" dur="500"/>
                                        <p:tgtEl>
                                          <p:spTgt spid="6">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Horizontal)">
                                      <p:cBhvr>
                                        <p:cTn id="15" dur="500"/>
                                        <p:tgtEl>
                                          <p:spTgt spid="6">
                                            <p:txEl>
                                              <p:pRg st="1" end="1"/>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8"/>
          <p:cNvGrpSpPr>
            <a:grpSpLocks/>
          </p:cNvGrpSpPr>
          <p:nvPr/>
        </p:nvGrpSpPr>
        <p:grpSpPr bwMode="auto">
          <a:xfrm>
            <a:off x="755576" y="1340768"/>
            <a:ext cx="7466012" cy="5072062"/>
            <a:chOff x="429143" y="765175"/>
            <a:chExt cx="8530491" cy="5579653"/>
          </a:xfrm>
        </p:grpSpPr>
        <p:sp>
          <p:nvSpPr>
            <p:cNvPr id="23560" name="Oval 2"/>
            <p:cNvSpPr>
              <a:spLocks noChangeArrowheads="1"/>
            </p:cNvSpPr>
            <p:nvPr/>
          </p:nvSpPr>
          <p:spPr bwMode="auto">
            <a:xfrm>
              <a:off x="3357554" y="2714620"/>
              <a:ext cx="2743200" cy="1600200"/>
            </a:xfrm>
            <a:prstGeom prst="ellipse">
              <a:avLst/>
            </a:prstGeom>
            <a:solidFill>
              <a:srgbClr val="FFFFFF"/>
            </a:solidFill>
            <a:ln w="38100">
              <a:solidFill>
                <a:srgbClr val="008080"/>
              </a:solidFill>
              <a:round/>
              <a:headEnd/>
              <a:tailEnd/>
            </a:ln>
          </p:spPr>
          <p:txBody>
            <a:bodyPr lIns="91427" tIns="45713" rIns="91427" bIns="45713"/>
            <a:lstStyle/>
            <a:p>
              <a:pPr algn="ctr"/>
              <a:r>
                <a:rPr kumimoji="0" lang="en-US" altLang="zh-TW" sz="2800" b="1">
                  <a:solidFill>
                    <a:srgbClr val="FF0000"/>
                  </a:solidFill>
                  <a:latin typeface="標楷體" pitchFamily="65" charset="-120"/>
                  <a:ea typeface="標楷體" pitchFamily="65" charset="-120"/>
                </a:rPr>
                <a:t>Gardner</a:t>
              </a:r>
              <a:r>
                <a:rPr kumimoji="0" lang="zh-TW" altLang="en-US" sz="2800" b="1">
                  <a:solidFill>
                    <a:srgbClr val="0D0C0B"/>
                  </a:solidFill>
                  <a:latin typeface="Times New Roman" pitchFamily="18" charset="0"/>
                  <a:ea typeface="華康儷粗圓(P)" pitchFamily="34" charset="-120"/>
                </a:rPr>
                <a:t>多元智能</a:t>
              </a:r>
              <a:r>
                <a:rPr kumimoji="0" lang="zh-TW" altLang="en-US" sz="1400">
                  <a:latin typeface="Times New Roman" pitchFamily="18" charset="0"/>
                </a:rPr>
                <a:t> </a:t>
              </a:r>
              <a:endParaRPr kumimoji="0" lang="zh-TW" altLang="en-US" sz="1200">
                <a:latin typeface="Times New Roman" pitchFamily="18" charset="0"/>
              </a:endParaRPr>
            </a:p>
            <a:p>
              <a:pPr algn="ctr" eaLnBrk="0" fontAlgn="ctr" hangingPunct="0">
                <a:spcBef>
                  <a:spcPct val="30000"/>
                </a:spcBef>
              </a:pPr>
              <a:endParaRPr kumimoji="0" lang="zh-TW" altLang="en-US" sz="3200">
                <a:latin typeface="Times New Roman" pitchFamily="18" charset="0"/>
                <a:ea typeface="華康儷粗圓(P)" pitchFamily="34" charset="-120"/>
              </a:endParaRPr>
            </a:p>
          </p:txBody>
        </p:sp>
        <p:sp>
          <p:nvSpPr>
            <p:cNvPr id="24" name="AutoShape 3"/>
            <p:cNvSpPr>
              <a:spLocks noChangeArrowheads="1"/>
            </p:cNvSpPr>
            <p:nvPr/>
          </p:nvSpPr>
          <p:spPr bwMode="auto">
            <a:xfrm>
              <a:off x="1735108" y="765175"/>
              <a:ext cx="2760665" cy="1257387"/>
            </a:xfrm>
            <a:prstGeom prst="roundRect">
              <a:avLst>
                <a:gd name="adj" fmla="val 16667"/>
              </a:avLst>
            </a:prstGeom>
            <a:solidFill>
              <a:srgbClr val="FFCC99"/>
            </a:solidFill>
            <a:ln w="9525">
              <a:solidFill>
                <a:srgbClr val="000000"/>
              </a:solidFill>
              <a:round/>
              <a:headEnd/>
              <a:tailEnd/>
            </a:ln>
          </p:spPr>
          <p:txBody>
            <a:bodyPr lIns="91427" tIns="45713" rIns="91427" bIns="45713"/>
            <a:lstStyle/>
            <a:p>
              <a:pPr algn="just" fontAlgn="auto">
                <a:spcBef>
                  <a:spcPts val="0"/>
                </a:spcBef>
                <a:spcAft>
                  <a:spcPts val="0"/>
                </a:spcAft>
                <a:defRPr/>
              </a:pPr>
              <a:r>
                <a:rPr kumimoji="0" lang="zh-TW" altLang="en-US" sz="1600" b="1" dirty="0">
                  <a:solidFill>
                    <a:srgbClr val="0D0C0B"/>
                  </a:solidFill>
                  <a:latin typeface="+mn-ea"/>
                  <a:ea typeface="華康儷中黑"/>
                </a:rPr>
                <a:t>語文智能</a:t>
              </a:r>
              <a:r>
                <a:rPr kumimoji="0" lang="zh-TW" altLang="en-US" sz="1600" dirty="0">
                  <a:solidFill>
                    <a:srgbClr val="0D0C0B"/>
                  </a:solidFill>
                  <a:latin typeface="+mn-ea"/>
                  <a:ea typeface="華康儷中黑"/>
                </a:rPr>
                <a:t>：</a:t>
              </a:r>
            </a:p>
            <a:p>
              <a:pPr algn="just" eaLnBrk="0" fontAlgn="auto" hangingPunct="0">
                <a:spcBef>
                  <a:spcPts val="0"/>
                </a:spcBef>
                <a:spcAft>
                  <a:spcPts val="0"/>
                </a:spcAft>
                <a:defRPr/>
              </a:pPr>
              <a:r>
                <a:rPr kumimoji="0" lang="zh-TW" altLang="en-US" sz="1600" dirty="0">
                  <a:solidFill>
                    <a:srgbClr val="0D0C0B"/>
                  </a:solidFill>
                  <a:latin typeface="標楷體" pitchFamily="65" charset="-120"/>
                  <a:ea typeface="標楷體" pitchFamily="65" charset="-120"/>
                </a:rPr>
                <a:t>有效運用口頭語言和書面文字以表達自己想法和瞭解他人的能力</a:t>
              </a:r>
              <a:r>
                <a:rPr kumimoji="0" lang="zh-TW" altLang="en-US" sz="1600" dirty="0">
                  <a:latin typeface="標楷體" pitchFamily="65" charset="-120"/>
                  <a:ea typeface="標楷體" pitchFamily="65" charset="-120"/>
                </a:rPr>
                <a:t>。</a:t>
              </a:r>
            </a:p>
          </p:txBody>
        </p:sp>
        <p:sp>
          <p:nvSpPr>
            <p:cNvPr id="23562" name="AutoShape 4"/>
            <p:cNvSpPr>
              <a:spLocks noChangeArrowheads="1"/>
            </p:cNvSpPr>
            <p:nvPr/>
          </p:nvSpPr>
          <p:spPr bwMode="auto">
            <a:xfrm>
              <a:off x="6387883" y="3594295"/>
              <a:ext cx="2495550" cy="1493147"/>
            </a:xfrm>
            <a:prstGeom prst="roundRect">
              <a:avLst>
                <a:gd name="adj" fmla="val 16667"/>
              </a:avLst>
            </a:prstGeom>
            <a:solidFill>
              <a:srgbClr val="CCCCFF"/>
            </a:solidFill>
            <a:ln w="9525">
              <a:solidFill>
                <a:srgbClr val="000000"/>
              </a:solidFill>
              <a:round/>
              <a:headEnd/>
              <a:tailEnd/>
            </a:ln>
          </p:spPr>
          <p:txBody>
            <a:bodyPr lIns="91427" tIns="45713" rIns="91427" bIns="45713"/>
            <a:lstStyle/>
            <a:p>
              <a:pPr algn="just"/>
              <a:r>
                <a:rPr kumimoji="0" lang="zh-TW" altLang="en-US" sz="1600" b="1">
                  <a:solidFill>
                    <a:srgbClr val="0D0C0B"/>
                  </a:solidFill>
                  <a:latin typeface="Times New Roman" pitchFamily="18" charset="0"/>
                  <a:ea typeface="華康儷中黑" pitchFamily="49" charset="-120"/>
                </a:rPr>
                <a:t>肢體動覺智能</a:t>
              </a:r>
              <a:r>
                <a:rPr kumimoji="0" lang="zh-TW" altLang="en-US" sz="1600">
                  <a:solidFill>
                    <a:srgbClr val="0D0C0B"/>
                  </a:solidFill>
                  <a:latin typeface="Times New Roman" pitchFamily="18" charset="0"/>
                  <a:ea typeface="華康儷中黑" pitchFamily="49" charset="-120"/>
                </a:rPr>
                <a:t>：</a:t>
              </a:r>
            </a:p>
            <a:p>
              <a:pPr algn="just" eaLnBrk="0" hangingPunct="0"/>
              <a:r>
                <a:rPr kumimoji="0" lang="zh-TW" altLang="en-US" sz="1600">
                  <a:solidFill>
                    <a:srgbClr val="0D0C0B"/>
                  </a:solidFill>
                  <a:latin typeface="Times New Roman" pitchFamily="18" charset="0"/>
                  <a:ea typeface="標楷體" pitchFamily="65" charset="-120"/>
                </a:rPr>
                <a:t>善於運用肢體來表達想法和感覺，運用身體的部分生產或改造事物。</a:t>
              </a:r>
              <a:endParaRPr kumimoji="0" lang="zh-TW" altLang="en-US" sz="1600">
                <a:solidFill>
                  <a:srgbClr val="0D0C0B"/>
                </a:solidFill>
                <a:latin typeface="Times New Roman" pitchFamily="18" charset="0"/>
              </a:endParaRPr>
            </a:p>
          </p:txBody>
        </p:sp>
        <p:sp>
          <p:nvSpPr>
            <p:cNvPr id="23563" name="AutoShape 5"/>
            <p:cNvSpPr>
              <a:spLocks noChangeArrowheads="1"/>
            </p:cNvSpPr>
            <p:nvPr/>
          </p:nvSpPr>
          <p:spPr bwMode="auto">
            <a:xfrm>
              <a:off x="6306256" y="2022562"/>
              <a:ext cx="2653378" cy="1447800"/>
            </a:xfrm>
            <a:prstGeom prst="roundRect">
              <a:avLst>
                <a:gd name="adj" fmla="val 16667"/>
              </a:avLst>
            </a:prstGeom>
            <a:solidFill>
              <a:srgbClr val="FF99FF"/>
            </a:solidFill>
            <a:ln w="9525">
              <a:solidFill>
                <a:srgbClr val="000000"/>
              </a:solidFill>
              <a:round/>
              <a:headEnd/>
              <a:tailEnd/>
            </a:ln>
          </p:spPr>
          <p:txBody>
            <a:bodyPr lIns="91427" tIns="45713" rIns="91427" bIns="45713"/>
            <a:lstStyle/>
            <a:p>
              <a:pPr algn="just"/>
              <a:r>
                <a:rPr kumimoji="0" lang="zh-TW" altLang="en-US" sz="1600" b="1">
                  <a:solidFill>
                    <a:srgbClr val="0D0C0B"/>
                  </a:solidFill>
                  <a:latin typeface="Times New Roman" pitchFamily="18" charset="0"/>
                  <a:ea typeface="華康儷中黑" pitchFamily="49" charset="-120"/>
                </a:rPr>
                <a:t>視覺空間智能</a:t>
              </a:r>
              <a:r>
                <a:rPr kumimoji="0" lang="zh-TW" altLang="en-US" sz="1600">
                  <a:solidFill>
                    <a:srgbClr val="0D0C0B"/>
                  </a:solidFill>
                  <a:latin typeface="Times New Roman" pitchFamily="18" charset="0"/>
                  <a:ea typeface="華康儷中黑" pitchFamily="49" charset="-120"/>
                </a:rPr>
                <a:t>：</a:t>
              </a:r>
            </a:p>
            <a:p>
              <a:pPr algn="just" eaLnBrk="0" hangingPunct="0"/>
              <a:r>
                <a:rPr kumimoji="0" lang="zh-TW" altLang="en-US" sz="1600">
                  <a:solidFill>
                    <a:srgbClr val="0D0C0B"/>
                  </a:solidFill>
                  <a:latin typeface="Times New Roman" pitchFamily="18" charset="0"/>
                  <a:ea typeface="標楷體" pitchFamily="65" charset="-120"/>
                </a:rPr>
                <a:t>能以三度空間來思考，準確的感覺視覺空間，並把內在的空間世界表現出來。</a:t>
              </a:r>
              <a:endParaRPr kumimoji="0" lang="zh-TW" altLang="en-US" sz="1600">
                <a:solidFill>
                  <a:srgbClr val="0D0C0B"/>
                </a:solidFill>
                <a:latin typeface="Times New Roman" pitchFamily="18" charset="0"/>
              </a:endParaRPr>
            </a:p>
          </p:txBody>
        </p:sp>
        <p:sp>
          <p:nvSpPr>
            <p:cNvPr id="27" name="AutoShape 6"/>
            <p:cNvSpPr>
              <a:spLocks noChangeArrowheads="1"/>
            </p:cNvSpPr>
            <p:nvPr/>
          </p:nvSpPr>
          <p:spPr bwMode="auto">
            <a:xfrm>
              <a:off x="4744269" y="765175"/>
              <a:ext cx="2492217" cy="1143872"/>
            </a:xfrm>
            <a:prstGeom prst="roundRect">
              <a:avLst>
                <a:gd name="adj" fmla="val 16667"/>
              </a:avLst>
            </a:prstGeom>
            <a:solidFill>
              <a:srgbClr val="FFFF99"/>
            </a:solidFill>
            <a:ln w="9525">
              <a:solidFill>
                <a:srgbClr val="000000"/>
              </a:solidFill>
              <a:round/>
              <a:headEnd/>
              <a:tailEnd/>
            </a:ln>
          </p:spPr>
          <p:txBody>
            <a:bodyPr lIns="91427" tIns="45713" rIns="91427" bIns="45713"/>
            <a:lstStyle/>
            <a:p>
              <a:pPr algn="just" fontAlgn="auto">
                <a:spcBef>
                  <a:spcPts val="0"/>
                </a:spcBef>
                <a:spcAft>
                  <a:spcPts val="0"/>
                </a:spcAft>
                <a:defRPr/>
              </a:pPr>
              <a:r>
                <a:rPr kumimoji="0" lang="zh-TW" altLang="en-US" sz="1600" b="1" dirty="0">
                  <a:solidFill>
                    <a:srgbClr val="0D0C0B"/>
                  </a:solidFill>
                  <a:latin typeface="+mn-ea"/>
                  <a:ea typeface="華康儷中黑"/>
                </a:rPr>
                <a:t>邏輯數學智能</a:t>
              </a:r>
              <a:r>
                <a:rPr kumimoji="0" lang="zh-TW" altLang="en-US" sz="1600" dirty="0">
                  <a:solidFill>
                    <a:srgbClr val="0D0C0B"/>
                  </a:solidFill>
                  <a:latin typeface="+mn-ea"/>
                  <a:ea typeface="華康儷中黑"/>
                </a:rPr>
                <a:t>：</a:t>
              </a:r>
            </a:p>
            <a:p>
              <a:pPr algn="just" eaLnBrk="0" fontAlgn="auto" hangingPunct="0">
                <a:spcBef>
                  <a:spcPts val="0"/>
                </a:spcBef>
                <a:spcAft>
                  <a:spcPts val="0"/>
                </a:spcAft>
                <a:defRPr/>
              </a:pPr>
              <a:r>
                <a:rPr kumimoji="0" lang="zh-TW" altLang="en-US" sz="1600" dirty="0">
                  <a:solidFill>
                    <a:srgbClr val="0D0C0B"/>
                  </a:solidFill>
                  <a:latin typeface="標楷體" pitchFamily="65" charset="-120"/>
                  <a:ea typeface="標楷體" pitchFamily="65" charset="-120"/>
                </a:rPr>
                <a:t>有效運用數字和推理的能力。</a:t>
              </a:r>
            </a:p>
          </p:txBody>
        </p:sp>
        <p:sp>
          <p:nvSpPr>
            <p:cNvPr id="23565" name="AutoShape 7"/>
            <p:cNvSpPr>
              <a:spLocks noChangeArrowheads="1"/>
            </p:cNvSpPr>
            <p:nvPr/>
          </p:nvSpPr>
          <p:spPr bwMode="auto">
            <a:xfrm>
              <a:off x="429143" y="2133601"/>
              <a:ext cx="2542658" cy="1539282"/>
            </a:xfrm>
            <a:prstGeom prst="roundRect">
              <a:avLst>
                <a:gd name="adj" fmla="val 16667"/>
              </a:avLst>
            </a:prstGeom>
            <a:solidFill>
              <a:srgbClr val="99FF66"/>
            </a:solidFill>
            <a:ln w="9525">
              <a:solidFill>
                <a:srgbClr val="000000"/>
              </a:solidFill>
              <a:round/>
              <a:headEnd/>
              <a:tailEnd/>
            </a:ln>
          </p:spPr>
          <p:txBody>
            <a:bodyPr lIns="91427" tIns="45713" rIns="91427" bIns="45713"/>
            <a:lstStyle/>
            <a:p>
              <a:pPr algn="just"/>
              <a:r>
                <a:rPr kumimoji="0" lang="zh-TW" altLang="en-US" sz="1600" b="1">
                  <a:solidFill>
                    <a:srgbClr val="0D0C0B"/>
                  </a:solidFill>
                  <a:latin typeface="Times New Roman" pitchFamily="18" charset="0"/>
                  <a:ea typeface="華康儷中黑" pitchFamily="49" charset="-120"/>
                </a:rPr>
                <a:t>自然觀察者智能：</a:t>
              </a:r>
            </a:p>
            <a:p>
              <a:pPr algn="just" eaLnBrk="0" hangingPunct="0"/>
              <a:r>
                <a:rPr kumimoji="0" lang="zh-TW" altLang="en-US" sz="1600">
                  <a:solidFill>
                    <a:srgbClr val="0D0C0B"/>
                  </a:solidFill>
                  <a:latin typeface="Times New Roman" pitchFamily="18" charset="0"/>
                  <a:ea typeface="標楷體" pitchFamily="65" charset="-120"/>
                </a:rPr>
                <a:t>對生物的分辨觀察能力，對自然景物敏銳的注意力，對各種模型的辨別力。</a:t>
              </a:r>
              <a:endParaRPr kumimoji="0" lang="zh-TW" altLang="en-US" sz="1600">
                <a:solidFill>
                  <a:srgbClr val="0D0C0B"/>
                </a:solidFill>
                <a:latin typeface="Times New Roman" pitchFamily="18" charset="0"/>
              </a:endParaRPr>
            </a:p>
          </p:txBody>
        </p:sp>
        <p:sp>
          <p:nvSpPr>
            <p:cNvPr id="23566" name="AutoShape 8"/>
            <p:cNvSpPr>
              <a:spLocks noChangeArrowheads="1"/>
            </p:cNvSpPr>
            <p:nvPr/>
          </p:nvSpPr>
          <p:spPr bwMode="auto">
            <a:xfrm>
              <a:off x="755650" y="3830055"/>
              <a:ext cx="2216150" cy="1035733"/>
            </a:xfrm>
            <a:prstGeom prst="roundRect">
              <a:avLst>
                <a:gd name="adj" fmla="val 16667"/>
              </a:avLst>
            </a:prstGeom>
            <a:solidFill>
              <a:srgbClr val="99FFCC"/>
            </a:solidFill>
            <a:ln w="9525">
              <a:solidFill>
                <a:srgbClr val="000000"/>
              </a:solidFill>
              <a:round/>
              <a:headEnd/>
              <a:tailEnd/>
            </a:ln>
          </p:spPr>
          <p:txBody>
            <a:bodyPr lIns="91427" tIns="45713" rIns="91427" bIns="45713"/>
            <a:lstStyle/>
            <a:p>
              <a:pPr algn="just">
                <a:spcBef>
                  <a:spcPct val="50000"/>
                </a:spcBef>
              </a:pPr>
              <a:r>
                <a:rPr kumimoji="0" lang="zh-TW" altLang="en-US" sz="1700" b="1">
                  <a:latin typeface="Times New Roman" pitchFamily="18" charset="0"/>
                  <a:ea typeface="標楷體" pitchFamily="65" charset="-120"/>
                </a:rPr>
                <a:t> </a:t>
              </a:r>
              <a:r>
                <a:rPr kumimoji="0" lang="zh-TW" altLang="en-US" sz="1600" b="1">
                  <a:solidFill>
                    <a:srgbClr val="0D0C0B"/>
                  </a:solidFill>
                  <a:latin typeface="Times New Roman" pitchFamily="18" charset="0"/>
                  <a:ea typeface="華康儷中黑" pitchFamily="49" charset="-120"/>
                </a:rPr>
                <a:t>內省智能：</a:t>
              </a:r>
            </a:p>
            <a:p>
              <a:pPr algn="just" eaLnBrk="0" hangingPunct="0"/>
              <a:r>
                <a:rPr kumimoji="0" lang="zh-TW" altLang="en-US" sz="1600">
                  <a:solidFill>
                    <a:srgbClr val="0D0C0B"/>
                  </a:solidFill>
                  <a:latin typeface="Times New Roman" pitchFamily="18" charset="0"/>
                  <a:ea typeface="標楷體" pitchFamily="65" charset="-120"/>
                </a:rPr>
                <a:t>正確自我覺察的能力，即自知之明。</a:t>
              </a:r>
              <a:endParaRPr kumimoji="0" lang="zh-TW" altLang="en-US" sz="1600">
                <a:solidFill>
                  <a:srgbClr val="0D0C0B"/>
                </a:solidFill>
                <a:latin typeface="Times New Roman" pitchFamily="18" charset="0"/>
              </a:endParaRPr>
            </a:p>
          </p:txBody>
        </p:sp>
        <p:sp>
          <p:nvSpPr>
            <p:cNvPr id="23567" name="AutoShape 9"/>
            <p:cNvSpPr>
              <a:spLocks noChangeArrowheads="1"/>
            </p:cNvSpPr>
            <p:nvPr/>
          </p:nvSpPr>
          <p:spPr bwMode="auto">
            <a:xfrm>
              <a:off x="1490288" y="5089457"/>
              <a:ext cx="3012909" cy="1255371"/>
            </a:xfrm>
            <a:prstGeom prst="roundRect">
              <a:avLst>
                <a:gd name="adj" fmla="val 16667"/>
              </a:avLst>
            </a:prstGeom>
            <a:solidFill>
              <a:srgbClr val="66CCFF"/>
            </a:solidFill>
            <a:ln w="9525">
              <a:solidFill>
                <a:srgbClr val="000000"/>
              </a:solidFill>
              <a:round/>
              <a:headEnd/>
              <a:tailEnd/>
            </a:ln>
          </p:spPr>
          <p:txBody>
            <a:bodyPr lIns="91427" tIns="45713" rIns="91427" bIns="45713"/>
            <a:lstStyle/>
            <a:p>
              <a:pPr algn="just"/>
              <a:r>
                <a:rPr kumimoji="0" lang="zh-TW" altLang="en-US" sz="1600" b="1">
                  <a:solidFill>
                    <a:srgbClr val="0D0C0B"/>
                  </a:solidFill>
                  <a:latin typeface="Times New Roman" pitchFamily="18" charset="0"/>
                  <a:ea typeface="華康儷中黑" pitchFamily="49" charset="-120"/>
                </a:rPr>
                <a:t>人際智能：</a:t>
              </a:r>
            </a:p>
            <a:p>
              <a:pPr algn="just" eaLnBrk="0" hangingPunct="0"/>
              <a:r>
                <a:rPr kumimoji="0" lang="zh-TW" altLang="en-US" sz="1600">
                  <a:solidFill>
                    <a:srgbClr val="0D0C0B"/>
                  </a:solidFill>
                  <a:latin typeface="Times New Roman" pitchFamily="18" charset="0"/>
                  <a:ea typeface="標楷體" pitchFamily="65" charset="-120"/>
                </a:rPr>
                <a:t>覺察並區分他人情緒、動機、意向及感覺的能力，即察言觀色、善解人意。</a:t>
              </a:r>
              <a:endParaRPr kumimoji="0" lang="zh-TW" altLang="en-US" sz="1600">
                <a:solidFill>
                  <a:srgbClr val="0D0C0B"/>
                </a:solidFill>
                <a:latin typeface="Times New Roman" pitchFamily="18" charset="0"/>
              </a:endParaRPr>
            </a:p>
          </p:txBody>
        </p:sp>
        <p:sp>
          <p:nvSpPr>
            <p:cNvPr id="23568" name="AutoShape 10"/>
            <p:cNvSpPr>
              <a:spLocks noChangeArrowheads="1"/>
            </p:cNvSpPr>
            <p:nvPr/>
          </p:nvSpPr>
          <p:spPr bwMode="auto">
            <a:xfrm>
              <a:off x="4673725" y="5087442"/>
              <a:ext cx="2530425" cy="1079500"/>
            </a:xfrm>
            <a:prstGeom prst="roundRect">
              <a:avLst>
                <a:gd name="adj" fmla="val 16667"/>
              </a:avLst>
            </a:prstGeom>
            <a:solidFill>
              <a:srgbClr val="99CCFF"/>
            </a:solidFill>
            <a:ln w="9525">
              <a:solidFill>
                <a:srgbClr val="000000"/>
              </a:solidFill>
              <a:round/>
              <a:headEnd/>
              <a:tailEnd/>
            </a:ln>
          </p:spPr>
          <p:txBody>
            <a:bodyPr lIns="91427" tIns="45713" rIns="91427" bIns="45713"/>
            <a:lstStyle/>
            <a:p>
              <a:pPr algn="just"/>
              <a:r>
                <a:rPr kumimoji="0" lang="zh-TW" altLang="en-US" sz="1700" b="1">
                  <a:latin typeface="Times New Roman" pitchFamily="18" charset="0"/>
                  <a:ea typeface="標楷體" pitchFamily="65" charset="-120"/>
                </a:rPr>
                <a:t> </a:t>
              </a:r>
              <a:r>
                <a:rPr kumimoji="0" lang="zh-TW" altLang="en-US" sz="1600" b="1">
                  <a:solidFill>
                    <a:srgbClr val="0D0C0B"/>
                  </a:solidFill>
                  <a:latin typeface="Times New Roman" pitchFamily="18" charset="0"/>
                  <a:ea typeface="華康儷中黑" pitchFamily="49" charset="-120"/>
                </a:rPr>
                <a:t>音樂智能：</a:t>
              </a:r>
            </a:p>
            <a:p>
              <a:pPr algn="just" eaLnBrk="0" hangingPunct="0"/>
              <a:r>
                <a:rPr kumimoji="0" lang="zh-TW" altLang="en-US" sz="1600">
                  <a:solidFill>
                    <a:srgbClr val="0D0C0B"/>
                  </a:solidFill>
                  <a:latin typeface="Times New Roman" pitchFamily="18" charset="0"/>
                  <a:ea typeface="標楷體" pitchFamily="65" charset="-120"/>
                </a:rPr>
                <a:t>能察覺、辨別、改變和表達音樂的能力。</a:t>
              </a:r>
              <a:endParaRPr kumimoji="0" lang="zh-TW" altLang="en-US" sz="1600">
                <a:solidFill>
                  <a:srgbClr val="0D0C0B"/>
                </a:solidFill>
                <a:latin typeface="Times New Roman" pitchFamily="18" charset="0"/>
              </a:endParaRPr>
            </a:p>
          </p:txBody>
        </p:sp>
        <p:sp>
          <p:nvSpPr>
            <p:cNvPr id="23569" name="Line 12"/>
            <p:cNvSpPr>
              <a:spLocks noChangeShapeType="1"/>
            </p:cNvSpPr>
            <p:nvPr/>
          </p:nvSpPr>
          <p:spPr bwMode="auto">
            <a:xfrm flipH="1">
              <a:off x="5286380" y="1909763"/>
              <a:ext cx="371470" cy="876295"/>
            </a:xfrm>
            <a:prstGeom prst="line">
              <a:avLst/>
            </a:prstGeom>
            <a:noFill/>
            <a:ln w="38100">
              <a:solidFill>
                <a:srgbClr val="008000"/>
              </a:solidFill>
              <a:round/>
              <a:headEnd/>
              <a:tailEnd/>
            </a:ln>
          </p:spPr>
          <p:txBody>
            <a:bodyPr/>
            <a:lstStyle/>
            <a:p>
              <a:endParaRPr lang="zh-TW" altLang="en-US"/>
            </a:p>
          </p:txBody>
        </p:sp>
        <p:sp>
          <p:nvSpPr>
            <p:cNvPr id="23570" name="Line 21"/>
            <p:cNvSpPr>
              <a:spLocks noChangeShapeType="1"/>
            </p:cNvSpPr>
            <p:nvPr/>
          </p:nvSpPr>
          <p:spPr bwMode="auto">
            <a:xfrm>
              <a:off x="3779838" y="1916113"/>
              <a:ext cx="434972" cy="869945"/>
            </a:xfrm>
            <a:prstGeom prst="line">
              <a:avLst/>
            </a:prstGeom>
            <a:noFill/>
            <a:ln w="38100">
              <a:solidFill>
                <a:srgbClr val="008000"/>
              </a:solidFill>
              <a:round/>
              <a:headEnd/>
              <a:tailEnd/>
            </a:ln>
          </p:spPr>
          <p:txBody>
            <a:bodyPr/>
            <a:lstStyle/>
            <a:p>
              <a:endParaRPr lang="zh-TW" altLang="en-US"/>
            </a:p>
          </p:txBody>
        </p:sp>
        <p:sp>
          <p:nvSpPr>
            <p:cNvPr id="23571" name="Line 23"/>
            <p:cNvSpPr>
              <a:spLocks noChangeShapeType="1"/>
            </p:cNvSpPr>
            <p:nvPr/>
          </p:nvSpPr>
          <p:spPr bwMode="auto">
            <a:xfrm>
              <a:off x="5191125" y="4257675"/>
              <a:ext cx="462118" cy="829767"/>
            </a:xfrm>
            <a:prstGeom prst="line">
              <a:avLst/>
            </a:prstGeom>
            <a:noFill/>
            <a:ln w="38100">
              <a:solidFill>
                <a:srgbClr val="008000"/>
              </a:solidFill>
              <a:round/>
              <a:headEnd/>
              <a:tailEnd/>
            </a:ln>
          </p:spPr>
          <p:txBody>
            <a:bodyPr/>
            <a:lstStyle/>
            <a:p>
              <a:endParaRPr lang="zh-TW" altLang="en-US"/>
            </a:p>
          </p:txBody>
        </p:sp>
        <p:sp>
          <p:nvSpPr>
            <p:cNvPr id="23572" name="Line 24"/>
            <p:cNvSpPr>
              <a:spLocks noChangeShapeType="1"/>
            </p:cNvSpPr>
            <p:nvPr/>
          </p:nvSpPr>
          <p:spPr bwMode="auto">
            <a:xfrm>
              <a:off x="5857884" y="4000504"/>
              <a:ext cx="500066" cy="285752"/>
            </a:xfrm>
            <a:prstGeom prst="line">
              <a:avLst/>
            </a:prstGeom>
            <a:noFill/>
            <a:ln w="38100">
              <a:solidFill>
                <a:srgbClr val="008000"/>
              </a:solidFill>
              <a:round/>
              <a:headEnd/>
              <a:tailEnd/>
            </a:ln>
          </p:spPr>
          <p:txBody>
            <a:bodyPr/>
            <a:lstStyle/>
            <a:p>
              <a:endParaRPr lang="zh-TW" altLang="en-US"/>
            </a:p>
          </p:txBody>
        </p:sp>
        <p:sp>
          <p:nvSpPr>
            <p:cNvPr id="23573" name="Line 25"/>
            <p:cNvSpPr>
              <a:spLocks noChangeShapeType="1"/>
            </p:cNvSpPr>
            <p:nvPr/>
          </p:nvSpPr>
          <p:spPr bwMode="auto">
            <a:xfrm flipH="1">
              <a:off x="2987675" y="3933825"/>
              <a:ext cx="504825" cy="215900"/>
            </a:xfrm>
            <a:prstGeom prst="line">
              <a:avLst/>
            </a:prstGeom>
            <a:noFill/>
            <a:ln w="38100">
              <a:solidFill>
                <a:srgbClr val="008000"/>
              </a:solidFill>
              <a:round/>
              <a:headEnd/>
              <a:tailEnd/>
            </a:ln>
          </p:spPr>
          <p:txBody>
            <a:bodyPr/>
            <a:lstStyle/>
            <a:p>
              <a:endParaRPr lang="zh-TW" altLang="en-US"/>
            </a:p>
          </p:txBody>
        </p:sp>
        <p:sp>
          <p:nvSpPr>
            <p:cNvPr id="23574" name="Line 26"/>
            <p:cNvSpPr>
              <a:spLocks noChangeShapeType="1"/>
            </p:cNvSpPr>
            <p:nvPr/>
          </p:nvSpPr>
          <p:spPr bwMode="auto">
            <a:xfrm>
              <a:off x="2987675" y="2708275"/>
              <a:ext cx="577850" cy="309563"/>
            </a:xfrm>
            <a:prstGeom prst="line">
              <a:avLst/>
            </a:prstGeom>
            <a:noFill/>
            <a:ln w="38100">
              <a:solidFill>
                <a:srgbClr val="008000"/>
              </a:solidFill>
              <a:round/>
              <a:headEnd/>
              <a:tailEnd/>
            </a:ln>
          </p:spPr>
          <p:txBody>
            <a:bodyPr/>
            <a:lstStyle/>
            <a:p>
              <a:endParaRPr lang="zh-TW" altLang="en-US"/>
            </a:p>
          </p:txBody>
        </p:sp>
        <p:sp>
          <p:nvSpPr>
            <p:cNvPr id="23575" name="Line 27"/>
            <p:cNvSpPr>
              <a:spLocks noChangeShapeType="1"/>
            </p:cNvSpPr>
            <p:nvPr/>
          </p:nvSpPr>
          <p:spPr bwMode="auto">
            <a:xfrm flipV="1">
              <a:off x="5786446" y="2786058"/>
              <a:ext cx="500066" cy="214314"/>
            </a:xfrm>
            <a:prstGeom prst="line">
              <a:avLst/>
            </a:prstGeom>
            <a:noFill/>
            <a:ln w="38100">
              <a:solidFill>
                <a:srgbClr val="008000"/>
              </a:solidFill>
              <a:round/>
              <a:headEnd/>
              <a:tailEnd/>
            </a:ln>
          </p:spPr>
          <p:txBody>
            <a:bodyPr/>
            <a:lstStyle/>
            <a:p>
              <a:endParaRPr lang="zh-TW" altLang="en-US"/>
            </a:p>
          </p:txBody>
        </p:sp>
        <p:sp>
          <p:nvSpPr>
            <p:cNvPr id="23576" name="Line 23"/>
            <p:cNvSpPr>
              <a:spLocks noChangeShapeType="1"/>
            </p:cNvSpPr>
            <p:nvPr/>
          </p:nvSpPr>
          <p:spPr bwMode="auto">
            <a:xfrm flipH="1">
              <a:off x="3903809" y="4286256"/>
              <a:ext cx="382441" cy="803202"/>
            </a:xfrm>
            <a:prstGeom prst="line">
              <a:avLst/>
            </a:prstGeom>
            <a:noFill/>
            <a:ln w="38100">
              <a:solidFill>
                <a:srgbClr val="008000"/>
              </a:solidFill>
              <a:round/>
              <a:headEnd/>
              <a:tailEnd/>
            </a:ln>
          </p:spPr>
          <p:txBody>
            <a:bodyPr/>
            <a:lstStyle/>
            <a:p>
              <a:endParaRPr lang="zh-TW" altLang="en-US"/>
            </a:p>
          </p:txBody>
        </p:sp>
      </p:grpSp>
      <p:sp>
        <p:nvSpPr>
          <p:cNvPr id="23559" name="標題 2"/>
          <p:cNvSpPr txBox="1">
            <a:spLocks/>
          </p:cNvSpPr>
          <p:nvPr/>
        </p:nvSpPr>
        <p:spPr bwMode="auto">
          <a:xfrm>
            <a:off x="684213" y="404813"/>
            <a:ext cx="8229600" cy="928687"/>
          </a:xfrm>
          <a:prstGeom prst="rect">
            <a:avLst/>
          </a:prstGeom>
          <a:noFill/>
          <a:ln w="9525">
            <a:noFill/>
            <a:miter lim="800000"/>
            <a:headEnd/>
            <a:tailEnd/>
          </a:ln>
        </p:spPr>
        <p:txBody>
          <a:bodyPr anchor="ctr"/>
          <a:lstStyle/>
          <a:p>
            <a:pPr algn="ctr"/>
            <a:r>
              <a:rPr kumimoji="0" lang="zh-TW" altLang="en-US" sz="4000" b="1" dirty="0">
                <a:solidFill>
                  <a:srgbClr val="984807"/>
                </a:solidFill>
                <a:latin typeface="Times New Roman" pitchFamily="18" charset="0"/>
                <a:ea typeface="標楷體" pitchFamily="65" charset="-120"/>
                <a:cs typeface="Times New Roman" pitchFamily="18" charset="0"/>
              </a:rPr>
              <a:t>多元智能（</a:t>
            </a:r>
            <a:r>
              <a:rPr kumimoji="0" lang="en-US" altLang="zh-TW" sz="4000" b="1" dirty="0" smtClean="0">
                <a:solidFill>
                  <a:srgbClr val="984807"/>
                </a:solidFill>
                <a:latin typeface="Times New Roman" pitchFamily="18" charset="0"/>
                <a:ea typeface="標楷體" pitchFamily="65" charset="-120"/>
                <a:cs typeface="Times New Roman" pitchFamily="18" charset="0"/>
              </a:rPr>
              <a:t>Gardner</a:t>
            </a:r>
            <a:r>
              <a:rPr kumimoji="0" lang="zh-TW" altLang="en-US" sz="4000" b="1" dirty="0" smtClean="0">
                <a:solidFill>
                  <a:srgbClr val="984807"/>
                </a:solidFill>
                <a:latin typeface="Times New Roman" pitchFamily="18" charset="0"/>
                <a:ea typeface="標楷體" pitchFamily="65" charset="-120"/>
                <a:cs typeface="Times New Roman" pitchFamily="18" charset="0"/>
              </a:rPr>
              <a:t>，</a:t>
            </a:r>
            <a:r>
              <a:rPr kumimoji="0" lang="en-US" altLang="zh-TW" sz="4000" b="1" dirty="0" smtClean="0">
                <a:solidFill>
                  <a:srgbClr val="984807"/>
                </a:solidFill>
                <a:latin typeface="Times New Roman" pitchFamily="18" charset="0"/>
                <a:ea typeface="標楷體" pitchFamily="65" charset="-120"/>
                <a:cs typeface="Times New Roman" pitchFamily="18" charset="0"/>
              </a:rPr>
              <a:t>1983</a:t>
            </a:r>
            <a:r>
              <a:rPr kumimoji="0" lang="zh-TW" altLang="en-US" sz="4000" b="1" dirty="0">
                <a:solidFill>
                  <a:srgbClr val="984807"/>
                </a:solidFill>
                <a:latin typeface="Times New Roman" pitchFamily="18" charset="0"/>
                <a:ea typeface="標楷體" pitchFamily="65" charset="-120"/>
                <a:cs typeface="Times New Roman" pitchFamily="18" charset="0"/>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圓角矩形 14"/>
          <p:cNvSpPr>
            <a:spLocks noChangeArrowheads="1"/>
          </p:cNvSpPr>
          <p:nvPr/>
        </p:nvSpPr>
        <p:spPr bwMode="auto">
          <a:xfrm>
            <a:off x="553338" y="1124744"/>
            <a:ext cx="7942263" cy="4387636"/>
          </a:xfrm>
          <a:prstGeom prst="roundRect">
            <a:avLst>
              <a:gd name="adj" fmla="val 4912"/>
            </a:avLst>
          </a:prstGeom>
          <a:solidFill>
            <a:schemeClr val="bg1"/>
          </a:solidFill>
          <a:ln w="28575" algn="ctr">
            <a:solidFill>
              <a:srgbClr val="2D2D8A"/>
            </a:solidFill>
            <a:prstDash val="dash"/>
            <a:round/>
            <a:headEnd/>
            <a:tailEnd/>
          </a:ln>
        </p:spPr>
        <p:txBody>
          <a:bodyPr>
            <a:spAutoFit/>
          </a:bodyPr>
          <a:lstStyle/>
          <a:p>
            <a:pPr>
              <a:lnSpc>
                <a:spcPct val="150000"/>
              </a:lnSpc>
              <a:defRPr/>
            </a:pPr>
            <a:r>
              <a:rPr kumimoji="0" lang="zh-TW" altLang="en-US" sz="2000" dirty="0" smtClean="0">
                <a:ea typeface="標楷體" pitchFamily="65" charset="-120"/>
                <a:cs typeface="Times New Roman" pitchFamily="18" charset="0"/>
              </a:rPr>
              <a:t>為</a:t>
            </a:r>
            <a:r>
              <a:rPr kumimoji="0" lang="zh-TW" altLang="en-US" sz="2000" dirty="0">
                <a:ea typeface="標楷體" pitchFamily="65" charset="-120"/>
                <a:cs typeface="Times New Roman" pitchFamily="18" charset="0"/>
              </a:rPr>
              <a:t>因應十二年國民基本教育的正式實施，並落實以學生學習為核心的教學，向來在有效教學中扮演關鍵性角色的教師，除必須在</a:t>
            </a:r>
            <a:r>
              <a:rPr kumimoji="0" lang="zh-TW" altLang="en-US" sz="2000" b="1" u="sng" dirty="0">
                <a:effectLst>
                  <a:outerShdw blurRad="38100" dist="38100" dir="2700000" algn="tl">
                    <a:srgbClr val="C0C0C0"/>
                  </a:outerShdw>
                </a:effectLst>
                <a:ea typeface="標楷體" pitchFamily="65" charset="-120"/>
                <a:cs typeface="Times New Roman" pitchFamily="18" charset="0"/>
              </a:rPr>
              <a:t>課程設計</a:t>
            </a:r>
            <a:r>
              <a:rPr kumimoji="0" lang="zh-TW" altLang="en-US" sz="2000" dirty="0">
                <a:ea typeface="標楷體" pitchFamily="65" charset="-120"/>
                <a:cs typeface="Times New Roman" pitchFamily="18" charset="0"/>
              </a:rPr>
              <a:t>、</a:t>
            </a:r>
            <a:r>
              <a:rPr kumimoji="0" lang="zh-TW" altLang="en-US" sz="2000" b="1" u="sng" dirty="0">
                <a:effectLst>
                  <a:outerShdw blurRad="38100" dist="38100" dir="2700000" algn="tl">
                    <a:srgbClr val="C0C0C0"/>
                  </a:outerShdw>
                </a:effectLst>
                <a:ea typeface="標楷體" pitchFamily="65" charset="-120"/>
                <a:cs typeface="Times New Roman" pitchFamily="18" charset="0"/>
              </a:rPr>
              <a:t>教材教法</a:t>
            </a:r>
            <a:r>
              <a:rPr kumimoji="0" lang="zh-TW" altLang="en-US" sz="2000" dirty="0">
                <a:ea typeface="標楷體" pitchFamily="65" charset="-120"/>
                <a:cs typeface="Times New Roman" pitchFamily="18" charset="0"/>
              </a:rPr>
              <a:t>以及</a:t>
            </a:r>
            <a:r>
              <a:rPr kumimoji="0" lang="zh-TW" altLang="en-US" sz="2000" b="1" u="sng" dirty="0">
                <a:effectLst>
                  <a:outerShdw blurRad="38100" dist="38100" dir="2700000" algn="tl">
                    <a:srgbClr val="C0C0C0"/>
                  </a:outerShdw>
                </a:effectLst>
                <a:ea typeface="標楷體" pitchFamily="65" charset="-120"/>
                <a:cs typeface="Times New Roman" pitchFamily="18" charset="0"/>
              </a:rPr>
              <a:t>評量方式</a:t>
            </a:r>
            <a:r>
              <a:rPr kumimoji="0" lang="zh-TW" altLang="en-US" sz="2000" dirty="0">
                <a:ea typeface="標楷體" pitchFamily="65" charset="-120"/>
                <a:cs typeface="Times New Roman" pitchFamily="18" charset="0"/>
              </a:rPr>
              <a:t>上有所改變，尚須具備</a:t>
            </a:r>
            <a:r>
              <a:rPr kumimoji="0" lang="zh-TW" altLang="en-US" sz="2000" b="1" u="sng" dirty="0">
                <a:effectLst>
                  <a:outerShdw blurRad="38100" dist="38100" dir="2700000" algn="tl">
                    <a:srgbClr val="C0C0C0"/>
                  </a:outerShdw>
                </a:effectLst>
                <a:ea typeface="標楷體" pitchFamily="65" charset="-120"/>
                <a:cs typeface="Times New Roman" pitchFamily="18" charset="0"/>
              </a:rPr>
              <a:t>診斷學生學習成就</a:t>
            </a:r>
            <a:r>
              <a:rPr kumimoji="0" lang="zh-TW" altLang="en-US" sz="2000" dirty="0">
                <a:ea typeface="標楷體" pitchFamily="65" charset="-120"/>
                <a:cs typeface="Times New Roman" pitchFamily="18" charset="0"/>
              </a:rPr>
              <a:t>的能力，方能實踐有教無類、因材施教及適性揚才等十二年國民基本教育政策之理念。據此，教育部特規劃</a:t>
            </a:r>
            <a:r>
              <a:rPr kumimoji="0" lang="zh-TW" altLang="en-US" sz="2000" dirty="0">
                <a:effectLst>
                  <a:outerShdw blurRad="38100" dist="38100" dir="2700000" algn="tl">
                    <a:srgbClr val="C0C0C0"/>
                  </a:outerShdw>
                </a:effectLst>
                <a:ea typeface="標楷體" pitchFamily="65" charset="-120"/>
                <a:cs typeface="Times New Roman" pitchFamily="18" charset="0"/>
              </a:rPr>
              <a:t>專業能力研習五堂課</a:t>
            </a:r>
            <a:r>
              <a:rPr kumimoji="0" lang="zh-TW" altLang="en-US" sz="2000" dirty="0">
                <a:latin typeface="標楷體" pitchFamily="65" charset="-120"/>
                <a:ea typeface="標楷體" pitchFamily="65" charset="-120"/>
                <a:cs typeface="Times New Roman" pitchFamily="18" charset="0"/>
              </a:rPr>
              <a:t>，課程內容含涉</a:t>
            </a:r>
            <a:r>
              <a:rPr kumimoji="0" lang="zh-TW" altLang="en-US" sz="2800" b="1" i="1" dirty="0">
                <a:solidFill>
                  <a:srgbClr val="FF0000"/>
                </a:solidFill>
                <a:latin typeface="標楷體" pitchFamily="65" charset="-120"/>
                <a:ea typeface="標楷體" pitchFamily="65" charset="-120"/>
                <a:cs typeface="Times New Roman" pitchFamily="18" charset="0"/>
              </a:rPr>
              <a:t>十二年國民基本教</a:t>
            </a:r>
            <a:r>
              <a:rPr kumimoji="0" lang="zh-TW" altLang="en-US" sz="2800" b="1" i="1" dirty="0" smtClean="0">
                <a:solidFill>
                  <a:srgbClr val="FF0000"/>
                </a:solidFill>
                <a:latin typeface="標楷體" pitchFamily="65" charset="-120"/>
                <a:ea typeface="標楷體" pitchFamily="65" charset="-120"/>
                <a:cs typeface="Times New Roman" pitchFamily="18" charset="0"/>
              </a:rPr>
              <a:t>育</a:t>
            </a:r>
            <a:r>
              <a:rPr kumimoji="0" lang="zh-TW" altLang="en-US" sz="2800" b="1" i="1" dirty="0">
                <a:solidFill>
                  <a:srgbClr val="FF0000"/>
                </a:solidFill>
                <a:latin typeface="標楷體" pitchFamily="65" charset="-120"/>
                <a:ea typeface="標楷體" pitchFamily="65" charset="-120"/>
                <a:cs typeface="Times New Roman" pitchFamily="18" charset="0"/>
              </a:rPr>
              <a:t>理念與實施策略</a:t>
            </a:r>
            <a:r>
              <a:rPr kumimoji="0" lang="zh-TW" altLang="en-US" sz="2000" dirty="0">
                <a:latin typeface="標楷體" pitchFamily="65" charset="-120"/>
                <a:ea typeface="標楷體" pitchFamily="65" charset="-120"/>
                <a:cs typeface="Times New Roman" pitchFamily="18" charset="0"/>
              </a:rPr>
              <a:t>、</a:t>
            </a:r>
            <a:r>
              <a:rPr kumimoji="0" lang="zh-TW" altLang="en-US" sz="2800" b="1" i="1" dirty="0">
                <a:solidFill>
                  <a:schemeClr val="hlink"/>
                </a:solidFill>
                <a:effectLst>
                  <a:outerShdw blurRad="38100" dist="38100" dir="2700000" algn="tl">
                    <a:srgbClr val="C0C0C0"/>
                  </a:outerShdw>
                </a:effectLst>
                <a:latin typeface="標楷體" pitchFamily="65" charset="-120"/>
                <a:ea typeface="標楷體" pitchFamily="65" charset="-120"/>
                <a:cs typeface="Times New Roman" pitchFamily="18" charset="0"/>
              </a:rPr>
              <a:t>有效教學策略</a:t>
            </a:r>
            <a:r>
              <a:rPr kumimoji="0" lang="zh-TW" altLang="en-US" sz="2000" dirty="0">
                <a:latin typeface="標楷體" pitchFamily="65" charset="-120"/>
                <a:ea typeface="標楷體" pitchFamily="65" charset="-120"/>
                <a:cs typeface="Times New Roman" pitchFamily="18" charset="0"/>
              </a:rPr>
              <a:t>、</a:t>
            </a:r>
            <a:r>
              <a:rPr kumimoji="0" lang="zh-TW" altLang="en-US" sz="2800" b="1" dirty="0">
                <a:solidFill>
                  <a:schemeClr val="accent6"/>
                </a:solidFill>
                <a:latin typeface="標楷體" pitchFamily="65" charset="-120"/>
                <a:ea typeface="標楷體" pitchFamily="65" charset="-120"/>
                <a:cs typeface="Times New Roman" pitchFamily="18" charset="0"/>
              </a:rPr>
              <a:t>差異化教學</a:t>
            </a:r>
            <a:r>
              <a:rPr kumimoji="0" lang="zh-TW" altLang="en-US" sz="2800" b="1" dirty="0" smtClean="0">
                <a:solidFill>
                  <a:schemeClr val="accent6"/>
                </a:solidFill>
                <a:latin typeface="標楷體" pitchFamily="65" charset="-120"/>
                <a:ea typeface="標楷體" pitchFamily="65" charset="-120"/>
                <a:cs typeface="Times New Roman" pitchFamily="18" charset="0"/>
              </a:rPr>
              <a:t>策</a:t>
            </a:r>
            <a:r>
              <a:rPr kumimoji="0" lang="zh-TW" altLang="en-US" sz="2800" b="1" dirty="0">
                <a:solidFill>
                  <a:schemeClr val="accent6"/>
                </a:solidFill>
                <a:latin typeface="標楷體" pitchFamily="65" charset="-120"/>
                <a:ea typeface="標楷體" pitchFamily="65" charset="-120"/>
                <a:cs typeface="Times New Roman" pitchFamily="18" charset="0"/>
              </a:rPr>
              <a:t>略</a:t>
            </a:r>
            <a:r>
              <a:rPr kumimoji="0" lang="zh-TW" altLang="en-US" sz="2800" b="1" dirty="0">
                <a:solidFill>
                  <a:srgbClr val="0070C0"/>
                </a:solidFill>
                <a:latin typeface="標楷體" pitchFamily="65" charset="-120"/>
                <a:ea typeface="標楷體" pitchFamily="65" charset="-120"/>
                <a:cs typeface="Times New Roman" pitchFamily="18" charset="0"/>
              </a:rPr>
              <a:t>、</a:t>
            </a:r>
            <a:r>
              <a:rPr kumimoji="0" lang="zh-TW" altLang="en-US" sz="2800" b="1" dirty="0" smtClean="0">
                <a:solidFill>
                  <a:schemeClr val="accent3">
                    <a:lumMod val="75000"/>
                  </a:schemeClr>
                </a:solidFill>
                <a:latin typeface="標楷體" pitchFamily="65" charset="-120"/>
                <a:ea typeface="標楷體" pitchFamily="65" charset="-120"/>
                <a:cs typeface="Times New Roman" pitchFamily="18" charset="0"/>
              </a:rPr>
              <a:t>多元</a:t>
            </a:r>
            <a:r>
              <a:rPr kumimoji="0" lang="zh-TW" altLang="en-US" sz="2800" b="1" dirty="0">
                <a:solidFill>
                  <a:schemeClr val="accent3">
                    <a:lumMod val="75000"/>
                  </a:schemeClr>
                </a:solidFill>
                <a:latin typeface="標楷體" pitchFamily="65" charset="-120"/>
                <a:ea typeface="標楷體" pitchFamily="65" charset="-120"/>
                <a:cs typeface="Times New Roman" pitchFamily="18" charset="0"/>
              </a:rPr>
              <a:t>評量理念與應用</a:t>
            </a:r>
            <a:r>
              <a:rPr kumimoji="0" lang="zh-TW" altLang="en-US" sz="2800" b="1" dirty="0">
                <a:solidFill>
                  <a:srgbClr val="0070C0"/>
                </a:solidFill>
                <a:latin typeface="標楷體" pitchFamily="65" charset="-120"/>
                <a:ea typeface="標楷體" pitchFamily="65" charset="-120"/>
                <a:cs typeface="Times New Roman" pitchFamily="18" charset="0"/>
              </a:rPr>
              <a:t>、</a:t>
            </a:r>
            <a:r>
              <a:rPr kumimoji="0" lang="zh-TW" altLang="en-US" sz="2800" b="1" dirty="0">
                <a:solidFill>
                  <a:schemeClr val="accent2"/>
                </a:solidFill>
                <a:latin typeface="標楷體" pitchFamily="65" charset="-120"/>
                <a:ea typeface="標楷體" pitchFamily="65" charset="-120"/>
                <a:cs typeface="Times New Roman" pitchFamily="18" charset="0"/>
              </a:rPr>
              <a:t>適性輔導作法</a:t>
            </a:r>
            <a:r>
              <a:rPr kumimoji="0" lang="zh-TW" altLang="en-US" sz="2000" dirty="0">
                <a:latin typeface="標楷體" pitchFamily="65" charset="-120"/>
                <a:ea typeface="標楷體" pitchFamily="65" charset="-120"/>
                <a:cs typeface="Times New Roman" pitchFamily="18" charset="0"/>
              </a:rPr>
              <a:t>等主題。</a:t>
            </a:r>
          </a:p>
        </p:txBody>
      </p:sp>
    </p:spTree>
    <p:extLst>
      <p:ext uri="{BB962C8B-B14F-4D97-AF65-F5344CB8AC3E}">
        <p14:creationId xmlns:p14="http://schemas.microsoft.com/office/powerpoint/2010/main" xmlns="" val="2223580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20</a:t>
            </a:fld>
            <a:endParaRPr lang="zh-TW" altLang="en-US"/>
          </a:p>
        </p:txBody>
      </p:sp>
      <p:graphicFrame>
        <p:nvGraphicFramePr>
          <p:cNvPr id="5" name="資料庫圖表 4"/>
          <p:cNvGraphicFramePr/>
          <p:nvPr/>
        </p:nvGraphicFramePr>
        <p:xfrm>
          <a:off x="251520" y="188640"/>
          <a:ext cx="8496944"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2" cstate="print"/>
          <a:srcRect/>
          <a:stretch>
            <a:fillRect/>
          </a:stretch>
        </p:blipFill>
        <p:spPr bwMode="auto">
          <a:xfrm>
            <a:off x="0" y="1484784"/>
            <a:ext cx="9144000" cy="4824660"/>
          </a:xfrm>
          <a:prstGeom prst="rect">
            <a:avLst/>
          </a:prstGeom>
          <a:noFill/>
          <a:ln w="9525">
            <a:noFill/>
            <a:miter lim="800000"/>
            <a:headEnd/>
            <a:tailEnd/>
          </a:ln>
        </p:spPr>
      </p:pic>
      <p:sp>
        <p:nvSpPr>
          <p:cNvPr id="4" name="標題 1"/>
          <p:cNvSpPr txBox="1">
            <a:spLocks/>
          </p:cNvSpPr>
          <p:nvPr/>
        </p:nvSpPr>
        <p:spPr>
          <a:xfrm>
            <a:off x="457200" y="404664"/>
            <a:ext cx="7467600" cy="1012974"/>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400" b="1" i="0" u="none" strike="noStrike" kern="1200" cap="small" spc="0" normalizeH="0" baseline="0" noProof="0" smtClean="0">
                <a:ln w="1905">
                  <a:solidFill>
                    <a:srgbClr val="7030A0"/>
                  </a:solidFill>
                </a:ln>
                <a:solidFill>
                  <a:srgbClr val="002060"/>
                </a:solidFill>
                <a:effectLst>
                  <a:innerShdw blurRad="69850" dist="43180" dir="5400000">
                    <a:srgbClr val="000000">
                      <a:alpha val="65000"/>
                    </a:srgbClr>
                  </a:innerShdw>
                </a:effectLst>
                <a:uLnTx/>
                <a:uFillTx/>
                <a:latin typeface="+mj-lt"/>
                <a:ea typeface="+mj-ea"/>
                <a:cs typeface="+mj-cs"/>
              </a:rPr>
              <a:t>學習的層次</a:t>
            </a:r>
            <a:endParaRPr kumimoji="0" lang="zh-TW" altLang="en-US" sz="5400" b="0" i="0" u="none" strike="noStrike" kern="1200" cap="small" spc="0" normalizeH="0" baseline="0" noProof="0" dirty="0">
              <a:ln>
                <a:noFill/>
              </a:ln>
              <a:solidFill>
                <a:schemeClr val="tx2"/>
              </a:solidFill>
              <a:effectLst/>
              <a:uLnTx/>
              <a:uFillTx/>
              <a:latin typeface="+mj-lt"/>
              <a:ea typeface="+mj-ea"/>
              <a:cs typeface="+mj-cs"/>
            </a:endParaRPr>
          </a:p>
        </p:txBody>
      </p:sp>
      <p:sp>
        <p:nvSpPr>
          <p:cNvPr id="5" name="文字方塊 4"/>
          <p:cNvSpPr txBox="1"/>
          <p:nvPr/>
        </p:nvSpPr>
        <p:spPr>
          <a:xfrm>
            <a:off x="4427984" y="6309320"/>
            <a:ext cx="3384376" cy="369332"/>
          </a:xfrm>
          <a:prstGeom prst="rect">
            <a:avLst/>
          </a:prstGeom>
          <a:noFill/>
        </p:spPr>
        <p:txBody>
          <a:bodyPr wrap="square" rtlCol="0">
            <a:spAutoFit/>
          </a:bodyPr>
          <a:lstStyle/>
          <a:p>
            <a:r>
              <a:rPr lang="zh-TW" altLang="en-US" dirty="0" smtClean="0"/>
              <a:t>資料來源：高松景</a:t>
            </a:r>
            <a:r>
              <a:rPr lang="en-US" altLang="zh-TW" dirty="0" smtClean="0"/>
              <a:t>‧</a:t>
            </a:r>
            <a:r>
              <a:rPr lang="zh-TW" altLang="en-US" dirty="0" smtClean="0"/>
              <a:t>健康素養</a:t>
            </a:r>
            <a:endParaRPr lang="zh-TW" alt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nvGraphicFramePr>
        <p:xfrm>
          <a:off x="395536" y="620688"/>
          <a:ext cx="8172400"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資料庫圖表 5"/>
          <p:cNvGraphicFramePr/>
          <p:nvPr/>
        </p:nvGraphicFramePr>
        <p:xfrm>
          <a:off x="0" y="2060848"/>
          <a:ext cx="8820472" cy="2736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資料庫圖表 6"/>
          <p:cNvGraphicFramePr/>
          <p:nvPr/>
        </p:nvGraphicFramePr>
        <p:xfrm>
          <a:off x="611560" y="4221088"/>
          <a:ext cx="8100392" cy="23042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投影片編號版面配置區 7"/>
          <p:cNvSpPr>
            <a:spLocks noGrp="1"/>
          </p:cNvSpPr>
          <p:nvPr>
            <p:ph type="sldNum" sz="quarter" idx="15"/>
          </p:nvPr>
        </p:nvSpPr>
        <p:spPr/>
        <p:txBody>
          <a:bodyPr/>
          <a:lstStyle/>
          <a:p>
            <a:fld id="{360D444F-6567-420D-8327-BF0AAEBE1070}" type="slidenum">
              <a:rPr lang="zh-TW" altLang="en-US" smtClean="0"/>
              <a:pPr/>
              <a:t>22</a:t>
            </a:fld>
            <a:endParaRPr lang="zh-TW" altLang="en-US"/>
          </a:p>
        </p:txBody>
      </p:sp>
      <p:sp>
        <p:nvSpPr>
          <p:cNvPr id="9" name="標題 8"/>
          <p:cNvSpPr>
            <a:spLocks noGrp="1"/>
          </p:cNvSpPr>
          <p:nvPr>
            <p:ph type="title"/>
          </p:nvPr>
        </p:nvSpPr>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6" grpId="0">
        <p:bldAsOne/>
      </p:bldGraphic>
      <p:bldGraphic spid="6" grpId="1">
        <p:bldAsOne/>
      </p:bldGraphic>
      <p:bldGraphic spid="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撞樹的羚羊.WMV">
            <a:hlinkClick r:id="" action="ppaction://media"/>
          </p:cNvPr>
          <p:cNvPicPr>
            <a:picLocks noGrp="1" noRot="1" noChangeAspect="1"/>
          </p:cNvPicPr>
          <p:nvPr>
            <p:ph sz="quarter" idx="1"/>
            <a:videoFile r:link="rId1"/>
          </p:nvPr>
        </p:nvPicPr>
        <p:blipFill>
          <a:blip r:embed="rId3" cstate="print"/>
          <a:stretch>
            <a:fillRect/>
          </a:stretch>
        </p:blipFill>
        <p:spPr>
          <a:xfrm>
            <a:off x="468313" y="404813"/>
            <a:ext cx="8207375" cy="6156325"/>
          </a:xfrm>
          <a:prstGeom prst="rect">
            <a:avLst/>
          </a:prstGeom>
        </p:spPr>
      </p:pic>
      <p:sp>
        <p:nvSpPr>
          <p:cNvPr id="3" name="投影片編號版面配置區 2"/>
          <p:cNvSpPr>
            <a:spLocks noGrp="1"/>
          </p:cNvSpPr>
          <p:nvPr>
            <p:ph type="sldNum" sz="quarter" idx="15"/>
          </p:nvPr>
        </p:nvSpPr>
        <p:spPr/>
        <p:txBody>
          <a:bodyPr/>
          <a:lstStyle/>
          <a:p>
            <a:fld id="{360D444F-6567-420D-8327-BF0AAEBE1070}" type="slidenum">
              <a:rPr lang="zh-TW" altLang="en-US" smtClean="0"/>
              <a:pPr/>
              <a:t>23</a:t>
            </a:fld>
            <a:endParaRPr lang="zh-TW"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24</a:t>
            </a:fld>
            <a:endParaRPr lang="zh-TW" altLang="en-US"/>
          </a:p>
        </p:txBody>
      </p:sp>
      <p:pic>
        <p:nvPicPr>
          <p:cNvPr id="63490" name="Picture 2" descr="檢視詳細資料"/>
          <p:cNvPicPr>
            <a:picLocks noChangeAspect="1" noChangeArrowheads="1"/>
          </p:cNvPicPr>
          <p:nvPr/>
        </p:nvPicPr>
        <p:blipFill>
          <a:blip r:embed="rId2" cstate="print"/>
          <a:srcRect/>
          <a:stretch>
            <a:fillRect/>
          </a:stretch>
        </p:blipFill>
        <p:spPr bwMode="auto">
          <a:xfrm>
            <a:off x="5926539" y="-12301"/>
            <a:ext cx="3225279" cy="3225277"/>
          </a:xfrm>
          <a:prstGeom prst="rect">
            <a:avLst/>
          </a:prstGeom>
          <a:noFill/>
        </p:spPr>
      </p:pic>
      <p:pic>
        <p:nvPicPr>
          <p:cNvPr id="8" name="Picture 4" descr="檢視詳細資料"/>
          <p:cNvPicPr>
            <a:picLocks noChangeAspect="1" noChangeArrowheads="1"/>
          </p:cNvPicPr>
          <p:nvPr/>
        </p:nvPicPr>
        <p:blipFill>
          <a:blip r:embed="rId3" cstate="print"/>
          <a:srcRect/>
          <a:stretch>
            <a:fillRect/>
          </a:stretch>
        </p:blipFill>
        <p:spPr bwMode="auto">
          <a:xfrm>
            <a:off x="72880" y="3905674"/>
            <a:ext cx="2952328" cy="2952326"/>
          </a:xfrm>
          <a:prstGeom prst="rect">
            <a:avLst/>
          </a:prstGeom>
          <a:noFill/>
        </p:spPr>
      </p:pic>
      <p:sp>
        <p:nvSpPr>
          <p:cNvPr id="6" name="矩形 5"/>
          <p:cNvSpPr/>
          <p:nvPr/>
        </p:nvSpPr>
        <p:spPr>
          <a:xfrm rot="872312">
            <a:off x="683192" y="2496728"/>
            <a:ext cx="7380216" cy="1870063"/>
          </a:xfrm>
          <a:prstGeom prst="rect">
            <a:avLst/>
          </a:prstGeom>
          <a:noFill/>
        </p:spPr>
        <p:txBody>
          <a:bodyPr wrap="square" lIns="91440" tIns="45720" rIns="91440" bIns="45720">
            <a:prstTxWarp prst="textCurve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TW" alt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探討評量的可能性</a:t>
            </a:r>
            <a:endParaRPr lang="zh-TW" alt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xmlns="" val="941004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132856"/>
            <a:ext cx="8388424" cy="1656184"/>
          </a:xfrm>
        </p:spPr>
        <p:txBody>
          <a:bodyPr>
            <a:noAutofit/>
          </a:bodyPr>
          <a:lstStyle/>
          <a:p>
            <a:r>
              <a:rPr lang="zh-TW" altLang="en-US" sz="8800" dirty="0" smtClean="0">
                <a:ln>
                  <a:solidFill>
                    <a:srgbClr val="FF0000"/>
                  </a:solidFill>
                </a:ln>
                <a:solidFill>
                  <a:srgbClr val="C00000"/>
                </a:solidFill>
                <a:latin typeface="華康布丁體" pitchFamily="81" charset="-120"/>
                <a:ea typeface="華康布丁體" pitchFamily="81" charset="-120"/>
              </a:rPr>
              <a:t>我們的方向</a:t>
            </a:r>
            <a:r>
              <a:rPr lang="en-US" altLang="zh-TW" sz="8800" dirty="0" smtClean="0">
                <a:ln>
                  <a:solidFill>
                    <a:srgbClr val="FF0000"/>
                  </a:solidFill>
                </a:ln>
                <a:solidFill>
                  <a:srgbClr val="C00000"/>
                </a:solidFill>
                <a:latin typeface="華康布丁體" pitchFamily="81" charset="-120"/>
                <a:ea typeface="華康布丁體" pitchFamily="81" charset="-120"/>
              </a:rPr>
              <a:t>……</a:t>
            </a:r>
            <a:endParaRPr lang="zh-TW" altLang="en-US" sz="8800" dirty="0">
              <a:ln>
                <a:solidFill>
                  <a:srgbClr val="FF0000"/>
                </a:solidFill>
              </a:ln>
              <a:solidFill>
                <a:srgbClr val="C00000"/>
              </a:solidFill>
              <a:latin typeface="華康布丁體" pitchFamily="81" charset="-120"/>
              <a:ea typeface="華康布丁體" pitchFamily="81"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25</a:t>
            </a:fld>
            <a:endParaRPr lang="zh-TW" altLang="en-US"/>
          </a:p>
        </p:txBody>
      </p:sp>
      <p:pic>
        <p:nvPicPr>
          <p:cNvPr id="62466" name="Picture 2" descr="檢視詳細資料"/>
          <p:cNvPicPr>
            <a:picLocks noChangeAspect="1" noChangeArrowheads="1"/>
          </p:cNvPicPr>
          <p:nvPr/>
        </p:nvPicPr>
        <p:blipFill>
          <a:blip r:embed="rId2" cstate="print"/>
          <a:srcRect/>
          <a:stretch>
            <a:fillRect/>
          </a:stretch>
        </p:blipFill>
        <p:spPr bwMode="auto">
          <a:xfrm>
            <a:off x="755576" y="4249689"/>
            <a:ext cx="2088232" cy="2088231"/>
          </a:xfrm>
          <a:prstGeom prst="rect">
            <a:avLst/>
          </a:prstGeom>
          <a:noFill/>
        </p:spPr>
      </p:pic>
      <p:pic>
        <p:nvPicPr>
          <p:cNvPr id="6" name="Picture 6" descr="檢視詳細資料"/>
          <p:cNvPicPr>
            <a:picLocks noChangeAspect="1" noChangeArrowheads="1"/>
          </p:cNvPicPr>
          <p:nvPr/>
        </p:nvPicPr>
        <p:blipFill>
          <a:blip r:embed="rId3" cstate="print"/>
          <a:srcRect/>
          <a:stretch>
            <a:fillRect/>
          </a:stretch>
        </p:blipFill>
        <p:spPr bwMode="auto">
          <a:xfrm>
            <a:off x="6156175" y="260648"/>
            <a:ext cx="2376265" cy="237626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251520" y="0"/>
          <a:ext cx="864096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26</a:t>
            </a:fld>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323850" y="765175"/>
            <a:ext cx="8229600" cy="857250"/>
          </a:xfrm>
          <a:prstGeom prst="rect">
            <a:avLst/>
          </a:prstGeom>
        </p:spPr>
        <p:txBody>
          <a:bodyPr>
            <a:normAutofit/>
          </a:bodyPr>
          <a:lstStyle/>
          <a:p>
            <a:pPr algn="ctr" eaLnBrk="0" fontAlgn="auto" hangingPunct="0">
              <a:spcAft>
                <a:spcPts val="0"/>
              </a:spcAft>
              <a:defRPr/>
            </a:pPr>
            <a:r>
              <a:rPr kumimoji="0" lang="zh-TW" altLang="en-US" sz="4000" b="1" u="sng" dirty="0">
                <a:solidFill>
                  <a:schemeClr val="accent6">
                    <a:lumMod val="50000"/>
                  </a:schemeClr>
                </a:solidFill>
                <a:latin typeface="標楷體" pitchFamily="65" charset="-120"/>
                <a:ea typeface="標楷體" pitchFamily="65" charset="-120"/>
                <a:cs typeface="+mj-cs"/>
              </a:rPr>
              <a:t>評量貫穿整個學習過程</a:t>
            </a:r>
            <a:endParaRPr kumimoji="0" lang="zh-TW" altLang="en-US" sz="4000" b="1" u="sng" dirty="0">
              <a:solidFill>
                <a:schemeClr val="accent6">
                  <a:lumMod val="50000"/>
                </a:schemeClr>
              </a:solidFill>
              <a:latin typeface="+mj-lt"/>
              <a:ea typeface="+mj-ea"/>
              <a:cs typeface="+mj-cs"/>
            </a:endParaRPr>
          </a:p>
        </p:txBody>
      </p:sp>
      <p:grpSp>
        <p:nvGrpSpPr>
          <p:cNvPr id="3" name="群組 11"/>
          <p:cNvGrpSpPr>
            <a:grpSpLocks/>
          </p:cNvGrpSpPr>
          <p:nvPr/>
        </p:nvGrpSpPr>
        <p:grpSpPr bwMode="auto">
          <a:xfrm>
            <a:off x="250825" y="1844675"/>
            <a:ext cx="8677275" cy="3567113"/>
            <a:chOff x="179512" y="2852936"/>
            <a:chExt cx="8676456" cy="2029555"/>
          </a:xfrm>
        </p:grpSpPr>
        <p:sp>
          <p:nvSpPr>
            <p:cNvPr id="24" name="矩形 23"/>
            <p:cNvSpPr/>
            <p:nvPr/>
          </p:nvSpPr>
          <p:spPr>
            <a:xfrm>
              <a:off x="971600" y="2996550"/>
              <a:ext cx="7273238" cy="504002"/>
            </a:xfrm>
            <a:prstGeom prst="rect">
              <a:avLst/>
            </a:prstGeom>
            <a:solidFill>
              <a:schemeClr val="accent3">
                <a:lumMod val="60000"/>
                <a:lumOff val="40000"/>
              </a:schemeClr>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bg1"/>
                  </a:solidFill>
                </a:rPr>
                <a:t>教學</a:t>
              </a:r>
            </a:p>
          </p:txBody>
        </p:sp>
        <p:sp>
          <p:nvSpPr>
            <p:cNvPr id="25" name="矩形 24"/>
            <p:cNvSpPr/>
            <p:nvPr/>
          </p:nvSpPr>
          <p:spPr>
            <a:xfrm>
              <a:off x="971600" y="3501454"/>
              <a:ext cx="7273238" cy="504002"/>
            </a:xfrm>
            <a:prstGeom prst="rect">
              <a:avLst/>
            </a:prstGeom>
            <a:solidFill>
              <a:schemeClr val="accent2">
                <a:lumMod val="60000"/>
                <a:lumOff val="40000"/>
              </a:schemeClr>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t>評量</a:t>
              </a:r>
            </a:p>
          </p:txBody>
        </p:sp>
        <p:sp>
          <p:nvSpPr>
            <p:cNvPr id="26" name="矩形 25"/>
            <p:cNvSpPr/>
            <p:nvPr/>
          </p:nvSpPr>
          <p:spPr>
            <a:xfrm>
              <a:off x="179512" y="2852936"/>
              <a:ext cx="1007968" cy="1368392"/>
            </a:xfrm>
            <a:prstGeom prst="rect">
              <a:avLst/>
            </a:prstGeom>
            <a:solidFill>
              <a:srgbClr val="92D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solidFill>
                    <a:srgbClr val="0000FF"/>
                  </a:solidFill>
                </a:rPr>
                <a:t>安置測驗</a:t>
              </a:r>
            </a:p>
          </p:txBody>
        </p:sp>
        <p:sp>
          <p:nvSpPr>
            <p:cNvPr id="27" name="一般五邊形 26"/>
            <p:cNvSpPr/>
            <p:nvPr/>
          </p:nvSpPr>
          <p:spPr>
            <a:xfrm>
              <a:off x="1403359" y="3213325"/>
              <a:ext cx="865105" cy="647615"/>
            </a:xfrm>
            <a:prstGeom prst="pentagon">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t>小考</a:t>
              </a:r>
            </a:p>
          </p:txBody>
        </p:sp>
        <p:sp>
          <p:nvSpPr>
            <p:cNvPr id="28" name="矩形 27"/>
            <p:cNvSpPr/>
            <p:nvPr/>
          </p:nvSpPr>
          <p:spPr>
            <a:xfrm>
              <a:off x="2627206" y="2852936"/>
              <a:ext cx="1007968" cy="1368392"/>
            </a:xfrm>
            <a:prstGeom prst="rect">
              <a:avLst/>
            </a:prstGeom>
            <a:solidFill>
              <a:srgbClr val="99000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t>期中考</a:t>
              </a:r>
            </a:p>
          </p:txBody>
        </p:sp>
        <p:sp>
          <p:nvSpPr>
            <p:cNvPr id="29" name="一般五邊形 28"/>
            <p:cNvSpPr/>
            <p:nvPr/>
          </p:nvSpPr>
          <p:spPr>
            <a:xfrm>
              <a:off x="5076488" y="3141066"/>
              <a:ext cx="1295278" cy="792131"/>
            </a:xfrm>
            <a:prstGeom prst="pentagon">
              <a:avLst/>
            </a:prstGeom>
            <a:solidFill>
              <a:schemeClr val="accent4">
                <a:lumMod val="40000"/>
                <a:lumOff val="6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600" dirty="0">
                  <a:solidFill>
                    <a:srgbClr val="0000FF"/>
                  </a:solidFill>
                </a:rPr>
                <a:t>專案式學習評量</a:t>
              </a:r>
            </a:p>
          </p:txBody>
        </p:sp>
        <p:sp>
          <p:nvSpPr>
            <p:cNvPr id="30" name="一般五邊形 29"/>
            <p:cNvSpPr/>
            <p:nvPr/>
          </p:nvSpPr>
          <p:spPr>
            <a:xfrm>
              <a:off x="6444784" y="2996550"/>
              <a:ext cx="1223846" cy="863487"/>
            </a:xfrm>
            <a:prstGeom prst="pentagon">
              <a:avLst/>
            </a:prstGeom>
            <a:solidFill>
              <a:schemeClr val="accent3">
                <a:lumMod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t>檔案評量</a:t>
              </a:r>
            </a:p>
          </p:txBody>
        </p:sp>
        <p:sp>
          <p:nvSpPr>
            <p:cNvPr id="31" name="矩形 30"/>
            <p:cNvSpPr/>
            <p:nvPr/>
          </p:nvSpPr>
          <p:spPr>
            <a:xfrm>
              <a:off x="7955941" y="2852936"/>
              <a:ext cx="900027" cy="1392779"/>
            </a:xfrm>
            <a:prstGeom prst="rect">
              <a:avLst/>
            </a:prstGeom>
            <a:solidFill>
              <a:srgbClr val="99000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600" dirty="0"/>
                <a:t>期末考</a:t>
              </a:r>
            </a:p>
          </p:txBody>
        </p:sp>
        <p:sp>
          <p:nvSpPr>
            <p:cNvPr id="32" name="矩形 31"/>
            <p:cNvSpPr/>
            <p:nvPr/>
          </p:nvSpPr>
          <p:spPr>
            <a:xfrm>
              <a:off x="323961" y="4450748"/>
              <a:ext cx="8425655" cy="43174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診斷評量  </a:t>
              </a:r>
              <a:r>
                <a:rPr lang="en-US" altLang="zh-TW" dirty="0"/>
                <a:t>&lt;</a:t>
              </a:r>
              <a:r>
                <a:rPr lang="zh-TW" altLang="en-US" dirty="0"/>
                <a:t> </a:t>
              </a:r>
              <a:r>
                <a:rPr lang="en-US" altLang="zh-TW" dirty="0"/>
                <a:t>&lt;&lt;&lt;&lt;</a:t>
              </a:r>
              <a:r>
                <a:rPr lang="zh-TW" altLang="en-US" dirty="0"/>
                <a:t>   形成性評量   </a:t>
              </a:r>
              <a:r>
                <a:rPr lang="en-US" altLang="zh-TW" dirty="0"/>
                <a:t>&gt;&gt;&gt;&gt;&gt;  </a:t>
              </a:r>
              <a:r>
                <a:rPr lang="zh-TW" altLang="en-US" dirty="0"/>
                <a:t>總結性評量   </a:t>
              </a:r>
            </a:p>
          </p:txBody>
        </p:sp>
      </p:grpSp>
      <p:sp>
        <p:nvSpPr>
          <p:cNvPr id="20484" name="矩形 32"/>
          <p:cNvSpPr>
            <a:spLocks noChangeArrowheads="1"/>
          </p:cNvSpPr>
          <p:nvPr/>
        </p:nvSpPr>
        <p:spPr bwMode="auto">
          <a:xfrm>
            <a:off x="3275856" y="6165304"/>
            <a:ext cx="4968156" cy="307777"/>
          </a:xfrm>
          <a:prstGeom prst="rect">
            <a:avLst/>
          </a:prstGeom>
          <a:noFill/>
          <a:ln w="9525">
            <a:noFill/>
            <a:miter lim="800000"/>
            <a:headEnd/>
            <a:tailEnd/>
          </a:ln>
        </p:spPr>
        <p:txBody>
          <a:bodyPr wrap="square">
            <a:spAutoFit/>
          </a:bodyPr>
          <a:lstStyle/>
          <a:p>
            <a:r>
              <a:rPr lang="en-US" altLang="zh-TW" sz="1400" dirty="0"/>
              <a:t>(from 2012 E-TEACHER Scholarship Program)</a:t>
            </a:r>
            <a:endParaRPr lang="zh-TW" altLang="zh-TW"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3059832" y="1988840"/>
            <a:ext cx="1295400" cy="1152525"/>
          </a:xfrm>
          <a:prstGeom prst="foldedCorner">
            <a:avLst>
              <a:gd name="adj" fmla="val 125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kumimoji="0" lang="zh-TW" altLang="en-US"/>
          </a:p>
        </p:txBody>
      </p:sp>
      <p:sp>
        <p:nvSpPr>
          <p:cNvPr id="8" name="Text Box 8"/>
          <p:cNvSpPr txBox="1">
            <a:spLocks noChangeArrowheads="1"/>
          </p:cNvSpPr>
          <p:nvPr/>
        </p:nvSpPr>
        <p:spPr bwMode="auto">
          <a:xfrm>
            <a:off x="3204295" y="1988840"/>
            <a:ext cx="1008062" cy="1077218"/>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參觀報告</a:t>
            </a:r>
            <a:endParaRPr kumimoji="0" lang="zh-TW" altLang="en-US" sz="3200" dirty="0">
              <a:ea typeface="標楷體" pitchFamily="65" charset="-120"/>
            </a:endParaRPr>
          </a:p>
        </p:txBody>
      </p:sp>
      <p:sp>
        <p:nvSpPr>
          <p:cNvPr id="9" name="AutoShape 10"/>
          <p:cNvSpPr>
            <a:spLocks noChangeArrowheads="1"/>
          </p:cNvSpPr>
          <p:nvPr/>
        </p:nvSpPr>
        <p:spPr bwMode="auto">
          <a:xfrm>
            <a:off x="1547664" y="2564904"/>
            <a:ext cx="1295400" cy="1152525"/>
          </a:xfrm>
          <a:prstGeom prst="foldedCorner">
            <a:avLst>
              <a:gd name="adj" fmla="val 12500"/>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a:defRPr/>
            </a:pPr>
            <a:endParaRPr kumimoji="0" lang="zh-TW" altLang="en-US"/>
          </a:p>
        </p:txBody>
      </p:sp>
      <p:sp>
        <p:nvSpPr>
          <p:cNvPr id="10" name="AutoShape 11"/>
          <p:cNvSpPr>
            <a:spLocks noChangeArrowheads="1"/>
          </p:cNvSpPr>
          <p:nvPr/>
        </p:nvSpPr>
        <p:spPr bwMode="auto">
          <a:xfrm>
            <a:off x="323850" y="3933825"/>
            <a:ext cx="1295400" cy="1152525"/>
          </a:xfrm>
          <a:prstGeom prst="foldedCorner">
            <a:avLst>
              <a:gd name="adj" fmla="val 125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kumimoji="0" lang="zh-TW" altLang="en-US"/>
          </a:p>
        </p:txBody>
      </p:sp>
      <p:sp>
        <p:nvSpPr>
          <p:cNvPr id="11" name="AutoShape 12"/>
          <p:cNvSpPr>
            <a:spLocks noChangeArrowheads="1"/>
          </p:cNvSpPr>
          <p:nvPr/>
        </p:nvSpPr>
        <p:spPr bwMode="auto">
          <a:xfrm>
            <a:off x="4787900" y="1412875"/>
            <a:ext cx="1295400" cy="1152525"/>
          </a:xfrm>
          <a:prstGeom prst="foldedCorner">
            <a:avLst>
              <a:gd name="adj" fmla="val 125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kumimoji="0" lang="zh-TW" altLang="en-US"/>
          </a:p>
        </p:txBody>
      </p:sp>
      <p:sp>
        <p:nvSpPr>
          <p:cNvPr id="12" name="AutoShape 13"/>
          <p:cNvSpPr>
            <a:spLocks noChangeArrowheads="1"/>
          </p:cNvSpPr>
          <p:nvPr/>
        </p:nvSpPr>
        <p:spPr bwMode="auto">
          <a:xfrm>
            <a:off x="7524328" y="4077072"/>
            <a:ext cx="1295400" cy="1152525"/>
          </a:xfrm>
          <a:prstGeom prst="foldedCorner">
            <a:avLst>
              <a:gd name="adj" fmla="val 12500"/>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defRPr/>
            </a:pPr>
            <a:endParaRPr kumimoji="0" lang="zh-TW" altLang="en-US"/>
          </a:p>
        </p:txBody>
      </p:sp>
      <p:sp>
        <p:nvSpPr>
          <p:cNvPr id="13" name="AutoShape 14"/>
          <p:cNvSpPr>
            <a:spLocks noChangeArrowheads="1"/>
          </p:cNvSpPr>
          <p:nvPr/>
        </p:nvSpPr>
        <p:spPr bwMode="auto">
          <a:xfrm>
            <a:off x="2484438" y="4437063"/>
            <a:ext cx="1295400" cy="1152525"/>
          </a:xfrm>
          <a:prstGeom prst="foldedCorner">
            <a:avLst>
              <a:gd name="adj" fmla="val 125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kumimoji="0" lang="zh-TW" altLang="en-US"/>
          </a:p>
        </p:txBody>
      </p:sp>
      <p:sp>
        <p:nvSpPr>
          <p:cNvPr id="14" name="Text Box 16"/>
          <p:cNvSpPr txBox="1">
            <a:spLocks noChangeArrowheads="1"/>
          </p:cNvSpPr>
          <p:nvPr/>
        </p:nvSpPr>
        <p:spPr bwMode="auto">
          <a:xfrm>
            <a:off x="1691680" y="2564904"/>
            <a:ext cx="1008063" cy="1077218"/>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主題報告</a:t>
            </a:r>
            <a:endParaRPr kumimoji="0" lang="zh-TW" altLang="en-US" sz="3200" dirty="0">
              <a:ea typeface="標楷體" pitchFamily="65" charset="-120"/>
            </a:endParaRPr>
          </a:p>
        </p:txBody>
      </p:sp>
      <p:sp>
        <p:nvSpPr>
          <p:cNvPr id="15" name="Text Box 17"/>
          <p:cNvSpPr txBox="1">
            <a:spLocks noChangeArrowheads="1"/>
          </p:cNvSpPr>
          <p:nvPr/>
        </p:nvSpPr>
        <p:spPr bwMode="auto">
          <a:xfrm>
            <a:off x="468313" y="4005263"/>
            <a:ext cx="1008062" cy="1077218"/>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實作評量</a:t>
            </a:r>
            <a:endParaRPr kumimoji="0" lang="zh-TW" altLang="en-US" sz="3200" dirty="0">
              <a:ea typeface="標楷體" pitchFamily="65" charset="-120"/>
            </a:endParaRPr>
          </a:p>
        </p:txBody>
      </p:sp>
      <p:sp>
        <p:nvSpPr>
          <p:cNvPr id="16" name="Text Box 18"/>
          <p:cNvSpPr txBox="1">
            <a:spLocks noChangeArrowheads="1"/>
          </p:cNvSpPr>
          <p:nvPr/>
        </p:nvSpPr>
        <p:spPr bwMode="auto">
          <a:xfrm>
            <a:off x="4932040" y="1628800"/>
            <a:ext cx="1008062" cy="584775"/>
          </a:xfrm>
          <a:prstGeom prst="rect">
            <a:avLst/>
          </a:prstGeom>
          <a:noFill/>
          <a:ln w="9525">
            <a:noFill/>
            <a:miter lim="800000"/>
            <a:headEnd/>
            <a:tailEnd/>
          </a:ln>
        </p:spPr>
        <p:txBody>
          <a:bodyPr>
            <a:spAutoFit/>
          </a:bodyPr>
          <a:lstStyle/>
          <a:p>
            <a:pPr>
              <a:spcBef>
                <a:spcPct val="50000"/>
              </a:spcBef>
            </a:pPr>
            <a:r>
              <a:rPr lang="zh-TW" altLang="en-US" sz="3200" dirty="0" smtClean="0">
                <a:ea typeface="標楷體" pitchFamily="65" charset="-120"/>
              </a:rPr>
              <a:t>晤談</a:t>
            </a:r>
            <a:endParaRPr kumimoji="0" lang="zh-TW" altLang="en-US" sz="3200" dirty="0">
              <a:ea typeface="標楷體" pitchFamily="65" charset="-120"/>
            </a:endParaRPr>
          </a:p>
        </p:txBody>
      </p:sp>
      <p:sp>
        <p:nvSpPr>
          <p:cNvPr id="17" name="Text Box 19"/>
          <p:cNvSpPr txBox="1">
            <a:spLocks noChangeArrowheads="1"/>
          </p:cNvSpPr>
          <p:nvPr/>
        </p:nvSpPr>
        <p:spPr bwMode="auto">
          <a:xfrm>
            <a:off x="7596336" y="4365104"/>
            <a:ext cx="1008062" cy="584775"/>
          </a:xfrm>
          <a:prstGeom prst="rect">
            <a:avLst/>
          </a:prstGeom>
          <a:noFill/>
          <a:ln w="9525">
            <a:noFill/>
            <a:miter lim="800000"/>
            <a:headEnd/>
            <a:tailEnd/>
          </a:ln>
        </p:spPr>
        <p:txBody>
          <a:bodyPr>
            <a:spAutoFit/>
          </a:bodyPr>
          <a:lstStyle/>
          <a:p>
            <a:pPr>
              <a:spcBef>
                <a:spcPct val="50000"/>
              </a:spcBef>
            </a:pPr>
            <a:r>
              <a:rPr lang="zh-TW" altLang="en-US" sz="3200" dirty="0" smtClean="0">
                <a:ea typeface="標楷體" pitchFamily="65" charset="-120"/>
              </a:rPr>
              <a:t>習作</a:t>
            </a:r>
            <a:endParaRPr kumimoji="0" lang="zh-TW" altLang="en-US" sz="3200" dirty="0">
              <a:ea typeface="標楷體" pitchFamily="65" charset="-120"/>
            </a:endParaRPr>
          </a:p>
        </p:txBody>
      </p:sp>
      <p:sp>
        <p:nvSpPr>
          <p:cNvPr id="18" name="Text Box 20"/>
          <p:cNvSpPr txBox="1">
            <a:spLocks noChangeArrowheads="1"/>
          </p:cNvSpPr>
          <p:nvPr/>
        </p:nvSpPr>
        <p:spPr bwMode="auto">
          <a:xfrm>
            <a:off x="2627313" y="4508500"/>
            <a:ext cx="1008062" cy="1077218"/>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檔案紀錄</a:t>
            </a:r>
            <a:endParaRPr kumimoji="0" lang="zh-TW" altLang="en-US" sz="3200" dirty="0">
              <a:ea typeface="標楷體" pitchFamily="65" charset="-120"/>
            </a:endParaRPr>
          </a:p>
        </p:txBody>
      </p:sp>
      <p:sp>
        <p:nvSpPr>
          <p:cNvPr id="19" name="AutoShape 21"/>
          <p:cNvSpPr>
            <a:spLocks noChangeArrowheads="1"/>
          </p:cNvSpPr>
          <p:nvPr/>
        </p:nvSpPr>
        <p:spPr bwMode="auto">
          <a:xfrm>
            <a:off x="899592" y="5373216"/>
            <a:ext cx="1295400" cy="1152525"/>
          </a:xfrm>
          <a:prstGeom prst="foldedCorner">
            <a:avLst>
              <a:gd name="adj" fmla="val 125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defRPr/>
            </a:pPr>
            <a:endParaRPr kumimoji="0" lang="zh-TW" altLang="en-US"/>
          </a:p>
        </p:txBody>
      </p:sp>
      <p:sp>
        <p:nvSpPr>
          <p:cNvPr id="20" name="AutoShape 22"/>
          <p:cNvSpPr>
            <a:spLocks noChangeArrowheads="1"/>
          </p:cNvSpPr>
          <p:nvPr/>
        </p:nvSpPr>
        <p:spPr bwMode="auto">
          <a:xfrm>
            <a:off x="4283968" y="4797152"/>
            <a:ext cx="1295400" cy="1152525"/>
          </a:xfrm>
          <a:prstGeom prst="foldedCorner">
            <a:avLst>
              <a:gd name="adj" fmla="val 125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kumimoji="0" lang="zh-TW" altLang="en-US"/>
          </a:p>
        </p:txBody>
      </p:sp>
      <p:sp>
        <p:nvSpPr>
          <p:cNvPr id="21" name="AutoShape 23"/>
          <p:cNvSpPr>
            <a:spLocks noChangeArrowheads="1"/>
          </p:cNvSpPr>
          <p:nvPr/>
        </p:nvSpPr>
        <p:spPr bwMode="auto">
          <a:xfrm>
            <a:off x="5508625" y="3068638"/>
            <a:ext cx="1295400" cy="1152525"/>
          </a:xfrm>
          <a:prstGeom prst="foldedCorner">
            <a:avLst>
              <a:gd name="adj" fmla="val 12500"/>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kumimoji="0" lang="zh-TW" altLang="en-US"/>
          </a:p>
        </p:txBody>
      </p:sp>
      <p:sp>
        <p:nvSpPr>
          <p:cNvPr id="22" name="Text Box 24"/>
          <p:cNvSpPr txBox="1">
            <a:spLocks noChangeArrowheads="1"/>
          </p:cNvSpPr>
          <p:nvPr/>
        </p:nvSpPr>
        <p:spPr bwMode="auto">
          <a:xfrm>
            <a:off x="5652120" y="3356992"/>
            <a:ext cx="1008063" cy="584775"/>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口試</a:t>
            </a:r>
            <a:endParaRPr kumimoji="0" lang="zh-TW" altLang="en-US" sz="3200" dirty="0">
              <a:ea typeface="標楷體" pitchFamily="65" charset="-120"/>
            </a:endParaRPr>
          </a:p>
        </p:txBody>
      </p:sp>
      <p:sp>
        <p:nvSpPr>
          <p:cNvPr id="23" name="Text Box 25"/>
          <p:cNvSpPr txBox="1">
            <a:spLocks noChangeArrowheads="1"/>
          </p:cNvSpPr>
          <p:nvPr/>
        </p:nvSpPr>
        <p:spPr bwMode="auto">
          <a:xfrm>
            <a:off x="4427984" y="5085184"/>
            <a:ext cx="1008063" cy="584775"/>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表演</a:t>
            </a:r>
            <a:endParaRPr kumimoji="0" lang="zh-TW" altLang="en-US" sz="3200" dirty="0">
              <a:ea typeface="標楷體" pitchFamily="65" charset="-120"/>
            </a:endParaRPr>
          </a:p>
        </p:txBody>
      </p:sp>
      <p:sp>
        <p:nvSpPr>
          <p:cNvPr id="24" name="Text Box 26"/>
          <p:cNvSpPr txBox="1">
            <a:spLocks noChangeArrowheads="1"/>
          </p:cNvSpPr>
          <p:nvPr/>
        </p:nvSpPr>
        <p:spPr bwMode="auto">
          <a:xfrm>
            <a:off x="1043632" y="5661322"/>
            <a:ext cx="1008063" cy="584775"/>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鑑賞</a:t>
            </a:r>
            <a:endParaRPr kumimoji="0" lang="zh-TW" altLang="en-US" sz="3200" dirty="0">
              <a:ea typeface="標楷體" pitchFamily="65" charset="-120"/>
            </a:endParaRPr>
          </a:p>
        </p:txBody>
      </p:sp>
      <p:sp>
        <p:nvSpPr>
          <p:cNvPr id="29" name="標題 1"/>
          <p:cNvSpPr>
            <a:spLocks noGrp="1"/>
          </p:cNvSpPr>
          <p:nvPr>
            <p:ph type="title"/>
          </p:nvPr>
        </p:nvSpPr>
        <p:spPr>
          <a:xfrm>
            <a:off x="1073925" y="34350"/>
            <a:ext cx="8064896" cy="1008112"/>
          </a:xfrm>
        </p:spPr>
        <p:txBody>
          <a:bodyPr>
            <a:normAutofit/>
          </a:bodyPr>
          <a:lstStyle/>
          <a:p>
            <a:r>
              <a:rPr lang="zh-TW" altLang="en-US" sz="5400" b="1" dirty="0" smtClean="0">
                <a:ln w="1905">
                  <a:solidFill>
                    <a:srgbClr val="7030A0"/>
                  </a:solidFill>
                </a:ln>
                <a:solidFill>
                  <a:srgbClr val="002060"/>
                </a:solidFill>
                <a:effectLst>
                  <a:innerShdw blurRad="69850" dist="43180" dir="5400000">
                    <a:srgbClr val="000000">
                      <a:alpha val="65000"/>
                    </a:srgbClr>
                  </a:innerShdw>
                </a:effectLst>
                <a:latin typeface="華康古印體" pitchFamily="65" charset="-120"/>
                <a:ea typeface="華康古印體" pitchFamily="65" charset="-120"/>
              </a:rPr>
              <a:t>多元評量的實施方式</a:t>
            </a:r>
            <a:r>
              <a:rPr lang="en-US" altLang="zh-TW" sz="5400" b="1" dirty="0" smtClean="0">
                <a:ln w="1905">
                  <a:solidFill>
                    <a:srgbClr val="7030A0"/>
                  </a:solidFill>
                </a:ln>
                <a:solidFill>
                  <a:srgbClr val="002060"/>
                </a:solidFill>
                <a:effectLst>
                  <a:innerShdw blurRad="69850" dist="43180" dir="5400000">
                    <a:srgbClr val="000000">
                      <a:alpha val="65000"/>
                    </a:srgbClr>
                  </a:innerShdw>
                </a:effectLst>
                <a:latin typeface="華康古印體" pitchFamily="65" charset="-120"/>
                <a:ea typeface="華康古印體" pitchFamily="65" charset="-120"/>
              </a:rPr>
              <a:t>……</a:t>
            </a:r>
            <a:endParaRPr lang="zh-TW" altLang="en-US" sz="5400" dirty="0">
              <a:latin typeface="華康古印體" pitchFamily="65" charset="-120"/>
              <a:ea typeface="華康古印體" pitchFamily="65" charset="-120"/>
            </a:endParaRPr>
          </a:p>
        </p:txBody>
      </p:sp>
      <p:sp>
        <p:nvSpPr>
          <p:cNvPr id="30" name="AutoShape 13"/>
          <p:cNvSpPr>
            <a:spLocks noChangeArrowheads="1"/>
          </p:cNvSpPr>
          <p:nvPr/>
        </p:nvSpPr>
        <p:spPr bwMode="auto">
          <a:xfrm>
            <a:off x="7164288" y="1844824"/>
            <a:ext cx="1656184" cy="1296144"/>
          </a:xfrm>
          <a:prstGeom prst="foldedCorner">
            <a:avLst>
              <a:gd name="adj" fmla="val 12500"/>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kumimoji="0" lang="zh-TW" altLang="en-US"/>
          </a:p>
        </p:txBody>
      </p:sp>
      <p:sp>
        <p:nvSpPr>
          <p:cNvPr id="31" name="Text Box 19"/>
          <p:cNvSpPr txBox="1">
            <a:spLocks noChangeArrowheads="1"/>
          </p:cNvSpPr>
          <p:nvPr/>
        </p:nvSpPr>
        <p:spPr bwMode="auto">
          <a:xfrm>
            <a:off x="7308304" y="1988840"/>
            <a:ext cx="1440160" cy="1077218"/>
          </a:xfrm>
          <a:prstGeom prst="rect">
            <a:avLst/>
          </a:prstGeom>
          <a:noFill/>
          <a:ln w="9525">
            <a:noFill/>
            <a:miter lim="800000"/>
            <a:headEnd/>
            <a:tailEnd/>
          </a:ln>
        </p:spPr>
        <p:txBody>
          <a:bodyPr wrap="square">
            <a:spAutoFit/>
          </a:bodyPr>
          <a:lstStyle/>
          <a:p>
            <a:pPr>
              <a:spcBef>
                <a:spcPct val="50000"/>
              </a:spcBef>
            </a:pPr>
            <a:r>
              <a:rPr kumimoji="0" lang="zh-TW" altLang="en-US" sz="3200" dirty="0" smtClean="0">
                <a:ea typeface="標楷體" pitchFamily="65" charset="-120"/>
              </a:rPr>
              <a:t>資料蒐集整理</a:t>
            </a:r>
            <a:endParaRPr kumimoji="0" lang="zh-TW" altLang="en-US" sz="3200" dirty="0">
              <a:ea typeface="標楷體" pitchFamily="65" charset="-120"/>
            </a:endParaRPr>
          </a:p>
        </p:txBody>
      </p:sp>
      <p:sp>
        <p:nvSpPr>
          <p:cNvPr id="32" name="AutoShape 13"/>
          <p:cNvSpPr>
            <a:spLocks noChangeArrowheads="1"/>
          </p:cNvSpPr>
          <p:nvPr/>
        </p:nvSpPr>
        <p:spPr bwMode="auto">
          <a:xfrm>
            <a:off x="3923928" y="3356992"/>
            <a:ext cx="1295400" cy="1152525"/>
          </a:xfrm>
          <a:prstGeom prst="foldedCorner">
            <a:avLst>
              <a:gd name="adj" fmla="val 12500"/>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defRPr/>
            </a:pPr>
            <a:endParaRPr kumimoji="0" lang="zh-TW" altLang="en-US"/>
          </a:p>
        </p:txBody>
      </p:sp>
      <p:sp>
        <p:nvSpPr>
          <p:cNvPr id="33" name="Text Box 19"/>
          <p:cNvSpPr txBox="1">
            <a:spLocks noChangeArrowheads="1"/>
          </p:cNvSpPr>
          <p:nvPr/>
        </p:nvSpPr>
        <p:spPr bwMode="auto">
          <a:xfrm>
            <a:off x="4067944" y="3429000"/>
            <a:ext cx="1008062" cy="1077218"/>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同儕互評</a:t>
            </a:r>
            <a:endParaRPr kumimoji="0" lang="zh-TW" altLang="en-US" sz="3200" dirty="0">
              <a:ea typeface="標楷體" pitchFamily="65" charset="-120"/>
            </a:endParaRPr>
          </a:p>
        </p:txBody>
      </p:sp>
      <p:sp>
        <p:nvSpPr>
          <p:cNvPr id="34" name="AutoShape 13"/>
          <p:cNvSpPr>
            <a:spLocks noChangeArrowheads="1"/>
          </p:cNvSpPr>
          <p:nvPr/>
        </p:nvSpPr>
        <p:spPr bwMode="auto">
          <a:xfrm>
            <a:off x="5868144" y="5517232"/>
            <a:ext cx="1656184" cy="936501"/>
          </a:xfrm>
          <a:prstGeom prst="foldedCorner">
            <a:avLst>
              <a:gd name="adj" fmla="val 125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kumimoji="0" lang="zh-TW" altLang="en-US"/>
          </a:p>
        </p:txBody>
      </p:sp>
      <p:sp>
        <p:nvSpPr>
          <p:cNvPr id="35" name="Text Box 19"/>
          <p:cNvSpPr txBox="1">
            <a:spLocks noChangeArrowheads="1"/>
          </p:cNvSpPr>
          <p:nvPr/>
        </p:nvSpPr>
        <p:spPr bwMode="auto">
          <a:xfrm>
            <a:off x="5940152" y="5661248"/>
            <a:ext cx="1440160" cy="584775"/>
          </a:xfrm>
          <a:prstGeom prst="rect">
            <a:avLst/>
          </a:prstGeom>
          <a:noFill/>
          <a:ln w="9525">
            <a:noFill/>
            <a:miter lim="800000"/>
            <a:headEnd/>
            <a:tailEnd/>
          </a:ln>
        </p:spPr>
        <p:txBody>
          <a:bodyPr wrap="square">
            <a:spAutoFit/>
          </a:bodyPr>
          <a:lstStyle/>
          <a:p>
            <a:pPr>
              <a:spcBef>
                <a:spcPct val="50000"/>
              </a:spcBef>
            </a:pPr>
            <a:r>
              <a:rPr kumimoji="0" lang="zh-TW" altLang="en-US" sz="3200" dirty="0" smtClean="0">
                <a:ea typeface="標楷體" pitchFamily="65" charset="-120"/>
              </a:rPr>
              <a:t>學習單</a:t>
            </a:r>
            <a:endParaRPr kumimoji="0" lang="zh-TW" altLang="en-US" sz="3200" dirty="0">
              <a:ea typeface="標楷體" pitchFamily="65" charset="-120"/>
            </a:endParaRPr>
          </a:p>
        </p:txBody>
      </p:sp>
      <p:sp>
        <p:nvSpPr>
          <p:cNvPr id="36" name="AutoShape 13"/>
          <p:cNvSpPr>
            <a:spLocks noChangeArrowheads="1"/>
          </p:cNvSpPr>
          <p:nvPr/>
        </p:nvSpPr>
        <p:spPr bwMode="auto">
          <a:xfrm>
            <a:off x="251520" y="1268760"/>
            <a:ext cx="1295400" cy="1152128"/>
          </a:xfrm>
          <a:prstGeom prst="foldedCorner">
            <a:avLst>
              <a:gd name="adj" fmla="val 125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kumimoji="0" lang="zh-TW" altLang="en-US"/>
          </a:p>
        </p:txBody>
      </p:sp>
      <p:sp>
        <p:nvSpPr>
          <p:cNvPr id="37" name="Text Box 19"/>
          <p:cNvSpPr txBox="1">
            <a:spLocks noChangeArrowheads="1"/>
          </p:cNvSpPr>
          <p:nvPr/>
        </p:nvSpPr>
        <p:spPr bwMode="auto">
          <a:xfrm>
            <a:off x="395536" y="1340768"/>
            <a:ext cx="1008062" cy="1077218"/>
          </a:xfrm>
          <a:prstGeom prst="rect">
            <a:avLst/>
          </a:prstGeom>
          <a:noFill/>
          <a:ln w="9525">
            <a:noFill/>
            <a:miter lim="800000"/>
            <a:headEnd/>
            <a:tailEnd/>
          </a:ln>
        </p:spPr>
        <p:txBody>
          <a:bodyPr>
            <a:spAutoFit/>
          </a:bodyPr>
          <a:lstStyle/>
          <a:p>
            <a:pPr>
              <a:spcBef>
                <a:spcPct val="50000"/>
              </a:spcBef>
            </a:pPr>
            <a:r>
              <a:rPr kumimoji="0" lang="zh-TW" altLang="en-US" sz="3200" dirty="0" smtClean="0">
                <a:ea typeface="標楷體" pitchFamily="65" charset="-120"/>
              </a:rPr>
              <a:t>紙筆測驗</a:t>
            </a:r>
            <a:endParaRPr kumimoji="0" lang="zh-TW" altLang="en-US" sz="3200" dirty="0">
              <a:ea typeface="標楷體" pitchFamily="65" charset="-120"/>
            </a:endParaRPr>
          </a:p>
        </p:txBody>
      </p:sp>
      <p:sp>
        <p:nvSpPr>
          <p:cNvPr id="38" name="投影片編號版面配置區 37"/>
          <p:cNvSpPr>
            <a:spLocks noGrp="1"/>
          </p:cNvSpPr>
          <p:nvPr>
            <p:ph type="sldNum" sz="quarter" idx="15"/>
          </p:nvPr>
        </p:nvSpPr>
        <p:spPr/>
        <p:txBody>
          <a:bodyPr/>
          <a:lstStyle/>
          <a:p>
            <a:fld id="{360D444F-6567-420D-8327-BF0AAEBE1070}" type="slidenum">
              <a:rPr lang="zh-TW" altLang="en-US" smtClean="0"/>
              <a:pPr/>
              <a:t>28</a:t>
            </a:fld>
            <a:endParaRPr lang="zh-TW" altLang="en-US"/>
          </a:p>
        </p:txBody>
      </p:sp>
      <p:pic>
        <p:nvPicPr>
          <p:cNvPr id="39" name="Picture 2" descr="F:\可愛的圖\可愛小豬2\!cid_003001c72cd7$a04f70a0$b5f7fea9@km18gyungxp.gif"/>
          <p:cNvPicPr>
            <a:picLocks noChangeAspect="1" noChangeArrowheads="1" noCrop="1"/>
          </p:cNvPicPr>
          <p:nvPr/>
        </p:nvPicPr>
        <p:blipFill>
          <a:blip r:embed="rId2" cstate="print"/>
          <a:srcRect/>
          <a:stretch>
            <a:fillRect/>
          </a:stretch>
        </p:blipFill>
        <p:spPr bwMode="auto">
          <a:xfrm>
            <a:off x="132841" y="-92141"/>
            <a:ext cx="910791" cy="12610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lide(fromBottom)">
                                      <p:cBhvr>
                                        <p:cTn id="13" dur="500"/>
                                        <p:tgtEl>
                                          <p:spTgt spid="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Bottom)">
                                      <p:cBhvr>
                                        <p:cTn id="16" dur="500"/>
                                        <p:tgtEl>
                                          <p:spTgt spid="1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Bottom)">
                                      <p:cBhvr>
                                        <p:cTn id="19" dur="500"/>
                                        <p:tgtEl>
                                          <p:spTgt spid="11"/>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lide(fromBottom)">
                                      <p:cBhvr>
                                        <p:cTn id="25" dur="500"/>
                                        <p:tgtEl>
                                          <p:spTgt spid="13"/>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lide(fromBottom)">
                                      <p:cBhvr>
                                        <p:cTn id="28" dur="500"/>
                                        <p:tgtEl>
                                          <p:spTgt spid="14"/>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lide(fromBottom)">
                                      <p:cBhvr>
                                        <p:cTn id="31" dur="500"/>
                                        <p:tgtEl>
                                          <p:spTgt spid="15"/>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lide(fromBottom)">
                                      <p:cBhvr>
                                        <p:cTn id="34" dur="500"/>
                                        <p:tgtEl>
                                          <p:spTgt spid="16"/>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slide(fromBottom)">
                                      <p:cBhvr>
                                        <p:cTn id="37" dur="500"/>
                                        <p:tgtEl>
                                          <p:spTgt spid="1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slide(fromBottom)">
                                      <p:cBhvr>
                                        <p:cTn id="40" dur="500"/>
                                        <p:tgtEl>
                                          <p:spTgt spid="1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lide(fromBottom)">
                                      <p:cBhvr>
                                        <p:cTn id="43" dur="500"/>
                                        <p:tgtEl>
                                          <p:spTgt spid="19"/>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lide(fromBottom)">
                                      <p:cBhvr>
                                        <p:cTn id="46" dur="500"/>
                                        <p:tgtEl>
                                          <p:spTgt spid="20"/>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slide(fromBottom)">
                                      <p:cBhvr>
                                        <p:cTn id="49" dur="500"/>
                                        <p:tgtEl>
                                          <p:spTgt spid="21"/>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slide(fromBottom)">
                                      <p:cBhvr>
                                        <p:cTn id="52" dur="500"/>
                                        <p:tgtEl>
                                          <p:spTgt spid="22"/>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slide(fromBottom)">
                                      <p:cBhvr>
                                        <p:cTn id="55" dur="500"/>
                                        <p:tgtEl>
                                          <p:spTgt spid="23"/>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slide(fromBottom)">
                                      <p:cBhvr>
                                        <p:cTn id="58" dur="500"/>
                                        <p:tgtEl>
                                          <p:spTgt spid="24"/>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slide(fromBottom)">
                                      <p:cBhvr>
                                        <p:cTn id="61" dur="500"/>
                                        <p:tgtEl>
                                          <p:spTgt spid="30"/>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slide(fromBottom)">
                                      <p:cBhvr>
                                        <p:cTn id="64" dur="500"/>
                                        <p:tgtEl>
                                          <p:spTgt spid="31"/>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slide(fromBottom)">
                                      <p:cBhvr>
                                        <p:cTn id="67" dur="500"/>
                                        <p:tgtEl>
                                          <p:spTgt spid="32"/>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slide(fromBottom)">
                                      <p:cBhvr>
                                        <p:cTn id="70" dur="500"/>
                                        <p:tgtEl>
                                          <p:spTgt spid="33"/>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slide(fromBottom)">
                                      <p:cBhvr>
                                        <p:cTn id="73" dur="500"/>
                                        <p:tgtEl>
                                          <p:spTgt spid="34"/>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slide(fromBottom)">
                                      <p:cBhvr>
                                        <p:cTn id="76" dur="500"/>
                                        <p:tgtEl>
                                          <p:spTgt spid="35"/>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slide(fromBottom)">
                                      <p:cBhvr>
                                        <p:cTn id="79" dur="500"/>
                                        <p:tgtEl>
                                          <p:spTgt spid="36"/>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slide(fromBottom)">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p:bldP spid="15" grpId="0"/>
      <p:bldP spid="16" grpId="0"/>
      <p:bldP spid="17" grpId="0"/>
      <p:bldP spid="18" grpId="0"/>
      <p:bldP spid="19" grpId="0" animBg="1"/>
      <p:bldP spid="20" grpId="0" animBg="1"/>
      <p:bldP spid="21" grpId="0" animBg="1"/>
      <p:bldP spid="22" grpId="0"/>
      <p:bldP spid="23" grpId="0"/>
      <p:bldP spid="24" grpId="0"/>
      <p:bldP spid="30" grpId="0" animBg="1"/>
      <p:bldP spid="31" grpId="0"/>
      <p:bldP spid="32" grpId="0" animBg="1"/>
      <p:bldP spid="33" grpId="0"/>
      <p:bldP spid="34" grpId="0" animBg="1"/>
      <p:bldP spid="35" grpId="0"/>
      <p:bldP spid="36" grpId="0" animBg="1"/>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214313" y="1571625"/>
            <a:ext cx="8640762" cy="4951413"/>
          </a:xfrm>
          <a:prstGeom prst="roundRect">
            <a:avLst/>
          </a:prstGeom>
          <a:noFill/>
          <a:ln w="76200">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kumimoji="0" lang="zh-TW" altLang="en-US" dirty="0"/>
          </a:p>
        </p:txBody>
      </p:sp>
      <p:sp>
        <p:nvSpPr>
          <p:cNvPr id="4" name="矩形 3"/>
          <p:cNvSpPr/>
          <p:nvPr/>
        </p:nvSpPr>
        <p:spPr>
          <a:xfrm>
            <a:off x="1643063" y="4857750"/>
            <a:ext cx="5429250" cy="1384300"/>
          </a:xfrm>
          <a:prstGeom prst="rect">
            <a:avLst/>
          </a:prstGeom>
        </p:spPr>
        <p:txBody>
          <a:bodyPr>
            <a:spAutoFit/>
          </a:bodyPr>
          <a:lstStyle/>
          <a:p>
            <a:pPr algn="ctr" fontAlgn="auto">
              <a:spcBef>
                <a:spcPts val="0"/>
              </a:spcBef>
              <a:spcAft>
                <a:spcPts val="0"/>
              </a:spcAft>
              <a:defRPr/>
            </a:pPr>
            <a:r>
              <a:rPr kumimoji="0" lang="zh-TW" altLang="en-US" sz="3600" b="1" dirty="0">
                <a:solidFill>
                  <a:schemeClr val="accent6">
                    <a:lumMod val="75000"/>
                  </a:schemeClr>
                </a:solidFill>
                <a:latin typeface="+mn-lt"/>
                <a:ea typeface="+mn-ea"/>
              </a:rPr>
              <a:t>檔案評量</a:t>
            </a:r>
            <a:endParaRPr kumimoji="0" lang="en-US" altLang="zh-TW" sz="3600" b="1" dirty="0">
              <a:solidFill>
                <a:schemeClr val="accent6">
                  <a:lumMod val="75000"/>
                </a:schemeClr>
              </a:solidFill>
              <a:latin typeface="+mn-lt"/>
              <a:ea typeface="+mn-ea"/>
            </a:endParaRPr>
          </a:p>
          <a:p>
            <a:pPr fontAlgn="auto">
              <a:spcBef>
                <a:spcPts val="0"/>
              </a:spcBef>
              <a:spcAft>
                <a:spcPts val="0"/>
              </a:spcAft>
              <a:defRPr/>
            </a:pPr>
            <a:r>
              <a:rPr kumimoji="0" lang="zh-TW" altLang="zh-TW" sz="2400" b="1" dirty="0">
                <a:solidFill>
                  <a:srgbClr val="3216DC"/>
                </a:solidFill>
                <a:latin typeface="+mn-lt"/>
                <a:ea typeface="+mn-ea"/>
              </a:rPr>
              <a:t>目的導向</a:t>
            </a:r>
            <a:r>
              <a:rPr kumimoji="0" lang="zh-TW" altLang="en-US" sz="2400" b="1" dirty="0">
                <a:solidFill>
                  <a:srgbClr val="3216DC"/>
                </a:solidFill>
                <a:latin typeface="+mn-lt"/>
                <a:ea typeface="+mn-ea"/>
              </a:rPr>
              <a:t>，</a:t>
            </a:r>
            <a:r>
              <a:rPr kumimoji="0" lang="zh-TW" altLang="zh-TW" sz="2400" b="1" dirty="0">
                <a:solidFill>
                  <a:srgbClr val="3216DC"/>
                </a:solidFill>
                <a:latin typeface="+mn-lt"/>
                <a:ea typeface="+mn-ea"/>
              </a:rPr>
              <a:t>系統彙整或組織</a:t>
            </a:r>
            <a:r>
              <a:rPr kumimoji="0" lang="zh-TW" altLang="en-US" sz="2400" b="1" dirty="0">
                <a:solidFill>
                  <a:srgbClr val="3216DC"/>
                </a:solidFill>
                <a:latin typeface="+mn-lt"/>
                <a:ea typeface="+mn-ea"/>
              </a:rPr>
              <a:t>紙筆與實作</a:t>
            </a:r>
            <a:r>
              <a:rPr kumimoji="0" lang="zh-TW" altLang="zh-TW" sz="2400" b="1" dirty="0">
                <a:solidFill>
                  <a:srgbClr val="3216DC"/>
                </a:solidFill>
                <a:latin typeface="+mn-lt"/>
                <a:ea typeface="+mn-ea"/>
              </a:rPr>
              <a:t>等相關紀錄，展現其學習歷程及成果</a:t>
            </a:r>
            <a:r>
              <a:rPr kumimoji="0" lang="zh-TW" altLang="en-US" sz="2400" b="1" dirty="0">
                <a:solidFill>
                  <a:srgbClr val="3216DC"/>
                </a:solidFill>
                <a:latin typeface="+mn-lt"/>
                <a:ea typeface="+mn-ea"/>
              </a:rPr>
              <a:t>。</a:t>
            </a:r>
            <a:endParaRPr kumimoji="0" lang="en-US" altLang="zh-TW" sz="2400" b="1" dirty="0">
              <a:solidFill>
                <a:srgbClr val="3216DC"/>
              </a:solidFill>
              <a:latin typeface="+mn-lt"/>
              <a:ea typeface="+mn-ea"/>
            </a:endParaRPr>
          </a:p>
        </p:txBody>
      </p:sp>
      <p:graphicFrame>
        <p:nvGraphicFramePr>
          <p:cNvPr id="5" name="內容版面配置區 6"/>
          <p:cNvGraphicFramePr>
            <a:graphicFrameLocks/>
          </p:cNvGraphicFramePr>
          <p:nvPr/>
        </p:nvGraphicFramePr>
        <p:xfrm>
          <a:off x="0" y="1600200"/>
          <a:ext cx="4214810" cy="36147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內容版面配置區 7"/>
          <p:cNvGraphicFramePr>
            <a:graphicFrameLocks/>
          </p:cNvGraphicFramePr>
          <p:nvPr/>
        </p:nvGraphicFramePr>
        <p:xfrm>
          <a:off x="4857752" y="1643050"/>
          <a:ext cx="4000528" cy="3571900"/>
        </p:xfrm>
        <a:graphic>
          <a:graphicData uri="http://schemas.openxmlformats.org/drawingml/2006/chart">
            <c:chart xmlns:c="http://schemas.openxmlformats.org/drawingml/2006/chart" xmlns:r="http://schemas.openxmlformats.org/officeDocument/2006/relationships" r:id="rId4"/>
          </a:graphicData>
        </a:graphic>
      </p:graphicFrame>
      <p:sp>
        <p:nvSpPr>
          <p:cNvPr id="7" name="標題 2"/>
          <p:cNvSpPr txBox="1">
            <a:spLocks/>
          </p:cNvSpPr>
          <p:nvPr/>
        </p:nvSpPr>
        <p:spPr>
          <a:xfrm>
            <a:off x="395536" y="548680"/>
            <a:ext cx="8229600" cy="928688"/>
          </a:xfrm>
          <a:prstGeom prst="rect">
            <a:avLst/>
          </a:prstGeom>
        </p:spPr>
        <p:txBody>
          <a:bodyPr anchor="ctr">
            <a:normAutofit/>
          </a:bodyPr>
          <a:lstStyle/>
          <a:p>
            <a:pPr algn="ctr" fontAlgn="auto">
              <a:spcBef>
                <a:spcPts val="0"/>
              </a:spcBef>
              <a:spcAft>
                <a:spcPts val="0"/>
              </a:spcAft>
              <a:defRPr/>
            </a:pPr>
            <a:r>
              <a:rPr kumimoji="0" lang="zh-TW" altLang="en-US" sz="4000" b="1" dirty="0">
                <a:solidFill>
                  <a:schemeClr val="accent6">
                    <a:lumMod val="50000"/>
                  </a:schemeClr>
                </a:solidFill>
                <a:latin typeface="標楷體" pitchFamily="65" charset="-120"/>
                <a:ea typeface="標楷體" pitchFamily="65" charset="-120"/>
                <a:cs typeface="+mj-cs"/>
              </a:rPr>
              <a:t>多元評量類型</a:t>
            </a:r>
            <a:endParaRPr kumimoji="0" lang="zh-TW" altLang="en-US" sz="4000" b="1" dirty="0">
              <a:solidFill>
                <a:schemeClr val="accent6">
                  <a:lumMod val="50000"/>
                </a:schemeClr>
              </a:solidFill>
              <a:latin typeface="+mj-lt"/>
              <a:ea typeface="+mj-ea"/>
              <a:cs typeface="+mj-cs"/>
            </a:endParaRPr>
          </a:p>
        </p:txBody>
      </p:sp>
      <p:sp>
        <p:nvSpPr>
          <p:cNvPr id="8" name="標題 1"/>
          <p:cNvSpPr txBox="1">
            <a:spLocks/>
          </p:cNvSpPr>
          <p:nvPr/>
        </p:nvSpPr>
        <p:spPr>
          <a:xfrm>
            <a:off x="3429000" y="2571750"/>
            <a:ext cx="2000250" cy="1357313"/>
          </a:xfrm>
          <a:prstGeom prst="rect">
            <a:avLst/>
          </a:prstGeom>
        </p:spPr>
        <p:txBody>
          <a:bodyPr>
            <a:normAutofit fontScale="90000" lnSpcReduction="10000"/>
          </a:bodyPr>
          <a:lstStyle/>
          <a:p>
            <a:pPr algn="ctr" eaLnBrk="0" fontAlgn="auto" hangingPunct="0">
              <a:spcAft>
                <a:spcPts val="0"/>
              </a:spcAft>
              <a:defRPr/>
            </a:pPr>
            <a:r>
              <a:rPr kumimoji="0" lang="zh-TW" altLang="en-US" sz="3200">
                <a:solidFill>
                  <a:srgbClr val="00B050"/>
                </a:solidFill>
                <a:latin typeface="標楷體" pitchFamily="65" charset="-120"/>
                <a:ea typeface="標楷體" pitchFamily="65" charset="-120"/>
                <a:cs typeface="+mj-cs"/>
              </a:rPr>
              <a:t>依據教學目標使用評量類型</a:t>
            </a:r>
            <a:endParaRPr kumimoji="0" lang="zh-TW" altLang="en-US" sz="3200" dirty="0">
              <a:solidFill>
                <a:srgbClr val="00B050"/>
              </a:solidFill>
              <a:latin typeface="標楷體" pitchFamily="65" charset="-120"/>
              <a:ea typeface="標楷體" pitchFamily="65" charset="-120"/>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260648"/>
            <a:ext cx="6275040" cy="868958"/>
          </a:xfrm>
        </p:spPr>
        <p:txBody>
          <a:bodyPr>
            <a:normAutofit/>
          </a:bodyPr>
          <a:lstStyle/>
          <a:p>
            <a:pPr algn="ctr"/>
            <a:r>
              <a:rPr lang="zh-TW" altLang="en-US" sz="4400" dirty="0" smtClean="0">
                <a:solidFill>
                  <a:srgbClr val="7030A0"/>
                </a:solidFill>
                <a:latin typeface="華康儷粗宋" pitchFamily="49" charset="-120"/>
                <a:ea typeface="華康儷粗宋" pitchFamily="49" charset="-120"/>
              </a:rPr>
              <a:t>十二年國教五堂課</a:t>
            </a:r>
            <a:endParaRPr lang="zh-TW" altLang="en-US" sz="4400" dirty="0">
              <a:solidFill>
                <a:srgbClr val="7030A0"/>
              </a:solidFill>
              <a:latin typeface="華康儷粗宋" pitchFamily="49" charset="-120"/>
              <a:ea typeface="華康儷粗宋" pitchFamily="49" charset="-120"/>
            </a:endParaRPr>
          </a:p>
        </p:txBody>
      </p:sp>
      <p:sp>
        <p:nvSpPr>
          <p:cNvPr id="3" name="內容版面配置區 2"/>
          <p:cNvSpPr>
            <a:spLocks noGrp="1"/>
          </p:cNvSpPr>
          <p:nvPr>
            <p:ph sz="quarter" idx="1"/>
          </p:nvPr>
        </p:nvSpPr>
        <p:spPr>
          <a:xfrm>
            <a:off x="611560" y="1340768"/>
            <a:ext cx="8229600" cy="4824536"/>
          </a:xfrm>
        </p:spPr>
        <p:txBody>
          <a:bodyPr>
            <a:noAutofit/>
          </a:bodyPr>
          <a:lstStyle/>
          <a:p>
            <a:r>
              <a:rPr lang="zh-TW" altLang="en-US" sz="2800" dirty="0" smtClean="0">
                <a:solidFill>
                  <a:srgbClr val="002060"/>
                </a:solidFill>
                <a:latin typeface="標楷體" pitchFamily="65" charset="-120"/>
                <a:ea typeface="標楷體" pitchFamily="65" charset="-120"/>
              </a:rPr>
              <a:t>十二年國民基本教育理念與實施策略</a:t>
            </a:r>
            <a:r>
              <a:rPr lang="en-US" altLang="zh-TW" sz="2800" dirty="0" smtClean="0">
                <a:solidFill>
                  <a:srgbClr val="002060"/>
                </a:solidFill>
                <a:latin typeface="標楷體" pitchFamily="65" charset="-120"/>
                <a:ea typeface="標楷體" pitchFamily="65" charset="-120"/>
              </a:rPr>
              <a:t/>
            </a:r>
            <a:br>
              <a:rPr lang="en-US" altLang="zh-TW" sz="2800" dirty="0" smtClean="0">
                <a:solidFill>
                  <a:srgbClr val="002060"/>
                </a:solidFill>
                <a:latin typeface="標楷體" pitchFamily="65" charset="-120"/>
                <a:ea typeface="標楷體" pitchFamily="65" charset="-120"/>
              </a:rPr>
            </a:br>
            <a:r>
              <a:rPr lang="zh-TW" altLang="en-US" sz="2800" dirty="0" smtClean="0">
                <a:solidFill>
                  <a:srgbClr val="0070C0"/>
                </a:solidFill>
                <a:latin typeface="標楷體" pitchFamily="65" charset="-120"/>
                <a:ea typeface="標楷體" pitchFamily="65" charset="-120"/>
              </a:rPr>
              <a:t>數位研習一小時</a:t>
            </a:r>
            <a:endParaRPr lang="en-US" altLang="zh-TW" sz="2800" dirty="0" smtClean="0">
              <a:solidFill>
                <a:srgbClr val="0070C0"/>
              </a:solidFill>
              <a:latin typeface="標楷體" pitchFamily="65" charset="-120"/>
              <a:ea typeface="標楷體" pitchFamily="65" charset="-120"/>
            </a:endParaRPr>
          </a:p>
          <a:p>
            <a:r>
              <a:rPr lang="zh-TW" altLang="en-US" sz="2800" dirty="0" smtClean="0">
                <a:solidFill>
                  <a:srgbClr val="002060"/>
                </a:solidFill>
                <a:latin typeface="標楷體" pitchFamily="65" charset="-120"/>
                <a:ea typeface="標楷體" pitchFamily="65" charset="-120"/>
              </a:rPr>
              <a:t>有效教學策略</a:t>
            </a:r>
            <a:r>
              <a:rPr lang="en-US" altLang="zh-TW" sz="2800" dirty="0" smtClean="0">
                <a:solidFill>
                  <a:srgbClr val="002060"/>
                </a:solidFill>
                <a:latin typeface="標楷體" pitchFamily="65" charset="-120"/>
                <a:ea typeface="標楷體" pitchFamily="65" charset="-120"/>
              </a:rPr>
              <a:t/>
            </a:r>
            <a:br>
              <a:rPr lang="en-US" altLang="zh-TW" sz="2800" dirty="0" smtClean="0">
                <a:solidFill>
                  <a:srgbClr val="002060"/>
                </a:solidFill>
                <a:latin typeface="標楷體" pitchFamily="65" charset="-120"/>
                <a:ea typeface="標楷體" pitchFamily="65" charset="-120"/>
              </a:rPr>
            </a:br>
            <a:r>
              <a:rPr lang="zh-TW" altLang="en-US" sz="2800" dirty="0" smtClean="0">
                <a:solidFill>
                  <a:srgbClr val="0070C0"/>
                </a:solidFill>
                <a:latin typeface="標楷體" pitchFamily="65" charset="-120"/>
                <a:ea typeface="標楷體" pitchFamily="65" charset="-120"/>
              </a:rPr>
              <a:t>數位研習三小時、實作研習二小時</a:t>
            </a:r>
            <a:endParaRPr lang="en-US" altLang="zh-TW" sz="2800" dirty="0" smtClean="0">
              <a:solidFill>
                <a:srgbClr val="0070C0"/>
              </a:solidFill>
              <a:latin typeface="標楷體" pitchFamily="65" charset="-120"/>
              <a:ea typeface="標楷體" pitchFamily="65" charset="-120"/>
            </a:endParaRPr>
          </a:p>
          <a:p>
            <a:r>
              <a:rPr lang="zh-TW" altLang="en-US" sz="2800" dirty="0" smtClean="0">
                <a:solidFill>
                  <a:srgbClr val="002060"/>
                </a:solidFill>
                <a:latin typeface="標楷體" pitchFamily="65" charset="-120"/>
                <a:ea typeface="標楷體" pitchFamily="65" charset="-120"/>
              </a:rPr>
              <a:t>差異化教學策略</a:t>
            </a:r>
            <a:r>
              <a:rPr lang="en-US" altLang="zh-TW" sz="2800" dirty="0" smtClean="0">
                <a:solidFill>
                  <a:srgbClr val="002060"/>
                </a:solidFill>
                <a:latin typeface="標楷體" pitchFamily="65" charset="-120"/>
                <a:ea typeface="標楷體" pitchFamily="65" charset="-120"/>
              </a:rPr>
              <a:t/>
            </a:r>
            <a:br>
              <a:rPr lang="en-US" altLang="zh-TW" sz="2800" dirty="0" smtClean="0">
                <a:solidFill>
                  <a:srgbClr val="002060"/>
                </a:solidFill>
                <a:latin typeface="標楷體" pitchFamily="65" charset="-120"/>
                <a:ea typeface="標楷體" pitchFamily="65" charset="-120"/>
              </a:rPr>
            </a:br>
            <a:r>
              <a:rPr lang="zh-TW" altLang="en-US" sz="2800" dirty="0" smtClean="0">
                <a:solidFill>
                  <a:srgbClr val="0070C0"/>
                </a:solidFill>
                <a:latin typeface="標楷體" pitchFamily="65" charset="-120"/>
                <a:ea typeface="標楷體" pitchFamily="65" charset="-120"/>
              </a:rPr>
              <a:t>實體課程三小時</a:t>
            </a:r>
            <a:endParaRPr lang="en-US" altLang="zh-TW" sz="2800" dirty="0" smtClean="0">
              <a:solidFill>
                <a:srgbClr val="0070C0"/>
              </a:solidFill>
              <a:latin typeface="標楷體" pitchFamily="65" charset="-120"/>
              <a:ea typeface="標楷體" pitchFamily="65" charset="-120"/>
            </a:endParaRPr>
          </a:p>
          <a:p>
            <a:r>
              <a:rPr lang="zh-TW" altLang="en-US" sz="2800" dirty="0" smtClean="0">
                <a:solidFill>
                  <a:srgbClr val="002060"/>
                </a:solidFill>
                <a:latin typeface="標楷體" pitchFamily="65" charset="-120"/>
                <a:ea typeface="標楷體" pitchFamily="65" charset="-120"/>
              </a:rPr>
              <a:t>多元評量理念與應用     </a:t>
            </a:r>
            <a:endParaRPr lang="en-US" altLang="zh-TW" sz="2800" dirty="0" smtClean="0">
              <a:solidFill>
                <a:srgbClr val="002060"/>
              </a:solidFill>
              <a:latin typeface="標楷體" pitchFamily="65" charset="-120"/>
              <a:ea typeface="標楷體" pitchFamily="65" charset="-120"/>
            </a:endParaRPr>
          </a:p>
          <a:p>
            <a:pPr marL="0" indent="0">
              <a:buNone/>
            </a:pPr>
            <a:r>
              <a:rPr lang="zh-TW" altLang="en-US" sz="2800" dirty="0" smtClean="0">
                <a:solidFill>
                  <a:srgbClr val="0070C0"/>
                </a:solidFill>
                <a:latin typeface="標楷體" pitchFamily="65" charset="-120"/>
                <a:ea typeface="標楷體" pitchFamily="65" charset="-120"/>
              </a:rPr>
              <a:t>  研習</a:t>
            </a:r>
            <a:r>
              <a:rPr lang="zh-TW" altLang="en-US" sz="2800" dirty="0">
                <a:solidFill>
                  <a:srgbClr val="0070C0"/>
                </a:solidFill>
                <a:latin typeface="標楷體" pitchFamily="65" charset="-120"/>
                <a:ea typeface="標楷體" pitchFamily="65" charset="-120"/>
              </a:rPr>
              <a:t>六</a:t>
            </a:r>
            <a:r>
              <a:rPr lang="zh-TW" altLang="en-US" sz="2800" dirty="0" smtClean="0">
                <a:solidFill>
                  <a:srgbClr val="0070C0"/>
                </a:solidFill>
                <a:latin typeface="標楷體" pitchFamily="65" charset="-120"/>
                <a:ea typeface="標楷體" pitchFamily="65" charset="-120"/>
              </a:rPr>
              <a:t>小時</a:t>
            </a:r>
            <a:endParaRPr lang="en-US" altLang="zh-TW" sz="2800" dirty="0" smtClean="0">
              <a:solidFill>
                <a:srgbClr val="0070C0"/>
              </a:solidFill>
              <a:latin typeface="標楷體" pitchFamily="65" charset="-120"/>
              <a:ea typeface="標楷體" pitchFamily="65" charset="-120"/>
            </a:endParaRPr>
          </a:p>
          <a:p>
            <a:r>
              <a:rPr lang="zh-TW" altLang="en-US" sz="2800" dirty="0" smtClean="0">
                <a:solidFill>
                  <a:srgbClr val="002060"/>
                </a:solidFill>
                <a:latin typeface="標楷體" pitchFamily="65" charset="-120"/>
                <a:ea typeface="標楷體" pitchFamily="65" charset="-120"/>
              </a:rPr>
              <a:t>適性輔導作法</a:t>
            </a:r>
            <a:r>
              <a:rPr lang="en-US" altLang="zh-TW" sz="2800" dirty="0" smtClean="0">
                <a:solidFill>
                  <a:srgbClr val="002060"/>
                </a:solidFill>
                <a:latin typeface="標楷體" pitchFamily="65" charset="-120"/>
                <a:ea typeface="標楷體" pitchFamily="65" charset="-120"/>
              </a:rPr>
              <a:t/>
            </a:r>
            <a:br>
              <a:rPr lang="en-US" altLang="zh-TW" sz="2800" dirty="0" smtClean="0">
                <a:solidFill>
                  <a:srgbClr val="002060"/>
                </a:solidFill>
                <a:latin typeface="標楷體" pitchFamily="65" charset="-120"/>
                <a:ea typeface="標楷體" pitchFamily="65" charset="-120"/>
              </a:rPr>
            </a:br>
            <a:r>
              <a:rPr lang="zh-TW" altLang="en-US" sz="2800" dirty="0" smtClean="0">
                <a:solidFill>
                  <a:srgbClr val="0070C0"/>
                </a:solidFill>
                <a:latin typeface="標楷體" pitchFamily="65" charset="-120"/>
                <a:ea typeface="標楷體" pitchFamily="65" charset="-120"/>
              </a:rPr>
              <a:t>數位研習三小時</a:t>
            </a:r>
            <a:endParaRPr lang="en-US" altLang="zh-TW" sz="2800" dirty="0" smtClean="0">
              <a:solidFill>
                <a:srgbClr val="0070C0"/>
              </a:solidFill>
              <a:latin typeface="標楷體" pitchFamily="65" charset="-120"/>
              <a:ea typeface="標楷體" pitchFamily="65" charset="-120"/>
            </a:endParaRPr>
          </a:p>
        </p:txBody>
      </p:sp>
      <p:sp>
        <p:nvSpPr>
          <p:cNvPr id="8" name="圓角矩形 14"/>
          <p:cNvSpPr>
            <a:spLocks noChangeArrowheads="1"/>
          </p:cNvSpPr>
          <p:nvPr/>
        </p:nvSpPr>
        <p:spPr bwMode="auto">
          <a:xfrm>
            <a:off x="399812" y="6243305"/>
            <a:ext cx="8568952" cy="570071"/>
          </a:xfrm>
          <a:prstGeom prst="roundRect">
            <a:avLst>
              <a:gd name="adj" fmla="val 5130"/>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spcBef>
                <a:spcPct val="50000"/>
              </a:spcBef>
              <a:buClr>
                <a:srgbClr val="FF3300"/>
              </a:buClr>
              <a:buFont typeface="Wingdings" pitchFamily="2" charset="2"/>
              <a:buChar char="Ø"/>
            </a:pPr>
            <a:r>
              <a:rPr kumimoji="0" lang="en-US" altLang="zh-TW" sz="3000" dirty="0" smtClean="0">
                <a:latin typeface="標楷體" pitchFamily="65" charset="-120"/>
                <a:ea typeface="標楷體" pitchFamily="65" charset="-120"/>
                <a:cs typeface="Times New Roman" pitchFamily="18" charset="0"/>
              </a:rPr>
              <a:t>103</a:t>
            </a:r>
            <a:r>
              <a:rPr kumimoji="0" lang="zh-TW" altLang="en-US" sz="3000" dirty="0">
                <a:latin typeface="標楷體" pitchFamily="65" charset="-120"/>
                <a:ea typeface="標楷體" pitchFamily="65" charset="-120"/>
                <a:cs typeface="Times New Roman" pitchFamily="18" charset="0"/>
              </a:rPr>
              <a:t>年度</a:t>
            </a:r>
            <a:r>
              <a:rPr kumimoji="0" lang="en-US" altLang="zh-TW" sz="3000" dirty="0" smtClean="0">
                <a:latin typeface="標楷體" pitchFamily="65" charset="-120"/>
                <a:ea typeface="標楷體" pitchFamily="65" charset="-120"/>
                <a:cs typeface="Times New Roman" pitchFamily="18" charset="0"/>
              </a:rPr>
              <a:t>7</a:t>
            </a:r>
            <a:r>
              <a:rPr kumimoji="0" lang="zh-TW" altLang="en-US" sz="3000" dirty="0" smtClean="0">
                <a:latin typeface="標楷體" pitchFamily="65" charset="-120"/>
                <a:ea typeface="標楷體" pitchFamily="65" charset="-120"/>
                <a:cs typeface="Times New Roman" pitchFamily="18" charset="0"/>
              </a:rPr>
              <a:t>月底完成全</a:t>
            </a:r>
            <a:r>
              <a:rPr kumimoji="0" lang="zh-TW" altLang="en-US" sz="3000" dirty="0" smtClean="0">
                <a:solidFill>
                  <a:srgbClr val="000000"/>
                </a:solidFill>
                <a:latin typeface="標楷體" pitchFamily="65" charset="-120"/>
                <a:ea typeface="標楷體" pitchFamily="65" charset="-120"/>
                <a:cs typeface="Times New Roman" pitchFamily="18" charset="0"/>
              </a:rPr>
              <a:t>國</a:t>
            </a:r>
            <a:r>
              <a:rPr kumimoji="0" lang="zh-TW" altLang="en-US" sz="3000" dirty="0" smtClean="0">
                <a:solidFill>
                  <a:srgbClr val="FF0000"/>
                </a:solidFill>
                <a:latin typeface="標楷體" pitchFamily="65" charset="-120"/>
                <a:ea typeface="標楷體" pitchFamily="65" charset="-120"/>
                <a:cs typeface="Times New Roman" pitchFamily="18" charset="0"/>
              </a:rPr>
              <a:t>國中</a:t>
            </a:r>
            <a:r>
              <a:rPr kumimoji="0" lang="en-US" altLang="zh-TW" sz="3000" dirty="0">
                <a:solidFill>
                  <a:srgbClr val="000000"/>
                </a:solidFill>
                <a:latin typeface="標楷體" pitchFamily="65" charset="-120"/>
                <a:ea typeface="標楷體" pitchFamily="65" charset="-120"/>
                <a:cs typeface="Times New Roman" pitchFamily="18" charset="0"/>
              </a:rPr>
              <a:t>100</a:t>
            </a:r>
            <a:r>
              <a:rPr kumimoji="0" lang="zh-TW" altLang="en-US" sz="3000" dirty="0">
                <a:solidFill>
                  <a:srgbClr val="000000"/>
                </a:solidFill>
                <a:latin typeface="標楷體" pitchFamily="65" charset="-120"/>
                <a:ea typeface="標楷體" pitchFamily="65" charset="-120"/>
                <a:cs typeface="Times New Roman" pitchFamily="18" charset="0"/>
              </a:rPr>
              <a:t>％教師受培率</a:t>
            </a:r>
            <a:r>
              <a:rPr kumimoji="0" lang="zh-TW" altLang="en-US" sz="3000" dirty="0">
                <a:latin typeface="標楷體" pitchFamily="65" charset="-120"/>
                <a:ea typeface="標楷體" pitchFamily="65" charset="-120"/>
                <a:cs typeface="Times New Roman" pitchFamily="18" charset="0"/>
              </a:rPr>
              <a:t>。 </a:t>
            </a:r>
            <a:endParaRPr kumimoji="0" lang="en-US" altLang="zh-TW" sz="3000" dirty="0">
              <a:latin typeface="標楷體" pitchFamily="65" charset="-120"/>
              <a:ea typeface="標楷體" pitchFamily="65" charset="-120"/>
              <a:cs typeface="Times New Roman" pitchFamily="18" charset="0"/>
            </a:endParaRPr>
          </a:p>
        </p:txBody>
      </p:sp>
    </p:spTree>
    <p:extLst>
      <p:ext uri="{BB962C8B-B14F-4D97-AF65-F5344CB8AC3E}">
        <p14:creationId xmlns:p14="http://schemas.microsoft.com/office/powerpoint/2010/main" xmlns="" val="3262656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204864"/>
            <a:ext cx="8352928" cy="1656184"/>
          </a:xfrm>
        </p:spPr>
        <p:txBody>
          <a:bodyPr>
            <a:noAutofit/>
          </a:bodyPr>
          <a:lstStyle/>
          <a:p>
            <a:r>
              <a:rPr lang="zh-TW" altLang="en-US" sz="8800" dirty="0" smtClean="0">
                <a:ln>
                  <a:solidFill>
                    <a:srgbClr val="FF0000"/>
                  </a:solidFill>
                </a:ln>
                <a:solidFill>
                  <a:srgbClr val="C00000"/>
                </a:solidFill>
                <a:latin typeface="華康布丁體" pitchFamily="81" charset="-120"/>
                <a:ea typeface="華康布丁體" pitchFamily="81" charset="-120"/>
              </a:rPr>
              <a:t>我們的作法</a:t>
            </a:r>
            <a:r>
              <a:rPr lang="en-US" altLang="zh-TW" sz="8800" dirty="0" smtClean="0">
                <a:ln>
                  <a:solidFill>
                    <a:srgbClr val="FF0000"/>
                  </a:solidFill>
                </a:ln>
                <a:solidFill>
                  <a:srgbClr val="C00000"/>
                </a:solidFill>
                <a:latin typeface="華康布丁體" pitchFamily="81" charset="-120"/>
                <a:ea typeface="華康布丁體" pitchFamily="81" charset="-120"/>
              </a:rPr>
              <a:t>……</a:t>
            </a:r>
            <a:endParaRPr lang="zh-TW" altLang="en-US" sz="8800" dirty="0">
              <a:latin typeface="華康布丁體" pitchFamily="81" charset="-120"/>
              <a:ea typeface="華康布丁體" pitchFamily="81"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30</a:t>
            </a:fld>
            <a:endParaRPr lang="zh-TW" altLang="en-US"/>
          </a:p>
        </p:txBody>
      </p:sp>
      <p:pic>
        <p:nvPicPr>
          <p:cNvPr id="56324" name="Picture 4" descr="檢視詳細資料"/>
          <p:cNvPicPr>
            <a:picLocks noChangeAspect="1" noChangeArrowheads="1"/>
          </p:cNvPicPr>
          <p:nvPr/>
        </p:nvPicPr>
        <p:blipFill>
          <a:blip r:embed="rId2" cstate="print"/>
          <a:srcRect/>
          <a:stretch>
            <a:fillRect/>
          </a:stretch>
        </p:blipFill>
        <p:spPr bwMode="auto">
          <a:xfrm>
            <a:off x="1043608" y="4205844"/>
            <a:ext cx="2520280" cy="2520279"/>
          </a:xfrm>
          <a:prstGeom prst="rect">
            <a:avLst/>
          </a:prstGeom>
          <a:noFill/>
        </p:spPr>
      </p:pic>
      <p:pic>
        <p:nvPicPr>
          <p:cNvPr id="56326" name="Picture 6" descr="檢視詳細資料"/>
          <p:cNvPicPr>
            <a:picLocks noChangeAspect="1" noChangeArrowheads="1"/>
          </p:cNvPicPr>
          <p:nvPr/>
        </p:nvPicPr>
        <p:blipFill>
          <a:blip r:embed="rId3" cstate="print"/>
          <a:srcRect/>
          <a:stretch>
            <a:fillRect/>
          </a:stretch>
        </p:blipFill>
        <p:spPr bwMode="auto">
          <a:xfrm>
            <a:off x="6012160" y="116632"/>
            <a:ext cx="2598631" cy="259863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descr="a_s_01_2053_01_00"/>
          <p:cNvPicPr>
            <a:picLocks noChangeAspect="1" noChangeArrowheads="1" noCrop="1"/>
          </p:cNvPicPr>
          <p:nvPr/>
        </p:nvPicPr>
        <p:blipFill>
          <a:blip r:embed="rId2" cstate="print"/>
          <a:srcRect/>
          <a:stretch>
            <a:fillRect/>
          </a:stretch>
        </p:blipFill>
        <p:spPr bwMode="auto">
          <a:xfrm>
            <a:off x="0" y="4868863"/>
            <a:ext cx="1657350" cy="1989137"/>
          </a:xfrm>
          <a:prstGeom prst="rect">
            <a:avLst/>
          </a:prstGeom>
          <a:noFill/>
          <a:ln w="9525">
            <a:noFill/>
            <a:miter lim="800000"/>
            <a:headEnd/>
            <a:tailEnd/>
          </a:ln>
        </p:spPr>
      </p:pic>
      <p:pic>
        <p:nvPicPr>
          <p:cNvPr id="5124" name="Picture 6" descr="a_s_01_2053_01_00"/>
          <p:cNvPicPr>
            <a:picLocks noChangeAspect="1" noChangeArrowheads="1" noCrop="1"/>
          </p:cNvPicPr>
          <p:nvPr/>
        </p:nvPicPr>
        <p:blipFill>
          <a:blip r:embed="rId2" cstate="print"/>
          <a:srcRect/>
          <a:stretch>
            <a:fillRect/>
          </a:stretch>
        </p:blipFill>
        <p:spPr bwMode="auto">
          <a:xfrm>
            <a:off x="7065963" y="4365625"/>
            <a:ext cx="2078037" cy="2492375"/>
          </a:xfrm>
          <a:prstGeom prst="rect">
            <a:avLst/>
          </a:prstGeom>
          <a:noFill/>
          <a:ln w="9525">
            <a:noFill/>
            <a:miter lim="800000"/>
            <a:headEnd/>
            <a:tailEnd/>
          </a:ln>
        </p:spPr>
      </p:pic>
      <p:sp>
        <p:nvSpPr>
          <p:cNvPr id="3074" name="WordArt 2"/>
          <p:cNvSpPr>
            <a:spLocks noChangeArrowheads="1" noChangeShapeType="1" noTextEdit="1"/>
          </p:cNvSpPr>
          <p:nvPr/>
        </p:nvSpPr>
        <p:spPr bwMode="auto">
          <a:xfrm>
            <a:off x="1835696" y="3573016"/>
            <a:ext cx="5832648" cy="2088232"/>
          </a:xfrm>
          <a:prstGeom prst="rect">
            <a:avLst/>
          </a:prstGeom>
        </p:spPr>
        <p:txBody>
          <a:bodyPr wrap="none" fromWordArt="1">
            <a:prstTxWarp prst="textFadeUp">
              <a:avLst>
                <a:gd name="adj" fmla="val 19862"/>
              </a:avLst>
            </a:prstTxWarp>
          </a:bodyPr>
          <a:lstStyle/>
          <a:p>
            <a:pPr algn="ctr" rtl="0"/>
            <a:r>
              <a:rPr lang="zh-TW" altLang="en-US" sz="3600" kern="10" spc="0" dirty="0" smtClean="0">
                <a:ln w="12700">
                  <a:solidFill>
                    <a:srgbClr val="D99594"/>
                  </a:solidFill>
                  <a:round/>
                  <a:headEnd/>
                  <a:tailEnd/>
                </a:ln>
                <a:solidFill>
                  <a:srgbClr val="C00000"/>
                </a:solidFill>
                <a:effectLst>
                  <a:outerShdw dist="35921" dir="2700000" sy="50000" rotWithShape="0">
                    <a:srgbClr val="D99594">
                      <a:alpha val="70000"/>
                    </a:srgbClr>
                  </a:outerShdw>
                </a:effectLst>
                <a:latin typeface="新細明體"/>
                <a:ea typeface="新細明體"/>
              </a:rPr>
              <a:t>六六討論法</a:t>
            </a:r>
            <a:endParaRPr lang="zh-TW" altLang="en-US" sz="3600" kern="10" spc="0" dirty="0">
              <a:ln w="12700">
                <a:solidFill>
                  <a:srgbClr val="D99594"/>
                </a:solidFill>
                <a:round/>
                <a:headEnd/>
                <a:tailEnd/>
              </a:ln>
              <a:solidFill>
                <a:srgbClr val="C00000"/>
              </a:solidFill>
              <a:effectLst>
                <a:outerShdw dist="35921" dir="2700000" sy="50000" rotWithShape="0">
                  <a:srgbClr val="D99594">
                    <a:alpha val="70000"/>
                  </a:srgbClr>
                </a:outerShdw>
              </a:effectLst>
              <a:latin typeface="新細明體"/>
              <a:ea typeface="新細明體"/>
            </a:endParaRPr>
          </a:p>
        </p:txBody>
      </p:sp>
      <p:pic>
        <p:nvPicPr>
          <p:cNvPr id="3076" name="Picture 4" descr="http://ts3.mm.bing.net/th?id=I.4922256608724678&amp;pid=15.1"/>
          <p:cNvPicPr>
            <a:picLocks noChangeAspect="1" noChangeArrowheads="1"/>
          </p:cNvPicPr>
          <p:nvPr/>
        </p:nvPicPr>
        <p:blipFill>
          <a:blip r:embed="rId3" cstate="print"/>
          <a:srcRect/>
          <a:stretch>
            <a:fillRect/>
          </a:stretch>
        </p:blipFill>
        <p:spPr bwMode="auto">
          <a:xfrm>
            <a:off x="323528" y="764704"/>
            <a:ext cx="2520280" cy="2520281"/>
          </a:xfrm>
          <a:prstGeom prst="rect">
            <a:avLst/>
          </a:prstGeom>
          <a:ln>
            <a:noFill/>
          </a:ln>
          <a:effectLst>
            <a:softEdge rad="112500"/>
          </a:effectLst>
        </p:spPr>
      </p:pic>
      <p:sp>
        <p:nvSpPr>
          <p:cNvPr id="7" name="雲朵形圖說文字 6"/>
          <p:cNvSpPr/>
          <p:nvPr/>
        </p:nvSpPr>
        <p:spPr>
          <a:xfrm>
            <a:off x="2411760" y="0"/>
            <a:ext cx="6732240" cy="3068960"/>
          </a:xfrm>
          <a:prstGeom prst="cloudCallout">
            <a:avLst>
              <a:gd name="adj1" fmla="val -31972"/>
              <a:gd name="adj2" fmla="val 62500"/>
            </a:avLst>
          </a:prstGeom>
        </p:spPr>
        <p:style>
          <a:lnRef idx="1">
            <a:schemeClr val="accent4"/>
          </a:lnRef>
          <a:fillRef idx="2">
            <a:schemeClr val="accent4"/>
          </a:fillRef>
          <a:effectRef idx="1">
            <a:schemeClr val="accent4"/>
          </a:effectRef>
          <a:fontRef idx="minor">
            <a:schemeClr val="dk1"/>
          </a:fontRef>
        </p:style>
        <p:txBody>
          <a:bodyPr rtlCol="0" anchor="ctr"/>
          <a:lstStyle/>
          <a:p>
            <a:r>
              <a:rPr lang="zh-TW" altLang="en-US" sz="3600" dirty="0" smtClean="0">
                <a:solidFill>
                  <a:srgbClr val="7030A0"/>
                </a:solidFill>
                <a:latin typeface="標楷體" pitchFamily="65" charset="-120"/>
                <a:ea typeface="標楷體" pitchFamily="65" charset="-120"/>
              </a:rPr>
              <a:t>以往用過哪些方法評量學生的</a:t>
            </a:r>
            <a:r>
              <a:rPr lang="zh-TW" altLang="en-US" sz="3600" b="1" dirty="0" smtClean="0">
                <a:solidFill>
                  <a:srgbClr val="5A2781"/>
                </a:solidFill>
                <a:latin typeface="標楷體" pitchFamily="65" charset="-120"/>
                <a:ea typeface="標楷體" pitchFamily="65" charset="-120"/>
              </a:rPr>
              <a:t>認知</a:t>
            </a:r>
            <a:r>
              <a:rPr lang="zh-TW" altLang="en-US" sz="3600" dirty="0" smtClean="0">
                <a:solidFill>
                  <a:srgbClr val="7030A0"/>
                </a:solidFill>
                <a:latin typeface="標楷體" pitchFamily="65" charset="-120"/>
                <a:ea typeface="標楷體" pitchFamily="65" charset="-120"/>
              </a:rPr>
              <a:t>表現？</a:t>
            </a:r>
            <a:r>
              <a:rPr lang="en-US" altLang="zh-TW" sz="3600" dirty="0" smtClean="0">
                <a:solidFill>
                  <a:srgbClr val="7030A0"/>
                </a:solidFill>
                <a:latin typeface="標楷體" pitchFamily="65" charset="-120"/>
                <a:ea typeface="標楷體" pitchFamily="65" charset="-120"/>
              </a:rPr>
              <a:t/>
            </a:r>
            <a:br>
              <a:rPr lang="en-US" altLang="zh-TW" sz="3600" dirty="0" smtClean="0">
                <a:solidFill>
                  <a:srgbClr val="7030A0"/>
                </a:solidFill>
                <a:latin typeface="標楷體" pitchFamily="65" charset="-120"/>
                <a:ea typeface="標楷體" pitchFamily="65" charset="-120"/>
              </a:rPr>
            </a:br>
            <a:r>
              <a:rPr lang="zh-TW" altLang="en-US" sz="3600" dirty="0" smtClean="0">
                <a:solidFill>
                  <a:srgbClr val="7030A0"/>
                </a:solidFill>
                <a:latin typeface="標楷體" pitchFamily="65" charset="-120"/>
                <a:ea typeface="標楷體" pitchFamily="65" charset="-120"/>
              </a:rPr>
              <a:t>覺得成效如何？</a:t>
            </a:r>
            <a:endParaRPr lang="en-US" altLang="zh-TW" sz="3600" dirty="0" smtClean="0">
              <a:solidFill>
                <a:srgbClr val="7030A0"/>
              </a:solidFill>
              <a:latin typeface="標楷體" pitchFamily="65" charset="-120"/>
              <a:ea typeface="標楷體" pitchFamily="65" charset="-120"/>
            </a:endParaRPr>
          </a:p>
        </p:txBody>
      </p:sp>
      <p:sp>
        <p:nvSpPr>
          <p:cNvPr id="8" name="雲朵形圖說文字 7"/>
          <p:cNvSpPr/>
          <p:nvPr/>
        </p:nvSpPr>
        <p:spPr>
          <a:xfrm>
            <a:off x="2564160" y="152400"/>
            <a:ext cx="6732240" cy="3068960"/>
          </a:xfrm>
          <a:prstGeom prst="cloudCallout">
            <a:avLst>
              <a:gd name="adj1" fmla="val -31972"/>
              <a:gd name="adj2" fmla="val 62500"/>
            </a:avLst>
          </a:prstGeom>
        </p:spPr>
        <p:style>
          <a:lnRef idx="1">
            <a:schemeClr val="accent4"/>
          </a:lnRef>
          <a:fillRef idx="2">
            <a:schemeClr val="accent4"/>
          </a:fillRef>
          <a:effectRef idx="1">
            <a:schemeClr val="accent4"/>
          </a:effectRef>
          <a:fontRef idx="minor">
            <a:schemeClr val="dk1"/>
          </a:fontRef>
        </p:style>
        <p:txBody>
          <a:bodyPr rtlCol="0" anchor="ctr"/>
          <a:lstStyle/>
          <a:p>
            <a:r>
              <a:rPr lang="zh-TW" altLang="en-US" sz="3600" dirty="0" smtClean="0">
                <a:solidFill>
                  <a:srgbClr val="7030A0"/>
                </a:solidFill>
                <a:latin typeface="標楷體" pitchFamily="65" charset="-120"/>
                <a:ea typeface="標楷體" pitchFamily="65" charset="-120"/>
              </a:rPr>
              <a:t>以往用過哪些方法評量學生的</a:t>
            </a:r>
            <a:r>
              <a:rPr lang="zh-TW" altLang="en-US" sz="3600" b="1" dirty="0" smtClean="0">
                <a:solidFill>
                  <a:srgbClr val="5A2781"/>
                </a:solidFill>
                <a:latin typeface="標楷體" pitchFamily="65" charset="-120"/>
                <a:ea typeface="標楷體" pitchFamily="65" charset="-120"/>
              </a:rPr>
              <a:t>情意</a:t>
            </a:r>
            <a:r>
              <a:rPr lang="zh-TW" altLang="en-US" sz="3600" dirty="0" smtClean="0">
                <a:solidFill>
                  <a:srgbClr val="7030A0"/>
                </a:solidFill>
                <a:latin typeface="標楷體" pitchFamily="65" charset="-120"/>
                <a:ea typeface="標楷體" pitchFamily="65" charset="-120"/>
              </a:rPr>
              <a:t>表現？</a:t>
            </a:r>
            <a:r>
              <a:rPr lang="en-US" altLang="zh-TW" sz="3600" dirty="0" smtClean="0">
                <a:solidFill>
                  <a:srgbClr val="7030A0"/>
                </a:solidFill>
                <a:latin typeface="標楷體" pitchFamily="65" charset="-120"/>
                <a:ea typeface="標楷體" pitchFamily="65" charset="-120"/>
              </a:rPr>
              <a:t/>
            </a:r>
            <a:br>
              <a:rPr lang="en-US" altLang="zh-TW" sz="3600" dirty="0" smtClean="0">
                <a:solidFill>
                  <a:srgbClr val="7030A0"/>
                </a:solidFill>
                <a:latin typeface="標楷體" pitchFamily="65" charset="-120"/>
                <a:ea typeface="標楷體" pitchFamily="65" charset="-120"/>
              </a:rPr>
            </a:br>
            <a:r>
              <a:rPr lang="zh-TW" altLang="en-US" sz="3600" dirty="0" smtClean="0">
                <a:solidFill>
                  <a:srgbClr val="7030A0"/>
                </a:solidFill>
                <a:latin typeface="標楷體" pitchFamily="65" charset="-120"/>
                <a:ea typeface="標楷體" pitchFamily="65" charset="-120"/>
              </a:rPr>
              <a:t>覺得成效如何？</a:t>
            </a:r>
            <a:endParaRPr lang="en-US" altLang="zh-TW" sz="3600" dirty="0" smtClean="0">
              <a:solidFill>
                <a:srgbClr val="7030A0"/>
              </a:solidFill>
              <a:latin typeface="標楷體" pitchFamily="65" charset="-120"/>
              <a:ea typeface="標楷體" pitchFamily="65" charset="-120"/>
            </a:endParaRPr>
          </a:p>
        </p:txBody>
      </p:sp>
      <p:sp>
        <p:nvSpPr>
          <p:cNvPr id="12" name="雲朵形圖說文字 11"/>
          <p:cNvSpPr/>
          <p:nvPr/>
        </p:nvSpPr>
        <p:spPr>
          <a:xfrm>
            <a:off x="2716560" y="304800"/>
            <a:ext cx="6732240" cy="3068960"/>
          </a:xfrm>
          <a:prstGeom prst="cloudCallout">
            <a:avLst>
              <a:gd name="adj1" fmla="val -31972"/>
              <a:gd name="adj2" fmla="val 62500"/>
            </a:avLst>
          </a:prstGeom>
        </p:spPr>
        <p:style>
          <a:lnRef idx="1">
            <a:schemeClr val="accent4"/>
          </a:lnRef>
          <a:fillRef idx="2">
            <a:schemeClr val="accent4"/>
          </a:fillRef>
          <a:effectRef idx="1">
            <a:schemeClr val="accent4"/>
          </a:effectRef>
          <a:fontRef idx="minor">
            <a:schemeClr val="dk1"/>
          </a:fontRef>
        </p:style>
        <p:txBody>
          <a:bodyPr rtlCol="0" anchor="ctr"/>
          <a:lstStyle/>
          <a:p>
            <a:r>
              <a:rPr lang="zh-TW" altLang="en-US" sz="3600" dirty="0" smtClean="0">
                <a:solidFill>
                  <a:srgbClr val="7030A0"/>
                </a:solidFill>
                <a:latin typeface="標楷體" pitchFamily="65" charset="-120"/>
                <a:ea typeface="標楷體" pitchFamily="65" charset="-120"/>
              </a:rPr>
              <a:t>以往用過哪些方法評量學生的</a:t>
            </a:r>
            <a:r>
              <a:rPr lang="zh-TW" altLang="en-US" sz="3600" b="1" dirty="0" smtClean="0">
                <a:solidFill>
                  <a:srgbClr val="7030A0"/>
                </a:solidFill>
                <a:latin typeface="標楷體" pitchFamily="65" charset="-120"/>
                <a:ea typeface="標楷體" pitchFamily="65" charset="-120"/>
              </a:rPr>
              <a:t>技能</a:t>
            </a:r>
            <a:r>
              <a:rPr lang="zh-TW" altLang="en-US" sz="3600" dirty="0" smtClean="0">
                <a:solidFill>
                  <a:srgbClr val="7030A0"/>
                </a:solidFill>
                <a:latin typeface="標楷體" pitchFamily="65" charset="-120"/>
                <a:ea typeface="標楷體" pitchFamily="65" charset="-120"/>
              </a:rPr>
              <a:t>表現？</a:t>
            </a:r>
            <a:r>
              <a:rPr lang="en-US" altLang="zh-TW" sz="3600" dirty="0" smtClean="0">
                <a:solidFill>
                  <a:srgbClr val="7030A0"/>
                </a:solidFill>
                <a:latin typeface="標楷體" pitchFamily="65" charset="-120"/>
                <a:ea typeface="標楷體" pitchFamily="65" charset="-120"/>
              </a:rPr>
              <a:t/>
            </a:r>
            <a:br>
              <a:rPr lang="en-US" altLang="zh-TW" sz="3600" dirty="0" smtClean="0">
                <a:solidFill>
                  <a:srgbClr val="7030A0"/>
                </a:solidFill>
                <a:latin typeface="標楷體" pitchFamily="65" charset="-120"/>
                <a:ea typeface="標楷體" pitchFamily="65" charset="-120"/>
              </a:rPr>
            </a:br>
            <a:r>
              <a:rPr lang="zh-TW" altLang="en-US" sz="3600" dirty="0" smtClean="0">
                <a:solidFill>
                  <a:srgbClr val="7030A0"/>
                </a:solidFill>
                <a:latin typeface="標楷體" pitchFamily="65" charset="-120"/>
                <a:ea typeface="標楷體" pitchFamily="65" charset="-120"/>
              </a:rPr>
              <a:t>覺得成效如何？</a:t>
            </a:r>
            <a:endParaRPr lang="en-US" altLang="zh-TW" sz="3600" dirty="0" smtClean="0">
              <a:solidFill>
                <a:srgbClr val="7030A0"/>
              </a:solidFill>
              <a:latin typeface="標楷體" pitchFamily="65" charset="-120"/>
              <a:ea typeface="標楷體" pitchFamily="65" charset="-120"/>
            </a:endParaRPr>
          </a:p>
        </p:txBody>
      </p:sp>
      <p:sp>
        <p:nvSpPr>
          <p:cNvPr id="13" name="雲朵形圖說文字 12"/>
          <p:cNvSpPr/>
          <p:nvPr/>
        </p:nvSpPr>
        <p:spPr>
          <a:xfrm>
            <a:off x="2868960" y="457200"/>
            <a:ext cx="6732240" cy="3068960"/>
          </a:xfrm>
          <a:prstGeom prst="cloudCallout">
            <a:avLst>
              <a:gd name="adj1" fmla="val -31972"/>
              <a:gd name="adj2" fmla="val 62500"/>
            </a:avLst>
          </a:prstGeom>
        </p:spPr>
        <p:style>
          <a:lnRef idx="1">
            <a:schemeClr val="accent4"/>
          </a:lnRef>
          <a:fillRef idx="2">
            <a:schemeClr val="accent4"/>
          </a:fillRef>
          <a:effectRef idx="1">
            <a:schemeClr val="accent4"/>
          </a:effectRef>
          <a:fontRef idx="minor">
            <a:schemeClr val="dk1"/>
          </a:fontRef>
        </p:style>
        <p:txBody>
          <a:bodyPr rtlCol="0" anchor="ctr"/>
          <a:lstStyle/>
          <a:p>
            <a:r>
              <a:rPr lang="zh-TW" altLang="en-US" sz="3600" dirty="0" smtClean="0">
                <a:solidFill>
                  <a:srgbClr val="7030A0"/>
                </a:solidFill>
                <a:latin typeface="標楷體" pitchFamily="65" charset="-120"/>
                <a:ea typeface="標楷體" pitchFamily="65" charset="-120"/>
              </a:rPr>
              <a:t>以往用過哪些方法評量學生的</a:t>
            </a:r>
            <a:r>
              <a:rPr lang="zh-TW" altLang="en-US" sz="3600" b="1" dirty="0" smtClean="0">
                <a:solidFill>
                  <a:srgbClr val="5A2781"/>
                </a:solidFill>
                <a:latin typeface="標楷體" pitchFamily="65" charset="-120"/>
                <a:ea typeface="標楷體" pitchFamily="65" charset="-120"/>
              </a:rPr>
              <a:t>行為</a:t>
            </a:r>
            <a:r>
              <a:rPr lang="zh-TW" altLang="en-US" sz="3600" dirty="0" smtClean="0">
                <a:solidFill>
                  <a:srgbClr val="7030A0"/>
                </a:solidFill>
                <a:latin typeface="標楷體" pitchFamily="65" charset="-120"/>
                <a:ea typeface="標楷體" pitchFamily="65" charset="-120"/>
              </a:rPr>
              <a:t>表現？</a:t>
            </a:r>
            <a:r>
              <a:rPr lang="en-US" altLang="zh-TW" sz="3600" dirty="0" smtClean="0">
                <a:solidFill>
                  <a:srgbClr val="7030A0"/>
                </a:solidFill>
                <a:latin typeface="標楷體" pitchFamily="65" charset="-120"/>
                <a:ea typeface="標楷體" pitchFamily="65" charset="-120"/>
              </a:rPr>
              <a:t/>
            </a:r>
            <a:br>
              <a:rPr lang="en-US" altLang="zh-TW" sz="3600" dirty="0" smtClean="0">
                <a:solidFill>
                  <a:srgbClr val="7030A0"/>
                </a:solidFill>
                <a:latin typeface="標楷體" pitchFamily="65" charset="-120"/>
                <a:ea typeface="標楷體" pitchFamily="65" charset="-120"/>
              </a:rPr>
            </a:br>
            <a:r>
              <a:rPr lang="zh-TW" altLang="en-US" sz="3600" dirty="0" smtClean="0">
                <a:solidFill>
                  <a:srgbClr val="7030A0"/>
                </a:solidFill>
                <a:latin typeface="標楷體" pitchFamily="65" charset="-120"/>
                <a:ea typeface="標楷體" pitchFamily="65" charset="-120"/>
              </a:rPr>
              <a:t>覺得成效如何？</a:t>
            </a:r>
            <a:endParaRPr lang="en-US" altLang="zh-TW" sz="3600" dirty="0" smtClean="0">
              <a:solidFill>
                <a:srgbClr val="7030A0"/>
              </a:solidFill>
              <a:latin typeface="標楷體" pitchFamily="65" charset="-120"/>
              <a:ea typeface="標楷體"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5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2" grpId="0" animBg="1"/>
      <p:bldP spid="12" grpId="1"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92696"/>
            <a:ext cx="8892480" cy="1143000"/>
          </a:xfrm>
        </p:spPr>
        <p:txBody>
          <a:bodyPr>
            <a:noAutofit/>
          </a:bodyPr>
          <a:lstStyle/>
          <a:p>
            <a:pPr algn="ctr"/>
            <a:r>
              <a:rPr lang="zh-TW" altLang="en-US" sz="4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如果我想評量學生的認知狀況～</a:t>
            </a:r>
            <a:endParaRPr lang="zh-TW" altLang="en-US" sz="48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內容版面配置區 2"/>
          <p:cNvSpPr>
            <a:spLocks noGrp="1"/>
          </p:cNvSpPr>
          <p:nvPr>
            <p:ph idx="1"/>
          </p:nvPr>
        </p:nvSpPr>
        <p:spPr>
          <a:xfrm>
            <a:off x="467544" y="2132856"/>
            <a:ext cx="7467600" cy="3960440"/>
          </a:xfrm>
        </p:spPr>
        <p:txBody>
          <a:bodyPr>
            <a:noAutofit/>
          </a:bodyPr>
          <a:lstStyle/>
          <a:p>
            <a:r>
              <a:rPr lang="zh-TW" altLang="en-US" sz="4000" dirty="0" smtClean="0">
                <a:latin typeface="標楷體" pitchFamily="65" charset="-120"/>
                <a:ea typeface="標楷體" pitchFamily="65" charset="-120"/>
              </a:rPr>
              <a:t>以往用過哪些方法評量學生的認知表現？</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覺得成效如何？</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設計評量題目時，是否想過自己想評量的是哪一種認知歷程向度？</a:t>
            </a:r>
            <a:endParaRPr lang="zh-TW" altLang="en-US" sz="4000" dirty="0">
              <a:latin typeface="標楷體" pitchFamily="65" charset="-120"/>
              <a:ea typeface="標楷體" pitchFamily="65"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32</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323528" y="0"/>
          <a:ext cx="853244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33</a:t>
            </a:fld>
            <a:endParaRPr lang="zh-TW"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5536" y="3356992"/>
            <a:ext cx="8501065" cy="314052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788024" y="260648"/>
            <a:ext cx="3987800" cy="29845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95536" y="260648"/>
            <a:ext cx="3987800" cy="2984500"/>
          </a:xfrm>
          <a:prstGeom prst="rect">
            <a:avLst/>
          </a:prstGeom>
          <a:noFill/>
          <a:ln w="9525">
            <a:noFill/>
            <a:miter lim="800000"/>
            <a:headEnd/>
            <a:tailEnd/>
          </a:ln>
          <a:effectLst/>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34</a:t>
            </a:fld>
            <a:endParaRPr lang="zh-TW"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35</a:t>
            </a:fld>
            <a:endParaRPr lang="zh-TW" altLang="en-US"/>
          </a:p>
        </p:txBody>
      </p:sp>
      <p:pic>
        <p:nvPicPr>
          <p:cNvPr id="1026" name="Picture 2" descr="C:\Documents and Settings\yuya\桌面\有效教學影片支援平台\102.04.03有效教學影片拍攝\64138_491277747588457_21527919_n.jpg"/>
          <p:cNvPicPr>
            <a:picLocks noChangeAspect="1" noChangeArrowheads="1"/>
          </p:cNvPicPr>
          <p:nvPr/>
        </p:nvPicPr>
        <p:blipFill>
          <a:blip r:embed="rId2" cstate="print"/>
          <a:srcRect/>
          <a:stretch>
            <a:fillRect/>
          </a:stretch>
        </p:blipFill>
        <p:spPr bwMode="auto">
          <a:xfrm>
            <a:off x="1043608" y="908720"/>
            <a:ext cx="6804248" cy="510318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圖片 3" descr="1.jpg"/>
          <p:cNvPicPr>
            <a:picLocks noChangeAspect="1"/>
          </p:cNvPicPr>
          <p:nvPr/>
        </p:nvPicPr>
        <p:blipFill>
          <a:blip r:embed="rId3" cstate="print"/>
          <a:srcRect/>
          <a:stretch>
            <a:fillRect/>
          </a:stretch>
        </p:blipFill>
        <p:spPr bwMode="auto">
          <a:xfrm>
            <a:off x="684213" y="1411288"/>
            <a:ext cx="4283075" cy="5446712"/>
          </a:xfrm>
          <a:prstGeom prst="rect">
            <a:avLst/>
          </a:prstGeom>
          <a:noFill/>
          <a:ln w="9525">
            <a:noFill/>
            <a:miter lim="800000"/>
            <a:headEnd/>
            <a:tailEnd/>
          </a:ln>
        </p:spPr>
      </p:pic>
      <p:sp>
        <p:nvSpPr>
          <p:cNvPr id="30723" name="文字方塊 4"/>
          <p:cNvSpPr txBox="1">
            <a:spLocks noChangeArrowheads="1"/>
          </p:cNvSpPr>
          <p:nvPr/>
        </p:nvSpPr>
        <p:spPr bwMode="auto">
          <a:xfrm>
            <a:off x="4649788" y="1125538"/>
            <a:ext cx="4494212" cy="4646612"/>
          </a:xfrm>
          <a:prstGeom prst="rect">
            <a:avLst/>
          </a:prstGeom>
          <a:noFill/>
          <a:ln w="9525">
            <a:noFill/>
            <a:miter lim="800000"/>
            <a:headEnd/>
            <a:tailEnd/>
          </a:ln>
        </p:spPr>
        <p:txBody>
          <a:bodyPr wrap="none">
            <a:spAutoFit/>
          </a:bodyPr>
          <a:lstStyle/>
          <a:p>
            <a:endParaRPr lang="zh-TW" altLang="en-US" sz="2800" dirty="0">
              <a:solidFill>
                <a:srgbClr val="000000"/>
              </a:solidFill>
              <a:latin typeface="微軟正黑體" pitchFamily="34" charset="-120"/>
              <a:ea typeface="微軟正黑體" pitchFamily="34" charset="-120"/>
            </a:endParaRPr>
          </a:p>
          <a:p>
            <a:pPr>
              <a:lnSpc>
                <a:spcPts val="3000"/>
              </a:lnSpc>
            </a:pPr>
            <a:r>
              <a:rPr lang="zh-TW" altLang="en-US" sz="2800" dirty="0">
                <a:solidFill>
                  <a:srgbClr val="000000"/>
                </a:solidFill>
                <a:latin typeface="微軟正黑體" pitchFamily="34" charset="-120"/>
                <a:ea typeface="微軟正黑體" pitchFamily="34" charset="-120"/>
              </a:rPr>
              <a:t>一、如何進攻才能提高得分</a:t>
            </a:r>
            <a:endParaRPr lang="en-US" altLang="zh-TW" sz="2800" dirty="0">
              <a:solidFill>
                <a:srgbClr val="000000"/>
              </a:solidFill>
              <a:latin typeface="微軟正黑體" pitchFamily="34" charset="-120"/>
              <a:ea typeface="微軟正黑體" pitchFamily="34" charset="-120"/>
            </a:endParaRPr>
          </a:p>
          <a:p>
            <a:pPr>
              <a:lnSpc>
                <a:spcPts val="3000"/>
              </a:lnSpc>
            </a:pPr>
            <a:r>
              <a:rPr lang="en-US" altLang="zh-TW" sz="2800" dirty="0">
                <a:solidFill>
                  <a:srgbClr val="000000"/>
                </a:solidFill>
                <a:latin typeface="微軟正黑體" pitchFamily="34" charset="-120"/>
                <a:ea typeface="微軟正黑體" pitchFamily="34" charset="-120"/>
              </a:rPr>
              <a:t>       </a:t>
            </a:r>
            <a:r>
              <a:rPr lang="zh-TW" altLang="en-US" sz="2800" dirty="0">
                <a:solidFill>
                  <a:srgbClr val="000000"/>
                </a:solidFill>
                <a:latin typeface="微軟正黑體" pitchFamily="34" charset="-120"/>
                <a:ea typeface="微軟正黑體" pitchFamily="34" charset="-120"/>
              </a:rPr>
              <a:t>效率？攻擊策略為何？ </a:t>
            </a:r>
          </a:p>
          <a:p>
            <a:pPr>
              <a:lnSpc>
                <a:spcPts val="3000"/>
              </a:lnSpc>
            </a:pPr>
            <a:endParaRPr lang="zh-TW" altLang="en-US" sz="2800" dirty="0">
              <a:solidFill>
                <a:srgbClr val="000000"/>
              </a:solidFill>
              <a:latin typeface="微軟正黑體" pitchFamily="34" charset="-120"/>
              <a:ea typeface="微軟正黑體" pitchFamily="34" charset="-120"/>
            </a:endParaRPr>
          </a:p>
          <a:p>
            <a:pPr>
              <a:lnSpc>
                <a:spcPts val="3000"/>
              </a:lnSpc>
            </a:pPr>
            <a:r>
              <a:rPr lang="zh-TW" altLang="en-US" sz="2800" dirty="0">
                <a:solidFill>
                  <a:srgbClr val="000000"/>
                </a:solidFill>
                <a:latin typeface="微軟正黑體" pitchFamily="34" charset="-120"/>
                <a:ea typeface="微軟正黑體" pitchFamily="34" charset="-120"/>
              </a:rPr>
              <a:t>二、防守時應如何佈陣及</a:t>
            </a:r>
            <a:endParaRPr lang="en-US" altLang="zh-TW" sz="2800" dirty="0">
              <a:solidFill>
                <a:srgbClr val="000000"/>
              </a:solidFill>
              <a:latin typeface="微軟正黑體" pitchFamily="34" charset="-120"/>
              <a:ea typeface="微軟正黑體" pitchFamily="34" charset="-120"/>
            </a:endParaRPr>
          </a:p>
          <a:p>
            <a:pPr>
              <a:lnSpc>
                <a:spcPts val="3000"/>
              </a:lnSpc>
            </a:pPr>
            <a:r>
              <a:rPr lang="en-US" altLang="zh-TW" sz="2800" dirty="0">
                <a:solidFill>
                  <a:srgbClr val="000000"/>
                </a:solidFill>
                <a:latin typeface="微軟正黑體" pitchFamily="34" charset="-120"/>
                <a:ea typeface="微軟正黑體" pitchFamily="34" charset="-120"/>
              </a:rPr>
              <a:t>        </a:t>
            </a:r>
            <a:r>
              <a:rPr lang="zh-TW" altLang="en-US" sz="2800" dirty="0">
                <a:solidFill>
                  <a:srgbClr val="000000"/>
                </a:solidFill>
                <a:latin typeface="微軟正黑體" pitchFamily="34" charset="-120"/>
                <a:ea typeface="微軟正黑體" pitchFamily="34" charset="-120"/>
              </a:rPr>
              <a:t>傳接球，以阻止攻擊方</a:t>
            </a:r>
            <a:endParaRPr lang="en-US" altLang="zh-TW" sz="2800" dirty="0">
              <a:solidFill>
                <a:srgbClr val="000000"/>
              </a:solidFill>
              <a:latin typeface="微軟正黑體" pitchFamily="34" charset="-120"/>
              <a:ea typeface="微軟正黑體" pitchFamily="34" charset="-120"/>
            </a:endParaRPr>
          </a:p>
          <a:p>
            <a:pPr>
              <a:lnSpc>
                <a:spcPts val="3000"/>
              </a:lnSpc>
            </a:pPr>
            <a:r>
              <a:rPr lang="en-US" altLang="zh-TW" sz="2800" dirty="0">
                <a:solidFill>
                  <a:srgbClr val="000000"/>
                </a:solidFill>
                <a:latin typeface="微軟正黑體" pitchFamily="34" charset="-120"/>
                <a:ea typeface="微軟正黑體" pitchFamily="34" charset="-120"/>
              </a:rPr>
              <a:t>        </a:t>
            </a:r>
            <a:r>
              <a:rPr lang="zh-TW" altLang="en-US" sz="2800" dirty="0">
                <a:solidFill>
                  <a:srgbClr val="000000"/>
                </a:solidFill>
                <a:latin typeface="微軟正黑體" pitchFamily="34" charset="-120"/>
                <a:ea typeface="微軟正黑體" pitchFamily="34" charset="-120"/>
              </a:rPr>
              <a:t>得分？ </a:t>
            </a:r>
          </a:p>
          <a:p>
            <a:pPr>
              <a:lnSpc>
                <a:spcPts val="3000"/>
              </a:lnSpc>
            </a:pPr>
            <a:endParaRPr lang="en-US" altLang="zh-TW" sz="2800" dirty="0">
              <a:solidFill>
                <a:srgbClr val="000000"/>
              </a:solidFill>
              <a:latin typeface="微軟正黑體" pitchFamily="34" charset="-120"/>
              <a:ea typeface="微軟正黑體" pitchFamily="34" charset="-120"/>
            </a:endParaRPr>
          </a:p>
          <a:p>
            <a:pPr>
              <a:lnSpc>
                <a:spcPts val="3000"/>
              </a:lnSpc>
            </a:pPr>
            <a:r>
              <a:rPr lang="zh-TW" altLang="en-US" sz="2800" dirty="0">
                <a:solidFill>
                  <a:srgbClr val="000000"/>
                </a:solidFill>
                <a:latin typeface="微軟正黑體" pitchFamily="34" charset="-120"/>
                <a:ea typeface="微軟正黑體" pitchFamily="34" charset="-120"/>
              </a:rPr>
              <a:t>三、請標示出攻擊時球</a:t>
            </a:r>
            <a:endParaRPr lang="en-US" altLang="zh-TW" sz="2800" dirty="0">
              <a:solidFill>
                <a:srgbClr val="000000"/>
              </a:solidFill>
              <a:latin typeface="微軟正黑體" pitchFamily="34" charset="-120"/>
              <a:ea typeface="微軟正黑體" pitchFamily="34" charset="-120"/>
            </a:endParaRPr>
          </a:p>
          <a:p>
            <a:pPr>
              <a:lnSpc>
                <a:spcPts val="3000"/>
              </a:lnSpc>
            </a:pPr>
            <a:r>
              <a:rPr lang="en-US" altLang="zh-TW" sz="2800" dirty="0">
                <a:solidFill>
                  <a:srgbClr val="000000"/>
                </a:solidFill>
                <a:latin typeface="微軟正黑體" pitchFamily="34" charset="-120"/>
                <a:ea typeface="微軟正黑體" pitchFamily="34" charset="-120"/>
              </a:rPr>
              <a:t>       </a:t>
            </a:r>
            <a:r>
              <a:rPr lang="zh-TW" altLang="en-US" sz="2800" dirty="0">
                <a:solidFill>
                  <a:srgbClr val="000000"/>
                </a:solidFill>
                <a:latin typeface="微軟正黑體" pitchFamily="34" charset="-120"/>
                <a:ea typeface="微軟正黑體" pitchFamily="34" charset="-120"/>
              </a:rPr>
              <a:t>應該往哪個方向丟？</a:t>
            </a:r>
            <a:endParaRPr lang="en-US" altLang="zh-TW" sz="2800" dirty="0">
              <a:solidFill>
                <a:srgbClr val="000000"/>
              </a:solidFill>
              <a:latin typeface="微軟正黑體" pitchFamily="34" charset="-120"/>
              <a:ea typeface="微軟正黑體" pitchFamily="34" charset="-120"/>
            </a:endParaRPr>
          </a:p>
          <a:p>
            <a:pPr>
              <a:lnSpc>
                <a:spcPts val="3000"/>
              </a:lnSpc>
            </a:pPr>
            <a:r>
              <a:rPr lang="en-US" altLang="zh-TW" sz="2800" dirty="0">
                <a:solidFill>
                  <a:srgbClr val="000000"/>
                </a:solidFill>
                <a:latin typeface="微軟正黑體" pitchFamily="34" charset="-120"/>
                <a:ea typeface="微軟正黑體" pitchFamily="34" charset="-120"/>
              </a:rPr>
              <a:t>       </a:t>
            </a:r>
            <a:r>
              <a:rPr lang="zh-TW" altLang="en-US" sz="2800" dirty="0">
                <a:solidFill>
                  <a:srgbClr val="000000"/>
                </a:solidFill>
                <a:latin typeface="微軟正黑體" pitchFamily="34" charset="-120"/>
                <a:ea typeface="微軟正黑體" pitchFamily="34" charset="-120"/>
              </a:rPr>
              <a:t>為什麼？</a:t>
            </a:r>
          </a:p>
          <a:p>
            <a:endParaRPr lang="zh-TW" altLang="en-US" dirty="0">
              <a:solidFill>
                <a:srgbClr val="000000"/>
              </a:solidFill>
            </a:endParaRPr>
          </a:p>
        </p:txBody>
      </p:sp>
      <p:sp>
        <p:nvSpPr>
          <p:cNvPr id="30724" name="文字方塊 5"/>
          <p:cNvSpPr txBox="1">
            <a:spLocks noChangeArrowheads="1"/>
          </p:cNvSpPr>
          <p:nvPr/>
        </p:nvSpPr>
        <p:spPr bwMode="auto">
          <a:xfrm>
            <a:off x="4716016" y="6093296"/>
            <a:ext cx="3416300" cy="369887"/>
          </a:xfrm>
          <a:prstGeom prst="rect">
            <a:avLst/>
          </a:prstGeom>
          <a:noFill/>
          <a:ln w="9525">
            <a:noFill/>
            <a:miter lim="800000"/>
            <a:headEnd/>
            <a:tailEnd/>
          </a:ln>
        </p:spPr>
        <p:txBody>
          <a:bodyPr wrap="none">
            <a:spAutoFit/>
          </a:bodyPr>
          <a:lstStyle/>
          <a:p>
            <a:r>
              <a:rPr lang="zh-TW" altLang="en-US" dirty="0">
                <a:solidFill>
                  <a:srgbClr val="000000"/>
                </a:solidFill>
              </a:rPr>
              <a:t>台南市民德國中許智翔老師提供</a:t>
            </a:r>
          </a:p>
        </p:txBody>
      </p:sp>
      <p:sp>
        <p:nvSpPr>
          <p:cNvPr id="13" name="標題 1"/>
          <p:cNvSpPr txBox="1">
            <a:spLocks/>
          </p:cNvSpPr>
          <p:nvPr/>
        </p:nvSpPr>
        <p:spPr bwMode="auto">
          <a:xfrm>
            <a:off x="467544" y="260648"/>
            <a:ext cx="8229600" cy="1143000"/>
          </a:xfrm>
          <a:prstGeom prst="rect">
            <a:avLst/>
          </a:prstGeom>
          <a:noFill/>
          <a:ln w="9525">
            <a:noFill/>
            <a:miter lim="800000"/>
            <a:headEnd/>
            <a:tailEnd/>
          </a:ln>
        </p:spPr>
        <p:txBody>
          <a:bodyPr anchor="ctr"/>
          <a:lstStyle/>
          <a:p>
            <a:pPr algn="ctr">
              <a:defRPr/>
            </a:pPr>
            <a:endParaRPr kumimoji="0" lang="en-US" altLang="zh-TW" sz="4000" b="1" dirty="0">
              <a:solidFill>
                <a:prstClr val="black"/>
              </a:solidFill>
              <a:latin typeface="微軟正黑體" pitchFamily="34" charset="-120"/>
              <a:ea typeface="微軟正黑體" pitchFamily="34" charset="-120"/>
            </a:endParaRPr>
          </a:p>
          <a:p>
            <a:pPr algn="ctr">
              <a:defRPr/>
            </a:pPr>
            <a:r>
              <a:rPr lang="zh-TW" altLang="en-US" sz="3600" b="1" dirty="0">
                <a:solidFill>
                  <a:prstClr val="black"/>
                </a:solidFill>
                <a:effectLst>
                  <a:glow rad="101600">
                    <a:schemeClr val="bg1">
                      <a:lumMod val="95000"/>
                      <a:alpha val="60000"/>
                    </a:schemeClr>
                  </a:glow>
                </a:effectLst>
                <a:latin typeface="微軟正黑體" pitchFamily="34" charset="-120"/>
                <a:ea typeface="微軟正黑體" pitchFamily="34" charset="-120"/>
              </a:rPr>
              <a:t>學生對球類比賽</a:t>
            </a:r>
            <a:r>
              <a:rPr lang="en-US" altLang="zh-TW" sz="3600" b="1" dirty="0">
                <a:solidFill>
                  <a:prstClr val="black"/>
                </a:solidFill>
                <a:effectLst>
                  <a:glow rad="101600">
                    <a:schemeClr val="bg1">
                      <a:lumMod val="95000"/>
                      <a:alpha val="60000"/>
                    </a:schemeClr>
                  </a:glow>
                </a:effectLst>
                <a:latin typeface="微軟正黑體" pitchFamily="34" charset="-120"/>
                <a:ea typeface="微軟正黑體" pitchFamily="34" charset="-120"/>
              </a:rPr>
              <a:t>/</a:t>
            </a:r>
            <a:r>
              <a:rPr lang="zh-TW" altLang="en-US" sz="3600" b="1" dirty="0">
                <a:solidFill>
                  <a:prstClr val="black"/>
                </a:solidFill>
                <a:effectLst>
                  <a:glow rad="101600">
                    <a:schemeClr val="bg1">
                      <a:lumMod val="95000"/>
                      <a:alpha val="60000"/>
                    </a:schemeClr>
                  </a:glow>
                </a:effectLst>
                <a:latin typeface="微軟正黑體" pitchFamily="34" charset="-120"/>
                <a:ea typeface="微軟正黑體" pitchFamily="34" charset="-120"/>
              </a:rPr>
              <a:t>規則的認知學習</a:t>
            </a:r>
            <a:endParaRPr kumimoji="0" lang="en-US" altLang="zh-TW" sz="3600" b="1" dirty="0">
              <a:solidFill>
                <a:prstClr val="black"/>
              </a:solidFill>
              <a:effectLst>
                <a:glow rad="101600">
                  <a:schemeClr val="bg1">
                    <a:lumMod val="95000"/>
                    <a:alpha val="60000"/>
                  </a:schemeClr>
                </a:glow>
              </a:effectLst>
              <a:latin typeface="微軟正黑體" pitchFamily="34" charset="-120"/>
              <a:ea typeface="微軟正黑體" pitchFamily="34" charset="-120"/>
            </a:endParaRPr>
          </a:p>
          <a:p>
            <a:pPr algn="ctr">
              <a:defRPr/>
            </a:pPr>
            <a:endParaRPr kumimoji="0" lang="zh-TW" altLang="en-US" sz="4400" b="1" dirty="0">
              <a:solidFill>
                <a:prstClr val="black"/>
              </a:solidFill>
              <a:latin typeface="Calibri"/>
              <a:ea typeface="新細明體"/>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5" descr="1-2(1).jpg">
            <a:hlinkClick r:id="rId2" action="ppaction://hlinkpres?slideindex=1&amp;slidetitle="/>
          </p:cNvPr>
          <p:cNvPicPr>
            <a:picLocks noChangeAspect="1"/>
          </p:cNvPicPr>
          <p:nvPr/>
        </p:nvPicPr>
        <p:blipFill>
          <a:blip r:embed="rId3" cstate="print"/>
          <a:srcRect/>
          <a:stretch>
            <a:fillRect/>
          </a:stretch>
        </p:blipFill>
        <p:spPr bwMode="auto">
          <a:xfrm>
            <a:off x="2286000" y="0"/>
            <a:ext cx="4895850" cy="6858000"/>
          </a:xfrm>
          <a:prstGeom prst="rect">
            <a:avLst/>
          </a:prstGeom>
          <a:noFill/>
          <a:ln w="9525">
            <a:noFill/>
            <a:miter lim="800000"/>
            <a:headEnd/>
            <a:tailEnd/>
          </a:ln>
        </p:spPr>
      </p:pic>
      <p:sp>
        <p:nvSpPr>
          <p:cNvPr id="3" name="投影片編號版面配置區 2"/>
          <p:cNvSpPr>
            <a:spLocks noGrp="1"/>
          </p:cNvSpPr>
          <p:nvPr>
            <p:ph type="sldNum" sz="quarter" idx="15"/>
          </p:nvPr>
        </p:nvSpPr>
        <p:spPr/>
        <p:txBody>
          <a:bodyPr/>
          <a:lstStyle/>
          <a:p>
            <a:fld id="{360D444F-6567-420D-8327-BF0AAEBE1070}" type="slidenum">
              <a:rPr lang="zh-TW" altLang="en-US" smtClean="0"/>
              <a:pPr/>
              <a:t>37</a:t>
            </a:fld>
            <a:endParaRPr lang="zh-TW"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447800" y="0"/>
          <a:ext cx="66294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38</a:t>
            </a:fld>
            <a:endParaRPr lang="zh-TW"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0" y="723900"/>
            <a:ext cx="9144000" cy="6134100"/>
          </a:xfrm>
          <a:prstGeom prst="rect">
            <a:avLst/>
          </a:prstGeom>
          <a:noFill/>
          <a:ln w="9525">
            <a:noFill/>
            <a:miter lim="800000"/>
            <a:headEnd/>
            <a:tailEnd/>
          </a:ln>
        </p:spPr>
      </p:pic>
      <p:sp>
        <p:nvSpPr>
          <p:cNvPr id="29699" name="標題 1"/>
          <p:cNvSpPr>
            <a:spLocks noGrp="1"/>
          </p:cNvSpPr>
          <p:nvPr>
            <p:ph type="title"/>
          </p:nvPr>
        </p:nvSpPr>
        <p:spPr>
          <a:xfrm>
            <a:off x="467544" y="0"/>
            <a:ext cx="8229600" cy="764704"/>
          </a:xfrm>
        </p:spPr>
        <p:txBody>
          <a:bodyPr>
            <a:normAutofit/>
          </a:bodyPr>
          <a:lstStyle/>
          <a:p>
            <a:pPr algn="ctr" eaLnBrk="1" hangingPunct="1"/>
            <a:r>
              <a:rPr lang="zh-TW" altLang="zh-TW" b="1" dirty="0" smtClean="0">
                <a:latin typeface="微軟正黑體" pitchFamily="34" charset="-120"/>
                <a:ea typeface="微軟正黑體" pitchFamily="34" charset="-120"/>
              </a:rPr>
              <a:t>這一張素材</a:t>
            </a:r>
            <a:r>
              <a:rPr lang="zh-TW" altLang="en-US" b="1" dirty="0" smtClean="0">
                <a:latin typeface="微軟正黑體" pitchFamily="34" charset="-120"/>
                <a:ea typeface="微軟正黑體" pitchFamily="34" charset="-120"/>
              </a:rPr>
              <a:t>可以</a:t>
            </a:r>
            <a:r>
              <a:rPr lang="zh-TW" altLang="zh-TW" b="1" dirty="0" smtClean="0">
                <a:latin typeface="微軟正黑體" pitchFamily="34" charset="-120"/>
                <a:ea typeface="微軟正黑體" pitchFamily="34" charset="-120"/>
              </a:rPr>
              <a:t>如何使用</a:t>
            </a:r>
            <a:r>
              <a:rPr lang="zh-TW" altLang="en-US" b="1" dirty="0" smtClean="0">
                <a:latin typeface="微軟正黑體" pitchFamily="34" charset="-120"/>
                <a:ea typeface="微軟正黑體" pitchFamily="34" charset="-120"/>
              </a:rPr>
              <a:t>？</a:t>
            </a:r>
          </a:p>
        </p:txBody>
      </p:sp>
      <p:sp>
        <p:nvSpPr>
          <p:cNvPr id="29701" name="文字方塊 5"/>
          <p:cNvSpPr txBox="1">
            <a:spLocks noChangeArrowheads="1"/>
          </p:cNvSpPr>
          <p:nvPr/>
        </p:nvSpPr>
        <p:spPr bwMode="auto">
          <a:xfrm>
            <a:off x="5508625" y="7100888"/>
            <a:ext cx="3416300" cy="369887"/>
          </a:xfrm>
          <a:prstGeom prst="rect">
            <a:avLst/>
          </a:prstGeom>
          <a:noFill/>
          <a:ln w="9525">
            <a:noFill/>
            <a:miter lim="800000"/>
            <a:headEnd/>
            <a:tailEnd/>
          </a:ln>
        </p:spPr>
        <p:txBody>
          <a:bodyPr wrap="none">
            <a:spAutoFit/>
          </a:bodyPr>
          <a:lstStyle/>
          <a:p>
            <a:r>
              <a:rPr lang="zh-TW" altLang="en-US">
                <a:solidFill>
                  <a:srgbClr val="000000"/>
                </a:solidFill>
              </a:rPr>
              <a:t>台北市金華國中黃蕙欣老師提供</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827584" y="548680"/>
            <a:ext cx="7344816" cy="2736304"/>
          </a:xfrm>
          <a:prstGeom prst="rect">
            <a:avLst/>
          </a:prstGeom>
        </p:spPr>
        <p:txBody>
          <a:bodyPr wrap="none" fromWordArt="1">
            <a:prstTxWarp prst="textChevron">
              <a:avLst>
                <a:gd name="adj" fmla="val 39657"/>
              </a:avLst>
            </a:prstTxWarp>
          </a:bodyPr>
          <a:lstStyle/>
          <a:p>
            <a:pPr algn="ctr" rtl="0"/>
            <a:r>
              <a:rPr lang="zh-TW" altLang="en-US" sz="3600" kern="10" spc="0" dirty="0" smtClean="0">
                <a:ln w="12700">
                  <a:solidFill>
                    <a:srgbClr val="7030A0"/>
                  </a:solidFill>
                  <a:round/>
                  <a:headEnd/>
                  <a:tailEnd/>
                </a:ln>
                <a:solidFill>
                  <a:srgbClr val="974706"/>
                </a:solidFill>
                <a:effectLst>
                  <a:outerShdw dist="45791" dir="2021404" algn="ctr" rotWithShape="0">
                    <a:srgbClr val="808080">
                      <a:alpha val="80000"/>
                    </a:srgbClr>
                  </a:outerShdw>
                </a:effectLst>
                <a:latin typeface="新細明體"/>
                <a:ea typeface="新細明體"/>
              </a:rPr>
              <a:t>為什麼要談多元評量？</a:t>
            </a:r>
            <a:endParaRPr lang="zh-TW" altLang="en-US" sz="3600" kern="10" spc="0" dirty="0">
              <a:ln w="12700">
                <a:solidFill>
                  <a:srgbClr val="7030A0"/>
                </a:solidFill>
                <a:round/>
                <a:headEnd/>
                <a:tailEnd/>
              </a:ln>
              <a:solidFill>
                <a:srgbClr val="974706"/>
              </a:solidFill>
              <a:effectLst>
                <a:outerShdw dist="45791" dir="2021404" algn="ctr" rotWithShape="0">
                  <a:srgbClr val="808080">
                    <a:alpha val="80000"/>
                  </a:srgbClr>
                </a:outerShdw>
              </a:effectLst>
              <a:latin typeface="新細明體"/>
              <a:ea typeface="新細明體"/>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4</a:t>
            </a:fld>
            <a:endParaRPr lang="zh-TW" altLang="en-US"/>
          </a:p>
        </p:txBody>
      </p:sp>
      <p:pic>
        <p:nvPicPr>
          <p:cNvPr id="90114" name="Picture 2" descr="http://ts4.mm.bing.net/th?id=H.4886080365267967&amp;pid=15.1"/>
          <p:cNvPicPr>
            <a:picLocks noChangeAspect="1" noChangeArrowheads="1"/>
          </p:cNvPicPr>
          <p:nvPr/>
        </p:nvPicPr>
        <p:blipFill>
          <a:blip r:embed="rId2" cstate="print"/>
          <a:srcRect/>
          <a:stretch>
            <a:fillRect/>
          </a:stretch>
        </p:blipFill>
        <p:spPr bwMode="auto">
          <a:xfrm>
            <a:off x="2699792" y="2924944"/>
            <a:ext cx="3240360" cy="351933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xmlns="" val="308372030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40</a:t>
            </a:fld>
            <a:endParaRPr lang="zh-TW" altLang="en-US"/>
          </a:p>
        </p:txBody>
      </p:sp>
    </p:spTree>
    <p:extLst>
      <p:ext uri="{BB962C8B-B14F-4D97-AF65-F5344CB8AC3E}">
        <p14:creationId xmlns:p14="http://schemas.microsoft.com/office/powerpoint/2010/main" xmlns="" val="392590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graphicEl>
                                              <a:dgm id="{9C132B2E-11E0-48F0-A09D-878DFF96C936}"/>
                                            </p:graphicEl>
                                          </p:spTgt>
                                        </p:tgtEl>
                                        <p:attrNameLst>
                                          <p:attrName>style.visibility</p:attrName>
                                        </p:attrNameLst>
                                      </p:cBhvr>
                                      <p:to>
                                        <p:strVal val="visible"/>
                                      </p:to>
                                    </p:set>
                                    <p:animEffect transition="in" filter="wipe(down)">
                                      <p:cBhvr>
                                        <p:cTn id="7" dur="500"/>
                                        <p:tgtEl>
                                          <p:spTgt spid="5">
                                            <p:graphicEl>
                                              <a:dgm id="{9C132B2E-11E0-48F0-A09D-878DFF96C936}"/>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dgm id="{02B38292-A764-41E6-99C6-FB266EBDE3BE}"/>
                                            </p:graphicEl>
                                          </p:spTgt>
                                        </p:tgtEl>
                                        <p:attrNameLst>
                                          <p:attrName>style.visibility</p:attrName>
                                        </p:attrNameLst>
                                      </p:cBhvr>
                                      <p:to>
                                        <p:strVal val="visible"/>
                                      </p:to>
                                    </p:set>
                                    <p:animEffect transition="in" filter="wipe(down)">
                                      <p:cBhvr>
                                        <p:cTn id="10" dur="500"/>
                                        <p:tgtEl>
                                          <p:spTgt spid="5">
                                            <p:graphicEl>
                                              <a:dgm id="{02B38292-A764-41E6-99C6-FB266EBDE3B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graphicEl>
                                              <a:dgm id="{7D27EEA4-BE81-4C17-88DC-35A4C94D7ABD}"/>
                                            </p:graphicEl>
                                          </p:spTgt>
                                        </p:tgtEl>
                                        <p:attrNameLst>
                                          <p:attrName>style.visibility</p:attrName>
                                        </p:attrNameLst>
                                      </p:cBhvr>
                                      <p:to>
                                        <p:strVal val="visible"/>
                                      </p:to>
                                    </p:set>
                                    <p:animEffect transition="in" filter="wipe(down)">
                                      <p:cBhvr>
                                        <p:cTn id="15" dur="500"/>
                                        <p:tgtEl>
                                          <p:spTgt spid="5">
                                            <p:graphicEl>
                                              <a:dgm id="{7D27EEA4-BE81-4C17-88DC-35A4C94D7ABD}"/>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graphicEl>
                                              <a:dgm id="{5B01A310-DDBF-493B-88C0-8F32439CB6A9}"/>
                                            </p:graphicEl>
                                          </p:spTgt>
                                        </p:tgtEl>
                                        <p:attrNameLst>
                                          <p:attrName>style.visibility</p:attrName>
                                        </p:attrNameLst>
                                      </p:cBhvr>
                                      <p:to>
                                        <p:strVal val="visible"/>
                                      </p:to>
                                    </p:set>
                                    <p:animEffect transition="in" filter="wipe(down)">
                                      <p:cBhvr>
                                        <p:cTn id="18" dur="500"/>
                                        <p:tgtEl>
                                          <p:spTgt spid="5">
                                            <p:graphicEl>
                                              <a:dgm id="{5B01A310-DDBF-493B-88C0-8F32439CB6A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graphicEl>
                                              <a:dgm id="{0F1413C4-279A-4CE2-BA73-CDBABF36BF44}"/>
                                            </p:graphicEl>
                                          </p:spTgt>
                                        </p:tgtEl>
                                        <p:attrNameLst>
                                          <p:attrName>style.visibility</p:attrName>
                                        </p:attrNameLst>
                                      </p:cBhvr>
                                      <p:to>
                                        <p:strVal val="visible"/>
                                      </p:to>
                                    </p:set>
                                    <p:animEffect transition="in" filter="wipe(down)">
                                      <p:cBhvr>
                                        <p:cTn id="23" dur="500"/>
                                        <p:tgtEl>
                                          <p:spTgt spid="5">
                                            <p:graphicEl>
                                              <a:dgm id="{0F1413C4-279A-4CE2-BA73-CDBABF36BF44}"/>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graphicEl>
                                              <a:dgm id="{5E52A5B3-DB43-45E7-999A-3055EBC0F680}"/>
                                            </p:graphicEl>
                                          </p:spTgt>
                                        </p:tgtEl>
                                        <p:attrNameLst>
                                          <p:attrName>style.visibility</p:attrName>
                                        </p:attrNameLst>
                                      </p:cBhvr>
                                      <p:to>
                                        <p:strVal val="visible"/>
                                      </p:to>
                                    </p:set>
                                    <p:animEffect transition="in" filter="wipe(down)">
                                      <p:cBhvr>
                                        <p:cTn id="26" dur="500"/>
                                        <p:tgtEl>
                                          <p:spTgt spid="5">
                                            <p:graphicEl>
                                              <a:dgm id="{5E52A5B3-DB43-45E7-999A-3055EBC0F68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graphicEl>
                                              <a:dgm id="{E06BEBEF-7155-4013-88D2-11F448064F09}"/>
                                            </p:graphicEl>
                                          </p:spTgt>
                                        </p:tgtEl>
                                        <p:attrNameLst>
                                          <p:attrName>style.visibility</p:attrName>
                                        </p:attrNameLst>
                                      </p:cBhvr>
                                      <p:to>
                                        <p:strVal val="visible"/>
                                      </p:to>
                                    </p:set>
                                    <p:animEffect transition="in" filter="wipe(down)">
                                      <p:cBhvr>
                                        <p:cTn id="31" dur="500"/>
                                        <p:tgtEl>
                                          <p:spTgt spid="5">
                                            <p:graphicEl>
                                              <a:dgm id="{E06BEBEF-7155-4013-88D2-11F448064F09}"/>
                                            </p:graphic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graphicEl>
                                              <a:dgm id="{112A6F4B-A1B5-43C7-8207-DCC266A8E4DC}"/>
                                            </p:graphicEl>
                                          </p:spTgt>
                                        </p:tgtEl>
                                        <p:attrNameLst>
                                          <p:attrName>style.visibility</p:attrName>
                                        </p:attrNameLst>
                                      </p:cBhvr>
                                      <p:to>
                                        <p:strVal val="visible"/>
                                      </p:to>
                                    </p:set>
                                    <p:animEffect transition="in" filter="wipe(down)">
                                      <p:cBhvr>
                                        <p:cTn id="34" dur="500"/>
                                        <p:tgtEl>
                                          <p:spTgt spid="5">
                                            <p:graphicEl>
                                              <a:dgm id="{112A6F4B-A1B5-43C7-8207-DCC266A8E4D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graphicEl>
                                              <a:dgm id="{DB9FD1E9-01F9-42C2-B10E-1263AD36F855}"/>
                                            </p:graphicEl>
                                          </p:spTgt>
                                        </p:tgtEl>
                                        <p:attrNameLst>
                                          <p:attrName>style.visibility</p:attrName>
                                        </p:attrNameLst>
                                      </p:cBhvr>
                                      <p:to>
                                        <p:strVal val="visible"/>
                                      </p:to>
                                    </p:set>
                                    <p:animEffect transition="in" filter="wipe(down)">
                                      <p:cBhvr>
                                        <p:cTn id="39" dur="500"/>
                                        <p:tgtEl>
                                          <p:spTgt spid="5">
                                            <p:graphicEl>
                                              <a:dgm id="{DB9FD1E9-01F9-42C2-B10E-1263AD36F855}"/>
                                            </p:graphic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graphicEl>
                                              <a:dgm id="{49124AE9-68D8-4489-A018-55358BB4616B}"/>
                                            </p:graphicEl>
                                          </p:spTgt>
                                        </p:tgtEl>
                                        <p:attrNameLst>
                                          <p:attrName>style.visibility</p:attrName>
                                        </p:attrNameLst>
                                      </p:cBhvr>
                                      <p:to>
                                        <p:strVal val="visible"/>
                                      </p:to>
                                    </p:set>
                                    <p:animEffect transition="in" filter="wipe(down)">
                                      <p:cBhvr>
                                        <p:cTn id="42" dur="500"/>
                                        <p:tgtEl>
                                          <p:spTgt spid="5">
                                            <p:graphicEl>
                                              <a:dgm id="{49124AE9-68D8-4489-A018-55358BB4616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graphicEl>
                                              <a:dgm id="{91F15F95-BA61-43BB-A5B3-3B9CD709E48C}"/>
                                            </p:graphicEl>
                                          </p:spTgt>
                                        </p:tgtEl>
                                        <p:attrNameLst>
                                          <p:attrName>style.visibility</p:attrName>
                                        </p:attrNameLst>
                                      </p:cBhvr>
                                      <p:to>
                                        <p:strVal val="visible"/>
                                      </p:to>
                                    </p:set>
                                    <p:animEffect transition="in" filter="wipe(down)">
                                      <p:cBhvr>
                                        <p:cTn id="47" dur="500"/>
                                        <p:tgtEl>
                                          <p:spTgt spid="5">
                                            <p:graphicEl>
                                              <a:dgm id="{91F15F95-BA61-43BB-A5B3-3B9CD709E48C}"/>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
                                            <p:graphicEl>
                                              <a:dgm id="{00C6F49F-98FA-47C7-8FB3-F7124AC036FD}"/>
                                            </p:graphicEl>
                                          </p:spTgt>
                                        </p:tgtEl>
                                        <p:attrNameLst>
                                          <p:attrName>style.visibility</p:attrName>
                                        </p:attrNameLst>
                                      </p:cBhvr>
                                      <p:to>
                                        <p:strVal val="visible"/>
                                      </p:to>
                                    </p:set>
                                    <p:animEffect transition="in" filter="wipe(down)">
                                      <p:cBhvr>
                                        <p:cTn id="50" dur="500"/>
                                        <p:tgtEl>
                                          <p:spTgt spid="5">
                                            <p:graphicEl>
                                              <a:dgm id="{00C6F49F-98FA-47C7-8FB3-F7124AC036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5"/>
          </p:nvPr>
        </p:nvSpPr>
        <p:spPr/>
        <p:txBody>
          <a:bodyPr/>
          <a:lstStyle/>
          <a:p>
            <a:fld id="{360D444F-6567-420D-8327-BF0AAEBE1070}" type="slidenum">
              <a:rPr lang="zh-TW" altLang="en-US" smtClean="0"/>
              <a:pPr/>
              <a:t>41</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graphicEl>
                                              <a:dgm id="{9C132B2E-11E0-48F0-A09D-878DFF96C936}"/>
                                            </p:graphicEl>
                                          </p:spTgt>
                                        </p:tgtEl>
                                        <p:attrNameLst>
                                          <p:attrName>style.visibility</p:attrName>
                                        </p:attrNameLst>
                                      </p:cBhvr>
                                      <p:to>
                                        <p:strVal val="visible"/>
                                      </p:to>
                                    </p:set>
                                    <p:animEffect transition="in" filter="wipe(down)">
                                      <p:cBhvr>
                                        <p:cTn id="7" dur="500"/>
                                        <p:tgtEl>
                                          <p:spTgt spid="5">
                                            <p:graphicEl>
                                              <a:dgm id="{9C132B2E-11E0-48F0-A09D-878DFF96C936}"/>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dgm id="{02B38292-A764-41E6-99C6-FB266EBDE3BE}"/>
                                            </p:graphicEl>
                                          </p:spTgt>
                                        </p:tgtEl>
                                        <p:attrNameLst>
                                          <p:attrName>style.visibility</p:attrName>
                                        </p:attrNameLst>
                                      </p:cBhvr>
                                      <p:to>
                                        <p:strVal val="visible"/>
                                      </p:to>
                                    </p:set>
                                    <p:animEffect transition="in" filter="wipe(down)">
                                      <p:cBhvr>
                                        <p:cTn id="10" dur="500"/>
                                        <p:tgtEl>
                                          <p:spTgt spid="5">
                                            <p:graphicEl>
                                              <a:dgm id="{02B38292-A764-41E6-99C6-FB266EBDE3B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graphicEl>
                                              <a:dgm id="{7D27EEA4-BE81-4C17-88DC-35A4C94D7ABD}"/>
                                            </p:graphicEl>
                                          </p:spTgt>
                                        </p:tgtEl>
                                        <p:attrNameLst>
                                          <p:attrName>style.visibility</p:attrName>
                                        </p:attrNameLst>
                                      </p:cBhvr>
                                      <p:to>
                                        <p:strVal val="visible"/>
                                      </p:to>
                                    </p:set>
                                    <p:animEffect transition="in" filter="wipe(down)">
                                      <p:cBhvr>
                                        <p:cTn id="15" dur="500"/>
                                        <p:tgtEl>
                                          <p:spTgt spid="5">
                                            <p:graphicEl>
                                              <a:dgm id="{7D27EEA4-BE81-4C17-88DC-35A4C94D7ABD}"/>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graphicEl>
                                              <a:dgm id="{5B01A310-DDBF-493B-88C0-8F32439CB6A9}"/>
                                            </p:graphicEl>
                                          </p:spTgt>
                                        </p:tgtEl>
                                        <p:attrNameLst>
                                          <p:attrName>style.visibility</p:attrName>
                                        </p:attrNameLst>
                                      </p:cBhvr>
                                      <p:to>
                                        <p:strVal val="visible"/>
                                      </p:to>
                                    </p:set>
                                    <p:animEffect transition="in" filter="wipe(down)">
                                      <p:cBhvr>
                                        <p:cTn id="18" dur="500"/>
                                        <p:tgtEl>
                                          <p:spTgt spid="5">
                                            <p:graphicEl>
                                              <a:dgm id="{5B01A310-DDBF-493B-88C0-8F32439CB6A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graphicEl>
                                              <a:dgm id="{0F1413C4-279A-4CE2-BA73-CDBABF36BF44}"/>
                                            </p:graphicEl>
                                          </p:spTgt>
                                        </p:tgtEl>
                                        <p:attrNameLst>
                                          <p:attrName>style.visibility</p:attrName>
                                        </p:attrNameLst>
                                      </p:cBhvr>
                                      <p:to>
                                        <p:strVal val="visible"/>
                                      </p:to>
                                    </p:set>
                                    <p:animEffect transition="in" filter="wipe(down)">
                                      <p:cBhvr>
                                        <p:cTn id="23" dur="500"/>
                                        <p:tgtEl>
                                          <p:spTgt spid="5">
                                            <p:graphicEl>
                                              <a:dgm id="{0F1413C4-279A-4CE2-BA73-CDBABF36BF44}"/>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graphicEl>
                                              <a:dgm id="{5E52A5B3-DB43-45E7-999A-3055EBC0F680}"/>
                                            </p:graphicEl>
                                          </p:spTgt>
                                        </p:tgtEl>
                                        <p:attrNameLst>
                                          <p:attrName>style.visibility</p:attrName>
                                        </p:attrNameLst>
                                      </p:cBhvr>
                                      <p:to>
                                        <p:strVal val="visible"/>
                                      </p:to>
                                    </p:set>
                                    <p:animEffect transition="in" filter="wipe(down)">
                                      <p:cBhvr>
                                        <p:cTn id="26" dur="500"/>
                                        <p:tgtEl>
                                          <p:spTgt spid="5">
                                            <p:graphicEl>
                                              <a:dgm id="{5E52A5B3-DB43-45E7-999A-3055EBC0F68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graphicEl>
                                              <a:dgm id="{E06BEBEF-7155-4013-88D2-11F448064F09}"/>
                                            </p:graphicEl>
                                          </p:spTgt>
                                        </p:tgtEl>
                                        <p:attrNameLst>
                                          <p:attrName>style.visibility</p:attrName>
                                        </p:attrNameLst>
                                      </p:cBhvr>
                                      <p:to>
                                        <p:strVal val="visible"/>
                                      </p:to>
                                    </p:set>
                                    <p:animEffect transition="in" filter="wipe(down)">
                                      <p:cBhvr>
                                        <p:cTn id="31" dur="500"/>
                                        <p:tgtEl>
                                          <p:spTgt spid="5">
                                            <p:graphicEl>
                                              <a:dgm id="{E06BEBEF-7155-4013-88D2-11F448064F09}"/>
                                            </p:graphic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graphicEl>
                                              <a:dgm id="{112A6F4B-A1B5-43C7-8207-DCC266A8E4DC}"/>
                                            </p:graphicEl>
                                          </p:spTgt>
                                        </p:tgtEl>
                                        <p:attrNameLst>
                                          <p:attrName>style.visibility</p:attrName>
                                        </p:attrNameLst>
                                      </p:cBhvr>
                                      <p:to>
                                        <p:strVal val="visible"/>
                                      </p:to>
                                    </p:set>
                                    <p:animEffect transition="in" filter="wipe(down)">
                                      <p:cBhvr>
                                        <p:cTn id="34" dur="500"/>
                                        <p:tgtEl>
                                          <p:spTgt spid="5">
                                            <p:graphicEl>
                                              <a:dgm id="{112A6F4B-A1B5-43C7-8207-DCC266A8E4D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graphicEl>
                                              <a:dgm id="{DB9FD1E9-01F9-42C2-B10E-1263AD36F855}"/>
                                            </p:graphicEl>
                                          </p:spTgt>
                                        </p:tgtEl>
                                        <p:attrNameLst>
                                          <p:attrName>style.visibility</p:attrName>
                                        </p:attrNameLst>
                                      </p:cBhvr>
                                      <p:to>
                                        <p:strVal val="visible"/>
                                      </p:to>
                                    </p:set>
                                    <p:animEffect transition="in" filter="wipe(down)">
                                      <p:cBhvr>
                                        <p:cTn id="39" dur="500"/>
                                        <p:tgtEl>
                                          <p:spTgt spid="5">
                                            <p:graphicEl>
                                              <a:dgm id="{DB9FD1E9-01F9-42C2-B10E-1263AD36F855}"/>
                                            </p:graphic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graphicEl>
                                              <a:dgm id="{49124AE9-68D8-4489-A018-55358BB4616B}"/>
                                            </p:graphicEl>
                                          </p:spTgt>
                                        </p:tgtEl>
                                        <p:attrNameLst>
                                          <p:attrName>style.visibility</p:attrName>
                                        </p:attrNameLst>
                                      </p:cBhvr>
                                      <p:to>
                                        <p:strVal val="visible"/>
                                      </p:to>
                                    </p:set>
                                    <p:animEffect transition="in" filter="wipe(down)">
                                      <p:cBhvr>
                                        <p:cTn id="42" dur="500"/>
                                        <p:tgtEl>
                                          <p:spTgt spid="5">
                                            <p:graphicEl>
                                              <a:dgm id="{49124AE9-68D8-4489-A018-55358BB4616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graphicEl>
                                              <a:dgm id="{91F15F95-BA61-43BB-A5B3-3B9CD709E48C}"/>
                                            </p:graphicEl>
                                          </p:spTgt>
                                        </p:tgtEl>
                                        <p:attrNameLst>
                                          <p:attrName>style.visibility</p:attrName>
                                        </p:attrNameLst>
                                      </p:cBhvr>
                                      <p:to>
                                        <p:strVal val="visible"/>
                                      </p:to>
                                    </p:set>
                                    <p:animEffect transition="in" filter="wipe(down)">
                                      <p:cBhvr>
                                        <p:cTn id="47" dur="500"/>
                                        <p:tgtEl>
                                          <p:spTgt spid="5">
                                            <p:graphicEl>
                                              <a:dgm id="{91F15F95-BA61-43BB-A5B3-3B9CD709E48C}"/>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
                                            <p:graphicEl>
                                              <a:dgm id="{00C6F49F-98FA-47C7-8FB3-F7124AC036FD}"/>
                                            </p:graphicEl>
                                          </p:spTgt>
                                        </p:tgtEl>
                                        <p:attrNameLst>
                                          <p:attrName>style.visibility</p:attrName>
                                        </p:attrNameLst>
                                      </p:cBhvr>
                                      <p:to>
                                        <p:strVal val="visible"/>
                                      </p:to>
                                    </p:set>
                                    <p:animEffect transition="in" filter="wipe(down)">
                                      <p:cBhvr>
                                        <p:cTn id="50" dur="500"/>
                                        <p:tgtEl>
                                          <p:spTgt spid="5">
                                            <p:graphicEl>
                                              <a:dgm id="{00C6F49F-98FA-47C7-8FB3-F7124AC036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20688"/>
            <a:ext cx="8820472" cy="1143000"/>
          </a:xfrm>
        </p:spPr>
        <p:txBody>
          <a:bodyPr>
            <a:noAutofit/>
          </a:bodyPr>
          <a:lstStyle/>
          <a:p>
            <a:r>
              <a:rPr lang="zh-TW" altLang="en-US" sz="4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如果我想評量學生的情意狀況～</a:t>
            </a:r>
            <a:endParaRPr lang="zh-TW" altLang="en-US" sz="48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內容版面配置區 2"/>
          <p:cNvSpPr>
            <a:spLocks noGrp="1"/>
          </p:cNvSpPr>
          <p:nvPr>
            <p:ph idx="1"/>
          </p:nvPr>
        </p:nvSpPr>
        <p:spPr>
          <a:xfrm>
            <a:off x="457200" y="2348880"/>
            <a:ext cx="7467600" cy="4125072"/>
          </a:xfrm>
        </p:spPr>
        <p:txBody>
          <a:bodyPr/>
          <a:lstStyle/>
          <a:p>
            <a:r>
              <a:rPr lang="zh-TW" altLang="en-US" sz="4000" dirty="0" smtClean="0">
                <a:latin typeface="標楷體" pitchFamily="65" charset="-120"/>
                <a:ea typeface="標楷體" pitchFamily="65" charset="-120"/>
              </a:rPr>
              <a:t>以往用過哪些方法評量學生的情意表現？</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覺得成效如何？</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如何將「情意」量化呈現？</a:t>
            </a:r>
            <a:endParaRPr lang="en-US" altLang="zh-TW" sz="4000" dirty="0" smtClean="0">
              <a:latin typeface="標楷體" pitchFamily="65" charset="-120"/>
              <a:ea typeface="標楷體" pitchFamily="65" charset="-120"/>
            </a:endParaRPr>
          </a:p>
          <a:p>
            <a:endParaRPr lang="en-US" altLang="zh-TW" sz="3200" dirty="0" smtClean="0"/>
          </a:p>
          <a:p>
            <a:endParaRPr lang="en-US" altLang="zh-TW" sz="3200" dirty="0" smtClean="0"/>
          </a:p>
          <a:p>
            <a:endParaRPr lang="zh-TW" altLang="en-US" dirty="0"/>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42</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03648" y="1196752"/>
            <a:ext cx="6629400" cy="4824536"/>
          </a:xfrm>
        </p:spPr>
        <p:txBody>
          <a:bodyPr>
            <a:noAutofit/>
          </a:bodyPr>
          <a:lstStyle/>
          <a:p>
            <a:r>
              <a:rPr lang="zh-TW" altLang="en-US" sz="4400" dirty="0" smtClean="0">
                <a:latin typeface="標楷體" pitchFamily="65" charset="-120"/>
                <a:ea typeface="標楷體" pitchFamily="65" charset="-120"/>
              </a:rPr>
              <a:t>自評</a:t>
            </a:r>
            <a:r>
              <a:rPr lang="en-US" altLang="zh-TW" sz="4400" dirty="0" smtClean="0">
                <a:latin typeface="標楷體" pitchFamily="65" charset="-120"/>
                <a:ea typeface="標楷體" pitchFamily="65" charset="-120"/>
              </a:rPr>
              <a:t/>
            </a:r>
            <a:br>
              <a:rPr lang="en-US" altLang="zh-TW" sz="4400" dirty="0" smtClean="0">
                <a:latin typeface="標楷體" pitchFamily="65" charset="-120"/>
                <a:ea typeface="標楷體" pitchFamily="65" charset="-120"/>
              </a:rPr>
            </a:br>
            <a:r>
              <a:rPr lang="zh-TW" altLang="en-US" sz="4400" dirty="0" smtClean="0">
                <a:latin typeface="標楷體" pitchFamily="65" charset="-120"/>
                <a:ea typeface="標楷體" pitchFamily="65" charset="-120"/>
              </a:rPr>
              <a:t>日誌、心得、問卷</a:t>
            </a:r>
            <a:endParaRPr lang="en-US" altLang="zh-TW" sz="4400" dirty="0" smtClean="0">
              <a:latin typeface="標楷體" pitchFamily="65" charset="-120"/>
              <a:ea typeface="標楷體" pitchFamily="65" charset="-120"/>
            </a:endParaRPr>
          </a:p>
          <a:p>
            <a:r>
              <a:rPr lang="zh-TW" altLang="en-US" sz="4400" dirty="0" smtClean="0">
                <a:latin typeface="標楷體" pitchFamily="65" charset="-120"/>
                <a:ea typeface="標楷體" pitchFamily="65" charset="-120"/>
              </a:rPr>
              <a:t>互評</a:t>
            </a:r>
            <a:r>
              <a:rPr lang="en-US" altLang="zh-TW" sz="4400" dirty="0" smtClean="0">
                <a:latin typeface="標楷體" pitchFamily="65" charset="-120"/>
                <a:ea typeface="標楷體" pitchFamily="65" charset="-120"/>
              </a:rPr>
              <a:t/>
            </a:r>
            <a:br>
              <a:rPr lang="en-US" altLang="zh-TW" sz="4400" dirty="0" smtClean="0">
                <a:latin typeface="標楷體" pitchFamily="65" charset="-120"/>
                <a:ea typeface="標楷體" pitchFamily="65" charset="-120"/>
              </a:rPr>
            </a:br>
            <a:r>
              <a:rPr lang="zh-TW" altLang="en-US" sz="4400" dirty="0" smtClean="0">
                <a:latin typeface="標楷體" pitchFamily="65" charset="-120"/>
                <a:ea typeface="標楷體" pitchFamily="65" charset="-120"/>
              </a:rPr>
              <a:t>互評量表</a:t>
            </a:r>
            <a:endParaRPr lang="en-US" altLang="zh-TW" sz="4400" dirty="0" smtClean="0">
              <a:latin typeface="標楷體" pitchFamily="65" charset="-120"/>
              <a:ea typeface="標楷體" pitchFamily="65" charset="-120"/>
            </a:endParaRPr>
          </a:p>
          <a:p>
            <a:r>
              <a:rPr lang="zh-TW" altLang="en-US" sz="4400" dirty="0" smtClean="0">
                <a:latin typeface="標楷體" pitchFamily="65" charset="-120"/>
                <a:ea typeface="標楷體" pitchFamily="65" charset="-120"/>
              </a:rPr>
              <a:t>教師評</a:t>
            </a:r>
            <a:r>
              <a:rPr lang="en-US" altLang="zh-TW" sz="4400" dirty="0" smtClean="0">
                <a:latin typeface="標楷體" pitchFamily="65" charset="-120"/>
                <a:ea typeface="標楷體" pitchFamily="65" charset="-120"/>
              </a:rPr>
              <a:t/>
            </a:r>
            <a:br>
              <a:rPr lang="en-US" altLang="zh-TW" sz="4400" dirty="0" smtClean="0">
                <a:latin typeface="標楷體" pitchFamily="65" charset="-120"/>
                <a:ea typeface="標楷體" pitchFamily="65" charset="-120"/>
              </a:rPr>
            </a:br>
            <a:r>
              <a:rPr lang="zh-TW" altLang="en-US" sz="4400" dirty="0" smtClean="0">
                <a:latin typeface="標楷體" pitchFamily="65" charset="-120"/>
                <a:ea typeface="標楷體" pitchFamily="65" charset="-120"/>
              </a:rPr>
              <a:t>觀察紀錄、檢核表</a:t>
            </a:r>
            <a:endParaRPr lang="zh-TW" altLang="en-US" sz="4400" dirty="0">
              <a:latin typeface="標楷體" pitchFamily="65" charset="-120"/>
              <a:ea typeface="標楷體" pitchFamily="65"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43</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cstate="print"/>
          <a:srcRect/>
          <a:stretch>
            <a:fillRect/>
          </a:stretch>
        </p:blipFill>
        <p:spPr bwMode="auto">
          <a:xfrm>
            <a:off x="2123728" y="0"/>
            <a:ext cx="4663653" cy="6801886"/>
          </a:xfrm>
          <a:prstGeom prst="rect">
            <a:avLst/>
          </a:prstGeom>
          <a:noFill/>
          <a:ln w="9525">
            <a:noFill/>
            <a:miter lim="800000"/>
            <a:headEnd/>
            <a:tailEnd/>
          </a:ln>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44</a:t>
            </a:fld>
            <a:endParaRPr lang="zh-TW"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67544" y="10571"/>
            <a:ext cx="8280920" cy="6847429"/>
          </a:xfrm>
          <a:prstGeom prst="rect">
            <a:avLst/>
          </a:prstGeom>
          <a:noFill/>
          <a:ln w="9525">
            <a:noFill/>
            <a:miter lim="800000"/>
            <a:headEnd/>
            <a:tailEnd/>
          </a:ln>
        </p:spPr>
      </p:pic>
      <p:sp>
        <p:nvSpPr>
          <p:cNvPr id="3" name="投影片編號版面配置區 2"/>
          <p:cNvSpPr>
            <a:spLocks noGrp="1"/>
          </p:cNvSpPr>
          <p:nvPr>
            <p:ph type="sldNum" sz="quarter" idx="15"/>
          </p:nvPr>
        </p:nvSpPr>
        <p:spPr/>
        <p:txBody>
          <a:bodyPr/>
          <a:lstStyle/>
          <a:p>
            <a:fld id="{360D444F-6567-420D-8327-BF0AAEBE1070}" type="slidenum">
              <a:rPr lang="zh-TW" altLang="en-US" smtClean="0"/>
              <a:pPr/>
              <a:t>45</a:t>
            </a:fld>
            <a:endParaRPr lang="zh-TW"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03" name="Picture 3"/>
          <p:cNvPicPr>
            <a:picLocks noChangeAspect="1" noChangeArrowheads="1"/>
          </p:cNvPicPr>
          <p:nvPr/>
        </p:nvPicPr>
        <p:blipFill>
          <a:blip r:embed="rId2" cstate="print"/>
          <a:srcRect/>
          <a:stretch>
            <a:fillRect/>
          </a:stretch>
        </p:blipFill>
        <p:spPr bwMode="auto">
          <a:xfrm>
            <a:off x="619239" y="0"/>
            <a:ext cx="7905521" cy="6857999"/>
          </a:xfrm>
          <a:prstGeom prst="rect">
            <a:avLst/>
          </a:prstGeom>
          <a:noFill/>
          <a:ln w="9525">
            <a:noFill/>
            <a:miter lim="800000"/>
            <a:headEnd/>
            <a:tailEnd/>
          </a:ln>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46</a:t>
            </a:fld>
            <a:endParaRPr lang="zh-TW"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2226" name="Picture 2"/>
          <p:cNvPicPr>
            <a:picLocks noChangeAspect="1" noChangeArrowheads="1"/>
          </p:cNvPicPr>
          <p:nvPr/>
        </p:nvPicPr>
        <p:blipFill>
          <a:blip r:embed="rId2" cstate="print"/>
          <a:srcRect/>
          <a:stretch>
            <a:fillRect/>
          </a:stretch>
        </p:blipFill>
        <p:spPr bwMode="auto">
          <a:xfrm>
            <a:off x="251520" y="188641"/>
            <a:ext cx="8640960" cy="6408711"/>
          </a:xfrm>
          <a:prstGeom prst="rect">
            <a:avLst/>
          </a:prstGeom>
          <a:noFill/>
          <a:ln w="9525">
            <a:noFill/>
            <a:miter lim="800000"/>
            <a:headEnd/>
            <a:tailEnd/>
          </a:ln>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47</a:t>
            </a:fld>
            <a:endParaRPr lang="zh-TW"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內容版面配置區 3" descr="2013-05-23_233212.jpg"/>
          <p:cNvPicPr>
            <a:picLocks noGrp="1" noChangeAspect="1"/>
          </p:cNvPicPr>
          <p:nvPr>
            <p:ph idx="1"/>
          </p:nvPr>
        </p:nvPicPr>
        <p:blipFill>
          <a:blip r:embed="rId3" cstate="print"/>
          <a:srcRect/>
          <a:stretch>
            <a:fillRect/>
          </a:stretch>
        </p:blipFill>
        <p:spPr>
          <a:xfrm>
            <a:off x="0" y="0"/>
            <a:ext cx="3851275" cy="6858000"/>
          </a:xfrm>
        </p:spPr>
      </p:pic>
      <p:sp>
        <p:nvSpPr>
          <p:cNvPr id="32771" name="文字方塊 4"/>
          <p:cNvSpPr txBox="1">
            <a:spLocks noChangeArrowheads="1"/>
          </p:cNvSpPr>
          <p:nvPr/>
        </p:nvSpPr>
        <p:spPr bwMode="auto">
          <a:xfrm>
            <a:off x="3419475" y="404813"/>
            <a:ext cx="5508625" cy="5940425"/>
          </a:xfrm>
          <a:prstGeom prst="rect">
            <a:avLst/>
          </a:prstGeom>
          <a:noFill/>
          <a:ln w="9525">
            <a:noFill/>
            <a:miter lim="800000"/>
            <a:headEnd/>
            <a:tailEnd/>
          </a:ln>
        </p:spPr>
        <p:txBody>
          <a:bodyPr>
            <a:spAutoFit/>
          </a:bodyPr>
          <a:lstStyle/>
          <a:p>
            <a:endParaRPr lang="en-US" altLang="zh-TW" sz="2000" b="1">
              <a:solidFill>
                <a:srgbClr val="000000"/>
              </a:solidFill>
            </a:endParaRPr>
          </a:p>
          <a:p>
            <a:r>
              <a:rPr lang="zh-TW" altLang="en-US" sz="2400" b="1">
                <a:solidFill>
                  <a:srgbClr val="000000"/>
                </a:solidFill>
              </a:rPr>
              <a:t>今天是本學期的最後一節體育課，在這學期裡接受了老師的體育教學之後是否有增進你的體育知識或更喜愛體育呢？</a:t>
            </a:r>
            <a:endParaRPr lang="en-US" altLang="zh-TW" sz="2400" b="1">
              <a:solidFill>
                <a:srgbClr val="000000"/>
              </a:solidFill>
            </a:endParaRPr>
          </a:p>
          <a:p>
            <a:r>
              <a:rPr lang="zh-TW" altLang="en-US" sz="2400" b="1">
                <a:solidFill>
                  <a:srgbClr val="000000"/>
                </a:solidFill>
              </a:rPr>
              <a:t>請仔細閱讀以下每一題的敘述，並寫出你的想法。 </a:t>
            </a:r>
          </a:p>
          <a:p>
            <a:r>
              <a:rPr lang="zh-TW" altLang="en-US" sz="2400" b="1">
                <a:solidFill>
                  <a:srgbClr val="000000"/>
                </a:solidFill>
              </a:rPr>
              <a:t>一、你印象最深的是哪一節課？</a:t>
            </a:r>
          </a:p>
          <a:p>
            <a:r>
              <a:rPr lang="zh-TW" altLang="en-US" sz="2400" b="1">
                <a:solidFill>
                  <a:srgbClr val="000000"/>
                </a:solidFill>
              </a:rPr>
              <a:t>        那天上課的項目是： </a:t>
            </a:r>
          </a:p>
          <a:p>
            <a:r>
              <a:rPr lang="zh-TW" altLang="en-US" sz="2400" b="1">
                <a:solidFill>
                  <a:srgbClr val="000000"/>
                </a:solidFill>
              </a:rPr>
              <a:t>        為什麼？ </a:t>
            </a:r>
          </a:p>
          <a:p>
            <a:r>
              <a:rPr lang="zh-TW" altLang="en-US" sz="2400" b="1">
                <a:solidFill>
                  <a:srgbClr val="000000"/>
                </a:solidFill>
              </a:rPr>
              <a:t>二、這學期的體育課跟以往有何差別或 </a:t>
            </a:r>
            <a:endParaRPr lang="en-US" altLang="zh-TW" sz="2400" b="1">
              <a:solidFill>
                <a:srgbClr val="000000"/>
              </a:solidFill>
            </a:endParaRPr>
          </a:p>
          <a:p>
            <a:r>
              <a:rPr lang="en-US" altLang="zh-TW" sz="2400" b="1">
                <a:solidFill>
                  <a:srgbClr val="000000"/>
                </a:solidFill>
              </a:rPr>
              <a:t>      </a:t>
            </a:r>
            <a:r>
              <a:rPr lang="zh-TW" altLang="en-US" sz="2400" b="1">
                <a:solidFill>
                  <a:srgbClr val="000000"/>
                </a:solidFill>
              </a:rPr>
              <a:t>  不同處？ </a:t>
            </a:r>
          </a:p>
          <a:p>
            <a:r>
              <a:rPr lang="zh-TW" altLang="en-US" sz="2400" b="1">
                <a:solidFill>
                  <a:srgbClr val="000000"/>
                </a:solidFill>
              </a:rPr>
              <a:t>三、上完這學期體育課的課後感想？ </a:t>
            </a:r>
          </a:p>
          <a:p>
            <a:r>
              <a:rPr lang="zh-TW" altLang="en-US" sz="2400" b="1">
                <a:solidFill>
                  <a:srgbClr val="000000"/>
                </a:solidFill>
              </a:rPr>
              <a:t>四、想對老師說的話或建言？ </a:t>
            </a:r>
          </a:p>
          <a:p>
            <a:r>
              <a:rPr lang="zh-TW" altLang="en-US" sz="2400" b="1">
                <a:solidFill>
                  <a:srgbClr val="000000"/>
                </a:solidFill>
              </a:rPr>
              <a:t>五、你最想學的運動項目是什麼？</a:t>
            </a:r>
            <a:endParaRPr lang="en-US" altLang="zh-TW" sz="2400" b="1">
              <a:solidFill>
                <a:srgbClr val="000000"/>
              </a:solidFill>
            </a:endParaRPr>
          </a:p>
          <a:p>
            <a:r>
              <a:rPr lang="en-US" altLang="zh-TW" sz="2400" b="1">
                <a:solidFill>
                  <a:srgbClr val="000000"/>
                </a:solidFill>
              </a:rPr>
              <a:t>       </a:t>
            </a:r>
            <a:r>
              <a:rPr lang="zh-TW" altLang="en-US" sz="2400" b="1">
                <a:solidFill>
                  <a:srgbClr val="000000"/>
                </a:solidFill>
              </a:rPr>
              <a:t> 運動項目： </a:t>
            </a:r>
            <a:endParaRPr lang="en-US" altLang="zh-TW" sz="2400" b="1">
              <a:solidFill>
                <a:srgbClr val="000000"/>
              </a:solidFill>
            </a:endParaRPr>
          </a:p>
          <a:p>
            <a:r>
              <a:rPr lang="zh-TW" altLang="en-US" sz="2400" b="1">
                <a:solidFill>
                  <a:srgbClr val="000000"/>
                </a:solidFill>
              </a:rPr>
              <a:t>        為什麼？ </a:t>
            </a:r>
          </a:p>
        </p:txBody>
      </p:sp>
      <p:sp>
        <p:nvSpPr>
          <p:cNvPr id="6" name="圓角矩形 5"/>
          <p:cNvSpPr/>
          <p:nvPr/>
        </p:nvSpPr>
        <p:spPr>
          <a:xfrm>
            <a:off x="3203575" y="260350"/>
            <a:ext cx="5761038" cy="6597650"/>
          </a:xfrm>
          <a:prstGeom prst="roundRect">
            <a:avLst/>
          </a:prstGeom>
          <a:noFill/>
          <a:ln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2773" name="文字方塊 7"/>
          <p:cNvSpPr txBox="1">
            <a:spLocks noChangeArrowheads="1"/>
          </p:cNvSpPr>
          <p:nvPr/>
        </p:nvSpPr>
        <p:spPr bwMode="auto">
          <a:xfrm>
            <a:off x="5292080" y="6237312"/>
            <a:ext cx="3416300" cy="369887"/>
          </a:xfrm>
          <a:prstGeom prst="rect">
            <a:avLst/>
          </a:prstGeom>
          <a:noFill/>
          <a:ln w="9525">
            <a:noFill/>
            <a:miter lim="800000"/>
            <a:headEnd/>
            <a:tailEnd/>
          </a:ln>
        </p:spPr>
        <p:txBody>
          <a:bodyPr wrap="none">
            <a:spAutoFit/>
          </a:bodyPr>
          <a:lstStyle/>
          <a:p>
            <a:r>
              <a:rPr lang="zh-TW" altLang="en-US" dirty="0">
                <a:solidFill>
                  <a:srgbClr val="000000"/>
                </a:solidFill>
              </a:rPr>
              <a:t>台南市民德國中許智翔老師提供</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404664"/>
            <a:ext cx="6673552"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800"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情意評量的問題與困難</a:t>
            </a:r>
            <a:endParaRPr lang="zh-TW" altLang="en-US" sz="4800"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內容版面配置區 2"/>
          <p:cNvSpPr>
            <a:spLocks noGrp="1"/>
          </p:cNvSpPr>
          <p:nvPr>
            <p:ph idx="1"/>
          </p:nvPr>
        </p:nvSpPr>
        <p:spPr>
          <a:xfrm>
            <a:off x="683568" y="1844824"/>
            <a:ext cx="7848872" cy="4824536"/>
          </a:xfrm>
        </p:spPr>
        <p:txBody>
          <a:bodyPr>
            <a:noAutofit/>
          </a:bodyPr>
          <a:lstStyle/>
          <a:p>
            <a:r>
              <a:rPr lang="zh-TW" altLang="en-US" sz="3600" dirty="0" smtClean="0">
                <a:latin typeface="標楷體" pitchFamily="65" charset="-120"/>
                <a:ea typeface="標楷體" pitchFamily="65" charset="-120"/>
              </a:rPr>
              <a:t>回答問題的能力～</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zh-TW" altLang="en-US" sz="3600" dirty="0" smtClean="0">
                <a:latin typeface="標楷體" pitchFamily="65" charset="-120"/>
                <a:ea typeface="標楷體" pitchFamily="65" charset="-120"/>
              </a:rPr>
              <a:t>是否漫不經心？解讀問題的角度是否不同？</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解讀資料的客觀性</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誠實作答的意願</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多元價值觀的包容與尊重</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侵犯隱私</a:t>
            </a:r>
            <a:endParaRPr lang="zh-TW" altLang="en-US" sz="3600" dirty="0">
              <a:latin typeface="標楷體" pitchFamily="65" charset="-120"/>
              <a:ea typeface="標楷體" pitchFamily="65"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49</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pic>
        <p:nvPicPr>
          <p:cNvPr id="51202" name="Picture 2" descr="http://ts1.mm.bing.net/th?id=H.4942640673587444&amp;pid=15.1"/>
          <p:cNvPicPr>
            <a:picLocks noChangeAspect="1" noChangeArrowheads="1"/>
          </p:cNvPicPr>
          <p:nvPr/>
        </p:nvPicPr>
        <p:blipFill>
          <a:blip r:embed="rId2" cstate="print"/>
          <a:srcRect/>
          <a:stretch>
            <a:fillRect/>
          </a:stretch>
        </p:blipFill>
        <p:spPr bwMode="auto">
          <a:xfrm>
            <a:off x="395536" y="260648"/>
            <a:ext cx="6480721" cy="6395449"/>
          </a:xfrm>
          <a:prstGeom prst="rect">
            <a:avLst/>
          </a:prstGeom>
          <a:noFill/>
        </p:spPr>
      </p:pic>
      <p:sp>
        <p:nvSpPr>
          <p:cNvPr id="5" name="文字方塊 4"/>
          <p:cNvSpPr txBox="1"/>
          <p:nvPr/>
        </p:nvSpPr>
        <p:spPr>
          <a:xfrm>
            <a:off x="7164288" y="260648"/>
            <a:ext cx="1292662" cy="5760640"/>
          </a:xfrm>
          <a:prstGeom prst="rect">
            <a:avLst/>
          </a:prstGeom>
          <a:noFill/>
        </p:spPr>
        <p:txBody>
          <a:bodyPr vert="eaVert" wrap="square" rtlCol="0">
            <a:spAutoFit/>
          </a:bodyPr>
          <a:lstStyle/>
          <a:p>
            <a:r>
              <a:rPr lang="zh-TW" altLang="en-US" sz="7200" dirty="0" smtClean="0">
                <a:latin typeface="標楷體" pitchFamily="65" charset="-120"/>
                <a:ea typeface="標楷體" pitchFamily="65" charset="-120"/>
              </a:rPr>
              <a:t>現代的世界</a:t>
            </a:r>
            <a:r>
              <a:rPr lang="en-US" altLang="zh-TW" sz="7200" dirty="0" smtClean="0">
                <a:latin typeface="標楷體" pitchFamily="65" charset="-120"/>
                <a:ea typeface="標楷體" pitchFamily="65" charset="-120"/>
              </a:rPr>
              <a:t>…</a:t>
            </a:r>
            <a:endParaRPr lang="zh-TW" altLang="en-US" sz="7200" dirty="0">
              <a:latin typeface="標楷體" pitchFamily="65" charset="-120"/>
              <a:ea typeface="標楷體" pitchFamily="65" charset="-120"/>
            </a:endParaRPr>
          </a:p>
        </p:txBody>
      </p:sp>
      <p:sp>
        <p:nvSpPr>
          <p:cNvPr id="6" name="投影片編號版面配置區 5"/>
          <p:cNvSpPr>
            <a:spLocks noGrp="1"/>
          </p:cNvSpPr>
          <p:nvPr>
            <p:ph type="sldNum" sz="quarter" idx="15"/>
          </p:nvPr>
        </p:nvSpPr>
        <p:spPr/>
        <p:txBody>
          <a:bodyPr/>
          <a:lstStyle/>
          <a:p>
            <a:fld id="{360D444F-6567-420D-8327-BF0AAEBE1070}" type="slidenum">
              <a:rPr lang="zh-TW" altLang="en-US" smtClean="0"/>
              <a:pPr/>
              <a:t>5</a:t>
            </a:fld>
            <a:endParaRPr lang="zh-TW"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09600"/>
            <a:ext cx="8820472" cy="1143000"/>
          </a:xfrm>
        </p:spPr>
        <p:txBody>
          <a:bodyPr>
            <a:noAutofit/>
          </a:bodyPr>
          <a:lstStyle/>
          <a:p>
            <a:r>
              <a:rPr lang="zh-TW" altLang="en-US" sz="4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如果我想評量學生的技能狀況～</a:t>
            </a:r>
            <a:endParaRPr lang="zh-TW" altLang="en-US" sz="48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內容版面配置區 2"/>
          <p:cNvSpPr>
            <a:spLocks noGrp="1"/>
          </p:cNvSpPr>
          <p:nvPr>
            <p:ph idx="1"/>
          </p:nvPr>
        </p:nvSpPr>
        <p:spPr>
          <a:xfrm>
            <a:off x="457200" y="2204864"/>
            <a:ext cx="7467600" cy="4269088"/>
          </a:xfrm>
        </p:spPr>
        <p:txBody>
          <a:bodyPr>
            <a:normAutofit/>
          </a:bodyPr>
          <a:lstStyle/>
          <a:p>
            <a:r>
              <a:rPr lang="zh-TW" altLang="en-US" sz="4000" dirty="0" smtClean="0">
                <a:latin typeface="標楷體" pitchFamily="65" charset="-120"/>
                <a:ea typeface="標楷體" pitchFamily="65" charset="-120"/>
              </a:rPr>
              <a:t>以往用過哪些方法評量學生的技能表現？</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覺得成效如何？</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在評量技能時會考量哪些要素？</a:t>
            </a:r>
            <a:endParaRPr lang="en-US" altLang="zh-TW" sz="4000" dirty="0" smtClean="0">
              <a:latin typeface="標楷體" pitchFamily="65" charset="-120"/>
              <a:ea typeface="標楷體" pitchFamily="65"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50</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4025" y="0"/>
            <a:ext cx="5160387"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動作分析評量表單</a:t>
            </a:r>
          </a:p>
        </p:txBody>
      </p:sp>
      <p:pic>
        <p:nvPicPr>
          <p:cNvPr id="33795" name="圖片 4" descr="2013-05-23_235759.jpg"/>
          <p:cNvPicPr>
            <a:picLocks noChangeAspect="1"/>
          </p:cNvPicPr>
          <p:nvPr/>
        </p:nvPicPr>
        <p:blipFill>
          <a:blip r:embed="rId3" cstate="print"/>
          <a:srcRect/>
          <a:stretch>
            <a:fillRect/>
          </a:stretch>
        </p:blipFill>
        <p:spPr bwMode="auto">
          <a:xfrm>
            <a:off x="0" y="806450"/>
            <a:ext cx="9144000" cy="5646738"/>
          </a:xfrm>
          <a:prstGeom prst="rect">
            <a:avLst/>
          </a:prstGeom>
          <a:noFill/>
          <a:ln w="9525">
            <a:noFill/>
            <a:miter lim="800000"/>
            <a:headEnd/>
            <a:tailEnd/>
          </a:ln>
        </p:spPr>
      </p:pic>
      <p:sp>
        <p:nvSpPr>
          <p:cNvPr id="33796" name="文字方塊 5"/>
          <p:cNvSpPr txBox="1">
            <a:spLocks noChangeArrowheads="1"/>
          </p:cNvSpPr>
          <p:nvPr/>
        </p:nvSpPr>
        <p:spPr bwMode="auto">
          <a:xfrm>
            <a:off x="5292080" y="6488113"/>
            <a:ext cx="3416300" cy="369887"/>
          </a:xfrm>
          <a:prstGeom prst="rect">
            <a:avLst/>
          </a:prstGeom>
          <a:noFill/>
          <a:ln w="9525">
            <a:noFill/>
            <a:miter lim="800000"/>
            <a:headEnd/>
            <a:tailEnd/>
          </a:ln>
        </p:spPr>
        <p:txBody>
          <a:bodyPr wrap="none">
            <a:spAutoFit/>
          </a:bodyPr>
          <a:lstStyle/>
          <a:p>
            <a:r>
              <a:rPr lang="zh-TW" altLang="en-US" dirty="0">
                <a:solidFill>
                  <a:srgbClr val="000000"/>
                </a:solidFill>
              </a:rPr>
              <a:t>台南市民德國中許智翔老師提供</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P6046.AVI">
            <a:hlinkClick r:id="" action="ppaction://media"/>
          </p:cNvPr>
          <p:cNvPicPr>
            <a:picLocks noGrp="1" noRot="1" noChangeAspect="1"/>
          </p:cNvPicPr>
          <p:nvPr>
            <p:ph idx="1"/>
            <a:videoFile r:link="rId1"/>
          </p:nvPr>
        </p:nvPicPr>
        <p:blipFill>
          <a:blip r:embed="rId3" cstate="print"/>
          <a:stretch>
            <a:fillRect/>
          </a:stretch>
        </p:blipFill>
        <p:spPr>
          <a:xfrm>
            <a:off x="611560" y="548680"/>
            <a:ext cx="7392821" cy="5544616"/>
          </a:xfrm>
          <a:prstGeom prst="rect">
            <a:avLst/>
          </a:prstGeom>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52</a:t>
            </a:fld>
            <a:endParaRPr lang="zh-TW"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260648"/>
            <a:ext cx="7433146" cy="201622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676718" y="2420888"/>
            <a:ext cx="7266262" cy="2016224"/>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51520" y="4667388"/>
            <a:ext cx="7493866" cy="2001972"/>
          </a:xfrm>
          <a:prstGeom prst="rect">
            <a:avLst/>
          </a:prstGeom>
          <a:noFill/>
          <a:ln w="9525">
            <a:noFill/>
            <a:miter lim="800000"/>
            <a:headEnd/>
            <a:tailEnd/>
          </a:ln>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53</a:t>
            </a:fld>
            <a:endParaRPr lang="zh-TW"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IMGP5872.AVI">
            <a:hlinkClick r:id="" action="ppaction://media"/>
          </p:cNvPr>
          <p:cNvPicPr>
            <a:picLocks noGrp="1" noRot="1" noChangeAspect="1"/>
          </p:cNvPicPr>
          <p:nvPr>
            <p:ph idx="1"/>
            <a:videoFile r:link="rId1"/>
          </p:nvPr>
        </p:nvPicPr>
        <p:blipFill>
          <a:blip r:embed="rId3" cstate="print"/>
          <a:stretch>
            <a:fillRect/>
          </a:stretch>
        </p:blipFill>
        <p:spPr>
          <a:xfrm>
            <a:off x="683568" y="476672"/>
            <a:ext cx="7765231" cy="5823923"/>
          </a:xfrm>
          <a:prstGeom prst="rect">
            <a:avLst/>
          </a:prstGeom>
        </p:spPr>
      </p:pic>
      <p:sp>
        <p:nvSpPr>
          <p:cNvPr id="4" name="投影片編號版面配置區 3"/>
          <p:cNvSpPr>
            <a:spLocks noGrp="1"/>
          </p:cNvSpPr>
          <p:nvPr>
            <p:ph type="sldNum" sz="quarter" idx="15"/>
          </p:nvPr>
        </p:nvSpPr>
        <p:spPr/>
        <p:txBody>
          <a:bodyPr/>
          <a:lstStyle/>
          <a:p>
            <a:fld id="{360D444F-6567-420D-8327-BF0AAEBE1070}" type="slidenum">
              <a:rPr lang="zh-TW" altLang="en-US" smtClean="0"/>
              <a:pPr/>
              <a:t>54</a:t>
            </a:fld>
            <a:endParaRPr lang="zh-TW"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5"/>
          </p:nvPr>
        </p:nvSpPr>
        <p:spPr/>
        <p:txBody>
          <a:bodyPr/>
          <a:lstStyle/>
          <a:p>
            <a:fld id="{360D444F-6567-420D-8327-BF0AAEBE1070}" type="slidenum">
              <a:rPr lang="zh-TW" altLang="en-US" smtClean="0"/>
              <a:pPr/>
              <a:t>55</a:t>
            </a:fld>
            <a:endParaRPr lang="zh-TW" altLang="en-US"/>
          </a:p>
        </p:txBody>
      </p:sp>
      <p:sp>
        <p:nvSpPr>
          <p:cNvPr id="46081" name="Rectangle 1"/>
          <p:cNvSpPr>
            <a:spLocks noChangeArrowheads="1"/>
          </p:cNvSpPr>
          <p:nvPr/>
        </p:nvSpPr>
        <p:spPr bwMode="auto">
          <a:xfrm>
            <a:off x="0" y="764704"/>
            <a:ext cx="91440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A</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等級：</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能完成所有動作要求，過程迅速流暢</a:t>
            </a:r>
            <a:r>
              <a:rPr kumimoji="1" lang="zh-TW" altLang="en-US" sz="32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B</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等級：</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能完成所有動作要求，過程中會停頓或不流暢</a:t>
            </a:r>
            <a:r>
              <a:rPr kumimoji="1" lang="zh-TW" altLang="en-US" sz="32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a:t>
            </a:r>
            <a:r>
              <a:rPr kumimoji="1" lang="zh-TW" altLang="en-US" sz="32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C</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等級：</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在所有動作中，有</a:t>
            </a: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1-2</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個錯誤</a:t>
            </a:r>
            <a:r>
              <a:rPr kumimoji="1" lang="zh-TW" altLang="en-US" sz="32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D</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等級：</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在所有動作中，有</a:t>
            </a: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3-4</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個錯誤。</a:t>
            </a:r>
            <a:r>
              <a:rPr kumimoji="1" lang="zh-TW" altLang="en-US" sz="32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E</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等級：</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未達</a:t>
            </a:r>
            <a:r>
              <a:rPr kumimoji="1" lang="en-US" altLang="zh-TW" sz="32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D</a:t>
            </a:r>
            <a:r>
              <a:rPr kumimoji="1" lang="zh-TW" altLang="en-US" sz="32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級。</a:t>
            </a:r>
            <a:endParaRPr kumimoji="1" lang="zh-TW" altLang="en-US" sz="3200" b="0" i="0" u="none" strike="noStrike" cap="none" normalizeH="0" baseline="0" dirty="0" smtClean="0">
              <a:ln>
                <a:noFill/>
              </a:ln>
              <a:solidFill>
                <a:schemeClr val="tx1"/>
              </a:solidFill>
              <a:effectLst/>
              <a:latin typeface="Arial" pitchFamily="34" charset="0"/>
              <a:ea typeface="新細明體" pitchFamily="18" charset="-12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800"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評量技能的可考量因素</a:t>
            </a:r>
            <a:endParaRPr lang="zh-TW" altLang="en-US" sz="4800"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內容版面配置區 2"/>
          <p:cNvSpPr>
            <a:spLocks noGrp="1"/>
          </p:cNvSpPr>
          <p:nvPr>
            <p:ph idx="1"/>
          </p:nvPr>
        </p:nvSpPr>
        <p:spPr>
          <a:xfrm>
            <a:off x="1259632" y="1772816"/>
            <a:ext cx="6629400" cy="3528392"/>
          </a:xfrm>
        </p:spPr>
        <p:txBody>
          <a:bodyPr>
            <a:noAutofit/>
          </a:bodyPr>
          <a:lstStyle/>
          <a:p>
            <a:r>
              <a:rPr lang="zh-TW" altLang="en-US" sz="3600" dirty="0" smtClean="0">
                <a:latin typeface="標楷體" pitchFamily="65" charset="-120"/>
                <a:ea typeface="標楷體" pitchFamily="65" charset="-120"/>
              </a:rPr>
              <a:t>工作完成的完整性</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工作完成的速度</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工作完成的外觀</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工作完成的決斷力</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工作完成的創意</a:t>
            </a:r>
            <a:endParaRPr lang="en-US" altLang="zh-TW" sz="3600" dirty="0" smtClean="0">
              <a:latin typeface="標楷體" pitchFamily="65" charset="-120"/>
              <a:ea typeface="標楷體" pitchFamily="65"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56</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609600"/>
            <a:ext cx="8964488" cy="1143000"/>
          </a:xfrm>
        </p:spPr>
        <p:txBody>
          <a:bodyPr>
            <a:noAutofit/>
          </a:bodyPr>
          <a:lstStyle/>
          <a:p>
            <a:r>
              <a:rPr lang="zh-TW" altLang="en-US" sz="4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如果我想評量學生的行為狀況～</a:t>
            </a:r>
            <a:endParaRPr lang="zh-TW" altLang="en-US" sz="48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內容版面配置區 2"/>
          <p:cNvSpPr>
            <a:spLocks noGrp="1"/>
          </p:cNvSpPr>
          <p:nvPr>
            <p:ph idx="1"/>
          </p:nvPr>
        </p:nvSpPr>
        <p:spPr>
          <a:xfrm>
            <a:off x="457200" y="2060848"/>
            <a:ext cx="7467600" cy="4413104"/>
          </a:xfrm>
        </p:spPr>
        <p:txBody>
          <a:bodyPr>
            <a:normAutofit/>
          </a:bodyPr>
          <a:lstStyle/>
          <a:p>
            <a:r>
              <a:rPr lang="zh-TW" altLang="en-US" sz="4000" dirty="0" smtClean="0">
                <a:latin typeface="標楷體" pitchFamily="65" charset="-120"/>
                <a:ea typeface="標楷體" pitchFamily="65" charset="-120"/>
              </a:rPr>
              <a:t>以往用過哪些方法評量學生的行為表現？</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覺得成效如何？</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想要紀錄行為，該如何落實呢？</a:t>
            </a:r>
            <a:endParaRPr lang="en-US" altLang="zh-TW" sz="4000" dirty="0" smtClean="0">
              <a:latin typeface="標楷體" pitchFamily="65" charset="-120"/>
              <a:ea typeface="標楷體" pitchFamily="65" charset="-12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57</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6146" name="Picture 2" descr="G:\BIG\雅的教學資料\七下教材（康軒）\期中考前\100.04.12學生照片---菜單評估\IMGP8004.JPG"/>
          <p:cNvPicPr>
            <a:picLocks noChangeAspect="1" noChangeArrowheads="1"/>
          </p:cNvPicPr>
          <p:nvPr/>
        </p:nvPicPr>
        <p:blipFill>
          <a:blip r:embed="rId2" cstate="print"/>
          <a:srcRect/>
          <a:stretch>
            <a:fillRect/>
          </a:stretch>
        </p:blipFill>
        <p:spPr bwMode="auto">
          <a:xfrm>
            <a:off x="0" y="-819472"/>
            <a:ext cx="7429333" cy="5572000"/>
          </a:xfrm>
          <a:prstGeom prst="rect">
            <a:avLst/>
          </a:prstGeom>
          <a:noFill/>
        </p:spPr>
      </p:pic>
      <p:pic>
        <p:nvPicPr>
          <p:cNvPr id="6145" name="Picture 1" descr="G:\BIG\雅的教學資料\七下教材（康軒）\期中考前\100.04.12學生照片---菜單評估\IMGP8011.JPG"/>
          <p:cNvPicPr preferRelativeResize="0">
            <a:picLocks noChangeAspect="1" noChangeArrowheads="1"/>
          </p:cNvPicPr>
          <p:nvPr/>
        </p:nvPicPr>
        <p:blipFill>
          <a:blip r:embed="rId3" cstate="print"/>
          <a:stretch>
            <a:fillRect/>
          </a:stretch>
        </p:blipFill>
        <p:spPr bwMode="auto">
          <a:xfrm>
            <a:off x="1344203" y="1008152"/>
            <a:ext cx="7799797" cy="5849848"/>
          </a:xfrm>
          <a:prstGeom prst="rect">
            <a:avLst/>
          </a:prstGeom>
          <a:noFill/>
        </p:spPr>
      </p:pic>
      <p:sp>
        <p:nvSpPr>
          <p:cNvPr id="6" name="投影片編號版面配置區 5"/>
          <p:cNvSpPr>
            <a:spLocks noGrp="1"/>
          </p:cNvSpPr>
          <p:nvPr>
            <p:ph type="sldNum" sz="quarter" idx="15"/>
          </p:nvPr>
        </p:nvSpPr>
        <p:spPr/>
        <p:txBody>
          <a:bodyPr/>
          <a:lstStyle/>
          <a:p>
            <a:fld id="{360D444F-6567-420D-8327-BF0AAEBE1070}" type="slidenum">
              <a:rPr lang="zh-TW" altLang="en-US" smtClean="0"/>
              <a:pPr/>
              <a:t>58</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145"/>
                                        </p:tgtEl>
                                        <p:attrNameLst>
                                          <p:attrName>style.visibility</p:attrName>
                                        </p:attrNameLst>
                                      </p:cBhvr>
                                      <p:to>
                                        <p:strVal val="visible"/>
                                      </p:to>
                                    </p:set>
                                    <p:animEffect transition="in" filter="dissolve">
                                      <p:cBhvr>
                                        <p:cTn id="10"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3250" name="Picture 2"/>
          <p:cNvPicPr>
            <a:picLocks noChangeAspect="1" noChangeArrowheads="1"/>
          </p:cNvPicPr>
          <p:nvPr/>
        </p:nvPicPr>
        <p:blipFill>
          <a:blip r:embed="rId2" cstate="print"/>
          <a:srcRect/>
          <a:stretch>
            <a:fillRect/>
          </a:stretch>
        </p:blipFill>
        <p:spPr bwMode="auto">
          <a:xfrm>
            <a:off x="1619672" y="0"/>
            <a:ext cx="6127475" cy="6858000"/>
          </a:xfrm>
          <a:prstGeom prst="rect">
            <a:avLst/>
          </a:prstGeom>
          <a:noFill/>
          <a:ln w="9525">
            <a:noFill/>
            <a:miter lim="800000"/>
            <a:headEnd/>
            <a:tailEnd/>
          </a:ln>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59</a:t>
            </a:fld>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ts1.mm.bing.net/th?id=H.4541542326208824&amp;pid=15.1">
            <a:hlinkClick r:id="rId2" action="ppaction://hlinkpres?slideindex=1&amp;slidetitle="/>
          </p:cNvPr>
          <p:cNvPicPr>
            <a:picLocks noChangeAspect="1" noChangeArrowheads="1"/>
          </p:cNvPicPr>
          <p:nvPr/>
        </p:nvPicPr>
        <p:blipFill>
          <a:blip r:embed="rId3" cstate="print"/>
          <a:srcRect/>
          <a:stretch>
            <a:fillRect/>
          </a:stretch>
        </p:blipFill>
        <p:spPr bwMode="auto">
          <a:xfrm>
            <a:off x="2915816" y="980728"/>
            <a:ext cx="4939748" cy="5040560"/>
          </a:xfrm>
          <a:prstGeom prst="rect">
            <a:avLst/>
          </a:prstGeom>
          <a:noFill/>
        </p:spPr>
      </p:pic>
      <p:sp>
        <p:nvSpPr>
          <p:cNvPr id="5" name="文字方塊 4"/>
          <p:cNvSpPr txBox="1"/>
          <p:nvPr/>
        </p:nvSpPr>
        <p:spPr>
          <a:xfrm>
            <a:off x="611560" y="476672"/>
            <a:ext cx="1292662" cy="5760640"/>
          </a:xfrm>
          <a:prstGeom prst="rect">
            <a:avLst/>
          </a:prstGeom>
          <a:noFill/>
        </p:spPr>
        <p:txBody>
          <a:bodyPr vert="eaVert" wrap="square" rtlCol="0">
            <a:spAutoFit/>
          </a:bodyPr>
          <a:lstStyle/>
          <a:p>
            <a:r>
              <a:rPr lang="zh-TW" altLang="en-US" sz="7200" dirty="0" smtClean="0">
                <a:latin typeface="標楷體" pitchFamily="65" charset="-120"/>
                <a:ea typeface="標楷體" pitchFamily="65" charset="-120"/>
              </a:rPr>
              <a:t>現代的學生</a:t>
            </a:r>
            <a:r>
              <a:rPr lang="en-US" altLang="zh-TW" sz="7200" dirty="0" smtClean="0">
                <a:latin typeface="標楷體" pitchFamily="65" charset="-120"/>
                <a:ea typeface="標楷體" pitchFamily="65" charset="-120"/>
              </a:rPr>
              <a:t>…</a:t>
            </a:r>
            <a:endParaRPr lang="zh-TW" altLang="en-US" sz="7200" dirty="0">
              <a:latin typeface="標楷體" pitchFamily="65" charset="-120"/>
              <a:ea typeface="標楷體" pitchFamily="65" charset="-120"/>
            </a:endParaRPr>
          </a:p>
        </p:txBody>
      </p:sp>
      <p:sp>
        <p:nvSpPr>
          <p:cNvPr id="6" name="投影片編號版面配置區 5"/>
          <p:cNvSpPr>
            <a:spLocks noGrp="1"/>
          </p:cNvSpPr>
          <p:nvPr>
            <p:ph type="sldNum" sz="quarter" idx="15"/>
          </p:nvPr>
        </p:nvSpPr>
        <p:spPr/>
        <p:txBody>
          <a:bodyPr/>
          <a:lstStyle/>
          <a:p>
            <a:fld id="{360D444F-6567-420D-8327-BF0AAEBE1070}" type="slidenum">
              <a:rPr lang="zh-TW" altLang="en-US" smtClean="0"/>
              <a:pPr/>
              <a:t>6</a:t>
            </a:fld>
            <a:endParaRPr lang="zh-TW"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圖片 1" descr="DOC130121.tif"/>
          <p:cNvPicPr>
            <a:picLocks noChangeAspect="1"/>
          </p:cNvPicPr>
          <p:nvPr/>
        </p:nvPicPr>
        <p:blipFill>
          <a:blip r:embed="rId3" cstate="print"/>
          <a:srcRect/>
          <a:stretch>
            <a:fillRect/>
          </a:stretch>
        </p:blipFill>
        <p:spPr bwMode="auto">
          <a:xfrm>
            <a:off x="0" y="0"/>
            <a:ext cx="9144000" cy="6381750"/>
          </a:xfrm>
          <a:prstGeom prst="rect">
            <a:avLst/>
          </a:prstGeom>
          <a:noFill/>
          <a:ln w="9525">
            <a:noFill/>
            <a:miter lim="800000"/>
            <a:headEnd/>
            <a:tailEnd/>
          </a:ln>
        </p:spPr>
      </p:pic>
      <p:sp>
        <p:nvSpPr>
          <p:cNvPr id="36867" name="文字方塊 4"/>
          <p:cNvSpPr txBox="1">
            <a:spLocks noChangeArrowheads="1"/>
          </p:cNvSpPr>
          <p:nvPr/>
        </p:nvSpPr>
        <p:spPr bwMode="auto">
          <a:xfrm>
            <a:off x="5004048" y="6488113"/>
            <a:ext cx="3416300" cy="369887"/>
          </a:xfrm>
          <a:prstGeom prst="rect">
            <a:avLst/>
          </a:prstGeom>
          <a:noFill/>
          <a:ln w="9525">
            <a:noFill/>
            <a:miter lim="800000"/>
            <a:headEnd/>
            <a:tailEnd/>
          </a:ln>
        </p:spPr>
        <p:txBody>
          <a:bodyPr wrap="none">
            <a:spAutoFit/>
          </a:bodyPr>
          <a:lstStyle/>
          <a:p>
            <a:r>
              <a:rPr lang="zh-TW" altLang="en-US" dirty="0">
                <a:solidFill>
                  <a:srgbClr val="000000"/>
                </a:solidFill>
              </a:rPr>
              <a:t>宜蘭縣黎明國小莊紘珍老師提供</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0" y="476672"/>
            <a:ext cx="7872412" cy="4748213"/>
          </a:xfrm>
          <a:prstGeom prst="rect">
            <a:avLst/>
          </a:prstGeom>
          <a:noFill/>
          <a:ln w="9525">
            <a:noFill/>
            <a:miter lim="800000"/>
            <a:headEnd/>
            <a:tailEnd/>
          </a:ln>
        </p:spPr>
      </p:pic>
      <p:sp>
        <p:nvSpPr>
          <p:cNvPr id="6" name="矩形 5"/>
          <p:cNvSpPr/>
          <p:nvPr/>
        </p:nvSpPr>
        <p:spPr>
          <a:xfrm>
            <a:off x="3419872" y="188640"/>
            <a:ext cx="5279009"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b="1" spc="50" dirty="0">
                <a:ln w="11430"/>
                <a:solidFill>
                  <a:srgbClr val="0070C0"/>
                </a:solidFill>
                <a:effectLst>
                  <a:outerShdw blurRad="76200" dist="50800" dir="5400000" algn="tl" rotWithShape="0">
                    <a:srgbClr val="000000">
                      <a:alpha val="65000"/>
                    </a:srgbClr>
                  </a:outerShdw>
                </a:effectLst>
                <a:latin typeface="微軟正黑體" pitchFamily="34" charset="-120"/>
                <a:ea typeface="微軟正黑體" pitchFamily="34" charset="-120"/>
              </a:rPr>
              <a:t>健康自我管理</a:t>
            </a:r>
            <a:r>
              <a:rPr lang="en-US" altLang="zh-TW" sz="3600" b="1" spc="50" dirty="0">
                <a:ln w="11430"/>
                <a:solidFill>
                  <a:srgbClr val="0070C0"/>
                </a:solidFill>
                <a:effectLst>
                  <a:outerShdw blurRad="76200" dist="50800" dir="5400000" algn="tl" rotWithShape="0">
                    <a:srgbClr val="000000">
                      <a:alpha val="65000"/>
                    </a:srgbClr>
                  </a:outerShdw>
                </a:effectLst>
                <a:latin typeface="微軟正黑體" pitchFamily="34" charset="-120"/>
                <a:ea typeface="微軟正黑體" pitchFamily="34" charset="-120"/>
              </a:rPr>
              <a:t>&amp;</a:t>
            </a:r>
            <a:r>
              <a:rPr lang="zh-TW" altLang="en-US" sz="3600" b="1" spc="50" dirty="0">
                <a:ln w="11430"/>
                <a:solidFill>
                  <a:srgbClr val="0070C0"/>
                </a:solidFill>
                <a:effectLst>
                  <a:outerShdw blurRad="76200" dist="50800" dir="5400000" algn="tl" rotWithShape="0">
                    <a:srgbClr val="000000">
                      <a:alpha val="65000"/>
                    </a:srgbClr>
                  </a:outerShdw>
                </a:effectLst>
                <a:latin typeface="微軟正黑體" pitchFamily="34" charset="-120"/>
                <a:ea typeface="微軟正黑體" pitchFamily="34" charset="-120"/>
              </a:rPr>
              <a:t>倡議宣導</a:t>
            </a:r>
          </a:p>
        </p:txBody>
      </p:sp>
      <p:graphicFrame>
        <p:nvGraphicFramePr>
          <p:cNvPr id="7" name="表格 4"/>
          <p:cNvGraphicFramePr>
            <a:graphicFrameLocks noGrp="1"/>
          </p:cNvGraphicFramePr>
          <p:nvPr/>
        </p:nvGraphicFramePr>
        <p:xfrm>
          <a:off x="539750" y="4149725"/>
          <a:ext cx="7416800" cy="2255520"/>
        </p:xfrm>
        <a:graphic>
          <a:graphicData uri="http://schemas.openxmlformats.org/drawingml/2006/table">
            <a:tbl>
              <a:tblPr/>
              <a:tblGrid>
                <a:gridCol w="538163"/>
                <a:gridCol w="6878637"/>
              </a:tblGrid>
              <a:tr h="5064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smtClean="0">
                          <a:ln>
                            <a:noFill/>
                          </a:ln>
                          <a:solidFill>
                            <a:srgbClr val="FEE9DE"/>
                          </a:solidFill>
                          <a:effectLst>
                            <a:outerShdw blurRad="38100" dist="38100" dir="2700000" algn="tl">
                              <a:srgbClr val="000000"/>
                            </a:outerShdw>
                          </a:effectLst>
                          <a:latin typeface="微軟正黑體" pitchFamily="34" charset="-120"/>
                          <a:ea typeface="新細明體" pitchFamily="18" charset="-120"/>
                        </a:rPr>
                        <a:t>自主管理：能否於日常生活中落實護眼行為？</a:t>
                      </a:r>
                      <a:endParaRPr kumimoji="1" lang="zh-TW" altLang="en-US"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r>
              <a:tr h="804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000000"/>
                          </a:solidFill>
                          <a:effectLst/>
                          <a:latin typeface="微軟正黑體" pitchFamily="34" charset="-120"/>
                          <a:ea typeface="新細明體" pitchFamily="18" charset="-120"/>
                        </a:rPr>
                        <a:t>A</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4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rgbClr val="000000"/>
                          </a:solidFill>
                          <a:effectLst/>
                          <a:latin typeface="微軟正黑體" pitchFamily="34" charset="-120"/>
                          <a:ea typeface="新細明體" pitchFamily="18" charset="-120"/>
                        </a:rPr>
                        <a:t>能持續進行護眼記錄，並於日常生活中展現護眼行動。</a:t>
                      </a:r>
                      <a:endParaRPr kumimoji="1" lang="zh-TW" altLang="en-US"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4FF"/>
                    </a:solidFill>
                  </a:tcPr>
                </a:tc>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000000"/>
                          </a:solidFill>
                          <a:effectLst/>
                          <a:latin typeface="微軟正黑體" pitchFamily="34" charset="-120"/>
                          <a:ea typeface="新細明體" pitchFamily="18" charset="-120"/>
                        </a:rPr>
                        <a:t>B</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2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rgbClr val="000000"/>
                          </a:solidFill>
                          <a:effectLst/>
                          <a:latin typeface="微軟正黑體" pitchFamily="34" charset="-120"/>
                          <a:ea typeface="新細明體" pitchFamily="18" charset="-120"/>
                        </a:rPr>
                        <a:t>能持續進行護眼記錄，但護眼行動不確實。</a:t>
                      </a:r>
                      <a:endParaRPr kumimoji="1" lang="zh-TW" altLang="en-US"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2FF"/>
                    </a:solidFill>
                  </a:tcPr>
                </a:tc>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000000"/>
                          </a:solidFill>
                          <a:effectLst/>
                          <a:latin typeface="微軟正黑體" pitchFamily="34" charset="-120"/>
                          <a:ea typeface="新細明體" pitchFamily="18" charset="-120"/>
                        </a:rPr>
                        <a:t>C</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4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rgbClr val="000000"/>
                          </a:solidFill>
                          <a:effectLst/>
                          <a:latin typeface="微軟正黑體" pitchFamily="34" charset="-120"/>
                          <a:ea typeface="新細明體" pitchFamily="18" charset="-120"/>
                        </a:rPr>
                        <a:t>無法持續進行護眼記錄，且不重視護眼行為。</a:t>
                      </a:r>
                      <a:endParaRPr kumimoji="1" lang="zh-TW" altLang="en-US"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4FF"/>
                    </a:solidFill>
                  </a:tcPr>
                </a:tc>
              </a:tr>
            </a:tbl>
          </a:graphicData>
        </a:graphic>
      </p:graphicFrame>
      <p:sp>
        <p:nvSpPr>
          <p:cNvPr id="37908" name="文字方塊 23"/>
          <p:cNvSpPr txBox="1">
            <a:spLocks noChangeArrowheads="1"/>
          </p:cNvSpPr>
          <p:nvPr/>
        </p:nvSpPr>
        <p:spPr bwMode="auto">
          <a:xfrm>
            <a:off x="5148064" y="6488113"/>
            <a:ext cx="3416300" cy="369887"/>
          </a:xfrm>
          <a:prstGeom prst="rect">
            <a:avLst/>
          </a:prstGeom>
          <a:noFill/>
          <a:ln w="9525">
            <a:noFill/>
            <a:miter lim="800000"/>
            <a:headEnd/>
            <a:tailEnd/>
          </a:ln>
        </p:spPr>
        <p:txBody>
          <a:bodyPr wrap="none">
            <a:spAutoFit/>
          </a:bodyPr>
          <a:lstStyle/>
          <a:p>
            <a:r>
              <a:rPr lang="zh-TW" altLang="en-US" dirty="0">
                <a:solidFill>
                  <a:srgbClr val="000000"/>
                </a:solidFill>
              </a:rPr>
              <a:t>宜蘭縣黎明國小莊紘珍老師提供</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95736" y="9500"/>
            <a:ext cx="4759127" cy="6848500"/>
          </a:xfrm>
          <a:prstGeom prst="rect">
            <a:avLst/>
          </a:prstGeom>
          <a:noFill/>
          <a:ln w="9525">
            <a:noFill/>
            <a:miter lim="800000"/>
            <a:headEnd/>
            <a:tailEnd/>
          </a:ln>
        </p:spPr>
      </p:pic>
      <p:sp>
        <p:nvSpPr>
          <p:cNvPr id="3" name="投影片編號版面配置區 2"/>
          <p:cNvSpPr>
            <a:spLocks noGrp="1"/>
          </p:cNvSpPr>
          <p:nvPr>
            <p:ph type="sldNum" sz="quarter" idx="15"/>
          </p:nvPr>
        </p:nvSpPr>
        <p:spPr/>
        <p:txBody>
          <a:bodyPr/>
          <a:lstStyle/>
          <a:p>
            <a:fld id="{360D444F-6567-420D-8327-BF0AAEBE1070}" type="slidenum">
              <a:rPr lang="zh-TW" altLang="en-US" smtClean="0"/>
              <a:pPr/>
              <a:t>62</a:t>
            </a:fld>
            <a:endParaRPr lang="zh-TW"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5736" y="609600"/>
            <a:ext cx="4896544"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zh-TW" altLang="en-US" sz="5400" b="1" cap="none" dirty="0" smtClean="0">
                <a:ln/>
                <a:solidFill>
                  <a:schemeClr val="accent3"/>
                </a:solidFill>
              </a:rPr>
              <a:t>提醒～</a:t>
            </a:r>
            <a:endParaRPr lang="zh-TW" altLang="en-US" sz="5400" b="1" cap="none" dirty="0">
              <a:ln/>
              <a:solidFill>
                <a:schemeClr val="accent3"/>
              </a:solidFill>
            </a:endParaRPr>
          </a:p>
        </p:txBody>
      </p:sp>
      <p:sp>
        <p:nvSpPr>
          <p:cNvPr id="3" name="內容版面配置區 2"/>
          <p:cNvSpPr>
            <a:spLocks noGrp="1"/>
          </p:cNvSpPr>
          <p:nvPr>
            <p:ph idx="1"/>
          </p:nvPr>
        </p:nvSpPr>
        <p:spPr>
          <a:xfrm>
            <a:off x="0" y="1844824"/>
            <a:ext cx="9144000" cy="5013176"/>
          </a:xfrm>
        </p:spPr>
        <p:txBody>
          <a:bodyPr>
            <a:noAutofit/>
          </a:bodyPr>
          <a:lstStyle/>
          <a:p>
            <a:r>
              <a:rPr lang="zh-TW" altLang="en-US" sz="4000" dirty="0" smtClean="0">
                <a:latin typeface="標楷體" pitchFamily="65" charset="-120"/>
                <a:ea typeface="標楷體" pitchFamily="65" charset="-120"/>
              </a:rPr>
              <a:t>並非一次只能評量一個概念</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並非要完全排除傳統的評量</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用「標準」的概念看待評量結果</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沒有一種評量方法可以一網打盡所有教學向度</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沒有任何一種評量方法是完美無缺的</a:t>
            </a:r>
            <a:endParaRPr lang="en-US" altLang="zh-TW" sz="4000" dirty="0" smtClean="0">
              <a:latin typeface="標楷體" pitchFamily="65" charset="-120"/>
              <a:ea typeface="標楷體" pitchFamily="65" charset="-120"/>
            </a:endParaRPr>
          </a:p>
          <a:p>
            <a:endParaRPr lang="zh-TW" altLang="en-US" sz="3200" dirty="0"/>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63</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64</a:t>
            </a:fld>
            <a:endParaRPr lang="zh-TW" altLang="en-US"/>
          </a:p>
        </p:txBody>
      </p:sp>
      <p:pic>
        <p:nvPicPr>
          <p:cNvPr id="24578" name="Picture 2" descr="http://ts1.mm.bing.net/th?id=H.4791105731364276&amp;pid=15.1"/>
          <p:cNvPicPr>
            <a:picLocks noChangeAspect="1" noChangeArrowheads="1"/>
          </p:cNvPicPr>
          <p:nvPr/>
        </p:nvPicPr>
        <p:blipFill>
          <a:blip r:embed="rId2" cstate="print"/>
          <a:srcRect/>
          <a:stretch>
            <a:fillRect/>
          </a:stretch>
        </p:blipFill>
        <p:spPr bwMode="auto">
          <a:xfrm>
            <a:off x="323528" y="3389784"/>
            <a:ext cx="4752528" cy="3168352"/>
          </a:xfrm>
          <a:prstGeom prst="rect">
            <a:avLst/>
          </a:prstGeom>
          <a:noFill/>
        </p:spPr>
      </p:pic>
      <p:sp>
        <p:nvSpPr>
          <p:cNvPr id="7" name="矩形 6"/>
          <p:cNvSpPr/>
          <p:nvPr/>
        </p:nvSpPr>
        <p:spPr>
          <a:xfrm rot="800622">
            <a:off x="2449714" y="1238362"/>
            <a:ext cx="6179861" cy="1831244"/>
          </a:xfrm>
          <a:prstGeom prst="rect">
            <a:avLst/>
          </a:prstGeom>
          <a:noFill/>
        </p:spPr>
        <p:txBody>
          <a:bodyPr wrap="none" lIns="91440" tIns="45720" rIns="91440" bIns="45720">
            <a:prstTxWarp prst="textChevron">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TW" alt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展望評量的未來</a:t>
            </a:r>
            <a:endParaRPr lang="zh-TW" alt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xmlns="" val="447604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65</a:t>
            </a:fld>
            <a:endParaRPr lang="zh-TW" altLang="en-US"/>
          </a:p>
        </p:txBody>
      </p:sp>
      <p:sp>
        <p:nvSpPr>
          <p:cNvPr id="5" name="矩形 4"/>
          <p:cNvSpPr/>
          <p:nvPr/>
        </p:nvSpPr>
        <p:spPr>
          <a:xfrm>
            <a:off x="1835696" y="620688"/>
            <a:ext cx="6624736" cy="460851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lIns="91440" tIns="45720" rIns="91440" bIns="45720">
            <a:prstTxWarp prst="textCascadeDown">
              <a:avLst/>
            </a:prstTxWarp>
            <a:spAutoFit/>
          </a:bodyPr>
          <a:lstStyle/>
          <a:p>
            <a:pPr algn="ctr"/>
            <a:r>
              <a:rPr lang="zh-TW" alt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國民中學學生</a:t>
            </a:r>
            <a:endParaRPr lang="en-US" altLang="zh-TW"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zh-TW" alt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學習成</a:t>
            </a:r>
            <a:r>
              <a:rPr lang="zh-TW" alt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就評量標準</a:t>
            </a:r>
            <a:endParaRPr lang="en-US" altLang="zh-TW"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zh-TW" alt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健康與體育學習領域</a:t>
            </a:r>
            <a:endParaRPr lang="en-US" altLang="zh-TW"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23553" name="Picture 1" descr="G:\MC900353685.WMF"/>
          <p:cNvPicPr>
            <a:picLocks noChangeAspect="1" noChangeArrowheads="1"/>
          </p:cNvPicPr>
          <p:nvPr/>
        </p:nvPicPr>
        <p:blipFill>
          <a:blip r:embed="rId2" cstate="print"/>
          <a:srcRect/>
          <a:stretch>
            <a:fillRect/>
          </a:stretch>
        </p:blipFill>
        <p:spPr bwMode="auto">
          <a:xfrm>
            <a:off x="611560" y="3212976"/>
            <a:ext cx="3954463" cy="3246437"/>
          </a:xfrm>
          <a:prstGeom prst="rect">
            <a:avLst/>
          </a:prstGeom>
          <a:noFill/>
        </p:spPr>
      </p:pic>
    </p:spTree>
    <p:extLst>
      <p:ext uri="{BB962C8B-B14F-4D97-AF65-F5344CB8AC3E}">
        <p14:creationId xmlns:p14="http://schemas.microsoft.com/office/powerpoint/2010/main" xmlns="" val="931711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extLst/>
        </p:spPr>
        <p:txBody>
          <a:bodyPr>
            <a:normAutofit/>
          </a:bodyPr>
          <a:lstStyle/>
          <a:p>
            <a:pPr algn="ctr" eaLnBrk="1" hangingPunct="1">
              <a:defRPr/>
            </a:pPr>
            <a:r>
              <a:rPr lang="zh-TW" altLang="en-US" sz="4800" dirty="0" smtClean="0">
                <a:ln w="18415" cmpd="sng">
                  <a:solidFill>
                    <a:srgbClr val="FFFFFF"/>
                  </a:solidFill>
                  <a:prstDash val="solid"/>
                </a:ln>
                <a:solidFill>
                  <a:srgbClr val="FFFFFF"/>
                </a:solidFill>
                <a:effectLst>
                  <a:glow rad="101600">
                    <a:schemeClr val="accent2">
                      <a:satMod val="175000"/>
                      <a:alpha val="40000"/>
                    </a:schemeClr>
                  </a:glow>
                  <a:outerShdw blurRad="38100" dist="38100" dir="2700000" algn="tl">
                    <a:srgbClr val="000000">
                      <a:alpha val="43137"/>
                    </a:srgbClr>
                  </a:outerShdw>
                </a:effectLst>
                <a:latin typeface="微軟正黑體" pitchFamily="34" charset="-120"/>
                <a:ea typeface="微軟正黑體" pitchFamily="34" charset="-120"/>
              </a:rPr>
              <a:t>採取</a:t>
            </a:r>
            <a:r>
              <a:rPr lang="zh-TW" altLang="en-US" sz="6000" dirty="0" smtClean="0">
                <a:ln w="18415" cmpd="sng">
                  <a:solidFill>
                    <a:srgbClr val="FFFFFF"/>
                  </a:solidFill>
                  <a:prstDash val="solid"/>
                </a:ln>
                <a:solidFill>
                  <a:srgbClr val="FF0000"/>
                </a:solidFill>
                <a:effectLst>
                  <a:glow rad="101600">
                    <a:schemeClr val="accent2">
                      <a:satMod val="175000"/>
                      <a:alpha val="40000"/>
                    </a:schemeClr>
                  </a:glow>
                  <a:outerShdw blurRad="38100" dist="38100" dir="2700000" algn="tl">
                    <a:srgbClr val="000000">
                      <a:alpha val="43137"/>
                    </a:srgbClr>
                  </a:outerShdw>
                </a:effectLst>
                <a:latin typeface="微軟正黑體" pitchFamily="34" charset="-120"/>
                <a:ea typeface="微軟正黑體" pitchFamily="34" charset="-120"/>
              </a:rPr>
              <a:t>三</a:t>
            </a:r>
            <a:r>
              <a:rPr lang="zh-TW" altLang="en-US" sz="4800" dirty="0" smtClean="0">
                <a:ln w="18415" cmpd="sng">
                  <a:solidFill>
                    <a:srgbClr val="FFFFFF"/>
                  </a:solidFill>
                  <a:prstDash val="solid"/>
                </a:ln>
                <a:solidFill>
                  <a:srgbClr val="FFFFFF"/>
                </a:solidFill>
                <a:effectLst>
                  <a:glow rad="101600">
                    <a:schemeClr val="accent2">
                      <a:satMod val="175000"/>
                      <a:alpha val="40000"/>
                    </a:schemeClr>
                  </a:glow>
                  <a:outerShdw blurRad="38100" dist="38100" dir="2700000" algn="tl">
                    <a:srgbClr val="000000">
                      <a:alpha val="43137"/>
                    </a:srgbClr>
                  </a:outerShdw>
                </a:effectLst>
                <a:latin typeface="微軟正黑體" pitchFamily="34" charset="-120"/>
                <a:ea typeface="微軟正黑體" pitchFamily="34" charset="-120"/>
              </a:rPr>
              <a:t>年共用評量標準</a:t>
            </a:r>
          </a:p>
        </p:txBody>
      </p:sp>
      <p:sp>
        <p:nvSpPr>
          <p:cNvPr id="3" name="內容版面配置區 2"/>
          <p:cNvSpPr>
            <a:spLocks noGrp="1"/>
          </p:cNvSpPr>
          <p:nvPr>
            <p:ph idx="1"/>
          </p:nvPr>
        </p:nvSpPr>
        <p:spPr>
          <a:xfrm>
            <a:off x="251520" y="1557338"/>
            <a:ext cx="8568952" cy="4463950"/>
          </a:xfrm>
        </p:spPr>
        <p:txBody>
          <a:bodyPr>
            <a:noAutofit/>
          </a:bodyPr>
          <a:lstStyle/>
          <a:p>
            <a:pPr>
              <a:spcBef>
                <a:spcPts val="4200"/>
              </a:spcBef>
            </a:pPr>
            <a:r>
              <a:rPr lang="zh-TW" altLang="zh-TW" sz="2800" dirty="0" smtClean="0">
                <a:latin typeface="標楷體" pitchFamily="65" charset="-120"/>
                <a:ea typeface="標楷體" pitchFamily="65" charset="-120"/>
              </a:rPr>
              <a:t>採取</a:t>
            </a:r>
            <a:r>
              <a:rPr lang="zh-TW" altLang="zh-TW" sz="4400" dirty="0" smtClean="0">
                <a:solidFill>
                  <a:srgbClr val="FF0000"/>
                </a:solidFill>
                <a:latin typeface="標楷體" pitchFamily="65" charset="-120"/>
                <a:ea typeface="標楷體" pitchFamily="65" charset="-120"/>
              </a:rPr>
              <a:t>「跨年原則</a:t>
            </a:r>
            <a:r>
              <a:rPr lang="zh-TW" altLang="zh-TW" sz="2800" dirty="0" smtClean="0">
                <a:latin typeface="標楷體" pitchFamily="65" charset="-120"/>
                <a:ea typeface="標楷體" pitchFamily="65" charset="-120"/>
              </a:rPr>
              <a:t>」進行撰寫。</a:t>
            </a:r>
            <a:endParaRPr lang="en-US" altLang="zh-TW" sz="2800" dirty="0" smtClean="0">
              <a:latin typeface="標楷體" pitchFamily="65" charset="-120"/>
              <a:ea typeface="標楷體" pitchFamily="65" charset="-120"/>
            </a:endParaRPr>
          </a:p>
          <a:p>
            <a:pPr>
              <a:spcBef>
                <a:spcPts val="4200"/>
              </a:spcBef>
            </a:pPr>
            <a:r>
              <a:rPr lang="zh-TW" altLang="en-US" sz="2800" dirty="0" smtClean="0">
                <a:latin typeface="標楷體" pitchFamily="65" charset="-120"/>
                <a:ea typeface="標楷體" pitchFamily="65" charset="-120"/>
              </a:rPr>
              <a:t>健體</a:t>
            </a:r>
            <a:r>
              <a:rPr lang="zh-TW" altLang="zh-TW" sz="2800" dirty="0" smtClean="0">
                <a:latin typeface="標楷體" pitchFamily="65" charset="-120"/>
                <a:ea typeface="標楷體" pitchFamily="65" charset="-120"/>
              </a:rPr>
              <a:t>課程綱要也將</a:t>
            </a:r>
            <a:r>
              <a:rPr lang="en-US" altLang="zh-TW" sz="4000" dirty="0" smtClean="0">
                <a:solidFill>
                  <a:srgbClr val="FF0000"/>
                </a:solidFill>
                <a:latin typeface="標楷體" pitchFamily="65" charset="-120"/>
                <a:ea typeface="標楷體" pitchFamily="65" charset="-120"/>
              </a:rPr>
              <a:t>7</a:t>
            </a:r>
            <a:r>
              <a:rPr lang="zh-TW" altLang="zh-TW" sz="4000" dirty="0" smtClean="0">
                <a:solidFill>
                  <a:srgbClr val="FF0000"/>
                </a:solidFill>
                <a:latin typeface="標楷體" pitchFamily="65" charset="-120"/>
                <a:ea typeface="標楷體" pitchFamily="65" charset="-120"/>
              </a:rPr>
              <a:t>至</a:t>
            </a:r>
            <a:r>
              <a:rPr lang="en-US" altLang="zh-TW" sz="4000" dirty="0" smtClean="0">
                <a:solidFill>
                  <a:srgbClr val="FF0000"/>
                </a:solidFill>
                <a:latin typeface="標楷體" pitchFamily="65" charset="-120"/>
                <a:ea typeface="標楷體" pitchFamily="65" charset="-120"/>
              </a:rPr>
              <a:t>9</a:t>
            </a:r>
            <a:r>
              <a:rPr lang="zh-TW" altLang="zh-TW" sz="4000" dirty="0" smtClean="0">
                <a:solidFill>
                  <a:srgbClr val="FF0000"/>
                </a:solidFill>
                <a:latin typeface="標楷體" pitchFamily="65" charset="-120"/>
                <a:ea typeface="標楷體" pitchFamily="65" charset="-120"/>
              </a:rPr>
              <a:t>年級視為同一學習階段</a:t>
            </a:r>
            <a:r>
              <a:rPr lang="zh-TW" altLang="en-US" sz="2800" dirty="0" smtClean="0">
                <a:latin typeface="標楷體" pitchFamily="65" charset="-120"/>
                <a:ea typeface="標楷體" pitchFamily="65" charset="-120"/>
              </a:rPr>
              <a:t>的獨特性</a:t>
            </a:r>
            <a:r>
              <a:rPr lang="zh-TW" altLang="zh-TW" sz="2800" dirty="0" smtClean="0">
                <a:latin typeface="標楷體" pitchFamily="65" charset="-120"/>
                <a:ea typeface="標楷體" pitchFamily="65" charset="-120"/>
              </a:rPr>
              <a:t>，學生發展難以明確切割。</a:t>
            </a:r>
            <a:endParaRPr lang="en-US" altLang="zh-TW" sz="2800" dirty="0" smtClean="0">
              <a:latin typeface="標楷體" pitchFamily="65" charset="-120"/>
              <a:ea typeface="標楷體" pitchFamily="65" charset="-120"/>
            </a:endParaRPr>
          </a:p>
          <a:p>
            <a:pPr>
              <a:spcBef>
                <a:spcPts val="4200"/>
              </a:spcBef>
            </a:pPr>
            <a:r>
              <a:rPr lang="zh-TW" altLang="zh-TW" sz="2800" dirty="0" smtClean="0">
                <a:latin typeface="標楷體" pitchFamily="65" charset="-120"/>
                <a:ea typeface="標楷體" pitchFamily="65" charset="-120"/>
              </a:rPr>
              <a:t>學生之技能、情意與行為的</a:t>
            </a:r>
            <a:r>
              <a:rPr lang="zh-TW" altLang="zh-TW" sz="4400" dirty="0" smtClean="0">
                <a:solidFill>
                  <a:srgbClr val="FF0000"/>
                </a:solidFill>
                <a:latin typeface="標楷體" pitchFamily="65" charset="-120"/>
                <a:ea typeface="標楷體" pitchFamily="65" charset="-120"/>
              </a:rPr>
              <a:t>發展具連續性</a:t>
            </a:r>
            <a:r>
              <a:rPr lang="zh-TW" altLang="zh-TW" sz="2800" dirty="0" smtClean="0">
                <a:latin typeface="標楷體" pitchFamily="65" charset="-120"/>
                <a:ea typeface="標楷體" pitchFamily="65" charset="-120"/>
              </a:rPr>
              <a:t>，並非侷限在特定學期。</a:t>
            </a:r>
            <a:endParaRPr lang="en-US" altLang="zh-TW" sz="2800" dirty="0" smtClean="0">
              <a:latin typeface="標楷體" pitchFamily="65" charset="-120"/>
              <a:ea typeface="標楷體" pitchFamily="65" charset="-120"/>
            </a:endParaRPr>
          </a:p>
        </p:txBody>
      </p:sp>
      <p:sp>
        <p:nvSpPr>
          <p:cNvPr id="6148" name="投影片編號版面配置區 3"/>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1981E41C-1A05-44F2-AD4D-0542C77A10E2}" type="slidenum">
              <a:rPr lang="en-US" altLang="zh-TW"/>
              <a:pPr/>
              <a:t>66</a:t>
            </a:fld>
            <a:endParaRPr lang="en-US" altLang="zh-TW"/>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2"/>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4AC32AD2-20C7-4901-B4A5-A5EC8A751D36}" type="slidenum">
              <a:rPr lang="en-US" altLang="zh-TW"/>
              <a:pPr/>
              <a:t>67</a:t>
            </a:fld>
            <a:endParaRPr lang="en-US" altLang="zh-TW"/>
          </a:p>
        </p:txBody>
      </p:sp>
      <p:sp>
        <p:nvSpPr>
          <p:cNvPr id="10243" name="內容版面配置區 3"/>
          <p:cNvSpPr>
            <a:spLocks noGrp="1"/>
          </p:cNvSpPr>
          <p:nvPr>
            <p:ph sz="quarter" idx="1"/>
          </p:nvPr>
        </p:nvSpPr>
        <p:spPr>
          <a:xfrm>
            <a:off x="447675" y="1401763"/>
            <a:ext cx="8229600" cy="4429125"/>
          </a:xfrm>
        </p:spPr>
        <p:txBody>
          <a:bodyPr/>
          <a:lstStyle/>
          <a:p>
            <a:pPr marL="273050" lvl="2" indent="-273050">
              <a:spcBef>
                <a:spcPts val="600"/>
              </a:spcBef>
              <a:buClr>
                <a:schemeClr val="accent1"/>
              </a:buClr>
            </a:pPr>
            <a:r>
              <a:rPr lang="zh-TW" altLang="en-US" sz="3200" dirty="0" smtClean="0">
                <a:latin typeface="微軟正黑體" pitchFamily="34" charset="-120"/>
                <a:ea typeface="微軟正黑體" pitchFamily="34" charset="-120"/>
              </a:rPr>
              <a:t>五等級</a:t>
            </a:r>
            <a:r>
              <a:rPr lang="zh-TW" altLang="zh-TW" sz="3200" dirty="0" smtClean="0">
                <a:latin typeface="微軟正黑體" pitchFamily="34" charset="-120"/>
                <a:ea typeface="微軟正黑體" pitchFamily="34" charset="-120"/>
                <a:cs typeface="Times New Roman" pitchFamily="18" charset="0"/>
              </a:rPr>
              <a:t>其代表意義如下：</a:t>
            </a:r>
            <a:endParaRPr lang="en-US" altLang="zh-TW" sz="3200" dirty="0" smtClean="0">
              <a:latin typeface="微軟正黑體" pitchFamily="34" charset="-120"/>
              <a:ea typeface="微軟正黑體" pitchFamily="34" charset="-120"/>
              <a:cs typeface="Times New Roman" pitchFamily="18" charset="0"/>
            </a:endParaRPr>
          </a:p>
          <a:p>
            <a:pPr marL="273050" lvl="2" indent="-273050">
              <a:spcBef>
                <a:spcPts val="600"/>
              </a:spcBef>
              <a:buClr>
                <a:schemeClr val="accent1"/>
              </a:buClr>
            </a:pPr>
            <a:endParaRPr lang="en-US" altLang="zh-TW" sz="3200" dirty="0" smtClean="0">
              <a:latin typeface="微軟正黑體" pitchFamily="34" charset="-120"/>
              <a:ea typeface="微軟正黑體" pitchFamily="34" charset="-120"/>
              <a:cs typeface="Times New Roman" pitchFamily="18" charset="0"/>
            </a:endParaRPr>
          </a:p>
          <a:p>
            <a:pPr marL="273050" lvl="2" indent="-273050">
              <a:spcBef>
                <a:spcPts val="600"/>
              </a:spcBef>
              <a:buClr>
                <a:schemeClr val="accent1"/>
              </a:buClr>
              <a:buFontTx/>
              <a:buNone/>
            </a:pPr>
            <a:endParaRPr lang="en-US" altLang="zh-TW" sz="3200" dirty="0" smtClean="0">
              <a:latin typeface="微軟正黑體" pitchFamily="34" charset="-120"/>
              <a:ea typeface="微軟正黑體" pitchFamily="34" charset="-120"/>
              <a:cs typeface="Times New Roman" pitchFamily="18" charset="0"/>
            </a:endParaRPr>
          </a:p>
          <a:p>
            <a:pPr marL="273050" lvl="2" indent="-273050">
              <a:spcBef>
                <a:spcPts val="600"/>
              </a:spcBef>
              <a:buClr>
                <a:schemeClr val="accent1"/>
              </a:buClr>
            </a:pPr>
            <a:endParaRPr lang="en-US" altLang="zh-TW" sz="3200" dirty="0" smtClean="0">
              <a:latin typeface="微軟正黑體" pitchFamily="34" charset="-120"/>
              <a:ea typeface="微軟正黑體" pitchFamily="34" charset="-120"/>
            </a:endParaRPr>
          </a:p>
          <a:p>
            <a:endParaRPr lang="zh-TW" altLang="en-US" dirty="0" smtClean="0">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xmlns="" val="2052440281"/>
              </p:ext>
            </p:extLst>
          </p:nvPr>
        </p:nvGraphicFramePr>
        <p:xfrm>
          <a:off x="638175" y="1989138"/>
          <a:ext cx="7848870" cy="1418456"/>
        </p:xfrm>
        <a:graphic>
          <a:graphicData uri="http://schemas.openxmlformats.org/drawingml/2006/table">
            <a:tbl>
              <a:tblPr firstRow="1" bandRow="1">
                <a:tableStyleId>{93296810-A885-4BE3-A3E7-6D5BEEA58F35}</a:tableStyleId>
              </a:tblPr>
              <a:tblGrid>
                <a:gridCol w="1569774"/>
                <a:gridCol w="1569774"/>
                <a:gridCol w="1569774"/>
                <a:gridCol w="1569774"/>
                <a:gridCol w="1569774"/>
              </a:tblGrid>
              <a:tr h="709228">
                <a:tc>
                  <a:txBody>
                    <a:bodyPr/>
                    <a:lstStyle/>
                    <a:p>
                      <a:pPr algn="ctr"/>
                      <a:r>
                        <a:rPr lang="en-US" altLang="zh-TW" sz="4000" baseline="0" dirty="0" smtClean="0">
                          <a:latin typeface="微軟正黑體" pitchFamily="34" charset="-120"/>
                          <a:ea typeface="微軟正黑體" pitchFamily="34" charset="-120"/>
                        </a:rPr>
                        <a:t>A</a:t>
                      </a:r>
                      <a:endParaRPr lang="zh-TW" altLang="en-US" sz="4000" b="0" baseline="0" dirty="0">
                        <a:latin typeface="微軟正黑體" pitchFamily="34" charset="-120"/>
                        <a:ea typeface="微軟正黑體" pitchFamily="34" charset="-120"/>
                      </a:endParaRPr>
                    </a:p>
                  </a:txBody>
                  <a:tcPr/>
                </a:tc>
                <a:tc>
                  <a:txBody>
                    <a:bodyPr/>
                    <a:lstStyle/>
                    <a:p>
                      <a:pPr algn="ctr"/>
                      <a:r>
                        <a:rPr lang="en-US" altLang="zh-TW" sz="4000" baseline="0" dirty="0" smtClean="0">
                          <a:latin typeface="微軟正黑體" pitchFamily="34" charset="-120"/>
                          <a:ea typeface="微軟正黑體" pitchFamily="34" charset="-120"/>
                        </a:rPr>
                        <a:t>B</a:t>
                      </a:r>
                      <a:endParaRPr lang="zh-TW" altLang="en-US" sz="4000" b="0" baseline="0" dirty="0">
                        <a:latin typeface="微軟正黑體" pitchFamily="34" charset="-120"/>
                        <a:ea typeface="微軟正黑體" pitchFamily="34" charset="-120"/>
                      </a:endParaRPr>
                    </a:p>
                  </a:txBody>
                  <a:tcPr/>
                </a:tc>
                <a:tc>
                  <a:txBody>
                    <a:bodyPr/>
                    <a:lstStyle/>
                    <a:p>
                      <a:pPr algn="ctr"/>
                      <a:r>
                        <a:rPr lang="en-US" altLang="zh-TW" sz="4000" baseline="0" dirty="0" smtClean="0">
                          <a:latin typeface="微軟正黑體" pitchFamily="34" charset="-120"/>
                          <a:ea typeface="微軟正黑體" pitchFamily="34" charset="-120"/>
                        </a:rPr>
                        <a:t>C</a:t>
                      </a:r>
                      <a:endParaRPr lang="zh-TW" altLang="en-US" sz="4000" b="0" baseline="0" dirty="0">
                        <a:solidFill>
                          <a:srgbClr val="FF0000"/>
                        </a:solidFill>
                        <a:latin typeface="微軟正黑體" pitchFamily="34" charset="-120"/>
                        <a:ea typeface="微軟正黑體" pitchFamily="34" charset="-120"/>
                      </a:endParaRPr>
                    </a:p>
                  </a:txBody>
                  <a:tcPr/>
                </a:tc>
                <a:tc>
                  <a:txBody>
                    <a:bodyPr/>
                    <a:lstStyle/>
                    <a:p>
                      <a:pPr algn="ctr"/>
                      <a:r>
                        <a:rPr lang="en-US" altLang="zh-TW" sz="4000" baseline="0" dirty="0" smtClean="0">
                          <a:latin typeface="微軟正黑體" pitchFamily="34" charset="-120"/>
                          <a:ea typeface="微軟正黑體" pitchFamily="34" charset="-120"/>
                        </a:rPr>
                        <a:t>D</a:t>
                      </a:r>
                      <a:endParaRPr lang="zh-TW" altLang="en-US" sz="4000" b="0" baseline="0" dirty="0">
                        <a:latin typeface="微軟正黑體" pitchFamily="34" charset="-120"/>
                        <a:ea typeface="微軟正黑體" pitchFamily="34" charset="-120"/>
                      </a:endParaRPr>
                    </a:p>
                  </a:txBody>
                  <a:tcPr/>
                </a:tc>
                <a:tc>
                  <a:txBody>
                    <a:bodyPr/>
                    <a:lstStyle/>
                    <a:p>
                      <a:pPr algn="ctr"/>
                      <a:r>
                        <a:rPr lang="en-US" altLang="zh-TW" sz="4000" baseline="0" dirty="0" smtClean="0">
                          <a:latin typeface="微軟正黑體" pitchFamily="34" charset="-120"/>
                          <a:ea typeface="微軟正黑體" pitchFamily="34" charset="-120"/>
                        </a:rPr>
                        <a:t>E</a:t>
                      </a:r>
                      <a:endParaRPr lang="zh-TW" altLang="en-US" sz="4000" b="0" baseline="0" dirty="0">
                        <a:latin typeface="微軟正黑體" pitchFamily="34" charset="-120"/>
                        <a:ea typeface="微軟正黑體" pitchFamily="34" charset="-120"/>
                      </a:endParaRPr>
                    </a:p>
                  </a:txBody>
                  <a:tcPr/>
                </a:tc>
              </a:tr>
              <a:tr h="709228">
                <a:tc>
                  <a:txBody>
                    <a:bodyPr/>
                    <a:lstStyle/>
                    <a:p>
                      <a:pPr algn="ctr"/>
                      <a:r>
                        <a:rPr lang="zh-TW" altLang="en-US" sz="3600" baseline="0" dirty="0" smtClean="0">
                          <a:latin typeface="微軟正黑體" pitchFamily="34" charset="-120"/>
                          <a:ea typeface="微軟正黑體" pitchFamily="34" charset="-120"/>
                        </a:rPr>
                        <a:t>優秀</a:t>
                      </a:r>
                      <a:endParaRPr lang="zh-TW" altLang="en-US" sz="3600" baseline="0" dirty="0">
                        <a:latin typeface="微軟正黑體" pitchFamily="34" charset="-120"/>
                        <a:ea typeface="微軟正黑體" pitchFamily="34" charset="-120"/>
                      </a:endParaRPr>
                    </a:p>
                  </a:txBody>
                  <a:tcPr/>
                </a:tc>
                <a:tc>
                  <a:txBody>
                    <a:bodyPr/>
                    <a:lstStyle/>
                    <a:p>
                      <a:pPr algn="ctr"/>
                      <a:r>
                        <a:rPr lang="zh-TW" altLang="en-US" sz="3600" baseline="0" dirty="0" smtClean="0">
                          <a:latin typeface="微軟正黑體" pitchFamily="34" charset="-120"/>
                          <a:ea typeface="微軟正黑體" pitchFamily="34" charset="-120"/>
                        </a:rPr>
                        <a:t>良好</a:t>
                      </a:r>
                      <a:endParaRPr lang="zh-TW" altLang="en-US" sz="3600" baseline="0" dirty="0">
                        <a:latin typeface="微軟正黑體" pitchFamily="34" charset="-120"/>
                        <a:ea typeface="微軟正黑體" pitchFamily="34" charset="-120"/>
                      </a:endParaRPr>
                    </a:p>
                  </a:txBody>
                  <a:tcPr/>
                </a:tc>
                <a:tc>
                  <a:txBody>
                    <a:bodyPr/>
                    <a:lstStyle/>
                    <a:p>
                      <a:pPr algn="ctr"/>
                      <a:r>
                        <a:rPr lang="zh-TW" altLang="en-US" sz="3600" baseline="0" dirty="0" smtClean="0">
                          <a:latin typeface="微軟正黑體" pitchFamily="34" charset="-120"/>
                          <a:ea typeface="微軟正黑體" pitchFamily="34" charset="-120"/>
                        </a:rPr>
                        <a:t>通過</a:t>
                      </a:r>
                      <a:endParaRPr lang="zh-TW" altLang="en-US" sz="3600" baseline="0" dirty="0">
                        <a:solidFill>
                          <a:srgbClr val="FF0000"/>
                        </a:solidFill>
                        <a:latin typeface="微軟正黑體" pitchFamily="34" charset="-120"/>
                        <a:ea typeface="微軟正黑體" pitchFamily="34" charset="-120"/>
                      </a:endParaRPr>
                    </a:p>
                  </a:txBody>
                  <a:tcPr/>
                </a:tc>
                <a:tc>
                  <a:txBody>
                    <a:bodyPr/>
                    <a:lstStyle/>
                    <a:p>
                      <a:pPr algn="ctr"/>
                      <a:r>
                        <a:rPr lang="zh-TW" altLang="en-US" sz="3600" baseline="0" dirty="0" smtClean="0">
                          <a:solidFill>
                            <a:srgbClr val="7030A0"/>
                          </a:solidFill>
                          <a:latin typeface="微軟正黑體" pitchFamily="34" charset="-120"/>
                          <a:ea typeface="微軟正黑體" pitchFamily="34" charset="-120"/>
                        </a:rPr>
                        <a:t>不足</a:t>
                      </a:r>
                      <a:endParaRPr lang="zh-TW" altLang="en-US" sz="3600" baseline="0" dirty="0">
                        <a:solidFill>
                          <a:srgbClr val="7030A0"/>
                        </a:solidFill>
                        <a:latin typeface="微軟正黑體" pitchFamily="34" charset="-120"/>
                        <a:ea typeface="微軟正黑體" pitchFamily="34" charset="-120"/>
                      </a:endParaRPr>
                    </a:p>
                  </a:txBody>
                  <a:tcPr/>
                </a:tc>
                <a:tc>
                  <a:txBody>
                    <a:bodyPr/>
                    <a:lstStyle/>
                    <a:p>
                      <a:pPr algn="ctr"/>
                      <a:r>
                        <a:rPr lang="zh-TW" altLang="en-US" sz="3600" baseline="0" dirty="0" smtClean="0">
                          <a:solidFill>
                            <a:srgbClr val="7030A0"/>
                          </a:solidFill>
                          <a:latin typeface="微軟正黑體" pitchFamily="34" charset="-120"/>
                          <a:ea typeface="微軟正黑體" pitchFamily="34" charset="-120"/>
                        </a:rPr>
                        <a:t>落後</a:t>
                      </a:r>
                      <a:endParaRPr lang="zh-TW" altLang="en-US" sz="3600" baseline="0" dirty="0">
                        <a:solidFill>
                          <a:srgbClr val="7030A0"/>
                        </a:solidFill>
                        <a:latin typeface="微軟正黑體" pitchFamily="34" charset="-120"/>
                        <a:ea typeface="微軟正黑體" pitchFamily="34" charset="-120"/>
                      </a:endParaRPr>
                    </a:p>
                  </a:txBody>
                  <a:tcPr/>
                </a:tc>
              </a:tr>
            </a:tbl>
          </a:graphicData>
        </a:graphic>
      </p:graphicFrame>
      <p:sp>
        <p:nvSpPr>
          <p:cNvPr id="8" name="標題 1"/>
          <p:cNvSpPr>
            <a:spLocks noGrp="1"/>
          </p:cNvSpPr>
          <p:nvPr>
            <p:ph type="title"/>
          </p:nvPr>
        </p:nvSpPr>
        <p:spPr>
          <a:xfrm>
            <a:off x="448059" y="188640"/>
            <a:ext cx="8229600" cy="1143000"/>
          </a:xfrm>
          <a:extLst/>
        </p:spPr>
        <p:txBody>
          <a:bodyPr>
            <a:normAutofit/>
          </a:bodyPr>
          <a:lstStyle/>
          <a:p>
            <a:pPr>
              <a:defRPr/>
            </a:pPr>
            <a:r>
              <a:rPr lang="zh-TW" altLang="en-US" sz="4800" dirty="0" smtClean="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latin typeface="微軟正黑體" pitchFamily="34" charset="-120"/>
                <a:ea typeface="微軟正黑體" pitchFamily="34" charset="-120"/>
              </a:rPr>
              <a:t>訂定表現</a:t>
            </a:r>
            <a:r>
              <a:rPr lang="zh-TW" altLang="en-US" sz="4900" dirty="0" smtClean="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latin typeface="微軟正黑體" pitchFamily="34" charset="-120"/>
                <a:ea typeface="微軟正黑體" pitchFamily="34" charset="-120"/>
              </a:rPr>
              <a:t>標準 </a:t>
            </a:r>
            <a:r>
              <a:rPr lang="en-US" altLang="zh-TW" sz="4900" dirty="0" smtClean="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latin typeface="微軟正黑體" pitchFamily="34" charset="-120"/>
                <a:ea typeface="微軟正黑體" pitchFamily="34" charset="-120"/>
              </a:rPr>
              <a:t>A-E </a:t>
            </a:r>
            <a:r>
              <a:rPr lang="zh-TW" altLang="en-US" sz="6000" dirty="0" smtClean="0">
                <a:ln w="18415" cmpd="sng">
                  <a:solidFill>
                    <a:srgbClr val="FFFFFF"/>
                  </a:solidFill>
                  <a:prstDash val="solid"/>
                </a:ln>
                <a:solidFill>
                  <a:srgbClr val="FF0000"/>
                </a:solidFill>
                <a:effectLst>
                  <a:glow rad="101600">
                    <a:schemeClr val="accent2">
                      <a:satMod val="175000"/>
                      <a:alpha val="40000"/>
                    </a:schemeClr>
                  </a:glow>
                  <a:outerShdw blurRad="63500" dir="3600000" algn="tl" rotWithShape="0">
                    <a:srgbClr val="000000">
                      <a:alpha val="70000"/>
                    </a:srgbClr>
                  </a:outerShdw>
                </a:effectLst>
                <a:latin typeface="微軟正黑體" pitchFamily="34" charset="-120"/>
                <a:ea typeface="微軟正黑體" pitchFamily="34" charset="-120"/>
              </a:rPr>
              <a:t>五等級</a:t>
            </a:r>
            <a:endParaRPr lang="zh-TW" altLang="en-US" sz="4800" dirty="0" smtClean="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latin typeface="微軟正黑體" pitchFamily="34" charset="-120"/>
              <a:ea typeface="微軟正黑體" pitchFamily="34" charset="-120"/>
            </a:endParaRPr>
          </a:p>
        </p:txBody>
      </p:sp>
      <p:sp>
        <p:nvSpPr>
          <p:cNvPr id="10265" name="矩形 8"/>
          <p:cNvSpPr>
            <a:spLocks noChangeArrowheads="1"/>
          </p:cNvSpPr>
          <p:nvPr/>
        </p:nvSpPr>
        <p:spPr bwMode="auto">
          <a:xfrm>
            <a:off x="179512" y="3429000"/>
            <a:ext cx="8856983" cy="584775"/>
          </a:xfrm>
          <a:prstGeom prst="rect">
            <a:avLst/>
          </a:prstGeom>
          <a:noFill/>
          <a:ln w="9525">
            <a:noFill/>
            <a:miter lim="800000"/>
            <a:headEnd/>
            <a:tailEnd/>
          </a:ln>
        </p:spPr>
        <p:txBody>
          <a:bodyPr wrap="square">
            <a:spAutoFit/>
          </a:bodyPr>
          <a:lstStyle/>
          <a:p>
            <a:r>
              <a:rPr lang="zh-TW" altLang="en-US" sz="3200" dirty="0">
                <a:latin typeface="微軟正黑體" pitchFamily="34" charset="-120"/>
                <a:ea typeface="微軟正黑體" pitchFamily="34" charset="-120"/>
              </a:rPr>
              <a:t>五</a:t>
            </a:r>
            <a:r>
              <a:rPr lang="zh-TW" altLang="en-US" sz="3200" dirty="0" smtClean="0">
                <a:latin typeface="微軟正黑體" pitchFamily="34" charset="-120"/>
                <a:ea typeface="微軟正黑體" pitchFamily="34" charset="-120"/>
              </a:rPr>
              <a:t>等級是</a:t>
            </a:r>
            <a:r>
              <a:rPr lang="zh-TW" altLang="en-US" sz="3200" dirty="0" smtClean="0">
                <a:solidFill>
                  <a:srgbClr val="7030A0"/>
                </a:solidFill>
                <a:latin typeface="微軟正黑體" pitchFamily="34" charset="-120"/>
                <a:ea typeface="微軟正黑體" pitchFamily="34" charset="-120"/>
              </a:rPr>
              <a:t>有邏輯的規劃</a:t>
            </a:r>
            <a:r>
              <a:rPr lang="zh-TW" altLang="en-US" sz="3200" dirty="0" smtClean="0">
                <a:solidFill>
                  <a:srgbClr val="002060"/>
                </a:solidFill>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但並</a:t>
            </a:r>
            <a:r>
              <a:rPr lang="zh-TW" altLang="en-US" sz="3200" dirty="0" smtClean="0">
                <a:solidFill>
                  <a:srgbClr val="FF0000"/>
                </a:solidFill>
                <a:latin typeface="微軟正黑體" pitchFamily="34" charset="-120"/>
                <a:ea typeface="微軟正黑體" pitchFamily="34" charset="-120"/>
              </a:rPr>
              <a:t>非</a:t>
            </a:r>
            <a:r>
              <a:rPr lang="zh-TW" altLang="en-US" sz="3200" dirty="0">
                <a:latin typeface="微軟正黑體" pitchFamily="34" charset="-120"/>
                <a:ea typeface="微軟正黑體" pitchFamily="34" charset="-120"/>
              </a:rPr>
              <a:t>五等份</a:t>
            </a:r>
            <a:r>
              <a:rPr lang="zh-TW" altLang="en-US" sz="3200" dirty="0">
                <a:solidFill>
                  <a:srgbClr val="FF0000"/>
                </a:solidFill>
                <a:latin typeface="微軟正黑體" pitchFamily="34" charset="-120"/>
                <a:ea typeface="微軟正黑體" pitchFamily="34" charset="-120"/>
              </a:rPr>
              <a:t>均等</a:t>
            </a:r>
            <a:r>
              <a:rPr lang="zh-TW" altLang="en-US" sz="3200" dirty="0" smtClean="0">
                <a:latin typeface="微軟正黑體" pitchFamily="34" charset="-120"/>
                <a:ea typeface="微軟正黑體" pitchFamily="34" charset="-120"/>
              </a:rPr>
              <a:t>劃分</a:t>
            </a:r>
            <a:endParaRPr lang="zh-TW" altLang="en-US" sz="3200" dirty="0">
              <a:latin typeface="微軟正黑體" pitchFamily="34" charset="-120"/>
              <a:ea typeface="微軟正黑體" pitchFamily="34" charset="-120"/>
            </a:endParaRPr>
          </a:p>
        </p:txBody>
      </p:sp>
      <p:pic>
        <p:nvPicPr>
          <p:cNvPr id="11" name="Picture 2"/>
          <p:cNvPicPr>
            <a:picLocks noChangeAspect="1" noChangeArrowheads="1"/>
          </p:cNvPicPr>
          <p:nvPr/>
        </p:nvPicPr>
        <p:blipFill>
          <a:blip r:embed="rId2" cstate="print"/>
          <a:srcRect/>
          <a:stretch>
            <a:fillRect/>
          </a:stretch>
        </p:blipFill>
        <p:spPr bwMode="auto">
          <a:xfrm>
            <a:off x="0" y="4365104"/>
            <a:ext cx="8694738" cy="136621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圓角矩形 18"/>
          <p:cNvSpPr/>
          <p:nvPr/>
        </p:nvSpPr>
        <p:spPr>
          <a:xfrm>
            <a:off x="8135938" y="2295525"/>
            <a:ext cx="730250" cy="2359025"/>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endParaRPr lang="zh-TW" altLang="en-US"/>
          </a:p>
        </p:txBody>
      </p:sp>
      <p:sp>
        <p:nvSpPr>
          <p:cNvPr id="20" name="圓角矩形 19"/>
          <p:cNvSpPr/>
          <p:nvPr/>
        </p:nvSpPr>
        <p:spPr>
          <a:xfrm>
            <a:off x="6653213" y="2132857"/>
            <a:ext cx="765175" cy="2521694"/>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1" name="圓角矩形 20"/>
          <p:cNvSpPr/>
          <p:nvPr/>
        </p:nvSpPr>
        <p:spPr>
          <a:xfrm>
            <a:off x="5121275" y="2279650"/>
            <a:ext cx="730250" cy="2359025"/>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24" name="向右箭號 23"/>
          <p:cNvSpPr/>
          <p:nvPr/>
        </p:nvSpPr>
        <p:spPr>
          <a:xfrm>
            <a:off x="6096000" y="3517900"/>
            <a:ext cx="479425" cy="3381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 name="群組 1"/>
          <p:cNvGrpSpPr>
            <a:grpSpLocks/>
          </p:cNvGrpSpPr>
          <p:nvPr/>
        </p:nvGrpSpPr>
        <p:grpSpPr bwMode="auto">
          <a:xfrm>
            <a:off x="279400" y="1296988"/>
            <a:ext cx="4222750" cy="4670425"/>
            <a:chOff x="279343" y="1297588"/>
            <a:chExt cx="4222744" cy="4670568"/>
          </a:xfrm>
        </p:grpSpPr>
        <p:sp>
          <p:nvSpPr>
            <p:cNvPr id="13" name="圓角矩形 12"/>
            <p:cNvSpPr/>
            <p:nvPr/>
          </p:nvSpPr>
          <p:spPr>
            <a:xfrm>
              <a:off x="365068" y="1297588"/>
              <a:ext cx="4137019" cy="1965385"/>
            </a:xfrm>
            <a:prstGeom prst="roundRect">
              <a:avLst/>
            </a:prstGeom>
            <a:solidFill>
              <a:schemeClr val="accent6">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endParaRPr lang="zh-TW" altLang="en-US"/>
            </a:p>
          </p:txBody>
        </p:sp>
        <p:sp>
          <p:nvSpPr>
            <p:cNvPr id="16" name="圓角矩形 15"/>
            <p:cNvSpPr/>
            <p:nvPr/>
          </p:nvSpPr>
          <p:spPr>
            <a:xfrm>
              <a:off x="279343" y="4071035"/>
              <a:ext cx="4171944" cy="1854257"/>
            </a:xfrm>
            <a:prstGeom prst="roundRect">
              <a:avLst/>
            </a:prstGeom>
            <a:solidFill>
              <a:schemeClr val="accent6">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endParaRPr lang="zh-TW" altLang="en-US"/>
            </a:p>
          </p:txBody>
        </p:sp>
        <p:sp>
          <p:nvSpPr>
            <p:cNvPr id="22" name="十字形 21"/>
            <p:cNvSpPr/>
            <p:nvPr/>
          </p:nvSpPr>
          <p:spPr>
            <a:xfrm>
              <a:off x="2108140" y="3421728"/>
              <a:ext cx="576262" cy="531828"/>
            </a:xfrm>
            <a:prstGeom prst="plus">
              <a:avLst>
                <a:gd name="adj" fmla="val 352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0000"/>
                </a:solidFill>
              </a:endParaRPr>
            </a:p>
          </p:txBody>
        </p:sp>
        <p:sp>
          <p:nvSpPr>
            <p:cNvPr id="5139" name="矩形 26"/>
            <p:cNvSpPr>
              <a:spLocks noChangeArrowheads="1"/>
            </p:cNvSpPr>
            <p:nvPr/>
          </p:nvSpPr>
          <p:spPr bwMode="auto">
            <a:xfrm>
              <a:off x="291823" y="1495610"/>
              <a:ext cx="4210264" cy="1569660"/>
            </a:xfrm>
            <a:prstGeom prst="rect">
              <a:avLst/>
            </a:prstGeom>
            <a:noFill/>
            <a:ln w="9525">
              <a:noFill/>
              <a:miter lim="800000"/>
              <a:headEnd/>
              <a:tailEnd/>
            </a:ln>
          </p:spPr>
          <p:txBody>
            <a:bodyPr>
              <a:spAutoFit/>
            </a:bodyPr>
            <a:lstStyle/>
            <a:p>
              <a:pPr marL="342900" indent="-342900">
                <a:buFont typeface="Arial" pitchFamily="34" charset="0"/>
                <a:buChar char="•"/>
              </a:pPr>
              <a:r>
                <a:rPr lang="zh-TW" altLang="zh-TW" sz="2400" dirty="0">
                  <a:solidFill>
                    <a:srgbClr val="002060"/>
                  </a:solidFill>
                  <a:latin typeface="微軟正黑體" pitchFamily="34" charset="-120"/>
                  <a:ea typeface="微軟正黑體" pitchFamily="34" charset="-120"/>
                </a:rPr>
                <a:t>健康與體育學習領域課程</a:t>
              </a:r>
              <a:r>
                <a:rPr lang="zh-TW" altLang="zh-TW" sz="2400" dirty="0" smtClean="0">
                  <a:solidFill>
                    <a:srgbClr val="002060"/>
                  </a:solidFill>
                  <a:latin typeface="微軟正黑體" pitchFamily="34" charset="-120"/>
                  <a:ea typeface="微軟正黑體" pitchFamily="34" charset="-120"/>
                </a:rPr>
                <a:t>綱要</a:t>
              </a:r>
              <a:r>
                <a:rPr lang="zh-TW" altLang="en-US" sz="2400" dirty="0" smtClean="0">
                  <a:solidFill>
                    <a:srgbClr val="002060"/>
                  </a:solidFill>
                  <a:latin typeface="微軟正黑體" pitchFamily="34" charset="-120"/>
                  <a:ea typeface="微軟正黑體" pitchFamily="34" charset="-120"/>
                </a:rPr>
                <a:t>（</a:t>
              </a:r>
              <a:r>
                <a:rPr lang="en-US" altLang="zh-TW" sz="2400" dirty="0" smtClean="0">
                  <a:solidFill>
                    <a:srgbClr val="002060"/>
                  </a:solidFill>
                  <a:latin typeface="微軟正黑體" pitchFamily="34" charset="-120"/>
                  <a:ea typeface="微軟正黑體" pitchFamily="34" charset="-120"/>
                  <a:cs typeface="Times New Roman" pitchFamily="18" charset="0"/>
                </a:rPr>
                <a:t>7~9</a:t>
              </a:r>
              <a:r>
                <a:rPr lang="zh-TW" altLang="zh-TW" sz="2400" dirty="0" smtClean="0">
                  <a:solidFill>
                    <a:srgbClr val="002060"/>
                  </a:solidFill>
                  <a:latin typeface="微軟正黑體" pitchFamily="34" charset="-120"/>
                  <a:ea typeface="微軟正黑體" pitchFamily="34" charset="-120"/>
                </a:rPr>
                <a:t>年級</a:t>
              </a:r>
              <a:r>
                <a:rPr lang="zh-TW" altLang="en-US" sz="2400" dirty="0">
                  <a:solidFill>
                    <a:srgbClr val="002060"/>
                  </a:solidFill>
                  <a:latin typeface="微軟正黑體" pitchFamily="34" charset="-120"/>
                  <a:ea typeface="微軟正黑體" pitchFamily="34" charset="-120"/>
                </a:rPr>
                <a:t>）</a:t>
              </a:r>
              <a:endParaRPr lang="en-US" altLang="zh-TW" sz="2400" dirty="0">
                <a:solidFill>
                  <a:srgbClr val="002060"/>
                </a:solidFill>
                <a:latin typeface="微軟正黑體" pitchFamily="34" charset="-120"/>
                <a:ea typeface="微軟正黑體" pitchFamily="34" charset="-120"/>
              </a:endParaRPr>
            </a:p>
            <a:p>
              <a:pPr marL="342900" indent="-342900">
                <a:buFont typeface="Arial" pitchFamily="34" charset="0"/>
                <a:buChar char="•"/>
              </a:pPr>
              <a:r>
                <a:rPr lang="zh-TW" altLang="zh-TW" sz="2400" dirty="0">
                  <a:solidFill>
                    <a:srgbClr val="002060"/>
                  </a:solidFill>
                  <a:latin typeface="微軟正黑體" pitchFamily="34" charset="-120"/>
                  <a:ea typeface="微軟正黑體" pitchFamily="34" charset="-120"/>
                </a:rPr>
                <a:t>學習成就評量標準諮詢會議及工作小組會議決議共識</a:t>
              </a:r>
              <a:endParaRPr lang="zh-TW" altLang="en-US" sz="2400" dirty="0">
                <a:solidFill>
                  <a:srgbClr val="002060"/>
                </a:solidFill>
                <a:latin typeface="微軟正黑體" pitchFamily="34" charset="-120"/>
                <a:ea typeface="微軟正黑體" pitchFamily="34" charset="-120"/>
              </a:endParaRPr>
            </a:p>
          </p:txBody>
        </p:sp>
        <p:sp>
          <p:nvSpPr>
            <p:cNvPr id="5140" name="矩形 22"/>
            <p:cNvSpPr>
              <a:spLocks noChangeArrowheads="1"/>
            </p:cNvSpPr>
            <p:nvPr/>
          </p:nvSpPr>
          <p:spPr bwMode="auto">
            <a:xfrm>
              <a:off x="333416" y="4029164"/>
              <a:ext cx="4118363" cy="1938992"/>
            </a:xfrm>
            <a:prstGeom prst="rect">
              <a:avLst/>
            </a:prstGeom>
            <a:noFill/>
            <a:ln w="9525">
              <a:noFill/>
              <a:miter lim="800000"/>
              <a:headEnd/>
              <a:tailEnd/>
            </a:ln>
          </p:spPr>
          <p:txBody>
            <a:bodyPr>
              <a:spAutoFit/>
            </a:bodyPr>
            <a:lstStyle/>
            <a:p>
              <a:pPr marL="342900" indent="-342900">
                <a:buFont typeface="Arial" pitchFamily="34" charset="0"/>
                <a:buChar char="•"/>
              </a:pPr>
              <a:r>
                <a:rPr lang="zh-TW" altLang="zh-TW" sz="2400" dirty="0">
                  <a:solidFill>
                    <a:srgbClr val="002060"/>
                  </a:solidFill>
                  <a:latin typeface="微軟正黑體" pitchFamily="34" charset="-120"/>
                  <a:ea typeface="微軟正黑體" pitchFamily="34" charset="-120"/>
                </a:rPr>
                <a:t>美國洛磯山健康促進與衛教推廣中心之全國健康教育標準評鑑指標</a:t>
              </a:r>
              <a:endParaRPr lang="en-US" altLang="zh-TW" sz="2400" dirty="0">
                <a:solidFill>
                  <a:srgbClr val="002060"/>
                </a:solidFill>
                <a:latin typeface="微軟正黑體" pitchFamily="34" charset="-120"/>
                <a:ea typeface="微軟正黑體" pitchFamily="34" charset="-120"/>
              </a:endParaRPr>
            </a:p>
            <a:p>
              <a:pPr marL="342900" indent="-342900">
                <a:buFont typeface="Arial" pitchFamily="34" charset="0"/>
                <a:buChar char="•"/>
              </a:pPr>
              <a:r>
                <a:rPr lang="zh-TW" altLang="en-US" sz="2400" dirty="0">
                  <a:solidFill>
                    <a:srgbClr val="002060"/>
                  </a:solidFill>
                  <a:latin typeface="微軟正黑體" pitchFamily="34" charset="-120"/>
                  <a:ea typeface="微軟正黑體" pitchFamily="34" charset="-120"/>
                </a:rPr>
                <a:t>澳洲昆士蘭健體</a:t>
              </a:r>
              <a:r>
                <a:rPr lang="zh-TW" altLang="zh-TW" sz="2400" dirty="0">
                  <a:solidFill>
                    <a:srgbClr val="002060"/>
                  </a:solidFill>
                  <a:latin typeface="微軟正黑體" pitchFamily="34" charset="-120"/>
                  <a:ea typeface="微軟正黑體" pitchFamily="34" charset="-120"/>
                </a:rPr>
                <a:t>課程、評量與報告架構</a:t>
              </a:r>
              <a:endParaRPr lang="zh-TW" altLang="en-US" sz="2400" dirty="0">
                <a:solidFill>
                  <a:srgbClr val="002060"/>
                </a:solidFill>
                <a:latin typeface="微軟正黑體" pitchFamily="34" charset="-120"/>
                <a:ea typeface="微軟正黑體" pitchFamily="34" charset="-120"/>
              </a:endParaRPr>
            </a:p>
          </p:txBody>
        </p:sp>
      </p:grpSp>
      <p:sp>
        <p:nvSpPr>
          <p:cNvPr id="29" name="向右箭號 28"/>
          <p:cNvSpPr/>
          <p:nvPr/>
        </p:nvSpPr>
        <p:spPr>
          <a:xfrm>
            <a:off x="7607300" y="3560763"/>
            <a:ext cx="477838" cy="3381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向右箭號 29"/>
          <p:cNvSpPr/>
          <p:nvPr/>
        </p:nvSpPr>
        <p:spPr>
          <a:xfrm>
            <a:off x="4451350" y="3487738"/>
            <a:ext cx="479425" cy="3381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矩形 25"/>
          <p:cNvSpPr/>
          <p:nvPr/>
        </p:nvSpPr>
        <p:spPr>
          <a:xfrm>
            <a:off x="5068569" y="1530856"/>
            <a:ext cx="583621" cy="3141886"/>
          </a:xfrm>
          <a:prstGeom prst="rect">
            <a:avLst/>
          </a:prstGeom>
        </p:spPr>
        <p:txBody>
          <a:bodyPr vert="wordArtVertRtl" wrap="none">
            <a:spAutoFit/>
          </a:bodyPr>
          <a:lstStyle/>
          <a:p>
            <a:pPr marL="812800">
              <a:lnSpc>
                <a:spcPts val="2700"/>
              </a:lnSpc>
              <a:buClr>
                <a:srgbClr val="FF0000"/>
              </a:buClr>
              <a:defRPr/>
            </a:pPr>
            <a:r>
              <a:rPr lang="zh-TW" altLang="en-US" sz="2800" b="1" dirty="0">
                <a:solidFill>
                  <a:srgbClr val="FFC000"/>
                </a:solidFill>
                <a:latin typeface="微軟正黑體" pitchFamily="34" charset="-120"/>
                <a:ea typeface="微軟正黑體" pitchFamily="34" charset="-120"/>
              </a:rPr>
              <a:t>內容標準</a:t>
            </a:r>
            <a:endParaRPr lang="en-US" altLang="zh-TW" sz="2800" b="1" dirty="0">
              <a:solidFill>
                <a:srgbClr val="FFC000"/>
              </a:solidFill>
              <a:latin typeface="微軟正黑體" pitchFamily="34" charset="-120"/>
              <a:ea typeface="微軟正黑體" pitchFamily="34" charset="-120"/>
            </a:endParaRPr>
          </a:p>
        </p:txBody>
      </p:sp>
      <p:sp>
        <p:nvSpPr>
          <p:cNvPr id="32" name="矩形 31"/>
          <p:cNvSpPr/>
          <p:nvPr/>
        </p:nvSpPr>
        <p:spPr>
          <a:xfrm>
            <a:off x="6588224" y="1484784"/>
            <a:ext cx="583621" cy="3475818"/>
          </a:xfrm>
          <a:prstGeom prst="rect">
            <a:avLst/>
          </a:prstGeom>
        </p:spPr>
        <p:txBody>
          <a:bodyPr vert="wordArtVertRtl" wrap="square">
            <a:spAutoFit/>
          </a:bodyPr>
          <a:lstStyle/>
          <a:p>
            <a:pPr marL="812800">
              <a:lnSpc>
                <a:spcPts val="2700"/>
              </a:lnSpc>
              <a:buClr>
                <a:srgbClr val="FF0000"/>
              </a:buClr>
              <a:defRPr/>
            </a:pPr>
            <a:r>
              <a:rPr lang="zh-TW" altLang="en-US" sz="2800" b="1" dirty="0">
                <a:latin typeface="微軟正黑體" pitchFamily="34" charset="-120"/>
                <a:ea typeface="微軟正黑體" pitchFamily="34" charset="-120"/>
              </a:rPr>
              <a:t>表現</a:t>
            </a:r>
            <a:r>
              <a:rPr lang="zh-TW" altLang="en-US" sz="2800" b="1" dirty="0" smtClean="0">
                <a:latin typeface="微軟正黑體" pitchFamily="34" charset="-120"/>
                <a:ea typeface="微軟正黑體" pitchFamily="34" charset="-120"/>
              </a:rPr>
              <a:t>標準</a:t>
            </a:r>
            <a:endParaRPr lang="en-US" altLang="zh-TW" sz="2800" b="1" dirty="0">
              <a:latin typeface="微軟正黑體" pitchFamily="34" charset="-120"/>
              <a:ea typeface="微軟正黑體" pitchFamily="34" charset="-120"/>
            </a:endParaRPr>
          </a:p>
        </p:txBody>
      </p:sp>
      <p:sp>
        <p:nvSpPr>
          <p:cNvPr id="33" name="矩形 32"/>
          <p:cNvSpPr/>
          <p:nvPr/>
        </p:nvSpPr>
        <p:spPr>
          <a:xfrm>
            <a:off x="8135938" y="1530856"/>
            <a:ext cx="530915" cy="3141886"/>
          </a:xfrm>
          <a:prstGeom prst="rect">
            <a:avLst/>
          </a:prstGeom>
        </p:spPr>
        <p:txBody>
          <a:bodyPr vert="wordArtVertRtl" wrap="none">
            <a:spAutoFit/>
          </a:bodyPr>
          <a:lstStyle/>
          <a:p>
            <a:pPr marL="812800">
              <a:lnSpc>
                <a:spcPts val="2700"/>
              </a:lnSpc>
              <a:buClr>
                <a:srgbClr val="FF0000"/>
              </a:buClr>
              <a:defRPr/>
            </a:pPr>
            <a:r>
              <a:rPr lang="zh-TW" altLang="en-US" sz="2800" b="1" dirty="0">
                <a:latin typeface="微軟正黑體" pitchFamily="34" charset="-120"/>
                <a:ea typeface="微軟正黑體" pitchFamily="34" charset="-120"/>
              </a:rPr>
              <a:t>評量示例</a:t>
            </a:r>
            <a:endParaRPr lang="en-US" altLang="zh-TW" sz="2800" b="1" dirty="0">
              <a:latin typeface="微軟正黑體" pitchFamily="34" charset="-120"/>
              <a:ea typeface="微軟正黑體" pitchFamily="34" charset="-120"/>
            </a:endParaRPr>
          </a:p>
        </p:txBody>
      </p:sp>
      <p:sp>
        <p:nvSpPr>
          <p:cNvPr id="18" name="矩形 17"/>
          <p:cNvSpPr/>
          <p:nvPr/>
        </p:nvSpPr>
        <p:spPr>
          <a:xfrm>
            <a:off x="1259632" y="260648"/>
            <a:ext cx="5620402" cy="769441"/>
          </a:xfrm>
          <a:prstGeom prst="rect">
            <a:avLst/>
          </a:prstGeom>
          <a:noFill/>
        </p:spPr>
        <p:txBody>
          <a:bodyPr wrap="square">
            <a:spAutoFit/>
          </a:bodyPr>
          <a:lstStyle/>
          <a:p>
            <a:pPr algn="ctr">
              <a:defRPr/>
            </a:pPr>
            <a:r>
              <a:rPr lang="zh-TW" altLang="en-US" sz="44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健康教育科發展</a:t>
            </a:r>
            <a:r>
              <a:rPr lang="zh-TW" altLang="en-US" sz="4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歷程</a:t>
            </a:r>
            <a:endParaRPr lang="zh-TW" altLang="zh-TW" sz="4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sp>
        <p:nvSpPr>
          <p:cNvPr id="3" name="圓角矩形 2"/>
          <p:cNvSpPr/>
          <p:nvPr/>
        </p:nvSpPr>
        <p:spPr>
          <a:xfrm>
            <a:off x="365125" y="1495425"/>
            <a:ext cx="4137025" cy="7842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燕尾形向右箭號 22"/>
          <p:cNvSpPr/>
          <p:nvPr/>
        </p:nvSpPr>
        <p:spPr>
          <a:xfrm rot="1636231" flipH="1">
            <a:off x="6001382" y="4955415"/>
            <a:ext cx="3240360" cy="1440160"/>
          </a:xfrm>
          <a:prstGeom prst="notchedRightArrow">
            <a:avLst>
              <a:gd name="adj1" fmla="val 72899"/>
              <a:gd name="adj2" fmla="val 339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微軟正黑體" pitchFamily="34" charset="-120"/>
                <a:ea typeface="微軟正黑體" pitchFamily="34" charset="-120"/>
              </a:rPr>
              <a:t>使用等級評分</a:t>
            </a:r>
            <a:endParaRPr lang="en-US" altLang="zh-TW" sz="1600" dirty="0" smtClean="0">
              <a:solidFill>
                <a:schemeClr val="tx1"/>
              </a:solidFill>
              <a:latin typeface="微軟正黑體" pitchFamily="34" charset="-120"/>
              <a:ea typeface="微軟正黑體" pitchFamily="34" charset="-120"/>
            </a:endParaRPr>
          </a:p>
          <a:p>
            <a:pPr algn="ctr"/>
            <a:r>
              <a:rPr lang="zh-TW" altLang="en-US" sz="1600" dirty="0" smtClean="0">
                <a:solidFill>
                  <a:schemeClr val="tx1"/>
                </a:solidFill>
                <a:latin typeface="微軟正黑體" pitchFamily="34" charset="-120"/>
                <a:ea typeface="微軟正黑體" pitchFamily="34" charset="-120"/>
              </a:rPr>
              <a:t>避免分分計較方式</a:t>
            </a:r>
            <a:endParaRPr lang="en-US" altLang="zh-TW" sz="1600" dirty="0" smtClean="0">
              <a:solidFill>
                <a:schemeClr val="tx1"/>
              </a:solidFill>
              <a:latin typeface="微軟正黑體" pitchFamily="34" charset="-120"/>
              <a:ea typeface="微軟正黑體" pitchFamily="34" charset="-120"/>
            </a:endParaRPr>
          </a:p>
          <a:p>
            <a:pPr algn="ctr"/>
            <a:r>
              <a:rPr lang="zh-TW" altLang="en-US" sz="1600" dirty="0" smtClean="0">
                <a:solidFill>
                  <a:schemeClr val="tx1"/>
                </a:solidFill>
                <a:latin typeface="微軟正黑體" pitchFamily="34" charset="-120"/>
                <a:ea typeface="微軟正黑體" pitchFamily="34" charset="-120"/>
              </a:rPr>
              <a:t>輔以文字說明等第結果</a:t>
            </a:r>
            <a:endParaRPr lang="zh-TW" altLang="en-US" sz="1600" dirty="0">
              <a:solidFill>
                <a:schemeClr val="tx1"/>
              </a:solidFill>
              <a:latin typeface="微軟正黑體" pitchFamily="34" charset="-120"/>
              <a:ea typeface="微軟正黑體" pitchFamily="34" charset="-120"/>
            </a:endParaRPr>
          </a:p>
        </p:txBody>
      </p:sp>
      <p:sp>
        <p:nvSpPr>
          <p:cNvPr id="25" name="燕尾形向右箭號 24"/>
          <p:cNvSpPr/>
          <p:nvPr/>
        </p:nvSpPr>
        <p:spPr>
          <a:xfrm flipH="1">
            <a:off x="4499992" y="1340768"/>
            <a:ext cx="3312368" cy="792088"/>
          </a:xfrm>
          <a:prstGeom prst="notchedRightArrow">
            <a:avLst>
              <a:gd name="adj1" fmla="val 50000"/>
              <a:gd name="adj2" fmla="val 339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微軟正黑體" pitchFamily="34" charset="-120"/>
                <a:ea typeface="微軟正黑體" pitchFamily="34" charset="-120"/>
              </a:rPr>
              <a:t>原始的參考依據：澳洲等國模式</a:t>
            </a:r>
            <a:endParaRPr lang="zh-TW" altLang="en-US" sz="1600" dirty="0">
              <a:solidFill>
                <a:schemeClr val="tx1"/>
              </a:solidFill>
              <a:latin typeface="微軟正黑體" pitchFamily="34" charset="-120"/>
              <a:ea typeface="微軟正黑體" pitchFamily="34"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8" presetClass="entr" presetSubtype="0" accel="5000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2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25"/>
                                        </p:tgtEl>
                                        <p:attrNameLst>
                                          <p:attrName>ppt_y</p:attrName>
                                        </p:attrNameLst>
                                      </p:cBhvr>
                                      <p:tavLst>
                                        <p:tav tm="0">
                                          <p:val>
                                            <p:strVal val="#ppt_y"/>
                                          </p:val>
                                        </p:tav>
                                        <p:tav tm="100000">
                                          <p:val>
                                            <p:strVal val="#ppt_y"/>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0-#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48" presetClass="entr" presetSubtype="0" accel="5000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1000" fill="hold"/>
                                        <p:tgtEl>
                                          <p:spTgt spid="23"/>
                                        </p:tgtEl>
                                        <p:attrNameLst>
                                          <p:attrName>ppt_x</p:attrName>
                                        </p:attrNameLst>
                                      </p:cBhvr>
                                      <p:tavLst>
                                        <p:tav tm="0">
                                          <p:val>
                                            <p:fltVal val="-1"/>
                                          </p:val>
                                        </p:tav>
                                        <p:tav tm="50000">
                                          <p:val>
                                            <p:fltVal val="0.95"/>
                                          </p:val>
                                        </p:tav>
                                        <p:tav tm="100000">
                                          <p:val>
                                            <p:strVal val="#ppt_x"/>
                                          </p:val>
                                        </p:tav>
                                      </p:tavLst>
                                    </p:anim>
                                    <p:anim calcmode="lin" valueType="num">
                                      <p:cBhvr>
                                        <p:cTn id="52" dur="1000" fill="hold"/>
                                        <p:tgtEl>
                                          <p:spTgt spid="23"/>
                                        </p:tgtEl>
                                        <p:attrNameLst>
                                          <p:attrName>ppt_y</p:attrName>
                                        </p:attrNameLst>
                                      </p:cBhvr>
                                      <p:tavLst>
                                        <p:tav tm="0">
                                          <p:val>
                                            <p:strVal val="#ppt_y"/>
                                          </p:val>
                                        </p:tav>
                                        <p:tav tm="100000">
                                          <p:val>
                                            <p:strVal val="#ppt_y"/>
                                          </p:val>
                                        </p:tav>
                                      </p:tavLst>
                                    </p:anim>
                                    <p:animEffect transition="in" filter="fade">
                                      <p:cBhvr>
                                        <p:cTn id="53" dur="1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0-#ppt_w/2"/>
                                          </p:val>
                                        </p:tav>
                                        <p:tav tm="100000">
                                          <p:val>
                                            <p:strVal val="#ppt_x"/>
                                          </p:val>
                                        </p:tav>
                                      </p:tavLst>
                                    </p:anim>
                                    <p:anim calcmode="lin" valueType="num">
                                      <p:cBhvr additive="base">
                                        <p:cTn id="59" dur="500" fill="hold"/>
                                        <p:tgtEl>
                                          <p:spTgt spid="29"/>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0-#ppt_w/2"/>
                                          </p:val>
                                        </p:tav>
                                        <p:tav tm="100000">
                                          <p:val>
                                            <p:strVal val="#ppt_x"/>
                                          </p:val>
                                        </p:tav>
                                      </p:tavLst>
                                    </p:anim>
                                    <p:anim calcmode="lin" valueType="num">
                                      <p:cBhvr additive="base">
                                        <p:cTn id="63" dur="500" fill="hold"/>
                                        <p:tgtEl>
                                          <p:spTgt spid="33"/>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0-#ppt_w/2"/>
                                          </p:val>
                                        </p:tav>
                                        <p:tav tm="100000">
                                          <p:val>
                                            <p:strVal val="#ppt_x"/>
                                          </p:val>
                                        </p:tav>
                                      </p:tavLst>
                                    </p:anim>
                                    <p:anim calcmode="lin" valueType="num">
                                      <p:cBhvr additive="base">
                                        <p:cTn id="6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9" grpId="0" animBg="1"/>
      <p:bldP spid="30" grpId="0" animBg="1"/>
      <p:bldP spid="3" grpId="0" animBg="1"/>
      <p:bldP spid="23"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31921" y="43510"/>
            <a:ext cx="9000999"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dirty="0" smtClean="0">
                <a:ln w="18415" cmpd="sng">
                  <a:solidFill>
                    <a:srgbClr val="FFFFFF"/>
                  </a:solidFill>
                  <a:prstDash val="solid"/>
                </a:ln>
                <a:solidFill>
                  <a:srgbClr val="FF0000"/>
                </a:solidFill>
                <a:effectLst>
                  <a:glow rad="101600">
                    <a:srgbClr val="333399">
                      <a:satMod val="175000"/>
                      <a:alpha val="40000"/>
                    </a:srgbClr>
                  </a:glow>
                  <a:outerShdw blurRad="63500" dir="3600000" algn="tl" rotWithShape="0">
                    <a:srgbClr val="000000">
                      <a:alpha val="70000"/>
                    </a:srgbClr>
                  </a:outerShdw>
                </a:effectLst>
                <a:latin typeface="微軟正黑體" pitchFamily="34" charset="-120"/>
                <a:ea typeface="微軟正黑體" pitchFamily="34" charset="-120"/>
              </a:rPr>
              <a:t>十大健康議題</a:t>
            </a:r>
            <a:r>
              <a:rPr lang="zh-TW" altLang="en-US" dirty="0" smtClean="0">
                <a:ln w="18415" cmpd="sng">
                  <a:solidFill>
                    <a:srgbClr val="FFFFFF"/>
                  </a:solidFill>
                  <a:prstDash val="solid"/>
                </a:ln>
                <a:solidFill>
                  <a:srgbClr val="FFFFFF"/>
                </a:solidFill>
                <a:effectLst>
                  <a:glow rad="101600">
                    <a:srgbClr val="333399">
                      <a:satMod val="175000"/>
                      <a:alpha val="40000"/>
                    </a:srgbClr>
                  </a:glow>
                  <a:outerShdw blurRad="63500" dir="3600000" algn="tl" rotWithShape="0">
                    <a:srgbClr val="000000">
                      <a:alpha val="70000"/>
                    </a:srgbClr>
                  </a:outerShdw>
                </a:effectLst>
                <a:latin typeface="微軟正黑體" pitchFamily="34" charset="-120"/>
                <a:ea typeface="微軟正黑體" pitchFamily="34" charset="-120"/>
              </a:rPr>
              <a:t>與</a:t>
            </a:r>
            <a:r>
              <a:rPr lang="zh-TW" altLang="en-US" dirty="0" smtClean="0">
                <a:ln w="18415" cmpd="sng">
                  <a:solidFill>
                    <a:srgbClr val="FFFFFF"/>
                  </a:solidFill>
                  <a:prstDash val="solid"/>
                </a:ln>
                <a:solidFill>
                  <a:srgbClr val="FF0000"/>
                </a:solidFill>
                <a:effectLst>
                  <a:glow rad="101600">
                    <a:srgbClr val="333399">
                      <a:satMod val="175000"/>
                      <a:alpha val="40000"/>
                    </a:srgbClr>
                  </a:glow>
                  <a:outerShdw blurRad="63500" dir="3600000" algn="tl" rotWithShape="0">
                    <a:srgbClr val="000000">
                      <a:alpha val="70000"/>
                    </a:srgbClr>
                  </a:outerShdw>
                </a:effectLst>
                <a:latin typeface="微軟正黑體" pitchFamily="34" charset="-120"/>
                <a:ea typeface="微軟正黑體" pitchFamily="34" charset="-120"/>
              </a:rPr>
              <a:t>七項健康生活技能</a:t>
            </a:r>
            <a:endParaRPr lang="zh-TW" altLang="en-US" sz="3600" dirty="0">
              <a:ln w="18415" cmpd="sng">
                <a:solidFill>
                  <a:srgbClr val="FFFFFF"/>
                </a:solidFill>
                <a:prstDash val="solid"/>
              </a:ln>
              <a:solidFill>
                <a:srgbClr val="FFFFFF"/>
              </a:solidFill>
              <a:effectLst>
                <a:glow rad="101600">
                  <a:srgbClr val="333399">
                    <a:satMod val="175000"/>
                    <a:alpha val="40000"/>
                  </a:srgbClr>
                </a:glow>
                <a:outerShdw blurRad="63500" dir="3600000" algn="tl" rotWithShape="0">
                  <a:srgbClr val="000000">
                    <a:alpha val="70000"/>
                  </a:srgbClr>
                </a:outerShdw>
              </a:effectLst>
              <a:latin typeface="微軟正黑體" pitchFamily="34" charset="-120"/>
              <a:ea typeface="微軟正黑體" pitchFamily="34" charset="-120"/>
            </a:endParaRPr>
          </a:p>
        </p:txBody>
      </p:sp>
      <p:pic>
        <p:nvPicPr>
          <p:cNvPr id="12292" name="Picture 2"/>
          <p:cNvPicPr>
            <a:picLocks noChangeAspect="1" noChangeArrowheads="1"/>
          </p:cNvPicPr>
          <p:nvPr/>
        </p:nvPicPr>
        <p:blipFill>
          <a:blip r:embed="rId2" cstate="print"/>
          <a:srcRect/>
          <a:stretch>
            <a:fillRect/>
          </a:stretch>
        </p:blipFill>
        <p:spPr bwMode="auto">
          <a:xfrm>
            <a:off x="193675" y="1052513"/>
            <a:ext cx="8677275" cy="1617662"/>
          </a:xfrm>
          <a:prstGeom prst="rect">
            <a:avLst/>
          </a:prstGeom>
          <a:noFill/>
          <a:ln w="9525">
            <a:noFill/>
            <a:miter lim="800000"/>
            <a:headEnd/>
            <a:tailEnd/>
          </a:ln>
        </p:spPr>
      </p:pic>
      <p:sp>
        <p:nvSpPr>
          <p:cNvPr id="6" name="Rectangle 6"/>
          <p:cNvSpPr>
            <a:spLocks noChangeArrowheads="1"/>
          </p:cNvSpPr>
          <p:nvPr/>
        </p:nvSpPr>
        <p:spPr bwMode="auto">
          <a:xfrm>
            <a:off x="932020" y="2653733"/>
            <a:ext cx="3600400" cy="398570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a:noFill/>
            <a:miter lim="800000"/>
            <a:headEnd/>
            <a:tailEnd/>
          </a:ln>
          <a:effectLst/>
        </p:spPr>
        <p:txBody>
          <a:bodyPr>
            <a:spAutoFit/>
          </a:bodyPr>
          <a:lstStyle>
            <a:defPPr>
              <a:defRPr lang="zh-TW"/>
            </a:defPPr>
            <a:lvl1pPr algn="l" rtl="0" fontAlgn="base">
              <a:spcBef>
                <a:spcPct val="0"/>
              </a:spcBef>
              <a:spcAft>
                <a:spcPct val="0"/>
              </a:spcAft>
              <a:defRPr kumimoji="1" sz="3200" kern="1200">
                <a:solidFill>
                  <a:schemeClr val="tx1"/>
                </a:solidFill>
                <a:latin typeface="Arial" pitchFamily="34" charset="0"/>
                <a:ea typeface="華康魏碑體" pitchFamily="65" charset="-120"/>
                <a:cs typeface="+mn-cs"/>
              </a:defRPr>
            </a:lvl1pPr>
            <a:lvl2pPr marL="457200" algn="l" rtl="0" fontAlgn="base">
              <a:spcBef>
                <a:spcPct val="0"/>
              </a:spcBef>
              <a:spcAft>
                <a:spcPct val="0"/>
              </a:spcAft>
              <a:defRPr kumimoji="1" sz="3200" kern="1200">
                <a:solidFill>
                  <a:schemeClr val="tx1"/>
                </a:solidFill>
                <a:latin typeface="Arial" pitchFamily="34" charset="0"/>
                <a:ea typeface="華康魏碑體" pitchFamily="65" charset="-120"/>
                <a:cs typeface="+mn-cs"/>
              </a:defRPr>
            </a:lvl2pPr>
            <a:lvl3pPr marL="914400" algn="l" rtl="0" fontAlgn="base">
              <a:spcBef>
                <a:spcPct val="0"/>
              </a:spcBef>
              <a:spcAft>
                <a:spcPct val="0"/>
              </a:spcAft>
              <a:defRPr kumimoji="1" sz="3200" kern="1200">
                <a:solidFill>
                  <a:schemeClr val="tx1"/>
                </a:solidFill>
                <a:latin typeface="Arial" pitchFamily="34" charset="0"/>
                <a:ea typeface="華康魏碑體" pitchFamily="65" charset="-120"/>
                <a:cs typeface="+mn-cs"/>
              </a:defRPr>
            </a:lvl3pPr>
            <a:lvl4pPr marL="1371600" algn="l" rtl="0" fontAlgn="base">
              <a:spcBef>
                <a:spcPct val="0"/>
              </a:spcBef>
              <a:spcAft>
                <a:spcPct val="0"/>
              </a:spcAft>
              <a:defRPr kumimoji="1" sz="3200" kern="1200">
                <a:solidFill>
                  <a:schemeClr val="tx1"/>
                </a:solidFill>
                <a:latin typeface="Arial" pitchFamily="34" charset="0"/>
                <a:ea typeface="華康魏碑體" pitchFamily="65" charset="-120"/>
                <a:cs typeface="+mn-cs"/>
              </a:defRPr>
            </a:lvl4pPr>
            <a:lvl5pPr marL="1828800" algn="l" rtl="0" fontAlgn="base">
              <a:spcBef>
                <a:spcPct val="0"/>
              </a:spcBef>
              <a:spcAft>
                <a:spcPct val="0"/>
              </a:spcAft>
              <a:defRPr kumimoji="1" sz="3200" kern="1200">
                <a:solidFill>
                  <a:schemeClr val="tx1"/>
                </a:solidFill>
                <a:latin typeface="Arial" pitchFamily="34" charset="0"/>
                <a:ea typeface="華康魏碑體" pitchFamily="65" charset="-120"/>
                <a:cs typeface="+mn-cs"/>
              </a:defRPr>
            </a:lvl5pPr>
            <a:lvl6pPr marL="2286000" algn="l" defTabSz="914400" rtl="0" eaLnBrk="1" latinLnBrk="0" hangingPunct="1">
              <a:defRPr kumimoji="1" sz="3200" kern="1200">
                <a:solidFill>
                  <a:schemeClr val="tx1"/>
                </a:solidFill>
                <a:latin typeface="Arial" pitchFamily="34" charset="0"/>
                <a:ea typeface="華康魏碑體" pitchFamily="65" charset="-120"/>
                <a:cs typeface="+mn-cs"/>
              </a:defRPr>
            </a:lvl6pPr>
            <a:lvl7pPr marL="2743200" algn="l" defTabSz="914400" rtl="0" eaLnBrk="1" latinLnBrk="0" hangingPunct="1">
              <a:defRPr kumimoji="1" sz="3200" kern="1200">
                <a:solidFill>
                  <a:schemeClr val="tx1"/>
                </a:solidFill>
                <a:latin typeface="Arial" pitchFamily="34" charset="0"/>
                <a:ea typeface="華康魏碑體" pitchFamily="65" charset="-120"/>
                <a:cs typeface="+mn-cs"/>
              </a:defRPr>
            </a:lvl7pPr>
            <a:lvl8pPr marL="3200400" algn="l" defTabSz="914400" rtl="0" eaLnBrk="1" latinLnBrk="0" hangingPunct="1">
              <a:defRPr kumimoji="1" sz="3200" kern="1200">
                <a:solidFill>
                  <a:schemeClr val="tx1"/>
                </a:solidFill>
                <a:latin typeface="Arial" pitchFamily="34" charset="0"/>
                <a:ea typeface="華康魏碑體" pitchFamily="65" charset="-120"/>
                <a:cs typeface="+mn-cs"/>
              </a:defRPr>
            </a:lvl8pPr>
            <a:lvl9pPr marL="3657600" algn="l" defTabSz="914400" rtl="0" eaLnBrk="1" latinLnBrk="0" hangingPunct="1">
              <a:defRPr kumimoji="1" sz="3200" kern="1200">
                <a:solidFill>
                  <a:schemeClr val="tx1"/>
                </a:solidFill>
                <a:latin typeface="Arial" pitchFamily="34" charset="0"/>
                <a:ea typeface="華康魏碑體" pitchFamily="65" charset="-120"/>
                <a:cs typeface="+mn-cs"/>
              </a:defRPr>
            </a:lvl9pPr>
          </a:lstStyle>
          <a:p>
            <a:pPr>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1.</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生長發育和老化、死亡</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2.</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個人衛生</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3.</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性教育</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4.</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人與食物</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5.</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安全、急救</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6.</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藥物教育</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7.</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健康心理</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8.</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健康促進與疾病預防</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9.</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消費者健康</a:t>
            </a:r>
          </a:p>
          <a:p>
            <a:pPr eaLnBrk="0" hangingPunct="0">
              <a:lnSpc>
                <a:spcPct val="115000"/>
              </a:lnSpc>
              <a:tabLst>
                <a:tab pos="539750" algn="l"/>
              </a:tabLst>
              <a:defRPr/>
            </a:pP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10.</a:t>
            </a:r>
            <a:r>
              <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Times New Roman" pitchFamily="18" charset="0"/>
              </a:rPr>
              <a:t>   </a:t>
            </a:r>
            <a:r>
              <a:rPr lang="zh-TW" altLang="en-US"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環境教育</a:t>
            </a:r>
            <a:endParaRPr lang="en-US" altLang="zh-TW" sz="2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sp>
        <p:nvSpPr>
          <p:cNvPr id="5" name="矩形 4"/>
          <p:cNvSpPr/>
          <p:nvPr/>
        </p:nvSpPr>
        <p:spPr>
          <a:xfrm>
            <a:off x="4788024" y="2636912"/>
            <a:ext cx="3600400" cy="2936188"/>
          </a:xfrm>
          <a:prstGeom prst="rect">
            <a:avLst/>
          </a:prstGeom>
          <a:solidFill>
            <a:srgbClr val="FFFF00"/>
          </a:solidFill>
        </p:spPr>
        <p:txBody>
          <a:bodyPr>
            <a:spAutoFit/>
          </a:bodyPr>
          <a:lstStyle/>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自我覺察</a:t>
            </a:r>
            <a:r>
              <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a:t>
            </a: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分析影響因素</a:t>
            </a:r>
            <a:r>
              <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a:t>
            </a:r>
          </a:p>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解決問題</a:t>
            </a:r>
            <a:r>
              <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a:t>
            </a: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資訊獲得</a:t>
            </a:r>
            <a:r>
              <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a:t>
            </a:r>
            <a:endPar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endParaRPr>
          </a:p>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目標設定</a:t>
            </a:r>
            <a:endPar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endParaRPr>
          </a:p>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人際溝通</a:t>
            </a:r>
            <a:endPar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endParaRPr>
          </a:p>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做決定</a:t>
            </a:r>
            <a:endPar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endParaRPr>
          </a:p>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自主健康管理</a:t>
            </a:r>
            <a:endParaRPr lang="en-US" altLang="zh-TW"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endParaRPr>
          </a:p>
          <a:p>
            <a:pPr marL="342900" indent="-342900">
              <a:lnSpc>
                <a:spcPct val="110000"/>
              </a:lnSpc>
              <a:tabLst>
                <a:tab pos="2901950" algn="l"/>
              </a:tabLst>
              <a:defRPr/>
            </a:pPr>
            <a:r>
              <a:rPr lang="zh-TW" altLang="en-US" sz="2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cs typeface="Arial" pitchFamily="34" charset="0"/>
              </a:rPr>
              <a:t>倡議宣導</a:t>
            </a:r>
          </a:p>
        </p:txBody>
      </p:sp>
      <p:sp>
        <p:nvSpPr>
          <p:cNvPr id="8" name="摺角紙張 7"/>
          <p:cNvSpPr/>
          <p:nvPr/>
        </p:nvSpPr>
        <p:spPr>
          <a:xfrm>
            <a:off x="4788024" y="5661248"/>
            <a:ext cx="4082926" cy="978191"/>
          </a:xfrm>
          <a:prstGeom prst="foldedCorner">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smtClean="0">
                <a:solidFill>
                  <a:srgbClr val="7030A0"/>
                </a:solidFill>
                <a:latin typeface="微軟正黑體" pitchFamily="34" charset="-120"/>
                <a:ea typeface="微軟正黑體" pitchFamily="34" charset="-120"/>
              </a:rPr>
              <a:t>撰寫出結合潮流、展望未來與符合我們現有國情的相關內容與向度</a:t>
            </a:r>
            <a:endParaRPr lang="zh-TW" altLang="en-US" sz="2000" b="1" dirty="0">
              <a:solidFill>
                <a:srgbClr val="7030A0"/>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2375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descr="C:\Documents and Settings\yuya\桌面\!cid_4400640D4A9B488599B6E83D45723F98@work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矩形 4"/>
          <p:cNvSpPr/>
          <p:nvPr/>
        </p:nvSpPr>
        <p:spPr>
          <a:xfrm>
            <a:off x="4572000" y="692696"/>
            <a:ext cx="4572000" cy="616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6156176" y="908720"/>
            <a:ext cx="1292662" cy="5760640"/>
          </a:xfrm>
          <a:prstGeom prst="rect">
            <a:avLst/>
          </a:prstGeom>
          <a:noFill/>
        </p:spPr>
        <p:txBody>
          <a:bodyPr vert="eaVert" wrap="square" rtlCol="0">
            <a:spAutoFit/>
          </a:bodyPr>
          <a:lstStyle/>
          <a:p>
            <a:r>
              <a:rPr lang="zh-TW" altLang="en-US" sz="7200" dirty="0" smtClean="0">
                <a:latin typeface="標楷體" pitchFamily="65" charset="-120"/>
                <a:ea typeface="標楷體" pitchFamily="65" charset="-120"/>
              </a:rPr>
              <a:t>現代的家長</a:t>
            </a:r>
            <a:r>
              <a:rPr lang="en-US" altLang="zh-TW" sz="7200" dirty="0" smtClean="0">
                <a:latin typeface="標楷體" pitchFamily="65" charset="-120"/>
                <a:ea typeface="標楷體" pitchFamily="65" charset="-120"/>
              </a:rPr>
              <a:t>…</a:t>
            </a:r>
            <a:endParaRPr lang="zh-TW" altLang="en-US" sz="7200" dirty="0">
              <a:latin typeface="標楷體" pitchFamily="65" charset="-120"/>
              <a:ea typeface="標楷體" pitchFamily="65" charset="-120"/>
            </a:endParaRPr>
          </a:p>
        </p:txBody>
      </p:sp>
      <p:sp>
        <p:nvSpPr>
          <p:cNvPr id="7" name="投影片編號版面配置區 6"/>
          <p:cNvSpPr>
            <a:spLocks noGrp="1"/>
          </p:cNvSpPr>
          <p:nvPr>
            <p:ph type="sldNum" sz="quarter" idx="15"/>
          </p:nvPr>
        </p:nvSpPr>
        <p:spPr/>
        <p:txBody>
          <a:bodyPr/>
          <a:lstStyle/>
          <a:p>
            <a:fld id="{360D444F-6567-420D-8327-BF0AAEBE1070}" type="slidenum">
              <a:rPr lang="zh-TW" altLang="en-US" smtClean="0"/>
              <a:pPr/>
              <a:t>7</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xmlns="" val="1481200429"/>
              </p:ext>
            </p:extLst>
          </p:nvPr>
        </p:nvGraphicFramePr>
        <p:xfrm>
          <a:off x="251520" y="116632"/>
          <a:ext cx="8640960" cy="6533567"/>
        </p:xfrm>
        <a:graphic>
          <a:graphicData uri="http://schemas.openxmlformats.org/drawingml/2006/table">
            <a:tbl>
              <a:tblPr/>
              <a:tblGrid>
                <a:gridCol w="532087"/>
                <a:gridCol w="1518310"/>
                <a:gridCol w="6590563"/>
              </a:tblGrid>
              <a:tr h="306811">
                <a:tc gridSpan="2">
                  <a:txBody>
                    <a:bodyPr/>
                    <a:lstStyle/>
                    <a:p>
                      <a:pPr algn="ctr">
                        <a:lnSpc>
                          <a:spcPts val="1680"/>
                        </a:lnSpc>
                        <a:spcAft>
                          <a:spcPts val="0"/>
                        </a:spcAft>
                      </a:pPr>
                      <a:r>
                        <a:rPr lang="zh-TW" sz="1600" kern="100" dirty="0">
                          <a:latin typeface="Times New Roman"/>
                          <a:ea typeface="標楷體"/>
                          <a:cs typeface="Calibri"/>
                        </a:rPr>
                        <a:t>內容標準</a:t>
                      </a:r>
                      <a:endParaRPr lang="zh-TW" sz="1600" kern="100" dirty="0">
                        <a:latin typeface="Calibri"/>
                        <a:ea typeface="新細明體"/>
                        <a:cs typeface="Calibri"/>
                      </a:endParaRPr>
                    </a:p>
                  </a:txBody>
                  <a:tcPr marL="28590" marR="28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hMerge="1">
                  <a:txBody>
                    <a:bodyPr/>
                    <a:lstStyle/>
                    <a:p>
                      <a:endParaRPr lang="zh-TW" altLang="en-US"/>
                    </a:p>
                  </a:txBody>
                  <a:tcPr/>
                </a:tc>
                <a:tc rowSpan="2">
                  <a:txBody>
                    <a:bodyPr/>
                    <a:lstStyle/>
                    <a:p>
                      <a:pPr algn="ctr">
                        <a:lnSpc>
                          <a:spcPts val="1680"/>
                        </a:lnSpc>
                        <a:spcAft>
                          <a:spcPts val="0"/>
                        </a:spcAft>
                      </a:pPr>
                      <a:r>
                        <a:rPr lang="zh-TW" sz="1600" kern="100">
                          <a:latin typeface="Times New Roman"/>
                          <a:ea typeface="標楷體"/>
                          <a:cs typeface="Calibri"/>
                        </a:rPr>
                        <a:t>概念整合與說明</a:t>
                      </a:r>
                      <a:endParaRPr lang="zh-TW" sz="1600" kern="10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r>
              <a:tr h="305224">
                <a:tc>
                  <a:txBody>
                    <a:bodyPr/>
                    <a:lstStyle/>
                    <a:p>
                      <a:pPr algn="ctr">
                        <a:lnSpc>
                          <a:spcPts val="1680"/>
                        </a:lnSpc>
                        <a:spcAft>
                          <a:spcPts val="0"/>
                        </a:spcAft>
                      </a:pPr>
                      <a:r>
                        <a:rPr lang="zh-TW" sz="1600" kern="100" dirty="0">
                          <a:latin typeface="Times New Roman"/>
                          <a:ea typeface="標楷體"/>
                          <a:cs typeface="Calibri"/>
                        </a:rPr>
                        <a:t>主題</a:t>
                      </a:r>
                      <a:endParaRPr lang="zh-TW" sz="1600" kern="100" dirty="0">
                        <a:latin typeface="Calibri"/>
                        <a:ea typeface="新細明體"/>
                        <a:cs typeface="Calibri"/>
                      </a:endParaRPr>
                    </a:p>
                  </a:txBody>
                  <a:tcPr marL="28590" marR="28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1680"/>
                        </a:lnSpc>
                        <a:spcAft>
                          <a:spcPts val="0"/>
                        </a:spcAft>
                      </a:pPr>
                      <a:r>
                        <a:rPr lang="zh-TW" sz="1600" kern="100" dirty="0">
                          <a:latin typeface="Times New Roman"/>
                          <a:ea typeface="標楷體"/>
                          <a:cs typeface="Calibri"/>
                        </a:rPr>
                        <a:t>次主題</a:t>
                      </a:r>
                      <a:endParaRPr lang="zh-TW" sz="1600" kern="100" dirty="0">
                        <a:latin typeface="Calibri"/>
                        <a:ea typeface="新細明體"/>
                        <a:cs typeface="Calibri"/>
                      </a:endParaRPr>
                    </a:p>
                  </a:txBody>
                  <a:tcPr marL="28590" marR="28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vMerge="1">
                  <a:txBody>
                    <a:bodyPr/>
                    <a:lstStyle/>
                    <a:p>
                      <a:endParaRPr lang="zh-TW" altLang="en-US"/>
                    </a:p>
                  </a:txBody>
                  <a:tcPr/>
                </a:tc>
              </a:tr>
              <a:tr h="909096">
                <a:tc rowSpan="2">
                  <a:txBody>
                    <a:bodyPr/>
                    <a:lstStyle/>
                    <a:p>
                      <a:pPr algn="ctr">
                        <a:lnSpc>
                          <a:spcPts val="1680"/>
                        </a:lnSpc>
                        <a:spcAft>
                          <a:spcPts val="0"/>
                        </a:spcAft>
                      </a:pPr>
                      <a:r>
                        <a:rPr lang="zh-TW" sz="1600" kern="100" dirty="0">
                          <a:solidFill>
                            <a:srgbClr val="000000"/>
                          </a:solidFill>
                          <a:latin typeface="Times New Roman"/>
                          <a:ea typeface="標楷體"/>
                          <a:cs typeface="Calibri"/>
                        </a:rPr>
                        <a:t>認知</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健康知識</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能認識全人健康</a:t>
                      </a:r>
                      <a:r>
                        <a:rPr lang="en-US" sz="1600" kern="100" dirty="0">
                          <a:effectLst/>
                          <a:latin typeface="Times New Roman"/>
                          <a:ea typeface="標楷體"/>
                          <a:cs typeface="新細明體"/>
                        </a:rPr>
                        <a:t>(total well-being)</a:t>
                      </a:r>
                      <a:r>
                        <a:rPr lang="zh-TW" sz="1600" kern="100" dirty="0">
                          <a:effectLst/>
                          <a:latin typeface="Times New Roman"/>
                          <a:ea typeface="標楷體"/>
                          <a:cs typeface="新細明體"/>
                        </a:rPr>
                        <a:t>概念與其多層次意義，瞭解各健康議題知識內涵，描述行為與健康之間的關聯性與提出看法。</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096">
                <a:tc vMerge="1">
                  <a:txBody>
                    <a:bodyPr/>
                    <a:lstStyle/>
                    <a:p>
                      <a:endParaRPr lang="zh-TW" altLang="en-US"/>
                    </a:p>
                  </a:txBody>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技能概念</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能理解健康生活技能的概念，認識健康自我管理的生活型態，提出促進健康生活品質的策略或行動。</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063">
                <a:tc rowSpan="2">
                  <a:txBody>
                    <a:bodyPr/>
                    <a:lstStyle/>
                    <a:p>
                      <a:pPr algn="ctr">
                        <a:lnSpc>
                          <a:spcPts val="1680"/>
                        </a:lnSpc>
                        <a:spcAft>
                          <a:spcPts val="0"/>
                        </a:spcAft>
                      </a:pPr>
                      <a:r>
                        <a:rPr lang="zh-TW" sz="1600" kern="0" dirty="0">
                          <a:solidFill>
                            <a:srgbClr val="000000"/>
                          </a:solidFill>
                          <a:latin typeface="Times New Roman"/>
                          <a:ea typeface="標楷體"/>
                          <a:cs typeface="新細明體"/>
                        </a:rPr>
                        <a:t>情意</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健康覺察</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Times New Roman"/>
                        </a:rPr>
                        <a:t>能關心健康議題與影響健康相關的因素，體察在健康方面對自我內在想法的影響。</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063">
                <a:tc vMerge="1">
                  <a:txBody>
                    <a:bodyPr/>
                    <a:lstStyle/>
                    <a:p>
                      <a:endParaRPr lang="zh-TW" altLang="en-US"/>
                    </a:p>
                  </a:txBody>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正向態度</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能培養個人的健康信念，形塑健康價值觀，以建立個人生活情境中的自我效能。</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548">
                <a:tc rowSpan="2">
                  <a:txBody>
                    <a:bodyPr/>
                    <a:lstStyle/>
                    <a:p>
                      <a:pPr algn="ctr">
                        <a:lnSpc>
                          <a:spcPts val="1680"/>
                        </a:lnSpc>
                        <a:spcAft>
                          <a:spcPts val="0"/>
                        </a:spcAft>
                      </a:pPr>
                      <a:r>
                        <a:rPr lang="zh-TW" sz="1600" kern="0">
                          <a:solidFill>
                            <a:srgbClr val="000000"/>
                          </a:solidFill>
                          <a:latin typeface="Times New Roman"/>
                          <a:ea typeface="標楷體"/>
                          <a:cs typeface="新細明體"/>
                        </a:rPr>
                        <a:t>技能</a:t>
                      </a:r>
                      <a:endParaRPr lang="zh-TW" sz="1600" kern="10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健康技能</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能操作健康相關技能以達成維護健康的目標。</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474">
                <a:tc vMerge="1">
                  <a:txBody>
                    <a:bodyPr/>
                    <a:lstStyle/>
                    <a:p>
                      <a:endParaRPr lang="zh-TW" altLang="en-US"/>
                    </a:p>
                  </a:txBody>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生活技能</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能演練自我調適、人際溝通互動、決策與批判的技能，以解決健康問題。</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096">
                <a:tc rowSpan="2">
                  <a:txBody>
                    <a:bodyPr/>
                    <a:lstStyle/>
                    <a:p>
                      <a:pPr algn="ctr">
                        <a:lnSpc>
                          <a:spcPts val="1680"/>
                        </a:lnSpc>
                        <a:spcAft>
                          <a:spcPts val="0"/>
                        </a:spcAft>
                      </a:pPr>
                      <a:r>
                        <a:rPr lang="zh-TW" sz="1600" kern="100">
                          <a:solidFill>
                            <a:srgbClr val="000000"/>
                          </a:solidFill>
                          <a:latin typeface="Times New Roman"/>
                          <a:ea typeface="標楷體"/>
                          <a:cs typeface="Calibri"/>
                        </a:rPr>
                        <a:t>行為</a:t>
                      </a:r>
                      <a:endParaRPr lang="zh-TW" sz="1600" kern="10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1680"/>
                        </a:lnSpc>
                        <a:spcAft>
                          <a:spcPts val="0"/>
                        </a:spcAft>
                      </a:pPr>
                      <a:r>
                        <a:rPr lang="zh-TW" sz="1600" kern="0" dirty="0">
                          <a:solidFill>
                            <a:srgbClr val="000000"/>
                          </a:solidFill>
                          <a:latin typeface="Times New Roman"/>
                          <a:ea typeface="標楷體"/>
                          <a:cs typeface="新細明體"/>
                        </a:rPr>
                        <a:t>自我管理</a:t>
                      </a:r>
                      <a:endParaRPr lang="zh-TW" sz="16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能運用健康資訊、產品與服務，在過程中能自我監督與反省修正，表現出促進健康及減少健康風險的行為。</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09096">
                <a:tc vMerge="1">
                  <a:txBody>
                    <a:bodyPr/>
                    <a:lstStyle/>
                    <a:p>
                      <a:endParaRPr lang="zh-TW" altLang="en-US"/>
                    </a:p>
                  </a:txBody>
                  <a:tcPr/>
                </a:tc>
                <a:tc>
                  <a:txBody>
                    <a:bodyPr/>
                    <a:lstStyle/>
                    <a:p>
                      <a:pPr algn="ctr">
                        <a:lnSpc>
                          <a:spcPts val="1680"/>
                        </a:lnSpc>
                        <a:spcAft>
                          <a:spcPts val="0"/>
                        </a:spcAft>
                      </a:pPr>
                      <a:r>
                        <a:rPr lang="zh-TW" sz="1600" kern="0">
                          <a:solidFill>
                            <a:srgbClr val="000000"/>
                          </a:solidFill>
                          <a:latin typeface="Times New Roman"/>
                          <a:ea typeface="標楷體"/>
                          <a:cs typeface="新細明體"/>
                        </a:rPr>
                        <a:t>倡議宣導</a:t>
                      </a:r>
                      <a:endParaRPr lang="zh-TW" sz="1600" kern="10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2100"/>
                        </a:lnSpc>
                        <a:spcAft>
                          <a:spcPts val="0"/>
                        </a:spcAft>
                      </a:pPr>
                      <a:r>
                        <a:rPr lang="zh-TW" sz="1600" kern="100" dirty="0">
                          <a:effectLst/>
                          <a:latin typeface="Times New Roman"/>
                          <a:ea typeface="標楷體"/>
                          <a:cs typeface="新細明體"/>
                        </a:rPr>
                        <a:t>為增進群體的健康，能表明自己促進健康的立場，展現出對他人健康行為的影響力。</a:t>
                      </a:r>
                      <a:endParaRPr lang="zh-TW" sz="16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矩形 2"/>
          <p:cNvSpPr/>
          <p:nvPr/>
        </p:nvSpPr>
        <p:spPr>
          <a:xfrm>
            <a:off x="2339752" y="836712"/>
            <a:ext cx="6552728" cy="5688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zh-TW" sz="4000" b="1" dirty="0">
                <a:latin typeface="微軟正黑體" pitchFamily="34" charset="-120"/>
                <a:ea typeface="微軟正黑體" pitchFamily="34" charset="-120"/>
              </a:rPr>
              <a:t>【青春檔案】</a:t>
            </a:r>
            <a:r>
              <a:rPr lang="zh-TW" altLang="zh-TW" sz="4000" dirty="0">
                <a:latin typeface="微軟正黑體" pitchFamily="34" charset="-120"/>
                <a:ea typeface="微軟正黑體" pitchFamily="34" charset="-120"/>
              </a:rPr>
              <a:t>曉青和是大春是國中生，以下他們的青春期困擾，請選擇一個情境角色，根據『問題解決』技能步驟，協助他們解決問題？</a:t>
            </a:r>
          </a:p>
          <a:p>
            <a:endParaRPr lang="zh-TW" altLang="en-US" sz="4000" dirty="0">
              <a:latin typeface="微軟正黑體" pitchFamily="34" charset="-120"/>
              <a:ea typeface="微軟正黑體" pitchFamily="34" charset="-120"/>
            </a:endParaRPr>
          </a:p>
        </p:txBody>
      </p:sp>
      <p:sp>
        <p:nvSpPr>
          <p:cNvPr id="5" name="Rectangle 2"/>
          <p:cNvSpPr>
            <a:spLocks noGrp="1" noChangeArrowheads="1"/>
          </p:cNvSpPr>
          <p:nvPr>
            <p:ph type="title"/>
          </p:nvPr>
        </p:nvSpPr>
        <p:spPr>
          <a:xfrm>
            <a:off x="755576" y="260648"/>
            <a:ext cx="7293496" cy="906016"/>
          </a:xfrm>
          <a:extLst/>
        </p:spPr>
        <p:txBody>
          <a:bodyPr lIns="92075" tIns="46038" rIns="92075" bIns="46038">
            <a:normAutofit/>
          </a:bodyPr>
          <a:lstStyle/>
          <a:p>
            <a:pPr algn="ctr">
              <a:defRPr/>
            </a:pPr>
            <a:r>
              <a:rPr lang="zh-TW" altLang="en-US"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認知</a:t>
            </a:r>
            <a:r>
              <a:rPr lang="en-US" altLang="zh-TW"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a:t>
            </a:r>
            <a:r>
              <a:rPr lang="zh-TW" altLang="en-US"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技能概念  </a:t>
            </a:r>
            <a:r>
              <a:rPr lang="zh-TW" altLang="en-US" sz="4800" dirty="0" smtClean="0">
                <a:ln w="18415" cmpd="sng">
                  <a:solidFill>
                    <a:srgbClr val="FFFFFF"/>
                  </a:solidFill>
                  <a:prstDash val="solid"/>
                </a:ln>
                <a:solidFill>
                  <a:schemeClr val="accent1">
                    <a:lumMod val="75000"/>
                  </a:schemeClr>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示例</a:t>
            </a:r>
            <a:endParaRPr lang="en-US" altLang="zh-TW" sz="4800" dirty="0" smtClean="0">
              <a:ln w="18415" cmpd="sng">
                <a:solidFill>
                  <a:srgbClr val="FFFFFF"/>
                </a:solidFill>
                <a:prstDash val="solid"/>
              </a:ln>
              <a:solidFill>
                <a:schemeClr val="accent1">
                  <a:lumMod val="75000"/>
                </a:schemeClr>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xmlns="" val="28978957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sym typeface="Wingdings"/>
              </a:rPr>
              <a:t></a:t>
            </a:r>
            <a:r>
              <a:rPr lang="zh-TW" altLang="zh-TW" dirty="0" smtClean="0"/>
              <a:t>曉青說</a:t>
            </a:r>
            <a:r>
              <a:rPr lang="zh-TW" altLang="en-US" dirty="0" smtClean="0"/>
              <a:t> </a:t>
            </a:r>
            <a:r>
              <a:rPr lang="en-US" altLang="zh-TW" dirty="0" smtClean="0"/>
              <a:t>or</a:t>
            </a:r>
            <a:r>
              <a:rPr lang="zh-TW" altLang="en-US" dirty="0" smtClean="0"/>
              <a:t> </a:t>
            </a:r>
            <a:r>
              <a:rPr lang="en-US" altLang="zh-TW" dirty="0" smtClean="0">
                <a:sym typeface="Wingdings"/>
              </a:rPr>
              <a:t></a:t>
            </a:r>
            <a:r>
              <a:rPr lang="zh-TW" altLang="zh-TW" dirty="0" smtClean="0"/>
              <a:t>大春說</a:t>
            </a:r>
            <a:endParaRPr lang="zh-TW" altLang="en-US" dirty="0"/>
          </a:p>
        </p:txBody>
      </p:sp>
      <p:pic>
        <p:nvPicPr>
          <p:cNvPr id="16386" name="Picture 2"/>
          <p:cNvPicPr>
            <a:picLocks noChangeAspect="1" noChangeArrowheads="1"/>
          </p:cNvPicPr>
          <p:nvPr/>
        </p:nvPicPr>
        <p:blipFill>
          <a:blip r:embed="rId2" cstate="print"/>
          <a:srcRect l="18710" t="51050" r="17242" b="23750"/>
          <a:stretch>
            <a:fillRect/>
          </a:stretch>
        </p:blipFill>
        <p:spPr bwMode="auto">
          <a:xfrm>
            <a:off x="1259632" y="1412777"/>
            <a:ext cx="6624736" cy="2808312"/>
          </a:xfrm>
          <a:prstGeom prst="rect">
            <a:avLst/>
          </a:prstGeom>
          <a:noFill/>
          <a:ln w="9525">
            <a:noFill/>
            <a:miter lim="800000"/>
            <a:headEnd/>
            <a:tailEnd/>
          </a:ln>
        </p:spPr>
      </p:pic>
      <p:sp>
        <p:nvSpPr>
          <p:cNvPr id="2" name="圓角矩形圖說文字 1"/>
          <p:cNvSpPr/>
          <p:nvPr/>
        </p:nvSpPr>
        <p:spPr>
          <a:xfrm>
            <a:off x="1259632" y="4509120"/>
            <a:ext cx="6840760" cy="1944216"/>
          </a:xfrm>
          <a:prstGeom prst="wedgeRoundRectCallout">
            <a:avLst>
              <a:gd name="adj1" fmla="val 1382"/>
              <a:gd name="adj2" fmla="val -761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zh-TW" altLang="zh-TW" sz="2400" dirty="0" smtClean="0">
                <a:solidFill>
                  <a:srgbClr val="002060"/>
                </a:solidFill>
                <a:latin typeface="微軟正黑體" pitchFamily="34" charset="-120"/>
                <a:ea typeface="微軟正黑體" pitchFamily="34" charset="-120"/>
              </a:rPr>
              <a:t>本</a:t>
            </a:r>
            <a:r>
              <a:rPr lang="zh-TW" altLang="en-US" sz="2400" dirty="0" smtClean="0">
                <a:solidFill>
                  <a:srgbClr val="002060"/>
                </a:solidFill>
                <a:latin typeface="微軟正黑體" pitchFamily="34" charset="-120"/>
                <a:ea typeface="微軟正黑體" pitchFamily="34" charset="-120"/>
              </a:rPr>
              <a:t>示例</a:t>
            </a:r>
            <a:r>
              <a:rPr lang="zh-TW" altLang="zh-TW" sz="2400" dirty="0" smtClean="0">
                <a:solidFill>
                  <a:srgbClr val="002060"/>
                </a:solidFill>
                <a:latin typeface="微軟正黑體" pitchFamily="34" charset="-120"/>
                <a:ea typeface="微軟正黑體" pitchFamily="34" charset="-120"/>
              </a:rPr>
              <a:t>旨在</a:t>
            </a:r>
            <a:r>
              <a:rPr lang="zh-TW" altLang="zh-TW" sz="2400" dirty="0">
                <a:solidFill>
                  <a:srgbClr val="002060"/>
                </a:solidFill>
                <a:latin typeface="微軟正黑體" pitchFamily="34" charset="-120"/>
                <a:ea typeface="微軟正黑體" pitchFamily="34" charset="-120"/>
              </a:rPr>
              <a:t>評量學生是否能瞭解健康相關技能的概念（生活技巧的步驟、方法）、是否能瞭解促進健康的策略（健康自我管理的行動、方法與原則）。</a:t>
            </a:r>
          </a:p>
        </p:txBody>
      </p:sp>
    </p:spTree>
    <p:extLst>
      <p:ext uri="{BB962C8B-B14F-4D97-AF65-F5344CB8AC3E}">
        <p14:creationId xmlns:p14="http://schemas.microsoft.com/office/powerpoint/2010/main" xmlns="" val="893351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323528" y="1340768"/>
            <a:ext cx="7200800" cy="3273227"/>
          </a:xfrm>
        </p:spPr>
        <p:txBody>
          <a:bodyPr>
            <a:noAutofit/>
          </a:bodyPr>
          <a:lstStyle/>
          <a:p>
            <a:pPr>
              <a:buNone/>
            </a:pPr>
            <a:r>
              <a:rPr lang="en-US" altLang="zh-TW" sz="3600" dirty="0" smtClean="0">
                <a:latin typeface="微軟正黑體" pitchFamily="34" charset="-120"/>
                <a:ea typeface="微軟正黑體" pitchFamily="34" charset="-120"/>
                <a:sym typeface="Wingdings"/>
              </a:rPr>
              <a:t></a:t>
            </a:r>
            <a:r>
              <a:rPr lang="zh-TW" altLang="zh-TW" sz="3600" dirty="0" smtClean="0">
                <a:latin typeface="標楷體" pitchFamily="65" charset="-120"/>
                <a:ea typeface="標楷體" pitchFamily="65" charset="-120"/>
              </a:rPr>
              <a:t>想要改善的問題</a:t>
            </a:r>
          </a:p>
          <a:p>
            <a:pPr>
              <a:buNone/>
            </a:pPr>
            <a:r>
              <a:rPr lang="en-US" altLang="zh-TW" sz="3600" dirty="0" smtClean="0">
                <a:latin typeface="標楷體" pitchFamily="65" charset="-120"/>
                <a:ea typeface="標楷體" pitchFamily="65" charset="-120"/>
                <a:sym typeface="Wingdings"/>
              </a:rPr>
              <a:t></a:t>
            </a:r>
            <a:r>
              <a:rPr lang="zh-TW" altLang="zh-TW" sz="3600" dirty="0" smtClean="0">
                <a:latin typeface="標楷體" pitchFamily="65" charset="-120"/>
                <a:ea typeface="標楷體" pitchFamily="65" charset="-120"/>
              </a:rPr>
              <a:t>形成問題可能的原因</a:t>
            </a:r>
          </a:p>
          <a:p>
            <a:pPr>
              <a:buNone/>
            </a:pPr>
            <a:r>
              <a:rPr lang="en-US" altLang="zh-TW" sz="3600" dirty="0" smtClean="0">
                <a:latin typeface="標楷體" pitchFamily="65" charset="-120"/>
                <a:ea typeface="標楷體" pitchFamily="65" charset="-120"/>
                <a:sym typeface="Wingdings"/>
              </a:rPr>
              <a:t></a:t>
            </a:r>
            <a:r>
              <a:rPr lang="zh-TW" altLang="zh-TW" sz="3600" dirty="0" smtClean="0">
                <a:latin typeface="標楷體" pitchFamily="65" charset="-120"/>
                <a:ea typeface="標楷體" pitchFamily="65" charset="-120"/>
              </a:rPr>
              <a:t>可能遇到的阻力與助力</a:t>
            </a:r>
          </a:p>
          <a:p>
            <a:pPr>
              <a:buNone/>
            </a:pPr>
            <a:r>
              <a:rPr lang="en-US" altLang="zh-TW" sz="3600" dirty="0" smtClean="0">
                <a:latin typeface="標楷體" pitchFamily="65" charset="-120"/>
                <a:ea typeface="標楷體" pitchFamily="65" charset="-120"/>
                <a:sym typeface="Wingdings"/>
              </a:rPr>
              <a:t></a:t>
            </a:r>
            <a:r>
              <a:rPr lang="zh-TW" altLang="zh-TW" sz="3600" dirty="0" smtClean="0">
                <a:latin typeface="標楷體" pitchFamily="65" charset="-120"/>
                <a:ea typeface="標楷體" pitchFamily="65" charset="-120"/>
              </a:rPr>
              <a:t>尋求可以解決問題的方法</a:t>
            </a:r>
          </a:p>
          <a:p>
            <a:pPr>
              <a:buNone/>
            </a:pPr>
            <a:r>
              <a:rPr lang="en-US" altLang="zh-TW" sz="3600" dirty="0" smtClean="0">
                <a:latin typeface="標楷體" pitchFamily="65" charset="-120"/>
                <a:ea typeface="標楷體" pitchFamily="65" charset="-120"/>
                <a:sym typeface="Wingdings"/>
              </a:rPr>
              <a:t></a:t>
            </a:r>
            <a:r>
              <a:rPr lang="zh-TW" altLang="zh-TW" sz="3600" dirty="0" smtClean="0">
                <a:latin typeface="標楷體" pitchFamily="65" charset="-120"/>
                <a:ea typeface="標楷體" pitchFamily="65" charset="-120"/>
              </a:rPr>
              <a:t>選擇最可行的方法</a:t>
            </a:r>
            <a:endParaRPr lang="zh-TW" altLang="en-US" sz="3600" dirty="0">
              <a:latin typeface="標楷體" pitchFamily="65" charset="-120"/>
              <a:ea typeface="標楷體" pitchFamily="65" charset="-120"/>
            </a:endParaRPr>
          </a:p>
        </p:txBody>
      </p:sp>
      <p:sp>
        <p:nvSpPr>
          <p:cNvPr id="6" name="標題 3"/>
          <p:cNvSpPr txBox="1">
            <a:spLocks/>
          </p:cNvSpPr>
          <p:nvPr/>
        </p:nvSpPr>
        <p:spPr bwMode="auto">
          <a:xfrm>
            <a:off x="395536" y="4581128"/>
            <a:ext cx="8229600" cy="1143000"/>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標楷體" pitchFamily="65" charset="-120"/>
              </a:defRPr>
            </a:lvl2pPr>
            <a:lvl3pPr algn="ctr" rtl="0" eaLnBrk="0" fontAlgn="base" hangingPunct="0">
              <a:spcBef>
                <a:spcPct val="0"/>
              </a:spcBef>
              <a:spcAft>
                <a:spcPct val="0"/>
              </a:spcAft>
              <a:defRPr kumimoji="1" sz="4400">
                <a:solidFill>
                  <a:schemeClr val="tx2"/>
                </a:solidFill>
                <a:latin typeface="Arial" charset="0"/>
                <a:ea typeface="標楷體" pitchFamily="65" charset="-120"/>
              </a:defRPr>
            </a:lvl3pPr>
            <a:lvl4pPr algn="ctr" rtl="0" eaLnBrk="0" fontAlgn="base" hangingPunct="0">
              <a:spcBef>
                <a:spcPct val="0"/>
              </a:spcBef>
              <a:spcAft>
                <a:spcPct val="0"/>
              </a:spcAft>
              <a:defRPr kumimoji="1" sz="4400">
                <a:solidFill>
                  <a:schemeClr val="tx2"/>
                </a:solidFill>
                <a:latin typeface="Arial" charset="0"/>
                <a:ea typeface="標楷體" pitchFamily="65" charset="-120"/>
              </a:defRPr>
            </a:lvl4pPr>
            <a:lvl5pPr algn="ctr" rtl="0" eaLnBrk="0" fontAlgn="base" hangingPunct="0">
              <a:spcBef>
                <a:spcPct val="0"/>
              </a:spcBef>
              <a:spcAft>
                <a:spcPct val="0"/>
              </a:spcAft>
              <a:defRPr kumimoji="1" sz="4400">
                <a:solidFill>
                  <a:schemeClr val="tx2"/>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標楷體" pitchFamily="65" charset="-120"/>
              </a:defRPr>
            </a:lvl6pPr>
            <a:lvl7pPr marL="914400" algn="ctr" rtl="0" fontAlgn="base">
              <a:spcBef>
                <a:spcPct val="0"/>
              </a:spcBef>
              <a:spcAft>
                <a:spcPct val="0"/>
              </a:spcAft>
              <a:defRPr kumimoji="1" sz="4400">
                <a:solidFill>
                  <a:schemeClr val="tx2"/>
                </a:solidFill>
                <a:latin typeface="Arial" charset="0"/>
                <a:ea typeface="標楷體" pitchFamily="65" charset="-120"/>
              </a:defRPr>
            </a:lvl7pPr>
            <a:lvl8pPr marL="1371600" algn="ctr" rtl="0" fontAlgn="base">
              <a:spcBef>
                <a:spcPct val="0"/>
              </a:spcBef>
              <a:spcAft>
                <a:spcPct val="0"/>
              </a:spcAft>
              <a:defRPr kumimoji="1" sz="4400">
                <a:solidFill>
                  <a:schemeClr val="tx2"/>
                </a:solidFill>
                <a:latin typeface="Arial" charset="0"/>
                <a:ea typeface="標楷體" pitchFamily="65" charset="-120"/>
              </a:defRPr>
            </a:lvl8pPr>
            <a:lvl9pPr marL="1828800" algn="ctr" rtl="0" fontAlgn="base">
              <a:spcBef>
                <a:spcPct val="0"/>
              </a:spcBef>
              <a:spcAft>
                <a:spcPct val="0"/>
              </a:spcAft>
              <a:defRPr kumimoji="1" sz="4400">
                <a:solidFill>
                  <a:schemeClr val="tx2"/>
                </a:solidFill>
                <a:latin typeface="Arial" charset="0"/>
                <a:ea typeface="標楷體" pitchFamily="65" charset="-120"/>
              </a:defRPr>
            </a:lvl9pPr>
          </a:lstStyle>
          <a:p>
            <a:r>
              <a:rPr lang="zh-TW" altLang="en-US" dirty="0" smtClean="0">
                <a:solidFill>
                  <a:srgbClr val="C00000"/>
                </a:solidFill>
                <a:latin typeface="華康儷中黑" pitchFamily="49" charset="-120"/>
                <a:ea typeface="華康儷中黑" pitchFamily="49" charset="-120"/>
              </a:rPr>
              <a:t>應用「問題解決」技能認知歷程</a:t>
            </a:r>
            <a:endParaRPr lang="zh-TW" altLang="en-US" dirty="0">
              <a:solidFill>
                <a:srgbClr val="C00000"/>
              </a:solidFill>
              <a:latin typeface="華康儷中黑" pitchFamily="49" charset="-120"/>
              <a:ea typeface="華康儷中黑" pitchFamily="49" charset="-120"/>
            </a:endParaRPr>
          </a:p>
        </p:txBody>
      </p:sp>
      <p:sp>
        <p:nvSpPr>
          <p:cNvPr id="7" name="Rectangle 2"/>
          <p:cNvSpPr txBox="1">
            <a:spLocks noChangeArrowheads="1"/>
          </p:cNvSpPr>
          <p:nvPr/>
        </p:nvSpPr>
        <p:spPr bwMode="auto">
          <a:xfrm>
            <a:off x="1619672" y="260648"/>
            <a:ext cx="5832648" cy="990600"/>
          </a:xfrm>
          <a:prstGeom prst="rect">
            <a:avLst/>
          </a:prstGeom>
          <a:noFill/>
          <a:ln w="9525">
            <a:noFill/>
            <a:miter lim="800000"/>
            <a:headEnd/>
            <a:tailEnd/>
          </a:ln>
          <a:extLst/>
        </p:spPr>
        <p:txBody>
          <a:bodyPr vert="horz" wrap="square" lIns="92075" tIns="46038" rIns="92075" bIns="46038" numCol="1" anchor="ctr" anchorCtr="0" compatLnSpc="1">
            <a:prstTxWarp prst="textNoShape">
              <a:avLst/>
            </a:prstTxWarp>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標楷體" pitchFamily="65" charset="-120"/>
              </a:defRPr>
            </a:lvl2pPr>
            <a:lvl3pPr algn="ctr" rtl="0" eaLnBrk="0" fontAlgn="base" hangingPunct="0">
              <a:spcBef>
                <a:spcPct val="0"/>
              </a:spcBef>
              <a:spcAft>
                <a:spcPct val="0"/>
              </a:spcAft>
              <a:defRPr kumimoji="1" sz="4400">
                <a:solidFill>
                  <a:schemeClr val="tx2"/>
                </a:solidFill>
                <a:latin typeface="Arial" charset="0"/>
                <a:ea typeface="標楷體" pitchFamily="65" charset="-120"/>
              </a:defRPr>
            </a:lvl3pPr>
            <a:lvl4pPr algn="ctr" rtl="0" eaLnBrk="0" fontAlgn="base" hangingPunct="0">
              <a:spcBef>
                <a:spcPct val="0"/>
              </a:spcBef>
              <a:spcAft>
                <a:spcPct val="0"/>
              </a:spcAft>
              <a:defRPr kumimoji="1" sz="4400">
                <a:solidFill>
                  <a:schemeClr val="tx2"/>
                </a:solidFill>
                <a:latin typeface="Arial" charset="0"/>
                <a:ea typeface="標楷體" pitchFamily="65" charset="-120"/>
              </a:defRPr>
            </a:lvl4pPr>
            <a:lvl5pPr algn="ctr" rtl="0" eaLnBrk="0" fontAlgn="base" hangingPunct="0">
              <a:spcBef>
                <a:spcPct val="0"/>
              </a:spcBef>
              <a:spcAft>
                <a:spcPct val="0"/>
              </a:spcAft>
              <a:defRPr kumimoji="1" sz="4400">
                <a:solidFill>
                  <a:schemeClr val="tx2"/>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標楷體" pitchFamily="65" charset="-120"/>
              </a:defRPr>
            </a:lvl6pPr>
            <a:lvl7pPr marL="914400" algn="ctr" rtl="0" fontAlgn="base">
              <a:spcBef>
                <a:spcPct val="0"/>
              </a:spcBef>
              <a:spcAft>
                <a:spcPct val="0"/>
              </a:spcAft>
              <a:defRPr kumimoji="1" sz="4400">
                <a:solidFill>
                  <a:schemeClr val="tx2"/>
                </a:solidFill>
                <a:latin typeface="Arial" charset="0"/>
                <a:ea typeface="標楷體" pitchFamily="65" charset="-120"/>
              </a:defRPr>
            </a:lvl7pPr>
            <a:lvl8pPr marL="1371600" algn="ctr" rtl="0" fontAlgn="base">
              <a:spcBef>
                <a:spcPct val="0"/>
              </a:spcBef>
              <a:spcAft>
                <a:spcPct val="0"/>
              </a:spcAft>
              <a:defRPr kumimoji="1" sz="4400">
                <a:solidFill>
                  <a:schemeClr val="tx2"/>
                </a:solidFill>
                <a:latin typeface="Arial" charset="0"/>
                <a:ea typeface="標楷體" pitchFamily="65" charset="-120"/>
              </a:defRPr>
            </a:lvl8pPr>
            <a:lvl9pPr marL="1828800" algn="ctr" rtl="0" fontAlgn="base">
              <a:spcBef>
                <a:spcPct val="0"/>
              </a:spcBef>
              <a:spcAft>
                <a:spcPct val="0"/>
              </a:spcAft>
              <a:defRPr kumimoji="1" sz="4400">
                <a:solidFill>
                  <a:schemeClr val="tx2"/>
                </a:solidFill>
                <a:latin typeface="Arial" charset="0"/>
                <a:ea typeface="標楷體" pitchFamily="65" charset="-120"/>
              </a:defRPr>
            </a:lvl9pPr>
          </a:lstStyle>
          <a:p>
            <a:pPr eaLnBrk="1" hangingPunct="1">
              <a:defRPr/>
            </a:pPr>
            <a:r>
              <a:rPr lang="zh-TW" alt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檢視的項目</a:t>
            </a:r>
            <a:endParaRPr lang="en-US" altLang="zh-TW"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xmlns="" val="35507767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xmlns="" val="1481200429"/>
              </p:ext>
            </p:extLst>
          </p:nvPr>
        </p:nvGraphicFramePr>
        <p:xfrm>
          <a:off x="251520" y="476673"/>
          <a:ext cx="8640960" cy="5864240"/>
        </p:xfrm>
        <a:graphic>
          <a:graphicData uri="http://schemas.openxmlformats.org/drawingml/2006/table">
            <a:tbl>
              <a:tblPr/>
              <a:tblGrid>
                <a:gridCol w="532087"/>
                <a:gridCol w="1518310"/>
                <a:gridCol w="6590563"/>
              </a:tblGrid>
              <a:tr h="699996">
                <a:tc gridSpan="2">
                  <a:txBody>
                    <a:bodyPr/>
                    <a:lstStyle/>
                    <a:p>
                      <a:pPr algn="ctr">
                        <a:lnSpc>
                          <a:spcPts val="4000"/>
                        </a:lnSpc>
                        <a:spcAft>
                          <a:spcPts val="0"/>
                        </a:spcAft>
                      </a:pPr>
                      <a:r>
                        <a:rPr lang="zh-TW" sz="2800" kern="100" dirty="0">
                          <a:latin typeface="Times New Roman"/>
                          <a:ea typeface="標楷體"/>
                          <a:cs typeface="Calibri"/>
                        </a:rPr>
                        <a:t>內容標準</a:t>
                      </a:r>
                      <a:endParaRPr lang="zh-TW" sz="2800" kern="100" dirty="0">
                        <a:latin typeface="Calibri"/>
                        <a:ea typeface="新細明體"/>
                        <a:cs typeface="Calibri"/>
                      </a:endParaRPr>
                    </a:p>
                  </a:txBody>
                  <a:tcPr marL="28590" marR="28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hMerge="1">
                  <a:txBody>
                    <a:bodyPr/>
                    <a:lstStyle/>
                    <a:p>
                      <a:endParaRPr lang="zh-TW" altLang="en-US"/>
                    </a:p>
                  </a:txBody>
                  <a:tcPr/>
                </a:tc>
                <a:tc rowSpan="2">
                  <a:txBody>
                    <a:bodyPr/>
                    <a:lstStyle/>
                    <a:p>
                      <a:pPr algn="ctr">
                        <a:lnSpc>
                          <a:spcPts val="4000"/>
                        </a:lnSpc>
                        <a:spcAft>
                          <a:spcPts val="0"/>
                        </a:spcAft>
                      </a:pPr>
                      <a:r>
                        <a:rPr lang="zh-TW" sz="2800" kern="100">
                          <a:latin typeface="Times New Roman"/>
                          <a:ea typeface="標楷體"/>
                          <a:cs typeface="Calibri"/>
                        </a:rPr>
                        <a:t>概念整合與說明</a:t>
                      </a:r>
                      <a:endParaRPr lang="zh-TW" sz="2800" kern="10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r>
              <a:tr h="696376">
                <a:tc>
                  <a:txBody>
                    <a:bodyPr/>
                    <a:lstStyle/>
                    <a:p>
                      <a:pPr algn="ctr">
                        <a:lnSpc>
                          <a:spcPts val="4000"/>
                        </a:lnSpc>
                        <a:spcAft>
                          <a:spcPts val="0"/>
                        </a:spcAft>
                      </a:pPr>
                      <a:r>
                        <a:rPr lang="zh-TW" sz="2800" kern="100" dirty="0">
                          <a:latin typeface="Times New Roman"/>
                          <a:ea typeface="標楷體"/>
                          <a:cs typeface="Calibri"/>
                        </a:rPr>
                        <a:t>主題</a:t>
                      </a:r>
                      <a:endParaRPr lang="zh-TW" sz="2800" kern="100" dirty="0">
                        <a:latin typeface="Calibri"/>
                        <a:ea typeface="新細明體"/>
                        <a:cs typeface="Calibri"/>
                      </a:endParaRPr>
                    </a:p>
                  </a:txBody>
                  <a:tcPr marL="28590" marR="28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4000"/>
                        </a:lnSpc>
                        <a:spcAft>
                          <a:spcPts val="0"/>
                        </a:spcAft>
                      </a:pPr>
                      <a:r>
                        <a:rPr lang="zh-TW" sz="2800" kern="100" dirty="0">
                          <a:latin typeface="Times New Roman"/>
                          <a:ea typeface="標楷體"/>
                          <a:cs typeface="Calibri"/>
                        </a:rPr>
                        <a:t>次主題</a:t>
                      </a:r>
                      <a:endParaRPr lang="zh-TW" sz="2800" kern="100" dirty="0">
                        <a:latin typeface="Calibri"/>
                        <a:ea typeface="新細明體"/>
                        <a:cs typeface="Calibri"/>
                      </a:endParaRPr>
                    </a:p>
                  </a:txBody>
                  <a:tcPr marL="28590" marR="28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vMerge="1">
                  <a:txBody>
                    <a:bodyPr/>
                    <a:lstStyle/>
                    <a:p>
                      <a:endParaRPr lang="zh-TW" altLang="en-US"/>
                    </a:p>
                  </a:txBody>
                  <a:tcPr/>
                </a:tc>
              </a:tr>
              <a:tr h="2074122">
                <a:tc rowSpan="2">
                  <a:txBody>
                    <a:bodyPr/>
                    <a:lstStyle/>
                    <a:p>
                      <a:pPr algn="ctr">
                        <a:lnSpc>
                          <a:spcPts val="4000"/>
                        </a:lnSpc>
                        <a:spcAft>
                          <a:spcPts val="0"/>
                        </a:spcAft>
                      </a:pPr>
                      <a:r>
                        <a:rPr lang="zh-TW" sz="2800" kern="100" dirty="0">
                          <a:solidFill>
                            <a:srgbClr val="000000"/>
                          </a:solidFill>
                          <a:latin typeface="Times New Roman"/>
                          <a:ea typeface="標楷體"/>
                          <a:cs typeface="Calibri"/>
                        </a:rPr>
                        <a:t>認知</a:t>
                      </a:r>
                      <a:endParaRPr lang="zh-TW" sz="28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ctr">
                        <a:lnSpc>
                          <a:spcPts val="4000"/>
                        </a:lnSpc>
                        <a:spcAft>
                          <a:spcPts val="0"/>
                        </a:spcAft>
                      </a:pPr>
                      <a:r>
                        <a:rPr lang="zh-TW" sz="2800" kern="0" dirty="0">
                          <a:solidFill>
                            <a:srgbClr val="000000"/>
                          </a:solidFill>
                          <a:latin typeface="Times New Roman"/>
                          <a:ea typeface="標楷體"/>
                          <a:cs typeface="新細明體"/>
                        </a:rPr>
                        <a:t>健康知識</a:t>
                      </a:r>
                      <a:endParaRPr lang="zh-TW" sz="28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4000"/>
                        </a:lnSpc>
                        <a:spcAft>
                          <a:spcPts val="0"/>
                        </a:spcAft>
                      </a:pPr>
                      <a:r>
                        <a:rPr lang="zh-TW" sz="2800" kern="100" dirty="0">
                          <a:effectLst/>
                          <a:latin typeface="Times New Roman"/>
                          <a:ea typeface="標楷體"/>
                          <a:cs typeface="新細明體"/>
                        </a:rPr>
                        <a:t>能認識全人健康</a:t>
                      </a:r>
                      <a:r>
                        <a:rPr lang="en-US" sz="2800" kern="100" dirty="0">
                          <a:effectLst/>
                          <a:latin typeface="Times New Roman"/>
                          <a:ea typeface="標楷體"/>
                          <a:cs typeface="新細明體"/>
                        </a:rPr>
                        <a:t>(total well-being)</a:t>
                      </a:r>
                      <a:r>
                        <a:rPr lang="zh-TW" sz="2800" kern="100" dirty="0">
                          <a:effectLst/>
                          <a:latin typeface="Times New Roman"/>
                          <a:ea typeface="標楷體"/>
                          <a:cs typeface="新細明體"/>
                        </a:rPr>
                        <a:t>概念與其多層次意義，瞭解各健康議題知識內涵，描述行為與健康之間的關聯性與提出看法。</a:t>
                      </a:r>
                      <a:endParaRPr lang="zh-TW" sz="28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4122">
                <a:tc vMerge="1">
                  <a:txBody>
                    <a:bodyPr/>
                    <a:lstStyle/>
                    <a:p>
                      <a:endParaRPr lang="zh-TW" altLang="en-US"/>
                    </a:p>
                  </a:txBody>
                  <a:tcPr/>
                </a:tc>
                <a:tc>
                  <a:txBody>
                    <a:bodyPr/>
                    <a:lstStyle/>
                    <a:p>
                      <a:pPr algn="ctr">
                        <a:lnSpc>
                          <a:spcPts val="4000"/>
                        </a:lnSpc>
                        <a:spcAft>
                          <a:spcPts val="0"/>
                        </a:spcAft>
                      </a:pPr>
                      <a:r>
                        <a:rPr lang="zh-TW" sz="2800" kern="0" dirty="0">
                          <a:solidFill>
                            <a:srgbClr val="000000"/>
                          </a:solidFill>
                          <a:latin typeface="Times New Roman"/>
                          <a:ea typeface="標楷體"/>
                          <a:cs typeface="新細明體"/>
                        </a:rPr>
                        <a:t>技能概念</a:t>
                      </a:r>
                      <a:endParaRPr lang="zh-TW" sz="2800" kern="100" dirty="0">
                        <a:latin typeface="Calibri"/>
                        <a:ea typeface="新細明體"/>
                        <a:cs typeface="Calibri"/>
                      </a:endParaRPr>
                    </a:p>
                  </a:txBody>
                  <a:tcPr marL="28590" marR="28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E7BC"/>
                    </a:solidFill>
                  </a:tcPr>
                </a:tc>
                <a:tc>
                  <a:txBody>
                    <a:bodyPr/>
                    <a:lstStyle/>
                    <a:p>
                      <a:pPr algn="just">
                        <a:lnSpc>
                          <a:spcPts val="4000"/>
                        </a:lnSpc>
                        <a:spcAft>
                          <a:spcPts val="0"/>
                        </a:spcAft>
                      </a:pPr>
                      <a:r>
                        <a:rPr lang="zh-TW" sz="2800" kern="100" dirty="0">
                          <a:effectLst/>
                          <a:latin typeface="Times New Roman"/>
                          <a:ea typeface="標楷體"/>
                          <a:cs typeface="新細明體"/>
                        </a:rPr>
                        <a:t>能理解健康生活技能的概念，認識健康自我管理的生活型態，提出促進健康生活品質的策略或行動。</a:t>
                      </a:r>
                      <a:endParaRPr lang="zh-TW" sz="2800" kern="100" dirty="0">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75</a:t>
            </a:fld>
            <a:endParaRPr lang="zh-TW" altLang="en-US"/>
          </a:p>
        </p:txBody>
      </p:sp>
      <p:graphicFrame>
        <p:nvGraphicFramePr>
          <p:cNvPr id="5" name="內容版面配置區 3"/>
          <p:cNvGraphicFramePr>
            <a:graphicFrameLocks/>
          </p:cNvGraphicFramePr>
          <p:nvPr>
            <p:extLst>
              <p:ext uri="{D42A27DB-BD31-4B8C-83A1-F6EECF244321}">
                <p14:modId xmlns:p14="http://schemas.microsoft.com/office/powerpoint/2010/main" xmlns="" val="1762339196"/>
              </p:ext>
            </p:extLst>
          </p:nvPr>
        </p:nvGraphicFramePr>
        <p:xfrm>
          <a:off x="251520" y="404664"/>
          <a:ext cx="8640961" cy="5759593"/>
        </p:xfrm>
        <a:graphic>
          <a:graphicData uri="http://schemas.openxmlformats.org/drawingml/2006/table">
            <a:tbl>
              <a:tblPr firstRow="1" firstCol="1" lastRow="1" lastCol="1" bandRow="1" bandCol="1">
                <a:tableStyleId>{5C22544A-7EE6-4342-B048-85BDC9FD1C3A}</a:tableStyleId>
              </a:tblPr>
              <a:tblGrid>
                <a:gridCol w="1612459"/>
                <a:gridCol w="1613272"/>
                <a:gridCol w="1613272"/>
                <a:gridCol w="1613272"/>
                <a:gridCol w="1613272"/>
                <a:gridCol w="575414"/>
              </a:tblGrid>
              <a:tr h="428308">
                <a:tc rowSpan="2">
                  <a:txBody>
                    <a:bodyPr/>
                    <a:lstStyle/>
                    <a:p>
                      <a:pPr algn="ctr">
                        <a:lnSpc>
                          <a:spcPct val="100000"/>
                        </a:lnSpc>
                        <a:spcAft>
                          <a:spcPts val="0"/>
                        </a:spcAft>
                      </a:pPr>
                      <a:r>
                        <a:rPr lang="en-US" sz="2000" b="0" kern="100" dirty="0">
                          <a:solidFill>
                            <a:schemeClr val="tx1"/>
                          </a:solidFill>
                          <a:effectLst/>
                          <a:latin typeface="微軟正黑體" pitchFamily="34" charset="-120"/>
                          <a:ea typeface="微軟正黑體" pitchFamily="34" charset="-120"/>
                        </a:rPr>
                        <a:t> </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gridSpan="5">
                  <a:txBody>
                    <a:bodyPr/>
                    <a:lstStyle/>
                    <a:p>
                      <a:pPr algn="ctr">
                        <a:lnSpc>
                          <a:spcPct val="100000"/>
                        </a:lnSpc>
                        <a:spcAft>
                          <a:spcPts val="0"/>
                        </a:spcAft>
                      </a:pPr>
                      <a:r>
                        <a:rPr lang="zh-TW" sz="2400" b="1" kern="100" dirty="0" smtClean="0">
                          <a:solidFill>
                            <a:schemeClr val="tx1"/>
                          </a:solidFill>
                          <a:effectLst/>
                          <a:latin typeface="微軟正黑體" pitchFamily="34" charset="-120"/>
                          <a:ea typeface="微軟正黑體" pitchFamily="34" charset="-120"/>
                        </a:rPr>
                        <a:t>表現</a:t>
                      </a:r>
                      <a:r>
                        <a:rPr lang="zh-TW" altLang="en-US" sz="2400" b="1" kern="100" dirty="0" smtClean="0">
                          <a:solidFill>
                            <a:schemeClr val="tx1"/>
                          </a:solidFill>
                          <a:effectLst/>
                          <a:latin typeface="微軟正黑體" pitchFamily="34" charset="-120"/>
                          <a:ea typeface="微軟正黑體" pitchFamily="34" charset="-120"/>
                        </a:rPr>
                        <a:t>等級</a:t>
                      </a:r>
                      <a:endParaRPr lang="zh-TW" sz="24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37365">
                <a:tc vMerge="1">
                  <a:txBody>
                    <a:bodyPr/>
                    <a:lstStyle/>
                    <a:p>
                      <a:endParaRPr lang="zh-TW" altLang="en-US"/>
                    </a:p>
                  </a:txBody>
                  <a:tcP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A</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B</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C</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D</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0" kern="100" dirty="0">
                          <a:solidFill>
                            <a:schemeClr val="tx1"/>
                          </a:solidFill>
                          <a:effectLst/>
                          <a:latin typeface="微軟正黑體" pitchFamily="34" charset="-120"/>
                          <a:ea typeface="微軟正黑體" pitchFamily="34" charset="-120"/>
                        </a:rPr>
                        <a:t>E</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r>
              <a:tr h="2197416">
                <a:tc>
                  <a:txBody>
                    <a:bodyPr/>
                    <a:lstStyle/>
                    <a:p>
                      <a:pPr algn="ctr">
                        <a:lnSpc>
                          <a:spcPct val="100000"/>
                        </a:lnSpc>
                        <a:spcAft>
                          <a:spcPts val="0"/>
                        </a:spcAft>
                      </a:pPr>
                      <a:r>
                        <a:rPr lang="zh-TW" sz="2800" b="1" kern="100" dirty="0" smtClean="0">
                          <a:solidFill>
                            <a:schemeClr val="tx1"/>
                          </a:solidFill>
                          <a:effectLst/>
                          <a:latin typeface="微軟正黑體" pitchFamily="34" charset="-120"/>
                          <a:ea typeface="微軟正黑體" pitchFamily="34" charset="-120"/>
                        </a:rPr>
                        <a:t>技能</a:t>
                      </a:r>
                      <a:r>
                        <a:rPr lang="zh-TW" altLang="en-US" sz="2800" b="1" kern="100" dirty="0" smtClean="0">
                          <a:solidFill>
                            <a:schemeClr val="tx1"/>
                          </a:solidFill>
                          <a:effectLst/>
                          <a:latin typeface="微軟正黑體" pitchFamily="34" charset="-120"/>
                          <a:ea typeface="微軟正黑體" pitchFamily="34" charset="-120"/>
                        </a:rPr>
                        <a:t>概念</a:t>
                      </a:r>
                      <a:r>
                        <a:rPr lang="zh-TW" sz="2800" b="1" kern="100" dirty="0" smtClean="0">
                          <a:solidFill>
                            <a:schemeClr val="tx1"/>
                          </a:solidFill>
                          <a:effectLst/>
                          <a:latin typeface="微軟正黑體" pitchFamily="34" charset="-120"/>
                          <a:ea typeface="微軟正黑體" pitchFamily="34" charset="-120"/>
                        </a:rPr>
                        <a:t> </a:t>
                      </a:r>
                      <a:endParaRPr lang="zh-TW" sz="28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2800" b="0" kern="100" dirty="0">
                          <a:solidFill>
                            <a:schemeClr val="tx1"/>
                          </a:solidFill>
                          <a:latin typeface="Calibri"/>
                          <a:ea typeface="標楷體"/>
                          <a:cs typeface="新細明體"/>
                        </a:rPr>
                        <a:t>能理解健康相關技能的完整概念，認識促進</a:t>
                      </a:r>
                      <a:r>
                        <a:rPr lang="zh-TW" sz="2800" b="0" kern="1200" dirty="0">
                          <a:solidFill>
                            <a:schemeClr val="tx1"/>
                          </a:solidFill>
                          <a:latin typeface="Calibri"/>
                          <a:ea typeface="標楷體"/>
                          <a:cs typeface="新細明體"/>
                        </a:rPr>
                        <a:t>健康的行動策略，具備提升健康</a:t>
                      </a:r>
                      <a:r>
                        <a:rPr lang="zh-TW" sz="2800" b="0" kern="100" dirty="0">
                          <a:solidFill>
                            <a:schemeClr val="tx1"/>
                          </a:solidFill>
                          <a:latin typeface="Calibri"/>
                          <a:ea typeface="標楷體"/>
                          <a:cs typeface="新細明體"/>
                        </a:rPr>
                        <a:t>自我管理生活的知識。</a:t>
                      </a:r>
                      <a:endParaRPr lang="zh-TW" sz="2800" b="0" kern="100" dirty="0">
                        <a:solidFill>
                          <a:schemeClr val="tx1"/>
                        </a:solidFill>
                        <a:latin typeface="Calibri"/>
                        <a:ea typeface="新細明體"/>
                        <a:cs typeface="Calibri"/>
                      </a:endParaRPr>
                    </a:p>
                  </a:txBody>
                  <a:tcPr marL="68580" marR="68580" marT="0" marB="0"/>
                </a:tc>
                <a:tc>
                  <a:txBody>
                    <a:bodyPr/>
                    <a:lstStyle/>
                    <a:p>
                      <a:pPr>
                        <a:spcAft>
                          <a:spcPts val="0"/>
                        </a:spcAft>
                      </a:pPr>
                      <a:r>
                        <a:rPr lang="zh-TW" sz="2800" b="0" kern="100" dirty="0">
                          <a:solidFill>
                            <a:schemeClr val="tx1"/>
                          </a:solidFill>
                          <a:latin typeface="Calibri"/>
                          <a:ea typeface="標楷體"/>
                          <a:cs typeface="新細明體"/>
                        </a:rPr>
                        <a:t>能理解健康相關技能的基本概念，認識促進</a:t>
                      </a:r>
                      <a:r>
                        <a:rPr lang="zh-TW" sz="2800" b="0" kern="1200" dirty="0">
                          <a:solidFill>
                            <a:schemeClr val="tx1"/>
                          </a:solidFill>
                          <a:latin typeface="Calibri"/>
                          <a:ea typeface="標楷體"/>
                          <a:cs typeface="新細明體"/>
                        </a:rPr>
                        <a:t>健康的行動原則，具有建立健康</a:t>
                      </a:r>
                      <a:r>
                        <a:rPr lang="zh-TW" sz="2800" b="0" kern="100" dirty="0">
                          <a:solidFill>
                            <a:schemeClr val="tx1"/>
                          </a:solidFill>
                          <a:latin typeface="Calibri"/>
                          <a:ea typeface="標楷體"/>
                          <a:cs typeface="新細明體"/>
                        </a:rPr>
                        <a:t>自我管理生活的知識。</a:t>
                      </a:r>
                      <a:endParaRPr lang="zh-TW" sz="2800" b="0" kern="100" dirty="0">
                        <a:solidFill>
                          <a:schemeClr val="tx1"/>
                        </a:solidFill>
                        <a:latin typeface="Calibri"/>
                        <a:ea typeface="新細明體"/>
                        <a:cs typeface="Calibri"/>
                      </a:endParaRPr>
                    </a:p>
                  </a:txBody>
                  <a:tcPr marL="68580" marR="68580" marT="0" marB="0"/>
                </a:tc>
                <a:tc>
                  <a:txBody>
                    <a:bodyPr/>
                    <a:lstStyle/>
                    <a:p>
                      <a:pPr>
                        <a:spcAft>
                          <a:spcPts val="0"/>
                        </a:spcAft>
                      </a:pPr>
                      <a:r>
                        <a:rPr lang="zh-TW" sz="2800" b="0" kern="100" dirty="0">
                          <a:solidFill>
                            <a:schemeClr val="tx1"/>
                          </a:solidFill>
                          <a:latin typeface="Calibri"/>
                          <a:ea typeface="標楷體"/>
                          <a:cs typeface="新細明體"/>
                        </a:rPr>
                        <a:t>能瞭解健康相關技能的簡單概念，認識衛生保健的基本原則，具有辨識</a:t>
                      </a:r>
                      <a:r>
                        <a:rPr lang="zh-TW" sz="2800" b="0" kern="1200" dirty="0">
                          <a:solidFill>
                            <a:schemeClr val="tx1"/>
                          </a:solidFill>
                          <a:latin typeface="Calibri"/>
                          <a:ea typeface="標楷體"/>
                          <a:cs typeface="新細明體"/>
                        </a:rPr>
                        <a:t>健康</a:t>
                      </a:r>
                      <a:r>
                        <a:rPr lang="zh-TW" sz="2800" b="0" kern="100" dirty="0">
                          <a:solidFill>
                            <a:schemeClr val="tx1"/>
                          </a:solidFill>
                          <a:latin typeface="Calibri"/>
                          <a:ea typeface="標楷體"/>
                          <a:cs typeface="新細明體"/>
                        </a:rPr>
                        <a:t>自我管理生活型態的知識。</a:t>
                      </a:r>
                      <a:endParaRPr lang="zh-TW" sz="2800" b="0" kern="100" dirty="0">
                        <a:solidFill>
                          <a:schemeClr val="tx1"/>
                        </a:solidFill>
                        <a:latin typeface="Calibri"/>
                        <a:ea typeface="新細明體"/>
                        <a:cs typeface="Calibri"/>
                      </a:endParaRPr>
                    </a:p>
                  </a:txBody>
                  <a:tcPr marL="68580" marR="68580" marT="0" marB="0"/>
                </a:tc>
                <a:tc>
                  <a:txBody>
                    <a:bodyPr/>
                    <a:lstStyle/>
                    <a:p>
                      <a:pPr>
                        <a:spcAft>
                          <a:spcPts val="0"/>
                        </a:spcAft>
                      </a:pPr>
                      <a:r>
                        <a:rPr lang="zh-TW" sz="2800" b="0" kern="100" dirty="0">
                          <a:solidFill>
                            <a:schemeClr val="tx1"/>
                          </a:solidFill>
                          <a:latin typeface="Calibri"/>
                          <a:ea typeface="標楷體"/>
                          <a:cs typeface="新細明體"/>
                        </a:rPr>
                        <a:t>能有限地瞭解健康相關技能的簡單概念，部分認識衛生保健的基本原則。</a:t>
                      </a:r>
                      <a:endParaRPr lang="zh-TW" sz="2800" b="0" kern="100" dirty="0">
                        <a:solidFill>
                          <a:schemeClr val="tx1"/>
                        </a:solidFill>
                        <a:latin typeface="Calibri"/>
                        <a:ea typeface="新細明體"/>
                        <a:cs typeface="Calibri"/>
                      </a:endParaRPr>
                    </a:p>
                  </a:txBody>
                  <a:tcPr marL="68580" marR="68580" marT="0" marB="0"/>
                </a:tc>
                <a:tc>
                  <a:txBody>
                    <a:bodyPr/>
                    <a:lstStyle/>
                    <a:p>
                      <a:pPr algn="ctr">
                        <a:lnSpc>
                          <a:spcPct val="100000"/>
                        </a:lnSpc>
                        <a:spcAft>
                          <a:spcPts val="0"/>
                        </a:spcAft>
                      </a:pPr>
                      <a:r>
                        <a:rPr lang="zh-TW" sz="2800" b="0" kern="100" dirty="0">
                          <a:solidFill>
                            <a:schemeClr val="tx1"/>
                          </a:solidFill>
                          <a:effectLst/>
                          <a:latin typeface="標楷體" pitchFamily="65" charset="-120"/>
                          <a:ea typeface="標楷體" pitchFamily="65" charset="-120"/>
                        </a:rPr>
                        <a:t>未</a:t>
                      </a:r>
                    </a:p>
                    <a:p>
                      <a:pPr algn="ctr">
                        <a:lnSpc>
                          <a:spcPct val="100000"/>
                        </a:lnSpc>
                        <a:spcAft>
                          <a:spcPts val="0"/>
                        </a:spcAft>
                      </a:pPr>
                      <a:r>
                        <a:rPr lang="zh-TW" sz="2800" b="0" kern="100" dirty="0">
                          <a:solidFill>
                            <a:schemeClr val="tx1"/>
                          </a:solidFill>
                          <a:effectLst/>
                          <a:latin typeface="標楷體" pitchFamily="65" charset="-120"/>
                          <a:ea typeface="標楷體" pitchFamily="65" charset="-120"/>
                        </a:rPr>
                        <a:t>達</a:t>
                      </a:r>
                    </a:p>
                    <a:p>
                      <a:pPr algn="ctr">
                        <a:lnSpc>
                          <a:spcPct val="100000"/>
                        </a:lnSpc>
                        <a:spcAft>
                          <a:spcPts val="0"/>
                        </a:spcAft>
                      </a:pPr>
                      <a:r>
                        <a:rPr lang="en-US" sz="2800" b="0" kern="100" dirty="0">
                          <a:solidFill>
                            <a:schemeClr val="tx1"/>
                          </a:solidFill>
                          <a:effectLst/>
                          <a:latin typeface="標楷體" pitchFamily="65" charset="-120"/>
                          <a:ea typeface="標楷體" pitchFamily="65" charset="-120"/>
                        </a:rPr>
                        <a:t>D</a:t>
                      </a:r>
                      <a:endParaRPr lang="zh-TW" sz="2800" b="0" kern="100" dirty="0">
                        <a:solidFill>
                          <a:schemeClr val="tx1"/>
                        </a:solidFill>
                        <a:effectLst/>
                        <a:latin typeface="標楷體" pitchFamily="65" charset="-120"/>
                        <a:ea typeface="標楷體" pitchFamily="65" charset="-120"/>
                      </a:endParaRPr>
                    </a:p>
                    <a:p>
                      <a:pPr algn="ctr">
                        <a:lnSpc>
                          <a:spcPct val="100000"/>
                        </a:lnSpc>
                        <a:spcAft>
                          <a:spcPts val="0"/>
                        </a:spcAft>
                      </a:pPr>
                      <a:r>
                        <a:rPr lang="zh-TW" sz="2800" b="0" kern="100" dirty="0">
                          <a:solidFill>
                            <a:schemeClr val="tx1"/>
                          </a:solidFill>
                          <a:effectLst/>
                          <a:latin typeface="標楷體" pitchFamily="65" charset="-120"/>
                          <a:ea typeface="標楷體" pitchFamily="65" charset="-120"/>
                        </a:rPr>
                        <a:t>級</a:t>
                      </a:r>
                      <a:endParaRPr lang="zh-TW" sz="2800" b="0" kern="100" dirty="0">
                        <a:solidFill>
                          <a:schemeClr val="tx1"/>
                        </a:solidFill>
                        <a:effectLst/>
                        <a:latin typeface="標楷體" pitchFamily="65" charset="-120"/>
                        <a:ea typeface="標楷體" pitchFamily="65" charset="-120"/>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188640"/>
            <a:ext cx="6665168" cy="926976"/>
          </a:xfrm>
        </p:spPr>
        <p:txBody>
          <a:bodyPr>
            <a:normAutofit/>
          </a:bodyPr>
          <a:lstStyle/>
          <a:p>
            <a:pPr algn="ctr"/>
            <a:r>
              <a:rPr lang="zh-TW" altLang="en-US" sz="44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評分規準</a:t>
            </a:r>
            <a:endParaRPr lang="zh-TW" altLang="en-US" sz="4000" dirty="0"/>
          </a:p>
        </p:txBody>
      </p:sp>
      <p:sp>
        <p:nvSpPr>
          <p:cNvPr id="3" name="內容版面配置區 2"/>
          <p:cNvSpPr>
            <a:spLocks noGrp="1"/>
          </p:cNvSpPr>
          <p:nvPr>
            <p:ph sz="quarter" idx="1"/>
          </p:nvPr>
        </p:nvSpPr>
        <p:spPr>
          <a:xfrm>
            <a:off x="395536" y="1196752"/>
            <a:ext cx="8363272" cy="5661248"/>
          </a:xfrm>
        </p:spPr>
        <p:txBody>
          <a:bodyPr>
            <a:noAutofit/>
          </a:bodyPr>
          <a:lstStyle/>
          <a:p>
            <a:r>
              <a:rPr lang="en-US" altLang="zh-TW" dirty="0" smtClean="0">
                <a:latin typeface="標楷體" pitchFamily="65" charset="-120"/>
                <a:ea typeface="標楷體" pitchFamily="65" charset="-120"/>
              </a:rPr>
              <a:t>A</a:t>
            </a:r>
            <a:r>
              <a:rPr lang="zh-TW" altLang="zh-TW" dirty="0" smtClean="0">
                <a:latin typeface="標楷體" pitchFamily="65" charset="-120"/>
                <a:ea typeface="標楷體" pitchFamily="65" charset="-120"/>
              </a:rPr>
              <a:t>等級：</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回答正確且完整，問題解決過程</a:t>
            </a:r>
            <a:r>
              <a:rPr lang="zh-TW" altLang="en-US" dirty="0" smtClean="0">
                <a:latin typeface="標楷體" pitchFamily="65" charset="-120"/>
                <a:ea typeface="標楷體" pitchFamily="65" charset="-120"/>
              </a:rPr>
              <a:t>（</a:t>
            </a:r>
            <a:r>
              <a:rPr lang="zh-TW" altLang="zh-TW" dirty="0" smtClean="0">
                <a:latin typeface="標楷體" pitchFamily="65" charset="-120"/>
                <a:ea typeface="標楷體" pitchFamily="65" charset="-120"/>
              </a:rPr>
              <a:t>找問題、列出解決方法、選定方法</a:t>
            </a:r>
            <a:r>
              <a:rPr lang="zh-TW" altLang="en-US" dirty="0" smtClean="0">
                <a:latin typeface="標楷體" pitchFamily="65" charset="-120"/>
                <a:ea typeface="標楷體" pitchFamily="65" charset="-120"/>
              </a:rPr>
              <a:t>）</a:t>
            </a:r>
            <a:r>
              <a:rPr lang="zh-TW" altLang="zh-TW" dirty="0" smtClean="0">
                <a:latin typeface="標楷體" pitchFamily="65" charset="-120"/>
                <a:ea typeface="標楷體" pitchFamily="65" charset="-120"/>
              </a:rPr>
              <a:t>中的思考脈絡有條理、且前後連貫。</a:t>
            </a:r>
          </a:p>
          <a:p>
            <a:r>
              <a:rPr lang="en-US" altLang="zh-TW" dirty="0" smtClean="0">
                <a:latin typeface="標楷體" pitchFamily="65" charset="-120"/>
                <a:ea typeface="標楷體" pitchFamily="65" charset="-120"/>
              </a:rPr>
              <a:t>B</a:t>
            </a:r>
            <a:r>
              <a:rPr lang="zh-TW" altLang="zh-TW" dirty="0" smtClean="0">
                <a:latin typeface="標楷體" pitchFamily="65" charset="-120"/>
                <a:ea typeface="標楷體" pitchFamily="65" charset="-120"/>
              </a:rPr>
              <a:t>等級：</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每題皆回答且正確，完整度稍微不足。問題解決過程中的思考脈絡前後連貫。 </a:t>
            </a:r>
          </a:p>
          <a:p>
            <a:r>
              <a:rPr lang="en-US" altLang="zh-TW" dirty="0" smtClean="0">
                <a:latin typeface="標楷體" pitchFamily="65" charset="-120"/>
                <a:ea typeface="標楷體" pitchFamily="65" charset="-120"/>
              </a:rPr>
              <a:t>C</a:t>
            </a:r>
            <a:r>
              <a:rPr lang="zh-TW" altLang="zh-TW" dirty="0" smtClean="0">
                <a:latin typeface="標楷體" pitchFamily="65" charset="-120"/>
                <a:ea typeface="標楷體" pitchFamily="65" charset="-120"/>
              </a:rPr>
              <a:t>等級：</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非每題皆回答</a:t>
            </a:r>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rPr>
              <a:t>1~2</a:t>
            </a:r>
            <a:r>
              <a:rPr lang="zh-TW" altLang="zh-TW" dirty="0" smtClean="0">
                <a:latin typeface="標楷體" pitchFamily="65" charset="-120"/>
                <a:ea typeface="標楷體" pitchFamily="65" charset="-120"/>
              </a:rPr>
              <a:t>個缺漏</a:t>
            </a:r>
            <a:r>
              <a:rPr lang="zh-TW" altLang="en-US" dirty="0" smtClean="0">
                <a:latin typeface="標楷體" pitchFamily="65" charset="-120"/>
                <a:ea typeface="標楷體" pitchFamily="65" charset="-120"/>
              </a:rPr>
              <a:t>）</a:t>
            </a:r>
            <a:r>
              <a:rPr lang="zh-TW" altLang="zh-TW" dirty="0" smtClean="0">
                <a:latin typeface="標楷體" pitchFamily="65" charset="-120"/>
                <a:ea typeface="標楷體" pitchFamily="65" charset="-120"/>
              </a:rPr>
              <a:t>，完整度不足。問題解決過程的思考脈絡銜接不良。</a:t>
            </a:r>
          </a:p>
          <a:p>
            <a:r>
              <a:rPr lang="en-US" altLang="zh-TW" dirty="0" smtClean="0">
                <a:latin typeface="標楷體" pitchFamily="65" charset="-120"/>
                <a:ea typeface="標楷體" pitchFamily="65" charset="-120"/>
              </a:rPr>
              <a:t>D</a:t>
            </a:r>
            <a:r>
              <a:rPr lang="zh-TW" altLang="zh-TW" dirty="0" smtClean="0">
                <a:latin typeface="標楷體" pitchFamily="65" charset="-120"/>
                <a:ea typeface="標楷體" pitchFamily="65" charset="-120"/>
              </a:rPr>
              <a:t>等級：</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非每題皆回答，完整度低。問題解決過程的思考脈絡難以銜接、或答非所問。 </a:t>
            </a:r>
          </a:p>
          <a:p>
            <a:r>
              <a:rPr lang="en-US" altLang="zh-TW" dirty="0" smtClean="0">
                <a:latin typeface="標楷體" pitchFamily="65" charset="-120"/>
                <a:ea typeface="標楷體" pitchFamily="65" charset="-120"/>
              </a:rPr>
              <a:t>E</a:t>
            </a:r>
            <a:r>
              <a:rPr lang="zh-TW" altLang="zh-TW" dirty="0" smtClean="0">
                <a:latin typeface="標楷體" pitchFamily="65" charset="-120"/>
                <a:ea typeface="標楷體" pitchFamily="65" charset="-120"/>
              </a:rPr>
              <a:t>等級：</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未達</a:t>
            </a:r>
            <a:r>
              <a:rPr lang="en-US" altLang="zh-TW" dirty="0" smtClean="0">
                <a:latin typeface="標楷體" pitchFamily="65" charset="-120"/>
                <a:ea typeface="標楷體" pitchFamily="65" charset="-120"/>
              </a:rPr>
              <a:t>D</a:t>
            </a:r>
            <a:r>
              <a:rPr lang="zh-TW" altLang="zh-TW" dirty="0" smtClean="0">
                <a:latin typeface="標楷體" pitchFamily="65" charset="-120"/>
                <a:ea typeface="標楷體" pitchFamily="65" charset="-120"/>
              </a:rPr>
              <a:t>級。</a:t>
            </a: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76</a:t>
            </a:fld>
            <a:endParaRPr lang="zh-TW"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260648"/>
            <a:ext cx="8229600" cy="990600"/>
          </a:xfrm>
          <a:prstGeom prst="rect">
            <a:avLst/>
          </a:prstGeom>
          <a:noFill/>
          <a:ln w="9525">
            <a:noFill/>
            <a:miter lim="800000"/>
            <a:headEnd/>
            <a:tailEnd/>
          </a:ln>
          <a:extLst/>
        </p:spPr>
        <p:txBody>
          <a:bodyPr vert="horz" wrap="square" lIns="92075" tIns="46038" rIns="92075" bIns="46038" numCol="1" anchor="ctr" anchorCtr="0" compatLnSpc="1">
            <a:prstTxWarp prst="textNoShape">
              <a:avLst/>
            </a:prstTxWarp>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標楷體" pitchFamily="65" charset="-120"/>
              </a:defRPr>
            </a:lvl2pPr>
            <a:lvl3pPr algn="ctr" rtl="0" eaLnBrk="0" fontAlgn="base" hangingPunct="0">
              <a:spcBef>
                <a:spcPct val="0"/>
              </a:spcBef>
              <a:spcAft>
                <a:spcPct val="0"/>
              </a:spcAft>
              <a:defRPr kumimoji="1" sz="4400">
                <a:solidFill>
                  <a:schemeClr val="tx2"/>
                </a:solidFill>
                <a:latin typeface="Arial" charset="0"/>
                <a:ea typeface="標楷體" pitchFamily="65" charset="-120"/>
              </a:defRPr>
            </a:lvl3pPr>
            <a:lvl4pPr algn="ctr" rtl="0" eaLnBrk="0" fontAlgn="base" hangingPunct="0">
              <a:spcBef>
                <a:spcPct val="0"/>
              </a:spcBef>
              <a:spcAft>
                <a:spcPct val="0"/>
              </a:spcAft>
              <a:defRPr kumimoji="1" sz="4400">
                <a:solidFill>
                  <a:schemeClr val="tx2"/>
                </a:solidFill>
                <a:latin typeface="Arial" charset="0"/>
                <a:ea typeface="標楷體" pitchFamily="65" charset="-120"/>
              </a:defRPr>
            </a:lvl4pPr>
            <a:lvl5pPr algn="ctr" rtl="0" eaLnBrk="0" fontAlgn="base" hangingPunct="0">
              <a:spcBef>
                <a:spcPct val="0"/>
              </a:spcBef>
              <a:spcAft>
                <a:spcPct val="0"/>
              </a:spcAft>
              <a:defRPr kumimoji="1" sz="4400">
                <a:solidFill>
                  <a:schemeClr val="tx2"/>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標楷體" pitchFamily="65" charset="-120"/>
              </a:defRPr>
            </a:lvl6pPr>
            <a:lvl7pPr marL="914400" algn="ctr" rtl="0" fontAlgn="base">
              <a:spcBef>
                <a:spcPct val="0"/>
              </a:spcBef>
              <a:spcAft>
                <a:spcPct val="0"/>
              </a:spcAft>
              <a:defRPr kumimoji="1" sz="4400">
                <a:solidFill>
                  <a:schemeClr val="tx2"/>
                </a:solidFill>
                <a:latin typeface="Arial" charset="0"/>
                <a:ea typeface="標楷體" pitchFamily="65" charset="-120"/>
              </a:defRPr>
            </a:lvl7pPr>
            <a:lvl8pPr marL="1371600" algn="ctr" rtl="0" fontAlgn="base">
              <a:spcBef>
                <a:spcPct val="0"/>
              </a:spcBef>
              <a:spcAft>
                <a:spcPct val="0"/>
              </a:spcAft>
              <a:defRPr kumimoji="1" sz="4400">
                <a:solidFill>
                  <a:schemeClr val="tx2"/>
                </a:solidFill>
                <a:latin typeface="Arial" charset="0"/>
                <a:ea typeface="標楷體" pitchFamily="65" charset="-120"/>
              </a:defRPr>
            </a:lvl8pPr>
            <a:lvl9pPr marL="1828800" algn="ctr" rtl="0" fontAlgn="base">
              <a:spcBef>
                <a:spcPct val="0"/>
              </a:spcBef>
              <a:spcAft>
                <a:spcPct val="0"/>
              </a:spcAft>
              <a:defRPr kumimoji="1" sz="4400">
                <a:solidFill>
                  <a:schemeClr val="tx2"/>
                </a:solidFill>
                <a:latin typeface="Arial" charset="0"/>
                <a:ea typeface="標楷體" pitchFamily="65" charset="-120"/>
              </a:defRPr>
            </a:lvl9pPr>
          </a:lstStyle>
          <a:p>
            <a:pPr eaLnBrk="1" hangingPunct="1">
              <a:defRPr/>
            </a:pPr>
            <a:r>
              <a:rPr lang="zh-TW" altLang="en-US" sz="36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  </a:t>
            </a:r>
            <a:r>
              <a:rPr lang="zh-TW" altLang="en-US"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學生填答狀況</a:t>
            </a:r>
            <a:endParaRPr lang="en-US" altLang="zh-TW"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pic>
        <p:nvPicPr>
          <p:cNvPr id="7" name="內容版面配置區 6"/>
          <p:cNvPicPr>
            <a:picLocks noGrp="1"/>
          </p:cNvPicPr>
          <p:nvPr>
            <p:ph sz="quarter" idx="1"/>
          </p:nvPr>
        </p:nvPicPr>
        <p:blipFill rotWithShape="1">
          <a:blip r:embed="rId2" cstate="print">
            <a:extLst>
              <a:ext uri="{28A0092B-C50C-407E-A947-70E740481C1C}">
                <a14:useLocalDpi xmlns:a14="http://schemas.microsoft.com/office/drawing/2010/main" xmlns="" val="0"/>
              </a:ext>
            </a:extLst>
          </a:blip>
          <a:srcRect l="1268"/>
          <a:stretch/>
        </p:blipFill>
        <p:spPr bwMode="auto">
          <a:xfrm>
            <a:off x="323528" y="1196752"/>
            <a:ext cx="8424936" cy="5472608"/>
          </a:xfrm>
          <a:prstGeom prst="rect">
            <a:avLst/>
          </a:prstGeom>
          <a:noFill/>
          <a:ln>
            <a:solidFill>
              <a:schemeClr val="tx1"/>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1455736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78</a:t>
            </a:fld>
            <a:endParaRPr lang="zh-TW" altLang="en-US"/>
          </a:p>
        </p:txBody>
      </p:sp>
      <p:pic>
        <p:nvPicPr>
          <p:cNvPr id="5" name="內容版面配置區 4"/>
          <p:cNvPicPr>
            <a:picLocks noGrp="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692696"/>
            <a:ext cx="8352928" cy="5904656"/>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79</a:t>
            </a:fld>
            <a:endParaRPr lang="zh-TW" altLang="en-US"/>
          </a:p>
        </p:txBody>
      </p:sp>
      <p:pic>
        <p:nvPicPr>
          <p:cNvPr id="5" name="圖片 4"/>
          <p:cNvPicPr/>
          <p:nvPr/>
        </p:nvPicPr>
        <p:blipFill rotWithShape="1">
          <a:blip r:embed="rId2" cstate="print">
            <a:extLst>
              <a:ext uri="{28A0092B-C50C-407E-A947-70E740481C1C}">
                <a14:useLocalDpi xmlns:a14="http://schemas.microsoft.com/office/drawing/2010/main" xmlns="" val="0"/>
              </a:ext>
            </a:extLst>
          </a:blip>
          <a:srcRect l="796" t="1306"/>
          <a:stretch/>
        </p:blipFill>
        <p:spPr bwMode="auto">
          <a:xfrm>
            <a:off x="395536" y="548680"/>
            <a:ext cx="8280920" cy="6048672"/>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0"/>
            <a:ext cx="7467600" cy="1143000"/>
          </a:xfrm>
        </p:spPr>
        <p:txBody>
          <a:bodyPr>
            <a:noAutofit/>
          </a:bodyPr>
          <a:lstStyle/>
          <a:p>
            <a:pPr algn="ctr"/>
            <a:r>
              <a:rPr lang="zh-TW" altLang="en-US" sz="7200" dirty="0" smtClean="0">
                <a:solidFill>
                  <a:schemeClr val="tx1"/>
                </a:solidFill>
                <a:latin typeface="標楷體" pitchFamily="65" charset="-120"/>
                <a:ea typeface="標楷體" pitchFamily="65" charset="-120"/>
              </a:rPr>
              <a:t>現代的規定</a:t>
            </a:r>
            <a:endParaRPr lang="zh-TW" altLang="en-US" sz="7200" dirty="0">
              <a:solidFill>
                <a:schemeClr val="tx1"/>
              </a:solidFill>
              <a:latin typeface="標楷體" pitchFamily="65" charset="-120"/>
              <a:ea typeface="標楷體" pitchFamily="65" charset="-120"/>
            </a:endParaRPr>
          </a:p>
        </p:txBody>
      </p:sp>
      <p:sp>
        <p:nvSpPr>
          <p:cNvPr id="3" name="內容版面配置區 2"/>
          <p:cNvSpPr>
            <a:spLocks noGrp="1"/>
          </p:cNvSpPr>
          <p:nvPr>
            <p:ph sz="quarter" idx="1"/>
          </p:nvPr>
        </p:nvSpPr>
        <p:spPr>
          <a:xfrm>
            <a:off x="467544" y="1124744"/>
            <a:ext cx="7931224" cy="5733256"/>
          </a:xfrm>
        </p:spPr>
        <p:txBody>
          <a:bodyPr>
            <a:noAutofit/>
          </a:bodyPr>
          <a:lstStyle/>
          <a:p>
            <a:pPr>
              <a:lnSpc>
                <a:spcPct val="90000"/>
              </a:lnSpc>
            </a:pPr>
            <a:r>
              <a:rPr lang="zh-TW" altLang="en-US" sz="2800" dirty="0" smtClean="0">
                <a:latin typeface="Times New Roman" pitchFamily="18" charset="0"/>
                <a:ea typeface="標楷體" pitchFamily="65" charset="-120"/>
                <a:cs typeface="Times New Roman" pitchFamily="18" charset="0"/>
              </a:rPr>
              <a:t>教育部</a:t>
            </a:r>
            <a:r>
              <a:rPr lang="zh-TW" altLang="en-US" sz="2800" dirty="0">
                <a:latin typeface="Times New Roman" pitchFamily="18" charset="0"/>
                <a:ea typeface="標楷體" pitchFamily="65" charset="-120"/>
                <a:cs typeface="Times New Roman" pitchFamily="18" charset="0"/>
              </a:rPr>
              <a:t>國民及學前教育署函釋國民小學及國民中學學生成績評量準則第</a:t>
            </a:r>
            <a:r>
              <a:rPr lang="en-US" altLang="zh-TW" sz="2800" dirty="0">
                <a:latin typeface="Times New Roman" pitchFamily="18" charset="0"/>
                <a:ea typeface="標楷體" pitchFamily="65" charset="-120"/>
                <a:cs typeface="Times New Roman" pitchFamily="18" charset="0"/>
              </a:rPr>
              <a:t>11</a:t>
            </a:r>
            <a:r>
              <a:rPr lang="zh-TW" altLang="en-US" sz="2800" dirty="0">
                <a:latin typeface="Times New Roman" pitchFamily="18" charset="0"/>
                <a:ea typeface="標楷體" pitchFamily="65" charset="-120"/>
                <a:cs typeface="Times New Roman" pitchFamily="18" charset="0"/>
              </a:rPr>
              <a:t>條畢業證書核發</a:t>
            </a:r>
            <a:r>
              <a:rPr lang="zh-TW" altLang="en-US" sz="2800" dirty="0" smtClean="0">
                <a:latin typeface="Times New Roman" pitchFamily="18" charset="0"/>
                <a:ea typeface="標楷體" pitchFamily="65" charset="-120"/>
                <a:cs typeface="Times New Roman" pitchFamily="18" charset="0"/>
              </a:rPr>
              <a:t>規定：</a:t>
            </a:r>
            <a:r>
              <a:rPr lang="zh-TW" altLang="en-US" sz="2800" dirty="0">
                <a:latin typeface="Times New Roman" pitchFamily="18" charset="0"/>
                <a:ea typeface="標楷體" pitchFamily="65" charset="-120"/>
                <a:cs typeface="Times New Roman" pitchFamily="18" charset="0"/>
              </a:rPr>
              <a:t/>
            </a:r>
            <a:br>
              <a:rPr lang="zh-TW" altLang="en-US" sz="2800" dirty="0">
                <a:latin typeface="Times New Roman" pitchFamily="18" charset="0"/>
                <a:ea typeface="標楷體" pitchFamily="65" charset="-120"/>
                <a:cs typeface="Times New Roman" pitchFamily="18" charset="0"/>
              </a:rPr>
            </a:br>
            <a:r>
              <a:rPr lang="en-US" altLang="zh-TW" sz="2800" dirty="0" smtClean="0">
                <a:latin typeface="Times New Roman" pitchFamily="18" charset="0"/>
                <a:ea typeface="標楷體" pitchFamily="65" charset="-120"/>
                <a:cs typeface="Times New Roman" pitchFamily="18" charset="0"/>
              </a:rPr>
              <a:t/>
            </a:r>
            <a:br>
              <a:rPr lang="en-US" altLang="zh-TW" sz="2800" dirty="0" smtClean="0">
                <a:latin typeface="Times New Roman" pitchFamily="18" charset="0"/>
                <a:ea typeface="標楷體" pitchFamily="65" charset="-120"/>
                <a:cs typeface="Times New Roman" pitchFamily="18" charset="0"/>
              </a:rPr>
            </a:br>
            <a:r>
              <a:rPr lang="zh-TW" altLang="zh-TW" sz="2800" dirty="0" smtClean="0">
                <a:latin typeface="Times New Roman" pitchFamily="18" charset="0"/>
                <a:ea typeface="標楷體" pitchFamily="65" charset="-120"/>
                <a:cs typeface="Times New Roman" pitchFamily="18" charset="0"/>
              </a:rPr>
              <a:t>國民中小學學生修業期滿，符合下列規定者，為成績及格由學校發給畢業證書；未達畢業標準者，發給修業證明書：</a:t>
            </a:r>
          </a:p>
          <a:p>
            <a:pPr>
              <a:lnSpc>
                <a:spcPct val="90000"/>
              </a:lnSpc>
              <a:buFont typeface="Arial" charset="0"/>
              <a:buNone/>
            </a:pPr>
            <a:r>
              <a:rPr lang="zh-TW" altLang="zh-TW" sz="2800" dirty="0" smtClean="0">
                <a:latin typeface="Times New Roman" pitchFamily="18" charset="0"/>
                <a:ea typeface="標楷體" pitchFamily="65" charset="-120"/>
                <a:cs typeface="Times New Roman" pitchFamily="18" charset="0"/>
              </a:rPr>
              <a:t>一、學習期間扣除學校核可之公、喪、病假，上課總出席率至少達三分之二以上，且經獎懲抵銷後，未滿三大過。</a:t>
            </a:r>
          </a:p>
          <a:p>
            <a:pPr>
              <a:lnSpc>
                <a:spcPct val="90000"/>
              </a:lnSpc>
              <a:buFont typeface="Arial" charset="0"/>
              <a:buNone/>
            </a:pPr>
            <a:r>
              <a:rPr lang="zh-TW" altLang="zh-TW" sz="2800" dirty="0" smtClean="0">
                <a:latin typeface="Times New Roman" pitchFamily="18" charset="0"/>
                <a:ea typeface="標楷體" pitchFamily="65" charset="-120"/>
                <a:cs typeface="Times New Roman" pitchFamily="18" charset="0"/>
              </a:rPr>
              <a:t>二、七大學習領域有四大學習領域以上畢業總平均成績丙等以上。</a:t>
            </a:r>
          </a:p>
          <a:p>
            <a:pPr>
              <a:lnSpc>
                <a:spcPct val="90000"/>
              </a:lnSpc>
              <a:buFont typeface="Arial" charset="0"/>
              <a:buNone/>
            </a:pPr>
            <a:r>
              <a:rPr lang="zh-TW" altLang="en-US" sz="2800" dirty="0" smtClean="0">
                <a:latin typeface="Times New Roman" pitchFamily="18" charset="0"/>
                <a:ea typeface="標楷體" pitchFamily="65" charset="-120"/>
                <a:cs typeface="Times New Roman" pitchFamily="18" charset="0"/>
              </a:rPr>
              <a:t>    </a:t>
            </a:r>
            <a:endParaRPr lang="en-US" altLang="zh-TW" sz="2800" dirty="0" smtClean="0">
              <a:latin typeface="Times New Roman" pitchFamily="18" charset="0"/>
              <a:ea typeface="標楷體" pitchFamily="65" charset="-120"/>
              <a:cs typeface="Times New Roman" pitchFamily="18" charset="0"/>
            </a:endParaRPr>
          </a:p>
          <a:p>
            <a:pPr>
              <a:lnSpc>
                <a:spcPct val="90000"/>
              </a:lnSpc>
              <a:buFont typeface="Arial" charset="0"/>
              <a:buNone/>
            </a:pPr>
            <a:r>
              <a:rPr lang="zh-TW" altLang="en-US" sz="2800" dirty="0">
                <a:latin typeface="Times New Roman" pitchFamily="18" charset="0"/>
                <a:ea typeface="標楷體" pitchFamily="65" charset="-120"/>
                <a:cs typeface="Times New Roman" pitchFamily="18" charset="0"/>
              </a:rPr>
              <a:t> </a:t>
            </a:r>
            <a:r>
              <a:rPr lang="zh-TW" altLang="en-US" sz="2800" dirty="0" smtClean="0">
                <a:latin typeface="Times New Roman" pitchFamily="18" charset="0"/>
                <a:ea typeface="標楷體" pitchFamily="65" charset="-120"/>
                <a:cs typeface="Times New Roman" pitchFamily="18" charset="0"/>
              </a:rPr>
              <a:t>  </a:t>
            </a:r>
            <a:r>
              <a:rPr lang="zh-TW" altLang="zh-TW" sz="2800" dirty="0" smtClean="0">
                <a:latin typeface="Times New Roman" pitchFamily="18" charset="0"/>
                <a:ea typeface="標楷體" pitchFamily="65" charset="-120"/>
                <a:cs typeface="Times New Roman" pitchFamily="18" charset="0"/>
              </a:rPr>
              <a:t>前項規定，自中華民國</a:t>
            </a:r>
            <a:r>
              <a:rPr lang="en-US" altLang="zh-TW" sz="2800" dirty="0" smtClean="0">
                <a:latin typeface="Times New Roman" pitchFamily="18" charset="0"/>
                <a:ea typeface="標楷體" pitchFamily="65" charset="-120"/>
                <a:cs typeface="Times New Roman" pitchFamily="18" charset="0"/>
              </a:rPr>
              <a:t>101</a:t>
            </a:r>
            <a:r>
              <a:rPr lang="zh-TW" altLang="zh-TW" sz="2800" dirty="0" smtClean="0">
                <a:latin typeface="Times New Roman" pitchFamily="18" charset="0"/>
                <a:ea typeface="標楷體" pitchFamily="65" charset="-120"/>
                <a:cs typeface="Times New Roman" pitchFamily="18" charset="0"/>
              </a:rPr>
              <a:t>年</a:t>
            </a:r>
            <a:r>
              <a:rPr lang="en-US" altLang="zh-TW" sz="2800" dirty="0" smtClean="0">
                <a:latin typeface="Times New Roman" pitchFamily="18" charset="0"/>
                <a:ea typeface="標楷體" pitchFamily="65" charset="-120"/>
                <a:cs typeface="Times New Roman" pitchFamily="18" charset="0"/>
              </a:rPr>
              <a:t>8</a:t>
            </a:r>
            <a:r>
              <a:rPr lang="zh-TW" altLang="zh-TW" sz="2800" dirty="0" smtClean="0">
                <a:latin typeface="Times New Roman" pitchFamily="18" charset="0"/>
                <a:ea typeface="標楷體" pitchFamily="65" charset="-120"/>
                <a:cs typeface="Times New Roman" pitchFamily="18" charset="0"/>
              </a:rPr>
              <a:t>月</a:t>
            </a:r>
            <a:r>
              <a:rPr lang="en-US" altLang="zh-TW" sz="2800" dirty="0" smtClean="0">
                <a:latin typeface="Times New Roman" pitchFamily="18" charset="0"/>
                <a:ea typeface="標楷體" pitchFamily="65" charset="-120"/>
                <a:cs typeface="Times New Roman" pitchFamily="18" charset="0"/>
              </a:rPr>
              <a:t>1</a:t>
            </a:r>
            <a:r>
              <a:rPr lang="zh-TW" altLang="zh-TW" sz="2800" dirty="0" smtClean="0">
                <a:latin typeface="Times New Roman" pitchFamily="18" charset="0"/>
                <a:ea typeface="標楷體" pitchFamily="65" charset="-120"/>
                <a:cs typeface="Times New Roman" pitchFamily="18" charset="0"/>
              </a:rPr>
              <a:t>日以後入學國民中小學之學生適用之。</a:t>
            </a:r>
            <a:endParaRPr lang="zh-TW" altLang="en-US" sz="2800" dirty="0" smtClean="0">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8</a:t>
            </a:fld>
            <a:endParaRPr lang="zh-TW" alt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80</a:t>
            </a:fld>
            <a:endParaRPr lang="zh-TW" altLang="en-US"/>
          </a:p>
        </p:txBody>
      </p:sp>
      <p:pic>
        <p:nvPicPr>
          <p:cNvPr id="5" name="內容版面配置區 4"/>
          <p:cNvPicPr>
            <a:picLocks noGrp="1"/>
          </p:cNvPicPr>
          <p:nvPr>
            <p:ph sz="quarter" idx="1"/>
          </p:nvPr>
        </p:nvPicPr>
        <p:blipFill rotWithShape="1">
          <a:blip r:embed="rId2" cstate="print">
            <a:extLst>
              <a:ext uri="{28A0092B-C50C-407E-A947-70E740481C1C}">
                <a14:useLocalDpi xmlns:a14="http://schemas.microsoft.com/office/drawing/2010/main" xmlns="" val="0"/>
              </a:ext>
            </a:extLst>
          </a:blip>
          <a:srcRect t="2947"/>
          <a:stretch/>
        </p:blipFill>
        <p:spPr bwMode="auto">
          <a:xfrm>
            <a:off x="395536" y="620688"/>
            <a:ext cx="8352928" cy="5976663"/>
          </a:xfrm>
          <a:prstGeom prst="rect">
            <a:avLst/>
          </a:prstGeom>
          <a:noFill/>
          <a:ln>
            <a:solidFill>
              <a:schemeClr val="tx1"/>
            </a:solid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484784"/>
            <a:ext cx="8208912" cy="892696"/>
          </a:xfrm>
        </p:spPr>
        <p:txBody>
          <a:bodyPr>
            <a:normAutofit/>
          </a:bodyPr>
          <a:lstStyle/>
          <a:p>
            <a:r>
              <a:rPr lang="zh-TW" altLang="zh-TW" sz="4000" dirty="0" smtClean="0">
                <a:latin typeface="微軟正黑體" pitchFamily="34" charset="-120"/>
                <a:ea typeface="微軟正黑體" pitchFamily="34" charset="-120"/>
              </a:rPr>
              <a:t>能否</a:t>
            </a:r>
            <a:r>
              <a:rPr lang="zh-TW" altLang="en-US" sz="4000" dirty="0" smtClean="0">
                <a:latin typeface="微軟正黑體" pitchFamily="34" charset="-120"/>
                <a:ea typeface="微軟正黑體" pitchFamily="34" charset="-120"/>
              </a:rPr>
              <a:t>正確操作踝關節三角巾包紮法</a:t>
            </a:r>
            <a:endParaRPr lang="zh-TW" altLang="en-US" sz="4000" dirty="0">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xmlns="" val="3935913731"/>
              </p:ext>
            </p:extLst>
          </p:nvPr>
        </p:nvGraphicFramePr>
        <p:xfrm>
          <a:off x="179512" y="2564904"/>
          <a:ext cx="8496945" cy="3816421"/>
        </p:xfrm>
        <a:graphic>
          <a:graphicData uri="http://schemas.openxmlformats.org/drawingml/2006/table">
            <a:tbl>
              <a:tblPr firstRow="1" firstCol="1" bandRow="1">
                <a:tableStyleId>{B301B821-A1FF-4177-AEE7-76D212191A09}</a:tableStyleId>
              </a:tblPr>
              <a:tblGrid>
                <a:gridCol w="6554591"/>
                <a:gridCol w="971177"/>
                <a:gridCol w="971177"/>
              </a:tblGrid>
              <a:tr h="545203">
                <a:tc>
                  <a:txBody>
                    <a:bodyPr/>
                    <a:lstStyle/>
                    <a:p>
                      <a:pPr algn="ctr">
                        <a:spcAft>
                          <a:spcPts val="0"/>
                        </a:spcAft>
                      </a:pPr>
                      <a:r>
                        <a:rPr lang="zh-TW" sz="2800" b="0" dirty="0">
                          <a:solidFill>
                            <a:schemeClr val="tx1"/>
                          </a:solidFill>
                          <a:effectLst/>
                          <a:latin typeface="微軟正黑體" pitchFamily="34" charset="-120"/>
                          <a:ea typeface="微軟正黑體" pitchFamily="34" charset="-120"/>
                        </a:rPr>
                        <a:t>動作要求</a:t>
                      </a:r>
                    </a:p>
                  </a:txBody>
                  <a:tcPr marL="68580" marR="68580" marT="0" marB="0" anchor="ctr"/>
                </a:tc>
                <a:tc>
                  <a:txBody>
                    <a:bodyPr/>
                    <a:lstStyle/>
                    <a:p>
                      <a:pPr algn="ctr">
                        <a:spcAft>
                          <a:spcPts val="0"/>
                        </a:spcAft>
                      </a:pPr>
                      <a:r>
                        <a:rPr lang="zh-TW" sz="2800" b="0" dirty="0">
                          <a:solidFill>
                            <a:schemeClr val="tx1"/>
                          </a:solidFill>
                          <a:effectLst/>
                          <a:latin typeface="微軟正黑體" pitchFamily="34" charset="-120"/>
                          <a:ea typeface="微軟正黑體" pitchFamily="34" charset="-120"/>
                        </a:rPr>
                        <a:t>是</a:t>
                      </a:r>
                    </a:p>
                  </a:txBody>
                  <a:tcPr marL="68580" marR="68580" marT="0" marB="0" anchor="ctr"/>
                </a:tc>
                <a:tc>
                  <a:txBody>
                    <a:bodyPr/>
                    <a:lstStyle/>
                    <a:p>
                      <a:pPr algn="ctr">
                        <a:spcAft>
                          <a:spcPts val="0"/>
                        </a:spcAft>
                      </a:pPr>
                      <a:r>
                        <a:rPr lang="zh-TW" sz="2800" b="0" dirty="0">
                          <a:solidFill>
                            <a:schemeClr val="tx1"/>
                          </a:solidFill>
                          <a:effectLst/>
                          <a:latin typeface="微軟正黑體" pitchFamily="34" charset="-120"/>
                          <a:ea typeface="微軟正黑體" pitchFamily="34" charset="-120"/>
                        </a:rPr>
                        <a:t>否</a:t>
                      </a:r>
                    </a:p>
                  </a:txBody>
                  <a:tcPr marL="68580" marR="68580" marT="0" marB="0" anchor="ctr"/>
                </a:tc>
              </a:tr>
              <a:tr h="545203">
                <a:tc>
                  <a:txBody>
                    <a:bodyPr/>
                    <a:lstStyle/>
                    <a:p>
                      <a:pPr marL="342900" lvl="0" indent="-342900">
                        <a:spcAft>
                          <a:spcPts val="0"/>
                        </a:spcAft>
                        <a:buFont typeface="Times New Roman"/>
                        <a:buNone/>
                      </a:pPr>
                      <a:r>
                        <a:rPr lang="en-US" altLang="zh-TW" sz="2400" b="0" kern="0" dirty="0" smtClean="0">
                          <a:solidFill>
                            <a:srgbClr val="000000"/>
                          </a:solidFill>
                          <a:latin typeface="Times New Roman"/>
                          <a:ea typeface="標楷體"/>
                          <a:cs typeface="Times New Roman"/>
                        </a:rPr>
                        <a:t>1.</a:t>
                      </a:r>
                      <a:r>
                        <a:rPr lang="zh-TW" sz="2400" b="0" kern="0" dirty="0" smtClean="0">
                          <a:solidFill>
                            <a:srgbClr val="000000"/>
                          </a:solidFill>
                          <a:latin typeface="Times New Roman"/>
                          <a:ea typeface="標楷體"/>
                          <a:cs typeface="Times New Roman"/>
                        </a:rPr>
                        <a:t>帶狀</a:t>
                      </a:r>
                      <a:r>
                        <a:rPr lang="zh-TW" sz="2400" b="0" kern="0" dirty="0">
                          <a:solidFill>
                            <a:srgbClr val="000000"/>
                          </a:solidFill>
                          <a:latin typeface="Times New Roman"/>
                          <a:ea typeface="標楷體"/>
                          <a:cs typeface="Times New Roman"/>
                        </a:rPr>
                        <a:t>三角巾中央置於患肢腳心處</a:t>
                      </a:r>
                      <a:endParaRPr lang="zh-TW" sz="2400" b="0" kern="100" dirty="0">
                        <a:latin typeface="Calibri"/>
                        <a:ea typeface="微軟正黑體"/>
                        <a:cs typeface="Times New Roman"/>
                      </a:endParaRPr>
                    </a:p>
                  </a:txBody>
                  <a:tcPr marL="68580" marR="68580" marT="0" marB="0" anchor="ctr"/>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r>
              <a:tr h="545203">
                <a:tc>
                  <a:txBody>
                    <a:bodyPr/>
                    <a:lstStyle/>
                    <a:p>
                      <a:pPr marL="342900" lvl="0" indent="-342900">
                        <a:spcAft>
                          <a:spcPts val="0"/>
                        </a:spcAft>
                        <a:buFont typeface="Times New Roman"/>
                        <a:buNone/>
                      </a:pPr>
                      <a:r>
                        <a:rPr lang="en-US" altLang="zh-TW" sz="2400" b="0" kern="0" dirty="0" smtClean="0">
                          <a:solidFill>
                            <a:srgbClr val="000000"/>
                          </a:solidFill>
                          <a:latin typeface="Times New Roman"/>
                          <a:ea typeface="標楷體"/>
                          <a:cs typeface="Times New Roman"/>
                        </a:rPr>
                        <a:t>2.</a:t>
                      </a:r>
                      <a:r>
                        <a:rPr lang="zh-TW" sz="2400" b="0" kern="0" dirty="0" smtClean="0">
                          <a:solidFill>
                            <a:srgbClr val="000000"/>
                          </a:solidFill>
                          <a:latin typeface="Times New Roman"/>
                          <a:ea typeface="標楷體"/>
                          <a:cs typeface="Times New Roman"/>
                        </a:rPr>
                        <a:t>三角</a:t>
                      </a:r>
                      <a:r>
                        <a:rPr lang="zh-TW" sz="2400" b="0" kern="0" dirty="0">
                          <a:solidFill>
                            <a:srgbClr val="000000"/>
                          </a:solidFill>
                          <a:latin typeface="Times New Roman"/>
                          <a:ea typeface="標楷體"/>
                          <a:cs typeface="Times New Roman"/>
                        </a:rPr>
                        <a:t>巾兩端繞到腳跟上方交叉</a:t>
                      </a:r>
                      <a:endParaRPr lang="zh-TW" sz="2400" b="0" kern="100" dirty="0">
                        <a:latin typeface="Calibri"/>
                        <a:ea typeface="微軟正黑體"/>
                        <a:cs typeface="Times New Roman"/>
                      </a:endParaRPr>
                    </a:p>
                  </a:txBody>
                  <a:tcPr marL="68580" marR="68580" marT="0" marB="0" anchor="ctr"/>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r>
              <a:tr h="545203">
                <a:tc>
                  <a:txBody>
                    <a:bodyPr/>
                    <a:lstStyle/>
                    <a:p>
                      <a:pPr marL="342900" lvl="0" indent="-342900">
                        <a:spcAft>
                          <a:spcPts val="0"/>
                        </a:spcAft>
                        <a:buFont typeface="Times New Roman"/>
                        <a:buNone/>
                      </a:pPr>
                      <a:r>
                        <a:rPr lang="en-US" altLang="zh-TW" sz="2400" b="0" kern="0" dirty="0" smtClean="0">
                          <a:solidFill>
                            <a:srgbClr val="000000"/>
                          </a:solidFill>
                          <a:latin typeface="Times New Roman"/>
                          <a:ea typeface="標楷體"/>
                          <a:cs typeface="Times New Roman"/>
                        </a:rPr>
                        <a:t>3.</a:t>
                      </a:r>
                      <a:r>
                        <a:rPr lang="zh-TW" sz="2400" b="0" kern="0" dirty="0" smtClean="0">
                          <a:solidFill>
                            <a:srgbClr val="000000"/>
                          </a:solidFill>
                          <a:latin typeface="Times New Roman"/>
                          <a:ea typeface="標楷體"/>
                          <a:cs typeface="Times New Roman"/>
                        </a:rPr>
                        <a:t>三角</a:t>
                      </a:r>
                      <a:r>
                        <a:rPr lang="zh-TW" sz="2400" b="0" kern="0" dirty="0">
                          <a:solidFill>
                            <a:srgbClr val="000000"/>
                          </a:solidFill>
                          <a:latin typeface="Times New Roman"/>
                          <a:ea typeface="標楷體"/>
                          <a:cs typeface="Times New Roman"/>
                        </a:rPr>
                        <a:t>巾兩端經由腳踝向前拉，並在腳背上交叉</a:t>
                      </a:r>
                      <a:endParaRPr lang="zh-TW" sz="2400" b="0" kern="100" dirty="0">
                        <a:latin typeface="Calibri"/>
                        <a:ea typeface="微軟正黑體"/>
                        <a:cs typeface="Times New Roman"/>
                      </a:endParaRPr>
                    </a:p>
                  </a:txBody>
                  <a:tcPr marL="68580" marR="68580" marT="0" marB="0" anchor="ctr"/>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r>
              <a:tr h="545203">
                <a:tc>
                  <a:txBody>
                    <a:bodyPr/>
                    <a:lstStyle/>
                    <a:p>
                      <a:pPr marL="342900" lvl="0" indent="-342900">
                        <a:spcAft>
                          <a:spcPts val="0"/>
                        </a:spcAft>
                        <a:buFont typeface="Times New Roman"/>
                        <a:buNone/>
                      </a:pPr>
                      <a:r>
                        <a:rPr lang="en-US" altLang="zh-TW" sz="2400" b="0" kern="0" dirty="0" smtClean="0">
                          <a:solidFill>
                            <a:srgbClr val="000000"/>
                          </a:solidFill>
                          <a:latin typeface="Times New Roman"/>
                          <a:ea typeface="標楷體"/>
                          <a:cs typeface="Times New Roman"/>
                        </a:rPr>
                        <a:t>4.</a:t>
                      </a:r>
                      <a:r>
                        <a:rPr lang="zh-TW" sz="2400" b="0" kern="0" dirty="0" smtClean="0">
                          <a:solidFill>
                            <a:srgbClr val="000000"/>
                          </a:solidFill>
                          <a:latin typeface="Times New Roman"/>
                          <a:ea typeface="標楷體"/>
                          <a:cs typeface="Times New Roman"/>
                        </a:rPr>
                        <a:t>三角</a:t>
                      </a:r>
                      <a:r>
                        <a:rPr lang="zh-TW" sz="2400" b="0" kern="0" dirty="0">
                          <a:solidFill>
                            <a:srgbClr val="000000"/>
                          </a:solidFill>
                          <a:latin typeface="Times New Roman"/>
                          <a:ea typeface="標楷體"/>
                          <a:cs typeface="Times New Roman"/>
                        </a:rPr>
                        <a:t>巾兩端由前向後穿過腳背兩側的摺帶</a:t>
                      </a:r>
                      <a:endParaRPr lang="zh-TW" sz="2400" b="0" kern="100" dirty="0">
                        <a:latin typeface="Calibri"/>
                        <a:ea typeface="微軟正黑體"/>
                        <a:cs typeface="Times New Roman"/>
                      </a:endParaRPr>
                    </a:p>
                  </a:txBody>
                  <a:tcPr marL="68580" marR="68580" marT="0" marB="0" anchor="ctr"/>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r>
              <a:tr h="545203">
                <a:tc>
                  <a:txBody>
                    <a:bodyPr/>
                    <a:lstStyle/>
                    <a:p>
                      <a:pPr marL="342900" lvl="0" indent="-342900">
                        <a:spcAft>
                          <a:spcPts val="0"/>
                        </a:spcAft>
                        <a:buFont typeface="Times New Roman"/>
                        <a:buNone/>
                      </a:pPr>
                      <a:r>
                        <a:rPr lang="en-US" altLang="zh-TW" sz="2400" b="0" kern="0" dirty="0" smtClean="0">
                          <a:solidFill>
                            <a:srgbClr val="000000"/>
                          </a:solidFill>
                          <a:latin typeface="Times New Roman"/>
                          <a:ea typeface="標楷體"/>
                          <a:cs typeface="新細明體"/>
                        </a:rPr>
                        <a:t>5.</a:t>
                      </a:r>
                      <a:r>
                        <a:rPr lang="zh-TW" sz="2400" b="0" kern="0" dirty="0" smtClean="0">
                          <a:solidFill>
                            <a:srgbClr val="000000"/>
                          </a:solidFill>
                          <a:latin typeface="Times New Roman"/>
                          <a:ea typeface="標楷體"/>
                          <a:cs typeface="新細明體"/>
                        </a:rPr>
                        <a:t>將</a:t>
                      </a:r>
                      <a:r>
                        <a:rPr lang="zh-TW" sz="2400" b="0" kern="0" dirty="0">
                          <a:solidFill>
                            <a:srgbClr val="000000"/>
                          </a:solidFill>
                          <a:latin typeface="Times New Roman"/>
                          <a:ea typeface="標楷體"/>
                          <a:cs typeface="新細明體"/>
                        </a:rPr>
                        <a:t>三角巾向前拉緊，在腳背上打平結固定</a:t>
                      </a:r>
                      <a:endParaRPr lang="zh-TW" sz="2400" b="0" kern="100" dirty="0">
                        <a:latin typeface="Calibri"/>
                        <a:ea typeface="微軟正黑體"/>
                        <a:cs typeface="Times New Roman"/>
                      </a:endParaRPr>
                    </a:p>
                  </a:txBody>
                  <a:tcPr marL="68580" marR="68580" marT="0" marB="0" anchor="ctr"/>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r>
              <a:tr h="545203">
                <a:tc>
                  <a:txBody>
                    <a:bodyPr/>
                    <a:lstStyle/>
                    <a:p>
                      <a:pPr marL="342900" lvl="0" indent="-342900">
                        <a:spcAft>
                          <a:spcPts val="0"/>
                        </a:spcAft>
                        <a:buFont typeface="Times New Roman"/>
                        <a:buNone/>
                      </a:pPr>
                      <a:r>
                        <a:rPr lang="en-US" altLang="zh-TW" sz="2400" b="0" kern="0" dirty="0" smtClean="0">
                          <a:solidFill>
                            <a:srgbClr val="000000"/>
                          </a:solidFill>
                          <a:latin typeface="Times New Roman"/>
                          <a:ea typeface="標楷體"/>
                          <a:cs typeface="新細明體"/>
                        </a:rPr>
                        <a:t>6.</a:t>
                      </a:r>
                      <a:r>
                        <a:rPr lang="zh-TW" sz="2400" b="0" kern="0" dirty="0" smtClean="0">
                          <a:solidFill>
                            <a:srgbClr val="000000"/>
                          </a:solidFill>
                          <a:latin typeface="Times New Roman"/>
                          <a:ea typeface="標楷體"/>
                          <a:cs typeface="新細明體"/>
                        </a:rPr>
                        <a:t>將</a:t>
                      </a:r>
                      <a:r>
                        <a:rPr lang="zh-TW" sz="2400" b="0" kern="0" dirty="0">
                          <a:solidFill>
                            <a:srgbClr val="000000"/>
                          </a:solidFill>
                          <a:latin typeface="Times New Roman"/>
                          <a:ea typeface="標楷體"/>
                          <a:cs typeface="新細明體"/>
                        </a:rPr>
                        <a:t>三角巾兩端塞入帶內固定</a:t>
                      </a:r>
                      <a:endParaRPr lang="zh-TW" sz="2400" b="0" kern="100" dirty="0">
                        <a:latin typeface="Calibri"/>
                        <a:ea typeface="微軟正黑體"/>
                        <a:cs typeface="Times New Roman"/>
                      </a:endParaRPr>
                    </a:p>
                  </a:txBody>
                  <a:tcPr marL="68580" marR="68580" marT="0" marB="0" anchor="ctr"/>
                </a:tc>
                <a:tc>
                  <a:txBody>
                    <a:bodyPr/>
                    <a:lstStyle/>
                    <a:p>
                      <a:pPr algn="just">
                        <a:spcAft>
                          <a:spcPts val="0"/>
                        </a:spcAft>
                      </a:pPr>
                      <a:r>
                        <a:rPr lang="en-US" sz="2800" b="0">
                          <a:effectLst/>
                          <a:latin typeface="微軟正黑體" pitchFamily="34" charset="-120"/>
                          <a:ea typeface="微軟正黑體" pitchFamily="34" charset="-120"/>
                        </a:rPr>
                        <a:t> </a:t>
                      </a:r>
                      <a:endParaRPr lang="zh-TW" sz="2800" b="0">
                        <a:solidFill>
                          <a:srgbClr val="000000"/>
                        </a:solidFill>
                        <a:effectLst/>
                        <a:latin typeface="微軟正黑體" pitchFamily="34" charset="-120"/>
                        <a:ea typeface="微軟正黑體" pitchFamily="34" charset="-120"/>
                      </a:endParaRPr>
                    </a:p>
                  </a:txBody>
                  <a:tcPr marL="68580" marR="68580" marT="0" marB="0"/>
                </a:tc>
                <a:tc>
                  <a:txBody>
                    <a:bodyPr/>
                    <a:lstStyle/>
                    <a:p>
                      <a:pPr algn="just">
                        <a:spcAft>
                          <a:spcPts val="0"/>
                        </a:spcAft>
                      </a:pPr>
                      <a:r>
                        <a:rPr lang="en-US" sz="2800" b="0" dirty="0">
                          <a:effectLst/>
                          <a:latin typeface="微軟正黑體" pitchFamily="34" charset="-120"/>
                          <a:ea typeface="微軟正黑體" pitchFamily="34" charset="-120"/>
                        </a:rPr>
                        <a:t> </a:t>
                      </a:r>
                      <a:endParaRPr lang="zh-TW" sz="2800" b="0" dirty="0">
                        <a:solidFill>
                          <a:srgbClr val="000000"/>
                        </a:solidFill>
                        <a:effectLst/>
                        <a:latin typeface="微軟正黑體" pitchFamily="34" charset="-120"/>
                        <a:ea typeface="微軟正黑體" pitchFamily="34" charset="-120"/>
                      </a:endParaRPr>
                    </a:p>
                  </a:txBody>
                  <a:tcPr marL="68580" marR="68580" marT="0" marB="0"/>
                </a:tc>
              </a:tr>
            </a:tbl>
          </a:graphicData>
        </a:graphic>
      </p:graphicFrame>
      <p:sp>
        <p:nvSpPr>
          <p:cNvPr id="6" name="Rectangle 2"/>
          <p:cNvSpPr>
            <a:spLocks noGrp="1" noChangeArrowheads="1"/>
          </p:cNvSpPr>
          <p:nvPr>
            <p:ph type="title"/>
          </p:nvPr>
        </p:nvSpPr>
        <p:spPr>
          <a:xfrm>
            <a:off x="755576" y="332656"/>
            <a:ext cx="7293496" cy="906016"/>
          </a:xfrm>
          <a:extLst/>
        </p:spPr>
        <p:txBody>
          <a:bodyPr lIns="92075" tIns="46038" rIns="92075" bIns="46038">
            <a:normAutofit/>
          </a:bodyPr>
          <a:lstStyle/>
          <a:p>
            <a:pPr algn="ctr">
              <a:defRPr/>
            </a:pPr>
            <a:r>
              <a:rPr lang="zh-TW" altLang="en-US"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技能</a:t>
            </a:r>
            <a:r>
              <a:rPr lang="en-US" altLang="zh-TW"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a:t>
            </a:r>
            <a:r>
              <a:rPr lang="zh-TW" altLang="en-US" sz="48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健康技能  </a:t>
            </a:r>
            <a:r>
              <a:rPr lang="zh-TW" altLang="en-US" sz="4800" dirty="0" smtClean="0">
                <a:ln w="18415" cmpd="sng">
                  <a:solidFill>
                    <a:srgbClr val="FFFFFF"/>
                  </a:solidFill>
                  <a:prstDash val="solid"/>
                </a:ln>
                <a:solidFill>
                  <a:schemeClr val="accent1">
                    <a:lumMod val="75000"/>
                  </a:schemeClr>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示例</a:t>
            </a:r>
            <a:endParaRPr lang="en-US" altLang="zh-TW" sz="4800" dirty="0" smtClean="0">
              <a:ln w="18415" cmpd="sng">
                <a:solidFill>
                  <a:srgbClr val="FFFFFF"/>
                </a:solidFill>
                <a:prstDash val="solid"/>
              </a:ln>
              <a:solidFill>
                <a:schemeClr val="accent1">
                  <a:lumMod val="75000"/>
                </a:schemeClr>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xmlns="" val="287836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xmlns="" val="1762339196"/>
              </p:ext>
            </p:extLst>
          </p:nvPr>
        </p:nvGraphicFramePr>
        <p:xfrm>
          <a:off x="179512" y="980728"/>
          <a:ext cx="8640961" cy="5112569"/>
        </p:xfrm>
        <a:graphic>
          <a:graphicData uri="http://schemas.openxmlformats.org/drawingml/2006/table">
            <a:tbl>
              <a:tblPr firstRow="1" firstCol="1" lastRow="1" lastCol="1" bandRow="1" bandCol="1">
                <a:tableStyleId>{5C22544A-7EE6-4342-B048-85BDC9FD1C3A}</a:tableStyleId>
              </a:tblPr>
              <a:tblGrid>
                <a:gridCol w="1612459"/>
                <a:gridCol w="1613272"/>
                <a:gridCol w="1613272"/>
                <a:gridCol w="1613272"/>
                <a:gridCol w="1613272"/>
                <a:gridCol w="575414"/>
              </a:tblGrid>
              <a:tr h="428308">
                <a:tc rowSpan="2">
                  <a:txBody>
                    <a:bodyPr/>
                    <a:lstStyle/>
                    <a:p>
                      <a:pPr algn="ctr">
                        <a:lnSpc>
                          <a:spcPct val="100000"/>
                        </a:lnSpc>
                        <a:spcAft>
                          <a:spcPts val="0"/>
                        </a:spcAft>
                      </a:pPr>
                      <a:r>
                        <a:rPr lang="en-US" sz="2000" b="0" kern="100" dirty="0">
                          <a:solidFill>
                            <a:schemeClr val="tx1"/>
                          </a:solidFill>
                          <a:effectLst/>
                          <a:latin typeface="微軟正黑體" pitchFamily="34" charset="-120"/>
                          <a:ea typeface="微軟正黑體" pitchFamily="34" charset="-120"/>
                        </a:rPr>
                        <a:t> </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gridSpan="5">
                  <a:txBody>
                    <a:bodyPr/>
                    <a:lstStyle/>
                    <a:p>
                      <a:pPr algn="ctr">
                        <a:lnSpc>
                          <a:spcPct val="100000"/>
                        </a:lnSpc>
                        <a:spcAft>
                          <a:spcPts val="0"/>
                        </a:spcAft>
                      </a:pPr>
                      <a:r>
                        <a:rPr lang="zh-TW" sz="2000" b="1" kern="100" dirty="0" smtClean="0">
                          <a:solidFill>
                            <a:schemeClr val="tx1"/>
                          </a:solidFill>
                          <a:effectLst/>
                          <a:latin typeface="微軟正黑體" pitchFamily="34" charset="-120"/>
                          <a:ea typeface="微軟正黑體" pitchFamily="34" charset="-120"/>
                        </a:rPr>
                        <a:t>表現</a:t>
                      </a:r>
                      <a:r>
                        <a:rPr lang="zh-TW" altLang="en-US" sz="2000" b="1" kern="100" dirty="0" smtClean="0">
                          <a:solidFill>
                            <a:schemeClr val="tx1"/>
                          </a:solidFill>
                          <a:effectLst/>
                          <a:latin typeface="微軟正黑體" pitchFamily="34" charset="-120"/>
                          <a:ea typeface="微軟正黑體" pitchFamily="34" charset="-120"/>
                        </a:rPr>
                        <a:t>等級</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37365">
                <a:tc vMerge="1">
                  <a:txBody>
                    <a:bodyPr/>
                    <a:lstStyle/>
                    <a:p>
                      <a:endParaRPr lang="zh-TW" altLang="en-US"/>
                    </a:p>
                  </a:txBody>
                  <a:tcP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A</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B</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C</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1" kern="100" dirty="0">
                          <a:solidFill>
                            <a:schemeClr val="tx1"/>
                          </a:solidFill>
                          <a:effectLst/>
                          <a:latin typeface="微軟正黑體" pitchFamily="34" charset="-120"/>
                          <a:ea typeface="微軟正黑體" pitchFamily="34" charset="-120"/>
                        </a:rPr>
                        <a:t>D</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en-US" sz="2000" b="0" kern="100" dirty="0">
                          <a:solidFill>
                            <a:schemeClr val="tx1"/>
                          </a:solidFill>
                          <a:effectLst/>
                          <a:latin typeface="微軟正黑體" pitchFamily="34" charset="-120"/>
                          <a:ea typeface="微軟正黑體" pitchFamily="34" charset="-120"/>
                        </a:rPr>
                        <a:t>E</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r>
              <a:tr h="2197416">
                <a:tc>
                  <a:txBody>
                    <a:bodyPr/>
                    <a:lstStyle/>
                    <a:p>
                      <a:pPr algn="ctr">
                        <a:lnSpc>
                          <a:spcPct val="100000"/>
                        </a:lnSpc>
                        <a:spcAft>
                          <a:spcPts val="0"/>
                        </a:spcAft>
                      </a:pPr>
                      <a:r>
                        <a:rPr lang="zh-TW" sz="2000" b="1" kern="100" dirty="0">
                          <a:solidFill>
                            <a:schemeClr val="tx1"/>
                          </a:solidFill>
                          <a:effectLst/>
                          <a:latin typeface="微軟正黑體" pitchFamily="34" charset="-120"/>
                          <a:ea typeface="微軟正黑體" pitchFamily="34" charset="-120"/>
                        </a:rPr>
                        <a:t>健康技能 </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0" kern="100" dirty="0">
                          <a:solidFill>
                            <a:schemeClr val="tx1"/>
                          </a:solidFill>
                          <a:effectLst/>
                          <a:latin typeface="微軟正黑體" pitchFamily="34" charset="-120"/>
                          <a:ea typeface="微軟正黑體" pitchFamily="34" charset="-120"/>
                        </a:rPr>
                        <a:t>能流暢地操作完整的健康相關技能。</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0" kern="100" dirty="0">
                          <a:solidFill>
                            <a:schemeClr val="tx1"/>
                          </a:solidFill>
                          <a:effectLst/>
                          <a:latin typeface="微軟正黑體" pitchFamily="34" charset="-120"/>
                          <a:ea typeface="微軟正黑體" pitchFamily="34" charset="-120"/>
                        </a:rPr>
                        <a:t>能正確地操作完整的健康相關技能。</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0" kern="100" dirty="0">
                          <a:solidFill>
                            <a:schemeClr val="tx1"/>
                          </a:solidFill>
                          <a:effectLst/>
                          <a:latin typeface="微軟正黑體" pitchFamily="34" charset="-120"/>
                          <a:ea typeface="微軟正黑體" pitchFamily="34" charset="-120"/>
                        </a:rPr>
                        <a:t>能大致正確地操作基本的健康相關技能。</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0" kern="100" dirty="0">
                          <a:solidFill>
                            <a:schemeClr val="tx1"/>
                          </a:solidFill>
                          <a:effectLst/>
                          <a:latin typeface="微軟正黑體" pitchFamily="34" charset="-120"/>
                          <a:ea typeface="微軟正黑體" pitchFamily="34" charset="-120"/>
                        </a:rPr>
                        <a:t>能有限地操作基本的健康相關技能。</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rowSpan="2">
                  <a:txBody>
                    <a:bodyPr/>
                    <a:lstStyle/>
                    <a:p>
                      <a:pPr algn="ctr">
                        <a:lnSpc>
                          <a:spcPct val="100000"/>
                        </a:lnSpc>
                        <a:spcAft>
                          <a:spcPts val="0"/>
                        </a:spcAft>
                      </a:pPr>
                      <a:r>
                        <a:rPr lang="zh-TW" sz="2000" b="0" kern="100" dirty="0">
                          <a:solidFill>
                            <a:schemeClr val="tx1"/>
                          </a:solidFill>
                          <a:effectLst/>
                          <a:latin typeface="微軟正黑體" pitchFamily="34" charset="-120"/>
                          <a:ea typeface="微軟正黑體" pitchFamily="34" charset="-120"/>
                        </a:rPr>
                        <a:t>未</a:t>
                      </a:r>
                    </a:p>
                    <a:p>
                      <a:pPr algn="ctr">
                        <a:lnSpc>
                          <a:spcPct val="100000"/>
                        </a:lnSpc>
                        <a:spcAft>
                          <a:spcPts val="0"/>
                        </a:spcAft>
                      </a:pPr>
                      <a:r>
                        <a:rPr lang="zh-TW" sz="2000" b="0" kern="100" dirty="0">
                          <a:solidFill>
                            <a:schemeClr val="tx1"/>
                          </a:solidFill>
                          <a:effectLst/>
                          <a:latin typeface="微軟正黑體" pitchFamily="34" charset="-120"/>
                          <a:ea typeface="微軟正黑體" pitchFamily="34" charset="-120"/>
                        </a:rPr>
                        <a:t>達</a:t>
                      </a:r>
                    </a:p>
                    <a:p>
                      <a:pPr algn="ctr">
                        <a:lnSpc>
                          <a:spcPct val="100000"/>
                        </a:lnSpc>
                        <a:spcAft>
                          <a:spcPts val="0"/>
                        </a:spcAft>
                      </a:pPr>
                      <a:r>
                        <a:rPr lang="en-US" sz="2000" b="0" kern="100" dirty="0">
                          <a:solidFill>
                            <a:schemeClr val="tx1"/>
                          </a:solidFill>
                          <a:effectLst/>
                          <a:latin typeface="微軟正黑體" pitchFamily="34" charset="-120"/>
                          <a:ea typeface="微軟正黑體" pitchFamily="34" charset="-120"/>
                        </a:rPr>
                        <a:t>D</a:t>
                      </a:r>
                      <a:endParaRPr lang="zh-TW" sz="2000" b="0" kern="100" dirty="0">
                        <a:solidFill>
                          <a:schemeClr val="tx1"/>
                        </a:solidFill>
                        <a:effectLst/>
                        <a:latin typeface="微軟正黑體" pitchFamily="34" charset="-120"/>
                        <a:ea typeface="微軟正黑體" pitchFamily="34" charset="-120"/>
                      </a:endParaRPr>
                    </a:p>
                    <a:p>
                      <a:pPr algn="ctr">
                        <a:lnSpc>
                          <a:spcPct val="100000"/>
                        </a:lnSpc>
                        <a:spcAft>
                          <a:spcPts val="0"/>
                        </a:spcAft>
                      </a:pPr>
                      <a:r>
                        <a:rPr lang="zh-TW" sz="2000" b="0" kern="100" dirty="0">
                          <a:solidFill>
                            <a:schemeClr val="tx1"/>
                          </a:solidFill>
                          <a:effectLst/>
                          <a:latin typeface="微軟正黑體" pitchFamily="34" charset="-120"/>
                          <a:ea typeface="微軟正黑體" pitchFamily="34" charset="-120"/>
                        </a:rPr>
                        <a:t>級</a:t>
                      </a:r>
                      <a:endParaRPr lang="zh-TW" sz="2000" b="0"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r>
              <a:tr h="1849480">
                <a:tc>
                  <a:txBody>
                    <a:bodyPr/>
                    <a:lstStyle/>
                    <a:p>
                      <a:pPr algn="ctr">
                        <a:lnSpc>
                          <a:spcPct val="100000"/>
                        </a:lnSpc>
                        <a:spcAft>
                          <a:spcPts val="0"/>
                        </a:spcAft>
                      </a:pPr>
                      <a:r>
                        <a:rPr lang="zh-TW" altLang="en-US" sz="2000" b="1" kern="100" dirty="0" smtClean="0">
                          <a:solidFill>
                            <a:schemeClr val="tx1"/>
                          </a:solidFill>
                          <a:effectLst/>
                          <a:latin typeface="微軟正黑體" pitchFamily="34" charset="-120"/>
                          <a:ea typeface="微軟正黑體" pitchFamily="34" charset="-120"/>
                          <a:cs typeface="Times New Roman"/>
                        </a:rPr>
                        <a:t>評量規準</a:t>
                      </a:r>
                      <a:endParaRPr lang="zh-TW" sz="2000" b="1" kern="100" dirty="0">
                        <a:solidFill>
                          <a:schemeClr val="tx1"/>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1" kern="100" dirty="0" smtClean="0">
                          <a:solidFill>
                            <a:srgbClr val="FF0000"/>
                          </a:solidFill>
                          <a:effectLst/>
                          <a:latin typeface="微軟正黑體" pitchFamily="34" charset="-120"/>
                          <a:ea typeface="微軟正黑體" pitchFamily="34" charset="-120"/>
                        </a:rPr>
                        <a:t>能完成所有動作要求，過程迅速流暢。</a:t>
                      </a:r>
                      <a:endParaRPr lang="zh-TW" sz="2000" b="1" kern="100" dirty="0">
                        <a:solidFill>
                          <a:srgbClr val="FF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1" kern="100" dirty="0">
                          <a:solidFill>
                            <a:srgbClr val="FF0000"/>
                          </a:solidFill>
                          <a:effectLst/>
                          <a:latin typeface="微軟正黑體" pitchFamily="34" charset="-120"/>
                          <a:ea typeface="微軟正黑體" pitchFamily="34" charset="-120"/>
                        </a:rPr>
                        <a:t>能完成所有動作要求，過程中會停頓或不流暢。</a:t>
                      </a:r>
                      <a:endParaRPr lang="zh-TW" sz="2000" b="1" kern="100" dirty="0">
                        <a:solidFill>
                          <a:srgbClr val="FF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1" kern="100" dirty="0">
                          <a:solidFill>
                            <a:srgbClr val="FF0000"/>
                          </a:solidFill>
                          <a:effectLst/>
                          <a:latin typeface="微軟正黑體" pitchFamily="34" charset="-120"/>
                          <a:ea typeface="微軟正黑體" pitchFamily="34" charset="-120"/>
                        </a:rPr>
                        <a:t>在所有動作中，有</a:t>
                      </a:r>
                      <a:r>
                        <a:rPr lang="en-US" sz="2000" b="1" kern="100" dirty="0" smtClean="0">
                          <a:solidFill>
                            <a:srgbClr val="FF0000"/>
                          </a:solidFill>
                          <a:effectLst/>
                          <a:latin typeface="微軟正黑體" pitchFamily="34" charset="-120"/>
                          <a:ea typeface="微軟正黑體" pitchFamily="34" charset="-120"/>
                        </a:rPr>
                        <a:t>1</a:t>
                      </a:r>
                      <a:r>
                        <a:rPr lang="en-US" altLang="zh-TW" sz="2000" b="1" kern="100" dirty="0" smtClean="0">
                          <a:solidFill>
                            <a:srgbClr val="FF0000"/>
                          </a:solidFill>
                          <a:effectLst/>
                          <a:latin typeface="微軟正黑體" pitchFamily="34" charset="-120"/>
                          <a:ea typeface="微軟正黑體" pitchFamily="34" charset="-120"/>
                        </a:rPr>
                        <a:t>~</a:t>
                      </a:r>
                      <a:r>
                        <a:rPr lang="en-US" sz="2000" b="1" kern="100" dirty="0" smtClean="0">
                          <a:solidFill>
                            <a:srgbClr val="FF0000"/>
                          </a:solidFill>
                          <a:effectLst/>
                          <a:latin typeface="微軟正黑體" pitchFamily="34" charset="-120"/>
                          <a:ea typeface="微軟正黑體" pitchFamily="34" charset="-120"/>
                        </a:rPr>
                        <a:t>2</a:t>
                      </a:r>
                      <a:r>
                        <a:rPr lang="zh-TW" sz="2000" b="1" kern="100" dirty="0" smtClean="0">
                          <a:solidFill>
                            <a:srgbClr val="FF0000"/>
                          </a:solidFill>
                          <a:effectLst/>
                          <a:latin typeface="微軟正黑體" pitchFamily="34" charset="-120"/>
                          <a:ea typeface="微軟正黑體" pitchFamily="34" charset="-120"/>
                        </a:rPr>
                        <a:t>個</a:t>
                      </a:r>
                      <a:r>
                        <a:rPr lang="zh-TW" altLang="en-US" sz="2000" b="1" kern="100" dirty="0" smtClean="0">
                          <a:solidFill>
                            <a:srgbClr val="FF0000"/>
                          </a:solidFill>
                          <a:effectLst/>
                          <a:latin typeface="微軟正黑體" pitchFamily="34" charset="-120"/>
                          <a:ea typeface="微軟正黑體" pitchFamily="34" charset="-120"/>
                        </a:rPr>
                        <a:t>錯誤</a:t>
                      </a:r>
                      <a:r>
                        <a:rPr lang="zh-TW" sz="2000" b="1" kern="100" dirty="0" smtClean="0">
                          <a:solidFill>
                            <a:srgbClr val="FF0000"/>
                          </a:solidFill>
                          <a:effectLst/>
                          <a:latin typeface="微軟正黑體" pitchFamily="34" charset="-120"/>
                          <a:ea typeface="微軟正黑體" pitchFamily="34" charset="-120"/>
                        </a:rPr>
                        <a:t>。</a:t>
                      </a:r>
                      <a:endParaRPr lang="zh-TW" sz="2000" b="1" kern="100" dirty="0">
                        <a:solidFill>
                          <a:srgbClr val="FF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just">
                        <a:lnSpc>
                          <a:spcPct val="100000"/>
                        </a:lnSpc>
                        <a:spcAft>
                          <a:spcPts val="0"/>
                        </a:spcAft>
                      </a:pPr>
                      <a:r>
                        <a:rPr lang="zh-TW" sz="2000" b="1" kern="100" dirty="0" smtClean="0">
                          <a:solidFill>
                            <a:srgbClr val="FF0000"/>
                          </a:solidFill>
                          <a:effectLst/>
                          <a:latin typeface="微軟正黑體" pitchFamily="34" charset="-120"/>
                          <a:ea typeface="微軟正黑體" pitchFamily="34" charset="-120"/>
                        </a:rPr>
                        <a:t>在所有動作中，有</a:t>
                      </a:r>
                      <a:r>
                        <a:rPr lang="en-US" sz="2000" b="1" kern="100" dirty="0" smtClean="0">
                          <a:solidFill>
                            <a:srgbClr val="FF0000"/>
                          </a:solidFill>
                          <a:effectLst/>
                          <a:latin typeface="微軟正黑體" pitchFamily="34" charset="-120"/>
                          <a:ea typeface="微軟正黑體" pitchFamily="34" charset="-120"/>
                        </a:rPr>
                        <a:t>3</a:t>
                      </a:r>
                      <a:r>
                        <a:rPr lang="en-US" altLang="zh-TW" sz="2000" b="1" kern="100" dirty="0" smtClean="0">
                          <a:solidFill>
                            <a:srgbClr val="FF0000"/>
                          </a:solidFill>
                          <a:effectLst/>
                          <a:latin typeface="微軟正黑體" pitchFamily="34" charset="-120"/>
                          <a:ea typeface="微軟正黑體" pitchFamily="34" charset="-120"/>
                        </a:rPr>
                        <a:t>~</a:t>
                      </a:r>
                      <a:r>
                        <a:rPr lang="en-US" sz="2000" b="1" kern="100" dirty="0" smtClean="0">
                          <a:solidFill>
                            <a:srgbClr val="FF0000"/>
                          </a:solidFill>
                          <a:effectLst/>
                          <a:latin typeface="微軟正黑體" pitchFamily="34" charset="-120"/>
                          <a:ea typeface="微軟正黑體" pitchFamily="34" charset="-120"/>
                        </a:rPr>
                        <a:t>4</a:t>
                      </a:r>
                      <a:r>
                        <a:rPr lang="zh-TW" sz="2000" b="1" kern="100" dirty="0" smtClean="0">
                          <a:solidFill>
                            <a:srgbClr val="FF0000"/>
                          </a:solidFill>
                          <a:effectLst/>
                          <a:latin typeface="微軟正黑體" pitchFamily="34" charset="-120"/>
                          <a:ea typeface="微軟正黑體" pitchFamily="34" charset="-120"/>
                        </a:rPr>
                        <a:t>個</a:t>
                      </a:r>
                      <a:r>
                        <a:rPr lang="zh-TW" altLang="en-US" sz="2000" b="1" kern="100" dirty="0" smtClean="0">
                          <a:solidFill>
                            <a:srgbClr val="FF0000"/>
                          </a:solidFill>
                          <a:effectLst/>
                          <a:latin typeface="微軟正黑體" pitchFamily="34" charset="-120"/>
                          <a:ea typeface="微軟正黑體" pitchFamily="34" charset="-120"/>
                        </a:rPr>
                        <a:t>錯誤</a:t>
                      </a:r>
                      <a:r>
                        <a:rPr lang="zh-TW" sz="2000" b="1" kern="100" dirty="0" smtClean="0">
                          <a:solidFill>
                            <a:srgbClr val="FF0000"/>
                          </a:solidFill>
                          <a:effectLst/>
                          <a:latin typeface="微軟正黑體" pitchFamily="34" charset="-120"/>
                          <a:ea typeface="微軟正黑體" pitchFamily="34" charset="-120"/>
                        </a:rPr>
                        <a:t>。</a:t>
                      </a:r>
                      <a:endParaRPr lang="zh-TW" sz="2000" b="1" kern="100" dirty="0">
                        <a:solidFill>
                          <a:srgbClr val="FF0000"/>
                        </a:solidFill>
                        <a:effectLst/>
                        <a:latin typeface="微軟正黑體" pitchFamily="34" charset="-120"/>
                        <a:ea typeface="微軟正黑體" pitchFamily="34" charset="-120"/>
                        <a:cs typeface="Times New Roman"/>
                      </a:endParaRPr>
                    </a:p>
                  </a:txBody>
                  <a:tcPr marL="68580" marR="68580" marT="0" marB="0" anchor="ctr"/>
                </a:tc>
                <a:tc vMerge="1">
                  <a:txBody>
                    <a:bodyPr/>
                    <a:lstStyle/>
                    <a:p>
                      <a:endParaRPr lang="zh-TW" altLang="en-US"/>
                    </a:p>
                  </a:txBody>
                  <a:tcPr/>
                </a:tc>
              </a:tr>
            </a:tbl>
          </a:graphicData>
        </a:graphic>
      </p:graphicFrame>
      <p:sp>
        <p:nvSpPr>
          <p:cNvPr id="6" name="弧形箭號 (左彎) 5"/>
          <p:cNvSpPr/>
          <p:nvPr/>
        </p:nvSpPr>
        <p:spPr>
          <a:xfrm>
            <a:off x="1331640" y="3717032"/>
            <a:ext cx="576064" cy="1296144"/>
          </a:xfrm>
          <a:prstGeom prst="curved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9560995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83</a:t>
            </a:fld>
            <a:endParaRPr lang="zh-TW" altLang="en-US"/>
          </a:p>
        </p:txBody>
      </p:sp>
      <p:graphicFrame>
        <p:nvGraphicFramePr>
          <p:cNvPr id="5" name="資料庫圖表 4"/>
          <p:cNvGraphicFramePr/>
          <p:nvPr>
            <p:extLst>
              <p:ext uri="{D42A27DB-BD31-4B8C-83A1-F6EECF244321}">
                <p14:modId xmlns:p14="http://schemas.microsoft.com/office/powerpoint/2010/main" xmlns="" val="3966495891"/>
              </p:ext>
            </p:extLst>
          </p:nvPr>
        </p:nvGraphicFramePr>
        <p:xfrm>
          <a:off x="251520" y="188640"/>
          <a:ext cx="8352928"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6"/>
          <p:cNvSpPr/>
          <p:nvPr/>
        </p:nvSpPr>
        <p:spPr>
          <a:xfrm>
            <a:off x="539552" y="260648"/>
            <a:ext cx="1800200"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516216" y="332656"/>
            <a:ext cx="1872208"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39552" y="4941168"/>
            <a:ext cx="18002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372200" y="4869160"/>
            <a:ext cx="1944216"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1" nodeType="clickEffect">
                                  <p:stCondLst>
                                    <p:cond delay="0"/>
                                  </p:stCondLst>
                                  <p:childTnLst>
                                    <p:animEffect transition="out" filter="box(out)">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1"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內容版面配置區 2"/>
          <p:cNvSpPr>
            <a:spLocks noGrp="1"/>
          </p:cNvSpPr>
          <p:nvPr>
            <p:ph idx="1"/>
          </p:nvPr>
        </p:nvSpPr>
        <p:spPr>
          <a:xfrm>
            <a:off x="899592" y="1556792"/>
            <a:ext cx="7772400" cy="4392488"/>
          </a:xfrm>
        </p:spPr>
        <p:txBody>
          <a:bodyPr>
            <a:normAutofit/>
          </a:bodyPr>
          <a:lstStyle/>
          <a:p>
            <a:pPr lvl="0"/>
            <a:r>
              <a:rPr lang="zh-TW" altLang="zh-TW" sz="3200" dirty="0" smtClean="0"/>
              <a:t>國民中小學九年一貫健康與體育學習領域</a:t>
            </a:r>
            <a:r>
              <a:rPr lang="zh-TW" altLang="zh-TW" sz="3200" dirty="0" smtClean="0">
                <a:solidFill>
                  <a:srgbClr val="FF0000"/>
                </a:solidFill>
              </a:rPr>
              <a:t>課程綱要</a:t>
            </a:r>
            <a:r>
              <a:rPr lang="en-US" altLang="zh-TW" sz="3200" dirty="0" smtClean="0"/>
              <a:t>(</a:t>
            </a:r>
            <a:r>
              <a:rPr lang="en-US" altLang="zh-TW" sz="3200" dirty="0" smtClean="0">
                <a:latin typeface="Times New Roman" pitchFamily="18" charset="0"/>
                <a:cs typeface="Times New Roman" pitchFamily="18" charset="0"/>
              </a:rPr>
              <a:t>7~9</a:t>
            </a:r>
            <a:r>
              <a:rPr lang="zh-TW" altLang="zh-TW" sz="3200" dirty="0" smtClean="0"/>
              <a:t>年級</a:t>
            </a:r>
            <a:r>
              <a:rPr lang="en-US" altLang="zh-TW" sz="3200" dirty="0" smtClean="0"/>
              <a:t>) </a:t>
            </a:r>
            <a:r>
              <a:rPr lang="zh-TW" altLang="en-US" sz="3200" dirty="0" smtClean="0"/>
              <a:t>。</a:t>
            </a:r>
            <a:endParaRPr lang="zh-TW" altLang="zh-TW" sz="3200" dirty="0" smtClean="0"/>
          </a:p>
          <a:p>
            <a:pPr lvl="0"/>
            <a:r>
              <a:rPr lang="zh-TW" altLang="zh-TW" sz="3200" dirty="0" smtClean="0"/>
              <a:t>「訂定</a:t>
            </a:r>
            <a:r>
              <a:rPr lang="zh-TW" altLang="zh-TW" sz="3200" dirty="0" smtClean="0">
                <a:solidFill>
                  <a:srgbClr val="FF0000"/>
                </a:solidFill>
              </a:rPr>
              <a:t>國家體育</a:t>
            </a:r>
            <a:r>
              <a:rPr lang="zh-TW" altLang="zh-TW" sz="3200" dirty="0" smtClean="0"/>
              <a:t>標準」研究報告書</a:t>
            </a:r>
            <a:r>
              <a:rPr lang="zh-TW" altLang="en-US" sz="3200" dirty="0" smtClean="0"/>
              <a:t>。</a:t>
            </a:r>
            <a:endParaRPr lang="zh-TW" altLang="zh-TW" sz="3200" dirty="0" smtClean="0"/>
          </a:p>
          <a:p>
            <a:pPr lvl="0"/>
            <a:r>
              <a:rPr lang="zh-TW" altLang="zh-TW" sz="3200" dirty="0" smtClean="0"/>
              <a:t>「訂定</a:t>
            </a:r>
            <a:r>
              <a:rPr lang="zh-TW" altLang="zh-TW" sz="3200" dirty="0" smtClean="0">
                <a:solidFill>
                  <a:srgbClr val="FF0000"/>
                </a:solidFill>
              </a:rPr>
              <a:t>學校體育</a:t>
            </a:r>
            <a:r>
              <a:rPr lang="zh-TW" altLang="zh-TW" sz="3200" dirty="0" smtClean="0"/>
              <a:t>標準之教學內容與評量</a:t>
            </a:r>
            <a:r>
              <a:rPr lang="zh-TW" altLang="en-US" sz="3200" dirty="0" smtClean="0"/>
              <a:t>。</a:t>
            </a:r>
            <a:r>
              <a:rPr lang="zh-TW" altLang="zh-TW" sz="3200" dirty="0" smtClean="0"/>
              <a:t>方法」研究報告書</a:t>
            </a:r>
            <a:r>
              <a:rPr lang="zh-TW" altLang="en-US" sz="3200" dirty="0" smtClean="0"/>
              <a:t>。</a:t>
            </a:r>
            <a:endParaRPr lang="en-US" altLang="zh-TW" sz="3200" dirty="0" smtClean="0">
              <a:solidFill>
                <a:srgbClr val="FF0000"/>
              </a:solidFill>
              <a:latin typeface="Times New Roman" pitchFamily="18" charset="0"/>
              <a:ea typeface="標楷體" pitchFamily="65" charset="-120"/>
            </a:endParaRPr>
          </a:p>
          <a:p>
            <a:r>
              <a:rPr lang="zh-TW" altLang="en-US" sz="3200" dirty="0" smtClean="0">
                <a:solidFill>
                  <a:srgbClr val="FF0000"/>
                </a:solidFill>
                <a:latin typeface="Times New Roman" pitchFamily="18" charset="0"/>
                <a:ea typeface="標楷體" pitchFamily="65" charset="-120"/>
              </a:rPr>
              <a:t>澳洲昆士蘭</a:t>
            </a:r>
            <a:r>
              <a:rPr lang="zh-TW" altLang="zh-TW" sz="3200" dirty="0" smtClean="0"/>
              <a:t>體育課程、評量與報告架構</a:t>
            </a:r>
            <a:r>
              <a:rPr lang="zh-TW" altLang="en-US" sz="3200" dirty="0" smtClean="0">
                <a:latin typeface="Times New Roman" pitchFamily="18" charset="0"/>
                <a:ea typeface="標楷體" pitchFamily="65" charset="-120"/>
              </a:rPr>
              <a:t>。</a:t>
            </a:r>
            <a:endParaRPr lang="en-US" altLang="zh-TW" sz="3200" dirty="0" smtClean="0">
              <a:latin typeface="Times New Roman" pitchFamily="18" charset="0"/>
              <a:ea typeface="標楷體" pitchFamily="65" charset="-120"/>
            </a:endParaRPr>
          </a:p>
          <a:p>
            <a:pPr lvl="0"/>
            <a:r>
              <a:rPr lang="zh-TW" altLang="zh-TW" sz="3200" dirty="0" smtClean="0"/>
              <a:t>學習成就評量標準</a:t>
            </a:r>
            <a:r>
              <a:rPr lang="zh-TW" altLang="zh-TW" sz="3200" dirty="0" smtClean="0">
                <a:solidFill>
                  <a:srgbClr val="FF0000"/>
                </a:solidFill>
              </a:rPr>
              <a:t>諮詢會議</a:t>
            </a:r>
            <a:r>
              <a:rPr lang="zh-TW" altLang="zh-TW" sz="3200" dirty="0" smtClean="0"/>
              <a:t>及工作小組會議之決議與共識</a:t>
            </a:r>
            <a:r>
              <a:rPr lang="zh-TW" altLang="en-US" sz="3200" dirty="0" smtClean="0"/>
              <a:t>。</a:t>
            </a:r>
            <a:endParaRPr lang="zh-TW" altLang="zh-TW" sz="3200" dirty="0" smtClean="0"/>
          </a:p>
        </p:txBody>
      </p:sp>
      <p:sp>
        <p:nvSpPr>
          <p:cNvPr id="11268" name="投影片編號版面配置區 3"/>
          <p:cNvSpPr>
            <a:spLocks noGrp="1"/>
          </p:cNvSpPr>
          <p:nvPr>
            <p:ph type="sldNum" sz="quarter" idx="4294967295"/>
          </p:nvPr>
        </p:nvSpPr>
        <p:spPr>
          <a:xfrm>
            <a:off x="8280412" y="6453336"/>
            <a:ext cx="756084" cy="365760"/>
          </a:xfrm>
          <a:prstGeom prst="rect">
            <a:avLst/>
          </a:prstGeom>
          <a:noFill/>
        </p:spPr>
        <p:txBody>
          <a:bodyPr/>
          <a:lstStyle/>
          <a:p>
            <a:fld id="{973056E7-F7AC-4841-BC83-3B903D7EC42D}" type="slidenum">
              <a:rPr lang="en-US" altLang="zh-TW" smtClean="0">
                <a:ea typeface="新細明體" charset="-120"/>
              </a:rPr>
              <a:pPr/>
              <a:t>84</a:t>
            </a:fld>
            <a:endParaRPr lang="en-US" altLang="zh-TW" smtClean="0">
              <a:ea typeface="新細明體" charset="-120"/>
            </a:endParaRPr>
          </a:p>
        </p:txBody>
      </p:sp>
      <p:sp>
        <p:nvSpPr>
          <p:cNvPr id="5" name="矩形 4"/>
          <p:cNvSpPr/>
          <p:nvPr/>
        </p:nvSpPr>
        <p:spPr>
          <a:xfrm>
            <a:off x="1619672" y="476672"/>
            <a:ext cx="5620402" cy="769441"/>
          </a:xfrm>
          <a:prstGeom prst="rect">
            <a:avLst/>
          </a:prstGeom>
          <a:noFill/>
        </p:spPr>
        <p:txBody>
          <a:bodyPr wrap="square">
            <a:spAutoFit/>
          </a:bodyPr>
          <a:lstStyle/>
          <a:p>
            <a:pPr algn="ctr">
              <a:defRPr/>
            </a:pPr>
            <a:r>
              <a:rPr lang="zh-TW" altLang="en-US" sz="44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rPr>
              <a:t>體育科發展依據</a:t>
            </a:r>
            <a:endParaRPr lang="zh-TW" altLang="zh-TW" sz="44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xmlns="" val="282139483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xmlns="" val="3028298721"/>
              </p:ext>
            </p:extLst>
          </p:nvPr>
        </p:nvGraphicFramePr>
        <p:xfrm>
          <a:off x="179512" y="116632"/>
          <a:ext cx="8964487" cy="6733435"/>
        </p:xfrm>
        <a:graphic>
          <a:graphicData uri="http://schemas.openxmlformats.org/drawingml/2006/table">
            <a:tbl>
              <a:tblPr firstRow="1" firstCol="1" lastRow="1" lastCol="1" bandRow="1" bandCol="1">
                <a:tableStyleId>{69012ECD-51FC-41F1-AA8D-1B2483CD663E}</a:tableStyleId>
              </a:tblPr>
              <a:tblGrid>
                <a:gridCol w="487706"/>
                <a:gridCol w="808438"/>
                <a:gridCol w="7668343"/>
              </a:tblGrid>
              <a:tr h="314159">
                <a:tc gridSpan="2">
                  <a:txBody>
                    <a:bodyPr/>
                    <a:lstStyle/>
                    <a:p>
                      <a:pPr algn="ctr">
                        <a:spcAft>
                          <a:spcPts val="0"/>
                        </a:spcAft>
                      </a:pPr>
                      <a:r>
                        <a:rPr lang="zh-TW" sz="1600" b="0" kern="100" dirty="0">
                          <a:effectLst/>
                          <a:latin typeface="標楷體" pitchFamily="65" charset="-120"/>
                          <a:ea typeface="標楷體" pitchFamily="65" charset="-120"/>
                        </a:rPr>
                        <a:t>內容標準</a:t>
                      </a:r>
                      <a:endParaRPr lang="zh-TW" sz="1600" b="0" kern="100" dirty="0">
                        <a:effectLst/>
                        <a:latin typeface="標楷體" pitchFamily="65" charset="-120"/>
                        <a:ea typeface="標楷體" pitchFamily="65" charset="-120"/>
                        <a:cs typeface="Calibri"/>
                      </a:endParaRPr>
                    </a:p>
                  </a:txBody>
                  <a:tcPr marL="34386" marR="34386" marT="0" marB="0"/>
                </a:tc>
                <a:tc hMerge="1">
                  <a:txBody>
                    <a:bodyPr/>
                    <a:lstStyle/>
                    <a:p>
                      <a:endParaRPr lang="zh-TW" altLang="en-US"/>
                    </a:p>
                  </a:txBody>
                  <a:tcPr/>
                </a:tc>
                <a:tc rowSpan="2">
                  <a:txBody>
                    <a:bodyPr/>
                    <a:lstStyle/>
                    <a:p>
                      <a:pPr algn="ctr">
                        <a:spcAft>
                          <a:spcPts val="0"/>
                        </a:spcAft>
                      </a:pPr>
                      <a:r>
                        <a:rPr lang="zh-TW" sz="1600" b="0" kern="100">
                          <a:effectLst/>
                          <a:latin typeface="標楷體" pitchFamily="65" charset="-120"/>
                          <a:ea typeface="標楷體" pitchFamily="65" charset="-120"/>
                        </a:rPr>
                        <a:t>概念整合與說明</a:t>
                      </a:r>
                      <a:endParaRPr lang="zh-TW" sz="1600" b="0" kern="100">
                        <a:effectLst/>
                        <a:latin typeface="標楷體" pitchFamily="65" charset="-120"/>
                        <a:ea typeface="標楷體" pitchFamily="65" charset="-120"/>
                        <a:cs typeface="Calibri"/>
                      </a:endParaRPr>
                    </a:p>
                  </a:txBody>
                  <a:tcPr marL="34386" marR="34386" marT="0" marB="0" anchor="ctr"/>
                </a:tc>
              </a:tr>
              <a:tr h="314159">
                <a:tc>
                  <a:txBody>
                    <a:bodyPr/>
                    <a:lstStyle/>
                    <a:p>
                      <a:pPr algn="ctr">
                        <a:spcAft>
                          <a:spcPts val="0"/>
                        </a:spcAft>
                      </a:pPr>
                      <a:r>
                        <a:rPr lang="zh-TW" sz="1600" b="0" kern="100">
                          <a:effectLst/>
                          <a:latin typeface="標楷體" pitchFamily="65" charset="-120"/>
                          <a:ea typeface="標楷體" pitchFamily="65" charset="-120"/>
                        </a:rPr>
                        <a:t>主題</a:t>
                      </a:r>
                      <a:endParaRPr lang="zh-TW" sz="1600" b="0" kern="100">
                        <a:effectLst/>
                        <a:latin typeface="標楷體" pitchFamily="65" charset="-120"/>
                        <a:ea typeface="標楷體" pitchFamily="65" charset="-120"/>
                        <a:cs typeface="Calibri"/>
                      </a:endParaRPr>
                    </a:p>
                  </a:txBody>
                  <a:tcPr marL="34386" marR="34386" marT="0" marB="0"/>
                </a:tc>
                <a:tc>
                  <a:txBody>
                    <a:bodyPr/>
                    <a:lstStyle/>
                    <a:p>
                      <a:pPr algn="ctr">
                        <a:spcAft>
                          <a:spcPts val="0"/>
                        </a:spcAft>
                      </a:pPr>
                      <a:r>
                        <a:rPr lang="zh-TW" sz="1600" b="0" kern="100">
                          <a:effectLst/>
                          <a:latin typeface="標楷體" pitchFamily="65" charset="-120"/>
                          <a:ea typeface="標楷體" pitchFamily="65" charset="-120"/>
                        </a:rPr>
                        <a:t>次主題</a:t>
                      </a:r>
                      <a:endParaRPr lang="zh-TW" sz="1600" b="0" kern="100">
                        <a:effectLst/>
                        <a:latin typeface="標楷體" pitchFamily="65" charset="-120"/>
                        <a:ea typeface="標楷體" pitchFamily="65" charset="-120"/>
                        <a:cs typeface="Calibri"/>
                      </a:endParaRPr>
                    </a:p>
                  </a:txBody>
                  <a:tcPr marL="34386" marR="34386" marT="0" marB="0"/>
                </a:tc>
                <a:tc vMerge="1">
                  <a:txBody>
                    <a:bodyPr/>
                    <a:lstStyle/>
                    <a:p>
                      <a:endParaRPr lang="zh-TW" altLang="en-US"/>
                    </a:p>
                  </a:txBody>
                  <a:tcPr/>
                </a:tc>
              </a:tr>
              <a:tr h="1256637">
                <a:tc rowSpan="2">
                  <a:txBody>
                    <a:bodyPr/>
                    <a:lstStyle/>
                    <a:p>
                      <a:pPr algn="ctr">
                        <a:lnSpc>
                          <a:spcPct val="150000"/>
                        </a:lnSpc>
                        <a:spcAft>
                          <a:spcPts val="0"/>
                        </a:spcAft>
                      </a:pPr>
                      <a:r>
                        <a:rPr lang="zh-TW" sz="1600" b="0" kern="0">
                          <a:effectLst/>
                          <a:latin typeface="標楷體" pitchFamily="65" charset="-120"/>
                          <a:ea typeface="標楷體" pitchFamily="65" charset="-120"/>
                        </a:rPr>
                        <a:t>認知</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ctr">
                        <a:spcAft>
                          <a:spcPts val="0"/>
                        </a:spcAft>
                      </a:pPr>
                      <a:r>
                        <a:rPr lang="zh-TW" sz="1600" b="0" kern="100" dirty="0">
                          <a:effectLst/>
                          <a:latin typeface="標楷體" pitchFamily="65" charset="-120"/>
                          <a:ea typeface="標楷體" pitchFamily="65" charset="-120"/>
                        </a:rPr>
                        <a:t>運動知識</a:t>
                      </a:r>
                      <a:endParaRPr lang="zh-TW" sz="1600" b="0" kern="100" dirty="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dirty="0">
                          <a:effectLst/>
                          <a:latin typeface="標楷體" pitchFamily="65" charset="-120"/>
                          <a:ea typeface="標楷體" pitchFamily="65" charset="-120"/>
                        </a:rPr>
                        <a:t>能瞭解各運動項目之規則、技術、戰術、賽事、歷史沿革及發展現況，並評估運動時之場地、器材、個人能力，應用運動傷害預防與處理知識、以維護自身與他人安全；能瞭解並分析以運動促進身心健康發展之生理、心理、社會人文等相關知識，作為技能學習、運動參與及運動欣賞之重要基礎，並能有效運用於生活中。</a:t>
                      </a:r>
                      <a:endParaRPr lang="zh-TW" sz="1600" b="0" kern="100" dirty="0">
                        <a:effectLst/>
                        <a:latin typeface="標楷體" pitchFamily="65" charset="-120"/>
                        <a:ea typeface="標楷體" pitchFamily="65" charset="-120"/>
                        <a:cs typeface="Calibri"/>
                      </a:endParaRPr>
                    </a:p>
                  </a:txBody>
                  <a:tcPr marL="34386" marR="34386" marT="0" marB="0" anchor="ctr"/>
                </a:tc>
              </a:tr>
              <a:tr h="628320">
                <a:tc vMerge="1">
                  <a:txBody>
                    <a:bodyPr/>
                    <a:lstStyle/>
                    <a:p>
                      <a:endParaRPr lang="zh-TW" altLang="en-US"/>
                    </a:p>
                  </a:txBody>
                  <a:tcPr/>
                </a:tc>
                <a:tc>
                  <a:txBody>
                    <a:bodyPr/>
                    <a:lstStyle/>
                    <a:p>
                      <a:pPr algn="ctr">
                        <a:spcAft>
                          <a:spcPts val="0"/>
                        </a:spcAft>
                      </a:pPr>
                      <a:r>
                        <a:rPr lang="zh-TW" sz="1600" b="0" kern="100">
                          <a:effectLst/>
                          <a:latin typeface="標楷體" pitchFamily="65" charset="-120"/>
                          <a:ea typeface="標楷體" pitchFamily="65" charset="-120"/>
                        </a:rPr>
                        <a:t>技能原理</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a:effectLst/>
                          <a:latin typeface="標楷體" pitchFamily="65" charset="-120"/>
                          <a:ea typeface="標楷體" pitchFamily="65" charset="-120"/>
                        </a:rPr>
                        <a:t>能瞭解各項運動技能的原理與原則、及動作學習之正確實施方法與技巧，分析自我修正的方式，以達到有效學習的目標。</a:t>
                      </a:r>
                      <a:endParaRPr lang="zh-TW" sz="1600" b="0" kern="100">
                        <a:effectLst/>
                        <a:latin typeface="標楷體" pitchFamily="65" charset="-120"/>
                        <a:ea typeface="標楷體" pitchFamily="65" charset="-120"/>
                        <a:cs typeface="Calibri"/>
                      </a:endParaRPr>
                    </a:p>
                  </a:txBody>
                  <a:tcPr marL="34386" marR="34386" marT="0" marB="0" anchor="ctr"/>
                </a:tc>
              </a:tr>
              <a:tr h="942478">
                <a:tc rowSpan="2">
                  <a:txBody>
                    <a:bodyPr/>
                    <a:lstStyle/>
                    <a:p>
                      <a:pPr algn="ctr">
                        <a:lnSpc>
                          <a:spcPct val="150000"/>
                        </a:lnSpc>
                        <a:spcAft>
                          <a:spcPts val="0"/>
                        </a:spcAft>
                      </a:pPr>
                      <a:r>
                        <a:rPr lang="zh-TW" sz="1600" b="0" kern="0">
                          <a:effectLst/>
                          <a:latin typeface="標楷體" pitchFamily="65" charset="-120"/>
                          <a:ea typeface="標楷體" pitchFamily="65" charset="-120"/>
                        </a:rPr>
                        <a:t>情意</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ctr">
                        <a:spcAft>
                          <a:spcPts val="0"/>
                        </a:spcAft>
                      </a:pPr>
                      <a:r>
                        <a:rPr lang="zh-TW" sz="1600" b="0" kern="100">
                          <a:effectLst/>
                          <a:latin typeface="標楷體" pitchFamily="65" charset="-120"/>
                          <a:ea typeface="標楷體" pitchFamily="65" charset="-120"/>
                        </a:rPr>
                        <a:t>學習態度</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dirty="0">
                          <a:effectLst/>
                          <a:latin typeface="標楷體" pitchFamily="65" charset="-120"/>
                          <a:ea typeface="標楷體" pitchFamily="65" charset="-120"/>
                        </a:rPr>
                        <a:t>能接受並遵守學習常規之要求，反應出積極、正向的態度；能參與團體學習，在理性與有效的溝通下與他人合作，領導團體達到自我成長與共同學習的目標；能適度的對他人展現關懷與善意，尊重個體差異；能評價各項運動道德、運動精神與運動文化之價值與意義。</a:t>
                      </a:r>
                      <a:endParaRPr lang="zh-TW" sz="1600" b="0" kern="100" dirty="0">
                        <a:effectLst/>
                        <a:latin typeface="標楷體" pitchFamily="65" charset="-120"/>
                        <a:ea typeface="標楷體" pitchFamily="65" charset="-120"/>
                        <a:cs typeface="Calibri"/>
                      </a:endParaRPr>
                    </a:p>
                  </a:txBody>
                  <a:tcPr marL="34386" marR="34386" marT="0" marB="0" anchor="ctr"/>
                </a:tc>
              </a:tr>
              <a:tr h="628320">
                <a:tc vMerge="1">
                  <a:txBody>
                    <a:bodyPr/>
                    <a:lstStyle/>
                    <a:p>
                      <a:endParaRPr lang="zh-TW" altLang="en-US"/>
                    </a:p>
                  </a:txBody>
                  <a:tcPr/>
                </a:tc>
                <a:tc>
                  <a:txBody>
                    <a:bodyPr/>
                    <a:lstStyle/>
                    <a:p>
                      <a:pPr algn="ctr">
                        <a:spcAft>
                          <a:spcPts val="0"/>
                        </a:spcAft>
                      </a:pPr>
                      <a:r>
                        <a:rPr lang="zh-TW" sz="1600" b="0" kern="100">
                          <a:effectLst/>
                          <a:latin typeface="標楷體" pitchFamily="65" charset="-120"/>
                          <a:ea typeface="標楷體" pitchFamily="65" charset="-120"/>
                        </a:rPr>
                        <a:t>運動欣賞</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a:effectLst/>
                          <a:latin typeface="標楷體" pitchFamily="65" charset="-120"/>
                          <a:ea typeface="標楷體" pitchFamily="65" charset="-120"/>
                        </a:rPr>
                        <a:t>能注意各種運動所發展出的文化、特色、意義與目的，並能在欣賞比賽與同儕觀摩中，體驗其所包含之精神、意義與美感，並表現出尊重與關懷的態度。</a:t>
                      </a:r>
                      <a:endParaRPr lang="zh-TW" sz="1600" b="0" kern="100">
                        <a:effectLst/>
                        <a:latin typeface="標楷體" pitchFamily="65" charset="-120"/>
                        <a:ea typeface="標楷體" pitchFamily="65" charset="-120"/>
                        <a:cs typeface="Calibri"/>
                      </a:endParaRPr>
                    </a:p>
                  </a:txBody>
                  <a:tcPr marL="34386" marR="34386" marT="0" marB="0" anchor="ctr"/>
                </a:tc>
              </a:tr>
              <a:tr h="628320">
                <a:tc rowSpan="2">
                  <a:txBody>
                    <a:bodyPr/>
                    <a:lstStyle/>
                    <a:p>
                      <a:pPr algn="ctr">
                        <a:lnSpc>
                          <a:spcPct val="150000"/>
                        </a:lnSpc>
                        <a:spcAft>
                          <a:spcPts val="0"/>
                        </a:spcAft>
                      </a:pPr>
                      <a:r>
                        <a:rPr lang="zh-TW" sz="1600" b="0" kern="0">
                          <a:effectLst/>
                          <a:latin typeface="標楷體" pitchFamily="65" charset="-120"/>
                          <a:ea typeface="標楷體" pitchFamily="65" charset="-120"/>
                        </a:rPr>
                        <a:t>技能</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ctr">
                        <a:spcAft>
                          <a:spcPts val="0"/>
                        </a:spcAft>
                      </a:pPr>
                      <a:r>
                        <a:rPr lang="zh-TW" sz="1600" b="0" kern="100">
                          <a:effectLst/>
                          <a:latin typeface="標楷體" pitchFamily="65" charset="-120"/>
                          <a:ea typeface="標楷體" pitchFamily="65" charset="-120"/>
                        </a:rPr>
                        <a:t>技能表現</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a:effectLst/>
                          <a:latin typeface="標楷體" pitchFamily="65" charset="-120"/>
                          <a:ea typeface="標楷體" pitchFamily="65" charset="-120"/>
                        </a:rPr>
                        <a:t>能表現出身體的基本運動、動作技巧與器具操控等能力，及運動中的穩定性、移動性及操作性動作，並從模仿與嘗試錯誤中學習自我修正，使各項動作能流暢並協調的運用於活動中。</a:t>
                      </a:r>
                      <a:endParaRPr lang="zh-TW" sz="1600" b="0" kern="100">
                        <a:effectLst/>
                        <a:latin typeface="標楷體" pitchFamily="65" charset="-120"/>
                        <a:ea typeface="標楷體" pitchFamily="65" charset="-120"/>
                        <a:cs typeface="Calibri"/>
                      </a:endParaRPr>
                    </a:p>
                  </a:txBody>
                  <a:tcPr marL="34386" marR="34386" marT="0" marB="0" anchor="ctr"/>
                </a:tc>
              </a:tr>
              <a:tr h="628320">
                <a:tc vMerge="1">
                  <a:txBody>
                    <a:bodyPr/>
                    <a:lstStyle/>
                    <a:p>
                      <a:endParaRPr lang="zh-TW" altLang="en-US"/>
                    </a:p>
                  </a:txBody>
                  <a:tcPr/>
                </a:tc>
                <a:tc>
                  <a:txBody>
                    <a:bodyPr/>
                    <a:lstStyle/>
                    <a:p>
                      <a:pPr algn="ctr">
                        <a:spcAft>
                          <a:spcPts val="0"/>
                        </a:spcAft>
                      </a:pPr>
                      <a:r>
                        <a:rPr lang="zh-TW" sz="1600" b="0" kern="100">
                          <a:effectLst/>
                          <a:latin typeface="標楷體" pitchFamily="65" charset="-120"/>
                          <a:ea typeface="標楷體" pitchFamily="65" charset="-120"/>
                        </a:rPr>
                        <a:t>戰術應用</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a:effectLst/>
                          <a:latin typeface="標楷體" pitchFamily="65" charset="-120"/>
                          <a:ea typeface="標楷體" pitchFamily="65" charset="-120"/>
                        </a:rPr>
                        <a:t>在各項活動能應用蒐集、分析相關資訊並擬定戰術計畫，活動中能選擇並發展出有效的個人或團體戰術，活動後能確實檢討計畫實施成效。</a:t>
                      </a:r>
                      <a:endParaRPr lang="zh-TW" sz="1600" b="0" kern="100">
                        <a:effectLst/>
                        <a:latin typeface="標楷體" pitchFamily="65" charset="-120"/>
                        <a:ea typeface="標楷體" pitchFamily="65" charset="-120"/>
                        <a:cs typeface="Calibri"/>
                      </a:endParaRPr>
                    </a:p>
                  </a:txBody>
                  <a:tcPr marL="34386" marR="34386" marT="0" marB="0" anchor="ctr"/>
                </a:tc>
              </a:tr>
              <a:tr h="628320">
                <a:tc rowSpan="2">
                  <a:txBody>
                    <a:bodyPr/>
                    <a:lstStyle/>
                    <a:p>
                      <a:pPr algn="ctr">
                        <a:lnSpc>
                          <a:spcPct val="150000"/>
                        </a:lnSpc>
                        <a:spcAft>
                          <a:spcPts val="0"/>
                        </a:spcAft>
                      </a:pPr>
                      <a:r>
                        <a:rPr lang="zh-TW" sz="1600" b="0" kern="0">
                          <a:effectLst/>
                          <a:latin typeface="標楷體" pitchFamily="65" charset="-120"/>
                          <a:ea typeface="標楷體" pitchFamily="65" charset="-120"/>
                        </a:rPr>
                        <a:t>行為</a:t>
                      </a:r>
                      <a:endParaRPr lang="zh-TW" sz="1600" b="0" kern="100">
                        <a:effectLst/>
                        <a:latin typeface="標楷體" pitchFamily="65" charset="-120"/>
                        <a:ea typeface="標楷體" pitchFamily="65" charset="-120"/>
                        <a:cs typeface="Calibri"/>
                      </a:endParaRPr>
                    </a:p>
                  </a:txBody>
                  <a:tcPr marL="34386" marR="34386" marT="0" marB="0" anchor="ctr"/>
                </a:tc>
                <a:tc>
                  <a:txBody>
                    <a:bodyPr/>
                    <a:lstStyle/>
                    <a:p>
                      <a:pPr algn="ctr">
                        <a:spcAft>
                          <a:spcPts val="0"/>
                        </a:spcAft>
                      </a:pPr>
                      <a:r>
                        <a:rPr lang="zh-TW" sz="1600" b="0" kern="100" dirty="0">
                          <a:effectLst/>
                          <a:latin typeface="標楷體" pitchFamily="65" charset="-120"/>
                          <a:ea typeface="標楷體" pitchFamily="65" charset="-120"/>
                        </a:rPr>
                        <a:t>運動計畫</a:t>
                      </a:r>
                      <a:endParaRPr lang="zh-TW" sz="1600" b="0" kern="100" dirty="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a:effectLst/>
                          <a:latin typeface="標楷體" pitchFamily="65" charset="-120"/>
                          <a:ea typeface="標楷體" pitchFamily="65" charset="-120"/>
                        </a:rPr>
                        <a:t>能瞭解、應用各項運動與健康資訊，並分析自我健康狀況及能力，規劃出適合自己的運動計畫，發展出各類型的運動項目，並能持續的針對運動計畫進行自我檢核與修正。</a:t>
                      </a:r>
                      <a:endParaRPr lang="zh-TW" sz="1600" b="0" kern="100">
                        <a:effectLst/>
                        <a:latin typeface="標楷體" pitchFamily="65" charset="-120"/>
                        <a:ea typeface="標楷體" pitchFamily="65" charset="-120"/>
                        <a:cs typeface="Calibri"/>
                      </a:endParaRPr>
                    </a:p>
                  </a:txBody>
                  <a:tcPr marL="34386" marR="34386" marT="0" marB="0" anchor="ctr"/>
                </a:tc>
              </a:tr>
              <a:tr h="628320">
                <a:tc vMerge="1">
                  <a:txBody>
                    <a:bodyPr/>
                    <a:lstStyle/>
                    <a:p>
                      <a:endParaRPr lang="zh-TW" altLang="en-US"/>
                    </a:p>
                  </a:txBody>
                  <a:tcPr/>
                </a:tc>
                <a:tc>
                  <a:txBody>
                    <a:bodyPr/>
                    <a:lstStyle/>
                    <a:p>
                      <a:pPr algn="ctr">
                        <a:spcAft>
                          <a:spcPts val="0"/>
                        </a:spcAft>
                      </a:pPr>
                      <a:r>
                        <a:rPr lang="zh-TW" sz="1600" b="0" kern="100" dirty="0">
                          <a:effectLst/>
                          <a:latin typeface="標楷體" pitchFamily="65" charset="-120"/>
                          <a:ea typeface="標楷體" pitchFamily="65" charset="-120"/>
                        </a:rPr>
                        <a:t>運動實踐</a:t>
                      </a:r>
                      <a:endParaRPr lang="zh-TW" sz="1600" b="0" kern="100" dirty="0">
                        <a:effectLst/>
                        <a:latin typeface="標楷體" pitchFamily="65" charset="-120"/>
                        <a:ea typeface="標楷體" pitchFamily="65" charset="-120"/>
                        <a:cs typeface="Calibri"/>
                      </a:endParaRPr>
                    </a:p>
                  </a:txBody>
                  <a:tcPr marL="34386" marR="34386" marT="0" marB="0" anchor="ctr"/>
                </a:tc>
                <a:tc>
                  <a:txBody>
                    <a:bodyPr/>
                    <a:lstStyle/>
                    <a:p>
                      <a:pPr algn="just">
                        <a:spcAft>
                          <a:spcPts val="0"/>
                        </a:spcAft>
                      </a:pPr>
                      <a:r>
                        <a:rPr lang="zh-TW" sz="1600" b="0" kern="100" dirty="0">
                          <a:effectLst/>
                          <a:latin typeface="標楷體" pitchFamily="65" charset="-120"/>
                          <a:ea typeface="標楷體" pitchFamily="65" charset="-120"/>
                        </a:rPr>
                        <a:t>能分析自身健康狀況、運動能力及配合生活型態，透過自我計畫或參加活動等方式努力實踐，達到終生運動習慣養成、體適能增進與運動技能提昇的目標。</a:t>
                      </a:r>
                      <a:endParaRPr lang="zh-TW" sz="1600" b="0" kern="100" dirty="0">
                        <a:effectLst/>
                        <a:latin typeface="標楷體" pitchFamily="65" charset="-120"/>
                        <a:ea typeface="標楷體" pitchFamily="65" charset="-120"/>
                        <a:cs typeface="Calibri"/>
                      </a:endParaRPr>
                    </a:p>
                  </a:txBody>
                  <a:tcPr marL="34386" marR="34386" marT="0" marB="0" anchor="ctr"/>
                </a:tc>
              </a:tr>
            </a:tbl>
          </a:graphicData>
        </a:graphic>
      </p:graphicFrame>
      <p:sp>
        <p:nvSpPr>
          <p:cNvPr id="4" name="投影片編號版面配置區 3"/>
          <p:cNvSpPr>
            <a:spLocks noGrp="1"/>
          </p:cNvSpPr>
          <p:nvPr>
            <p:ph type="sldNum" sz="quarter" idx="15"/>
          </p:nvPr>
        </p:nvSpPr>
        <p:spPr/>
        <p:txBody>
          <a:bodyPr/>
          <a:lstStyle/>
          <a:p>
            <a:fld id="{360D444F-6567-420D-8327-BF0AAEBE1070}" type="slidenum">
              <a:rPr lang="zh-TW" altLang="en-US" smtClean="0"/>
              <a:pPr/>
              <a:t>85</a:t>
            </a:fld>
            <a:endParaRPr lang="zh-TW" altLang="en-US"/>
          </a:p>
        </p:txBody>
      </p:sp>
    </p:spTree>
    <p:extLst>
      <p:ext uri="{BB962C8B-B14F-4D97-AF65-F5344CB8AC3E}">
        <p14:creationId xmlns:p14="http://schemas.microsoft.com/office/powerpoint/2010/main" xmlns="" val="15600993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0"/>
            <a:ext cx="7467600" cy="778098"/>
          </a:xfrm>
        </p:spPr>
        <p:txBody>
          <a:bodyPr/>
          <a:lstStyle/>
          <a:p>
            <a:pPr algn="ctr"/>
            <a:r>
              <a:rPr lang="zh-TW" altLang="zh-TW" sz="3600" b="1" dirty="0" smtClean="0">
                <a:solidFill>
                  <a:srgbClr val="7030A0"/>
                </a:solidFill>
              </a:rPr>
              <a:t>運球認知測驗示例</a:t>
            </a:r>
            <a:endParaRPr lang="zh-TW" altLang="en-US" dirty="0">
              <a:solidFill>
                <a:srgbClr val="7030A0"/>
              </a:solidFill>
            </a:endParaRPr>
          </a:p>
        </p:txBody>
      </p:sp>
      <p:sp>
        <p:nvSpPr>
          <p:cNvPr id="3" name="內容版面配置區 2"/>
          <p:cNvSpPr>
            <a:spLocks noGrp="1"/>
          </p:cNvSpPr>
          <p:nvPr>
            <p:ph sz="quarter" idx="1"/>
          </p:nvPr>
        </p:nvSpPr>
        <p:spPr>
          <a:xfrm>
            <a:off x="251520" y="836712"/>
            <a:ext cx="8640960" cy="6021288"/>
          </a:xfrm>
        </p:spPr>
        <p:txBody>
          <a:bodyPr>
            <a:noAutofit/>
          </a:bodyPr>
          <a:lstStyle/>
          <a:p>
            <a:r>
              <a:rPr lang="zh-TW" altLang="zh-TW" sz="1800" dirty="0" smtClean="0">
                <a:solidFill>
                  <a:srgbClr val="0070C0"/>
                </a:solidFill>
              </a:rPr>
              <a:t>題組引言：根據新聞報導，林書豪將在</a:t>
            </a:r>
            <a:r>
              <a:rPr lang="en-US" altLang="zh-TW" sz="1800" dirty="0" smtClean="0">
                <a:solidFill>
                  <a:srgbClr val="0070C0"/>
                </a:solidFill>
              </a:rPr>
              <a:t>NBA</a:t>
            </a:r>
            <a:r>
              <a:rPr lang="zh-TW" altLang="zh-TW" sz="1800" dirty="0" smtClean="0">
                <a:solidFill>
                  <a:srgbClr val="0070C0"/>
                </a:solidFill>
              </a:rPr>
              <a:t>正式披掛火箭隊的球衣上陣，擔任其</a:t>
            </a:r>
            <a:r>
              <a:rPr lang="en-US" altLang="zh-TW" sz="1800" dirty="0" smtClean="0">
                <a:solidFill>
                  <a:srgbClr val="0070C0"/>
                </a:solidFill>
              </a:rPr>
              <a:t> </a:t>
            </a:r>
            <a:r>
              <a:rPr lang="zh-TW" altLang="zh-TW" sz="1800" dirty="0" smtClean="0">
                <a:solidFill>
                  <a:srgbClr val="0070C0"/>
                </a:solidFill>
              </a:rPr>
              <a:t>最熟悉之控球後衛角色。專家分析了林書豪的籃球特點有：雖然身高</a:t>
            </a:r>
            <a:r>
              <a:rPr lang="en-US" altLang="zh-TW" sz="1800" dirty="0" smtClean="0">
                <a:solidFill>
                  <a:srgbClr val="0070C0"/>
                </a:solidFill>
              </a:rPr>
              <a:t> </a:t>
            </a:r>
            <a:r>
              <a:rPr lang="zh-TW" altLang="zh-TW" sz="1800" dirty="0" smtClean="0">
                <a:solidFill>
                  <a:srgbClr val="0070C0"/>
                </a:solidFill>
              </a:rPr>
              <a:t>只有</a:t>
            </a:r>
            <a:r>
              <a:rPr lang="en-US" altLang="zh-TW" sz="1800" dirty="0" smtClean="0">
                <a:solidFill>
                  <a:srgbClr val="0070C0"/>
                </a:solidFill>
              </a:rPr>
              <a:t>191</a:t>
            </a:r>
            <a:r>
              <a:rPr lang="zh-TW" altLang="zh-TW" sz="1800" dirty="0" smtClean="0">
                <a:solidFill>
                  <a:srgbClr val="0070C0"/>
                </a:solidFill>
              </a:rPr>
              <a:t>公分，但其擁有不錯的速度與爆發力，因此可快速的運球閃人切入上籃或灌籃；其也具備了絕佳的出手速度與投籃命中率；更重</a:t>
            </a:r>
            <a:r>
              <a:rPr lang="en-US" altLang="zh-TW" sz="1800" dirty="0" smtClean="0">
                <a:solidFill>
                  <a:srgbClr val="0070C0"/>
                </a:solidFill>
              </a:rPr>
              <a:t> </a:t>
            </a:r>
            <a:r>
              <a:rPr lang="zh-TW" altLang="zh-TW" sz="1800" dirty="0" smtClean="0">
                <a:solidFill>
                  <a:srgbClr val="0070C0"/>
                </a:solidFill>
              </a:rPr>
              <a:t>的是他有聰明冷靜的頭腦，可以發揮其高超的運球技巧，找到適當的時機傳導供輸球給其他有利位置的隊友投籃得分。因此，未來的前景不可限量。</a:t>
            </a:r>
            <a:endParaRPr lang="en-US" altLang="zh-TW" sz="1800" dirty="0" smtClean="0">
              <a:solidFill>
                <a:srgbClr val="0070C0"/>
              </a:solidFill>
            </a:endParaRPr>
          </a:p>
          <a:p>
            <a:endParaRPr lang="zh-TW" altLang="zh-TW" sz="1800" dirty="0" smtClean="0">
              <a:solidFill>
                <a:srgbClr val="0070C0"/>
              </a:solidFill>
            </a:endParaRPr>
          </a:p>
          <a:p>
            <a:pPr eaLnBrk="0" hangingPunct="0"/>
            <a:r>
              <a:rPr lang="en-US" altLang="zh-TW" sz="1800" dirty="0" smtClean="0"/>
              <a:t>Q1</a:t>
            </a:r>
            <a:r>
              <a:rPr lang="zh-TW" altLang="zh-TW" sz="1800" dirty="0" smtClean="0"/>
              <a:t>：根據上面的報導，林書豪擔任先發最佳的角色位置是那一個？</a:t>
            </a:r>
            <a:r>
              <a:rPr lang="en-US" altLang="zh-TW" sz="1800" dirty="0" smtClean="0"/>
              <a:t/>
            </a:r>
            <a:br>
              <a:rPr lang="en-US" altLang="zh-TW" sz="1800" dirty="0" smtClean="0"/>
            </a:br>
            <a:r>
              <a:rPr lang="en-US" altLang="zh-TW" sz="1800" dirty="0" smtClean="0"/>
              <a:t> A.</a:t>
            </a:r>
            <a:r>
              <a:rPr lang="zh-TW" altLang="zh-TW" sz="1800" dirty="0" smtClean="0"/>
              <a:t>中鋒。</a:t>
            </a:r>
            <a:r>
              <a:rPr lang="en-US" altLang="zh-TW" sz="1800" dirty="0" smtClean="0"/>
              <a:t>  B.</a:t>
            </a:r>
            <a:r>
              <a:rPr lang="zh-TW" altLang="zh-TW" sz="1800" dirty="0" smtClean="0"/>
              <a:t>前鋒。</a:t>
            </a:r>
            <a:r>
              <a:rPr lang="en-US" altLang="zh-TW" sz="1800" dirty="0" smtClean="0"/>
              <a:t>  C.</a:t>
            </a:r>
            <a:r>
              <a:rPr lang="zh-TW" altLang="zh-TW" sz="1800" dirty="0" smtClean="0"/>
              <a:t>控球後衛。</a:t>
            </a:r>
            <a:r>
              <a:rPr lang="en-US" altLang="zh-TW" sz="1800" dirty="0" smtClean="0"/>
              <a:t> D.</a:t>
            </a:r>
            <a:r>
              <a:rPr lang="zh-TW" altLang="zh-TW" sz="1800" dirty="0" smtClean="0"/>
              <a:t>得分後衛。</a:t>
            </a:r>
          </a:p>
          <a:p>
            <a:pPr eaLnBrk="0" hangingPunct="0">
              <a:buNone/>
            </a:pPr>
            <a:r>
              <a:rPr lang="en-US" altLang="zh-TW" sz="1800" dirty="0" smtClean="0"/>
              <a:t> </a:t>
            </a:r>
            <a:endParaRPr lang="zh-TW" altLang="zh-TW" sz="1800" dirty="0" smtClean="0"/>
          </a:p>
          <a:p>
            <a:pPr eaLnBrk="0" hangingPunct="0"/>
            <a:r>
              <a:rPr lang="en-US" altLang="zh-TW" sz="1800" dirty="0" smtClean="0"/>
              <a:t>Q2</a:t>
            </a:r>
            <a:r>
              <a:rPr lang="zh-TW" altLang="zh-TW" sz="1800" dirty="0" smtClean="0"/>
              <a:t>：從上述的報導，以林書豪只有</a:t>
            </a:r>
            <a:r>
              <a:rPr lang="en-US" altLang="zh-TW" sz="1800" dirty="0" smtClean="0"/>
              <a:t>191</a:t>
            </a:r>
            <a:r>
              <a:rPr lang="zh-TW" altLang="zh-TW" sz="1800" dirty="0" smtClean="0"/>
              <a:t>公分的身高，想在多如</a:t>
            </a:r>
            <a:r>
              <a:rPr lang="en-US" altLang="zh-TW" sz="1800" dirty="0" smtClean="0"/>
              <a:t>200</a:t>
            </a:r>
            <a:r>
              <a:rPr lang="zh-TW" altLang="zh-TW" sz="1800" dirty="0" smtClean="0"/>
              <a:t>公分以上長人的對手中，尋求其最佳的籃球技術發揮，你</a:t>
            </a:r>
            <a:r>
              <a:rPr lang="en-US" altLang="zh-TW" sz="1800" dirty="0" smtClean="0"/>
              <a:t>(</a:t>
            </a:r>
            <a:r>
              <a:rPr lang="zh-TW" altLang="zh-TW" sz="1800" dirty="0" smtClean="0"/>
              <a:t>妳</a:t>
            </a:r>
            <a:r>
              <a:rPr lang="en-US" altLang="zh-TW" sz="1800" dirty="0" smtClean="0"/>
              <a:t>)</a:t>
            </a:r>
            <a:r>
              <a:rPr lang="zh-TW" altLang="zh-TW" sz="1800" dirty="0" smtClean="0"/>
              <a:t>認為他應該多採取那個技能與戰術呢？</a:t>
            </a:r>
            <a:r>
              <a:rPr lang="en-US" altLang="zh-TW" sz="1800" dirty="0" smtClean="0"/>
              <a:t/>
            </a:r>
            <a:br>
              <a:rPr lang="en-US" altLang="zh-TW" sz="1800" dirty="0" smtClean="0"/>
            </a:br>
            <a:r>
              <a:rPr lang="en-US" altLang="zh-TW" sz="1800" dirty="0" smtClean="0"/>
              <a:t>     A.</a:t>
            </a:r>
            <a:r>
              <a:rPr lang="zh-TW" altLang="zh-TW" sz="1800" dirty="0" smtClean="0"/>
              <a:t>遠距離跳投以防止被蓋火鍋，並展示其三分球準度。</a:t>
            </a:r>
            <a:r>
              <a:rPr lang="en-US" altLang="zh-TW" sz="1800" dirty="0" smtClean="0"/>
              <a:t/>
            </a:r>
            <a:br>
              <a:rPr lang="en-US" altLang="zh-TW" sz="1800" dirty="0" smtClean="0"/>
            </a:br>
            <a:r>
              <a:rPr lang="en-US" altLang="zh-TW" sz="1800" dirty="0" smtClean="0"/>
              <a:t>     B.</a:t>
            </a:r>
            <a:r>
              <a:rPr lang="zh-TW" altLang="zh-TW" sz="1800" dirty="0" smtClean="0"/>
              <a:t>如喬丹般飛身灌籃以展現其過人的彈力，以鞏固其禁區之優勢。</a:t>
            </a:r>
            <a:r>
              <a:rPr lang="en-US" altLang="zh-TW" sz="1800" dirty="0" smtClean="0"/>
              <a:t/>
            </a:r>
            <a:br>
              <a:rPr lang="en-US" altLang="zh-TW" sz="1800" dirty="0" smtClean="0"/>
            </a:br>
            <a:r>
              <a:rPr lang="en-US" altLang="zh-TW" sz="1800" dirty="0" smtClean="0"/>
              <a:t>     C.</a:t>
            </a:r>
            <a:r>
              <a:rPr lang="zh-TW" altLang="zh-TW" sz="1800" dirty="0" smtClean="0"/>
              <a:t>靠運球擺脫長人，以尋求適當的時機將球傳出或近距離的空檔跳投。</a:t>
            </a:r>
            <a:r>
              <a:rPr lang="en-US" altLang="zh-TW" sz="1800" dirty="0" smtClean="0"/>
              <a:t/>
            </a:r>
            <a:br>
              <a:rPr lang="en-US" altLang="zh-TW" sz="1800" dirty="0" smtClean="0"/>
            </a:br>
            <a:r>
              <a:rPr lang="en-US" altLang="zh-TW" sz="1800" dirty="0" smtClean="0"/>
              <a:t>     D.</a:t>
            </a:r>
            <a:r>
              <a:rPr lang="zh-TW" altLang="zh-TW" sz="1800" dirty="0" smtClean="0"/>
              <a:t>在禁區附近等待隊友的傳球後，快速運球切入上籃，以展現其過人爆發力。</a:t>
            </a:r>
          </a:p>
          <a:p>
            <a:pPr eaLnBrk="0" hangingPunct="0">
              <a:buNone/>
            </a:pPr>
            <a:endParaRPr lang="zh-TW" altLang="zh-TW" sz="1800" dirty="0" smtClean="0"/>
          </a:p>
          <a:p>
            <a:pPr eaLnBrk="0" hangingPunct="0"/>
            <a:r>
              <a:rPr lang="en-US" altLang="zh-TW" sz="1800" dirty="0" smtClean="0"/>
              <a:t>Q3</a:t>
            </a:r>
            <a:r>
              <a:rPr lang="zh-TW" altLang="zh-TW" sz="1800" dirty="0" smtClean="0"/>
              <a:t>：承上題，你</a:t>
            </a:r>
            <a:r>
              <a:rPr lang="en-US" altLang="zh-TW" sz="1800" dirty="0" smtClean="0"/>
              <a:t>(</a:t>
            </a:r>
            <a:r>
              <a:rPr lang="zh-TW" altLang="zh-TW" sz="1800" dirty="0" smtClean="0"/>
              <a:t>妳</a:t>
            </a:r>
            <a:r>
              <a:rPr lang="en-US" altLang="zh-TW" sz="1800" dirty="0" smtClean="0"/>
              <a:t>)</a:t>
            </a:r>
            <a:r>
              <a:rPr lang="zh-TW" altLang="zh-TW" sz="1800" dirty="0" smtClean="0"/>
              <a:t>會建議各選項</a:t>
            </a:r>
            <a:r>
              <a:rPr lang="en-US" altLang="zh-TW" sz="1800" dirty="0" smtClean="0"/>
              <a:t>(</a:t>
            </a:r>
            <a:r>
              <a:rPr lang="zh-TW" altLang="zh-TW" sz="1800" dirty="0" smtClean="0"/>
              <a:t>採用或不採用</a:t>
            </a:r>
            <a:r>
              <a:rPr lang="en-US" altLang="zh-TW" sz="1800" dirty="0" smtClean="0"/>
              <a:t>)</a:t>
            </a:r>
            <a:r>
              <a:rPr lang="zh-TW" altLang="zh-TW" sz="1800" dirty="0" smtClean="0"/>
              <a:t>的理由為何？請將每個選項的理由都寫出來！</a:t>
            </a: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86</a:t>
            </a:fld>
            <a:endParaRPr lang="zh-TW"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179512" y="188640"/>
            <a:ext cx="8568952" cy="6669360"/>
          </a:xfrm>
        </p:spPr>
        <p:txBody>
          <a:bodyPr>
            <a:noAutofit/>
          </a:bodyPr>
          <a:lstStyle/>
          <a:p>
            <a:r>
              <a:rPr lang="en-US" altLang="zh-TW" sz="1600" dirty="0" smtClean="0"/>
              <a:t>A</a:t>
            </a:r>
            <a:r>
              <a:rPr lang="zh-TW" altLang="zh-TW" sz="1600" dirty="0" smtClean="0"/>
              <a:t>等級：</a:t>
            </a:r>
          </a:p>
          <a:p>
            <a:pPr lvl="0" eaLnBrk="0" hangingPunct="0">
              <a:buNone/>
            </a:pPr>
            <a:r>
              <a:rPr lang="zh-TW" altLang="zh-TW" sz="1600" dirty="0" smtClean="0"/>
              <a:t>能正確選擇出</a:t>
            </a:r>
            <a:r>
              <a:rPr lang="en-US" altLang="zh-TW" sz="1600" dirty="0" smtClean="0"/>
              <a:t>Q1</a:t>
            </a:r>
            <a:r>
              <a:rPr lang="zh-TW" altLang="zh-TW" sz="1600" dirty="0" smtClean="0"/>
              <a:t>及</a:t>
            </a:r>
            <a:r>
              <a:rPr lang="en-US" altLang="zh-TW" sz="1600" dirty="0" smtClean="0"/>
              <a:t>Q2</a:t>
            </a:r>
            <a:r>
              <a:rPr lang="zh-TW" altLang="zh-TW" sz="1600" dirty="0" smtClean="0"/>
              <a:t>之答案為</a:t>
            </a:r>
            <a:r>
              <a:rPr lang="en-US" altLang="zh-TW" sz="1600" dirty="0" smtClean="0"/>
              <a:t>C</a:t>
            </a:r>
            <a:r>
              <a:rPr lang="zh-TW" altLang="zh-TW" sz="1600" dirty="0" smtClean="0"/>
              <a:t>，以顯示其對於運球之技能動作與戰術上的學習認知正確。</a:t>
            </a:r>
          </a:p>
          <a:p>
            <a:pPr lvl="0" eaLnBrk="0" hangingPunct="0">
              <a:buNone/>
            </a:pPr>
            <a:r>
              <a:rPr lang="zh-TW" altLang="zh-TW" sz="1600" dirty="0" smtClean="0"/>
              <a:t>能正確選擇並深入地分析並寫出</a:t>
            </a:r>
            <a:r>
              <a:rPr lang="en-US" altLang="zh-TW" sz="1600" dirty="0" smtClean="0"/>
              <a:t>Q3</a:t>
            </a:r>
            <a:r>
              <a:rPr lang="zh-TW" altLang="zh-TW" sz="1600" dirty="0" smtClean="0"/>
              <a:t>之理由。</a:t>
            </a:r>
            <a:r>
              <a:rPr lang="en-US" altLang="zh-TW" sz="1600" dirty="0" smtClean="0"/>
              <a:t>(</a:t>
            </a:r>
            <a:r>
              <a:rPr lang="zh-TW" altLang="zh-TW" sz="1600" dirty="0" smtClean="0"/>
              <a:t>林書豪雖也具有不錯的投籃命中率，但選擇以</a:t>
            </a:r>
            <a:r>
              <a:rPr lang="en-US" altLang="zh-TW" sz="1600" dirty="0" smtClean="0"/>
              <a:t>A</a:t>
            </a:r>
            <a:r>
              <a:rPr lang="zh-TW" altLang="zh-TW" sz="1600" dirty="0" smtClean="0"/>
              <a:t>的方式也不宜經常使用，畢竟三分球射手的命中率頂多</a:t>
            </a:r>
            <a:r>
              <a:rPr lang="en-US" altLang="zh-TW" sz="1600" dirty="0" smtClean="0"/>
              <a:t>4</a:t>
            </a:r>
            <a:r>
              <a:rPr lang="zh-TW" altLang="zh-TW" sz="1600" dirty="0" smtClean="0"/>
              <a:t>成；而林書豪雖具有速度與爆發力，但身高卻不如對手，因此，若採取</a:t>
            </a:r>
            <a:r>
              <a:rPr lang="en-US" altLang="zh-TW" sz="1600" dirty="0" smtClean="0"/>
              <a:t>B</a:t>
            </a:r>
            <a:r>
              <a:rPr lang="zh-TW" altLang="zh-TW" sz="1600" dirty="0" smtClean="0"/>
              <a:t>的方式恐得不償失；況且其主要位置的功能是負責傳輸、供應球給同伴在最有利的位置出手，所以也不適合使用</a:t>
            </a:r>
            <a:r>
              <a:rPr lang="en-US" altLang="zh-TW" sz="1600" dirty="0" smtClean="0"/>
              <a:t>D</a:t>
            </a:r>
            <a:r>
              <a:rPr lang="zh-TW" altLang="zh-TW" sz="1600" dirty="0" smtClean="0"/>
              <a:t>的方式等待同伴給球後投籃之戰術等相關之理由描述</a:t>
            </a:r>
            <a:r>
              <a:rPr lang="en-US" altLang="zh-TW" sz="1600" dirty="0" smtClean="0"/>
              <a:t>)</a:t>
            </a:r>
            <a:r>
              <a:rPr lang="zh-TW" altLang="zh-TW" sz="1600" dirty="0" smtClean="0"/>
              <a:t>。</a:t>
            </a:r>
          </a:p>
          <a:p>
            <a:pPr eaLnBrk="0" hangingPunct="0">
              <a:buNone/>
            </a:pPr>
            <a:endParaRPr lang="zh-TW" altLang="zh-TW" sz="1600" dirty="0" smtClean="0"/>
          </a:p>
          <a:p>
            <a:r>
              <a:rPr lang="en-US" altLang="zh-TW" sz="1600" dirty="0" smtClean="0"/>
              <a:t>B</a:t>
            </a:r>
            <a:r>
              <a:rPr lang="zh-TW" altLang="zh-TW" sz="1600" dirty="0" smtClean="0"/>
              <a:t>等級：</a:t>
            </a:r>
          </a:p>
          <a:p>
            <a:pPr lvl="0" eaLnBrk="0" hangingPunct="0">
              <a:buNone/>
            </a:pPr>
            <a:r>
              <a:rPr lang="zh-TW" altLang="zh-TW" sz="1600" dirty="0" smtClean="0"/>
              <a:t>能正確選擇出</a:t>
            </a:r>
            <a:r>
              <a:rPr lang="en-US" altLang="zh-TW" sz="1600" dirty="0" smtClean="0"/>
              <a:t>Q1</a:t>
            </a:r>
            <a:r>
              <a:rPr lang="zh-TW" altLang="zh-TW" sz="1600" dirty="0" smtClean="0"/>
              <a:t>及</a:t>
            </a:r>
            <a:r>
              <a:rPr lang="en-US" altLang="zh-TW" sz="1600" dirty="0" smtClean="0"/>
              <a:t>Q2</a:t>
            </a:r>
            <a:r>
              <a:rPr lang="zh-TW" altLang="zh-TW" sz="1600" dirty="0" smtClean="0"/>
              <a:t>之答案為</a:t>
            </a:r>
            <a:r>
              <a:rPr lang="en-US" altLang="zh-TW" sz="1600" dirty="0" smtClean="0"/>
              <a:t>C</a:t>
            </a:r>
            <a:r>
              <a:rPr lang="zh-TW" altLang="zh-TW" sz="1600" dirty="0" smtClean="0"/>
              <a:t>，以顯示其對於運球之技能動作與戰術上的學習認知正確。</a:t>
            </a:r>
          </a:p>
          <a:p>
            <a:pPr lvl="0" eaLnBrk="0" hangingPunct="0">
              <a:buNone/>
            </a:pPr>
            <a:r>
              <a:rPr lang="zh-TW" altLang="zh-TW" sz="1600" dirty="0" smtClean="0"/>
              <a:t>能正確選擇</a:t>
            </a:r>
            <a:r>
              <a:rPr lang="en-US" altLang="zh-TW" sz="1600" dirty="0" smtClean="0"/>
              <a:t>C</a:t>
            </a:r>
            <a:r>
              <a:rPr lang="zh-TW" altLang="zh-TW" sz="1600" dirty="0" smtClean="0"/>
              <a:t>答案並完整地分析與寫出</a:t>
            </a:r>
            <a:r>
              <a:rPr lang="en-US" altLang="zh-TW" sz="1600" dirty="0" smtClean="0"/>
              <a:t>Q3</a:t>
            </a:r>
            <a:r>
              <a:rPr lang="zh-TW" altLang="zh-TW" sz="1600" dirty="0" smtClean="0"/>
              <a:t>上述之理由。</a:t>
            </a:r>
          </a:p>
          <a:p>
            <a:pPr eaLnBrk="0" hangingPunct="0">
              <a:buNone/>
            </a:pPr>
            <a:r>
              <a:rPr lang="en-US" altLang="zh-TW" sz="1600" dirty="0" smtClean="0"/>
              <a:t> </a:t>
            </a:r>
            <a:endParaRPr lang="zh-TW" altLang="zh-TW" sz="1600" dirty="0" smtClean="0"/>
          </a:p>
          <a:p>
            <a:pPr eaLnBrk="0" hangingPunct="0"/>
            <a:r>
              <a:rPr lang="en-US" altLang="zh-TW" sz="1600" dirty="0" smtClean="0"/>
              <a:t>C</a:t>
            </a:r>
            <a:r>
              <a:rPr lang="zh-TW" altLang="zh-TW" sz="1600" dirty="0" smtClean="0"/>
              <a:t>等級：</a:t>
            </a:r>
          </a:p>
          <a:p>
            <a:pPr lvl="0" eaLnBrk="0" hangingPunct="0">
              <a:buNone/>
            </a:pPr>
            <a:r>
              <a:rPr lang="zh-TW" altLang="zh-TW" sz="1600" dirty="0" smtClean="0"/>
              <a:t>能正確選擇出</a:t>
            </a:r>
            <a:r>
              <a:rPr lang="en-US" altLang="zh-TW" sz="1600" dirty="0" smtClean="0"/>
              <a:t>Q1</a:t>
            </a:r>
            <a:r>
              <a:rPr lang="zh-TW" altLang="zh-TW" sz="1600" dirty="0" smtClean="0"/>
              <a:t>之答案為</a:t>
            </a:r>
            <a:r>
              <a:rPr lang="en-US" altLang="zh-TW" sz="1600" dirty="0" smtClean="0"/>
              <a:t>C</a:t>
            </a:r>
            <a:r>
              <a:rPr lang="zh-TW" altLang="zh-TW" sz="1600" dirty="0" smtClean="0"/>
              <a:t>及</a:t>
            </a:r>
            <a:r>
              <a:rPr lang="en-US" altLang="zh-TW" sz="1600" dirty="0" smtClean="0"/>
              <a:t>Q2</a:t>
            </a:r>
            <a:r>
              <a:rPr lang="zh-TW" altLang="zh-TW" sz="1600" dirty="0" smtClean="0"/>
              <a:t>之答案不得為</a:t>
            </a:r>
            <a:r>
              <a:rPr lang="en-US" altLang="zh-TW" sz="1600" dirty="0" smtClean="0"/>
              <a:t>B</a:t>
            </a:r>
            <a:r>
              <a:rPr lang="zh-TW" altLang="zh-TW" sz="1600" dirty="0" smtClean="0"/>
              <a:t>選項，以顯示其對於運球之技能動作與戰術上的學習認知正確。</a:t>
            </a:r>
          </a:p>
          <a:p>
            <a:pPr lvl="0">
              <a:buNone/>
            </a:pPr>
            <a:r>
              <a:rPr lang="zh-TW" altLang="zh-TW" sz="1600" dirty="0" smtClean="0"/>
              <a:t>能選擇支持的答案選項並大致地寫出</a:t>
            </a:r>
            <a:r>
              <a:rPr lang="en-US" altLang="zh-TW" sz="1600" dirty="0" smtClean="0"/>
              <a:t>Q3</a:t>
            </a:r>
            <a:r>
              <a:rPr lang="zh-TW" altLang="zh-TW" sz="1600" dirty="0" smtClean="0"/>
              <a:t>之理由。</a:t>
            </a:r>
          </a:p>
          <a:p>
            <a:pPr>
              <a:buNone/>
            </a:pPr>
            <a:r>
              <a:rPr lang="en-US" altLang="zh-TW" sz="1600" dirty="0" smtClean="0"/>
              <a:t> </a:t>
            </a:r>
            <a:endParaRPr lang="zh-TW" altLang="zh-TW" sz="1600" dirty="0" smtClean="0"/>
          </a:p>
          <a:p>
            <a:r>
              <a:rPr lang="en-US" altLang="zh-TW" sz="1600" dirty="0" smtClean="0"/>
              <a:t>D</a:t>
            </a:r>
            <a:r>
              <a:rPr lang="zh-TW" altLang="zh-TW" sz="1600" dirty="0" smtClean="0"/>
              <a:t>等級：</a:t>
            </a:r>
          </a:p>
          <a:p>
            <a:pPr lvl="0" eaLnBrk="0" hangingPunct="0">
              <a:buNone/>
            </a:pPr>
            <a:r>
              <a:rPr lang="zh-TW" altLang="zh-TW" sz="1600" dirty="0" smtClean="0"/>
              <a:t>僅能正確選擇出</a:t>
            </a:r>
            <a:r>
              <a:rPr lang="en-US" altLang="zh-TW" sz="1600" dirty="0" smtClean="0"/>
              <a:t>Q1</a:t>
            </a:r>
            <a:r>
              <a:rPr lang="zh-TW" altLang="zh-TW" sz="1600" dirty="0" smtClean="0"/>
              <a:t>之答案為</a:t>
            </a:r>
            <a:r>
              <a:rPr lang="en-US" altLang="zh-TW" sz="1600" dirty="0" smtClean="0"/>
              <a:t>C</a:t>
            </a:r>
            <a:r>
              <a:rPr lang="zh-TW" altLang="zh-TW" sz="1600" dirty="0" smtClean="0"/>
              <a:t>或</a:t>
            </a:r>
            <a:r>
              <a:rPr lang="en-US" altLang="zh-TW" sz="1600" dirty="0" smtClean="0"/>
              <a:t>Q2</a:t>
            </a:r>
            <a:r>
              <a:rPr lang="zh-TW" altLang="zh-TW" sz="1600" dirty="0" smtClean="0"/>
              <a:t>之答案為</a:t>
            </a:r>
            <a:r>
              <a:rPr lang="en-US" altLang="zh-TW" sz="1600" dirty="0" smtClean="0"/>
              <a:t>B</a:t>
            </a:r>
            <a:r>
              <a:rPr lang="zh-TW" altLang="zh-TW" sz="1600" dirty="0" smtClean="0"/>
              <a:t>選項，以顯示其對於運球之技能動作與戰術上的學習認知不正確。</a:t>
            </a:r>
          </a:p>
          <a:p>
            <a:pPr lvl="0" eaLnBrk="0" hangingPunct="0">
              <a:buNone/>
            </a:pPr>
            <a:r>
              <a:rPr lang="zh-TW" altLang="zh-TW" sz="1600" dirty="0" smtClean="0"/>
              <a:t>但無法正確地或僅能粗略地說明</a:t>
            </a:r>
            <a:r>
              <a:rPr lang="en-US" altLang="zh-TW" sz="1600" dirty="0" smtClean="0"/>
              <a:t>Q3</a:t>
            </a:r>
            <a:r>
              <a:rPr lang="zh-TW" altLang="zh-TW" sz="1600" dirty="0" smtClean="0"/>
              <a:t>其選擇的理由。</a:t>
            </a: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87</a:t>
            </a:fld>
            <a:endParaRPr lang="zh-TW"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260648"/>
            <a:ext cx="7467600" cy="1143000"/>
          </a:xfrm>
        </p:spPr>
        <p:txBody>
          <a:bodyPr>
            <a:normAutofit/>
          </a:bodyPr>
          <a:lstStyle/>
          <a:p>
            <a:r>
              <a:rPr lang="en-US" altLang="zh-TW" dirty="0" smtClean="0">
                <a:solidFill>
                  <a:srgbClr val="0070C0"/>
                </a:solidFill>
              </a:rPr>
              <a:t>A</a:t>
            </a:r>
            <a:r>
              <a:rPr lang="zh-TW" altLang="en-US" dirty="0" smtClean="0">
                <a:solidFill>
                  <a:srgbClr val="0070C0"/>
                </a:solidFill>
              </a:rPr>
              <a:t>等級～</a:t>
            </a:r>
            <a:r>
              <a:rPr lang="zh-TW" altLang="zh-TW" dirty="0" smtClean="0"/>
              <a:t>能正確選擇</a:t>
            </a:r>
            <a:r>
              <a:rPr lang="en-US" altLang="zh-TW" dirty="0" smtClean="0"/>
              <a:t>C</a:t>
            </a:r>
            <a:r>
              <a:rPr lang="zh-TW" altLang="zh-TW" dirty="0" smtClean="0"/>
              <a:t>選項並深入地分析與寫出</a:t>
            </a:r>
            <a:r>
              <a:rPr lang="en-US" altLang="zh-TW" dirty="0" smtClean="0"/>
              <a:t>Q3</a:t>
            </a:r>
            <a:r>
              <a:rPr lang="zh-TW" altLang="zh-TW" dirty="0" smtClean="0"/>
              <a:t>之理由。</a:t>
            </a:r>
            <a:endParaRPr lang="zh-TW" altLang="en-US" dirty="0">
              <a:solidFill>
                <a:srgbClr val="0070C0"/>
              </a:solidFill>
            </a:endParaRPr>
          </a:p>
        </p:txBody>
      </p:sp>
      <p:sp>
        <p:nvSpPr>
          <p:cNvPr id="3" name="內容版面配置區 2"/>
          <p:cNvSpPr>
            <a:spLocks noGrp="1"/>
          </p:cNvSpPr>
          <p:nvPr>
            <p:ph sz="quarter" idx="1"/>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88</a:t>
            </a:fld>
            <a:endParaRPr lang="zh-TW" altLang="en-US"/>
          </a:p>
        </p:txBody>
      </p:sp>
      <p:sp>
        <p:nvSpPr>
          <p:cNvPr id="135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35169" name="Object 1"/>
          <p:cNvGraphicFramePr>
            <a:graphicFrameLocks noChangeAspect="1"/>
          </p:cNvGraphicFramePr>
          <p:nvPr/>
        </p:nvGraphicFramePr>
        <p:xfrm>
          <a:off x="323528" y="1628800"/>
          <a:ext cx="7662040" cy="4824536"/>
        </p:xfrm>
        <a:graphic>
          <a:graphicData uri="http://schemas.openxmlformats.org/presentationml/2006/ole">
            <p:oleObj spid="_x0000_s135171" name="點陣圖影像" r:id="rId3" imgW="12088912" imgH="6695238" progId="PBrush">
              <p:embed/>
            </p:oleObj>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74638"/>
            <a:ext cx="8496944" cy="1143000"/>
          </a:xfrm>
        </p:spPr>
        <p:txBody>
          <a:bodyPr>
            <a:normAutofit fontScale="90000"/>
          </a:bodyPr>
          <a:lstStyle/>
          <a:p>
            <a:r>
              <a:rPr lang="en-US" altLang="zh-TW" dirty="0" smtClean="0">
                <a:solidFill>
                  <a:srgbClr val="0070C0"/>
                </a:solidFill>
              </a:rPr>
              <a:t>B</a:t>
            </a:r>
            <a:r>
              <a:rPr lang="zh-TW" altLang="en-US" dirty="0" smtClean="0">
                <a:solidFill>
                  <a:srgbClr val="0070C0"/>
                </a:solidFill>
              </a:rPr>
              <a:t>等級～</a:t>
            </a:r>
            <a:r>
              <a:rPr lang="zh-TW" altLang="zh-TW" dirty="0" smtClean="0"/>
              <a:t>能正確選擇</a:t>
            </a:r>
            <a:r>
              <a:rPr lang="en-US" altLang="zh-TW" dirty="0" smtClean="0"/>
              <a:t>C</a:t>
            </a:r>
            <a:r>
              <a:rPr lang="zh-TW" altLang="zh-TW" dirty="0" smtClean="0"/>
              <a:t>選項並完整地分析與寫出</a:t>
            </a:r>
            <a:r>
              <a:rPr lang="en-US" altLang="zh-TW" dirty="0" smtClean="0"/>
              <a:t>Q3</a:t>
            </a:r>
            <a:r>
              <a:rPr lang="zh-TW" altLang="zh-TW" dirty="0" smtClean="0"/>
              <a:t>之理由。惟所寫理由有不盡然正確</a:t>
            </a:r>
            <a:r>
              <a:rPr lang="en-US" altLang="zh-TW" dirty="0" smtClean="0"/>
              <a:t>(A</a:t>
            </a:r>
            <a:r>
              <a:rPr lang="zh-TW" altLang="zh-TW" dirty="0" smtClean="0"/>
              <a:t>選項</a:t>
            </a:r>
            <a:r>
              <a:rPr lang="en-US" altLang="zh-TW" dirty="0" smtClean="0"/>
              <a:t>)</a:t>
            </a:r>
            <a:r>
              <a:rPr lang="zh-TW" altLang="zh-TW" dirty="0" smtClean="0"/>
              <a:t>或未具體指出其原因之情形</a:t>
            </a:r>
            <a:r>
              <a:rPr lang="en-US" altLang="zh-TW" dirty="0" smtClean="0"/>
              <a:t>(D</a:t>
            </a:r>
            <a:r>
              <a:rPr lang="zh-TW" altLang="zh-TW" dirty="0" smtClean="0"/>
              <a:t>選項</a:t>
            </a:r>
            <a:r>
              <a:rPr lang="en-US" altLang="zh-TW" dirty="0" smtClean="0"/>
              <a:t>)</a:t>
            </a:r>
            <a:r>
              <a:rPr lang="zh-TW" altLang="zh-TW" dirty="0" smtClean="0"/>
              <a:t>。</a:t>
            </a:r>
            <a:endParaRPr lang="zh-TW" altLang="en-US" dirty="0">
              <a:solidFill>
                <a:srgbClr val="0070C0"/>
              </a:solidFill>
            </a:endParaRPr>
          </a:p>
        </p:txBody>
      </p:sp>
      <p:sp>
        <p:nvSpPr>
          <p:cNvPr id="3" name="內容版面配置區 2"/>
          <p:cNvSpPr>
            <a:spLocks noGrp="1"/>
          </p:cNvSpPr>
          <p:nvPr>
            <p:ph sz="quarter" idx="1"/>
          </p:nvPr>
        </p:nvSpPr>
        <p:spPr/>
        <p:txBody>
          <a:bodyPr/>
          <a:lstStyle/>
          <a:p>
            <a:endParaRPr lang="zh-TW" altLang="en-US"/>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89</a:t>
            </a:fld>
            <a:endParaRPr lang="zh-TW" altLang="en-US"/>
          </a:p>
        </p:txBody>
      </p:sp>
      <p:pic>
        <p:nvPicPr>
          <p:cNvPr id="5" name="圖片 4"/>
          <p:cNvPicPr/>
          <p:nvPr/>
        </p:nvPicPr>
        <p:blipFill rotWithShape="1">
          <a:blip r:embed="rId2" cstate="print">
            <a:extLst>
              <a:ext uri="{28A0092B-C50C-407E-A947-70E740481C1C}">
                <a14:useLocalDpi xmlns:a14="http://schemas.microsoft.com/office/drawing/2010/main" xmlns="" val="0"/>
              </a:ext>
            </a:extLst>
          </a:blip>
          <a:srcRect r="50043" b="49099"/>
          <a:stretch/>
        </p:blipFill>
        <p:spPr bwMode="auto">
          <a:xfrm>
            <a:off x="467544" y="1628800"/>
            <a:ext cx="7560839" cy="4968552"/>
          </a:xfrm>
          <a:prstGeom prst="rect">
            <a:avLst/>
          </a:prstGeom>
          <a:ln>
            <a:no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908720"/>
            <a:ext cx="7884368" cy="1143000"/>
          </a:xfrm>
        </p:spPr>
        <p:txBody>
          <a:bodyPr>
            <a:noAutofit/>
          </a:bodyPr>
          <a:lstStyle/>
          <a:p>
            <a:pPr algn="ctr"/>
            <a:r>
              <a:rPr lang="zh-TW" altLang="en-US" sz="5400" b="1" dirty="0" smtClean="0">
                <a:ln w="1905">
                  <a:solidFill>
                    <a:srgbClr val="7030A0"/>
                  </a:solidFill>
                </a:ln>
                <a:solidFill>
                  <a:srgbClr val="002060"/>
                </a:solidFill>
                <a:effectLst>
                  <a:innerShdw blurRad="69850" dist="43180" dir="5400000">
                    <a:srgbClr val="000000">
                      <a:alpha val="65000"/>
                    </a:srgbClr>
                  </a:innerShdw>
                </a:effectLst>
              </a:rPr>
              <a:t>今日想與大家分享</a:t>
            </a:r>
            <a:r>
              <a:rPr lang="en-US" altLang="zh-TW" sz="5400" b="1" dirty="0" smtClean="0">
                <a:ln w="1905">
                  <a:solidFill>
                    <a:srgbClr val="7030A0"/>
                  </a:solidFill>
                </a:ln>
                <a:solidFill>
                  <a:srgbClr val="002060"/>
                </a:solidFill>
                <a:effectLst>
                  <a:innerShdw blurRad="69850" dist="43180" dir="5400000">
                    <a:srgbClr val="000000">
                      <a:alpha val="65000"/>
                    </a:srgbClr>
                  </a:innerShdw>
                </a:effectLst>
              </a:rPr>
              <a:t>……</a:t>
            </a:r>
            <a:endParaRPr lang="zh-TW" altLang="en-US" sz="5400" b="1" dirty="0">
              <a:ln w="1905">
                <a:solidFill>
                  <a:srgbClr val="7030A0"/>
                </a:solidFill>
              </a:ln>
              <a:solidFill>
                <a:srgbClr val="002060"/>
              </a:solidFill>
              <a:effectLst>
                <a:innerShdw blurRad="69850" dist="43180" dir="5400000">
                  <a:srgbClr val="000000">
                    <a:alpha val="65000"/>
                  </a:srgbClr>
                </a:innerShdw>
              </a:effectLst>
            </a:endParaRPr>
          </a:p>
        </p:txBody>
      </p:sp>
      <p:sp>
        <p:nvSpPr>
          <p:cNvPr id="3" name="內容版面配置區 2"/>
          <p:cNvSpPr>
            <a:spLocks noGrp="1"/>
          </p:cNvSpPr>
          <p:nvPr>
            <p:ph sz="quarter" idx="1"/>
          </p:nvPr>
        </p:nvSpPr>
        <p:spPr>
          <a:xfrm>
            <a:off x="395536" y="2564904"/>
            <a:ext cx="7239000" cy="3384376"/>
          </a:xfrm>
        </p:spPr>
        <p:txBody>
          <a:bodyPr>
            <a:normAutofit/>
          </a:bodyPr>
          <a:lstStyle/>
          <a:p>
            <a:r>
              <a:rPr lang="zh-TW" altLang="en-US" sz="5400" dirty="0" smtClean="0">
                <a:latin typeface="標楷體" pitchFamily="65" charset="-120"/>
                <a:ea typeface="標楷體" pitchFamily="65" charset="-120"/>
              </a:rPr>
              <a:t>追尋評量的根本</a:t>
            </a:r>
            <a:endParaRPr lang="en-US" altLang="zh-TW" sz="5400" dirty="0" smtClean="0">
              <a:latin typeface="標楷體" pitchFamily="65" charset="-120"/>
              <a:ea typeface="標楷體" pitchFamily="65" charset="-120"/>
            </a:endParaRPr>
          </a:p>
          <a:p>
            <a:r>
              <a:rPr lang="zh-TW" altLang="en-US" sz="5400" dirty="0" smtClean="0">
                <a:latin typeface="標楷體" pitchFamily="65" charset="-120"/>
                <a:ea typeface="標楷體" pitchFamily="65" charset="-120"/>
              </a:rPr>
              <a:t>探討評量的可能性</a:t>
            </a:r>
            <a:endParaRPr lang="en-US" altLang="zh-TW" sz="5400" dirty="0" smtClean="0">
              <a:latin typeface="標楷體" pitchFamily="65" charset="-120"/>
              <a:ea typeface="標楷體" pitchFamily="65" charset="-120"/>
            </a:endParaRPr>
          </a:p>
          <a:p>
            <a:r>
              <a:rPr lang="zh-TW" altLang="en-US" sz="5400" dirty="0" smtClean="0">
                <a:latin typeface="標楷體" pitchFamily="65" charset="-120"/>
                <a:ea typeface="標楷體" pitchFamily="65" charset="-120"/>
              </a:rPr>
              <a:t>展望評量的未來</a:t>
            </a:r>
            <a:endParaRPr lang="en-US" altLang="zh-TW" sz="5400" dirty="0" smtClean="0">
              <a:latin typeface="標楷體" pitchFamily="65" charset="-120"/>
              <a:ea typeface="標楷體" pitchFamily="65" charset="-120"/>
            </a:endParaRPr>
          </a:p>
        </p:txBody>
      </p:sp>
      <p:pic>
        <p:nvPicPr>
          <p:cNvPr id="4" name="Picture 3" descr="C:\Documents and Settings\衛教系\Local Settings\Temporary Internet Files\Content.IE5\RTII9UHH\MCj04326650000[1].png"/>
          <p:cNvPicPr>
            <a:picLocks noChangeAspect="1" noChangeArrowheads="1"/>
          </p:cNvPicPr>
          <p:nvPr/>
        </p:nvPicPr>
        <p:blipFill>
          <a:blip r:embed="rId2" cstate="email"/>
          <a:srcRect/>
          <a:stretch>
            <a:fillRect/>
          </a:stretch>
        </p:blipFill>
        <p:spPr bwMode="auto">
          <a:xfrm>
            <a:off x="6012160" y="3573016"/>
            <a:ext cx="2808312" cy="2808312"/>
          </a:xfrm>
          <a:prstGeom prst="rect">
            <a:avLst/>
          </a:prstGeom>
          <a:noFill/>
          <a:ln w="9525">
            <a:noFill/>
            <a:miter lim="800000"/>
            <a:headEnd/>
            <a:tailEnd/>
          </a:ln>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9</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8640"/>
            <a:ext cx="8676456" cy="1143000"/>
          </a:xfrm>
        </p:spPr>
        <p:txBody>
          <a:bodyPr>
            <a:normAutofit fontScale="90000"/>
          </a:bodyPr>
          <a:lstStyle/>
          <a:p>
            <a:r>
              <a:rPr lang="en-US" altLang="zh-TW" dirty="0" smtClean="0">
                <a:solidFill>
                  <a:srgbClr val="0070C0"/>
                </a:solidFill>
              </a:rPr>
              <a:t>C</a:t>
            </a:r>
            <a:r>
              <a:rPr lang="zh-TW" altLang="en-US" dirty="0" smtClean="0">
                <a:solidFill>
                  <a:srgbClr val="0070C0"/>
                </a:solidFill>
              </a:rPr>
              <a:t>等級～</a:t>
            </a:r>
            <a:r>
              <a:rPr lang="zh-TW" altLang="zh-TW" dirty="0" smtClean="0"/>
              <a:t>能選擇支持的答案選項並大致地寫出</a:t>
            </a:r>
            <a:r>
              <a:rPr lang="en-US" altLang="zh-TW" dirty="0" smtClean="0"/>
              <a:t>Q3</a:t>
            </a:r>
            <a:r>
              <a:rPr lang="zh-TW" altLang="zh-TW" dirty="0" smtClean="0"/>
              <a:t>之理由。惟其所勾選並非最佳選項，所述各項理由亦非皆正確。</a:t>
            </a:r>
            <a:endParaRPr lang="zh-TW" altLang="en-US" dirty="0">
              <a:solidFill>
                <a:srgbClr val="0070C0"/>
              </a:solidFill>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90</a:t>
            </a:fld>
            <a:endParaRPr lang="zh-TW" altLang="en-US"/>
          </a:p>
        </p:txBody>
      </p:sp>
      <p:pic>
        <p:nvPicPr>
          <p:cNvPr id="5" name="內容版面配置區 4"/>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467544" y="1556792"/>
            <a:ext cx="7632847" cy="504056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859216" cy="1143000"/>
          </a:xfrm>
        </p:spPr>
        <p:txBody>
          <a:bodyPr>
            <a:normAutofit/>
          </a:bodyPr>
          <a:lstStyle/>
          <a:p>
            <a:r>
              <a:rPr lang="en-US" altLang="zh-TW" dirty="0" smtClean="0">
                <a:solidFill>
                  <a:srgbClr val="0070C0"/>
                </a:solidFill>
              </a:rPr>
              <a:t>D</a:t>
            </a:r>
            <a:r>
              <a:rPr lang="zh-TW" altLang="en-US" dirty="0" smtClean="0">
                <a:solidFill>
                  <a:srgbClr val="0070C0"/>
                </a:solidFill>
              </a:rPr>
              <a:t>等級～</a:t>
            </a:r>
            <a:r>
              <a:rPr lang="zh-TW" altLang="zh-TW" dirty="0" smtClean="0"/>
              <a:t>無法正確地或僅能粗略地說明</a:t>
            </a:r>
            <a:r>
              <a:rPr lang="en-US" altLang="zh-TW" dirty="0" smtClean="0"/>
              <a:t>Q3</a:t>
            </a:r>
            <a:r>
              <a:rPr lang="zh-TW" altLang="zh-TW" dirty="0" smtClean="0"/>
              <a:t>其選擇之選項的支持理由。</a:t>
            </a:r>
            <a:endParaRPr lang="zh-TW" altLang="en-US" dirty="0">
              <a:solidFill>
                <a:srgbClr val="0070C0"/>
              </a:solidFill>
            </a:endParaRPr>
          </a:p>
        </p:txBody>
      </p:sp>
      <p:sp>
        <p:nvSpPr>
          <p:cNvPr id="4" name="投影片編號版面配置區 3"/>
          <p:cNvSpPr>
            <a:spLocks noGrp="1"/>
          </p:cNvSpPr>
          <p:nvPr>
            <p:ph type="sldNum" sz="quarter" idx="15"/>
          </p:nvPr>
        </p:nvSpPr>
        <p:spPr/>
        <p:txBody>
          <a:bodyPr/>
          <a:lstStyle/>
          <a:p>
            <a:fld id="{360D444F-6567-420D-8327-BF0AAEBE1070}" type="slidenum">
              <a:rPr lang="zh-TW" altLang="en-US" smtClean="0"/>
              <a:pPr/>
              <a:t>91</a:t>
            </a:fld>
            <a:endParaRPr lang="zh-TW" altLang="en-US"/>
          </a:p>
        </p:txBody>
      </p:sp>
      <p:pic>
        <p:nvPicPr>
          <p:cNvPr id="5" name="內容版面配置區 4"/>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755576" y="1844824"/>
            <a:ext cx="7272808" cy="4752528"/>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95536" y="836712"/>
          <a:ext cx="7200800" cy="5373688"/>
        </p:xfrm>
        <a:graphic>
          <a:graphicData uri="http://schemas.openxmlformats.org/presentationml/2006/ole">
            <p:oleObj spid="_x0000_s2052" name="投影片" r:id="rId4" imgW="4572049" imgH="3429082" progId="PowerPoint.Slide.8">
              <p:embed/>
            </p:oleObj>
          </a:graphicData>
        </a:graphic>
      </p:graphicFrame>
      <p:graphicFrame>
        <p:nvGraphicFramePr>
          <p:cNvPr id="6" name="表格 5"/>
          <p:cNvGraphicFramePr>
            <a:graphicFrameLocks noGrp="1"/>
          </p:cNvGraphicFramePr>
          <p:nvPr/>
        </p:nvGraphicFramePr>
        <p:xfrm>
          <a:off x="3059113" y="4581525"/>
          <a:ext cx="6084170" cy="1800200"/>
        </p:xfrm>
        <a:graphic>
          <a:graphicData uri="http://schemas.openxmlformats.org/drawingml/2006/table">
            <a:tbl>
              <a:tblPr/>
              <a:tblGrid>
                <a:gridCol w="1216834"/>
                <a:gridCol w="1216834"/>
                <a:gridCol w="1216834"/>
                <a:gridCol w="1216834"/>
                <a:gridCol w="1216834"/>
              </a:tblGrid>
              <a:tr h="900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FFFFFF"/>
                          </a:solidFill>
                          <a:effectLst/>
                          <a:latin typeface="Times New Roman" pitchFamily="18" charset="0"/>
                          <a:ea typeface="新細明體" pitchFamily="18" charset="-120"/>
                        </a:rPr>
                        <a:t>A</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FFFFFF"/>
                          </a:solidFill>
                          <a:effectLst/>
                          <a:latin typeface="Times New Roman" pitchFamily="18" charset="0"/>
                          <a:ea typeface="新細明體" pitchFamily="18" charset="-120"/>
                        </a:rPr>
                        <a:t>B</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FF0000"/>
                          </a:solidFill>
                          <a:effectLst/>
                          <a:latin typeface="Times New Roman" pitchFamily="18" charset="0"/>
                          <a:ea typeface="新細明體" pitchFamily="18" charset="-120"/>
                        </a:rPr>
                        <a:t>C</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FFFFFF"/>
                          </a:solidFill>
                          <a:effectLst/>
                          <a:latin typeface="Times New Roman" pitchFamily="18" charset="0"/>
                          <a:ea typeface="新細明體" pitchFamily="18" charset="-120"/>
                        </a:rPr>
                        <a:t>D</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rgbClr val="FFFFFF"/>
                          </a:solidFill>
                          <a:effectLst/>
                          <a:latin typeface="Times New Roman" pitchFamily="18" charset="0"/>
                          <a:ea typeface="新細明體" pitchFamily="18" charset="-120"/>
                        </a:rPr>
                        <a:t>E</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00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400" b="0" i="0" u="none" strike="noStrike" cap="none" normalizeH="0" baseline="0" smtClean="0">
                          <a:ln>
                            <a:noFill/>
                          </a:ln>
                          <a:solidFill>
                            <a:srgbClr val="000000"/>
                          </a:solidFill>
                          <a:effectLst/>
                          <a:latin typeface="Times New Roman" pitchFamily="18" charset="0"/>
                          <a:ea typeface="新細明體" pitchFamily="18" charset="-120"/>
                        </a:rPr>
                        <a:t>優秀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400" b="0" i="0" u="none" strike="noStrike" cap="none" normalizeH="0" baseline="0" smtClean="0">
                          <a:ln>
                            <a:noFill/>
                          </a:ln>
                          <a:solidFill>
                            <a:srgbClr val="000000"/>
                          </a:solidFill>
                          <a:effectLst/>
                          <a:latin typeface="Times New Roman" pitchFamily="18" charset="0"/>
                          <a:ea typeface="新細明體" pitchFamily="18" charset="-120"/>
                        </a:rPr>
                        <a:t>良好</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400" b="0" i="0" u="none" strike="noStrike" cap="none" normalizeH="0" baseline="0" smtClean="0">
                          <a:ln>
                            <a:noFill/>
                          </a:ln>
                          <a:solidFill>
                            <a:srgbClr val="FF0000"/>
                          </a:solidFill>
                          <a:effectLst/>
                          <a:latin typeface="Times New Roman" pitchFamily="18" charset="0"/>
                          <a:ea typeface="新細明體" pitchFamily="18" charset="-120"/>
                        </a:rPr>
                        <a:t>通過</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400" b="0" i="0" u="none" strike="noStrike" cap="none" normalizeH="0" baseline="0" smtClean="0">
                          <a:ln>
                            <a:noFill/>
                          </a:ln>
                          <a:solidFill>
                            <a:srgbClr val="000000"/>
                          </a:solidFill>
                          <a:effectLst/>
                          <a:latin typeface="Times New Roman" pitchFamily="18" charset="0"/>
                          <a:ea typeface="新細明體" pitchFamily="18" charset="-120"/>
                        </a:rPr>
                        <a:t>不足</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400" b="0" i="0" u="none" strike="noStrike" cap="none" normalizeH="0" baseline="0" dirty="0" smtClean="0">
                          <a:ln>
                            <a:noFill/>
                          </a:ln>
                          <a:solidFill>
                            <a:srgbClr val="000000"/>
                          </a:solidFill>
                          <a:effectLst/>
                          <a:latin typeface="Times New Roman" pitchFamily="18" charset="0"/>
                          <a:ea typeface="新細明體" pitchFamily="18" charset="-120"/>
                        </a:rPr>
                        <a:t>落後</a:t>
                      </a:r>
                      <a:endParaRPr kumimoji="1" lang="zh-TW" sz="18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683568" y="260648"/>
            <a:ext cx="8229600" cy="1143000"/>
          </a:xfrm>
        </p:spPr>
        <p:txBody>
          <a:bodyPr/>
          <a:lstStyle/>
          <a:p>
            <a:pPr eaLnBrk="1" hangingPunct="1"/>
            <a:r>
              <a:rPr lang="en-US" altLang="zh-TW" b="1" dirty="0" smtClean="0"/>
              <a:t>                </a:t>
            </a:r>
            <a:r>
              <a:rPr lang="zh-TW" altLang="zh-TW" b="1" dirty="0" smtClean="0"/>
              <a:t>動作給分判定示例</a:t>
            </a:r>
            <a:r>
              <a:rPr lang="zh-TW" altLang="zh-TW" dirty="0" smtClean="0"/>
              <a:t/>
            </a:r>
            <a:br>
              <a:rPr lang="zh-TW" altLang="zh-TW" dirty="0" smtClean="0"/>
            </a:br>
            <a:endParaRPr lang="zh-TW" altLang="en-US" dirty="0" smtClean="0"/>
          </a:p>
        </p:txBody>
      </p:sp>
      <p:graphicFrame>
        <p:nvGraphicFramePr>
          <p:cNvPr id="4" name="資料庫圖表 3"/>
          <p:cNvGraphicFramePr/>
          <p:nvPr>
            <p:extLst>
              <p:ext uri="{D42A27DB-BD31-4B8C-83A1-F6EECF244321}">
                <p14:modId xmlns:p14="http://schemas.microsoft.com/office/powerpoint/2010/main" xmlns="" val="60425697"/>
              </p:ext>
            </p:extLst>
          </p:nvPr>
        </p:nvGraphicFramePr>
        <p:xfrm>
          <a:off x="0" y="1397000"/>
          <a:ext cx="8964488" cy="491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360D444F-6567-420D-8327-BF0AAEBE1070}" type="slidenum">
              <a:rPr lang="zh-TW" altLang="en-US" smtClean="0"/>
              <a:pPr/>
              <a:t>94</a:t>
            </a:fld>
            <a:endParaRPr lang="zh-TW" altLang="en-US"/>
          </a:p>
        </p:txBody>
      </p:sp>
      <p:sp>
        <p:nvSpPr>
          <p:cNvPr id="5" name="矩形 4"/>
          <p:cNvSpPr/>
          <p:nvPr/>
        </p:nvSpPr>
        <p:spPr>
          <a:xfrm>
            <a:off x="1619672" y="1484784"/>
            <a:ext cx="6389891" cy="1107996"/>
          </a:xfrm>
          <a:prstGeom prst="rect">
            <a:avLst/>
          </a:prstGeom>
          <a:noFill/>
        </p:spPr>
        <p:txBody>
          <a:bodyPr wrap="none" lIns="91440" tIns="45720" rIns="91440" bIns="45720">
            <a:spAutoFit/>
          </a:bodyPr>
          <a:lstStyle/>
          <a:p>
            <a:pPr algn="ctr"/>
            <a:r>
              <a:rPr lang="zh-TW" altLang="en-US" sz="6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華康少女文字W7" pitchFamily="81" charset="-120"/>
                <a:ea typeface="華康少女文字W7" pitchFamily="81" charset="-120"/>
              </a:rPr>
              <a:t>大家一起來！！</a:t>
            </a:r>
            <a:endParaRPr lang="zh-TW" altLang="en-US" sz="6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華康少女文字W7" pitchFamily="81" charset="-120"/>
              <a:ea typeface="華康少女文字W7" pitchFamily="81" charset="-120"/>
            </a:endParaRPr>
          </a:p>
        </p:txBody>
      </p:sp>
      <p:pic>
        <p:nvPicPr>
          <p:cNvPr id="6" name="Picture 2" descr="舉手發問的學童"/>
          <p:cNvPicPr>
            <a:picLocks noChangeAspect="1" noChangeArrowheads="1"/>
          </p:cNvPicPr>
          <p:nvPr/>
        </p:nvPicPr>
        <p:blipFill>
          <a:blip r:embed="rId2" cstate="print"/>
          <a:srcRect/>
          <a:stretch>
            <a:fillRect/>
          </a:stretch>
        </p:blipFill>
        <p:spPr bwMode="auto">
          <a:xfrm>
            <a:off x="2627784" y="2564904"/>
            <a:ext cx="3816424" cy="3816422"/>
          </a:xfrm>
          <a:prstGeom prst="rect">
            <a:avLst/>
          </a:prstGeom>
          <a:ln>
            <a:noFill/>
          </a:ln>
          <a:effectLst>
            <a:softEdge rad="112500"/>
          </a:effectLst>
        </p:spPr>
      </p:pic>
    </p:spTree>
    <p:extLst>
      <p:ext uri="{BB962C8B-B14F-4D97-AF65-F5344CB8AC3E}">
        <p14:creationId xmlns:p14="http://schemas.microsoft.com/office/powerpoint/2010/main" xmlns="" val="10138065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換個角度看世界.MPG">
            <a:hlinkClick r:id="" action="ppaction://media"/>
          </p:cNvPr>
          <p:cNvPicPr>
            <a:picLocks noGrp="1" noRot="1" noChangeAspect="1"/>
          </p:cNvPicPr>
          <p:nvPr>
            <p:ph idx="1"/>
            <a:videoFile r:link="rId1"/>
          </p:nvPr>
        </p:nvPicPr>
        <p:blipFill>
          <a:blip r:embed="rId3" cstate="print"/>
          <a:stretch>
            <a:fillRect/>
          </a:stretch>
        </p:blipFill>
        <p:spPr>
          <a:xfrm>
            <a:off x="323528" y="260648"/>
            <a:ext cx="8508438" cy="6381328"/>
          </a:xfrm>
          <a:prstGeom prst="rect">
            <a:avLst/>
          </a:prstGeom>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95</a:t>
            </a:fld>
            <a:endParaRPr lang="zh-TW"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20851872">
            <a:off x="1362482" y="1023589"/>
            <a:ext cx="4705134" cy="2800767"/>
          </a:xfrm>
          <a:prstGeom prst="rect">
            <a:avLst/>
          </a:prstGeom>
          <a:noFill/>
        </p:spPr>
        <p:txBody>
          <a:bodyPr wrap="none" lIns="91440" tIns="45720" rIns="91440" bIns="45720">
            <a:spAutoFit/>
          </a:bodyPr>
          <a:lstStyle/>
          <a:p>
            <a:pPr algn="ctr"/>
            <a:r>
              <a:rPr lang="zh-TW" altLang="en-US" sz="8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rPr>
              <a:t>感</a:t>
            </a:r>
            <a:r>
              <a:rPr lang="zh-TW" altLang="en-US" sz="8800" b="1" i="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rPr>
              <a:t>謝聆聽</a:t>
            </a:r>
            <a:endParaRPr lang="en-US" altLang="zh-TW" sz="8800" b="1" i="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endParaRPr>
          </a:p>
          <a:p>
            <a:pPr algn="ctr"/>
            <a:r>
              <a:rPr lang="zh-TW" altLang="en-US" sz="8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rPr>
              <a:t>敬請指教</a:t>
            </a:r>
            <a:endParaRPr lang="zh-TW" altLang="en-US" sz="8800" b="1" i="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endParaRPr>
          </a:p>
        </p:txBody>
      </p:sp>
      <p:pic>
        <p:nvPicPr>
          <p:cNvPr id="3074" name="Picture 2" descr="http://ts3.mm.bing.net/images/thumbnail.aspx?q=5065154394391810&amp;id=92225dbe61af9755d00de296367ae8bf"/>
          <p:cNvPicPr>
            <a:picLocks noChangeAspect="1" noChangeArrowheads="1"/>
          </p:cNvPicPr>
          <p:nvPr/>
        </p:nvPicPr>
        <p:blipFill>
          <a:blip r:embed="rId2" cstate="print"/>
          <a:srcRect/>
          <a:stretch>
            <a:fillRect/>
          </a:stretch>
        </p:blipFill>
        <p:spPr bwMode="auto">
          <a:xfrm>
            <a:off x="5940152" y="3654152"/>
            <a:ext cx="3203848" cy="3203848"/>
          </a:xfrm>
          <a:prstGeom prst="rect">
            <a:avLst/>
          </a:prstGeom>
          <a:noFill/>
        </p:spPr>
      </p:pic>
      <p:sp>
        <p:nvSpPr>
          <p:cNvPr id="5" name="投影片編號版面配置區 4"/>
          <p:cNvSpPr>
            <a:spLocks noGrp="1"/>
          </p:cNvSpPr>
          <p:nvPr>
            <p:ph type="sldNum" sz="quarter" idx="15"/>
          </p:nvPr>
        </p:nvSpPr>
        <p:spPr/>
        <p:txBody>
          <a:bodyPr/>
          <a:lstStyle/>
          <a:p>
            <a:fld id="{360D444F-6567-420D-8327-BF0AAEBE1070}" type="slidenum">
              <a:rPr lang="zh-TW" altLang="en-US" smtClean="0"/>
              <a:pPr/>
              <a:t>96</a:t>
            </a:fld>
            <a:endParaRPr lang="zh-TW" alt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1000</TotalTime>
  <Words>3983</Words>
  <Application>Microsoft Office PowerPoint</Application>
  <PresentationFormat>如螢幕大小 (4:3)</PresentationFormat>
  <Paragraphs>614</Paragraphs>
  <Slides>96</Slides>
  <Notes>24</Notes>
  <HiddenSlides>0</HiddenSlides>
  <MMClips>5</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96</vt:i4>
      </vt:variant>
    </vt:vector>
  </HeadingPairs>
  <TitlesOfParts>
    <vt:vector size="99" baseType="lpstr">
      <vt:lpstr>壁窗</vt:lpstr>
      <vt:lpstr>點陣圖影像</vt:lpstr>
      <vt:lpstr>投影片</vt:lpstr>
      <vt:lpstr>健體領域多元評量 策略與實務</vt:lpstr>
      <vt:lpstr>投影片 2</vt:lpstr>
      <vt:lpstr>十二年國教五堂課</vt:lpstr>
      <vt:lpstr>投影片 4</vt:lpstr>
      <vt:lpstr>投影片 5</vt:lpstr>
      <vt:lpstr>投影片 6</vt:lpstr>
      <vt:lpstr>投影片 7</vt:lpstr>
      <vt:lpstr>現代的規定</vt:lpstr>
      <vt:lpstr>今日想與大家分享……</vt:lpstr>
      <vt:lpstr>投影片 10</vt:lpstr>
      <vt:lpstr>投影片 11</vt:lpstr>
      <vt:lpstr>關於評量……</vt:lpstr>
      <vt:lpstr>現今評量常見的問題……</vt:lpstr>
      <vt:lpstr>投影片 14</vt:lpstr>
      <vt:lpstr>投影片 15</vt:lpstr>
      <vt:lpstr>投影片 16</vt:lpstr>
      <vt:lpstr>投影片 17</vt:lpstr>
      <vt:lpstr>健體領域課程綱要理念</vt:lpstr>
      <vt:lpstr>投影片 19</vt:lpstr>
      <vt:lpstr>投影片 20</vt:lpstr>
      <vt:lpstr>投影片 21</vt:lpstr>
      <vt:lpstr>投影片 22</vt:lpstr>
      <vt:lpstr>投影片 23</vt:lpstr>
      <vt:lpstr>投影片 24</vt:lpstr>
      <vt:lpstr>我們的方向……</vt:lpstr>
      <vt:lpstr>投影片 26</vt:lpstr>
      <vt:lpstr>投影片 27</vt:lpstr>
      <vt:lpstr>多元評量的實施方式……</vt:lpstr>
      <vt:lpstr>投影片 29</vt:lpstr>
      <vt:lpstr>我們的作法……</vt:lpstr>
      <vt:lpstr>投影片 31</vt:lpstr>
      <vt:lpstr>如果我想評量學生的認知狀況～</vt:lpstr>
      <vt:lpstr>投影片 33</vt:lpstr>
      <vt:lpstr>投影片 34</vt:lpstr>
      <vt:lpstr>投影片 35</vt:lpstr>
      <vt:lpstr>投影片 36</vt:lpstr>
      <vt:lpstr>投影片 37</vt:lpstr>
      <vt:lpstr>投影片 38</vt:lpstr>
      <vt:lpstr>這一張素材可以如何使用？</vt:lpstr>
      <vt:lpstr>投影片 40</vt:lpstr>
      <vt:lpstr>投影片 41</vt:lpstr>
      <vt:lpstr>如果我想評量學生的情意狀況～</vt:lpstr>
      <vt:lpstr>投影片 43</vt:lpstr>
      <vt:lpstr>投影片 44</vt:lpstr>
      <vt:lpstr>投影片 45</vt:lpstr>
      <vt:lpstr>投影片 46</vt:lpstr>
      <vt:lpstr>投影片 47</vt:lpstr>
      <vt:lpstr>投影片 48</vt:lpstr>
      <vt:lpstr>情意評量的問題與困難</vt:lpstr>
      <vt:lpstr>如果我想評量學生的技能狀況～</vt:lpstr>
      <vt:lpstr>投影片 51</vt:lpstr>
      <vt:lpstr>投影片 52</vt:lpstr>
      <vt:lpstr>投影片 53</vt:lpstr>
      <vt:lpstr>投影片 54</vt:lpstr>
      <vt:lpstr>投影片 55</vt:lpstr>
      <vt:lpstr>評量技能的可考量因素</vt:lpstr>
      <vt:lpstr>如果我想評量學生的行為狀況～</vt:lpstr>
      <vt:lpstr>投影片 58</vt:lpstr>
      <vt:lpstr>投影片 59</vt:lpstr>
      <vt:lpstr>投影片 60</vt:lpstr>
      <vt:lpstr>投影片 61</vt:lpstr>
      <vt:lpstr>投影片 62</vt:lpstr>
      <vt:lpstr>提醒～</vt:lpstr>
      <vt:lpstr>投影片 64</vt:lpstr>
      <vt:lpstr>投影片 65</vt:lpstr>
      <vt:lpstr>採取三年共用評量標準</vt:lpstr>
      <vt:lpstr>訂定表現標準 A-E 五等級</vt:lpstr>
      <vt:lpstr>投影片 68</vt:lpstr>
      <vt:lpstr>投影片 69</vt:lpstr>
      <vt:lpstr>投影片 70</vt:lpstr>
      <vt:lpstr>認知~技能概念  示例</vt:lpstr>
      <vt:lpstr>曉青說 or 大春說</vt:lpstr>
      <vt:lpstr>投影片 73</vt:lpstr>
      <vt:lpstr>投影片 74</vt:lpstr>
      <vt:lpstr>投影片 75</vt:lpstr>
      <vt:lpstr>評分規準</vt:lpstr>
      <vt:lpstr>投影片 77</vt:lpstr>
      <vt:lpstr>投影片 78</vt:lpstr>
      <vt:lpstr>投影片 79</vt:lpstr>
      <vt:lpstr>投影片 80</vt:lpstr>
      <vt:lpstr>技能~健康技能  示例</vt:lpstr>
      <vt:lpstr>投影片 82</vt:lpstr>
      <vt:lpstr>投影片 83</vt:lpstr>
      <vt:lpstr>投影片 84</vt:lpstr>
      <vt:lpstr>投影片 85</vt:lpstr>
      <vt:lpstr>運球認知測驗示例</vt:lpstr>
      <vt:lpstr>投影片 87</vt:lpstr>
      <vt:lpstr>A等級～能正確選擇C選項並深入地分析與寫出Q3之理由。</vt:lpstr>
      <vt:lpstr>B等級～能正確選擇C選項並完整地分析與寫出Q3之理由。惟所寫理由有不盡然正確(A選項)或未具體指出其原因之情形(D選項)。</vt:lpstr>
      <vt:lpstr>C等級～能選擇支持的答案選項並大致地寫出Q3之理由。惟其所勾選並非最佳選項，所述各項理由亦非皆正確。</vt:lpstr>
      <vt:lpstr>D等級～無法正確地或僅能粗略地說明Q3其選擇之選項的支持理由。</vt:lpstr>
      <vt:lpstr>投影片 92</vt:lpstr>
      <vt:lpstr>                動作給分判定示例 </vt:lpstr>
      <vt:lpstr>投影片 94</vt:lpstr>
      <vt:lpstr>投影片 95</vt:lpstr>
      <vt:lpstr>投影片 96</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多元評量策略與實務 ～以健康教育為例</dc:title>
  <dc:creator>Your User Name</dc:creator>
  <cp:lastModifiedBy>Your User Name</cp:lastModifiedBy>
  <cp:revision>98</cp:revision>
  <dcterms:created xsi:type="dcterms:W3CDTF">2013-03-12T14:51:44Z</dcterms:created>
  <dcterms:modified xsi:type="dcterms:W3CDTF">2013-08-26T13:27:04Z</dcterms:modified>
</cp:coreProperties>
</file>