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4633" autoAdjust="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橢圓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EE200-E17F-4947-A5AA-E0DB542F37F5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8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790B-2417-4D62-A5F9-A10791BF3C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E57C-31CE-4F53-B723-975262588CFD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F60B-D995-445F-8E40-49637738AA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F510-6A71-41DF-B34A-B72F05126027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7CC2-60B2-4B95-8400-2A452961C5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3BA2F-6659-424E-B2B3-6DE70A0FF1C8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BB27-115B-4647-B4C1-18E05FB464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4F5CC-078B-44DD-AF85-B7D10497640B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CD7E-8977-4FC8-8C8E-45F3AE467F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2887E-2AD9-4B60-8F83-3EF74AD6159F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F890D-84C6-49BF-8F71-0F4669227A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F578-E0F7-4ED7-9247-BFA41D36F3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B42E-0CD9-4162-B3DA-BBA3B8E81662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DA073-4726-4B72-ABB5-DF9575B8D6B7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CB55-9138-4113-91E0-C3A664AADA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F793-35FE-4E62-8892-A27F464A03E5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3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9AB5-A108-4A59-9A7F-75D01C82E4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AB2C-067A-4651-A25B-E62747166596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EC05-F731-4A4D-BD2E-C4E881EDF0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378FE-5CC7-47E2-8BA9-5F499C758483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21625-8235-4737-B64C-0EBE7C58EB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63CE6D4-F996-459C-8F91-D70943C82F82}" type="datetimeFigureOut">
              <a:rPr lang="zh-TW" altLang="en-US"/>
              <a:pPr>
                <a:defRPr/>
              </a:pPr>
              <a:t>2012/5/17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75396F-41B0-42CE-9B22-C83FF6A735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600" b="1" kern="0" smtClean="0">
                <a:solidFill>
                  <a:srgbClr val="540B4A"/>
                </a:solidFill>
                <a:ea typeface="華康標楷W5注音"/>
                <a:cs typeface="Arial"/>
              </a:rPr>
              <a:t>解剖食品標示七打迷思 </a:t>
            </a:r>
            <a:endParaRPr lang="zh-TW" altLang="en-US" sz="6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smtClean="0"/>
              <a:t>市售許多茶飲料，以「輕體」或「窈窕」等詞彙做為主張，聽起來很正面，卻都沒有明確的定義，消費者只能憑自己的想像去描繪，這些詞彙對這個食品所代表的意涵。</a:t>
            </a:r>
            <a:endParaRPr lang="en-US" altLang="zh-TW" sz="3600" smtClean="0"/>
          </a:p>
          <a:p>
            <a:r>
              <a:rPr lang="zh-TW" altLang="zh-TW" sz="3600" smtClean="0"/>
              <a:t>「好」、「健康」、「營養」等詞彙和訴求，沒有被明確定義，只能讓消費者自己去描繪出對這個食品所代表的意涵輪廓。</a:t>
            </a:r>
            <a:endParaRPr lang="en-US" altLang="zh-TW" sz="36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400" smtClean="0"/>
              <a:t>而「輕淡」或「低卡」也是相當不明確的詞語，如「菜籽油」宣稱「輕淡」，許多民眾會認為是低卡、低脂，但是從一個隱匿的極小標示卻顯示，所謂的「輕淡」指的是顏色和口感。</a:t>
            </a:r>
            <a:endParaRPr lang="zh-TW" altLang="en-US" sz="4400" smtClean="0"/>
          </a:p>
          <a:p>
            <a:endParaRPr lang="zh-TW" altLang="en-US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5400" smtClean="0"/>
              <a:t>澳洲「選擇」雜誌就指出，「杏仁可可」就以「營養及美味健康的食品」標示於外包裝，但這個商品含有</a:t>
            </a:r>
            <a:r>
              <a:rPr lang="en-US" altLang="zh-TW" sz="5400" smtClean="0"/>
              <a:t>65</a:t>
            </a:r>
            <a:r>
              <a:rPr lang="zh-TW" altLang="zh-TW" sz="5400" smtClean="0"/>
              <a:t>％的糖分。</a:t>
            </a:r>
            <a:endParaRPr lang="zh-TW" altLang="en-US" sz="54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zh-TW" sz="6000" dirty="0" smtClean="0"/>
              <a:t>不斷地「</a:t>
            </a:r>
            <a:r>
              <a:rPr lang="en-US" altLang="zh-TW" sz="6000" dirty="0" smtClean="0">
                <a:latin typeface="+mj-ea"/>
                <a:ea typeface="+mj-ea"/>
              </a:rPr>
              <a:t>? ? ?</a:t>
            </a:r>
            <a:r>
              <a:rPr lang="zh-TW" altLang="zh-TW" sz="6000" dirty="0" smtClean="0"/>
              <a:t>」：藉由類似「</a:t>
            </a:r>
            <a:r>
              <a:rPr lang="en-US" altLang="zh-TW" sz="6000" dirty="0" smtClean="0">
                <a:latin typeface="+mj-ea"/>
                <a:ea typeface="+mj-ea"/>
              </a:rPr>
              <a:t>?</a:t>
            </a:r>
            <a:r>
              <a:rPr lang="zh-TW" altLang="zh-TW" sz="6000" dirty="0" smtClean="0"/>
              <a:t>」的記號，增強商品的吸引力。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mtClean="0"/>
              <a:t>迷思四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zh-TW" sz="4400" dirty="0" smtClean="0"/>
              <a:t>消費者容易認為在食品標示上的「</a:t>
            </a:r>
            <a:r>
              <a:rPr lang="en-US" altLang="zh-TW" sz="4400" dirty="0" smtClean="0">
                <a:latin typeface="+mj-ea"/>
              </a:rPr>
              <a:t> ? </a:t>
            </a:r>
            <a:r>
              <a:rPr lang="zh-TW" altLang="zh-TW" sz="4400" dirty="0" smtClean="0"/>
              <a:t>」，代表這商品達到某些標準，而且愈多「</a:t>
            </a:r>
            <a:r>
              <a:rPr lang="en-US" altLang="zh-TW" sz="4400" dirty="0" smtClean="0">
                <a:latin typeface="+mj-ea"/>
              </a:rPr>
              <a:t> ? </a:t>
            </a:r>
            <a:r>
              <a:rPr lang="zh-TW" altLang="zh-TW" sz="4400" dirty="0" smtClean="0"/>
              <a:t>」愈好，但花時間去閱讀這些「</a:t>
            </a:r>
            <a:r>
              <a:rPr lang="en-US" altLang="zh-TW" sz="4400" dirty="0" smtClean="0">
                <a:latin typeface="+mj-ea"/>
              </a:rPr>
              <a:t> ? </a:t>
            </a:r>
            <a:r>
              <a:rPr lang="zh-TW" altLang="zh-TW" sz="4400" dirty="0" smtClean="0"/>
              <a:t>」的內容後，常常只是為了達到吸引消費者的目的而已。</a:t>
            </a:r>
            <a:endParaRPr lang="zh-TW" altLang="en-US" sz="4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188" y="1125538"/>
            <a:ext cx="8153400" cy="44958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zh-TW" sz="4000" dirty="0" smtClean="0"/>
              <a:t>有機玉米粒會用「</a:t>
            </a:r>
            <a:r>
              <a:rPr lang="en-US" altLang="zh-TW" sz="4000" dirty="0" smtClean="0">
                <a:latin typeface="+mj-ea"/>
                <a:ea typeface="+mj-ea"/>
              </a:rPr>
              <a:t>?</a:t>
            </a:r>
            <a:r>
              <a:rPr lang="zh-TW" altLang="zh-TW" sz="4000" dirty="0" smtClean="0"/>
              <a:t>」來表示商品的優點量，「</a:t>
            </a:r>
            <a:r>
              <a:rPr lang="en-US" altLang="zh-TW" sz="4000" dirty="0" smtClean="0">
                <a:latin typeface="+mj-ea"/>
                <a:ea typeface="+mj-ea"/>
              </a:rPr>
              <a:t>?</a:t>
            </a:r>
            <a:r>
              <a:rPr lang="zh-TW" altLang="zh-TW" sz="4000" dirty="0" smtClean="0"/>
              <a:t>無農藥、</a:t>
            </a:r>
            <a:r>
              <a:rPr lang="en-US" altLang="zh-TW" sz="4000" dirty="0" smtClean="0">
                <a:latin typeface="+mj-ea"/>
              </a:rPr>
              <a:t> ?</a:t>
            </a:r>
            <a:r>
              <a:rPr lang="zh-TW" altLang="zh-TW" sz="4000" dirty="0" smtClean="0"/>
              <a:t>無加糖、</a:t>
            </a:r>
            <a:r>
              <a:rPr lang="en-US" altLang="zh-TW" sz="4000" dirty="0" smtClean="0">
                <a:latin typeface="+mj-ea"/>
              </a:rPr>
              <a:t> ?</a:t>
            </a:r>
            <a:r>
              <a:rPr lang="zh-TW" altLang="zh-TW" sz="4000" dirty="0" smtClean="0"/>
              <a:t>無防腐劑」，但「有機」本身就是代表不施農藥及化學肥料，所種植出來的蔬菜。因此業者在「</a:t>
            </a:r>
            <a:r>
              <a:rPr lang="en-US" altLang="zh-TW" sz="4000" dirty="0" smtClean="0">
                <a:latin typeface="+mj-ea"/>
              </a:rPr>
              <a:t> ? </a:t>
            </a:r>
            <a:r>
              <a:rPr lang="zh-TW" altLang="zh-TW" sz="4000" dirty="0" smtClean="0"/>
              <a:t>」顯示「無農藥」更證明了業者的「</a:t>
            </a:r>
            <a:r>
              <a:rPr lang="en-US" altLang="zh-TW" sz="4000" dirty="0" smtClean="0">
                <a:latin typeface="+mj-ea"/>
              </a:rPr>
              <a:t> ? </a:t>
            </a:r>
            <a:r>
              <a:rPr lang="zh-TW" altLang="zh-TW" sz="4000" dirty="0" smtClean="0"/>
              <a:t>」只是要吸引消費者購買而已，並無其他實質的意義。</a:t>
            </a:r>
            <a:endParaRPr lang="zh-TW" altLang="en-US" sz="4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6600" smtClean="0"/>
              <a:t>幻象魔法：用美好圖像來吸引、誘惑消費者。</a:t>
            </a:r>
            <a:endParaRPr lang="zh-TW" altLang="en-US" sz="66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600" smtClean="0"/>
              <a:t>迷思五</a:t>
            </a:r>
            <a:endParaRPr lang="zh-TW" altLang="en-US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400" smtClean="0"/>
              <a:t>我們最常看到的，就是「大塊牛肉麵」，以大塊牛肉圖像作為包裝上裝飾，被描述成「濃郁而味道十足的牛肉湯」，但實際上，澳洲所測試的結果並非如此，它只有</a:t>
            </a:r>
            <a:r>
              <a:rPr lang="en-US" altLang="zh-TW" sz="4400" smtClean="0"/>
              <a:t>2</a:t>
            </a:r>
            <a:r>
              <a:rPr lang="zh-TW" altLang="zh-TW" sz="4400" smtClean="0"/>
              <a:t>％的牛肉。</a:t>
            </a:r>
            <a:endParaRPr lang="zh-TW" altLang="en-US" sz="44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smtClean="0"/>
              <a:t>在台灣，我們也常看到這樣的現象，雖然業者會在包裝上標示「產品以實物為準」等類似字句，但消費者保護法第</a:t>
            </a:r>
            <a:r>
              <a:rPr lang="en-US" altLang="zh-TW" sz="3600" smtClean="0"/>
              <a:t>22</a:t>
            </a:r>
            <a:r>
              <a:rPr lang="zh-TW" altLang="zh-TW" sz="3600" smtClean="0"/>
              <a:t>條的規定：「企業經營者應確保廣告內容之真實，其對消費者所負之義務不得低於廣告之內容」，而商品圖片亦為廣告之一部分，故業者應提供與圖片相同之產品。</a:t>
            </a:r>
            <a:endParaRPr lang="zh-TW" altLang="en-US" sz="36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6000" smtClean="0"/>
              <a:t>看不見的加分：以商品中本來就沒有的成分作為促銷賣點。</a:t>
            </a:r>
            <a:endParaRPr lang="zh-TW" altLang="en-US" sz="60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600" smtClean="0"/>
              <a:t>迷思六</a:t>
            </a:r>
            <a:endParaRPr lang="zh-TW" altLang="en-US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4000" dirty="0" smtClean="0"/>
              <a:t>2005</a:t>
            </a:r>
            <a:r>
              <a:rPr lang="zh-TW" altLang="zh-TW" sz="4000" dirty="0" smtClean="0"/>
              <a:t>年</a:t>
            </a:r>
            <a:r>
              <a:rPr lang="en-US" altLang="zh-TW" sz="4000" dirty="0" smtClean="0"/>
              <a:t>7</a:t>
            </a:r>
            <a:r>
              <a:rPr lang="zh-TW" altLang="zh-TW" sz="4000" dirty="0" smtClean="0"/>
              <a:t>月澳洲「選擇」雜誌裡，寫著一篇與食品標示相關的文章，內容提及：「但隨著業者促銷花招，是這些廣告標語的標示，可能隱藏著消費者不知道的迷思。」，針對這</a:t>
            </a:r>
            <a:r>
              <a:rPr lang="en-US" altLang="zh-TW" sz="4000" dirty="0" smtClean="0"/>
              <a:t>7</a:t>
            </a:r>
            <a:r>
              <a:rPr lang="zh-TW" altLang="zh-TW" sz="4000" dirty="0" smtClean="0"/>
              <a:t>點迷思，消基會特別對照市售商品，來提醒國內消費者，讓您做一個更聰明的消費者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7200" smtClean="0">
                <a:ea typeface="金梅超黑字形注音" pitchFamily="49" charset="-120"/>
              </a:rPr>
              <a:t>破解迷思</a:t>
            </a:r>
            <a:endParaRPr lang="zh-TW" altLang="en-US" sz="7200">
              <a:ea typeface="金梅超黑字形注音" pitchFamily="49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內容版面配置區 2"/>
          <p:cNvSpPr>
            <a:spLocks noGrp="1"/>
          </p:cNvSpPr>
          <p:nvPr>
            <p:ph idx="1"/>
          </p:nvPr>
        </p:nvSpPr>
        <p:spPr>
          <a:xfrm>
            <a:off x="611188" y="908050"/>
            <a:ext cx="8153400" cy="4495800"/>
          </a:xfrm>
        </p:spPr>
        <p:txBody>
          <a:bodyPr/>
          <a:lstStyle/>
          <a:p>
            <a:r>
              <a:rPr lang="zh-TW" altLang="zh-TW" sz="3600" smtClean="0"/>
              <a:t>蔬菜油或葵花油原本就不會含有膽固醇，飲食中的膽固醇通常在肉類才有（海鮮產品中也含有膽固醇）。不過某些品牌的植物油，在標示上聲稱「不含膽固醇、零膽固醇」。</a:t>
            </a:r>
            <a:endParaRPr lang="en-US" altLang="zh-TW" sz="3600" smtClean="0"/>
          </a:p>
          <a:p>
            <a:r>
              <a:rPr lang="zh-TW" altLang="zh-TW" sz="3600" smtClean="0"/>
              <a:t>這是真實情形沒有錯，但是卻被業者拿來當作影響消費者購買的關鍵（因為無論哪個品牌的植物油都不會有膽固醇，宣稱「不含膽固醇、零膽固醇」已誤導了消費者！）。</a:t>
            </a:r>
            <a:endParaRPr lang="zh-TW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7200" smtClean="0"/>
              <a:t>其他商業上常用伎倆：名人代言</a:t>
            </a:r>
            <a:endParaRPr lang="zh-TW" altLang="en-US" sz="72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600" smtClean="0"/>
              <a:t>迷思七</a:t>
            </a:r>
            <a:endParaRPr lang="zh-TW" altLang="en-US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800" smtClean="0"/>
              <a:t>找有公信力的名人見證背書，可以改善商品形象，運動員常常是促銷品牌的代言人—完美健康和強健體魄的形象，就是希望藉由這樣的形象來與品牌作連結。</a:t>
            </a:r>
            <a:endParaRPr lang="zh-TW" altLang="en-US" sz="48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400" smtClean="0"/>
              <a:t>某速食店在促銷時，也善用這樣的連結，請來知名運動員代言「活力早餐」；但是這樣美好的形象，但該公司的商品大部分是高熱量的食物，卻因此可能被消費者遺忘。</a:t>
            </a:r>
            <a:endParaRPr lang="zh-TW" altLang="en-US" sz="44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000" smtClean="0"/>
              <a:t>把多脂或者高糖分的商品</a:t>
            </a:r>
            <a:r>
              <a:rPr lang="zh-TW" altLang="en-US" sz="4000" smtClean="0"/>
              <a:t>說成</a:t>
            </a:r>
            <a:r>
              <a:rPr lang="zh-TW" altLang="zh-TW" sz="4000" smtClean="0"/>
              <a:t>「健康均衡飲食的重要一環」，或是「只要也吃很多健康食物，偶爾食用其實並無大礙」、「熱量是不好的，但是能量是好的」這個觀念，讓高糖分、高卡路里的食品搖身一變成為「產生能量的包裝」。</a:t>
            </a:r>
            <a:endParaRPr lang="zh-TW" altLang="en-US" sz="40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400" smtClean="0"/>
              <a:t>食品產業常使用「沒有不好的食物，只有不好的飲食習慣」這個論述，如果您也贊同這一點，將促使不營養的食品繼續製造，並且把獲取良好營養食物的責任，推到每位消費者身上。</a:t>
            </a:r>
            <a:endParaRPr lang="zh-TW" alt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smtClean="0"/>
              <a:t>消費者選購食品前，除了購買標示詳細清楚的食品外，千萬別讓業者的促銷花招吸引，該類廣告或宣稱雖然不致於涉及廣告不實，但天花亂墜的廣告術語背後，卻足以誤導消費者，做了錯誤的消費決策！什麼是自己所需要的，對您才是最重要的，希望您也可以是一個聰明的消費者喔！</a:t>
            </a:r>
            <a:endParaRPr lang="zh-TW" altLang="en-US" sz="36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600" smtClean="0"/>
              <a:t>消基會提醒您：</a:t>
            </a:r>
            <a:endParaRPr lang="zh-TW" altLang="en-US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000" smtClean="0"/>
              <a:t>標示永遠強調正面特質：鼓吹食品的好處而忽略負面評價。</a:t>
            </a:r>
            <a:r>
              <a:rPr lang="en-US" altLang="zh-TW" sz="4000" smtClean="0"/>
              <a:t> </a:t>
            </a:r>
            <a:br>
              <a:rPr lang="en-US" altLang="zh-TW" sz="4000" smtClean="0"/>
            </a:br>
            <a:r>
              <a:rPr lang="zh-TW" altLang="zh-TW" sz="4000" smtClean="0"/>
              <a:t>市售「超涼口香糖」其提神效果受到許多消費者愛戴，業者也在標示及廣告中強打「喉嚨舒爽　清新順暢」，孰不知消費者若食用過量可能產生呼吸困難！</a:t>
            </a:r>
            <a:endParaRPr lang="zh-TW" altLang="en-US" sz="40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000" smtClean="0"/>
              <a:t> 迷思一</a:t>
            </a:r>
            <a:endParaRPr lang="zh-TW" altLang="en-US" sz="6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000" smtClean="0"/>
              <a:t>去年</a:t>
            </a:r>
            <a:r>
              <a:rPr lang="en-US" altLang="zh-TW" sz="4000" smtClean="0"/>
              <a:t>12</a:t>
            </a:r>
            <a:r>
              <a:rPr lang="zh-TW" altLang="zh-TW" sz="4000" smtClean="0"/>
              <a:t>月一位</a:t>
            </a:r>
            <a:r>
              <a:rPr lang="en-US" altLang="zh-TW" sz="4000" smtClean="0"/>
              <a:t>40</a:t>
            </a:r>
            <a:r>
              <a:rPr lang="zh-TW" altLang="zh-TW" sz="4000" smtClean="0"/>
              <a:t>多歲的先生，一口氣吞下了</a:t>
            </a:r>
            <a:r>
              <a:rPr lang="en-US" altLang="zh-TW" sz="4000" smtClean="0"/>
              <a:t>6</a:t>
            </a:r>
            <a:r>
              <a:rPr lang="zh-TW" altLang="zh-TW" sz="4000" smtClean="0"/>
              <a:t>顆，結果是口水流個不停，連吃東西也都食之無味了，主要是因為薄荷濃度太高，造成口腔黏膜裡面的化學傷害，細胞受到破壞造成局部的血管擴張，產生呼吸困難。</a:t>
            </a:r>
            <a:endParaRPr lang="zh-TW" altLang="en-US" sz="40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600" smtClean="0"/>
              <a:t>迷思一</a:t>
            </a:r>
            <a:endParaRPr lang="zh-TW" altLang="en-US" sz="6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400" smtClean="0"/>
              <a:t>市售喉糖也強調「滋潤爽聲　清涼舒暢　口氣清新　怡神爽口」，消費者為了保持口氣清新，喉嚨舒爽，都喜歡含顆喉糖，但卻不知道喉糖可能就只是糖，也可能含有「苯甲酸及咖啡鹼」！</a:t>
            </a:r>
            <a:endParaRPr lang="zh-TW" altLang="en-US" sz="44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000" smtClean="0"/>
              <a:t>消基會提醒，喉糖外包裝需標示著衛生署藥物許可字號，才是藥用性喉糖，其它則是純粹食品，效果有限，還可能含有防腐劑、咖啡因和熱量。</a:t>
            </a:r>
            <a:r>
              <a:rPr lang="en-US" altLang="zh-TW" sz="4000" smtClean="0"/>
              <a:t> </a:t>
            </a:r>
            <a:br>
              <a:rPr lang="en-US" altLang="zh-TW" sz="4000" smtClean="0"/>
            </a:br>
            <a:r>
              <a:rPr lang="zh-TW" altLang="zh-TW" sz="4000" smtClean="0"/>
              <a:t>衛生局也提醒民眾，吃喉糖千萬要分清楚吃的是糖還是藥，以免吃出了毛病。</a:t>
            </a:r>
            <a:endParaRPr lang="zh-TW" altLang="en-US" sz="40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400" smtClean="0"/>
              <a:t>對此，消基會呼籲主管機關在法律上所訂定的法則，除了讓消費者擁有知的權利，也應規範業者在廣告文宣上應據實以告，讓業者能將食品食用後可能產生的好壞標示於外包裝上，提供消費者更完整的食品資訊。</a:t>
            </a:r>
            <a:endParaRPr lang="zh-TW" altLang="en-US" sz="44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200" smtClean="0"/>
              <a:t>借能量之名：從運動科學看起來，這個商品應該不錯。</a:t>
            </a:r>
            <a:r>
              <a:rPr lang="en-US" altLang="zh-TW" sz="3200" smtClean="0"/>
              <a:t> </a:t>
            </a:r>
            <a:r>
              <a:rPr lang="zh-TW" altLang="zh-TW" sz="3200" smtClean="0"/>
              <a:t>「營養穀物早餐」以「運動員」做為背景圖，容易讓消費者產生幻覺，認為食用該食物後，可以產生相當的能量；但事實上，它每</a:t>
            </a:r>
            <a:r>
              <a:rPr lang="en-US" altLang="zh-TW" sz="3200" smtClean="0"/>
              <a:t>100</a:t>
            </a:r>
            <a:r>
              <a:rPr lang="zh-TW" altLang="zh-TW" sz="3200" smtClean="0"/>
              <a:t>公克的熱量，高達</a:t>
            </a:r>
            <a:r>
              <a:rPr lang="en-US" altLang="zh-TW" sz="3200" smtClean="0"/>
              <a:t>390</a:t>
            </a:r>
            <a:r>
              <a:rPr lang="zh-TW" altLang="zh-TW" sz="3200" smtClean="0"/>
              <a:t>大卡，而</a:t>
            </a:r>
            <a:r>
              <a:rPr lang="en-US" altLang="zh-TW" sz="3200" smtClean="0"/>
              <a:t> 4-6</a:t>
            </a:r>
            <a:r>
              <a:rPr lang="zh-TW" altLang="zh-TW" sz="3200" smtClean="0"/>
              <a:t>歲兒童，每天約需</a:t>
            </a:r>
            <a:r>
              <a:rPr lang="en-US" altLang="zh-TW" sz="3200" smtClean="0"/>
              <a:t> 1300-1700 </a:t>
            </a:r>
            <a:r>
              <a:rPr lang="zh-TW" altLang="zh-TW" sz="3200" smtClean="0"/>
              <a:t>大卡。換句話說，如果幼兒當天早餐食用穀物</a:t>
            </a:r>
            <a:r>
              <a:rPr lang="en-US" altLang="zh-TW" sz="3200" smtClean="0"/>
              <a:t>100</a:t>
            </a:r>
            <a:r>
              <a:rPr lang="zh-TW" altLang="zh-TW" sz="3200" smtClean="0"/>
              <a:t>公克（</a:t>
            </a:r>
            <a:r>
              <a:rPr lang="en-US" altLang="zh-TW" sz="3200" smtClean="0"/>
              <a:t>390</a:t>
            </a:r>
            <a:r>
              <a:rPr lang="zh-TW" altLang="zh-TW" sz="3200" smtClean="0"/>
              <a:t>卡）、熱狗（約</a:t>
            </a:r>
            <a:r>
              <a:rPr lang="en-US" altLang="zh-TW" sz="3200" smtClean="0"/>
              <a:t>245</a:t>
            </a:r>
            <a:r>
              <a:rPr lang="zh-TW" altLang="zh-TW" sz="3200" smtClean="0"/>
              <a:t>卡），那攝取一份早餐，即幾乎達到當日所需熱量的</a:t>
            </a:r>
            <a:r>
              <a:rPr lang="en-US" altLang="zh-TW" sz="3200" smtClean="0"/>
              <a:t>1/2</a:t>
            </a:r>
            <a:r>
              <a:rPr lang="zh-TW" altLang="zh-TW" sz="3200" smtClean="0"/>
              <a:t>，有攝食過量之虞。</a:t>
            </a:r>
            <a:endParaRPr lang="zh-TW" altLang="en-US" sz="32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600" smtClean="0"/>
              <a:t>迷思二</a:t>
            </a:r>
            <a:endParaRPr lang="zh-TW" altLang="en-US" sz="6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6600" smtClean="0"/>
              <a:t>打迷糊仗：使用聽起來很正面卻沒有實質意義的描述。</a:t>
            </a:r>
            <a:endParaRPr lang="zh-TW" altLang="en-US" sz="66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6600" smtClean="0"/>
              <a:t>迷思三</a:t>
            </a:r>
            <a:endParaRPr lang="zh-TW" altLang="en-US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1831</Words>
  <Application>Microsoft Office PowerPoint</Application>
  <PresentationFormat>On-screen Show (4:3)</PresentationFormat>
  <Paragraphs>27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6</vt:i4>
      </vt:variant>
      <vt:variant>
        <vt:lpstr>投影片標題</vt:lpstr>
      </vt:variant>
      <vt:variant>
        <vt:i4>26</vt:i4>
      </vt:variant>
    </vt:vector>
  </HeadingPairs>
  <TitlesOfParts>
    <vt:vector size="38" baseType="lpstr">
      <vt:lpstr>Constantia</vt:lpstr>
      <vt:lpstr>標楷體</vt:lpstr>
      <vt:lpstr>Arial</vt:lpstr>
      <vt:lpstr>Wingdings 2</vt:lpstr>
      <vt:lpstr>Calibri</vt:lpstr>
      <vt:lpstr>新細明體</vt:lpstr>
      <vt:lpstr>宣紙</vt:lpstr>
      <vt:lpstr>宣紙</vt:lpstr>
      <vt:lpstr>宣紙</vt:lpstr>
      <vt:lpstr>宣紙</vt:lpstr>
      <vt:lpstr>宣紙</vt:lpstr>
      <vt:lpstr>宣紙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解剖食品標示七打迷思 </dc:title>
  <dc:creator>user</dc:creator>
  <cp:lastModifiedBy>EDU</cp:lastModifiedBy>
  <cp:revision>7</cp:revision>
  <dcterms:created xsi:type="dcterms:W3CDTF">2011-03-01T03:46:36Z</dcterms:created>
  <dcterms:modified xsi:type="dcterms:W3CDTF">2012-05-17T03:39:23Z</dcterms:modified>
</cp:coreProperties>
</file>