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5" r:id="rId6"/>
    <p:sldId id="270" r:id="rId7"/>
    <p:sldId id="320" r:id="rId8"/>
    <p:sldId id="332" r:id="rId9"/>
    <p:sldId id="335" r:id="rId10"/>
    <p:sldId id="315" r:id="rId11"/>
    <p:sldId id="318" r:id="rId12"/>
    <p:sldId id="321" r:id="rId13"/>
    <p:sldId id="323" r:id="rId14"/>
    <p:sldId id="372" r:id="rId15"/>
    <p:sldId id="373" r:id="rId16"/>
    <p:sldId id="374" r:id="rId17"/>
    <p:sldId id="370" r:id="rId18"/>
    <p:sldId id="371" r:id="rId19"/>
    <p:sldId id="375" r:id="rId20"/>
    <p:sldId id="376" r:id="rId21"/>
    <p:sldId id="377" r:id="rId22"/>
    <p:sldId id="378" r:id="rId23"/>
    <p:sldId id="366" r:id="rId24"/>
    <p:sldId id="369" r:id="rId25"/>
    <p:sldId id="278" r:id="rId26"/>
    <p:sldId id="282" r:id="rId27"/>
    <p:sldId id="349" r:id="rId28"/>
    <p:sldId id="352" r:id="rId29"/>
    <p:sldId id="361" r:id="rId30"/>
    <p:sldId id="365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0BC22-0305-4585-B6F4-CB6E95573DE2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1E513-9899-42D3-8752-CE42C201D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8CC9E-87A1-4DA8-8180-943C0EC59A93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C210C-88A0-4BD3-BA77-21FC8E3FC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BFC90-0FF0-4163-84F3-D505AF12AC93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A54AC-FAAC-4587-9C07-3444BE9BC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6000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5000">
                <a:latin typeface="Comic Sans MS" pitchFamily="66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E3EFF-8E3C-49A1-9261-8506F2A766C1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13A7B-C32C-445B-9967-E0730792F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0ED9C-27B2-40D8-8EB4-FB0FE736572A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F989F-0B35-4010-AF09-F41CB1BCF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E7F9C-6C89-4DB4-B5EB-B30FB550611D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F35E6-CEAF-486A-B022-B313A923F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3C546-E714-4268-8673-9EC76B8D327E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68D74-5997-4D46-99CB-CA812B15D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4728F-92B9-4D47-9414-0A3B50C5DFD6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542B2-BD33-49C1-A081-7B8FFA913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79CE-26CD-4302-875B-656851C98E2F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F1E4E-ACF3-411D-AAA9-D6E602667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7509A-48E3-4E21-A836-0CA7C0B7BC9D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7FBF0-9DEE-496E-8C50-566C72D5D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7B168-E1F4-4962-9FBF-4344295CC332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D3A5C-2557-4CDF-955D-D7E804094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B2522B2-3CE8-40E7-B385-040850F5F7CC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05CA436-609B-4853-83C2-903105A5A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zh-TW" b="1" smtClean="0"/>
              <a:t>What food is it?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295400" y="25908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rgbClr val="898989"/>
                </a:solidFill>
              </a:rPr>
              <a:t>2nd semester, grade5, lesson1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905000"/>
            <a:ext cx="6477000" cy="4857750"/>
          </a:xfrm>
        </p:spPr>
      </p:pic>
      <p:sp>
        <p:nvSpPr>
          <p:cNvPr id="22530" name="Title 1"/>
          <p:cNvSpPr txBox="1">
            <a:spLocks/>
          </p:cNvSpPr>
          <p:nvPr/>
        </p:nvSpPr>
        <p:spPr bwMode="auto">
          <a:xfrm>
            <a:off x="0" y="4270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5400">
                <a:latin typeface="Comic Sans MS" pitchFamily="66" charset="0"/>
              </a:rPr>
              <a:t>The ____ smell</a:t>
            </a:r>
            <a:r>
              <a:rPr kumimoji="0" lang="en-US" altLang="zh-TW" sz="5400">
                <a:solidFill>
                  <a:srgbClr val="FF3300"/>
                </a:solidFill>
                <a:latin typeface="Comic Sans MS" pitchFamily="66" charset="0"/>
              </a:rPr>
              <a:t>s</a:t>
            </a:r>
            <a:r>
              <a:rPr kumimoji="0" lang="en-US" altLang="zh-TW" sz="5400">
                <a:latin typeface="Comic Sans MS" pitchFamily="66" charset="0"/>
              </a:rPr>
              <a:t> delicious.</a:t>
            </a:r>
          </a:p>
        </p:txBody>
      </p:sp>
      <p:sp>
        <p:nvSpPr>
          <p:cNvPr id="2" name="Isosceles Triangle 1"/>
          <p:cNvSpPr>
            <a:spLocks noChangeArrowheads="1"/>
          </p:cNvSpPr>
          <p:nvPr/>
        </p:nvSpPr>
        <p:spPr bwMode="auto">
          <a:xfrm rot="10800000">
            <a:off x="1143000" y="2133600"/>
            <a:ext cx="5029200" cy="3657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 txBox="1">
            <a:spLocks/>
          </p:cNvSpPr>
          <p:nvPr/>
        </p:nvSpPr>
        <p:spPr bwMode="auto">
          <a:xfrm>
            <a:off x="0" y="4270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5400">
                <a:latin typeface="Comic Sans MS" pitchFamily="66" charset="0"/>
              </a:rPr>
              <a:t>The </a:t>
            </a:r>
            <a:r>
              <a:rPr kumimoji="0" lang="en-US" altLang="zh-TW" sz="5400">
                <a:solidFill>
                  <a:srgbClr val="FF3300"/>
                </a:solidFill>
                <a:latin typeface="Comic Sans MS" pitchFamily="66" charset="0"/>
              </a:rPr>
              <a:t>coffee</a:t>
            </a:r>
            <a:r>
              <a:rPr kumimoji="0" lang="en-US" altLang="zh-TW" sz="5400">
                <a:latin typeface="Comic Sans MS" pitchFamily="66" charset="0"/>
              </a:rPr>
              <a:t> smell</a:t>
            </a:r>
            <a:r>
              <a:rPr kumimoji="0" lang="en-US" altLang="zh-TW" sz="5400">
                <a:solidFill>
                  <a:srgbClr val="FF3300"/>
                </a:solidFill>
                <a:latin typeface="Comic Sans MS" pitchFamily="66" charset="0"/>
              </a:rPr>
              <a:t>s</a:t>
            </a:r>
            <a:r>
              <a:rPr kumimoji="0" lang="en-US" altLang="zh-TW" sz="5400">
                <a:latin typeface="Comic Sans MS" pitchFamily="66" charset="0"/>
              </a:rPr>
              <a:t> delicious.</a:t>
            </a:r>
          </a:p>
        </p:txBody>
      </p:sp>
      <p:pic>
        <p:nvPicPr>
          <p:cNvPr id="2355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5000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800225"/>
            <a:ext cx="6934200" cy="4603750"/>
          </a:xfrm>
        </p:spPr>
      </p:pic>
      <p:sp>
        <p:nvSpPr>
          <p:cNvPr id="24578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6000">
                <a:latin typeface="Comic Sans MS" pitchFamily="66" charset="0"/>
              </a:rPr>
              <a:t>The ____ look</a:t>
            </a:r>
            <a:r>
              <a:rPr kumimoji="0" lang="en-US" altLang="zh-TW" sz="6000">
                <a:solidFill>
                  <a:srgbClr val="FF3300"/>
                </a:solidFill>
                <a:latin typeface="Comic Sans MS" pitchFamily="66" charset="0"/>
              </a:rPr>
              <a:t>s</a:t>
            </a:r>
            <a:r>
              <a:rPr kumimoji="0" lang="en-US" altLang="zh-TW" sz="6000">
                <a:latin typeface="Comic Sans MS" pitchFamily="66" charset="0"/>
              </a:rPr>
              <a:t> good.</a:t>
            </a:r>
          </a:p>
        </p:txBody>
      </p:sp>
      <p:sp>
        <p:nvSpPr>
          <p:cNvPr id="2" name="Oval 1"/>
          <p:cNvSpPr/>
          <p:nvPr/>
        </p:nvSpPr>
        <p:spPr>
          <a:xfrm>
            <a:off x="1143000" y="2438400"/>
            <a:ext cx="7315200" cy="441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6000">
                <a:latin typeface="Comic Sans MS" pitchFamily="66" charset="0"/>
              </a:rPr>
              <a:t>The </a:t>
            </a:r>
            <a:r>
              <a:rPr kumimoji="0" lang="en-US" altLang="zh-TW" sz="6000">
                <a:solidFill>
                  <a:srgbClr val="FF3300"/>
                </a:solidFill>
                <a:latin typeface="Comic Sans MS" pitchFamily="66" charset="0"/>
              </a:rPr>
              <a:t>tea</a:t>
            </a:r>
            <a:r>
              <a:rPr kumimoji="0" lang="en-US" altLang="zh-TW" sz="6000">
                <a:latin typeface="Comic Sans MS" pitchFamily="66" charset="0"/>
              </a:rPr>
              <a:t> look</a:t>
            </a:r>
            <a:r>
              <a:rPr kumimoji="0" lang="en-US" altLang="zh-TW" sz="6000">
                <a:solidFill>
                  <a:srgbClr val="FF3300"/>
                </a:solidFill>
                <a:latin typeface="Comic Sans MS" pitchFamily="66" charset="0"/>
              </a:rPr>
              <a:t>s</a:t>
            </a:r>
            <a:r>
              <a:rPr kumimoji="0" lang="en-US" altLang="zh-TW" sz="6000">
                <a:latin typeface="Comic Sans MS" pitchFamily="66" charset="0"/>
              </a:rPr>
              <a:t> good.</a:t>
            </a:r>
          </a:p>
        </p:txBody>
      </p:sp>
      <p:pic>
        <p:nvPicPr>
          <p:cNvPr id="25602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00225"/>
            <a:ext cx="69342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0"/>
            <a:ext cx="464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6000">
                <a:latin typeface="Comic Sans MS" pitchFamily="66" charset="0"/>
              </a:rPr>
              <a:t>The ____ look</a:t>
            </a:r>
            <a:r>
              <a:rPr kumimoji="0" lang="en-US" altLang="zh-TW" sz="6000">
                <a:solidFill>
                  <a:srgbClr val="FF3300"/>
                </a:solidFill>
                <a:latin typeface="Comic Sans MS" pitchFamily="66" charset="0"/>
              </a:rPr>
              <a:t>s</a:t>
            </a:r>
            <a:r>
              <a:rPr kumimoji="0" lang="en-US" altLang="zh-TW" sz="6000">
                <a:latin typeface="Comic Sans MS" pitchFamily="66" charset="0"/>
              </a:rPr>
              <a:t> bad.</a:t>
            </a:r>
          </a:p>
        </p:txBody>
      </p:sp>
      <p:sp>
        <p:nvSpPr>
          <p:cNvPr id="2" name="Oval 1"/>
          <p:cNvSpPr/>
          <p:nvPr/>
        </p:nvSpPr>
        <p:spPr>
          <a:xfrm>
            <a:off x="1828800" y="1447800"/>
            <a:ext cx="5105400" cy="487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6000">
                <a:latin typeface="Comic Sans MS" pitchFamily="66" charset="0"/>
              </a:rPr>
              <a:t>The </a:t>
            </a:r>
            <a:r>
              <a:rPr kumimoji="0" lang="en-US" altLang="zh-TW" sz="6000">
                <a:solidFill>
                  <a:srgbClr val="FF3300"/>
                </a:solidFill>
                <a:latin typeface="Comic Sans MS" pitchFamily="66" charset="0"/>
              </a:rPr>
              <a:t>rice</a:t>
            </a:r>
            <a:r>
              <a:rPr kumimoji="0" lang="en-US" altLang="zh-TW" sz="6000">
                <a:latin typeface="Comic Sans MS" pitchFamily="66" charset="0"/>
              </a:rPr>
              <a:t> look</a:t>
            </a:r>
            <a:r>
              <a:rPr kumimoji="0" lang="en-US" altLang="zh-TW" sz="6000">
                <a:solidFill>
                  <a:srgbClr val="FF3300"/>
                </a:solidFill>
                <a:latin typeface="Comic Sans MS" pitchFamily="66" charset="0"/>
              </a:rPr>
              <a:t>s</a:t>
            </a:r>
            <a:r>
              <a:rPr kumimoji="0" lang="en-US" altLang="zh-TW" sz="6000">
                <a:latin typeface="Comic Sans MS" pitchFamily="66" charset="0"/>
              </a:rPr>
              <a:t> bad.</a:t>
            </a:r>
          </a:p>
        </p:txBody>
      </p:sp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05000"/>
            <a:ext cx="464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9144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zh-TW" sz="6000" b="1" smtClean="0">
                <a:latin typeface="Comic Sans MS" pitchFamily="66" charset="0"/>
              </a:rPr>
              <a:t>More food is coming!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6000">
                <a:latin typeface="Comic Sans MS" pitchFamily="66" charset="0"/>
              </a:rPr>
              <a:t>The ____ taste great.</a:t>
            </a:r>
          </a:p>
        </p:txBody>
      </p:sp>
      <p:pic>
        <p:nvPicPr>
          <p:cNvPr id="29698" name="Picture 5" descr="guinness-slid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5588"/>
            <a:ext cx="6019800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8"/>
          <p:cNvSpPr>
            <a:spLocks noChangeArrowheads="1"/>
          </p:cNvSpPr>
          <p:nvPr/>
        </p:nvSpPr>
        <p:spPr bwMode="auto">
          <a:xfrm>
            <a:off x="1143000" y="2057400"/>
            <a:ext cx="5715000" cy="396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 txBox="1">
            <a:spLocks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4800">
                <a:latin typeface="Comic Sans MS" pitchFamily="66" charset="0"/>
              </a:rPr>
              <a:t>The </a:t>
            </a:r>
            <a:r>
              <a:rPr kumimoji="0" lang="en-US" altLang="zh-TW" sz="4800">
                <a:solidFill>
                  <a:srgbClr val="FF3300"/>
                </a:solidFill>
                <a:latin typeface="Comic Sans MS" pitchFamily="66" charset="0"/>
              </a:rPr>
              <a:t>hamburgers</a:t>
            </a:r>
            <a:r>
              <a:rPr kumimoji="0" lang="en-US" altLang="zh-TW" sz="4800">
                <a:latin typeface="Comic Sans MS" pitchFamily="66" charset="0"/>
              </a:rPr>
              <a:t> taste great.</a:t>
            </a:r>
          </a:p>
        </p:txBody>
      </p:sp>
      <p:pic>
        <p:nvPicPr>
          <p:cNvPr id="30722" name="Picture 5" descr="guinness-slid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5588"/>
            <a:ext cx="6019800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6000">
                <a:latin typeface="Comic Sans MS" pitchFamily="66" charset="0"/>
              </a:rPr>
              <a:t>The ____ smell</a:t>
            </a:r>
            <a:r>
              <a:rPr kumimoji="0" lang="en-US" altLang="zh-TW" sz="6000">
                <a:solidFill>
                  <a:srgbClr val="FF3300"/>
                </a:solidFill>
                <a:latin typeface="Comic Sans MS" pitchFamily="66" charset="0"/>
              </a:rPr>
              <a:t>s</a:t>
            </a:r>
            <a:r>
              <a:rPr kumimoji="0" lang="en-US" altLang="zh-TW" sz="6000">
                <a:latin typeface="Comic Sans MS" pitchFamily="66" charset="0"/>
              </a:rPr>
              <a:t> good.</a:t>
            </a:r>
          </a:p>
        </p:txBody>
      </p:sp>
      <p:pic>
        <p:nvPicPr>
          <p:cNvPr id="31746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905000"/>
            <a:ext cx="6643688" cy="4525963"/>
          </a:xfrm>
        </p:spPr>
      </p:pic>
      <p:sp>
        <p:nvSpPr>
          <p:cNvPr id="5" name="Rectangle 4"/>
          <p:cNvSpPr/>
          <p:nvPr/>
        </p:nvSpPr>
        <p:spPr>
          <a:xfrm>
            <a:off x="1371600" y="2743200"/>
            <a:ext cx="5638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The ____ taste</a:t>
            </a:r>
            <a:r>
              <a:rPr lang="en-US" altLang="zh-TW" smtClean="0">
                <a:solidFill>
                  <a:srgbClr val="FF3300"/>
                </a:solidFill>
              </a:rPr>
              <a:t>s</a:t>
            </a:r>
            <a:r>
              <a:rPr lang="en-US" altLang="zh-TW" smtClean="0"/>
              <a:t> good.</a:t>
            </a:r>
          </a:p>
        </p:txBody>
      </p:sp>
      <p:pic>
        <p:nvPicPr>
          <p:cNvPr id="1433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447800"/>
            <a:ext cx="7620000" cy="5238750"/>
          </a:xfrm>
        </p:spPr>
      </p:pic>
      <p:sp>
        <p:nvSpPr>
          <p:cNvPr id="5" name="Rounded Rectangle 4"/>
          <p:cNvSpPr/>
          <p:nvPr/>
        </p:nvSpPr>
        <p:spPr>
          <a:xfrm>
            <a:off x="1676400" y="2133600"/>
            <a:ext cx="5638800" cy="403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6000">
                <a:latin typeface="Comic Sans MS" pitchFamily="66" charset="0"/>
              </a:rPr>
              <a:t>The </a:t>
            </a:r>
            <a:r>
              <a:rPr kumimoji="0" lang="en-US" altLang="zh-TW" sz="6000">
                <a:solidFill>
                  <a:srgbClr val="FF3300"/>
                </a:solidFill>
                <a:latin typeface="Comic Sans MS" pitchFamily="66" charset="0"/>
              </a:rPr>
              <a:t>pasta</a:t>
            </a:r>
            <a:r>
              <a:rPr kumimoji="0" lang="en-US" altLang="zh-TW" sz="6000">
                <a:latin typeface="Comic Sans MS" pitchFamily="66" charset="0"/>
              </a:rPr>
              <a:t> smell</a:t>
            </a:r>
            <a:r>
              <a:rPr kumimoji="0" lang="en-US" altLang="zh-TW" sz="6000">
                <a:solidFill>
                  <a:srgbClr val="FF3300"/>
                </a:solidFill>
                <a:latin typeface="Comic Sans MS" pitchFamily="66" charset="0"/>
              </a:rPr>
              <a:t>s</a:t>
            </a:r>
            <a:r>
              <a:rPr kumimoji="0" lang="en-US" altLang="zh-TW" sz="6000">
                <a:latin typeface="Comic Sans MS" pitchFamily="66" charset="0"/>
              </a:rPr>
              <a:t> good.</a:t>
            </a:r>
          </a:p>
        </p:txBody>
      </p:sp>
      <p:pic>
        <p:nvPicPr>
          <p:cNvPr id="32770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905000"/>
            <a:ext cx="664368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6000">
                <a:latin typeface="Comic Sans MS" pitchFamily="66" charset="0"/>
              </a:rPr>
              <a:t>The ____ look good.</a:t>
            </a:r>
          </a:p>
        </p:txBody>
      </p:sp>
      <p:pic>
        <p:nvPicPr>
          <p:cNvPr id="33794" name="Picture 3" descr="keb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057400"/>
            <a:ext cx="6324600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Oval 4"/>
          <p:cNvSpPr>
            <a:spLocks noChangeArrowheads="1"/>
          </p:cNvSpPr>
          <p:nvPr/>
        </p:nvSpPr>
        <p:spPr bwMode="auto">
          <a:xfrm>
            <a:off x="1752600" y="2590800"/>
            <a:ext cx="5105400" cy="3505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 txBox="1">
            <a:spLocks/>
          </p:cNvSpPr>
          <p:nvPr/>
        </p:nvSpPr>
        <p:spPr bwMode="auto">
          <a:xfrm>
            <a:off x="457200" y="427038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6000">
                <a:latin typeface="Comic Sans MS" pitchFamily="66" charset="0"/>
              </a:rPr>
              <a:t>The </a:t>
            </a:r>
            <a:r>
              <a:rPr kumimoji="0" lang="en-US" altLang="zh-TW" sz="6000">
                <a:solidFill>
                  <a:srgbClr val="FF3300"/>
                </a:solidFill>
                <a:latin typeface="Comic Sans MS" pitchFamily="66" charset="0"/>
              </a:rPr>
              <a:t>kebabs</a:t>
            </a:r>
            <a:r>
              <a:rPr kumimoji="0" lang="en-US" altLang="zh-TW" sz="6000">
                <a:latin typeface="Comic Sans MS" pitchFamily="66" charset="0"/>
              </a:rPr>
              <a:t> look good.</a:t>
            </a:r>
          </a:p>
        </p:txBody>
      </p:sp>
      <p:pic>
        <p:nvPicPr>
          <p:cNvPr id="34818" name="Picture 3" descr="keb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057400"/>
            <a:ext cx="6324600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2057400"/>
            <a:ext cx="5859463" cy="4395788"/>
          </a:xfrm>
        </p:spPr>
      </p:pic>
      <p:sp>
        <p:nvSpPr>
          <p:cNvPr id="35842" name="Title 1"/>
          <p:cNvSpPr txBox="1">
            <a:spLocks/>
          </p:cNvSpPr>
          <p:nvPr/>
        </p:nvSpPr>
        <p:spPr bwMode="auto">
          <a:xfrm>
            <a:off x="0" y="4270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5400">
                <a:latin typeface="Comic Sans MS" pitchFamily="66" charset="0"/>
              </a:rPr>
              <a:t>The __ __ look</a:t>
            </a:r>
            <a:r>
              <a:rPr kumimoji="0" lang="en-US" altLang="zh-TW" sz="5400">
                <a:solidFill>
                  <a:srgbClr val="FF3300"/>
                </a:solidFill>
                <a:latin typeface="Comic Sans MS" pitchFamily="66" charset="0"/>
              </a:rPr>
              <a:t>s</a:t>
            </a:r>
            <a:r>
              <a:rPr kumimoji="0" lang="en-US" altLang="zh-TW" sz="5400">
                <a:latin typeface="Comic Sans MS" pitchFamily="66" charset="0"/>
              </a:rPr>
              <a:t> fantastic.</a:t>
            </a:r>
          </a:p>
        </p:txBody>
      </p:sp>
      <p:sp>
        <p:nvSpPr>
          <p:cNvPr id="2" name="Oval 1"/>
          <p:cNvSpPr/>
          <p:nvPr/>
        </p:nvSpPr>
        <p:spPr>
          <a:xfrm>
            <a:off x="2286000" y="2743200"/>
            <a:ext cx="4038600" cy="3276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2438400"/>
            <a:ext cx="4945063" cy="3709988"/>
          </a:xfrm>
        </p:spPr>
      </p:pic>
      <p:sp>
        <p:nvSpPr>
          <p:cNvPr id="36866" name="Title 1"/>
          <p:cNvSpPr txBox="1">
            <a:spLocks/>
          </p:cNvSpPr>
          <p:nvPr/>
        </p:nvSpPr>
        <p:spPr bwMode="auto">
          <a:xfrm>
            <a:off x="0" y="427038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6000">
                <a:latin typeface="Comic Sans MS" pitchFamily="66" charset="0"/>
              </a:rPr>
              <a:t>The </a:t>
            </a:r>
            <a:r>
              <a:rPr kumimoji="0" lang="en-US" altLang="zh-TW" sz="6000">
                <a:solidFill>
                  <a:srgbClr val="FF3300"/>
                </a:solidFill>
                <a:latin typeface="Comic Sans MS" pitchFamily="66" charset="0"/>
              </a:rPr>
              <a:t>chicken</a:t>
            </a:r>
            <a:r>
              <a:rPr kumimoji="0" lang="en-US" altLang="zh-TW" sz="6000">
                <a:latin typeface="Comic Sans MS" pitchFamily="66" charset="0"/>
              </a:rPr>
              <a:t> </a:t>
            </a:r>
            <a:r>
              <a:rPr kumimoji="0" lang="en-US" altLang="zh-TW" sz="6000">
                <a:solidFill>
                  <a:srgbClr val="FF3300"/>
                </a:solidFill>
                <a:latin typeface="Comic Sans MS" pitchFamily="66" charset="0"/>
              </a:rPr>
              <a:t>soup</a:t>
            </a:r>
            <a:r>
              <a:rPr kumimoji="0" lang="en-US" altLang="zh-TW" sz="6000">
                <a:latin typeface="Comic Sans MS" pitchFamily="66" charset="0"/>
              </a:rPr>
              <a:t> look</a:t>
            </a:r>
            <a:r>
              <a:rPr kumimoji="0" lang="en-US" altLang="zh-TW" sz="6000">
                <a:solidFill>
                  <a:srgbClr val="FF3300"/>
                </a:solidFill>
                <a:latin typeface="Comic Sans MS" pitchFamily="66" charset="0"/>
              </a:rPr>
              <a:t>s</a:t>
            </a:r>
            <a:r>
              <a:rPr kumimoji="0" lang="en-US" altLang="zh-TW" sz="6000">
                <a:latin typeface="Comic Sans MS" pitchFamily="66" charset="0"/>
              </a:rPr>
              <a:t> fantastic.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828800"/>
            <a:ext cx="6781800" cy="4521200"/>
          </a:xfrm>
        </p:spPr>
      </p:pic>
      <p:sp>
        <p:nvSpPr>
          <p:cNvPr id="37890" name="Title 1"/>
          <p:cNvSpPr txBox="1">
            <a:spLocks/>
          </p:cNvSpPr>
          <p:nvPr/>
        </p:nvSpPr>
        <p:spPr bwMode="auto">
          <a:xfrm>
            <a:off x="0" y="4270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5400">
                <a:latin typeface="Comic Sans MS" pitchFamily="66" charset="0"/>
              </a:rPr>
              <a:t>The __ __ look</a:t>
            </a:r>
            <a:r>
              <a:rPr kumimoji="0" lang="en-US" altLang="zh-TW" sz="5400">
                <a:solidFill>
                  <a:srgbClr val="FF3300"/>
                </a:solidFill>
                <a:latin typeface="Comic Sans MS" pitchFamily="66" charset="0"/>
              </a:rPr>
              <a:t>s</a:t>
            </a:r>
            <a:r>
              <a:rPr kumimoji="0" lang="en-US" altLang="zh-TW" sz="5400">
                <a:latin typeface="Comic Sans MS" pitchFamily="66" charset="0"/>
              </a:rPr>
              <a:t> delicious.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0" y="1371600"/>
            <a:ext cx="8839200" cy="4419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 txBox="1">
            <a:spLocks/>
          </p:cNvSpPr>
          <p:nvPr/>
        </p:nvSpPr>
        <p:spPr bwMode="auto">
          <a:xfrm>
            <a:off x="0" y="4270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5400">
                <a:latin typeface="Comic Sans MS" pitchFamily="66" charset="0"/>
              </a:rPr>
              <a:t>The </a:t>
            </a:r>
            <a:r>
              <a:rPr kumimoji="0" lang="en-US" altLang="zh-TW" sz="5400">
                <a:solidFill>
                  <a:srgbClr val="FF3300"/>
                </a:solidFill>
                <a:latin typeface="Comic Sans MS" pitchFamily="66" charset="0"/>
              </a:rPr>
              <a:t>pork chop</a:t>
            </a:r>
            <a:r>
              <a:rPr kumimoji="0" lang="en-US" altLang="zh-TW" sz="5400">
                <a:latin typeface="Comic Sans MS" pitchFamily="66" charset="0"/>
              </a:rPr>
              <a:t> look</a:t>
            </a:r>
            <a:r>
              <a:rPr kumimoji="0" lang="en-US" altLang="zh-TW" sz="5400">
                <a:solidFill>
                  <a:srgbClr val="FF3300"/>
                </a:solidFill>
                <a:latin typeface="Comic Sans MS" pitchFamily="66" charset="0"/>
              </a:rPr>
              <a:t>s</a:t>
            </a:r>
            <a:r>
              <a:rPr kumimoji="0" lang="en-US" altLang="zh-TW" sz="5400">
                <a:latin typeface="Comic Sans MS" pitchFamily="66" charset="0"/>
              </a:rPr>
              <a:t> delicious.</a:t>
            </a:r>
          </a:p>
        </p:txBody>
      </p:sp>
      <p:pic>
        <p:nvPicPr>
          <p:cNvPr id="3891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28800"/>
            <a:ext cx="67818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2286000"/>
            <a:ext cx="5334000" cy="4006850"/>
          </a:xfrm>
        </p:spPr>
      </p:pic>
      <p:sp>
        <p:nvSpPr>
          <p:cNvPr id="39938" name="Title 1"/>
          <p:cNvSpPr txBox="1">
            <a:spLocks/>
          </p:cNvSpPr>
          <p:nvPr/>
        </p:nvSpPr>
        <p:spPr bwMode="auto">
          <a:xfrm>
            <a:off x="0" y="4270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5400">
                <a:latin typeface="Comic Sans MS" pitchFamily="66" charset="0"/>
              </a:rPr>
              <a:t>The __ __ smell</a:t>
            </a:r>
            <a:r>
              <a:rPr kumimoji="0" lang="en-US" altLang="zh-TW" sz="5400">
                <a:solidFill>
                  <a:srgbClr val="FF3300"/>
                </a:solidFill>
                <a:latin typeface="Comic Sans MS" pitchFamily="66" charset="0"/>
              </a:rPr>
              <a:t>s</a:t>
            </a:r>
            <a:r>
              <a:rPr kumimoji="0" lang="en-US" altLang="zh-TW" sz="5400">
                <a:latin typeface="Comic Sans MS" pitchFamily="66" charset="0"/>
              </a:rPr>
              <a:t> horrible!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1200" y="2743200"/>
            <a:ext cx="42672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6000">
                <a:latin typeface="Comic Sans MS" pitchFamily="66" charset="0"/>
              </a:rPr>
              <a:t>The </a:t>
            </a:r>
            <a:r>
              <a:rPr kumimoji="0" lang="en-US" altLang="zh-TW" sz="6000">
                <a:solidFill>
                  <a:srgbClr val="FF3300"/>
                </a:solidFill>
                <a:latin typeface="Comic Sans MS" pitchFamily="66" charset="0"/>
              </a:rPr>
              <a:t>stinky tofu</a:t>
            </a:r>
            <a:r>
              <a:rPr kumimoji="0" lang="en-US" altLang="zh-TW" sz="6000">
                <a:latin typeface="Comic Sans MS" pitchFamily="66" charset="0"/>
              </a:rPr>
              <a:t> smell</a:t>
            </a:r>
            <a:r>
              <a:rPr kumimoji="0" lang="en-US" altLang="zh-TW" sz="6000">
                <a:solidFill>
                  <a:srgbClr val="FF3300"/>
                </a:solidFill>
                <a:latin typeface="Comic Sans MS" pitchFamily="66" charset="0"/>
              </a:rPr>
              <a:t>s</a:t>
            </a:r>
            <a:r>
              <a:rPr kumimoji="0" lang="en-US" altLang="zh-TW" sz="6000">
                <a:latin typeface="Comic Sans MS" pitchFamily="66" charset="0"/>
              </a:rPr>
              <a:t> horrible!</a:t>
            </a:r>
          </a:p>
        </p:txBody>
      </p:sp>
      <p:pic>
        <p:nvPicPr>
          <p:cNvPr id="40962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86000"/>
            <a:ext cx="533400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 txBox="1">
            <a:spLocks/>
          </p:cNvSpPr>
          <p:nvPr/>
        </p:nvSpPr>
        <p:spPr bwMode="auto">
          <a:xfrm>
            <a:off x="0" y="4270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5400">
                <a:latin typeface="Comic Sans MS" pitchFamily="66" charset="0"/>
              </a:rPr>
              <a:t>The __ __ smell</a:t>
            </a:r>
            <a:r>
              <a:rPr kumimoji="0" lang="en-US" altLang="zh-TW" sz="5400">
                <a:solidFill>
                  <a:srgbClr val="FF3300"/>
                </a:solidFill>
                <a:latin typeface="Comic Sans MS" pitchFamily="66" charset="0"/>
              </a:rPr>
              <a:t>s</a:t>
            </a:r>
            <a:r>
              <a:rPr kumimoji="0" lang="en-US" altLang="zh-TW" sz="5400">
                <a:latin typeface="Comic Sans MS" pitchFamily="66" charset="0"/>
              </a:rPr>
              <a:t> delicious.</a:t>
            </a:r>
          </a:p>
        </p:txBody>
      </p:sp>
      <p:pic>
        <p:nvPicPr>
          <p:cNvPr id="41986" name="Picture 3" descr="hotp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81200"/>
            <a:ext cx="6400800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Oval 4"/>
          <p:cNvSpPr>
            <a:spLocks noChangeArrowheads="1"/>
          </p:cNvSpPr>
          <p:nvPr/>
        </p:nvSpPr>
        <p:spPr bwMode="auto">
          <a:xfrm>
            <a:off x="0" y="1828800"/>
            <a:ext cx="7543800" cy="548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The </a:t>
            </a:r>
            <a:r>
              <a:rPr lang="en-US" altLang="zh-TW" smtClean="0">
                <a:solidFill>
                  <a:srgbClr val="FF3300"/>
                </a:solidFill>
              </a:rPr>
              <a:t>chicken</a:t>
            </a:r>
            <a:r>
              <a:rPr lang="en-US" altLang="zh-TW" smtClean="0"/>
              <a:t> taste</a:t>
            </a:r>
            <a:r>
              <a:rPr lang="en-US" altLang="zh-TW" smtClean="0">
                <a:solidFill>
                  <a:srgbClr val="FF3300"/>
                </a:solidFill>
              </a:rPr>
              <a:t>s</a:t>
            </a:r>
            <a:r>
              <a:rPr lang="en-US" altLang="zh-TW" smtClean="0"/>
              <a:t> good.</a:t>
            </a:r>
          </a:p>
        </p:txBody>
      </p:sp>
      <p:pic>
        <p:nvPicPr>
          <p:cNvPr id="15362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7620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6000">
                <a:latin typeface="Comic Sans MS" pitchFamily="66" charset="0"/>
              </a:rPr>
              <a:t>The </a:t>
            </a:r>
            <a:r>
              <a:rPr kumimoji="0" lang="en-US" altLang="zh-TW" sz="6000">
                <a:solidFill>
                  <a:srgbClr val="FF3300"/>
                </a:solidFill>
                <a:latin typeface="Comic Sans MS" pitchFamily="66" charset="0"/>
              </a:rPr>
              <a:t>hot pot</a:t>
            </a:r>
            <a:r>
              <a:rPr kumimoji="0" lang="en-US" altLang="zh-TW" sz="6000">
                <a:latin typeface="Comic Sans MS" pitchFamily="66" charset="0"/>
              </a:rPr>
              <a:t> smell</a:t>
            </a:r>
            <a:r>
              <a:rPr kumimoji="0" lang="en-US" altLang="zh-TW" sz="6000">
                <a:solidFill>
                  <a:srgbClr val="FF3300"/>
                </a:solidFill>
                <a:latin typeface="Comic Sans MS" pitchFamily="66" charset="0"/>
              </a:rPr>
              <a:t>s</a:t>
            </a:r>
            <a:r>
              <a:rPr kumimoji="0" lang="en-US" altLang="zh-TW" sz="6000">
                <a:latin typeface="Comic Sans MS" pitchFamily="66" charset="0"/>
              </a:rPr>
              <a:t> delicious.</a:t>
            </a:r>
          </a:p>
        </p:txBody>
      </p:sp>
      <p:pic>
        <p:nvPicPr>
          <p:cNvPr id="43010" name="Picture 3" descr="hotp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81200"/>
            <a:ext cx="6400800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8" descr="be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28800"/>
            <a:ext cx="70104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6000">
                <a:latin typeface="Comic Sans MS" pitchFamily="66" charset="0"/>
              </a:rPr>
              <a:t>The ____ taste</a:t>
            </a:r>
            <a:r>
              <a:rPr kumimoji="0" lang="en-US" altLang="zh-TW" sz="6000">
                <a:solidFill>
                  <a:srgbClr val="FF3300"/>
                </a:solidFill>
                <a:latin typeface="Comic Sans MS" pitchFamily="66" charset="0"/>
              </a:rPr>
              <a:t>s</a:t>
            </a:r>
            <a:r>
              <a:rPr kumimoji="0" lang="en-US" altLang="zh-TW" sz="6000">
                <a:latin typeface="Comic Sans MS" pitchFamily="66" charset="0"/>
              </a:rPr>
              <a:t> good.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81200" y="2133600"/>
            <a:ext cx="4495800" cy="403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6000">
                <a:latin typeface="Comic Sans MS" pitchFamily="66" charset="0"/>
              </a:rPr>
              <a:t>The </a:t>
            </a:r>
            <a:r>
              <a:rPr kumimoji="0" lang="en-US" altLang="zh-TW" sz="6000">
                <a:solidFill>
                  <a:srgbClr val="FF3300"/>
                </a:solidFill>
                <a:latin typeface="Comic Sans MS" pitchFamily="66" charset="0"/>
              </a:rPr>
              <a:t>beef</a:t>
            </a:r>
            <a:r>
              <a:rPr kumimoji="0" lang="en-US" altLang="zh-TW" sz="6000">
                <a:latin typeface="Comic Sans MS" pitchFamily="66" charset="0"/>
              </a:rPr>
              <a:t> taste</a:t>
            </a:r>
            <a:r>
              <a:rPr kumimoji="0" lang="en-US" altLang="zh-TW" sz="6000">
                <a:solidFill>
                  <a:srgbClr val="FF3300"/>
                </a:solidFill>
                <a:latin typeface="Comic Sans MS" pitchFamily="66" charset="0"/>
              </a:rPr>
              <a:t>s</a:t>
            </a:r>
            <a:r>
              <a:rPr kumimoji="0" lang="en-US" altLang="zh-TW" sz="6000">
                <a:latin typeface="Comic Sans MS" pitchFamily="66" charset="0"/>
              </a:rPr>
              <a:t> good.</a:t>
            </a:r>
          </a:p>
        </p:txBody>
      </p:sp>
      <p:pic>
        <p:nvPicPr>
          <p:cNvPr id="17410" name="Picture 4" descr="be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28800"/>
            <a:ext cx="70104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600200"/>
            <a:ext cx="7772400" cy="5029200"/>
          </a:xfrm>
        </p:spPr>
      </p:pic>
      <p:sp>
        <p:nvSpPr>
          <p:cNvPr id="18434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6000">
                <a:latin typeface="Comic Sans MS" pitchFamily="66" charset="0"/>
              </a:rPr>
              <a:t>The ____ taste good.</a:t>
            </a:r>
          </a:p>
        </p:txBody>
      </p:sp>
      <p:sp>
        <p:nvSpPr>
          <p:cNvPr id="3" name="Oval 2"/>
          <p:cNvSpPr/>
          <p:nvPr/>
        </p:nvSpPr>
        <p:spPr>
          <a:xfrm>
            <a:off x="990600" y="2057400"/>
            <a:ext cx="7086600" cy="3657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 txBox="1">
            <a:spLocks/>
          </p:cNvSpPr>
          <p:nvPr/>
        </p:nvSpPr>
        <p:spPr bwMode="auto">
          <a:xfrm>
            <a:off x="228600" y="4572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6000">
                <a:latin typeface="Comic Sans MS" pitchFamily="66" charset="0"/>
              </a:rPr>
              <a:t>The </a:t>
            </a:r>
            <a:r>
              <a:rPr kumimoji="0" lang="en-US" altLang="zh-TW" sz="6000">
                <a:solidFill>
                  <a:srgbClr val="FF3300"/>
                </a:solidFill>
                <a:latin typeface="Comic Sans MS" pitchFamily="66" charset="0"/>
              </a:rPr>
              <a:t>noodles</a:t>
            </a:r>
            <a:r>
              <a:rPr kumimoji="0" lang="en-US" altLang="zh-TW" sz="6000">
                <a:latin typeface="Comic Sans MS" pitchFamily="66" charset="0"/>
              </a:rPr>
              <a:t> taste good.</a:t>
            </a:r>
          </a:p>
        </p:txBody>
      </p:sp>
      <p:pic>
        <p:nvPicPr>
          <p:cNvPr id="19458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931988"/>
            <a:ext cx="6934200" cy="4926012"/>
          </a:xfrm>
        </p:spPr>
      </p:pic>
      <p:sp>
        <p:nvSpPr>
          <p:cNvPr id="20482" name="Title 1"/>
          <p:cNvSpPr txBox="1">
            <a:spLocks/>
          </p:cNvSpPr>
          <p:nvPr/>
        </p:nvSpPr>
        <p:spPr bwMode="auto">
          <a:xfrm>
            <a:off x="0" y="427038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5400">
                <a:latin typeface="Comic Sans MS" pitchFamily="66" charset="0"/>
              </a:rPr>
              <a:t>The ____ smell fantastic.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981200" y="3276600"/>
            <a:ext cx="4419600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 txBox="1">
            <a:spLocks/>
          </p:cNvSpPr>
          <p:nvPr/>
        </p:nvSpPr>
        <p:spPr bwMode="auto">
          <a:xfrm>
            <a:off x="0" y="4270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4800">
                <a:latin typeface="Comic Sans MS" pitchFamily="66" charset="0"/>
              </a:rPr>
              <a:t>The </a:t>
            </a:r>
            <a:r>
              <a:rPr kumimoji="0" lang="en-US" altLang="zh-TW" sz="4800">
                <a:solidFill>
                  <a:srgbClr val="FF3300"/>
                </a:solidFill>
                <a:latin typeface="Comic Sans MS" pitchFamily="66" charset="0"/>
              </a:rPr>
              <a:t>dumplings</a:t>
            </a:r>
            <a:r>
              <a:rPr kumimoji="0" lang="en-US" altLang="zh-TW" sz="4800">
                <a:latin typeface="Comic Sans MS" pitchFamily="66" charset="0"/>
              </a:rPr>
              <a:t> smell fantastic.</a:t>
            </a:r>
          </a:p>
        </p:txBody>
      </p:sp>
      <p:pic>
        <p:nvPicPr>
          <p:cNvPr id="21506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31988"/>
            <a:ext cx="6934200" cy="49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114</Words>
  <Application>Microsoft Office PowerPoint</Application>
  <PresentationFormat>如螢幕大小 (4:3)</PresentationFormat>
  <Paragraphs>31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簡報設計範本</vt:lpstr>
      </vt:variant>
      <vt:variant>
        <vt:i4>3</vt:i4>
      </vt:variant>
      <vt:variant>
        <vt:lpstr>投影片標題</vt:lpstr>
      </vt:variant>
      <vt:variant>
        <vt:i4>30</vt:i4>
      </vt:variant>
    </vt:vector>
  </HeadingPairs>
  <TitlesOfParts>
    <vt:vector size="37" baseType="lpstr">
      <vt:lpstr>Arial</vt:lpstr>
      <vt:lpstr>新細明體</vt:lpstr>
      <vt:lpstr>Calibri</vt:lpstr>
      <vt:lpstr>Comic Sans MS</vt:lpstr>
      <vt:lpstr>Office Theme</vt:lpstr>
      <vt:lpstr>Office Theme</vt:lpstr>
      <vt:lpstr>Office Theme</vt:lpstr>
      <vt:lpstr>What food is it?</vt:lpstr>
      <vt:lpstr>The ____ tastes good.</vt:lpstr>
      <vt:lpstr>The chicken tastes good.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More food is coming!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宜蘭縣國民中小學</cp:lastModifiedBy>
  <cp:revision>10</cp:revision>
  <dcterms:created xsi:type="dcterms:W3CDTF">2013-02-24T15:06:34Z</dcterms:created>
  <dcterms:modified xsi:type="dcterms:W3CDTF">2013-03-14T07:28:04Z</dcterms:modified>
</cp:coreProperties>
</file>