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2" r:id="rId4"/>
    <p:sldId id="265" r:id="rId5"/>
    <p:sldId id="263" r:id="rId6"/>
    <p:sldId id="264" r:id="rId7"/>
    <p:sldId id="260" r:id="rId8"/>
    <p:sldId id="267" r:id="rId9"/>
    <p:sldId id="266" r:id="rId10"/>
    <p:sldId id="261" r:id="rId11"/>
    <p:sldId id="268" r:id="rId12"/>
    <p:sldId id="258" r:id="rId13"/>
    <p:sldId id="270" r:id="rId14"/>
    <p:sldId id="269" r:id="rId15"/>
    <p:sldId id="271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3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7412" autoAdjust="0"/>
    <p:restoredTop sz="94660"/>
  </p:normalViewPr>
  <p:slideViewPr>
    <p:cSldViewPr>
      <p:cViewPr varScale="1">
        <p:scale>
          <a:sx n="56" d="100"/>
          <a:sy n="56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9A0C-15CE-4277-9515-05359DFEB9A2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39C38-7CAB-476F-8151-AF2E6D3B5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39C38-7CAB-476F-8151-AF2E6D3B51D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1A60-1DA5-41D2-A1FA-80357C54000A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0A1-B172-400B-9783-1F3DBB7CE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1A60-1DA5-41D2-A1FA-80357C54000A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0A1-B172-400B-9783-1F3DBB7CE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1A60-1DA5-41D2-A1FA-80357C54000A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0A1-B172-400B-9783-1F3DBB7CE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1A60-1DA5-41D2-A1FA-80357C54000A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0A1-B172-400B-9783-1F3DBB7CE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1A60-1DA5-41D2-A1FA-80357C54000A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0A1-B172-400B-9783-1F3DBB7CE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1A60-1DA5-41D2-A1FA-80357C54000A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0A1-B172-400B-9783-1F3DBB7CE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1A60-1DA5-41D2-A1FA-80357C54000A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0A1-B172-400B-9783-1F3DBB7CE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1A60-1DA5-41D2-A1FA-80357C54000A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0A1-B172-400B-9783-1F3DBB7CE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1A60-1DA5-41D2-A1FA-80357C54000A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0A1-B172-400B-9783-1F3DBB7CE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1A60-1DA5-41D2-A1FA-80357C54000A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0A1-B172-400B-9783-1F3DBB7CE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1A60-1DA5-41D2-A1FA-80357C54000A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570A1-B172-400B-9783-1F3DBB7CE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91A60-1DA5-41D2-A1FA-80357C54000A}" type="datetimeFigureOut">
              <a:rPr lang="en-US" smtClean="0"/>
              <a:pPr/>
              <a:t>3/31/2010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570A1-B172-400B-9783-1F3DBB7CE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ood_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0" y="1752600"/>
            <a:ext cx="8382000" cy="3048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Do you like </a:t>
            </a:r>
            <a:r>
              <a:rPr lang="en-US" sz="7200" dirty="0" smtClean="0">
                <a:solidFill>
                  <a:srgbClr val="FF0000"/>
                </a:solidFill>
                <a:latin typeface="Comic Sans MS" pitchFamily="66" charset="0"/>
              </a:rPr>
              <a:t>SWEET</a:t>
            </a:r>
            <a:r>
              <a:rPr lang="en-US" sz="7200" dirty="0" smtClean="0">
                <a:latin typeface="Comic Sans MS" pitchFamily="66" charset="0"/>
              </a:rPr>
              <a:t> </a:t>
            </a:r>
            <a:br>
              <a:rPr lang="en-US" sz="7200" dirty="0" smtClean="0">
                <a:latin typeface="Comic Sans MS" pitchFamily="66" charset="0"/>
              </a:rPr>
            </a:br>
            <a:r>
              <a:rPr lang="en-US" sz="4800" dirty="0" smtClean="0">
                <a:latin typeface="Comic Sans MS" pitchFamily="66" charset="0"/>
              </a:rPr>
              <a:t>Food ???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C:\Users\User\AppData\Local\Microsoft\Windows\Temporary Internet Files\Content.IE5\EFVX51U2\MCj042582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733800"/>
            <a:ext cx="3124200" cy="2823882"/>
          </a:xfrm>
          <a:prstGeom prst="rect">
            <a:avLst/>
          </a:prstGeom>
          <a:noFill/>
        </p:spPr>
      </p:pic>
      <p:pic>
        <p:nvPicPr>
          <p:cNvPr id="4102" name="Picture 6" descr="C:\Users\User\AppData\Local\Microsoft\Windows\Temporary Internet Files\Content.IE5\2V4UM4UL\MCj043632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24384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895600" y="228600"/>
            <a:ext cx="3810000" cy="639762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 err="1" smtClean="0">
                <a:solidFill>
                  <a:srgbClr val="FF0000"/>
                </a:solidFill>
                <a:latin typeface="Comic Sans MS" pitchFamily="66" charset="0"/>
              </a:rPr>
              <a:t>Kuih</a:t>
            </a:r>
            <a:r>
              <a:rPr lang="en-US" sz="3200" b="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  <a:latin typeface="Comic Sans MS" pitchFamily="66" charset="0"/>
              </a:rPr>
              <a:t>Talam</a:t>
            </a:r>
            <a:endParaRPr lang="en-US" sz="32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IC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0" y="1355558"/>
            <a:ext cx="3200400" cy="4054642"/>
          </a:xfrm>
        </p:spPr>
      </p:pic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3657600" y="533400"/>
            <a:ext cx="2362199" cy="1935162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 smtClean="0">
                <a:solidFill>
                  <a:srgbClr val="FF0000"/>
                </a:solidFill>
                <a:latin typeface="Comic Sans MS" pitchFamily="66" charset="0"/>
              </a:rPr>
              <a:t>Ice </a:t>
            </a:r>
            <a:r>
              <a:rPr lang="en-US" sz="3200" b="0" dirty="0" err="1" smtClean="0">
                <a:solidFill>
                  <a:srgbClr val="FF0000"/>
                </a:solidFill>
                <a:latin typeface="Comic Sans MS" pitchFamily="66" charset="0"/>
              </a:rPr>
              <a:t>Kacang</a:t>
            </a:r>
            <a:endParaRPr lang="en-US" sz="3200" b="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" name="Content Placeholder 11" descr="f_2401409_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752600"/>
            <a:ext cx="3581400" cy="3962400"/>
          </a:xfrm>
        </p:spPr>
      </p:pic>
      <p:sp>
        <p:nvSpPr>
          <p:cNvPr id="23" name="TextBox 22"/>
          <p:cNvSpPr txBox="1"/>
          <p:nvPr/>
        </p:nvSpPr>
        <p:spPr>
          <a:xfrm>
            <a:off x="3429000" y="62732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Comic Sans MS" pitchFamily="66" charset="0"/>
              </a:rPr>
              <a:t>Kuih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 Lapis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467600" y="4419600"/>
            <a:ext cx="304800" cy="14478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1295400" y="1219200"/>
            <a:ext cx="304800" cy="13716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77000" y="5867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Ice </a:t>
            </a:r>
            <a:r>
              <a:rPr lang="en-US" sz="3200" dirty="0" err="1" smtClean="0">
                <a:solidFill>
                  <a:srgbClr val="FF0000"/>
                </a:solidFill>
                <a:latin typeface="Comic Sans MS" pitchFamily="66" charset="0"/>
              </a:rPr>
              <a:t>Kacang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685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Comic Sans MS" pitchFamily="66" charset="0"/>
              </a:rPr>
              <a:t>Chendol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1" name="Content Placeholder 8" descr="KUI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524000"/>
            <a:ext cx="3352800" cy="4343400"/>
          </a:xfrm>
          <a:prstGeom prst="rect">
            <a:avLst/>
          </a:prstGeom>
        </p:spPr>
      </p:pic>
      <p:pic>
        <p:nvPicPr>
          <p:cNvPr id="32" name="Picture 31" descr="re_kuihtala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914400"/>
            <a:ext cx="3352800" cy="2743200"/>
          </a:xfrm>
          <a:prstGeom prst="rect">
            <a:avLst/>
          </a:prstGeom>
        </p:spPr>
      </p:pic>
      <p:sp>
        <p:nvSpPr>
          <p:cNvPr id="33" name="Up Arrow 32"/>
          <p:cNvSpPr/>
          <p:nvPr/>
        </p:nvSpPr>
        <p:spPr>
          <a:xfrm>
            <a:off x="4495800" y="685800"/>
            <a:ext cx="304800" cy="1295400"/>
          </a:xfrm>
          <a:prstGeom prst="up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4191000" y="5105400"/>
            <a:ext cx="304800" cy="1371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5unjyr724pfp3cb32opvvmuh3ycud4s8p4jejf5cu8sobti25vmr84xztxivs2u6u48484spic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914400"/>
            <a:ext cx="7392414" cy="5562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4040188" cy="838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Curry Chicken 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N curry c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0" y="1981200"/>
            <a:ext cx="4114800" cy="36576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1066800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Curry</a:t>
            </a:r>
            <a:r>
              <a:rPr lang="en-US" sz="3200" dirty="0" smtClean="0">
                <a:latin typeface="Comic Sans MS" pitchFamily="66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Puff </a:t>
            </a:r>
            <a:r>
              <a:rPr lang="zh-CN" altLang="en-US" sz="3200" dirty="0" smtClean="0">
                <a:solidFill>
                  <a:srgbClr val="FF0000"/>
                </a:solidFill>
              </a:rPr>
              <a:t>咖哩婆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Content Placeholder 10" descr="m_pg06puff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8200" y="1905000"/>
            <a:ext cx="4343399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Drink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" name="Content Placeholder 17" descr="154_1245739734692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43000"/>
            <a:ext cx="4343400" cy="5562600"/>
          </a:xfrm>
        </p:spPr>
      </p:pic>
      <p:pic>
        <p:nvPicPr>
          <p:cNvPr id="20" name="Picture 19" descr="blog-03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219200"/>
            <a:ext cx="3505200" cy="381000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4419600" y="2438400"/>
            <a:ext cx="914400" cy="533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62600" y="5257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Comic Sans MS" pitchFamily="66" charset="0"/>
              </a:rPr>
              <a:t>Teh</a:t>
            </a:r>
            <a:r>
              <a:rPr lang="en-US" sz="3200" dirty="0" smtClean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Comic Sans MS" pitchFamily="66" charset="0"/>
              </a:rPr>
              <a:t>Tarik</a:t>
            </a:r>
            <a:endParaRPr lang="en-US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Do you like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FRUIT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???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Content Placeholder 5" descr="SFC_duri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1066800"/>
            <a:ext cx="4373611" cy="4525963"/>
          </a:xfrm>
        </p:spPr>
      </p:pic>
      <p:pic>
        <p:nvPicPr>
          <p:cNvPr id="5123" name="Picture 3" descr="C:\Users\User\AppData\Local\Microsoft\Windows\Temporary Internet Files\Content.IE5\2V4UM4UL\MCj038919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52600"/>
            <a:ext cx="1905000" cy="24841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44196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 KING  of fruits!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4800" y="5410200"/>
            <a:ext cx="1219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00" y="5257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latin typeface="Comic Sans MS" pitchFamily="66" charset="0"/>
              </a:rPr>
              <a:t>DURIAN</a:t>
            </a:r>
            <a:endParaRPr lang="en-US" sz="48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          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QUEEN  </a:t>
            </a:r>
            <a:r>
              <a:rPr lang="en-US" dirty="0" smtClean="0">
                <a:latin typeface="Comic Sans MS" pitchFamily="66" charset="0"/>
              </a:rPr>
              <a:t>of  Fruits!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 descr="manggi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2590800"/>
            <a:ext cx="5715000" cy="3962400"/>
          </a:xfrm>
        </p:spPr>
      </p:pic>
      <p:pic>
        <p:nvPicPr>
          <p:cNvPr id="6146" name="Picture 2" descr="C:\Users\User\AppData\Local\Microsoft\Windows\Temporary Internet Files\Content.IE5\7X0ER93K\MCj030449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14400"/>
            <a:ext cx="1828800" cy="14478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200400" y="1295400"/>
            <a:ext cx="1143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3400" y="10668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MANGOSTEEN</a:t>
            </a:r>
          </a:p>
          <a:p>
            <a:r>
              <a:rPr lang="en-US" sz="4000" dirty="0" smtClean="0">
                <a:solidFill>
                  <a:srgbClr val="7030A0"/>
                </a:solidFill>
                <a:latin typeface="Comic Sans MS" pitchFamily="66" charset="0"/>
              </a:rPr>
              <a:t>  (MANGGIS)</a:t>
            </a:r>
            <a:endParaRPr lang="en-US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RAMBUTAN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4" descr="01_rambut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057400"/>
            <a:ext cx="3284142" cy="3644900"/>
          </a:xfrm>
          <a:prstGeom prst="rect">
            <a:avLst/>
          </a:prstGeom>
        </p:spPr>
      </p:pic>
      <p:pic>
        <p:nvPicPr>
          <p:cNvPr id="13" name="Content Placeholder 12" descr="6a00d83420a76e53ef00e54f27de8a8833-800w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295400"/>
            <a:ext cx="3962400" cy="5105400"/>
          </a:xfrm>
        </p:spPr>
      </p:pic>
      <p:sp>
        <p:nvSpPr>
          <p:cNvPr id="14" name="Right Arrow 13"/>
          <p:cNvSpPr/>
          <p:nvPr/>
        </p:nvSpPr>
        <p:spPr>
          <a:xfrm>
            <a:off x="4419600" y="3124200"/>
            <a:ext cx="1066800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2438400" cy="8080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 descr="223748853_315f3ab0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52800"/>
            <a:ext cx="4191000" cy="2596896"/>
          </a:xfrm>
          <a:prstGeom prst="rect">
            <a:avLst/>
          </a:prstGeom>
        </p:spPr>
      </p:pic>
      <p:pic>
        <p:nvPicPr>
          <p:cNvPr id="19" name="Content Placeholder 18" descr="lanzones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04800"/>
            <a:ext cx="3276600" cy="3429000"/>
          </a:xfrm>
        </p:spPr>
      </p:pic>
      <p:pic>
        <p:nvPicPr>
          <p:cNvPr id="22" name="Content Placeholder 3" descr="cik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285" y="2895600"/>
            <a:ext cx="3231715" cy="3276600"/>
          </a:xfrm>
          <a:prstGeom prst="rect">
            <a:avLst/>
          </a:prstGeom>
        </p:spPr>
      </p:pic>
      <p:pic>
        <p:nvPicPr>
          <p:cNvPr id="23" name="Picture 22" descr="tropical_Cik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152400"/>
            <a:ext cx="3886200" cy="333007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143000" y="6088559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LANGSAT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5867400" y="3200400"/>
            <a:ext cx="3810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685800" y="3581400"/>
            <a:ext cx="381000" cy="1066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91200" y="6150114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CIKU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CEMPEDAK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Content Placeholder 3" descr="Cemped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143001"/>
            <a:ext cx="4495800" cy="4267200"/>
          </a:xfrm>
        </p:spPr>
      </p:pic>
      <p:pic>
        <p:nvPicPr>
          <p:cNvPr id="5" name="Picture 4" descr="DSC026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000500"/>
            <a:ext cx="3810000" cy="2857500"/>
          </a:xfrm>
          <a:prstGeom prst="rect">
            <a:avLst/>
          </a:prstGeom>
        </p:spPr>
      </p:pic>
      <p:pic>
        <p:nvPicPr>
          <p:cNvPr id="6" name="Picture 5" descr="IMG_5091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524000"/>
            <a:ext cx="3810000" cy="28575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43400" y="25146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What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</a:rPr>
              <a:t>F</a:t>
            </a:r>
            <a:r>
              <a:rPr lang="en-US" sz="6000" b="1" dirty="0" smtClean="0">
                <a:solidFill>
                  <a:srgbClr val="FF0000"/>
                </a:solidFill>
                <a:sym typeface="Wingdings" pitchFamily="2" charset="2"/>
              </a:rPr>
              <a:t></a:t>
            </a:r>
            <a:r>
              <a:rPr lang="en-US" sz="6000" b="1" dirty="0">
                <a:solidFill>
                  <a:srgbClr val="FF0000"/>
                </a:solidFill>
                <a:sym typeface="Wingdings" pitchFamily="2" charset="2"/>
              </a:rPr>
              <a:t>D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do you like?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8001000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0" dirty="0">
                <a:latin typeface="Comic Sans MS" pitchFamily="66" charset="0"/>
              </a:rPr>
              <a:t>C</a:t>
            </a:r>
            <a:r>
              <a:rPr lang="en-US" sz="4400" b="0" dirty="0" smtClean="0">
                <a:latin typeface="Comic Sans MS" pitchFamily="66" charset="0"/>
              </a:rPr>
              <a:t>hicken</a:t>
            </a:r>
            <a:endParaRPr lang="en-US" sz="4400" b="0" dirty="0">
              <a:latin typeface="Comic Sans MS" pitchFamily="66" charset="0"/>
            </a:endParaRPr>
          </a:p>
        </p:txBody>
      </p:sp>
      <p:pic>
        <p:nvPicPr>
          <p:cNvPr id="10" name="Content Placeholder 9" descr="16764-Clipart-Picture-Of-A-Chicken-Drumstick-Mascot-Cartoon-Character-Serving-A-Thanksgiving-Turkey-On-A-Platt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05000" y="1447800"/>
            <a:ext cx="5334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SATAY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86200" cy="639762"/>
          </a:xfrm>
        </p:spPr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SATAY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81600" y="1663460"/>
            <a:ext cx="3657600" cy="4508740"/>
          </a:xfrm>
        </p:spPr>
      </p:pic>
      <p:pic>
        <p:nvPicPr>
          <p:cNvPr id="10" name="Content Placeholder 9" descr="3886950415_f9e6d92d28_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1000" y="1897222"/>
            <a:ext cx="3733800" cy="3827589"/>
          </a:xfrm>
        </p:spPr>
      </p:pic>
      <p:sp>
        <p:nvSpPr>
          <p:cNvPr id="11" name="Right Arrow 10"/>
          <p:cNvSpPr/>
          <p:nvPr/>
        </p:nvSpPr>
        <p:spPr>
          <a:xfrm>
            <a:off x="4114800" y="31242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0"/>
            <a:ext cx="9296400" cy="2971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Comic Sans MS" pitchFamily="66" charset="0"/>
              </a:rPr>
              <a:t>Do you eat </a:t>
            </a:r>
            <a:r>
              <a:rPr lang="en-US" sz="8000" b="1" dirty="0" smtClean="0">
                <a:solidFill>
                  <a:srgbClr val="FF0000"/>
                </a:solidFill>
                <a:latin typeface="Comic Sans MS" pitchFamily="66" charset="0"/>
              </a:rPr>
              <a:t>RICE</a:t>
            </a:r>
            <a:r>
              <a:rPr lang="en-US" sz="4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800" dirty="0" smtClean="0">
                <a:solidFill>
                  <a:srgbClr val="00B050"/>
                </a:solidFill>
                <a:latin typeface="Comic Sans MS" pitchFamily="66" charset="0"/>
              </a:rPr>
              <a:t>everyday?</a:t>
            </a:r>
            <a:endParaRPr lang="en-US" sz="4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User\AppData\Local\Microsoft\Windows\Temporary Internet Files\Content.IE5\2V4UM4UL\MCj0286100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743200"/>
            <a:ext cx="2286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Comic Sans MS" pitchFamily="66" charset="0"/>
              </a:rPr>
              <a:t>Nasi</a:t>
            </a:r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Comic Sans MS" pitchFamily="66" charset="0"/>
              </a:rPr>
              <a:t>Lemak</a:t>
            </a:r>
            <a:endParaRPr lang="en-US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11" descr="nasi_lemak_st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600200"/>
            <a:ext cx="4343400" cy="4220379"/>
          </a:xfrm>
        </p:spPr>
      </p:pic>
      <p:pic>
        <p:nvPicPr>
          <p:cNvPr id="16" name="Content Placeholder 15" descr="Wrapped nasi lemak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81000" y="1905000"/>
            <a:ext cx="3352800" cy="3429000"/>
          </a:xfrm>
        </p:spPr>
      </p:pic>
      <p:sp>
        <p:nvSpPr>
          <p:cNvPr id="17" name="Right Arrow 16"/>
          <p:cNvSpPr/>
          <p:nvPr/>
        </p:nvSpPr>
        <p:spPr>
          <a:xfrm>
            <a:off x="3657600" y="29718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133600" y="4800600"/>
            <a:ext cx="228600" cy="1219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38200" y="594360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Comic Sans MS" pitchFamily="66" charset="0"/>
              </a:rPr>
              <a:t>Banana  Leaves</a:t>
            </a:r>
            <a:endParaRPr lang="en-US" sz="36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9601"/>
            <a:ext cx="4040188" cy="990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Nasi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Briyani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Content Placeholder 6" descr="nice-nasi-briyani-aya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828800"/>
            <a:ext cx="4038600" cy="4114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838200"/>
            <a:ext cx="4041775" cy="8382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Hainan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Chicken Rice</a:t>
            </a: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Content Placeholder 9" descr="Hainanese_Chicken_Ric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53000" y="1905000"/>
            <a:ext cx="3733800" cy="3998119"/>
          </a:xfrm>
        </p:spPr>
      </p:pic>
      <p:pic>
        <p:nvPicPr>
          <p:cNvPr id="16" name="Picture 3" descr="C:\Users\User\AppData\Local\Microsoft\Windows\Temporary Internet Files\Content.IE5\2V4UM4UL\MCj043494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105410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latin typeface="Comic Sans MS" pitchFamily="66" charset="0"/>
              </a:rPr>
              <a:t>            </a:t>
            </a:r>
            <a:r>
              <a:rPr lang="en-US" sz="7200" dirty="0" smtClean="0">
                <a:latin typeface="Comic Sans MS" pitchFamily="66" charset="0"/>
              </a:rPr>
              <a:t>B</a:t>
            </a:r>
            <a:r>
              <a:rPr lang="en-US" sz="4800" dirty="0" smtClean="0">
                <a:latin typeface="Comic Sans MS" pitchFamily="66" charset="0"/>
              </a:rPr>
              <a:t>read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5103812" y="3886200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Roti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Canai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" name="Content Placeholder 21" descr="roti canai0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2209800"/>
            <a:ext cx="4572000" cy="4191000"/>
          </a:xfrm>
        </p:spPr>
      </p:pic>
      <p:pic>
        <p:nvPicPr>
          <p:cNvPr id="23" name="Picture 2" descr="C:\Users\User\AppData\Local\Microsoft\Windows\Temporary Internet Files\Content.IE5\7X0ER93K\MCj042484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0"/>
            <a:ext cx="2057400" cy="2362200"/>
          </a:xfrm>
          <a:prstGeom prst="rect">
            <a:avLst/>
          </a:prstGeom>
          <a:noFill/>
        </p:spPr>
      </p:pic>
      <p:sp>
        <p:nvSpPr>
          <p:cNvPr id="27" name="Right Arrow 26"/>
          <p:cNvSpPr/>
          <p:nvPr/>
        </p:nvSpPr>
        <p:spPr>
          <a:xfrm>
            <a:off x="4114800" y="4038600"/>
            <a:ext cx="1676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 descr="C:\Users\User\AppData\Local\Microsoft\Windows\Temporary Internet Files\Content.IE5\2V4UM4UL\MCj043494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371600"/>
            <a:ext cx="105410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>              Noodles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9600" y="1828800"/>
            <a:ext cx="4040188" cy="792162"/>
          </a:xfrm>
        </p:spPr>
        <p:txBody>
          <a:bodyPr/>
          <a:lstStyle/>
          <a:p>
            <a:r>
              <a:rPr lang="en-US" dirty="0" smtClean="0"/>
              <a:t>       </a:t>
            </a:r>
            <a:endParaRPr lang="en-US" dirty="0"/>
          </a:p>
        </p:txBody>
      </p:sp>
      <p:pic>
        <p:nvPicPr>
          <p:cNvPr id="3075" name="Picture 3" descr="C:\Users\User\AppData\Local\Microsoft\Windows\Temporary Internet Files\Content.IE5\2V4UM4UL\MCj034885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0"/>
            <a:ext cx="1839773" cy="1818742"/>
          </a:xfrm>
          <a:prstGeom prst="rect">
            <a:avLst/>
          </a:prstGeom>
          <a:noFill/>
        </p:spPr>
      </p:pic>
      <p:pic>
        <p:nvPicPr>
          <p:cNvPr id="9" name="Content Placeholder 13" descr="1_976841090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400" y="1524000"/>
            <a:ext cx="4038600" cy="4267200"/>
          </a:xfrm>
        </p:spPr>
      </p:pic>
      <p:sp>
        <p:nvSpPr>
          <p:cNvPr id="10" name="Rectangle 9"/>
          <p:cNvSpPr/>
          <p:nvPr/>
        </p:nvSpPr>
        <p:spPr>
          <a:xfrm>
            <a:off x="228600" y="58674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Comic Sans MS" pitchFamily="66" charset="0"/>
              </a:rPr>
              <a:t>Wantan</a:t>
            </a:r>
            <a:r>
              <a:rPr lang="en-US" sz="36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omic Sans MS" pitchFamily="66" charset="0"/>
              </a:rPr>
              <a:t>Mee</a:t>
            </a:r>
            <a:endParaRPr lang="en-US" sz="3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1" name="Content Placeholder 10" descr="laksa3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572000" y="2362200"/>
            <a:ext cx="3962400" cy="4495800"/>
          </a:xfrm>
        </p:spPr>
      </p:pic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0200" y="1676400"/>
            <a:ext cx="3581400" cy="685799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omic Sans MS" pitchFamily="66" charset="0"/>
              </a:rPr>
              <a:t>	</a:t>
            </a:r>
            <a:r>
              <a:rPr lang="en-US" sz="4000" b="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Laksa</a:t>
            </a:r>
            <a:endParaRPr lang="en-US" sz="4000" b="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09600"/>
            <a:ext cx="5029200" cy="1143001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Hokkien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Mee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905000"/>
            <a:ext cx="4038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Mee</a:t>
            </a:r>
            <a:r>
              <a:rPr lang="en-US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omic Sans MS" pitchFamily="66" charset="0"/>
              </a:rPr>
              <a:t>Goreng</a:t>
            </a:r>
            <a:endParaRPr lang="en-US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Content Placeholder 7" descr="meegoreng_wideweb__430x426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29200" y="2667000"/>
            <a:ext cx="3710282" cy="3962400"/>
          </a:xfrm>
        </p:spPr>
      </p:pic>
      <p:pic>
        <p:nvPicPr>
          <p:cNvPr id="9" name="Picture 8" descr="hokkien-m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4495800" cy="3733800"/>
          </a:xfrm>
          <a:prstGeom prst="rect">
            <a:avLst/>
          </a:prstGeom>
        </p:spPr>
      </p:pic>
      <p:pic>
        <p:nvPicPr>
          <p:cNvPr id="2051" name="Picture 3" descr="C:\Users\User\AppData\Local\Microsoft\Windows\Temporary Internet Files\Content.IE5\2V4UM4UL\MCj043494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447800"/>
            <a:ext cx="1054100" cy="1990725"/>
          </a:xfrm>
          <a:prstGeom prst="rect">
            <a:avLst/>
          </a:prstGeom>
          <a:noFill/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38600" cy="4495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87</Words>
  <Application>Microsoft Office PowerPoint</Application>
  <PresentationFormat>如螢幕大小 (4:3)</PresentationFormat>
  <Paragraphs>38</Paragraphs>
  <Slides>19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Theme</vt:lpstr>
      <vt:lpstr>投影片 1</vt:lpstr>
      <vt:lpstr>What FD do you like?</vt:lpstr>
      <vt:lpstr>SATAY</vt:lpstr>
      <vt:lpstr>Do you eat RICE everyday?</vt:lpstr>
      <vt:lpstr>Nasi  Lemak</vt:lpstr>
      <vt:lpstr>投影片 6</vt:lpstr>
      <vt:lpstr>            Bread</vt:lpstr>
      <vt:lpstr>              Noodles</vt:lpstr>
      <vt:lpstr>投影片 9</vt:lpstr>
      <vt:lpstr>Do you like SWEET  Food ???</vt:lpstr>
      <vt:lpstr>投影片 11</vt:lpstr>
      <vt:lpstr>投影片 12</vt:lpstr>
      <vt:lpstr>投影片 13</vt:lpstr>
      <vt:lpstr>Drink</vt:lpstr>
      <vt:lpstr>Do you like FRUIT ???</vt:lpstr>
      <vt:lpstr>           QUEEN  of  Fruits!</vt:lpstr>
      <vt:lpstr>RAMBUTAN</vt:lpstr>
      <vt:lpstr>投影片 18</vt:lpstr>
      <vt:lpstr>CEMPEDAK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kuo0512</cp:lastModifiedBy>
  <cp:revision>95</cp:revision>
  <dcterms:created xsi:type="dcterms:W3CDTF">2009-12-07T03:20:57Z</dcterms:created>
  <dcterms:modified xsi:type="dcterms:W3CDTF">2010-03-31T02:50:14Z</dcterms:modified>
</cp:coreProperties>
</file>