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60" autoAdjust="0"/>
    <p:restoredTop sz="94660"/>
  </p:normalViewPr>
  <p:slideViewPr>
    <p:cSldViewPr>
      <p:cViewPr varScale="1">
        <p:scale>
          <a:sx n="83" d="100"/>
          <a:sy n="83" d="100"/>
        </p:scale>
        <p:origin x="-124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10/29/2014</a:t>
            </a:fld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10/29/2014</a:t>
            </a:fld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10/29/2014</a:t>
            </a:fld>
            <a:endParaRPr lang="en-US" dirty="0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10/29/2014</a:t>
            </a:fld>
            <a:endParaRPr 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10/29/2014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 sz="quarter"/>
          </p:nvPr>
        </p:nvSpPr>
        <p:spPr>
          <a:xfrm>
            <a:off x="1763688" y="1484784"/>
            <a:ext cx="6372200" cy="1800200"/>
          </a:xfrm>
        </p:spPr>
        <p:txBody>
          <a:bodyPr>
            <a:noAutofit/>
          </a:bodyPr>
          <a:lstStyle/>
          <a:p>
            <a:r>
              <a:rPr lang="zh-TW" altLang="en-US" sz="49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二、臺灣的自然環境</a:t>
            </a:r>
            <a:r>
              <a:rPr lang="en-US" altLang="zh-TW" sz="49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9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49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49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生活的泉源</a:t>
            </a:r>
            <a:endParaRPr lang="zh-TW" altLang="en-US" sz="49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2"/>
          <p:cNvSpPr>
            <a:spLocks noGrp="1"/>
          </p:cNvSpPr>
          <p:nvPr>
            <p:ph type="subTitle" sz="quarter" idx="1"/>
          </p:nvPr>
        </p:nvSpPr>
        <p:spPr>
          <a:xfrm>
            <a:off x="3779912" y="3501008"/>
            <a:ext cx="4536504" cy="864096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主講人：郭亦偉  老師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8515672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⊙河川的特色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起源：大多在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特色：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河流流速急  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流域坡度大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河流長度短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地質脆弱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表面土壤侵蝕劇烈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河川中的「含沙量」偏高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4488" cy="792088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☆臺灣的河川</a:t>
            </a:r>
            <a:endParaRPr lang="zh-TW" altLang="en-US"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75856" y="184482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</a:rPr>
              <a:t>中央山脈</a:t>
            </a:r>
            <a:endParaRPr lang="en-US" altLang="zh-TW" sz="3200" dirty="0" smtClean="0">
              <a:solidFill>
                <a:srgbClr val="0000FF"/>
              </a:solidFill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4499992" y="3068960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004048" y="299695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</a:rPr>
              <a:t>上游多高山</a:t>
            </a:r>
            <a:endParaRPr lang="en-US" altLang="zh-TW" sz="3200" dirty="0" smtClean="0">
              <a:solidFill>
                <a:srgbClr val="0000FF"/>
              </a:solidFill>
            </a:endParaRPr>
          </a:p>
        </p:txBody>
      </p:sp>
      <p:sp>
        <p:nvSpPr>
          <p:cNvPr id="12" name="向右箭號 11"/>
          <p:cNvSpPr/>
          <p:nvPr/>
        </p:nvSpPr>
        <p:spPr>
          <a:xfrm>
            <a:off x="4499992" y="3645024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004048" y="357301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</a:rPr>
              <a:t>上游多高山</a:t>
            </a:r>
            <a:endParaRPr lang="en-US" altLang="zh-TW" sz="3200" dirty="0" smtClean="0">
              <a:solidFill>
                <a:srgbClr val="0000FF"/>
              </a:solidFill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4499992" y="4221088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004048" y="414908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</a:rPr>
              <a:t>平原面積小</a:t>
            </a:r>
            <a:endParaRPr lang="en-US" altLang="zh-TW" sz="3200" dirty="0" smtClean="0">
              <a:solidFill>
                <a:srgbClr val="0000FF"/>
              </a:solidFill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4067944" y="4725144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572000" y="465313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</a:rPr>
              <a:t>岩層較軟</a:t>
            </a:r>
            <a:endParaRPr lang="en-US" altLang="zh-TW" sz="3200" dirty="0" smtClean="0">
              <a:solidFill>
                <a:srgbClr val="0000FF"/>
              </a:solidFill>
            </a:endParaRPr>
          </a:p>
        </p:txBody>
      </p:sp>
      <p:sp>
        <p:nvSpPr>
          <p:cNvPr id="18" name="向右箭號 17"/>
          <p:cNvSpPr/>
          <p:nvPr/>
        </p:nvSpPr>
        <p:spPr>
          <a:xfrm>
            <a:off x="6300192" y="4725144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6804248" y="465313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</a:rPr>
              <a:t>易被侵蝕</a:t>
            </a:r>
            <a:endParaRPr lang="en-US" altLang="zh-TW" sz="3200" dirty="0" smtClean="0">
              <a:solidFill>
                <a:srgbClr val="0000FF"/>
              </a:solidFill>
            </a:endParaRPr>
          </a:p>
        </p:txBody>
      </p:sp>
      <p:sp>
        <p:nvSpPr>
          <p:cNvPr id="20" name="向下箭號 19"/>
          <p:cNvSpPr/>
          <p:nvPr/>
        </p:nvSpPr>
        <p:spPr>
          <a:xfrm rot="4657114" flipH="1">
            <a:off x="6289354" y="4556156"/>
            <a:ext cx="321824" cy="1563655"/>
          </a:xfrm>
          <a:prstGeom prst="downArrow">
            <a:avLst>
              <a:gd name="adj1" fmla="val 50000"/>
              <a:gd name="adj2" fmla="val 77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 rot="18365844" flipH="1">
            <a:off x="5719492" y="5614778"/>
            <a:ext cx="321824" cy="508626"/>
          </a:xfrm>
          <a:prstGeom prst="downArrow">
            <a:avLst>
              <a:gd name="adj1" fmla="val 50000"/>
              <a:gd name="adj2" fmla="val 77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1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8515672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⊙臺灣降雨    ，但是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降雨量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集中   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地形因素（河川特色，請參考前頁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人口密度高（    ） 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4488" cy="792088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☆河川與生活</a:t>
            </a:r>
            <a:endParaRPr lang="zh-TW" altLang="en-US"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11760" y="126876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</a:rPr>
              <a:t>很多</a:t>
            </a:r>
            <a:endParaRPr lang="en-US" altLang="zh-TW" sz="3200" dirty="0" smtClean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27984" y="126876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</a:rPr>
              <a:t>缺水</a:t>
            </a:r>
            <a:endParaRPr lang="en-US" altLang="zh-TW" sz="3200" dirty="0" smtClean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 rot="1734820">
            <a:off x="5445660" y="156328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00FF"/>
                </a:solidFill>
              </a:rPr>
              <a:t>Why</a:t>
            </a:r>
            <a:r>
              <a:rPr lang="zh-TW" altLang="en-US" sz="4000" dirty="0" smtClean="0">
                <a:solidFill>
                  <a:srgbClr val="0000FF"/>
                </a:solidFill>
              </a:rPr>
              <a:t>？</a:t>
            </a:r>
            <a:endParaRPr lang="en-US" altLang="zh-TW" sz="4000" dirty="0" smtClean="0">
              <a:solidFill>
                <a:srgbClr val="0000FF"/>
              </a:solidFill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3275856" y="1916832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851920" y="184482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集中在</a:t>
            </a: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夏季（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颱風</a:t>
            </a:r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563888" y="296152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</a:rPr>
              <a:t>都市</a:t>
            </a:r>
            <a:endParaRPr lang="en-US" altLang="zh-TW" sz="3200" dirty="0" smtClean="0">
              <a:solidFill>
                <a:srgbClr val="0000FF"/>
              </a:solidFill>
            </a:endParaRPr>
          </a:p>
        </p:txBody>
      </p:sp>
      <p:sp>
        <p:nvSpPr>
          <p:cNvPr id="18" name="向右箭號 17"/>
          <p:cNvSpPr/>
          <p:nvPr/>
        </p:nvSpPr>
        <p:spPr>
          <a:xfrm>
            <a:off x="4724408" y="305333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5279528" y="296265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用水量大</a:t>
            </a:r>
            <a:endParaRPr lang="en-US" altLang="zh-TW" sz="3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  <p:bldP spid="7" grpId="0"/>
      <p:bldP spid="8" grpId="1"/>
      <p:bldP spid="9" grpId="0" animBg="1"/>
      <p:bldP spid="10" grpId="0"/>
      <p:bldP spid="17" grpId="0"/>
      <p:bldP spid="18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4264" t="19934" r="6985" b="42483"/>
          <a:stretch>
            <a:fillRect/>
          </a:stretch>
        </p:blipFill>
        <p:spPr bwMode="auto">
          <a:xfrm>
            <a:off x="323528" y="188640"/>
            <a:ext cx="8208912" cy="603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5292080" y="26064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00FF"/>
                </a:solidFill>
              </a:rPr>
              <a:t>1.</a:t>
            </a:r>
            <a:r>
              <a:rPr lang="zh-TW" altLang="en-US" sz="3200" dirty="0" smtClean="0">
                <a:solidFill>
                  <a:srgbClr val="0000FF"/>
                </a:solidFill>
              </a:rPr>
              <a:t>用水最多：</a:t>
            </a:r>
            <a:endParaRPr lang="en-US" altLang="zh-TW" sz="3200" dirty="0" smtClean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652120" y="83671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</a:rPr>
              <a:t>農業用水</a:t>
            </a:r>
            <a:endParaRPr lang="en-US" altLang="zh-TW" sz="3200" dirty="0" smtClean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004048" y="141277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</a:rPr>
              <a:t>農業＞生活＞工業</a:t>
            </a:r>
            <a:endParaRPr lang="en-US" altLang="zh-TW" sz="32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8515672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⊙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水庫的功能：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儲存</a:t>
            </a:r>
            <a:r>
              <a:rPr lang="zh-TW" altLang="en-US" sz="32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水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資源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防止</a:t>
            </a:r>
            <a:r>
              <a:rPr lang="zh-TW" altLang="en-US" sz="32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洪水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的發生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大雨發生時，可以先</a:t>
            </a:r>
            <a:r>
              <a:rPr lang="zh-TW" altLang="en-US" sz="32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儲水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，之後再</a:t>
            </a:r>
            <a:r>
              <a:rPr lang="zh-TW" altLang="en-US" sz="32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洩洪</a:t>
            </a:r>
            <a:endParaRPr lang="en-US" altLang="zh-TW" sz="3200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灌溉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農田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2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水力發電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（石門、德基、日月潭）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2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觀光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娛樂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              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4488" cy="792088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☆河川與生活</a:t>
            </a:r>
            <a:endParaRPr lang="zh-TW" altLang="en-US"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55576" y="126876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</a:rPr>
              <a:t>臺灣缺</a:t>
            </a:r>
            <a:r>
              <a:rPr lang="zh-TW" altLang="en-US" sz="3200" dirty="0" smtClean="0">
                <a:solidFill>
                  <a:srgbClr val="0000FF"/>
                </a:solidFill>
              </a:rPr>
              <a:t>水</a:t>
            </a:r>
            <a:endParaRPr lang="en-US" altLang="zh-TW" sz="3200" dirty="0" smtClean="0">
              <a:solidFill>
                <a:srgbClr val="0000FF"/>
              </a:solidFill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2483768" y="1340768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059832" y="126876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</a:rPr>
              <a:t>存不了水</a:t>
            </a:r>
            <a:endParaRPr lang="en-US" altLang="zh-TW" sz="3200" dirty="0" smtClean="0">
              <a:solidFill>
                <a:srgbClr val="0000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292080" y="126876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</a:rPr>
              <a:t>興建「大型」水庫</a:t>
            </a:r>
            <a:endParaRPr lang="en-US" altLang="zh-TW" sz="3200" dirty="0" smtClean="0">
              <a:solidFill>
                <a:srgbClr val="0000FF"/>
              </a:solidFill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4788024" y="1340768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 rot="533030">
            <a:off x="4040356" y="2980512"/>
            <a:ext cx="170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00FF"/>
                </a:solidFill>
              </a:rPr>
              <a:t>Why</a:t>
            </a:r>
            <a:r>
              <a:rPr lang="zh-TW" altLang="en-US" sz="4000" dirty="0" smtClean="0">
                <a:solidFill>
                  <a:srgbClr val="0000FF"/>
                </a:solidFill>
              </a:rPr>
              <a:t>？</a:t>
            </a:r>
            <a:endParaRPr lang="en-US" altLang="zh-TW" sz="4000" dirty="0" smtClean="0">
              <a:solidFill>
                <a:srgbClr val="0000FF"/>
              </a:solidFill>
            </a:endParaRPr>
          </a:p>
        </p:txBody>
      </p:sp>
      <p:pic>
        <p:nvPicPr>
          <p:cNvPr id="16" name="圖片 15" descr="石門空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7368755" cy="4932803"/>
          </a:xfrm>
          <a:prstGeom prst="rect">
            <a:avLst/>
          </a:prstGeom>
        </p:spPr>
      </p:pic>
      <p:pic>
        <p:nvPicPr>
          <p:cNvPr id="19" name="圖片 18" descr="石門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6242304" cy="4681728"/>
          </a:xfrm>
          <a:prstGeom prst="rect">
            <a:avLst/>
          </a:prstGeom>
        </p:spPr>
      </p:pic>
      <p:pic>
        <p:nvPicPr>
          <p:cNvPr id="20" name="圖片 19" descr="石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60648"/>
            <a:ext cx="6350000" cy="4762500"/>
          </a:xfrm>
          <a:prstGeom prst="rect">
            <a:avLst/>
          </a:prstGeom>
        </p:spPr>
      </p:pic>
      <p:pic>
        <p:nvPicPr>
          <p:cNvPr id="21" name="圖片 20" descr="石門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60648"/>
            <a:ext cx="9144000" cy="5143500"/>
          </a:xfrm>
          <a:prstGeom prst="rect">
            <a:avLst/>
          </a:prstGeom>
        </p:spPr>
      </p:pic>
      <p:pic>
        <p:nvPicPr>
          <p:cNvPr id="22" name="圖片 21" descr="3811160504_e796798cb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88640"/>
            <a:ext cx="8973970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2" dur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1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5" dur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1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uiExpand="1"/>
      <p:bldP spid="11" grpId="0" animBg="1"/>
      <p:bldP spid="12" grpId="0"/>
      <p:bldP spid="1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8515672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⊙水庫的缺點：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破壞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生態環境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水庫泥沙淤積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可以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拆掉還原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嗎？</a:t>
            </a:r>
            <a:endParaRPr lang="en-US" altLang="zh-TW" sz="3200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4488" cy="792088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☆河川與生活</a:t>
            </a:r>
            <a:endParaRPr lang="zh-TW" altLang="en-US"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 rot="533030">
            <a:off x="3752325" y="1828384"/>
            <a:ext cx="170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00FF"/>
                </a:solidFill>
              </a:rPr>
              <a:t>Why</a:t>
            </a:r>
            <a:r>
              <a:rPr lang="zh-TW" altLang="en-US" sz="4000" dirty="0" smtClean="0">
                <a:solidFill>
                  <a:srgbClr val="0000FF"/>
                </a:solidFill>
              </a:rPr>
              <a:t>？</a:t>
            </a:r>
            <a:endParaRPr lang="en-US" altLang="zh-TW" sz="4000" dirty="0" smtClean="0">
              <a:solidFill>
                <a:srgbClr val="0000FF"/>
              </a:solidFill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3707904" y="249289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4283968" y="242088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</a:rPr>
              <a:t>蓄水量減少</a:t>
            </a:r>
            <a:endParaRPr lang="en-US" altLang="zh-TW" sz="3200" dirty="0" smtClean="0">
              <a:solidFill>
                <a:srgbClr val="0000FF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 rot="533030">
            <a:off x="4393254" y="3144459"/>
            <a:ext cx="2897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00FF"/>
                </a:solidFill>
              </a:rPr>
              <a:t>你作夢</a:t>
            </a:r>
            <a:r>
              <a:rPr lang="en-US" altLang="zh-TW" sz="4000" dirty="0" smtClean="0">
                <a:solidFill>
                  <a:srgbClr val="0000FF"/>
                </a:solidFill>
              </a:rPr>
              <a:t>~_~</a:t>
            </a:r>
            <a:endParaRPr lang="en-US" altLang="zh-TW" sz="4000" dirty="0" smtClean="0">
              <a:solidFill>
                <a:srgbClr val="0000FF"/>
              </a:solidFill>
            </a:endParaRPr>
          </a:p>
        </p:txBody>
      </p:sp>
      <p:pic>
        <p:nvPicPr>
          <p:cNvPr id="25" name="圖片 24" descr="3497305878_8c3af8a475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5545336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3635896" y="580526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</a:rPr>
              <a:t>南化水庫</a:t>
            </a:r>
            <a:endParaRPr lang="en-US" altLang="zh-TW" sz="3200" dirty="0" smtClean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5940152" y="580526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</a:rPr>
              <a:t>台南市</a:t>
            </a:r>
            <a:endParaRPr lang="en-US" altLang="zh-TW" sz="3200" dirty="0" smtClean="0">
              <a:solidFill>
                <a:srgbClr val="0000FF"/>
              </a:solidFill>
            </a:endParaRPr>
          </a:p>
        </p:txBody>
      </p:sp>
      <p:sp>
        <p:nvSpPr>
          <p:cNvPr id="28" name="向右箭號 27"/>
          <p:cNvSpPr/>
          <p:nvPr/>
        </p:nvSpPr>
        <p:spPr>
          <a:xfrm>
            <a:off x="5436096" y="5877272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5" grpId="0"/>
      <p:bldP spid="17" grpId="0" animBg="1"/>
      <p:bldP spid="18" grpId="0"/>
      <p:bldP spid="24" grpId="0"/>
      <p:bldP spid="26" grpId="0"/>
      <p:bldP spid="26" grpId="1"/>
      <p:bldP spid="27" grpId="0"/>
      <p:bldP spid="27" grpId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7379" t="12201" r="31788" b="14300"/>
          <a:stretch>
            <a:fillRect/>
          </a:stretch>
        </p:blipFill>
        <p:spPr bwMode="auto">
          <a:xfrm>
            <a:off x="263863" y="404664"/>
            <a:ext cx="858232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179512" y="18864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淡大安、大甲肚</a:t>
            </a:r>
            <a:endParaRPr lang="en-US" altLang="zh-TW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9512" y="76470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濁曾高、秀花蘭</a:t>
            </a:r>
            <a:endParaRPr lang="en-US" altLang="zh-TW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8515672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⊙怎麼愛護？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☆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政府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制訂政策，嚴重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處罰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加強查緝污染者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☆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人民</a:t>
            </a:r>
            <a:endParaRPr lang="en-US" altLang="zh-TW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一旦發現污染，立刻通報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通報點：各縣市環保局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成立河川巡守隊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愛惜水資源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……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4488" cy="792088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☆愛護河川</a:t>
            </a:r>
            <a:endParaRPr lang="zh-TW" altLang="en-US" sz="4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" name="圖片 11" descr="1386815213-2853085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496944" cy="6372709"/>
          </a:xfrm>
          <a:prstGeom prst="rect">
            <a:avLst/>
          </a:prstGeom>
        </p:spPr>
      </p:pic>
      <p:pic>
        <p:nvPicPr>
          <p:cNvPr id="13" name="圖片 12" descr="176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</TotalTime>
  <Words>328</Words>
  <Application>Microsoft Office PowerPoint</Application>
  <PresentationFormat>如螢幕大小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Oriel</vt:lpstr>
      <vt:lpstr>二、臺灣的自然環境 3.生活的泉源</vt:lpstr>
      <vt:lpstr>☆臺灣的河川</vt:lpstr>
      <vt:lpstr>☆河川與生活</vt:lpstr>
      <vt:lpstr>投影片 4</vt:lpstr>
      <vt:lpstr>☆河川與生活</vt:lpstr>
      <vt:lpstr>☆河川與生活</vt:lpstr>
      <vt:lpstr>投影片 7</vt:lpstr>
      <vt:lpstr>☆愛護河川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二、臺灣的自然環境 3.生活的泉源</dc:title>
  <dc:creator>User</dc:creator>
  <cp:lastModifiedBy>jojokuo</cp:lastModifiedBy>
  <cp:revision>16</cp:revision>
  <dcterms:created xsi:type="dcterms:W3CDTF">2014-10-28T04:34:58Z</dcterms:created>
  <dcterms:modified xsi:type="dcterms:W3CDTF">2014-10-29T16:31:30Z</dcterms:modified>
</cp:coreProperties>
</file>