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7" r:id="rId3"/>
    <p:sldId id="268" r:id="rId4"/>
    <p:sldId id="267" r:id="rId5"/>
    <p:sldId id="266" r:id="rId6"/>
    <p:sldId id="297" r:id="rId7"/>
    <p:sldId id="298" r:id="rId8"/>
    <p:sldId id="262" r:id="rId9"/>
    <p:sldId id="265" r:id="rId10"/>
    <p:sldId id="264" r:id="rId11"/>
    <p:sldId id="258" r:id="rId12"/>
    <p:sldId id="256" r:id="rId13"/>
    <p:sldId id="263" r:id="rId14"/>
    <p:sldId id="299" r:id="rId15"/>
    <p:sldId id="260" r:id="rId16"/>
    <p:sldId id="300" r:id="rId17"/>
    <p:sldId id="261" r:id="rId18"/>
    <p:sldId id="259" r:id="rId19"/>
    <p:sldId id="272" r:id="rId20"/>
    <p:sldId id="279" r:id="rId21"/>
    <p:sldId id="278" r:id="rId22"/>
    <p:sldId id="277" r:id="rId23"/>
    <p:sldId id="276" r:id="rId24"/>
    <p:sldId id="275" r:id="rId25"/>
    <p:sldId id="274" r:id="rId26"/>
    <p:sldId id="273" r:id="rId27"/>
    <p:sldId id="269" r:id="rId28"/>
    <p:sldId id="271" r:id="rId29"/>
    <p:sldId id="270" r:id="rId30"/>
    <p:sldId id="302" r:id="rId31"/>
    <p:sldId id="280" r:id="rId32"/>
    <p:sldId id="281" r:id="rId33"/>
    <p:sldId id="282" r:id="rId34"/>
    <p:sldId id="283" r:id="rId35"/>
    <p:sldId id="284" r:id="rId36"/>
    <p:sldId id="303" r:id="rId37"/>
    <p:sldId id="289" r:id="rId38"/>
    <p:sldId id="301" r:id="rId39"/>
    <p:sldId id="285" r:id="rId40"/>
    <p:sldId id="290" r:id="rId41"/>
    <p:sldId id="295" r:id="rId4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0726-BEA5-47A7-BBDC-05C5789D1F76}" type="datetimeFigureOut">
              <a:rPr lang="zh-TW" altLang="en-US" smtClean="0"/>
              <a:t>2013/12/11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CBD9-3191-4C42-B118-CAD0EC8290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81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0726-BEA5-47A7-BBDC-05C5789D1F76}" type="datetimeFigureOut">
              <a:rPr lang="zh-TW" altLang="en-US" smtClean="0"/>
              <a:t>2013/12/11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CBD9-3191-4C42-B118-CAD0EC8290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73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0726-BEA5-47A7-BBDC-05C5789D1F76}" type="datetimeFigureOut">
              <a:rPr lang="zh-TW" altLang="en-US" smtClean="0"/>
              <a:t>2013/12/11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CBD9-3191-4C42-B118-CAD0EC8290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60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0726-BEA5-47A7-BBDC-05C5789D1F76}" type="datetimeFigureOut">
              <a:rPr lang="zh-TW" altLang="en-US" smtClean="0"/>
              <a:t>2013/12/11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CBD9-3191-4C42-B118-CAD0EC8290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4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0726-BEA5-47A7-BBDC-05C5789D1F76}" type="datetimeFigureOut">
              <a:rPr lang="zh-TW" altLang="en-US" smtClean="0"/>
              <a:t>2013/12/11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CBD9-3191-4C42-B118-CAD0EC8290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97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0726-BEA5-47A7-BBDC-05C5789D1F76}" type="datetimeFigureOut">
              <a:rPr lang="zh-TW" altLang="en-US" smtClean="0"/>
              <a:t>2013/12/11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CBD9-3191-4C42-B118-CAD0EC8290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85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0726-BEA5-47A7-BBDC-05C5789D1F76}" type="datetimeFigureOut">
              <a:rPr lang="zh-TW" altLang="en-US" smtClean="0"/>
              <a:t>2013/12/11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CBD9-3191-4C42-B118-CAD0EC8290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41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0726-BEA5-47A7-BBDC-05C5789D1F76}" type="datetimeFigureOut">
              <a:rPr lang="zh-TW" altLang="en-US" smtClean="0"/>
              <a:t>2013/12/11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CBD9-3191-4C42-B118-CAD0EC8290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932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0726-BEA5-47A7-BBDC-05C5789D1F76}" type="datetimeFigureOut">
              <a:rPr lang="zh-TW" altLang="en-US" smtClean="0"/>
              <a:t>2013/12/11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CBD9-3191-4C42-B118-CAD0EC8290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609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0726-BEA5-47A7-BBDC-05C5789D1F76}" type="datetimeFigureOut">
              <a:rPr lang="zh-TW" altLang="en-US" smtClean="0"/>
              <a:t>2013/12/11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CBD9-3191-4C42-B118-CAD0EC8290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5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0726-BEA5-47A7-BBDC-05C5789D1F76}" type="datetimeFigureOut">
              <a:rPr lang="zh-TW" altLang="en-US" smtClean="0"/>
              <a:t>2013/12/11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CBD9-3191-4C42-B118-CAD0EC8290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30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B0726-BEA5-47A7-BBDC-05C5789D1F76}" type="datetimeFigureOut">
              <a:rPr lang="zh-TW" altLang="en-US" smtClean="0"/>
              <a:t>2013/12/11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2CBD9-3191-4C42-B118-CAD0EC8290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55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ylgeopark.org.tw/content/index/index.asp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hlinkClick r:id="rId2"/>
              </a:rPr>
              <a:t>野柳地質公園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00471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53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0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73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41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588732"/>
          </a:xfrm>
        </p:spPr>
      </p:pic>
    </p:spTree>
    <p:extLst>
      <p:ext uri="{BB962C8B-B14F-4D97-AF65-F5344CB8AC3E}">
        <p14:creationId xmlns:p14="http://schemas.microsoft.com/office/powerpoint/2010/main" val="3845110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18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92480" cy="6669360"/>
          </a:xfrm>
        </p:spPr>
      </p:pic>
    </p:spTree>
    <p:extLst>
      <p:ext uri="{BB962C8B-B14F-4D97-AF65-F5344CB8AC3E}">
        <p14:creationId xmlns:p14="http://schemas.microsoft.com/office/powerpoint/2010/main" val="3397958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15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20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8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68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4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18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70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42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66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48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79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4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88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2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76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588732"/>
          </a:xfrm>
        </p:spPr>
      </p:pic>
    </p:spTree>
    <p:extLst>
      <p:ext uri="{BB962C8B-B14F-4D97-AF65-F5344CB8AC3E}">
        <p14:creationId xmlns:p14="http://schemas.microsoft.com/office/powerpoint/2010/main" val="3302039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18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54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68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10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27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88732"/>
          </a:xfrm>
        </p:spPr>
      </p:pic>
    </p:spTree>
    <p:extLst>
      <p:ext uri="{BB962C8B-B14F-4D97-AF65-F5344CB8AC3E}">
        <p14:creationId xmlns:p14="http://schemas.microsoft.com/office/powerpoint/2010/main" val="2846735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28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20472" cy="6615354"/>
          </a:xfrm>
        </p:spPr>
      </p:pic>
    </p:spTree>
    <p:extLst>
      <p:ext uri="{BB962C8B-B14F-4D97-AF65-F5344CB8AC3E}">
        <p14:creationId xmlns:p14="http://schemas.microsoft.com/office/powerpoint/2010/main" val="11831411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47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591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4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8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96744"/>
          </a:xfrm>
        </p:spPr>
      </p:pic>
    </p:spTree>
    <p:extLst>
      <p:ext uri="{BB962C8B-B14F-4D97-AF65-F5344CB8AC3E}">
        <p14:creationId xmlns:p14="http://schemas.microsoft.com/office/powerpoint/2010/main" val="248305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84782" cy="6513587"/>
          </a:xfrm>
        </p:spPr>
      </p:pic>
    </p:spTree>
    <p:extLst>
      <p:ext uri="{BB962C8B-B14F-4D97-AF65-F5344CB8AC3E}">
        <p14:creationId xmlns:p14="http://schemas.microsoft.com/office/powerpoint/2010/main" val="211558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79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85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</Words>
  <Application>Microsoft Office PowerPoint</Application>
  <PresentationFormat>如螢幕大小 (4:3)</PresentationFormat>
  <Paragraphs>1</Paragraphs>
  <Slides>41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2" baseType="lpstr">
      <vt:lpstr>Office 佈景主題</vt:lpstr>
      <vt:lpstr>野柳地質公園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Police</dc:creator>
  <cp:lastModifiedBy>Police</cp:lastModifiedBy>
  <cp:revision>13</cp:revision>
  <dcterms:created xsi:type="dcterms:W3CDTF">2013-11-13T03:46:29Z</dcterms:created>
  <dcterms:modified xsi:type="dcterms:W3CDTF">2013-12-11T01:45:03Z</dcterms:modified>
</cp:coreProperties>
</file>