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0DB35-4E40-4AFB-B7B8-5413072E741C}" type="datetimeFigureOut">
              <a:rPr lang="zh-TW" altLang="en-US" smtClean="0"/>
              <a:pPr/>
              <a:t>2010/11/4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5CB8C-7629-4AB8-B603-A34D79F818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663F-889B-412C-8DC6-9F6BD99455A4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C4F-50E8-42E0-95FE-B9507A3ABA37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41C5-AA80-4C4A-968E-38FFD7BCB3A1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6889-77A1-411C-B160-537212B91644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1F3-2B6F-40DB-899A-07DC0C6C7414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A9E-6DA9-4076-B981-746ECD182F3E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1076-3810-4C78-9961-2E4CE050C34C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D3B3-526E-40F2-8056-ED6B209A3CA1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6E3-E2D5-43A5-BF8C-3B3DA4EC1C40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9BDF-F3E7-4949-9C65-76D9F2FA0A71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D5BE-800A-4E9B-B6BA-676659576915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B5206-5404-49E5-8A2C-11C0DA0FE0F8}" type="datetime7">
              <a:rPr lang="zh-TW" altLang="en-US" smtClean="0"/>
              <a:t>中華民國九十九年十一月四日星期四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176561-39D4-4309-A511-7B0903B32B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USER\&#26700;&#38754;\&#27704;&#32396;&#26657;&#22290;&#33287;&#29872;&#22659;&#20445;&#35703;&#25945;&#32946;\Jane's%20Thoughts%20on%20Gombe%2050%20NTSC%20720p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26700;&#38754;\&#27704;&#32396;&#26657;&#22290;&#33287;&#29872;&#22659;&#20445;&#35703;&#25945;&#32946;\Full-90sec(640x480)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USER\&#26700;&#38754;\&#27704;&#32396;&#26657;&#22290;&#33287;&#29872;&#22659;&#20445;&#35703;&#25945;&#32946;\&#23452;&#34349;&#32291;&#30334;&#33836;&#26893;&#27193;&#35336;&#30059;-&#30334;&#33836;&#26893;&#27193;&#30701;&#29255;2&#20998;3&#31186;&#29256;_(480p)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USER\&#26700;&#38754;\&#27704;&#32396;&#26657;&#22290;&#33287;&#29872;&#22659;&#20445;&#35703;&#25945;&#32946;\&#23542;&#35997;&#21488;&#28771;&#29983;&#24907;MV--&#31278;&#27193;&#31687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三星國中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永續校園與環境教育簡報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學務處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學務主任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林哲逸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黑猩猩的</a:t>
            </a:r>
            <a:r>
              <a:rPr lang="zh-TW" altLang="en-US" dirty="0" smtClean="0"/>
              <a:t>研究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86314" y="114298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黑猩猩製作以及使用工具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00562" y="164305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黑猩猩會獵食南非野豬以及其他動物</a:t>
            </a:r>
            <a:endParaRPr lang="zh-TW" altLang="en-US" dirty="0"/>
          </a:p>
        </p:txBody>
      </p:sp>
      <p:pic>
        <p:nvPicPr>
          <p:cNvPr id="5" name="Jane's Thoughts on Gombe 50 NTSC 720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2214554"/>
            <a:ext cx="685804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永續</a:t>
            </a:r>
            <a:r>
              <a:rPr lang="zh-TW" altLang="en-US" dirty="0" smtClean="0"/>
              <a:t>校園</a:t>
            </a:r>
            <a:endParaRPr lang="zh-TW" altLang="en-US" dirty="0"/>
          </a:p>
        </p:txBody>
      </p:sp>
      <p:pic>
        <p:nvPicPr>
          <p:cNvPr id="5" name="Full-90sec(640x480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935163"/>
            <a:ext cx="5851525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校園環境教育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  1.</a:t>
            </a:r>
            <a:r>
              <a:rPr lang="zh-TW" altLang="en-US" dirty="0" smtClean="0"/>
              <a:t>綠化學校建築與設施，採用環保建材。</a:t>
            </a:r>
          </a:p>
          <a:p>
            <a:r>
              <a:rPr lang="zh-TW" altLang="en-US" dirty="0" smtClean="0"/>
              <a:t>   </a:t>
            </a:r>
            <a:r>
              <a:rPr lang="en-US" altLang="zh-TW" dirty="0" smtClean="0"/>
              <a:t>2.</a:t>
            </a:r>
            <a:r>
              <a:rPr lang="zh-TW" altLang="en-US" dirty="0" smtClean="0"/>
              <a:t>校園綠美化、廁所清潔維護</a:t>
            </a:r>
          </a:p>
          <a:p>
            <a:r>
              <a:rPr lang="zh-TW" altLang="en-US" dirty="0" smtClean="0"/>
              <a:t>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節約能源</a:t>
            </a:r>
            <a:r>
              <a:rPr lang="en-US" altLang="zh-TW" dirty="0" smtClean="0"/>
              <a:t>-</a:t>
            </a:r>
            <a:r>
              <a:rPr lang="zh-TW" altLang="en-US" dirty="0" smtClean="0"/>
              <a:t>省能源、省資源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4.</a:t>
            </a:r>
            <a:r>
              <a:rPr lang="zh-TW" altLang="en-US" dirty="0" smtClean="0"/>
              <a:t>宣導省水、省電措施</a:t>
            </a:r>
          </a:p>
          <a:p>
            <a:r>
              <a:rPr lang="zh-TW" altLang="en-US" dirty="0" smtClean="0"/>
              <a:t>   </a:t>
            </a:r>
            <a:r>
              <a:rPr lang="en-US" altLang="zh-TW" dirty="0" smtClean="0"/>
              <a:t>5.</a:t>
            </a:r>
            <a:r>
              <a:rPr lang="zh-TW" altLang="en-US" dirty="0" smtClean="0"/>
              <a:t>推行垃圾減量及資源回收再利用</a:t>
            </a:r>
          </a:p>
          <a:p>
            <a:r>
              <a:rPr lang="zh-TW" altLang="en-US" dirty="0" smtClean="0"/>
              <a:t>   </a:t>
            </a:r>
            <a:r>
              <a:rPr lang="en-US" altLang="zh-TW" dirty="0" smtClean="0"/>
              <a:t>6.</a:t>
            </a:r>
            <a:r>
              <a:rPr lang="zh-TW" altLang="en-US" dirty="0" smtClean="0"/>
              <a:t>廚餘回收處理 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校園綠色生活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28596" y="1928802"/>
            <a:ext cx="7715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1. </a:t>
            </a:r>
            <a:r>
              <a:rPr lang="zh-TW" altLang="en-US" sz="3200" dirty="0" smtClean="0"/>
              <a:t>落實師生共同遵守環保生活公約</a:t>
            </a:r>
          </a:p>
          <a:p>
            <a:r>
              <a:rPr lang="en-US" altLang="zh-TW" sz="3200" dirty="0" smtClean="0"/>
              <a:t>2. </a:t>
            </a:r>
            <a:r>
              <a:rPr lang="zh-TW" altLang="en-US" sz="3200" dirty="0" smtClean="0"/>
              <a:t>綠色消費、簡樸生活</a:t>
            </a:r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採購再生紙，紙張再利用</a:t>
            </a:r>
          </a:p>
          <a:p>
            <a:r>
              <a:rPr lang="en-US" altLang="zh-TW" sz="3200" dirty="0" smtClean="0"/>
              <a:t>4. </a:t>
            </a:r>
            <a:r>
              <a:rPr lang="zh-TW" altLang="en-US" sz="3200" dirty="0" smtClean="0"/>
              <a:t>優先採購環保標誌物品</a:t>
            </a:r>
          </a:p>
          <a:p>
            <a:r>
              <a:rPr lang="en-US" altLang="zh-TW" sz="3200" dirty="0" smtClean="0"/>
              <a:t>5.</a:t>
            </a:r>
            <a:r>
              <a:rPr lang="zh-TW" altLang="en-US" sz="3200" dirty="0" smtClean="0"/>
              <a:t>禁用免洗餐具及保麗龍碗</a:t>
            </a:r>
          </a:p>
          <a:p>
            <a:r>
              <a:rPr lang="en-US" altLang="zh-TW" sz="3200" dirty="0" smtClean="0"/>
              <a:t>6.</a:t>
            </a:r>
            <a:r>
              <a:rPr lang="zh-TW" altLang="en-US" sz="3200" dirty="0" smtClean="0"/>
              <a:t>舉辦環境教育學藝、宣導活動</a:t>
            </a:r>
          </a:p>
          <a:p>
            <a:r>
              <a:rPr lang="en-US" altLang="zh-TW" sz="3200" dirty="0" smtClean="0"/>
              <a:t>7.</a:t>
            </a:r>
            <a:r>
              <a:rPr lang="zh-TW" altLang="en-US" sz="3200" dirty="0" smtClean="0"/>
              <a:t>結合民間環保社團增加教師環保知能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宜蘭縣百萬植樹</a:t>
            </a:r>
            <a:endParaRPr lang="zh-TW" altLang="en-US" dirty="0"/>
          </a:p>
        </p:txBody>
      </p:sp>
      <p:pic>
        <p:nvPicPr>
          <p:cNvPr id="5" name="宜蘭縣百萬植樹計畫-百萬植樹短片2分3秒版_(480p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928802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zh-TW" altLang="en-US" u="sng" dirty="0" smtClean="0"/>
              <a:t>「為我們的孩子種一棵樹」活動</a:t>
            </a:r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210410" cy="483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3786182" y="4000504"/>
            <a:ext cx="242889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 smtClean="0">
                <a:solidFill>
                  <a:srgbClr val="FFFF00"/>
                </a:solidFill>
              </a:rPr>
              <a:t>本次植樹苗木計有櫻花</a:t>
            </a:r>
            <a:r>
              <a:rPr lang="en-US" dirty="0" smtClean="0">
                <a:solidFill>
                  <a:srgbClr val="FFFF00"/>
                </a:solidFill>
              </a:rPr>
              <a:t>100</a:t>
            </a:r>
            <a:r>
              <a:rPr lang="zh-TW" altLang="en-US" dirty="0" smtClean="0">
                <a:solidFill>
                  <a:srgbClr val="FFFF00"/>
                </a:solidFill>
              </a:rPr>
              <a:t>株、杜鵑</a:t>
            </a:r>
            <a:r>
              <a:rPr lang="en-US" dirty="0" smtClean="0">
                <a:solidFill>
                  <a:srgbClr val="FFFF00"/>
                </a:solidFill>
              </a:rPr>
              <a:t>300</a:t>
            </a:r>
            <a:r>
              <a:rPr lang="zh-TW" altLang="en-US" dirty="0" smtClean="0">
                <a:solidFill>
                  <a:srgbClr val="FFFF00"/>
                </a:solidFill>
              </a:rPr>
              <a:t>株、桂花</a:t>
            </a:r>
            <a:r>
              <a:rPr lang="en-US" dirty="0" smtClean="0">
                <a:solidFill>
                  <a:srgbClr val="FFFF00"/>
                </a:solidFill>
              </a:rPr>
              <a:t>300  </a:t>
            </a:r>
            <a:r>
              <a:rPr lang="zh-TW" altLang="en-US" dirty="0" smtClean="0">
                <a:solidFill>
                  <a:srgbClr val="FFFF00"/>
                </a:solidFill>
              </a:rPr>
              <a:t>株、七里香</a:t>
            </a:r>
            <a:r>
              <a:rPr lang="en-US" dirty="0" smtClean="0">
                <a:solidFill>
                  <a:srgbClr val="FFFF00"/>
                </a:solidFill>
              </a:rPr>
              <a:t>200</a:t>
            </a:r>
            <a:r>
              <a:rPr lang="zh-TW" altLang="en-US" dirty="0" smtClean="0">
                <a:solidFill>
                  <a:srgbClr val="FFFF00"/>
                </a:solidFill>
              </a:rPr>
              <a:t>株，合計</a:t>
            </a:r>
            <a:r>
              <a:rPr lang="en-US" dirty="0" smtClean="0">
                <a:solidFill>
                  <a:srgbClr val="FFFF00"/>
                </a:solidFill>
              </a:rPr>
              <a:t>900</a:t>
            </a:r>
            <a:r>
              <a:rPr lang="zh-TW" altLang="en-US" dirty="0" smtClean="0">
                <a:solidFill>
                  <a:srgbClr val="FFFF00"/>
                </a:solidFill>
              </a:rPr>
              <a:t>株。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91070"/>
            <a:ext cx="7524770" cy="506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寶貝台灣生態</a:t>
            </a:r>
            <a:r>
              <a:rPr lang="en-US" altLang="zh-TW" dirty="0" smtClean="0"/>
              <a:t>MV--</a:t>
            </a:r>
            <a:r>
              <a:rPr lang="zh-TW" altLang="en-US" dirty="0" smtClean="0"/>
              <a:t>種樹篇</a:t>
            </a:r>
            <a:endParaRPr lang="zh-TW" altLang="en-US" dirty="0"/>
          </a:p>
        </p:txBody>
      </p:sp>
      <p:pic>
        <p:nvPicPr>
          <p:cNvPr id="3" name="寶貝台灣生態MV--種樹篇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928802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u="sng" dirty="0" smtClean="0"/>
              <a:t>「為我們的孩子種一棵樹」活動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71538" y="1785926"/>
            <a:ext cx="60007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dirty="0" smtClean="0"/>
              <a:t>       本</a:t>
            </a:r>
            <a:r>
              <a:rPr lang="zh-TW" altLang="en-US" sz="3200" dirty="0" smtClean="0"/>
              <a:t>次植樹苗木計有櫻花</a:t>
            </a:r>
            <a:r>
              <a:rPr lang="en-US" sz="3200" dirty="0" smtClean="0"/>
              <a:t>100</a:t>
            </a:r>
            <a:r>
              <a:rPr lang="zh-TW" altLang="en-US" sz="3200" dirty="0" smtClean="0"/>
              <a:t>株、杜鵑</a:t>
            </a:r>
            <a:r>
              <a:rPr lang="en-US" sz="3200" dirty="0" smtClean="0"/>
              <a:t>300</a:t>
            </a:r>
            <a:r>
              <a:rPr lang="zh-TW" altLang="en-US" sz="3200" dirty="0" smtClean="0"/>
              <a:t>株、桂花</a:t>
            </a:r>
            <a:r>
              <a:rPr lang="en-US" sz="3200" dirty="0" smtClean="0"/>
              <a:t>300  </a:t>
            </a:r>
            <a:r>
              <a:rPr lang="zh-TW" altLang="en-US" sz="3200" dirty="0" smtClean="0"/>
              <a:t>株、七里香</a:t>
            </a:r>
            <a:r>
              <a:rPr lang="en-US" sz="3200" dirty="0" smtClean="0"/>
              <a:t>200</a:t>
            </a:r>
            <a:r>
              <a:rPr lang="zh-TW" altLang="en-US" sz="3200" dirty="0" smtClean="0"/>
              <a:t>株，合計</a:t>
            </a:r>
            <a:r>
              <a:rPr lang="en-US" sz="3200" dirty="0" smtClean="0"/>
              <a:t>900</a:t>
            </a:r>
            <a:r>
              <a:rPr lang="zh-TW" altLang="en-US" sz="3200" dirty="0" smtClean="0"/>
              <a:t>株。</a:t>
            </a:r>
          </a:p>
          <a:p>
            <a:pPr lvl="0"/>
            <a:r>
              <a:rPr lang="zh-TW" altLang="en-US" sz="3200" dirty="0" smtClean="0"/>
              <a:t>        保留</a:t>
            </a:r>
            <a:r>
              <a:rPr lang="en-US" sz="3200" dirty="0" smtClean="0"/>
              <a:t>10</a:t>
            </a:r>
            <a:r>
              <a:rPr lang="zh-TW" altLang="en-US" sz="3200" dirty="0" smtClean="0"/>
              <a:t>株櫻花作為當天植樹活動儀式邀來賓參與植樹活動時種植，位置尚待確認。</a:t>
            </a:r>
          </a:p>
          <a:p>
            <a:pPr lvl="0"/>
            <a:r>
              <a:rPr lang="zh-TW" altLang="en-US" sz="3200" smtClean="0"/>
              <a:t>        植樹</a:t>
            </a:r>
            <a:r>
              <a:rPr lang="zh-TW" altLang="en-US" sz="3200" dirty="0" smtClean="0"/>
              <a:t>位置由總務處先行挖土，以加速當天植樹活動流程。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岡貝</a:t>
            </a:r>
            <a:r>
              <a:rPr lang="en-US" altLang="zh-TW" b="1" dirty="0" smtClean="0"/>
              <a:t>50</a:t>
            </a:r>
            <a:r>
              <a:rPr lang="zh-TW" altLang="en-US" b="1" dirty="0" smtClean="0"/>
              <a:t>週年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1472" y="1857364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      珍古德</a:t>
            </a:r>
            <a:r>
              <a:rPr lang="zh-TW" altLang="en-US" sz="3200" dirty="0" smtClean="0"/>
              <a:t>博士於</a:t>
            </a:r>
            <a:r>
              <a:rPr lang="en-US" sz="3200" dirty="0" smtClean="0"/>
              <a:t>1960</a:t>
            </a:r>
            <a:r>
              <a:rPr lang="zh-TW" altLang="en-US" sz="3200" dirty="0" smtClean="0"/>
              <a:t>年</a:t>
            </a:r>
            <a:r>
              <a:rPr lang="en-US" sz="3200" dirty="0" smtClean="0"/>
              <a:t>6</a:t>
            </a:r>
            <a:r>
              <a:rPr lang="zh-TW" altLang="en-US" sz="3200" dirty="0" smtClean="0"/>
              <a:t>月，在人類學家與古生物學家路易斯李基博士</a:t>
            </a:r>
            <a:r>
              <a:rPr lang="en-US" sz="3200" dirty="0" smtClean="0"/>
              <a:t>(Dr. Louis Leakey)</a:t>
            </a:r>
            <a:r>
              <a:rPr lang="zh-TW" altLang="en-US" sz="3200" dirty="0" smtClean="0"/>
              <a:t>的指導下，在坦尚尼亞開始了她對於黑猩猩劃時代的研究。</a:t>
            </a:r>
            <a:endParaRPr lang="zh-TW" altLang="en-US" sz="3200" dirty="0"/>
          </a:p>
        </p:txBody>
      </p:sp>
      <p:pic>
        <p:nvPicPr>
          <p:cNvPr id="10" name="圖片 9" descr="Jane_holding_orphan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714356"/>
            <a:ext cx="3657600" cy="5486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57818" y="571501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照片提供：國際珍古德協會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292</Words>
  <Application>Microsoft Office PowerPoint</Application>
  <PresentationFormat>如螢幕大小 (4:3)</PresentationFormat>
  <Paragraphs>34</Paragraphs>
  <Slides>10</Slides>
  <Notes>0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流線</vt:lpstr>
      <vt:lpstr>三星國中 永續校園與環境教育簡報</vt:lpstr>
      <vt:lpstr>永續校園</vt:lpstr>
      <vt:lpstr>校園環境教育</vt:lpstr>
      <vt:lpstr>校園綠色生活</vt:lpstr>
      <vt:lpstr>宜蘭縣百萬植樹</vt:lpstr>
      <vt:lpstr>「為我們的孩子種一棵樹」活動</vt:lpstr>
      <vt:lpstr>寶貝台灣生態MV--種樹篇</vt:lpstr>
      <vt:lpstr>「為我們的孩子種一棵樹」活動 </vt:lpstr>
      <vt:lpstr>岡貝50週年</vt:lpstr>
      <vt:lpstr>黑猩猩的研究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三星國中永續校園與環境教育簡報</dc:title>
  <dc:creator>Your User Name</dc:creator>
  <cp:lastModifiedBy>Your User Name</cp:lastModifiedBy>
  <cp:revision>7</cp:revision>
  <dcterms:created xsi:type="dcterms:W3CDTF">2010-11-04T03:26:12Z</dcterms:created>
  <dcterms:modified xsi:type="dcterms:W3CDTF">2010-11-04T09:01:53Z</dcterms:modified>
</cp:coreProperties>
</file>