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2010/8/16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2" name="矩形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矩形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矩形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矩形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56" name="矩形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矩形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矩形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矩形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2010/8/16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2010/8/16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2010/8/16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手繪多邊形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手繪多邊形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手繪多邊形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手繪多邊形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手繪多邊形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手繪多邊形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手繪多邊形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手繪多邊形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手繪多邊形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手繪多邊形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手繪多邊形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手繪多邊形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手繪多邊形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手繪多邊形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2010/8/16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矩形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矩形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2010/8/16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2010/8/16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矩形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矩形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矩形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矩形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矩形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矩形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2010/8/16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2010/8/16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2010/8/16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直線接點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群組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直線接點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grpSp>
        <p:nvGrpSpPr>
          <p:cNvPr id="14" name="群組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直線接點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群組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直線接點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2010/8/16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矩形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矩形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矩形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pPr/>
              <a:t>2010/8/16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微笑的綠色人生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200" dirty="0" smtClean="0"/>
              <a:t>第零課</a:t>
            </a:r>
            <a:endParaRPr lang="zh-TW" altLang="en-US" sz="3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71736" y="5857892"/>
            <a:ext cx="6400800" cy="798042"/>
          </a:xfrm>
        </p:spPr>
        <p:txBody>
          <a:bodyPr/>
          <a:lstStyle/>
          <a:p>
            <a:pPr algn="r"/>
            <a:r>
              <a:rPr lang="zh-TW" altLang="en-US" dirty="0" smtClean="0"/>
              <a:t>廖修毅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微笑的綠色人生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地球已經逐漸變得不是何人居住！</a:t>
            </a:r>
            <a:endParaRPr lang="en-US" altLang="zh-TW" dirty="0" smtClean="0"/>
          </a:p>
          <a:p>
            <a:r>
              <a:rPr lang="zh-TW" altLang="en-US" dirty="0" smtClean="0"/>
              <a:t>如何逆轉目前的局勢？</a:t>
            </a:r>
            <a:endParaRPr lang="en-US" altLang="zh-TW" dirty="0" smtClean="0"/>
          </a:p>
          <a:p>
            <a:r>
              <a:rPr lang="zh-TW" altLang="en-US" dirty="0" smtClean="0"/>
              <a:t>人類的生存能力？</a:t>
            </a:r>
            <a:endParaRPr lang="en-US" altLang="zh-TW" dirty="0" smtClean="0"/>
          </a:p>
          <a:p>
            <a:r>
              <a:rPr lang="zh-TW" altLang="en-US" dirty="0" smtClean="0"/>
              <a:t>環境的修正</a:t>
            </a:r>
            <a:endParaRPr lang="en-US" altLang="zh-TW" dirty="0" smtClean="0"/>
          </a:p>
          <a:p>
            <a:r>
              <a:rPr lang="zh-TW" altLang="en-US" dirty="0" smtClean="0"/>
              <a:t>永續的人生</a:t>
            </a:r>
            <a:endParaRPr lang="en-US" altLang="zh-TW" dirty="0" smtClean="0"/>
          </a:p>
          <a:p>
            <a:r>
              <a:rPr lang="zh-TW" altLang="en-US" dirty="0" smtClean="0"/>
              <a:t>生命的重要</a:t>
            </a:r>
            <a:endParaRPr lang="en-US" altLang="zh-TW" dirty="0" smtClean="0"/>
          </a:p>
          <a:p>
            <a:r>
              <a:rPr lang="zh-TW" altLang="en-US" dirty="0" smtClean="0"/>
              <a:t>如何發揮創意，想出</a:t>
            </a:r>
            <a:r>
              <a:rPr lang="zh-TW" altLang="en-US" dirty="0" smtClean="0"/>
              <a:t>方法</a:t>
            </a:r>
            <a:endParaRPr lang="en-US" altLang="zh-TW" dirty="0" smtClean="0"/>
          </a:p>
          <a:p>
            <a:r>
              <a:rPr lang="zh-TW" altLang="en-US" dirty="0" smtClean="0"/>
              <a:t>最重要</a:t>
            </a:r>
            <a:r>
              <a:rPr lang="zh-TW" altLang="en-US" dirty="0" smtClean="0"/>
              <a:t>就是要積極的面對（微笑）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地鐵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地鐵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地鐵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19</TotalTime>
  <Words>55</Words>
  <Application>Microsoft Office PowerPoint</Application>
  <PresentationFormat>如螢幕大小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地鐵</vt:lpstr>
      <vt:lpstr>微笑的綠色人生 第零課</vt:lpstr>
      <vt:lpstr>微笑的綠色人生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微笑的綠色人生 第一課</dc:title>
  <cp:lastModifiedBy>人文國民中小學</cp:lastModifiedBy>
  <cp:revision>5</cp:revision>
  <dcterms:modified xsi:type="dcterms:W3CDTF">2010-08-16T01:37:04Z</dcterms:modified>
</cp:coreProperties>
</file>