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2010/10/4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k_qYzka2n8" TargetMode="External"/><Relationship Id="rId2" Type="http://schemas.openxmlformats.org/officeDocument/2006/relationships/hyperlink" Target="&#25463;&#24465;%20-%20%20&#25105;&#22914;&#20309;&#24859;&#19978;&#19968;&#26781;&#39770;.flv.l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odel.math.scu.edu.tw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2857496"/>
            <a:ext cx="6480048" cy="1571636"/>
          </a:xfrm>
        </p:spPr>
        <p:txBody>
          <a:bodyPr/>
          <a:lstStyle/>
          <a:p>
            <a:r>
              <a:rPr lang="zh-TW" altLang="en-US" dirty="0" smtClean="0"/>
              <a:t>微笑的綠色人生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第七課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440852"/>
          </a:xfrm>
        </p:spPr>
        <p:txBody>
          <a:bodyPr/>
          <a:lstStyle/>
          <a:p>
            <a:r>
              <a:rPr lang="zh-TW" altLang="en-US" dirty="0" smtClean="0"/>
              <a:t>廖修毅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我如何愛上一條魚？</a:t>
            </a:r>
            <a:r>
              <a:rPr lang="en-US" altLang="zh-TW" dirty="0" smtClean="0"/>
              <a:t>(18’30’’)</a:t>
            </a:r>
          </a:p>
          <a:p>
            <a:pPr lvl="1"/>
            <a:r>
              <a:rPr lang="zh-TW" altLang="en-US" dirty="0" smtClean="0"/>
              <a:t>我們如何把魚留在菜單上？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何謂「飼料轉換率是</a:t>
            </a:r>
            <a:r>
              <a:rPr lang="en-US" altLang="zh-TW" dirty="0" smtClean="0"/>
              <a:t>15</a:t>
            </a:r>
            <a:r>
              <a:rPr lang="zh-TW" altLang="en-US" dirty="0" smtClean="0"/>
              <a:t>比</a:t>
            </a:r>
            <a:r>
              <a:rPr lang="en-US" altLang="zh-TW" dirty="0" smtClean="0"/>
              <a:t>1</a:t>
            </a:r>
            <a:r>
              <a:rPr lang="zh-TW" altLang="en-US" dirty="0" smtClean="0"/>
              <a:t>」？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何謂「關係專家」？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2" action="ppaction://hlinkfile"/>
              </a:rPr>
              <a:t>本機捷徑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網路連結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全民節能減碳數學建模競賽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en-US" altLang="zh-TW" dirty="0" smtClean="0">
                <a:hlinkClick r:id="rId2"/>
              </a:rPr>
              <a:t>http://model.math.scu.edu.tw/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已</a:t>
            </a:r>
            <a:r>
              <a:rPr lang="zh-TW" altLang="en-US" dirty="0" smtClean="0">
                <a:solidFill>
                  <a:srgbClr val="FFFF00"/>
                </a:solidFill>
              </a:rPr>
              <a:t>報名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>
                <a:solidFill>
                  <a:srgbClr val="FFFF00"/>
                </a:solidFill>
              </a:rPr>
              <a:t>最後一</a:t>
            </a:r>
            <a:r>
              <a:rPr lang="zh-TW" altLang="en-US" dirty="0" smtClean="0">
                <a:solidFill>
                  <a:srgbClr val="FFFF00"/>
                </a:solidFill>
              </a:rPr>
              <a:t>週，每個人都要上台發表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按</a:t>
            </a:r>
            <a:r>
              <a:rPr lang="zh-TW" altLang="en-US" dirty="0" smtClean="0">
                <a:solidFill>
                  <a:srgbClr val="FFFF00"/>
                </a:solidFill>
              </a:rPr>
              <a:t>年級決定時間</a:t>
            </a:r>
            <a:r>
              <a:rPr lang="en-US" altLang="zh-TW" dirty="0" smtClean="0">
                <a:solidFill>
                  <a:srgbClr val="FFFF00"/>
                </a:solidFill>
              </a:rPr>
              <a:t>6~9</a:t>
            </a:r>
            <a:r>
              <a:rPr lang="zh-TW" altLang="en-US" dirty="0" smtClean="0">
                <a:solidFill>
                  <a:srgbClr val="FFFF00"/>
                </a:solidFill>
              </a:rPr>
              <a:t>分鐘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與本學期相關的小組工作內容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>
                <a:solidFill>
                  <a:srgbClr val="FFFF00"/>
                </a:solidFill>
              </a:rPr>
              <a:t>或與環保相關議題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endParaRPr lang="en-US" altLang="zh-TW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戶外教學的必要性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規劃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>
                <a:solidFill>
                  <a:srgbClr val="FFFF00"/>
                </a:solidFill>
              </a:rPr>
              <a:t>與課程內容相關</a:t>
            </a:r>
            <a:endParaRPr lang="en-US" altLang="zh-TW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4151</TotalTime>
  <Words>102</Words>
  <Application>Microsoft Office PowerPoint</Application>
  <PresentationFormat>如螢幕大小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科技</vt:lpstr>
      <vt:lpstr>微笑的綠色人生 第七課</vt:lpstr>
      <vt:lpstr>課程重點</vt:lpstr>
      <vt:lpstr>課程重點</vt:lpstr>
      <vt:lpstr>戶外教學的必要性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微笑的綠色人生 第一課</dc:title>
  <cp:lastModifiedBy>人文國民中小學</cp:lastModifiedBy>
  <cp:revision>21</cp:revision>
  <dcterms:modified xsi:type="dcterms:W3CDTF">2010-10-04T00:27:30Z</dcterms:modified>
</cp:coreProperties>
</file>