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0" r:id="rId4"/>
    <p:sldId id="257" r:id="rId5"/>
    <p:sldId id="261" r:id="rId6"/>
    <p:sldId id="258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2010/9/24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ceowVe6tAw" TargetMode="External"/><Relationship Id="rId2" Type="http://schemas.openxmlformats.org/officeDocument/2006/relationships/hyperlink" Target="&#25463;&#24465;%20-%20%20TED-&#22914;&#20309;&#29983;&#29986;&#33258;&#24049;&#30340;&#26032;&#39854;&#31354;&#27683;.flv.l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YoAYe7nQhA" TargetMode="External"/><Relationship Id="rId2" Type="http://schemas.openxmlformats.org/officeDocument/2006/relationships/hyperlink" Target="&#25463;&#24465;%20-%20%20&#33258;&#25105;&#20462;&#24489;&#30340;&#24314;&#31689;&#23416;.flv.l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junkraft.com/hom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DRQtanOTXg&amp;translated=1" TargetMode="External"/><Relationship Id="rId2" Type="http://schemas.openxmlformats.org/officeDocument/2006/relationships/hyperlink" Target="&#23542;&#29305;&#29942;&#33337;/junk_raft_USA_03.fl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2857496"/>
            <a:ext cx="6480048" cy="1571636"/>
          </a:xfrm>
        </p:spPr>
        <p:txBody>
          <a:bodyPr/>
          <a:lstStyle/>
          <a:p>
            <a:r>
              <a:rPr lang="zh-TW" altLang="en-US" dirty="0" smtClean="0"/>
              <a:t>微笑的綠色人生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第六課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440852"/>
          </a:xfrm>
        </p:spPr>
        <p:txBody>
          <a:bodyPr/>
          <a:lstStyle/>
          <a:p>
            <a:r>
              <a:rPr lang="zh-TW" altLang="en-US" dirty="0" smtClean="0"/>
              <a:t>廖修毅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如何生產</a:t>
            </a:r>
            <a:r>
              <a:rPr lang="zh-TW" altLang="en-US" dirty="0" smtClean="0"/>
              <a:t>自己的新鮮空氣 </a:t>
            </a:r>
            <a:r>
              <a:rPr lang="en-US" altLang="zh-TW" dirty="0" smtClean="0"/>
              <a:t>(4’10’’)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何謂新鮮空氣？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產生新鮮空氣對環保有何影響？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本</a:t>
            </a:r>
            <a:r>
              <a:rPr lang="zh-TW" altLang="en-US" dirty="0" smtClean="0">
                <a:hlinkClick r:id="rId2" action="ppaction://hlinkfile"/>
              </a:rPr>
              <a:t>機捷徑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網路連結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自我修復的</a:t>
            </a:r>
            <a:r>
              <a:rPr lang="zh-TW" altLang="en-US" dirty="0" smtClean="0"/>
              <a:t>建築學</a:t>
            </a:r>
            <a:r>
              <a:rPr lang="en-US" altLang="zh-TW" dirty="0" smtClean="0"/>
              <a:t> (7’34</a:t>
            </a:r>
            <a:r>
              <a:rPr lang="en-US" altLang="zh-TW" dirty="0" smtClean="0"/>
              <a:t>’’)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建築物可以自我修復嗎？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向大自然學習！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本機捷徑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網路連結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>
                <a:solidFill>
                  <a:srgbClr val="FFFF00"/>
                </a:solidFill>
              </a:rPr>
              <a:t>Junkraft</a:t>
            </a:r>
            <a:r>
              <a:rPr lang="en-US" altLang="zh-TW" dirty="0" smtClean="0">
                <a:solidFill>
                  <a:srgbClr val="FFFF00"/>
                </a:solidFill>
              </a:rPr>
              <a:t> </a:t>
            </a:r>
            <a:r>
              <a:rPr lang="zh-TW" altLang="en-US" dirty="0" smtClean="0">
                <a:solidFill>
                  <a:srgbClr val="FFFF00"/>
                </a:solidFill>
              </a:rPr>
              <a:t>另一艘寶特瓶船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en-US" altLang="zh-TW" dirty="0" smtClean="0">
                <a:solidFill>
                  <a:srgbClr val="FFFF00"/>
                </a:solidFill>
                <a:hlinkClick r:id="rId2"/>
              </a:rPr>
              <a:t>http://www.junkraft.com/home.html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endParaRPr lang="en-US" altLang="zh-TW" dirty="0" smtClean="0">
              <a:solidFill>
                <a:srgbClr val="FFFF00"/>
              </a:solidFill>
            </a:endParaRPr>
          </a:p>
        </p:txBody>
      </p:sp>
      <p:pic>
        <p:nvPicPr>
          <p:cNvPr id="5" name="圖片 4" descr="JunkBoat_540x36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49039" y="2869692"/>
            <a:ext cx="5027485" cy="3416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>
                <a:solidFill>
                  <a:srgbClr val="FFFF00"/>
                </a:solidFill>
              </a:rPr>
              <a:t>Junkraft</a:t>
            </a:r>
            <a:r>
              <a:rPr lang="en-US" altLang="zh-TW" dirty="0" smtClean="0">
                <a:solidFill>
                  <a:srgbClr val="FFFF00"/>
                </a:solidFill>
              </a:rPr>
              <a:t> </a:t>
            </a:r>
            <a:r>
              <a:rPr lang="zh-TW" altLang="en-US" dirty="0" smtClean="0">
                <a:solidFill>
                  <a:srgbClr val="FFFF00"/>
                </a:solidFill>
              </a:rPr>
              <a:t>另一艘寶特瓶船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hlinkClick r:id="rId2" action="ppaction://hlinkfile"/>
              </a:rPr>
              <a:t>本機捷徑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網路</a:t>
            </a:r>
            <a:r>
              <a:rPr lang="zh-TW" altLang="en-US" dirty="0" smtClean="0">
                <a:hlinkClick r:id="rId3"/>
              </a:rPr>
              <a:t>連結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冒險的必要性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endParaRPr lang="en-US" altLang="zh-TW" dirty="0" smtClean="0">
              <a:solidFill>
                <a:srgbClr val="FFFF00"/>
              </a:solidFill>
            </a:endParaRPr>
          </a:p>
        </p:txBody>
      </p:sp>
      <p:pic>
        <p:nvPicPr>
          <p:cNvPr id="5" name="圖片 4" descr="JunkBoat_540x36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49039" y="2869692"/>
            <a:ext cx="5027485" cy="3416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總結報告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本週小組工作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下週小組預定工作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3205</TotalTime>
  <Words>97</Words>
  <Application>Microsoft Office PowerPoint</Application>
  <PresentationFormat>如螢幕大小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科技</vt:lpstr>
      <vt:lpstr>微笑的綠色人生 第六課</vt:lpstr>
      <vt:lpstr>課程重點</vt:lpstr>
      <vt:lpstr>課程重點</vt:lpstr>
      <vt:lpstr>課程重點</vt:lpstr>
      <vt:lpstr>課程重點</vt:lpstr>
      <vt:lpstr>課程重點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微笑的綠色人生 第一課</dc:title>
  <cp:lastModifiedBy>人文國民中小學</cp:lastModifiedBy>
  <cp:revision>18</cp:revision>
  <dcterms:modified xsi:type="dcterms:W3CDTF">2010-09-23T21:12:49Z</dcterms:modified>
</cp:coreProperties>
</file>