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2010/9/13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2010/9/13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2010/9/13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efZ1F7rpBo" TargetMode="External"/><Relationship Id="rId2" Type="http://schemas.openxmlformats.org/officeDocument/2006/relationships/hyperlink" Target="&#25463;&#24465;%20-%20%20TED-&#20977;&#34217;&#29747;&#33707;&#29246;&#30340;&#32160;&#24314;&#31689;.flv.ln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1LHEz44crQg" TargetMode="External"/><Relationship Id="rId2" Type="http://schemas.openxmlformats.org/officeDocument/2006/relationships/hyperlink" Target="&#25463;&#24465;%20-%20%20&#25327;&#25937;&#30334;&#33836;&#20818;&#31461;&#30340;&#31777;&#21934;&#35373;&#35336;.flv.ln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596" y="2857496"/>
            <a:ext cx="6480048" cy="1571636"/>
          </a:xfrm>
        </p:spPr>
        <p:txBody>
          <a:bodyPr/>
          <a:lstStyle/>
          <a:p>
            <a:r>
              <a:rPr lang="zh-TW" altLang="en-US" dirty="0" smtClean="0"/>
              <a:t>微笑的綠色人生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200" dirty="0" smtClean="0"/>
              <a:t>第五課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440852"/>
          </a:xfrm>
        </p:spPr>
        <p:txBody>
          <a:bodyPr/>
          <a:lstStyle/>
          <a:p>
            <a:r>
              <a:rPr lang="zh-TW" altLang="en-US" dirty="0" smtClean="0"/>
              <a:t>廖修毅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凱</a:t>
            </a:r>
            <a:r>
              <a:rPr lang="zh-TW" altLang="en-US" dirty="0" smtClean="0"/>
              <a:t>薩琳莫爾的綠</a:t>
            </a:r>
            <a:r>
              <a:rPr lang="zh-TW" altLang="en-US" dirty="0" smtClean="0"/>
              <a:t>建築</a:t>
            </a:r>
            <a:r>
              <a:rPr lang="zh-TW" altLang="en-US" dirty="0" smtClean="0"/>
              <a:t> </a:t>
            </a:r>
            <a:r>
              <a:rPr lang="en-US" altLang="zh-TW" dirty="0" smtClean="0"/>
              <a:t>(6’13’’)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你如何評估自己的行為是否環保？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你想過如何讓自己更省能嗎？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綠建築</a:t>
            </a:r>
            <a:r>
              <a:rPr lang="zh-TW" altLang="en-US" dirty="0" smtClean="0"/>
              <a:t>的定義是什麼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lvl="1"/>
            <a:r>
              <a:rPr lang="zh-TW" altLang="en-US" dirty="0" smtClean="0">
                <a:hlinkClick r:id="rId2" action="ppaction://hlinkfile"/>
              </a:rPr>
              <a:t>本機捷徑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3"/>
              </a:rPr>
              <a:t>網路連結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拯救百萬兒童的簡單</a:t>
            </a:r>
            <a:r>
              <a:rPr lang="zh-TW" altLang="en-US" dirty="0" smtClean="0"/>
              <a:t>設計</a:t>
            </a:r>
            <a:r>
              <a:rPr lang="en-US" altLang="zh-TW" dirty="0" smtClean="0"/>
              <a:t>(15’40’’)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事實存在於更仔細的觀察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如果用腦袋思考，就可以救人，你做不做？</a:t>
            </a:r>
            <a:endParaRPr lang="en-US" altLang="zh-TW" dirty="0" smtClean="0"/>
          </a:p>
          <a:p>
            <a:pPr lvl="1"/>
            <a:r>
              <a:rPr lang="zh-TW" altLang="en-US" dirty="0" smtClean="0">
                <a:hlinkClick r:id="rId2" action="ppaction://hlinkfile"/>
              </a:rPr>
              <a:t>本</a:t>
            </a:r>
            <a:r>
              <a:rPr lang="zh-TW" altLang="en-US" dirty="0" smtClean="0">
                <a:hlinkClick r:id="rId2" action="ppaction://hlinkfile"/>
              </a:rPr>
              <a:t>機捷徑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3"/>
              </a:rPr>
              <a:t>網路連結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這學期你有想要認證嗎？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r>
              <a:rPr lang="zh-TW" altLang="en-US" dirty="0" smtClean="0">
                <a:solidFill>
                  <a:srgbClr val="FFFF00"/>
                </a:solidFill>
              </a:rPr>
              <a:t>說說自己想要認證的項目？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r>
              <a:rPr lang="zh-TW" altLang="en-US" dirty="0" smtClean="0">
                <a:solidFill>
                  <a:srgbClr val="FFFF00"/>
                </a:solidFill>
              </a:rPr>
              <a:t>自己要如何準備？</a:t>
            </a:r>
            <a:endParaRPr lang="en-US" altLang="zh-TW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總結報告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本週小組工作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下週小組預定工作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3143</TotalTime>
  <Words>123</Words>
  <Application>Microsoft Office PowerPoint</Application>
  <PresentationFormat>如螢幕大小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科技</vt:lpstr>
      <vt:lpstr>微笑的綠色人生 第五課</vt:lpstr>
      <vt:lpstr>課程重點</vt:lpstr>
      <vt:lpstr>課程重點</vt:lpstr>
      <vt:lpstr>課程重點</vt:lpstr>
      <vt:lpstr>課程重點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微笑的綠色人生 第一課</dc:title>
  <cp:lastModifiedBy>人文國民中小學</cp:lastModifiedBy>
  <cp:revision>17</cp:revision>
  <dcterms:modified xsi:type="dcterms:W3CDTF">2010-09-12T17:47:18Z</dcterms:modified>
</cp:coreProperties>
</file>