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2010/8/30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hYswV33Qg0" TargetMode="External"/><Relationship Id="rId2" Type="http://schemas.openxmlformats.org/officeDocument/2006/relationships/hyperlink" Target="&#25463;&#24465;%20-%20%20&#29942;&#35037;&#27700;&#30340;&#25925;&#20107;.flv.l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sYJK__WoTvc" TargetMode="External"/><Relationship Id="rId4" Type="http://schemas.openxmlformats.org/officeDocument/2006/relationships/hyperlink" Target="&#25463;&#24465;%20-%20%20&#32858;&#27801;&#25104;&#22612;&#30340;&#24819;&#20687;.flv.l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596" y="2857496"/>
            <a:ext cx="6480048" cy="1571636"/>
          </a:xfrm>
        </p:spPr>
        <p:txBody>
          <a:bodyPr/>
          <a:lstStyle/>
          <a:p>
            <a:r>
              <a:rPr lang="zh-TW" altLang="en-US" dirty="0" smtClean="0"/>
              <a:t>微笑的綠色人生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第三課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440852"/>
          </a:xfrm>
        </p:spPr>
        <p:txBody>
          <a:bodyPr/>
          <a:lstStyle/>
          <a:p>
            <a:r>
              <a:rPr lang="zh-TW" altLang="en-US" dirty="0" smtClean="0"/>
              <a:t>廖修毅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課程重點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讀</a:t>
            </a:r>
            <a:r>
              <a:rPr lang="zh-TW" altLang="en-US" dirty="0" smtClean="0">
                <a:solidFill>
                  <a:srgbClr val="FFFF00"/>
                </a:solidFill>
              </a:rPr>
              <a:t>「當孩子會問</a:t>
            </a:r>
            <a:r>
              <a:rPr lang="zh-TW" altLang="en-US" dirty="0" smtClean="0">
                <a:solidFill>
                  <a:srgbClr val="FFFF00"/>
                </a:solidFill>
              </a:rPr>
              <a:t>問題，</a:t>
            </a:r>
            <a:r>
              <a:rPr lang="zh-TW" altLang="en-US" dirty="0" smtClean="0">
                <a:solidFill>
                  <a:srgbClr val="FFFF00"/>
                </a:solidFill>
              </a:rPr>
              <a:t>問題已經解決一半</a:t>
            </a:r>
            <a:r>
              <a:rPr lang="zh-TW" altLang="en-US" dirty="0" smtClean="0">
                <a:solidFill>
                  <a:srgbClr val="FFFF00"/>
                </a:solidFill>
              </a:rPr>
              <a:t>」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lvl="1"/>
            <a:r>
              <a:rPr lang="zh-TW" altLang="en-US" dirty="0" smtClean="0"/>
              <a:t>請將文章中，你認為的生詞圈起來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請針對你現在的專題，提出至少五個問題</a:t>
            </a:r>
            <a:r>
              <a:rPr lang="zh-TW" altLang="en-US" dirty="0" smtClean="0">
                <a:solidFill>
                  <a:srgbClr val="FFFF00"/>
                </a:solidFill>
              </a:rPr>
              <a:t>（本週作業）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/>
              <a:t>繼續進行專題的討論、</a:t>
            </a:r>
            <a:r>
              <a:rPr lang="zh-TW" altLang="en-US" dirty="0" smtClean="0"/>
              <a:t>設計、工作</a:t>
            </a:r>
            <a:r>
              <a:rPr lang="zh-TW" altLang="en-US" dirty="0" smtClean="0"/>
              <a:t>、</a:t>
            </a:r>
            <a:r>
              <a:rPr lang="en-US" altLang="zh-TW" smtClean="0"/>
              <a:t>…</a:t>
            </a:r>
            <a:endParaRPr lang="en-US" altLang="zh-TW" dirty="0" smtClean="0"/>
          </a:p>
          <a:p>
            <a:r>
              <a:rPr lang="zh-TW" altLang="en-US" dirty="0" smtClean="0"/>
              <a:t>瓶裝</a:t>
            </a:r>
            <a:r>
              <a:rPr lang="zh-TW" altLang="en-US" dirty="0" smtClean="0"/>
              <a:t>水的</a:t>
            </a:r>
            <a:r>
              <a:rPr lang="zh-TW" altLang="en-US" dirty="0" smtClean="0"/>
              <a:t>故事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2" action="ppaction://hlinkfile"/>
              </a:rPr>
              <a:t>本機</a:t>
            </a:r>
            <a:r>
              <a:rPr lang="zh-TW" altLang="en-US" dirty="0" smtClean="0">
                <a:hlinkClick r:id="rId2" action="ppaction://hlinkfile"/>
              </a:rPr>
              <a:t>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3"/>
              </a:rPr>
              <a:t>網路連結</a:t>
            </a:r>
            <a:endParaRPr lang="en-US" altLang="zh-TW" dirty="0" smtClean="0"/>
          </a:p>
          <a:p>
            <a:r>
              <a:rPr lang="zh-TW" altLang="en-US" dirty="0" smtClean="0"/>
              <a:t>聚沙成塔</a:t>
            </a:r>
            <a:r>
              <a:rPr lang="zh-TW" altLang="en-US" dirty="0" smtClean="0"/>
              <a:t>的</a:t>
            </a:r>
            <a:r>
              <a:rPr lang="zh-TW" altLang="en-US" dirty="0" smtClean="0"/>
              <a:t>想像</a:t>
            </a:r>
            <a:endParaRPr lang="en-US" altLang="zh-TW" dirty="0" smtClean="0"/>
          </a:p>
          <a:p>
            <a:pPr lvl="1"/>
            <a:r>
              <a:rPr lang="zh-TW" altLang="en-US" dirty="0" smtClean="0">
                <a:hlinkClick r:id="rId4" action="ppaction://hlinkfile"/>
              </a:rPr>
              <a:t>本機捷徑</a:t>
            </a:r>
            <a:r>
              <a:rPr lang="zh-TW" altLang="en-US" dirty="0" smtClean="0"/>
              <a:t> </a:t>
            </a:r>
            <a:r>
              <a:rPr lang="zh-TW" altLang="en-US" dirty="0" smtClean="0">
                <a:hlinkClick r:id="rId5"/>
              </a:rPr>
              <a:t>網路連結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p"/>
    </p:bld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3115</TotalTime>
  <Words>75</Words>
  <Application>Microsoft Office PowerPoint</Application>
  <PresentationFormat>如螢幕大小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科技</vt:lpstr>
      <vt:lpstr>微笑的綠色人生 第三課</vt:lpstr>
      <vt:lpstr>課程重點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微笑的綠色人生 第一課</dc:title>
  <cp:lastModifiedBy>人文國民中小學</cp:lastModifiedBy>
  <cp:revision>13</cp:revision>
  <dcterms:modified xsi:type="dcterms:W3CDTF">2010-08-30T01:00:21Z</dcterms:modified>
</cp:coreProperties>
</file>