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2010/8/24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2010/8/24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2010/8/24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2hCLDVbOSG0" TargetMode="External"/><Relationship Id="rId2" Type="http://schemas.openxmlformats.org/officeDocument/2006/relationships/hyperlink" Target="&#25463;&#24465;%20-%20%20Jane_McGonigal&#36938;&#25138;&#25913;&#35722;&#19990;&#30028;&#65288;&#20013;&#25991;&#65289;_(HQ).mp4.l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Ip0hG7FXVgs&amp;feature=related" TargetMode="External"/><Relationship Id="rId4" Type="http://schemas.openxmlformats.org/officeDocument/2006/relationships/hyperlink" Target="&#25463;&#24465;%20-%20%20&#27963;&#20986;&#20154;&#29983;&#30340;&#26997;&#33268;.flv.lnk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596" y="2857496"/>
            <a:ext cx="6480048" cy="1571636"/>
          </a:xfrm>
        </p:spPr>
        <p:txBody>
          <a:bodyPr/>
          <a:lstStyle/>
          <a:p>
            <a:r>
              <a:rPr lang="zh-TW" altLang="en-US" dirty="0" smtClean="0"/>
              <a:t>微笑的綠色人生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第二課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440852"/>
          </a:xfrm>
        </p:spPr>
        <p:txBody>
          <a:bodyPr/>
          <a:lstStyle/>
          <a:p>
            <a:r>
              <a:rPr lang="zh-TW" altLang="en-US" dirty="0" smtClean="0"/>
              <a:t>廖修毅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遊戲改變世界 </a:t>
            </a:r>
            <a:r>
              <a:rPr lang="en-US" altLang="zh-TW" dirty="0" smtClean="0"/>
              <a:t>Jane </a:t>
            </a:r>
            <a:r>
              <a:rPr lang="en-US" altLang="zh-TW" dirty="0" err="1" smtClean="0"/>
              <a:t>McGonigal</a:t>
            </a:r>
            <a:endParaRPr lang="en-US" altLang="zh-TW" dirty="0" smtClean="0"/>
          </a:p>
          <a:p>
            <a:pPr lvl="1"/>
            <a:r>
              <a:rPr lang="zh-TW" altLang="en-US" dirty="0" smtClean="0">
                <a:hlinkClick r:id="rId2" action="ppaction://hlinkfile"/>
              </a:rPr>
              <a:t>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3"/>
              </a:rPr>
              <a:t>遊戲改變世界</a:t>
            </a:r>
            <a:endParaRPr lang="en-US" altLang="zh-TW" dirty="0" smtClean="0"/>
          </a:p>
          <a:p>
            <a:r>
              <a:rPr lang="zh-TW" altLang="en-US" dirty="0" smtClean="0"/>
              <a:t>活出人生的極致 </a:t>
            </a:r>
            <a:endParaRPr lang="en-US" altLang="zh-TW" dirty="0" smtClean="0"/>
          </a:p>
          <a:p>
            <a:pPr lvl="1"/>
            <a:r>
              <a:rPr lang="zh-TW" altLang="en-US" dirty="0" smtClean="0">
                <a:hlinkClick r:id="rId4" action="ppaction://hlinkfile"/>
              </a:rPr>
              <a:t>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5"/>
              </a:rPr>
              <a:t>活出人生的極致</a:t>
            </a:r>
            <a:endParaRPr lang="en-US" altLang="zh-TW" dirty="0" smtClean="0"/>
          </a:p>
          <a:p>
            <a:r>
              <a:rPr lang="zh-TW" altLang="en-US" dirty="0" smtClean="0"/>
              <a:t>浮力的計算</a:t>
            </a:r>
            <a:endParaRPr lang="en-US" altLang="zh-TW" dirty="0" smtClean="0"/>
          </a:p>
          <a:p>
            <a:r>
              <a:rPr lang="zh-TW" altLang="en-US" dirty="0" smtClean="0"/>
              <a:t>計畫的研擬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浮力的計算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浮力與排開水的體積有關嗎？</a:t>
            </a:r>
            <a:endParaRPr lang="en-US" altLang="zh-TW" dirty="0" smtClean="0"/>
          </a:p>
          <a:p>
            <a:r>
              <a:rPr lang="zh-TW" altLang="en-US" dirty="0" smtClean="0"/>
              <a:t>比較</a:t>
            </a:r>
            <a:r>
              <a:rPr lang="zh-TW" altLang="en-US" dirty="0" smtClean="0"/>
              <a:t>一下扁扁的塑膠袋與鼓鼓的塑膠袋，哪一個比較容易放到水裡面？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計畫的研擬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人、事、時、地、物</a:t>
            </a:r>
          </a:p>
          <a:p>
            <a:r>
              <a:rPr lang="en-US" altLang="zh-TW" dirty="0" smtClean="0"/>
              <a:t>Who</a:t>
            </a:r>
            <a:r>
              <a:rPr lang="en-US" altLang="zh-TW" dirty="0" smtClean="0"/>
              <a:t>, What, When, Where, Why, </a:t>
            </a:r>
            <a:r>
              <a:rPr lang="en-US" altLang="zh-TW" dirty="0" smtClean="0"/>
              <a:t>How</a:t>
            </a:r>
          </a:p>
          <a:p>
            <a:r>
              <a:rPr lang="zh-TW" altLang="en-US" dirty="0" smtClean="0"/>
              <a:t>要做什麼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 smtClean="0"/>
              <a:t>誰做什麼？（分工）</a:t>
            </a:r>
            <a:endParaRPr lang="en-US" altLang="zh-TW" dirty="0" smtClean="0"/>
          </a:p>
          <a:p>
            <a:r>
              <a:rPr lang="zh-TW" altLang="en-US" dirty="0" smtClean="0"/>
              <a:t>多久做好</a:t>
            </a:r>
            <a:r>
              <a:rPr lang="zh-TW" altLang="en-US" dirty="0" smtClean="0"/>
              <a:t>？（時間點、進度）</a:t>
            </a:r>
            <a:endParaRPr lang="en-US" altLang="zh-TW" dirty="0" smtClean="0"/>
          </a:p>
          <a:p>
            <a:r>
              <a:rPr lang="zh-TW" altLang="en-US" dirty="0" smtClean="0"/>
              <a:t>在</a:t>
            </a:r>
            <a:r>
              <a:rPr lang="zh-TW" altLang="en-US" dirty="0" smtClean="0"/>
              <a:t>哪裡執行？</a:t>
            </a:r>
            <a:endParaRPr lang="en-US" altLang="zh-TW" dirty="0" smtClean="0"/>
          </a:p>
          <a:p>
            <a:r>
              <a:rPr lang="zh-TW" altLang="en-US" dirty="0" smtClean="0"/>
              <a:t>為何要這樣做？（目的）</a:t>
            </a:r>
            <a:endParaRPr lang="en-US" altLang="zh-TW" dirty="0" smtClean="0"/>
          </a:p>
          <a:p>
            <a:r>
              <a:rPr lang="zh-TW" altLang="en-US" dirty="0" smtClean="0"/>
              <a:t>要如何做？（技術、能力、資源、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）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2677</TotalTime>
  <Words>136</Words>
  <Application>Microsoft Office PowerPoint</Application>
  <PresentationFormat>如螢幕大小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科技</vt:lpstr>
      <vt:lpstr>微笑的綠色人生 第二課</vt:lpstr>
      <vt:lpstr>課程重點</vt:lpstr>
      <vt:lpstr>浮力的計算</vt:lpstr>
      <vt:lpstr>計畫的研擬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微笑的綠色人生 第一課</dc:title>
  <cp:lastModifiedBy>人文國民中小學</cp:lastModifiedBy>
  <cp:revision>10</cp:revision>
  <dcterms:modified xsi:type="dcterms:W3CDTF">2010-08-24T09:15:00Z</dcterms:modified>
</cp:coreProperties>
</file>