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7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0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2010/8/18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2010/8/18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2010/8/18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clmN6GiSdQ" TargetMode="External"/><Relationship Id="rId2" Type="http://schemas.openxmlformats.org/officeDocument/2006/relationships/hyperlink" Target="&#25463;&#24465;%20-%20%202012&#19990;&#30028;&#26411;&#26085;&#24291;&#21578;.flv.l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ewsTnQBK_tw" TargetMode="External"/><Relationship Id="rId4" Type="http://schemas.openxmlformats.org/officeDocument/2006/relationships/hyperlink" Target="&#25463;&#24465;%20-%20%20&#24190;&#31859;_&#27491;&#36000;2&#24230;C.flv.ln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RdVfmnFx0Y" TargetMode="External"/><Relationship Id="rId2" Type="http://schemas.openxmlformats.org/officeDocument/2006/relationships/hyperlink" Target="&#25463;&#24465;%20-%20%20&#24478;&#32160;&#33394;&#31185;&#25216;&#30475;&#25937;&#36118;&#33287;&#29554;&#21033;.flv.l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kZ3laXJB9YM" TargetMode="External"/><Relationship Id="rId4" Type="http://schemas.openxmlformats.org/officeDocument/2006/relationships/hyperlink" Target="&#25463;&#24465;%20-%20%20Paul_Stamets&#34321;&#33735;&#21487;&#20197;&#25327;&#25937;&#19990;&#30028;&#30340;&#20845;&#31278;&#26041;&#24335;&#65288;&#20013;&#25991;&#65289;_(HQ).mp4.ln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KdMfDCq_MM" TargetMode="External"/><Relationship Id="rId2" Type="http://schemas.openxmlformats.org/officeDocument/2006/relationships/hyperlink" Target="&#25463;&#24465;%20-%20%20&#36681;&#35722;&#33267;&#28961;&#30707;&#27833;&#19990;&#30028;-Rob_Hopkins-_Transition_to_a_world_without_oil&#65288;&#20013;&#25991;&#65289;_(HQ).mp4.l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one.haiguinet.com/tfs/zone_article.php?p=12709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微笑的綠色人生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第一課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143380"/>
            <a:ext cx="6400800" cy="940918"/>
          </a:xfrm>
        </p:spPr>
        <p:txBody>
          <a:bodyPr/>
          <a:lstStyle/>
          <a:p>
            <a:r>
              <a:rPr lang="zh-TW" altLang="en-US" dirty="0" smtClean="0"/>
              <a:t>廖修毅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以</a:t>
            </a:r>
            <a:r>
              <a:rPr lang="zh-TW" altLang="en-US" b="1" dirty="0" smtClean="0"/>
              <a:t>分組方式</a:t>
            </a:r>
            <a:r>
              <a:rPr lang="zh-TW" altLang="en-US" dirty="0" smtClean="0"/>
              <a:t>進行課程，每組</a:t>
            </a:r>
            <a:r>
              <a:rPr lang="zh-TW" altLang="en-US" b="1" dirty="0" smtClean="0"/>
              <a:t>三至五人</a:t>
            </a:r>
            <a:r>
              <a:rPr lang="zh-TW" altLang="en-US" dirty="0" smtClean="0"/>
              <a:t>。</a:t>
            </a:r>
            <a:endParaRPr lang="en-US" altLang="zh-TW" b="1" dirty="0" smtClean="0"/>
          </a:p>
          <a:p>
            <a:r>
              <a:rPr lang="zh-TW" altLang="en-US" b="1" dirty="0" smtClean="0"/>
              <a:t>設計</a:t>
            </a:r>
            <a:r>
              <a:rPr lang="zh-TW" altLang="en-US" dirty="0" smtClean="0"/>
              <a:t>一個可以執行的</a:t>
            </a:r>
            <a:r>
              <a:rPr lang="zh-TW" altLang="en-US" b="1" dirty="0" smtClean="0"/>
              <a:t>主題或是計畫</a:t>
            </a:r>
            <a:r>
              <a:rPr lang="zh-TW" altLang="en-US" dirty="0" smtClean="0"/>
              <a:t>，並且</a:t>
            </a:r>
            <a:r>
              <a:rPr lang="zh-TW" altLang="en-US" b="1" dirty="0" smtClean="0"/>
              <a:t>實現</a:t>
            </a:r>
            <a:r>
              <a:rPr lang="zh-TW" altLang="en-US" dirty="0" smtClean="0"/>
              <a:t>它！</a:t>
            </a:r>
            <a:endParaRPr lang="en-US" altLang="zh-TW" dirty="0" smtClean="0"/>
          </a:p>
          <a:p>
            <a:r>
              <a:rPr lang="zh-TW" altLang="en-US" b="1" dirty="0" smtClean="0"/>
              <a:t>蒐集資料、消化資料、整理資料、運用、展現</a:t>
            </a:r>
          </a:p>
          <a:p>
            <a:r>
              <a:rPr lang="zh-TW" altLang="en-US" dirty="0" smtClean="0"/>
              <a:t>可以</a:t>
            </a:r>
            <a:r>
              <a:rPr lang="zh-TW" altLang="en-US" b="1" dirty="0" smtClean="0"/>
              <a:t>蒐集與追蹤</a:t>
            </a:r>
            <a:r>
              <a:rPr lang="zh-TW" altLang="en-US" dirty="0" smtClean="0"/>
              <a:t>目前世界上正在執行的</a:t>
            </a:r>
            <a:r>
              <a:rPr lang="zh-TW" altLang="en-US" b="1" dirty="0" smtClean="0"/>
              <a:t>科學專案</a:t>
            </a:r>
            <a:r>
              <a:rPr lang="zh-TW" altLang="en-US" dirty="0" smtClean="0"/>
              <a:t>或</a:t>
            </a:r>
            <a:r>
              <a:rPr lang="zh-TW" altLang="en-US" b="1" dirty="0" smtClean="0"/>
              <a:t>調查研究</a:t>
            </a:r>
            <a:r>
              <a:rPr lang="zh-TW" altLang="en-US" dirty="0" smtClean="0"/>
              <a:t>，每週</a:t>
            </a:r>
            <a:r>
              <a:rPr lang="zh-TW" altLang="en-US" b="1" dirty="0" smtClean="0"/>
              <a:t>分享</a:t>
            </a:r>
            <a:r>
              <a:rPr lang="zh-TW" altLang="en-US" dirty="0" smtClean="0"/>
              <a:t>其</a:t>
            </a:r>
            <a:r>
              <a:rPr lang="zh-TW" altLang="en-US" b="1" dirty="0" smtClean="0"/>
              <a:t>進度與看法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規劃</a:t>
            </a:r>
            <a:r>
              <a:rPr lang="zh-TW" altLang="en-US" b="1" dirty="0" smtClean="0">
                <a:solidFill>
                  <a:srgbClr val="FFFF00"/>
                </a:solidFill>
              </a:rPr>
              <a:t>校外教學</a:t>
            </a:r>
            <a:r>
              <a:rPr lang="zh-TW" altLang="en-US" dirty="0" smtClean="0"/>
              <a:t>計畫，並執行之。（說服別人也是一種關鍵能力）</a:t>
            </a:r>
          </a:p>
          <a:p>
            <a:r>
              <a:rPr lang="zh-TW" altLang="en-US" dirty="0" smtClean="0"/>
              <a:t>每週都要進行</a:t>
            </a:r>
            <a:r>
              <a:rPr lang="zh-TW" altLang="en-US" b="1" dirty="0" smtClean="0"/>
              <a:t>小組分享</a:t>
            </a:r>
            <a:r>
              <a:rPr lang="zh-TW" altLang="en-US" dirty="0" smtClean="0"/>
              <a:t>與</a:t>
            </a:r>
            <a:r>
              <a:rPr lang="zh-TW" altLang="en-US" b="1" dirty="0" smtClean="0"/>
              <a:t>回饋</a:t>
            </a:r>
            <a:r>
              <a:rPr lang="zh-TW" altLang="en-US" dirty="0" smtClean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以</a:t>
            </a:r>
            <a:r>
              <a:rPr lang="zh-TW" altLang="en-US" b="1" dirty="0" smtClean="0"/>
              <a:t>分組方式</a:t>
            </a:r>
            <a:r>
              <a:rPr lang="zh-TW" altLang="en-US" dirty="0" smtClean="0"/>
              <a:t>進行課程，每組</a:t>
            </a:r>
            <a:r>
              <a:rPr lang="zh-TW" altLang="en-US" b="1" dirty="0" smtClean="0"/>
              <a:t>三至五人</a:t>
            </a:r>
            <a:r>
              <a:rPr lang="zh-TW" altLang="en-US" dirty="0" smtClean="0"/>
              <a:t>。</a:t>
            </a:r>
            <a:endParaRPr lang="en-US" altLang="zh-TW" b="1" dirty="0" smtClean="0"/>
          </a:p>
          <a:p>
            <a:r>
              <a:rPr lang="zh-TW" altLang="en-US" b="1" dirty="0" smtClean="0"/>
              <a:t>設計</a:t>
            </a:r>
            <a:r>
              <a:rPr lang="zh-TW" altLang="en-US" dirty="0" smtClean="0"/>
              <a:t>一個可以執行的</a:t>
            </a:r>
            <a:r>
              <a:rPr lang="zh-TW" altLang="en-US" b="1" dirty="0" smtClean="0"/>
              <a:t>主題或是計畫</a:t>
            </a:r>
            <a:r>
              <a:rPr lang="zh-TW" altLang="en-US" dirty="0" smtClean="0"/>
              <a:t>，並且</a:t>
            </a:r>
            <a:r>
              <a:rPr lang="zh-TW" altLang="en-US" b="1" dirty="0" smtClean="0"/>
              <a:t>實現</a:t>
            </a:r>
            <a:r>
              <a:rPr lang="zh-TW" altLang="en-US" dirty="0" smtClean="0"/>
              <a:t>它！</a:t>
            </a:r>
            <a:endParaRPr lang="en-US" altLang="zh-TW" dirty="0" smtClean="0"/>
          </a:p>
          <a:p>
            <a:r>
              <a:rPr lang="zh-TW" altLang="en-US" b="1" dirty="0" smtClean="0"/>
              <a:t>蒐集資料、消化資料、整理資料、運用、展現</a:t>
            </a:r>
          </a:p>
          <a:p>
            <a:r>
              <a:rPr lang="zh-TW" altLang="en-US" dirty="0" smtClean="0"/>
              <a:t>可以</a:t>
            </a:r>
            <a:r>
              <a:rPr lang="zh-TW" altLang="en-US" b="1" dirty="0" smtClean="0"/>
              <a:t>蒐集與追蹤</a:t>
            </a:r>
            <a:r>
              <a:rPr lang="zh-TW" altLang="en-US" dirty="0" smtClean="0"/>
              <a:t>目前世界上正在執行的</a:t>
            </a:r>
            <a:r>
              <a:rPr lang="zh-TW" altLang="en-US" b="1" dirty="0" smtClean="0"/>
              <a:t>科學專案</a:t>
            </a:r>
            <a:r>
              <a:rPr lang="zh-TW" altLang="en-US" dirty="0" smtClean="0"/>
              <a:t>或</a:t>
            </a:r>
            <a:r>
              <a:rPr lang="zh-TW" altLang="en-US" b="1" dirty="0" smtClean="0"/>
              <a:t>調查研究</a:t>
            </a:r>
            <a:r>
              <a:rPr lang="zh-TW" altLang="en-US" dirty="0" smtClean="0"/>
              <a:t>，每週</a:t>
            </a:r>
            <a:r>
              <a:rPr lang="zh-TW" altLang="en-US" b="1" dirty="0" smtClean="0"/>
              <a:t>分享</a:t>
            </a:r>
            <a:r>
              <a:rPr lang="zh-TW" altLang="en-US" dirty="0" smtClean="0"/>
              <a:t>其</a:t>
            </a:r>
            <a:r>
              <a:rPr lang="zh-TW" altLang="en-US" b="1" dirty="0" smtClean="0"/>
              <a:t>進度與看法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規劃</a:t>
            </a:r>
            <a:r>
              <a:rPr lang="zh-TW" altLang="en-US" b="1" dirty="0" smtClean="0"/>
              <a:t>校外教學</a:t>
            </a:r>
            <a:r>
              <a:rPr lang="zh-TW" altLang="en-US" dirty="0" smtClean="0"/>
              <a:t>計畫，並執行之。（說服別人也是一種關鍵能力）</a:t>
            </a:r>
          </a:p>
          <a:p>
            <a:r>
              <a:rPr lang="zh-TW" altLang="en-US" dirty="0" smtClean="0"/>
              <a:t>每週都要進行</a:t>
            </a:r>
            <a:r>
              <a:rPr lang="zh-TW" altLang="en-US" b="1" dirty="0" smtClean="0">
                <a:solidFill>
                  <a:srgbClr val="FFFF00"/>
                </a:solidFill>
              </a:rPr>
              <a:t>小組分享</a:t>
            </a:r>
            <a:r>
              <a:rPr lang="zh-TW" altLang="en-US" dirty="0" smtClean="0"/>
              <a:t>與</a:t>
            </a:r>
            <a:r>
              <a:rPr lang="zh-TW" altLang="en-US" b="1" dirty="0" smtClean="0">
                <a:solidFill>
                  <a:srgbClr val="FFFF00"/>
                </a:solidFill>
              </a:rPr>
              <a:t>回饋</a:t>
            </a:r>
            <a:r>
              <a:rPr lang="zh-TW" altLang="en-US" dirty="0" smtClean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執行計畫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每組規劃一個計畫，並於這</a:t>
            </a:r>
            <a:r>
              <a:rPr lang="zh-TW" altLang="en-US" smtClean="0"/>
              <a:t>學期間，逐步去實現它！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現在的地球，有病嗎？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hlinkClick r:id="rId2" action="ppaction://hlinkfile"/>
              </a:rPr>
              <a:t>捷徑</a:t>
            </a:r>
            <a:r>
              <a:rPr lang="zh-TW" altLang="en-US" dirty="0" smtClean="0"/>
              <a:t> </a:t>
            </a:r>
            <a:r>
              <a:rPr lang="en-US" altLang="zh-TW" dirty="0" smtClean="0">
                <a:hlinkClick r:id="rId3"/>
              </a:rPr>
              <a:t>2012</a:t>
            </a:r>
            <a:r>
              <a:rPr lang="zh-TW" altLang="en-US" smtClean="0">
                <a:hlinkClick r:id="rId3"/>
              </a:rPr>
              <a:t>世界末日電影預告</a:t>
            </a:r>
            <a:endParaRPr lang="en-US" altLang="zh-TW" dirty="0" smtClean="0"/>
          </a:p>
          <a:p>
            <a:r>
              <a:rPr lang="zh-TW" altLang="en-US" dirty="0" smtClean="0">
                <a:hlinkClick r:id="rId4" action="ppaction://hlinkfile"/>
              </a:rPr>
              <a:t>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5"/>
              </a:rPr>
              <a:t>正負二度</a:t>
            </a:r>
            <a:r>
              <a:rPr lang="en-US" altLang="zh-TW" dirty="0" smtClean="0">
                <a:hlinkClick r:id="rId5"/>
              </a:rPr>
              <a:t>C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怎麼辦？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TED </a:t>
            </a:r>
            <a:r>
              <a:rPr lang="zh-TW" altLang="en-US" dirty="0" smtClean="0"/>
              <a:t>論壇</a:t>
            </a:r>
            <a:endParaRPr lang="en-US" altLang="zh-TW" dirty="0" smtClean="0">
              <a:hlinkClick r:id="rId2" action="ppaction://hlinkfile"/>
            </a:endParaRPr>
          </a:p>
          <a:p>
            <a:pPr lvl="1"/>
            <a:r>
              <a:rPr lang="zh-TW" altLang="en-US" dirty="0" smtClean="0">
                <a:hlinkClick r:id="rId2" action="ppaction://hlinkfile"/>
              </a:rPr>
              <a:t>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3"/>
              </a:rPr>
              <a:t>從綠色科技看救贖與獲利</a:t>
            </a:r>
            <a:endParaRPr lang="en-US" altLang="zh-TW" dirty="0" smtClean="0"/>
          </a:p>
          <a:p>
            <a:pPr lvl="1"/>
            <a:r>
              <a:rPr lang="zh-TW" altLang="en-US" dirty="0" smtClean="0">
                <a:hlinkClick r:id="rId4" action="ppaction://hlinkfile"/>
              </a:rPr>
              <a:t>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5"/>
              </a:rPr>
              <a:t>蘑菇可以拯救世界的六種方式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怎麼辦？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方法</a:t>
            </a:r>
            <a:endParaRPr lang="en-US" altLang="zh-TW" dirty="0" smtClean="0"/>
          </a:p>
          <a:p>
            <a:pPr lvl="1"/>
            <a:r>
              <a:rPr lang="zh-TW" altLang="en-US" dirty="0" smtClean="0">
                <a:hlinkClick r:id="rId2" action="ppaction://hlinkfile"/>
              </a:rPr>
              <a:t>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3"/>
              </a:rPr>
              <a:t>轉變至無石油世界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寶特瓶船 </a:t>
            </a:r>
            <a:r>
              <a:rPr lang="en-US" altLang="zh-TW" dirty="0" smtClean="0">
                <a:hlinkClick r:id="rId4"/>
              </a:rPr>
              <a:t>http://zone.haiguinet.com/tfs/zone_article.php?p=127090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從自己做起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課程目的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以</a:t>
            </a:r>
            <a:r>
              <a:rPr lang="zh-TW" altLang="en-US" b="1" dirty="0" smtClean="0">
                <a:solidFill>
                  <a:srgbClr val="FFFF00"/>
                </a:solidFill>
              </a:rPr>
              <a:t>快樂</a:t>
            </a:r>
            <a:r>
              <a:rPr lang="zh-TW" altLang="en-US" b="1" dirty="0" smtClean="0"/>
              <a:t>、</a:t>
            </a:r>
            <a:r>
              <a:rPr lang="zh-TW" altLang="en-US" b="1" dirty="0" smtClean="0">
                <a:solidFill>
                  <a:srgbClr val="FFFF00"/>
                </a:solidFill>
              </a:rPr>
              <a:t>有趣</a:t>
            </a:r>
            <a:r>
              <a:rPr lang="zh-TW" altLang="en-US" dirty="0" smtClean="0"/>
              <a:t>的態度，去開創一個</a:t>
            </a:r>
            <a:r>
              <a:rPr lang="zh-TW" altLang="en-US" b="1" dirty="0" smtClean="0">
                <a:solidFill>
                  <a:srgbClr val="FFFF00"/>
                </a:solidFill>
              </a:rPr>
              <a:t>永續</a:t>
            </a:r>
            <a:r>
              <a:rPr lang="zh-TW" altLang="en-US" dirty="0" smtClean="0"/>
              <a:t>且</a:t>
            </a:r>
            <a:r>
              <a:rPr lang="zh-TW" altLang="en-US" b="1" dirty="0" smtClean="0">
                <a:solidFill>
                  <a:srgbClr val="FFFF00"/>
                </a:solidFill>
              </a:rPr>
              <a:t>令人愉悅</a:t>
            </a:r>
            <a:r>
              <a:rPr lang="zh-TW" altLang="en-US" dirty="0" smtClean="0"/>
              <a:t>的</a:t>
            </a:r>
            <a:r>
              <a:rPr lang="zh-TW" altLang="en-US" b="1" dirty="0" smtClean="0">
                <a:solidFill>
                  <a:srgbClr val="FFFF00"/>
                </a:solidFill>
              </a:rPr>
              <a:t>人生</a:t>
            </a:r>
            <a:r>
              <a:rPr lang="zh-TW" altLang="en-US" dirty="0" smtClean="0"/>
              <a:t>與</a:t>
            </a:r>
            <a:r>
              <a:rPr lang="zh-TW" altLang="en-US" b="1" dirty="0" smtClean="0">
                <a:solidFill>
                  <a:srgbClr val="FFFF00"/>
                </a:solidFill>
              </a:rPr>
              <a:t>環境</a:t>
            </a:r>
            <a:endParaRPr lang="zh-TW" alt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以</a:t>
            </a:r>
            <a:r>
              <a:rPr lang="zh-TW" altLang="en-US" b="1" dirty="0" smtClean="0">
                <a:solidFill>
                  <a:srgbClr val="FFFF00"/>
                </a:solidFill>
              </a:rPr>
              <a:t>分組方式</a:t>
            </a:r>
            <a:r>
              <a:rPr lang="zh-TW" altLang="en-US" dirty="0" smtClean="0"/>
              <a:t>進行課程，每組</a:t>
            </a:r>
            <a:r>
              <a:rPr lang="zh-TW" altLang="en-US" b="1" dirty="0" smtClean="0">
                <a:solidFill>
                  <a:srgbClr val="FFFF00"/>
                </a:solidFill>
              </a:rPr>
              <a:t>三至五人</a:t>
            </a:r>
            <a:r>
              <a:rPr lang="zh-TW" altLang="en-US" dirty="0" smtClean="0"/>
              <a:t>。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r>
              <a:rPr lang="zh-TW" altLang="en-US" b="1" dirty="0" smtClean="0"/>
              <a:t>設計</a:t>
            </a:r>
            <a:r>
              <a:rPr lang="zh-TW" altLang="en-US" dirty="0" smtClean="0"/>
              <a:t>一個可以執行的</a:t>
            </a:r>
            <a:r>
              <a:rPr lang="zh-TW" altLang="en-US" b="1" dirty="0" smtClean="0"/>
              <a:t>主題或是計畫</a:t>
            </a:r>
            <a:r>
              <a:rPr lang="zh-TW" altLang="en-US" dirty="0" smtClean="0"/>
              <a:t>，並且</a:t>
            </a:r>
            <a:r>
              <a:rPr lang="zh-TW" altLang="en-US" b="1" dirty="0" smtClean="0"/>
              <a:t>實現</a:t>
            </a:r>
            <a:r>
              <a:rPr lang="zh-TW" altLang="en-US" dirty="0" smtClean="0"/>
              <a:t>它！</a:t>
            </a:r>
            <a:endParaRPr lang="en-US" altLang="zh-TW" dirty="0" smtClean="0"/>
          </a:p>
          <a:p>
            <a:r>
              <a:rPr lang="zh-TW" altLang="en-US" b="1" dirty="0" smtClean="0"/>
              <a:t>蒐集資料、消化資料、整理資料、運用、展現</a:t>
            </a:r>
          </a:p>
          <a:p>
            <a:r>
              <a:rPr lang="zh-TW" altLang="en-US" dirty="0" smtClean="0"/>
              <a:t>可以</a:t>
            </a:r>
            <a:r>
              <a:rPr lang="zh-TW" altLang="en-US" b="1" dirty="0" smtClean="0"/>
              <a:t>蒐集與追蹤</a:t>
            </a:r>
            <a:r>
              <a:rPr lang="zh-TW" altLang="en-US" dirty="0" smtClean="0"/>
              <a:t>目前世界上正在執行的</a:t>
            </a:r>
            <a:r>
              <a:rPr lang="zh-TW" altLang="en-US" b="1" dirty="0" smtClean="0"/>
              <a:t>科學專案</a:t>
            </a:r>
            <a:r>
              <a:rPr lang="zh-TW" altLang="en-US" dirty="0" smtClean="0"/>
              <a:t>或</a:t>
            </a:r>
            <a:r>
              <a:rPr lang="zh-TW" altLang="en-US" b="1" dirty="0" smtClean="0"/>
              <a:t>調查研究</a:t>
            </a:r>
            <a:r>
              <a:rPr lang="zh-TW" altLang="en-US" dirty="0" smtClean="0"/>
              <a:t>，每週</a:t>
            </a:r>
            <a:r>
              <a:rPr lang="zh-TW" altLang="en-US" b="1" dirty="0" smtClean="0"/>
              <a:t>分享</a:t>
            </a:r>
            <a:r>
              <a:rPr lang="zh-TW" altLang="en-US" dirty="0" smtClean="0"/>
              <a:t>其</a:t>
            </a:r>
            <a:r>
              <a:rPr lang="zh-TW" altLang="en-US" b="1" dirty="0" smtClean="0"/>
              <a:t>進度與看法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規劃</a:t>
            </a:r>
            <a:r>
              <a:rPr lang="zh-TW" altLang="en-US" b="1" dirty="0" smtClean="0"/>
              <a:t>校外教學</a:t>
            </a:r>
            <a:r>
              <a:rPr lang="zh-TW" altLang="en-US" dirty="0" smtClean="0"/>
              <a:t>計畫，並執行之。（說服別人也是一種關鍵能力）</a:t>
            </a:r>
          </a:p>
          <a:p>
            <a:r>
              <a:rPr lang="zh-TW" altLang="en-US" dirty="0" smtClean="0"/>
              <a:t>每週都要進行</a:t>
            </a:r>
            <a:r>
              <a:rPr lang="zh-TW" altLang="en-US" b="1" dirty="0" smtClean="0"/>
              <a:t>小組分享</a:t>
            </a:r>
            <a:r>
              <a:rPr lang="zh-TW" altLang="en-US" dirty="0" smtClean="0"/>
              <a:t>與</a:t>
            </a:r>
            <a:r>
              <a:rPr lang="zh-TW" altLang="en-US" b="1" dirty="0" smtClean="0"/>
              <a:t>回饋</a:t>
            </a:r>
            <a:r>
              <a:rPr lang="zh-TW" altLang="en-US" dirty="0" smtClean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以</a:t>
            </a:r>
            <a:r>
              <a:rPr lang="zh-TW" altLang="en-US" b="1" dirty="0" smtClean="0"/>
              <a:t>分組方式</a:t>
            </a:r>
            <a:r>
              <a:rPr lang="zh-TW" altLang="en-US" dirty="0" smtClean="0"/>
              <a:t>進行課程，每組</a:t>
            </a:r>
            <a:r>
              <a:rPr lang="zh-TW" altLang="en-US" b="1" dirty="0" smtClean="0"/>
              <a:t>三至五人</a:t>
            </a:r>
            <a:r>
              <a:rPr lang="zh-TW" altLang="en-US" dirty="0" smtClean="0"/>
              <a:t>。</a:t>
            </a:r>
            <a:endParaRPr lang="en-US" altLang="zh-TW" b="1" dirty="0" smtClean="0"/>
          </a:p>
          <a:p>
            <a:r>
              <a:rPr lang="zh-TW" altLang="en-US" b="1" dirty="0" smtClean="0">
                <a:solidFill>
                  <a:srgbClr val="FFFF00"/>
                </a:solidFill>
              </a:rPr>
              <a:t>設計</a:t>
            </a:r>
            <a:r>
              <a:rPr lang="zh-TW" altLang="en-US" dirty="0" smtClean="0"/>
              <a:t>一個可以執行的</a:t>
            </a:r>
            <a:r>
              <a:rPr lang="zh-TW" altLang="en-US" b="1" dirty="0" smtClean="0">
                <a:solidFill>
                  <a:srgbClr val="FFFF00"/>
                </a:solidFill>
              </a:rPr>
              <a:t>主題或是計畫</a:t>
            </a:r>
            <a:r>
              <a:rPr lang="zh-TW" altLang="en-US" dirty="0" smtClean="0"/>
              <a:t>，並且</a:t>
            </a:r>
            <a:r>
              <a:rPr lang="zh-TW" altLang="en-US" b="1" dirty="0" smtClean="0">
                <a:solidFill>
                  <a:srgbClr val="FFFF00"/>
                </a:solidFill>
              </a:rPr>
              <a:t>實現</a:t>
            </a:r>
            <a:r>
              <a:rPr lang="zh-TW" altLang="en-US" dirty="0" smtClean="0"/>
              <a:t>它！</a:t>
            </a:r>
            <a:endParaRPr lang="en-US" altLang="zh-TW" dirty="0" smtClean="0"/>
          </a:p>
          <a:p>
            <a:r>
              <a:rPr lang="zh-TW" altLang="en-US" b="1" dirty="0" smtClean="0"/>
              <a:t>蒐集資料、消化資料、整理資料、運用、展現</a:t>
            </a:r>
          </a:p>
          <a:p>
            <a:r>
              <a:rPr lang="zh-TW" altLang="en-US" dirty="0" smtClean="0"/>
              <a:t>可以</a:t>
            </a:r>
            <a:r>
              <a:rPr lang="zh-TW" altLang="en-US" b="1" dirty="0" smtClean="0"/>
              <a:t>蒐集與追蹤</a:t>
            </a:r>
            <a:r>
              <a:rPr lang="zh-TW" altLang="en-US" dirty="0" smtClean="0"/>
              <a:t>目前世界上正在執行的</a:t>
            </a:r>
            <a:r>
              <a:rPr lang="zh-TW" altLang="en-US" b="1" dirty="0" smtClean="0"/>
              <a:t>科學專案</a:t>
            </a:r>
            <a:r>
              <a:rPr lang="zh-TW" altLang="en-US" dirty="0" smtClean="0"/>
              <a:t>或</a:t>
            </a:r>
            <a:r>
              <a:rPr lang="zh-TW" altLang="en-US" b="1" dirty="0" smtClean="0"/>
              <a:t>調查研究</a:t>
            </a:r>
            <a:r>
              <a:rPr lang="zh-TW" altLang="en-US" dirty="0" smtClean="0"/>
              <a:t>，每週</a:t>
            </a:r>
            <a:r>
              <a:rPr lang="zh-TW" altLang="en-US" b="1" dirty="0" smtClean="0"/>
              <a:t>分享</a:t>
            </a:r>
            <a:r>
              <a:rPr lang="zh-TW" altLang="en-US" dirty="0" smtClean="0"/>
              <a:t>其</a:t>
            </a:r>
            <a:r>
              <a:rPr lang="zh-TW" altLang="en-US" b="1" dirty="0" smtClean="0"/>
              <a:t>進度與看法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規劃</a:t>
            </a:r>
            <a:r>
              <a:rPr lang="zh-TW" altLang="en-US" b="1" dirty="0" smtClean="0"/>
              <a:t>校外教學</a:t>
            </a:r>
            <a:r>
              <a:rPr lang="zh-TW" altLang="en-US" dirty="0" smtClean="0"/>
              <a:t>計畫，並執行之。（說服別人也是一種關鍵能力）</a:t>
            </a:r>
          </a:p>
          <a:p>
            <a:r>
              <a:rPr lang="zh-TW" altLang="en-US" dirty="0" smtClean="0"/>
              <a:t>每週都要進行</a:t>
            </a:r>
            <a:r>
              <a:rPr lang="zh-TW" altLang="en-US" b="1" dirty="0" smtClean="0"/>
              <a:t>小組分享</a:t>
            </a:r>
            <a:r>
              <a:rPr lang="zh-TW" altLang="en-US" dirty="0" smtClean="0"/>
              <a:t>與</a:t>
            </a:r>
            <a:r>
              <a:rPr lang="zh-TW" altLang="en-US" b="1" dirty="0" smtClean="0"/>
              <a:t>回饋</a:t>
            </a:r>
            <a:r>
              <a:rPr lang="zh-TW" altLang="en-US" dirty="0" smtClean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以</a:t>
            </a:r>
            <a:r>
              <a:rPr lang="zh-TW" altLang="en-US" b="1" dirty="0" smtClean="0"/>
              <a:t>分組方式</a:t>
            </a:r>
            <a:r>
              <a:rPr lang="zh-TW" altLang="en-US" dirty="0" smtClean="0"/>
              <a:t>進行課程，每組</a:t>
            </a:r>
            <a:r>
              <a:rPr lang="zh-TW" altLang="en-US" b="1" dirty="0" smtClean="0"/>
              <a:t>三至五人</a:t>
            </a:r>
            <a:r>
              <a:rPr lang="zh-TW" altLang="en-US" dirty="0" smtClean="0"/>
              <a:t>。</a:t>
            </a:r>
            <a:endParaRPr lang="en-US" altLang="zh-TW" b="1" dirty="0" smtClean="0"/>
          </a:p>
          <a:p>
            <a:r>
              <a:rPr lang="zh-TW" altLang="en-US" b="1" dirty="0" smtClean="0"/>
              <a:t>設計</a:t>
            </a:r>
            <a:r>
              <a:rPr lang="zh-TW" altLang="en-US" dirty="0" smtClean="0"/>
              <a:t>一個可以執行的</a:t>
            </a:r>
            <a:r>
              <a:rPr lang="zh-TW" altLang="en-US" b="1" dirty="0" smtClean="0"/>
              <a:t>主題或是計畫</a:t>
            </a:r>
            <a:r>
              <a:rPr lang="zh-TW" altLang="en-US" dirty="0" smtClean="0"/>
              <a:t>，並且</a:t>
            </a:r>
            <a:r>
              <a:rPr lang="zh-TW" altLang="en-US" b="1" dirty="0" smtClean="0"/>
              <a:t>實現</a:t>
            </a:r>
            <a:r>
              <a:rPr lang="zh-TW" altLang="en-US" dirty="0" smtClean="0"/>
              <a:t>它！</a:t>
            </a:r>
            <a:endParaRPr lang="en-US" altLang="zh-TW" dirty="0" smtClean="0"/>
          </a:p>
          <a:p>
            <a:r>
              <a:rPr lang="zh-TW" altLang="en-US" b="1" dirty="0" smtClean="0">
                <a:solidFill>
                  <a:srgbClr val="FFFF00"/>
                </a:solidFill>
              </a:rPr>
              <a:t>蒐集資料、消化資料、整理資料、運用、展現</a:t>
            </a:r>
          </a:p>
          <a:p>
            <a:r>
              <a:rPr lang="zh-TW" altLang="en-US" dirty="0" smtClean="0"/>
              <a:t>可以</a:t>
            </a:r>
            <a:r>
              <a:rPr lang="zh-TW" altLang="en-US" b="1" dirty="0" smtClean="0"/>
              <a:t>蒐集與追蹤</a:t>
            </a:r>
            <a:r>
              <a:rPr lang="zh-TW" altLang="en-US" dirty="0" smtClean="0"/>
              <a:t>目前世界上正在執行的</a:t>
            </a:r>
            <a:r>
              <a:rPr lang="zh-TW" altLang="en-US" b="1" dirty="0" smtClean="0"/>
              <a:t>科學專案</a:t>
            </a:r>
            <a:r>
              <a:rPr lang="zh-TW" altLang="en-US" dirty="0" smtClean="0"/>
              <a:t>或</a:t>
            </a:r>
            <a:r>
              <a:rPr lang="zh-TW" altLang="en-US" b="1" dirty="0" smtClean="0"/>
              <a:t>調查研究</a:t>
            </a:r>
            <a:r>
              <a:rPr lang="zh-TW" altLang="en-US" dirty="0" smtClean="0"/>
              <a:t>，每週</a:t>
            </a:r>
            <a:r>
              <a:rPr lang="zh-TW" altLang="en-US" b="1" dirty="0" smtClean="0"/>
              <a:t>分享</a:t>
            </a:r>
            <a:r>
              <a:rPr lang="zh-TW" altLang="en-US" dirty="0" smtClean="0"/>
              <a:t>其</a:t>
            </a:r>
            <a:r>
              <a:rPr lang="zh-TW" altLang="en-US" b="1" dirty="0" smtClean="0"/>
              <a:t>進度與看法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規劃</a:t>
            </a:r>
            <a:r>
              <a:rPr lang="zh-TW" altLang="en-US" b="1" dirty="0" smtClean="0"/>
              <a:t>校外教學</a:t>
            </a:r>
            <a:r>
              <a:rPr lang="zh-TW" altLang="en-US" dirty="0" smtClean="0"/>
              <a:t>計畫，並執行之。（說服別人也是一種關鍵能力）</a:t>
            </a:r>
          </a:p>
          <a:p>
            <a:r>
              <a:rPr lang="zh-TW" altLang="en-US" dirty="0" smtClean="0"/>
              <a:t>每週都要進行</a:t>
            </a:r>
            <a:r>
              <a:rPr lang="zh-TW" altLang="en-US" b="1" dirty="0" smtClean="0"/>
              <a:t>小組分享</a:t>
            </a:r>
            <a:r>
              <a:rPr lang="zh-TW" altLang="en-US" dirty="0" smtClean="0"/>
              <a:t>與</a:t>
            </a:r>
            <a:r>
              <a:rPr lang="zh-TW" altLang="en-US" b="1" dirty="0" smtClean="0"/>
              <a:t>回饋</a:t>
            </a:r>
            <a:r>
              <a:rPr lang="zh-TW" altLang="en-US" dirty="0" smtClean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以</a:t>
            </a:r>
            <a:r>
              <a:rPr lang="zh-TW" altLang="en-US" b="1" dirty="0" smtClean="0"/>
              <a:t>分組方式</a:t>
            </a:r>
            <a:r>
              <a:rPr lang="zh-TW" altLang="en-US" dirty="0" smtClean="0"/>
              <a:t>進行課程，每組</a:t>
            </a:r>
            <a:r>
              <a:rPr lang="zh-TW" altLang="en-US" b="1" dirty="0" smtClean="0"/>
              <a:t>三至五人</a:t>
            </a:r>
            <a:r>
              <a:rPr lang="zh-TW" altLang="en-US" dirty="0" smtClean="0"/>
              <a:t>。</a:t>
            </a:r>
            <a:endParaRPr lang="en-US" altLang="zh-TW" b="1" dirty="0" smtClean="0"/>
          </a:p>
          <a:p>
            <a:r>
              <a:rPr lang="zh-TW" altLang="en-US" b="1" dirty="0" smtClean="0"/>
              <a:t>設計</a:t>
            </a:r>
            <a:r>
              <a:rPr lang="zh-TW" altLang="en-US" dirty="0" smtClean="0"/>
              <a:t>一個可以執行的</a:t>
            </a:r>
            <a:r>
              <a:rPr lang="zh-TW" altLang="en-US" b="1" dirty="0" smtClean="0"/>
              <a:t>主題或是計畫</a:t>
            </a:r>
            <a:r>
              <a:rPr lang="zh-TW" altLang="en-US" dirty="0" smtClean="0"/>
              <a:t>，並且</a:t>
            </a:r>
            <a:r>
              <a:rPr lang="zh-TW" altLang="en-US" b="1" dirty="0" smtClean="0"/>
              <a:t>實現</a:t>
            </a:r>
            <a:r>
              <a:rPr lang="zh-TW" altLang="en-US" dirty="0" smtClean="0"/>
              <a:t>它！</a:t>
            </a:r>
            <a:endParaRPr lang="en-US" altLang="zh-TW" dirty="0" smtClean="0"/>
          </a:p>
          <a:p>
            <a:r>
              <a:rPr lang="zh-TW" altLang="en-US" b="1" dirty="0" smtClean="0"/>
              <a:t>蒐集資料、消化資料、整理資料、運用、展現</a:t>
            </a:r>
          </a:p>
          <a:p>
            <a:r>
              <a:rPr lang="zh-TW" altLang="en-US" dirty="0" smtClean="0"/>
              <a:t>可以</a:t>
            </a:r>
            <a:r>
              <a:rPr lang="zh-TW" altLang="en-US" b="1" dirty="0" smtClean="0">
                <a:solidFill>
                  <a:srgbClr val="FFFF00"/>
                </a:solidFill>
              </a:rPr>
              <a:t>蒐集與追蹤</a:t>
            </a:r>
            <a:r>
              <a:rPr lang="zh-TW" altLang="en-US" dirty="0" smtClean="0"/>
              <a:t>目前世界上正在執行的</a:t>
            </a:r>
            <a:r>
              <a:rPr lang="zh-TW" altLang="en-US" b="1" dirty="0" smtClean="0">
                <a:solidFill>
                  <a:srgbClr val="FFFF00"/>
                </a:solidFill>
              </a:rPr>
              <a:t>科學專案</a:t>
            </a:r>
            <a:r>
              <a:rPr lang="zh-TW" altLang="en-US" dirty="0" smtClean="0"/>
              <a:t>或</a:t>
            </a:r>
            <a:r>
              <a:rPr lang="zh-TW" altLang="en-US" b="1" dirty="0" smtClean="0">
                <a:solidFill>
                  <a:srgbClr val="FFFF00"/>
                </a:solidFill>
              </a:rPr>
              <a:t>調查研究</a:t>
            </a:r>
            <a:r>
              <a:rPr lang="zh-TW" altLang="en-US" dirty="0" smtClean="0"/>
              <a:t>，每週</a:t>
            </a:r>
            <a:r>
              <a:rPr lang="zh-TW" altLang="en-US" b="1" dirty="0" smtClean="0">
                <a:solidFill>
                  <a:srgbClr val="FFFF00"/>
                </a:solidFill>
              </a:rPr>
              <a:t>分享</a:t>
            </a:r>
            <a:r>
              <a:rPr lang="zh-TW" altLang="en-US" dirty="0" smtClean="0"/>
              <a:t>其</a:t>
            </a:r>
            <a:r>
              <a:rPr lang="zh-TW" altLang="en-US" b="1" dirty="0" smtClean="0">
                <a:solidFill>
                  <a:srgbClr val="FFFF00"/>
                </a:solidFill>
              </a:rPr>
              <a:t>進度與看法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規劃</a:t>
            </a:r>
            <a:r>
              <a:rPr lang="zh-TW" altLang="en-US" b="1" dirty="0" smtClean="0"/>
              <a:t>校外教學</a:t>
            </a:r>
            <a:r>
              <a:rPr lang="zh-TW" altLang="en-US" dirty="0" smtClean="0"/>
              <a:t>計畫，並執行之。（說服別人也是一種關鍵能力）</a:t>
            </a:r>
          </a:p>
          <a:p>
            <a:r>
              <a:rPr lang="zh-TW" altLang="en-US" dirty="0" smtClean="0"/>
              <a:t>每週都要進行</a:t>
            </a:r>
            <a:r>
              <a:rPr lang="zh-TW" altLang="en-US" b="1" dirty="0" smtClean="0"/>
              <a:t>小組分享</a:t>
            </a:r>
            <a:r>
              <a:rPr lang="zh-TW" altLang="en-US" dirty="0" smtClean="0"/>
              <a:t>與</a:t>
            </a:r>
            <a:r>
              <a:rPr lang="zh-TW" altLang="en-US" b="1" dirty="0" smtClean="0"/>
              <a:t>回饋</a:t>
            </a:r>
            <a:r>
              <a:rPr lang="zh-TW" altLang="en-US" dirty="0" smtClean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858</TotalTime>
  <Words>628</Words>
  <Application>Microsoft Office PowerPoint</Application>
  <PresentationFormat>如螢幕大小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科技</vt:lpstr>
      <vt:lpstr>微笑的綠色人生 第一課</vt:lpstr>
      <vt:lpstr>現在的地球，有病嗎？</vt:lpstr>
      <vt:lpstr>怎麼辦？</vt:lpstr>
      <vt:lpstr>怎麼辦？</vt:lpstr>
      <vt:lpstr>課程目的</vt:lpstr>
      <vt:lpstr>作法</vt:lpstr>
      <vt:lpstr>作法</vt:lpstr>
      <vt:lpstr>作法</vt:lpstr>
      <vt:lpstr>作法</vt:lpstr>
      <vt:lpstr>作法</vt:lpstr>
      <vt:lpstr>作法</vt:lpstr>
      <vt:lpstr>執行計畫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微笑的綠色人生 第一課</dc:title>
  <cp:lastModifiedBy>人文國民中小學</cp:lastModifiedBy>
  <cp:revision>7</cp:revision>
  <dcterms:modified xsi:type="dcterms:W3CDTF">2010-08-18T03:14:39Z</dcterms:modified>
</cp:coreProperties>
</file>