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5" r:id="rId2"/>
    <p:sldId id="279" r:id="rId3"/>
    <p:sldId id="256" r:id="rId4"/>
    <p:sldId id="265" r:id="rId5"/>
    <p:sldId id="266" r:id="rId6"/>
    <p:sldId id="268" r:id="rId7"/>
    <p:sldId id="277" r:id="rId8"/>
    <p:sldId id="278" r:id="rId9"/>
    <p:sldId id="270" r:id="rId10"/>
    <p:sldId id="271" r:id="rId11"/>
    <p:sldId id="272" r:id="rId12"/>
    <p:sldId id="273" r:id="rId13"/>
    <p:sldId id="281" r:id="rId14"/>
    <p:sldId id="280" r:id="rId15"/>
    <p:sldId id="283" r:id="rId16"/>
    <p:sldId id="284" r:id="rId17"/>
    <p:sldId id="274" r:id="rId18"/>
    <p:sldId id="276" r:id="rId1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0" autoAdjust="0"/>
    <p:restoredTop sz="98201" autoAdjust="0"/>
  </p:normalViewPr>
  <p:slideViewPr>
    <p:cSldViewPr>
      <p:cViewPr varScale="1">
        <p:scale>
          <a:sx n="39" d="100"/>
          <a:sy n="39" d="100"/>
        </p:scale>
        <p:origin x="-40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46BAEC0C-2549-41E7-B66D-B357532D435D}" type="datetimeFigureOut">
              <a:rPr lang="zh-TW" altLang="en-US"/>
              <a:pPr>
                <a:defRPr/>
              </a:pPr>
              <a:t>2013/4/24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2CC83317-B769-4574-8000-D7A2F086CD3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圓角矩形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圓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標題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zh-TW" altLang="en-US" smtClean="0"/>
              <a:t>按一下以編輯母片標題樣式</a:t>
            </a:r>
            <a:endParaRPr lang="en-US"/>
          </a:p>
        </p:txBody>
      </p:sp>
      <p:sp>
        <p:nvSpPr>
          <p:cNvPr id="20" name="副標題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7" name="日期版面配置區 18"/>
          <p:cNvSpPr>
            <a:spLocks noGrp="1"/>
          </p:cNvSpPr>
          <p:nvPr>
            <p:ph type="dt" sz="half" idx="10"/>
          </p:nvPr>
        </p:nvSpPr>
        <p:spPr/>
        <p:txBody>
          <a:bodyPr/>
          <a:lstStyle>
            <a:lvl1pPr>
              <a:defRPr/>
            </a:lvl1pPr>
            <a:extLst/>
          </a:lstStyle>
          <a:p>
            <a:pPr>
              <a:defRPr/>
            </a:pPr>
            <a:fld id="{C3490836-7ABB-480C-A89C-CF683D1DEFBD}" type="datetimeFigureOut">
              <a:rPr lang="zh-TW" altLang="en-US"/>
              <a:pPr>
                <a:defRPr/>
              </a:pPr>
              <a:t>2013/4/24</a:t>
            </a:fld>
            <a:endParaRPr lang="zh-TW" altLang="en-US"/>
          </a:p>
        </p:txBody>
      </p:sp>
      <p:sp>
        <p:nvSpPr>
          <p:cNvPr id="8" name="頁尾版面配置區 7"/>
          <p:cNvSpPr>
            <a:spLocks noGrp="1"/>
          </p:cNvSpPr>
          <p:nvPr>
            <p:ph type="ftr" sz="quarter" idx="11"/>
          </p:nvPr>
        </p:nvSpPr>
        <p:spPr/>
        <p:txBody>
          <a:bodyPr/>
          <a:lstStyle>
            <a:lvl1pPr>
              <a:defRPr/>
            </a:lvl1pPr>
            <a:extLst/>
          </a:lstStyle>
          <a:p>
            <a:pPr>
              <a:defRPr/>
            </a:pPr>
            <a:endParaRPr lang="zh-TW" altLang="en-US"/>
          </a:p>
        </p:txBody>
      </p:sp>
      <p:sp>
        <p:nvSpPr>
          <p:cNvPr id="9" name="投影片編號版面配置區 10"/>
          <p:cNvSpPr>
            <a:spLocks noGrp="1"/>
          </p:cNvSpPr>
          <p:nvPr>
            <p:ph type="sldNum" sz="quarter" idx="12"/>
          </p:nvPr>
        </p:nvSpPr>
        <p:spPr/>
        <p:txBody>
          <a:bodyPr/>
          <a:lstStyle>
            <a:lvl1pPr>
              <a:defRPr/>
            </a:lvl1pPr>
            <a:extLst/>
          </a:lstStyle>
          <a:p>
            <a:pPr>
              <a:defRPr/>
            </a:pPr>
            <a:fld id="{D34F8C8A-6EFB-4395-BB99-CE2A86C530F4}"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502920" y="530352"/>
            <a:ext cx="8183880" cy="4187952"/>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4"/>
          <p:cNvSpPr>
            <a:spLocks noGrp="1"/>
          </p:cNvSpPr>
          <p:nvPr>
            <p:ph type="dt" sz="half" idx="10"/>
          </p:nvPr>
        </p:nvSpPr>
        <p:spPr/>
        <p:txBody>
          <a:bodyPr/>
          <a:lstStyle>
            <a:lvl1pPr>
              <a:defRPr/>
            </a:lvl1pPr>
          </a:lstStyle>
          <a:p>
            <a:pPr>
              <a:defRPr/>
            </a:pPr>
            <a:fld id="{954D1A37-8F0C-4301-994F-4A7775A9FDC5}" type="datetimeFigureOut">
              <a:rPr lang="zh-TW" altLang="en-US"/>
              <a:pPr>
                <a:defRPr/>
              </a:pPr>
              <a:t>2013/4/24</a:t>
            </a:fld>
            <a:endParaRPr lang="zh-TW" altLang="en-US"/>
          </a:p>
        </p:txBody>
      </p:sp>
      <p:sp>
        <p:nvSpPr>
          <p:cNvPr id="5" name="頁尾版面配置區 17"/>
          <p:cNvSpPr>
            <a:spLocks noGrp="1"/>
          </p:cNvSpPr>
          <p:nvPr>
            <p:ph type="ftr" sz="quarter" idx="11"/>
          </p:nvPr>
        </p:nvSpPr>
        <p:spPr/>
        <p:txBody>
          <a:bodyPr/>
          <a:lstStyle>
            <a:lvl1pPr>
              <a:defRPr/>
            </a:lvl1pPr>
          </a:lstStyle>
          <a:p>
            <a:pPr>
              <a:defRPr/>
            </a:pPr>
            <a:endParaRPr lang="zh-TW" altLang="en-US"/>
          </a:p>
        </p:txBody>
      </p:sp>
      <p:sp>
        <p:nvSpPr>
          <p:cNvPr id="6" name="投影片編號版面配置區 4"/>
          <p:cNvSpPr>
            <a:spLocks noGrp="1"/>
          </p:cNvSpPr>
          <p:nvPr>
            <p:ph type="sldNum" sz="quarter" idx="12"/>
          </p:nvPr>
        </p:nvSpPr>
        <p:spPr/>
        <p:txBody>
          <a:bodyPr/>
          <a:lstStyle>
            <a:lvl1pPr>
              <a:defRPr/>
            </a:lvl1pPr>
          </a:lstStyle>
          <a:p>
            <a:pPr>
              <a:defRPr/>
            </a:pPr>
            <a:fld id="{87A9FCBB-3BBA-4AA6-A0BB-12FF43C28128}"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33404"/>
            <a:ext cx="1981200" cy="5257799"/>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533400" y="533402"/>
            <a:ext cx="5943600" cy="5257801"/>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4"/>
          <p:cNvSpPr>
            <a:spLocks noGrp="1"/>
          </p:cNvSpPr>
          <p:nvPr>
            <p:ph type="dt" sz="half" idx="10"/>
          </p:nvPr>
        </p:nvSpPr>
        <p:spPr/>
        <p:txBody>
          <a:bodyPr/>
          <a:lstStyle>
            <a:lvl1pPr>
              <a:defRPr/>
            </a:lvl1pPr>
          </a:lstStyle>
          <a:p>
            <a:pPr>
              <a:defRPr/>
            </a:pPr>
            <a:fld id="{0E95D7C9-4DD1-4815-8E58-D729E7A69706}" type="datetimeFigureOut">
              <a:rPr lang="zh-TW" altLang="en-US"/>
              <a:pPr>
                <a:defRPr/>
              </a:pPr>
              <a:t>2013/4/24</a:t>
            </a:fld>
            <a:endParaRPr lang="zh-TW" altLang="en-US"/>
          </a:p>
        </p:txBody>
      </p:sp>
      <p:sp>
        <p:nvSpPr>
          <p:cNvPr id="5" name="頁尾版面配置區 17"/>
          <p:cNvSpPr>
            <a:spLocks noGrp="1"/>
          </p:cNvSpPr>
          <p:nvPr>
            <p:ph type="ftr" sz="quarter" idx="11"/>
          </p:nvPr>
        </p:nvSpPr>
        <p:spPr/>
        <p:txBody>
          <a:bodyPr/>
          <a:lstStyle>
            <a:lvl1pPr>
              <a:defRPr/>
            </a:lvl1pPr>
          </a:lstStyle>
          <a:p>
            <a:pPr>
              <a:defRPr/>
            </a:pPr>
            <a:endParaRPr lang="zh-TW" altLang="en-US"/>
          </a:p>
        </p:txBody>
      </p:sp>
      <p:sp>
        <p:nvSpPr>
          <p:cNvPr id="6" name="投影片編號版面配置區 4"/>
          <p:cNvSpPr>
            <a:spLocks noGrp="1"/>
          </p:cNvSpPr>
          <p:nvPr>
            <p:ph type="sldNum" sz="quarter" idx="12"/>
          </p:nvPr>
        </p:nvSpPr>
        <p:spPr/>
        <p:txBody>
          <a:bodyPr/>
          <a:lstStyle>
            <a:lvl1pPr>
              <a:defRPr/>
            </a:lvl1pPr>
          </a:lstStyle>
          <a:p>
            <a:pPr>
              <a:defRPr/>
            </a:pPr>
            <a:fld id="{0BB05924-FFAC-4701-9BB9-55356F401448}"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a:xfrm>
            <a:off x="502920" y="530352"/>
            <a:ext cx="8183880" cy="4187952"/>
          </a:xfrm>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4"/>
          <p:cNvSpPr>
            <a:spLocks noGrp="1"/>
          </p:cNvSpPr>
          <p:nvPr>
            <p:ph type="dt" sz="half" idx="10"/>
          </p:nvPr>
        </p:nvSpPr>
        <p:spPr/>
        <p:txBody>
          <a:bodyPr/>
          <a:lstStyle>
            <a:lvl1pPr>
              <a:defRPr/>
            </a:lvl1pPr>
          </a:lstStyle>
          <a:p>
            <a:pPr>
              <a:defRPr/>
            </a:pPr>
            <a:fld id="{A9E6DDD3-A4B6-40C9-8BE1-383779D254B7}" type="datetimeFigureOut">
              <a:rPr lang="zh-TW" altLang="en-US"/>
              <a:pPr>
                <a:defRPr/>
              </a:pPr>
              <a:t>2013/4/24</a:t>
            </a:fld>
            <a:endParaRPr lang="zh-TW" altLang="en-US"/>
          </a:p>
        </p:txBody>
      </p:sp>
      <p:sp>
        <p:nvSpPr>
          <p:cNvPr id="5" name="頁尾版面配置區 17"/>
          <p:cNvSpPr>
            <a:spLocks noGrp="1"/>
          </p:cNvSpPr>
          <p:nvPr>
            <p:ph type="ftr" sz="quarter" idx="11"/>
          </p:nvPr>
        </p:nvSpPr>
        <p:spPr/>
        <p:txBody>
          <a:bodyPr/>
          <a:lstStyle>
            <a:lvl1pPr>
              <a:defRPr/>
            </a:lvl1pPr>
          </a:lstStyle>
          <a:p>
            <a:pPr>
              <a:defRPr/>
            </a:pPr>
            <a:endParaRPr lang="zh-TW" altLang="en-US"/>
          </a:p>
        </p:txBody>
      </p:sp>
      <p:sp>
        <p:nvSpPr>
          <p:cNvPr id="6" name="投影片編號版面配置區 4"/>
          <p:cNvSpPr>
            <a:spLocks noGrp="1"/>
          </p:cNvSpPr>
          <p:nvPr>
            <p:ph type="sldNum" sz="quarter" idx="12"/>
          </p:nvPr>
        </p:nvSpPr>
        <p:spPr/>
        <p:txBody>
          <a:bodyPr/>
          <a:lstStyle>
            <a:lvl1pPr>
              <a:defRPr/>
            </a:lvl1pPr>
          </a:lstStyle>
          <a:p>
            <a:pPr>
              <a:defRPr/>
            </a:pPr>
            <a:fld id="{385245EC-0E83-4BA7-83F6-46A4480C8036}"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圓角矩形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圓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extLst/>
          </a:lstStyle>
          <a:p>
            <a:pPr>
              <a:defRPr/>
            </a:pPr>
            <a:fld id="{45B5DCD3-3025-4AE0-80A6-DFE2BFE0AB83}" type="datetimeFigureOut">
              <a:rPr lang="zh-TW" altLang="en-US"/>
              <a:pPr>
                <a:defRPr/>
              </a:pPr>
              <a:t>2013/4/24</a:t>
            </a:fld>
            <a:endParaRPr lang="zh-TW" altLang="en-US"/>
          </a:p>
        </p:txBody>
      </p:sp>
      <p:sp>
        <p:nvSpPr>
          <p:cNvPr id="7" name="頁尾版面配置區 4"/>
          <p:cNvSpPr>
            <a:spLocks noGrp="1"/>
          </p:cNvSpPr>
          <p:nvPr>
            <p:ph type="ftr" sz="quarter" idx="11"/>
          </p:nvPr>
        </p:nvSpPr>
        <p:spPr/>
        <p:txBody>
          <a:bodyPr/>
          <a:lstStyle>
            <a:lvl1pPr>
              <a:defRPr/>
            </a:lvl1pPr>
            <a:extLst/>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extLst/>
          </a:lstStyle>
          <a:p>
            <a:pPr>
              <a:defRPr/>
            </a:pPr>
            <a:fld id="{BE8A11B0-27D8-460E-AEE5-2DC87DFF3FB3}"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4"/>
          <p:cNvSpPr>
            <a:spLocks noGrp="1"/>
          </p:cNvSpPr>
          <p:nvPr>
            <p:ph type="dt" sz="half" idx="10"/>
          </p:nvPr>
        </p:nvSpPr>
        <p:spPr/>
        <p:txBody>
          <a:bodyPr/>
          <a:lstStyle>
            <a:lvl1pPr>
              <a:defRPr/>
            </a:lvl1pPr>
          </a:lstStyle>
          <a:p>
            <a:pPr>
              <a:defRPr/>
            </a:pPr>
            <a:fld id="{1856576C-6604-4D10-8933-6B0CEDE02516}" type="datetimeFigureOut">
              <a:rPr lang="zh-TW" altLang="en-US"/>
              <a:pPr>
                <a:defRPr/>
              </a:pPr>
              <a:t>2013/4/24</a:t>
            </a:fld>
            <a:endParaRPr lang="zh-TW" altLang="en-US"/>
          </a:p>
        </p:txBody>
      </p:sp>
      <p:sp>
        <p:nvSpPr>
          <p:cNvPr id="6" name="頁尾版面配置區 17"/>
          <p:cNvSpPr>
            <a:spLocks noGrp="1"/>
          </p:cNvSpPr>
          <p:nvPr>
            <p:ph type="ftr" sz="quarter" idx="11"/>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2"/>
          </p:nvPr>
        </p:nvSpPr>
        <p:spPr/>
        <p:txBody>
          <a:bodyPr/>
          <a:lstStyle>
            <a:lvl1pPr>
              <a:defRPr/>
            </a:lvl1pPr>
          </a:lstStyle>
          <a:p>
            <a:pPr>
              <a:defRPr/>
            </a:pPr>
            <a:fld id="{221803D3-AB95-4D43-8A1E-043D2FFB9741}"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lvl1pPr>
              <a:defRPr b="1"/>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24"/>
          <p:cNvSpPr>
            <a:spLocks noGrp="1"/>
          </p:cNvSpPr>
          <p:nvPr>
            <p:ph type="dt" sz="half" idx="10"/>
          </p:nvPr>
        </p:nvSpPr>
        <p:spPr/>
        <p:txBody>
          <a:bodyPr/>
          <a:lstStyle>
            <a:lvl1pPr>
              <a:defRPr/>
            </a:lvl1pPr>
          </a:lstStyle>
          <a:p>
            <a:pPr>
              <a:defRPr/>
            </a:pPr>
            <a:fld id="{94659EAF-5264-4967-B1F5-D09EFAB6A535}" type="datetimeFigureOut">
              <a:rPr lang="zh-TW" altLang="en-US"/>
              <a:pPr>
                <a:defRPr/>
              </a:pPr>
              <a:t>2013/4/24</a:t>
            </a:fld>
            <a:endParaRPr lang="zh-TW" altLang="en-US"/>
          </a:p>
        </p:txBody>
      </p:sp>
      <p:sp>
        <p:nvSpPr>
          <p:cNvPr id="8" name="頁尾版面配置區 17"/>
          <p:cNvSpPr>
            <a:spLocks noGrp="1"/>
          </p:cNvSpPr>
          <p:nvPr>
            <p:ph type="ftr" sz="quarter" idx="11"/>
          </p:nvPr>
        </p:nvSpPr>
        <p:spPr/>
        <p:txBody>
          <a:bodyPr/>
          <a:lstStyle>
            <a:lvl1pPr>
              <a:defRPr/>
            </a:lvl1pPr>
          </a:lstStyle>
          <a:p>
            <a:pPr>
              <a:defRPr/>
            </a:pPr>
            <a:endParaRPr lang="zh-TW" altLang="en-US"/>
          </a:p>
        </p:txBody>
      </p:sp>
      <p:sp>
        <p:nvSpPr>
          <p:cNvPr id="9" name="投影片編號版面配置區 4"/>
          <p:cNvSpPr>
            <a:spLocks noGrp="1"/>
          </p:cNvSpPr>
          <p:nvPr>
            <p:ph type="sldNum" sz="quarter" idx="12"/>
          </p:nvPr>
        </p:nvSpPr>
        <p:spPr/>
        <p:txBody>
          <a:bodyPr/>
          <a:lstStyle>
            <a:lvl1pPr>
              <a:defRPr/>
            </a:lvl1pPr>
          </a:lstStyle>
          <a:p>
            <a:pPr>
              <a:defRPr/>
            </a:pPr>
            <a:fld id="{1EC88B29-5A17-4EB8-9600-F5F3AB362CA4}"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日期版面配置區 24"/>
          <p:cNvSpPr>
            <a:spLocks noGrp="1"/>
          </p:cNvSpPr>
          <p:nvPr>
            <p:ph type="dt" sz="half" idx="10"/>
          </p:nvPr>
        </p:nvSpPr>
        <p:spPr/>
        <p:txBody>
          <a:bodyPr/>
          <a:lstStyle>
            <a:lvl1pPr>
              <a:defRPr/>
            </a:lvl1pPr>
          </a:lstStyle>
          <a:p>
            <a:pPr>
              <a:defRPr/>
            </a:pPr>
            <a:fld id="{61DDF362-A4C9-4845-A9F1-68515658A09F}" type="datetimeFigureOut">
              <a:rPr lang="zh-TW" altLang="en-US"/>
              <a:pPr>
                <a:defRPr/>
              </a:pPr>
              <a:t>2013/4/24</a:t>
            </a:fld>
            <a:endParaRPr lang="zh-TW" altLang="en-US"/>
          </a:p>
        </p:txBody>
      </p:sp>
      <p:sp>
        <p:nvSpPr>
          <p:cNvPr id="4" name="頁尾版面配置區 17"/>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D024A110-1A47-4F31-9823-C3FA5B8964B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圓角矩形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3" name="日期版面配置區 1"/>
          <p:cNvSpPr>
            <a:spLocks noGrp="1"/>
          </p:cNvSpPr>
          <p:nvPr>
            <p:ph type="dt" sz="half" idx="10"/>
          </p:nvPr>
        </p:nvSpPr>
        <p:spPr/>
        <p:txBody>
          <a:bodyPr/>
          <a:lstStyle>
            <a:lvl1pPr>
              <a:defRPr/>
            </a:lvl1pPr>
            <a:extLst/>
          </a:lstStyle>
          <a:p>
            <a:pPr>
              <a:defRPr/>
            </a:pPr>
            <a:fld id="{D5F53C85-4D1B-42B7-9B0A-22E2AB87A51F}" type="datetimeFigureOut">
              <a:rPr lang="zh-TW" altLang="en-US"/>
              <a:pPr>
                <a:defRPr/>
              </a:pPr>
              <a:t>2013/4/24</a:t>
            </a:fld>
            <a:endParaRPr lang="zh-TW" altLang="en-US"/>
          </a:p>
        </p:txBody>
      </p:sp>
      <p:sp>
        <p:nvSpPr>
          <p:cNvPr id="4" name="頁尾版面配置區 2"/>
          <p:cNvSpPr>
            <a:spLocks noGrp="1"/>
          </p:cNvSpPr>
          <p:nvPr>
            <p:ph type="ftr" sz="quarter" idx="11"/>
          </p:nvPr>
        </p:nvSpPr>
        <p:spPr/>
        <p:txBody>
          <a:bodyPr/>
          <a:lstStyle>
            <a:lvl1pPr>
              <a:defRPr/>
            </a:lvl1pPr>
            <a:extLst/>
          </a:lstStyle>
          <a:p>
            <a:pPr>
              <a:defRPr/>
            </a:pPr>
            <a:endParaRPr lang="zh-TW" altLang="en-US"/>
          </a:p>
        </p:txBody>
      </p:sp>
      <p:sp>
        <p:nvSpPr>
          <p:cNvPr id="5" name="投影片編號版面配置區 3"/>
          <p:cNvSpPr>
            <a:spLocks noGrp="1"/>
          </p:cNvSpPr>
          <p:nvPr>
            <p:ph type="sldNum" sz="quarter" idx="12"/>
          </p:nvPr>
        </p:nvSpPr>
        <p:spPr/>
        <p:txBody>
          <a:bodyPr/>
          <a:lstStyle>
            <a:lvl1pPr>
              <a:defRPr/>
            </a:lvl1pPr>
            <a:extLst/>
          </a:lstStyle>
          <a:p>
            <a:pPr>
              <a:defRPr/>
            </a:pPr>
            <a:fld id="{7E0D7D99-4E5C-48E7-AD98-5AFC9382513B}"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4"/>
          <p:cNvSpPr>
            <a:spLocks noGrp="1"/>
          </p:cNvSpPr>
          <p:nvPr>
            <p:ph type="dt" sz="half" idx="10"/>
          </p:nvPr>
        </p:nvSpPr>
        <p:spPr/>
        <p:txBody>
          <a:bodyPr/>
          <a:lstStyle>
            <a:lvl1pPr>
              <a:defRPr/>
            </a:lvl1pPr>
          </a:lstStyle>
          <a:p>
            <a:pPr>
              <a:defRPr/>
            </a:pPr>
            <a:fld id="{BB53955C-EC4F-4617-B233-4703689C8EC9}" type="datetimeFigureOut">
              <a:rPr lang="zh-TW" altLang="en-US"/>
              <a:pPr>
                <a:defRPr/>
              </a:pPr>
              <a:t>2013/4/24</a:t>
            </a:fld>
            <a:endParaRPr lang="zh-TW" altLang="en-US"/>
          </a:p>
        </p:txBody>
      </p:sp>
      <p:sp>
        <p:nvSpPr>
          <p:cNvPr id="6" name="頁尾版面配置區 17"/>
          <p:cNvSpPr>
            <a:spLocks noGrp="1"/>
          </p:cNvSpPr>
          <p:nvPr>
            <p:ph type="ftr" sz="quarter" idx="11"/>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2"/>
          </p:nvPr>
        </p:nvSpPr>
        <p:spPr/>
        <p:txBody>
          <a:bodyPr/>
          <a:lstStyle>
            <a:lvl1pPr>
              <a:defRPr/>
            </a:lvl1pPr>
          </a:lstStyle>
          <a:p>
            <a:pPr>
              <a:defRPr/>
            </a:pPr>
            <a:fld id="{5D0371A4-69A4-417C-AB49-0809D5E31E4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圓角矩形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圓角化單一角落矩形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zh-TW" altLang="en-US" smtClean="0"/>
              <a:t>按一下以編輯母片標題樣式</a:t>
            </a:r>
            <a:endParaRPr lang="en-US"/>
          </a:p>
        </p:txBody>
      </p:sp>
      <p:sp>
        <p:nvSpPr>
          <p:cNvPr id="4" name="文字版面配置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3" name="圖片版面配置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zh-TW" altLang="en-US" noProof="0" smtClean="0"/>
              <a:t>按一下圖示以新增圖片</a:t>
            </a:r>
            <a:endParaRPr lang="en-US" noProof="0"/>
          </a:p>
        </p:txBody>
      </p:sp>
      <p:sp>
        <p:nvSpPr>
          <p:cNvPr id="7" name="日期版面配置區 4"/>
          <p:cNvSpPr>
            <a:spLocks noGrp="1"/>
          </p:cNvSpPr>
          <p:nvPr>
            <p:ph type="dt" sz="half" idx="10"/>
          </p:nvPr>
        </p:nvSpPr>
        <p:spPr/>
        <p:txBody>
          <a:bodyPr/>
          <a:lstStyle>
            <a:lvl1pPr>
              <a:defRPr/>
            </a:lvl1pPr>
            <a:extLst/>
          </a:lstStyle>
          <a:p>
            <a:pPr>
              <a:defRPr/>
            </a:pPr>
            <a:fld id="{5C8B6DC3-3BCC-458A-BA59-2A4A7F0751AD}" type="datetimeFigureOut">
              <a:rPr lang="zh-TW" altLang="en-US"/>
              <a:pPr>
                <a:defRPr/>
              </a:pPr>
              <a:t>2013/4/24</a:t>
            </a:fld>
            <a:endParaRPr lang="zh-TW" altLang="en-US"/>
          </a:p>
        </p:txBody>
      </p:sp>
      <p:sp>
        <p:nvSpPr>
          <p:cNvPr id="8" name="頁尾版面配置區 5"/>
          <p:cNvSpPr>
            <a:spLocks noGrp="1"/>
          </p:cNvSpPr>
          <p:nvPr>
            <p:ph type="ftr" sz="quarter" idx="11"/>
          </p:nvPr>
        </p:nvSpPr>
        <p:spPr/>
        <p:txBody>
          <a:bodyPr/>
          <a:lstStyle>
            <a:lvl1pPr>
              <a:defRPr/>
            </a:lvl1pPr>
            <a:extLst/>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extLst/>
          </a:lstStyle>
          <a:p>
            <a:pPr>
              <a:defRPr/>
            </a:pPr>
            <a:fld id="{363394C7-6C08-4CB9-B44E-1BA698F37B90}"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67058"/>
          </a:schemeClr>
        </a:solidFill>
        <a:effectLst/>
      </p:bgPr>
    </p:bg>
    <p:spTree>
      <p:nvGrpSpPr>
        <p:cNvPr id="1" name=""/>
        <p:cNvGrpSpPr/>
        <p:nvPr/>
      </p:nvGrpSpPr>
      <p:grpSpPr>
        <a:xfrm>
          <a:off x="0" y="0"/>
          <a:ext cx="0" cy="0"/>
          <a:chOff x="0" y="0"/>
          <a:chExt cx="0" cy="0"/>
        </a:xfrm>
      </p:grpSpPr>
      <p:sp>
        <p:nvSpPr>
          <p:cNvPr id="7" name="圓角矩形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9" name="圓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13" name="標題版面配置區 12"/>
          <p:cNvSpPr>
            <a:spLocks noGrp="1"/>
          </p:cNvSpPr>
          <p:nvPr>
            <p:ph type="title"/>
          </p:nvPr>
        </p:nvSpPr>
        <p:spPr>
          <a:xfrm>
            <a:off x="503238" y="4986338"/>
            <a:ext cx="8183562" cy="1050925"/>
          </a:xfrm>
          <a:prstGeom prst="rect">
            <a:avLst/>
          </a:prstGeom>
        </p:spPr>
        <p:txBody>
          <a:bodyPr vert="horz" anchor="b">
            <a:normAutofit/>
          </a:bodyPr>
          <a:lstStyle>
            <a:extLst/>
          </a:lstStyle>
          <a:p>
            <a:r>
              <a:rPr lang="zh-TW" altLang="en-US" smtClean="0"/>
              <a:t>按一下以編輯母片標題樣式</a:t>
            </a:r>
            <a:endParaRPr lang="en-US"/>
          </a:p>
        </p:txBody>
      </p:sp>
      <p:sp>
        <p:nvSpPr>
          <p:cNvPr id="1031" name="文字版面配置區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25" name="日期版面配置區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ea typeface="+mn-ea"/>
              </a:defRPr>
            </a:lvl1pPr>
            <a:extLst/>
          </a:lstStyle>
          <a:p>
            <a:pPr>
              <a:defRPr/>
            </a:pPr>
            <a:fld id="{612F04E6-D4DC-43DE-B158-BFD67EC092DE}" type="datetimeFigureOut">
              <a:rPr lang="zh-TW" altLang="en-US"/>
              <a:pPr>
                <a:defRPr/>
              </a:pPr>
              <a:t>2013/4/24</a:t>
            </a:fld>
            <a:endParaRPr lang="zh-TW" altLang="en-US"/>
          </a:p>
        </p:txBody>
      </p:sp>
      <p:sp>
        <p:nvSpPr>
          <p:cNvPr id="18" name="頁尾版面配置區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ea typeface="+mn-ea"/>
              </a:defRPr>
            </a:lvl1pPr>
            <a:extLst/>
          </a:lstStyle>
          <a:p>
            <a:pPr>
              <a:defRPr/>
            </a:pPr>
            <a:endParaRPr lang="zh-TW" altLang="en-US"/>
          </a:p>
        </p:txBody>
      </p:sp>
      <p:sp>
        <p:nvSpPr>
          <p:cNvPr id="5" name="投影片編號版面配置區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ea typeface="+mn-ea"/>
              </a:defRPr>
            </a:lvl1pPr>
            <a:extLst/>
          </a:lstStyle>
          <a:p>
            <a:pPr>
              <a:defRPr/>
            </a:pPr>
            <a:fld id="{A879F84C-D370-4C4D-85E9-1FB3C630A2F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84" r:id="rId1"/>
    <p:sldLayoutId id="2147483677" r:id="rId2"/>
    <p:sldLayoutId id="2147483685" r:id="rId3"/>
    <p:sldLayoutId id="2147483678" r:id="rId4"/>
    <p:sldLayoutId id="2147483679" r:id="rId5"/>
    <p:sldLayoutId id="2147483680" r:id="rId6"/>
    <p:sldLayoutId id="2147483686" r:id="rId7"/>
    <p:sldLayoutId id="2147483681" r:id="rId8"/>
    <p:sldLayoutId id="2147483687" r:id="rId9"/>
    <p:sldLayoutId id="2147483682" r:id="rId10"/>
    <p:sldLayoutId id="2147483683"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ea typeface="微軟正黑體" pitchFamily="34" charset="-120"/>
        </a:defRPr>
      </a:lvl2pPr>
      <a:lvl3pPr algn="l" rtl="0" fontAlgn="base">
        <a:spcBef>
          <a:spcPct val="0"/>
        </a:spcBef>
        <a:spcAft>
          <a:spcPct val="0"/>
        </a:spcAft>
        <a:defRPr sz="3600" b="1">
          <a:solidFill>
            <a:srgbClr val="FF8D3E"/>
          </a:solidFill>
          <a:latin typeface="Verdana" pitchFamily="34" charset="0"/>
          <a:ea typeface="微軟正黑體" pitchFamily="34" charset="-120"/>
        </a:defRPr>
      </a:lvl3pPr>
      <a:lvl4pPr algn="l" rtl="0" fontAlgn="base">
        <a:spcBef>
          <a:spcPct val="0"/>
        </a:spcBef>
        <a:spcAft>
          <a:spcPct val="0"/>
        </a:spcAft>
        <a:defRPr sz="3600" b="1">
          <a:solidFill>
            <a:srgbClr val="FF8D3E"/>
          </a:solidFill>
          <a:latin typeface="Verdana" pitchFamily="34" charset="0"/>
          <a:ea typeface="微軟正黑體" pitchFamily="34" charset="-120"/>
        </a:defRPr>
      </a:lvl4pPr>
      <a:lvl5pPr algn="l" rtl="0" fontAlgn="base">
        <a:spcBef>
          <a:spcPct val="0"/>
        </a:spcBef>
        <a:spcAft>
          <a:spcPct val="0"/>
        </a:spcAft>
        <a:defRPr sz="3600" b="1">
          <a:solidFill>
            <a:srgbClr val="FF8D3E"/>
          </a:solidFill>
          <a:latin typeface="Verdana" pitchFamily="34" charset="0"/>
          <a:ea typeface="微軟正黑體" pitchFamily="34" charset="-120"/>
        </a:defRPr>
      </a:lvl5pPr>
      <a:lvl6pPr marL="457200" algn="l" rtl="0" fontAlgn="base">
        <a:spcBef>
          <a:spcPct val="0"/>
        </a:spcBef>
        <a:spcAft>
          <a:spcPct val="0"/>
        </a:spcAft>
        <a:defRPr sz="3600" b="1">
          <a:solidFill>
            <a:srgbClr val="FF8D3E"/>
          </a:solidFill>
          <a:latin typeface="Verdana" pitchFamily="34" charset="0"/>
          <a:ea typeface="微軟正黑體" pitchFamily="34" charset="-120"/>
        </a:defRPr>
      </a:lvl6pPr>
      <a:lvl7pPr marL="914400" algn="l" rtl="0" fontAlgn="base">
        <a:spcBef>
          <a:spcPct val="0"/>
        </a:spcBef>
        <a:spcAft>
          <a:spcPct val="0"/>
        </a:spcAft>
        <a:defRPr sz="3600" b="1">
          <a:solidFill>
            <a:srgbClr val="FF8D3E"/>
          </a:solidFill>
          <a:latin typeface="Verdana" pitchFamily="34" charset="0"/>
          <a:ea typeface="微軟正黑體" pitchFamily="34" charset="-120"/>
        </a:defRPr>
      </a:lvl7pPr>
      <a:lvl8pPr marL="1371600" algn="l" rtl="0" fontAlgn="base">
        <a:spcBef>
          <a:spcPct val="0"/>
        </a:spcBef>
        <a:spcAft>
          <a:spcPct val="0"/>
        </a:spcAft>
        <a:defRPr sz="3600" b="1">
          <a:solidFill>
            <a:srgbClr val="FF8D3E"/>
          </a:solidFill>
          <a:latin typeface="Verdana" pitchFamily="34" charset="0"/>
          <a:ea typeface="微軟正黑體" pitchFamily="34" charset="-120"/>
        </a:defRPr>
      </a:lvl8pPr>
      <a:lvl9pPr marL="1828800" algn="l" rtl="0" fontAlgn="base">
        <a:spcBef>
          <a:spcPct val="0"/>
        </a:spcBef>
        <a:spcAft>
          <a:spcPct val="0"/>
        </a:spcAft>
        <a:defRPr sz="3600" b="1">
          <a:solidFill>
            <a:srgbClr val="FF8D3E"/>
          </a:solidFill>
          <a:latin typeface="Verdana" pitchFamily="34" charset="0"/>
          <a:ea typeface="微軟正黑體" pitchFamily="34" charset="-12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85786" y="928670"/>
            <a:ext cx="7786742" cy="2000264"/>
          </a:xfrm>
          <a:prstGeom prst="rect">
            <a:avLst/>
          </a:prstGeom>
          <a:ln>
            <a:solidFill>
              <a:srgbClr val="FF3399"/>
            </a:solidFill>
            <a:prstDash val="sysDash"/>
          </a:ln>
        </p:spPr>
        <p:style>
          <a:lnRef idx="2">
            <a:schemeClr val="dk1"/>
          </a:lnRef>
          <a:fillRef idx="1">
            <a:schemeClr val="lt1"/>
          </a:fillRef>
          <a:effectRef idx="0">
            <a:schemeClr val="dk1"/>
          </a:effectRef>
          <a:fontRef idx="minor">
            <a:schemeClr val="dk1"/>
          </a:fontRef>
        </p:style>
        <p:txBody>
          <a:bodyPr>
            <a:normAutofit fontScale="97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50000"/>
              </a:lnSpc>
              <a:spcBef>
                <a:spcPts val="200"/>
              </a:spcBef>
              <a:spcAft>
                <a:spcPts val="0"/>
              </a:spcAft>
              <a:defRPr/>
            </a:pPr>
            <a:r>
              <a:rPr kumimoji="0" lang="zh-TW" altLang="en-US" sz="9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南瓜農場</a:t>
            </a:r>
            <a:endParaRPr kumimoji="0" lang="zh-TW" altLang="en-US" sz="9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文鼎古印體" pitchFamily="49" charset="-120"/>
            </a:endParaRPr>
          </a:p>
        </p:txBody>
      </p:sp>
      <p:pic>
        <p:nvPicPr>
          <p:cNvPr id="14338" name="圖片 4" descr="876920_114946517000_2.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428625" y="4071938"/>
            <a:ext cx="279717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link.photo.pchome.com.tw/s08/yuan17606/121/133283143916/"/>
          <p:cNvPicPr>
            <a:picLocks noChangeAspect="1" noChangeArrowheads="1"/>
          </p:cNvPicPr>
          <p:nvPr/>
        </p:nvPicPr>
        <p:blipFill>
          <a:blip r:embed="rId2">
            <a:lum bright="-10000" contrast="30000"/>
          </a:blip>
          <a:srcRect/>
          <a:stretch>
            <a:fillRect/>
          </a:stretch>
        </p:blipFill>
        <p:spPr bwMode="auto">
          <a:xfrm>
            <a:off x="1571625" y="1571625"/>
            <a:ext cx="6096000" cy="4572000"/>
          </a:xfrm>
          <a:prstGeom prst="rect">
            <a:avLst/>
          </a:prstGeom>
          <a:noFill/>
          <a:ln w="9525">
            <a:noFill/>
            <a:miter lim="800000"/>
            <a:headEnd/>
            <a:tailEnd/>
          </a:ln>
        </p:spPr>
      </p:pic>
      <p:sp>
        <p:nvSpPr>
          <p:cNvPr id="23554" name="文字方塊 3"/>
          <p:cNvSpPr txBox="1">
            <a:spLocks noChangeArrowheads="1"/>
          </p:cNvSpPr>
          <p:nvPr/>
        </p:nvSpPr>
        <p:spPr bwMode="auto">
          <a:xfrm>
            <a:off x="3143250" y="500063"/>
            <a:ext cx="3143250"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栗子南瓜</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字方塊 3"/>
          <p:cNvSpPr txBox="1">
            <a:spLocks noChangeArrowheads="1"/>
          </p:cNvSpPr>
          <p:nvPr/>
        </p:nvSpPr>
        <p:spPr bwMode="auto">
          <a:xfrm>
            <a:off x="2286000" y="785813"/>
            <a:ext cx="5143500"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東洋南瓜</a:t>
            </a:r>
            <a:r>
              <a:rPr kumimoji="0" lang="en-US" altLang="zh-TW" sz="4000" b="1" i="1">
                <a:latin typeface="Verdana" pitchFamily="34" charset="0"/>
                <a:ea typeface="微軟正黑體" pitchFamily="34" charset="-120"/>
              </a:rPr>
              <a:t>(</a:t>
            </a:r>
            <a:r>
              <a:rPr kumimoji="0" lang="zh-TW" altLang="en-US" sz="4000" b="1" i="1">
                <a:latin typeface="Verdana" pitchFamily="34" charset="0"/>
                <a:ea typeface="微軟正黑體" pitchFamily="34" charset="-120"/>
              </a:rPr>
              <a:t>中國南瓜</a:t>
            </a:r>
            <a:r>
              <a:rPr kumimoji="0" lang="en-US" altLang="zh-TW" sz="4000" b="1" i="1">
                <a:latin typeface="Verdana" pitchFamily="34" charset="0"/>
                <a:ea typeface="微軟正黑體" pitchFamily="34" charset="-120"/>
              </a:rPr>
              <a:t>)</a:t>
            </a:r>
            <a:endParaRPr kumimoji="0" lang="zh-TW" altLang="en-US" sz="4000" b="1" i="1">
              <a:latin typeface="Verdana" pitchFamily="34" charset="0"/>
              <a:ea typeface="微軟正黑體" pitchFamily="34" charset="-120"/>
            </a:endParaRPr>
          </a:p>
        </p:txBody>
      </p:sp>
      <p:sp>
        <p:nvSpPr>
          <p:cNvPr id="24578" name="AutoShape 2" descr="http://3.bp.blogspot.com/_0be0wxd8T_k/TML6IrAtfpI/AAAAAAAABiE/j7uhx6PDb4A/s640/%E5%8D%97%E7%93%9C.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sp>
        <p:nvSpPr>
          <p:cNvPr id="24579" name="AutoShape 4" descr="http://3.bp.blogspot.com/_0be0wxd8T_k/TML6IrAtfpI/AAAAAAAABiE/j7uhx6PDb4A/s640/%E5%8D%97%E7%93%9C.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sp>
        <p:nvSpPr>
          <p:cNvPr id="24580" name="AutoShape 6" descr="http://3.bp.blogspot.com/_0be0wxd8T_k/TML6IrAtfpI/AAAAAAAABiE/j7uhx6PDb4A/s640/%E5%8D%97%E7%93%9C.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sp>
        <p:nvSpPr>
          <p:cNvPr id="24581" name="AutoShape 8" descr="http://3.bp.blogspot.com/_0be0wxd8T_k/TML6IrAtfpI/AAAAAAAABiE/j7uhx6PDb4A/s640/%E5%8D%97%E7%93%9C.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pic>
        <p:nvPicPr>
          <p:cNvPr id="24582" name="圖片 8" descr="南瓜 (1).jpg"/>
          <p:cNvPicPr>
            <a:picLocks noChangeAspect="1"/>
          </p:cNvPicPr>
          <p:nvPr/>
        </p:nvPicPr>
        <p:blipFill>
          <a:blip r:embed="rId2">
            <a:lum contrast="20000"/>
          </a:blip>
          <a:srcRect t="16219" r="11542" b="22508"/>
          <a:stretch>
            <a:fillRect/>
          </a:stretch>
        </p:blipFill>
        <p:spPr bwMode="auto">
          <a:xfrm rot="888235">
            <a:off x="1000125" y="2214563"/>
            <a:ext cx="7151688"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字方塊 4"/>
          <p:cNvSpPr txBox="1">
            <a:spLocks noChangeArrowheads="1"/>
          </p:cNvSpPr>
          <p:nvPr/>
        </p:nvSpPr>
        <p:spPr bwMode="auto">
          <a:xfrm>
            <a:off x="2643188" y="500063"/>
            <a:ext cx="4357687"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黑籽南瓜</a:t>
            </a:r>
            <a:r>
              <a:rPr kumimoji="0" lang="en-US" altLang="zh-TW" sz="4000" b="1" i="1">
                <a:latin typeface="Verdana" pitchFamily="34" charset="0"/>
                <a:ea typeface="微軟正黑體" pitchFamily="34" charset="-120"/>
              </a:rPr>
              <a:t>(</a:t>
            </a:r>
            <a:r>
              <a:rPr kumimoji="0" lang="zh-TW" altLang="en-US" sz="4000" b="1" i="1">
                <a:latin typeface="Verdana" pitchFamily="34" charset="0"/>
                <a:ea typeface="微軟正黑體" pitchFamily="34" charset="-120"/>
              </a:rPr>
              <a:t>北瓜</a:t>
            </a:r>
            <a:r>
              <a:rPr kumimoji="0" lang="en-US" altLang="zh-TW" sz="4000" b="1" i="1">
                <a:latin typeface="Verdana" pitchFamily="34" charset="0"/>
                <a:ea typeface="微軟正黑體" pitchFamily="34" charset="-120"/>
              </a:rPr>
              <a:t>)</a:t>
            </a:r>
            <a:endParaRPr kumimoji="0" lang="zh-TW" altLang="en-US" sz="4800" b="1" i="1">
              <a:latin typeface="Verdana" pitchFamily="34" charset="0"/>
              <a:ea typeface="微軟正黑體" pitchFamily="34" charset="-120"/>
            </a:endParaRPr>
          </a:p>
        </p:txBody>
      </p:sp>
      <p:pic>
        <p:nvPicPr>
          <p:cNvPr id="25602" name="Picture 2" descr="http://link.photo.pchome.com.tw/s14/jackchiu02/51/136163171553/"/>
          <p:cNvPicPr>
            <a:picLocks noChangeAspect="1" noChangeArrowheads="1"/>
          </p:cNvPicPr>
          <p:nvPr/>
        </p:nvPicPr>
        <p:blipFill>
          <a:blip r:embed="rId2">
            <a:lum bright="10000" contrast="20000"/>
          </a:blip>
          <a:srcRect/>
          <a:stretch>
            <a:fillRect/>
          </a:stretch>
        </p:blipFill>
        <p:spPr bwMode="auto">
          <a:xfrm>
            <a:off x="2643188" y="1357313"/>
            <a:ext cx="3643312"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http://www.wuvie.net/ornamental07.jpg"/>
          <p:cNvPicPr>
            <a:picLocks noChangeAspect="1" noChangeArrowheads="1"/>
          </p:cNvPicPr>
          <p:nvPr/>
        </p:nvPicPr>
        <p:blipFill>
          <a:blip r:embed="rId2"/>
          <a:srcRect/>
          <a:stretch>
            <a:fillRect/>
          </a:stretch>
        </p:blipFill>
        <p:spPr bwMode="auto">
          <a:xfrm>
            <a:off x="1285875" y="1357313"/>
            <a:ext cx="6500813" cy="4667250"/>
          </a:xfrm>
          <a:prstGeom prst="rect">
            <a:avLst/>
          </a:prstGeom>
          <a:noFill/>
          <a:ln w="9525">
            <a:noFill/>
            <a:miter lim="800000"/>
            <a:headEnd/>
            <a:tailEnd/>
          </a:ln>
        </p:spPr>
      </p:pic>
      <p:sp>
        <p:nvSpPr>
          <p:cNvPr id="26626" name="文字方塊 3"/>
          <p:cNvSpPr txBox="1">
            <a:spLocks noChangeArrowheads="1"/>
          </p:cNvSpPr>
          <p:nvPr/>
        </p:nvSpPr>
        <p:spPr bwMode="auto">
          <a:xfrm>
            <a:off x="3071813" y="500063"/>
            <a:ext cx="4357687"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觀賞南瓜</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字方塊 3"/>
          <p:cNvSpPr txBox="1">
            <a:spLocks noChangeArrowheads="1"/>
          </p:cNvSpPr>
          <p:nvPr/>
        </p:nvSpPr>
        <p:spPr bwMode="auto">
          <a:xfrm>
            <a:off x="3571875" y="928688"/>
            <a:ext cx="1357313" cy="769937"/>
          </a:xfrm>
          <a:prstGeom prst="rect">
            <a:avLst/>
          </a:prstGeom>
          <a:noFill/>
          <a:ln w="9525">
            <a:noFill/>
            <a:miter lim="800000"/>
            <a:headEnd/>
            <a:tailEnd/>
          </a:ln>
        </p:spPr>
        <p:txBody>
          <a:bodyPr>
            <a:spAutoFit/>
          </a:bodyPr>
          <a:lstStyle/>
          <a:p>
            <a:r>
              <a:rPr kumimoji="0" lang="en-US" altLang="zh-TW" sz="4400">
                <a:latin typeface="Verdana" pitchFamily="34" charset="0"/>
                <a:ea typeface="微軟正黑體" pitchFamily="34" charset="-120"/>
              </a:rPr>
              <a:t>=</a:t>
            </a:r>
            <a:endParaRPr kumimoji="0" lang="zh-TW" altLang="en-US" sz="4400">
              <a:latin typeface="Verdana" pitchFamily="34" charset="0"/>
              <a:ea typeface="微軟正黑體" pitchFamily="34" charset="-120"/>
            </a:endParaRPr>
          </a:p>
        </p:txBody>
      </p:sp>
      <p:pic>
        <p:nvPicPr>
          <p:cNvPr id="27650" name="Picture 4" descr="http://www.easypaleo.com/wp-content/uploads/2011/10/pumpkin.jpg"/>
          <p:cNvPicPr>
            <a:picLocks noChangeAspect="1" noChangeArrowheads="1"/>
          </p:cNvPicPr>
          <p:nvPr/>
        </p:nvPicPr>
        <p:blipFill>
          <a:blip r:embed="rId2"/>
          <a:srcRect/>
          <a:stretch>
            <a:fillRect/>
          </a:stretch>
        </p:blipFill>
        <p:spPr bwMode="auto">
          <a:xfrm>
            <a:off x="4429125" y="647700"/>
            <a:ext cx="1544638" cy="1495425"/>
          </a:xfrm>
          <a:prstGeom prst="rect">
            <a:avLst/>
          </a:prstGeom>
          <a:noFill/>
          <a:ln w="9525">
            <a:noFill/>
            <a:miter lim="800000"/>
            <a:headEnd/>
            <a:tailEnd/>
          </a:ln>
        </p:spPr>
      </p:pic>
      <p:pic>
        <p:nvPicPr>
          <p:cNvPr id="27651" name="Picture 6" descr="http://farm4.static.flickr.com/3486/3465192386_4e1af41b70.jpg"/>
          <p:cNvPicPr>
            <a:picLocks noChangeAspect="1" noChangeArrowheads="1"/>
          </p:cNvPicPr>
          <p:nvPr/>
        </p:nvPicPr>
        <p:blipFill>
          <a:blip r:embed="rId3"/>
          <a:srcRect l="13461" t="10486" r="19540" b="9862"/>
          <a:stretch>
            <a:fillRect/>
          </a:stretch>
        </p:blipFill>
        <p:spPr bwMode="auto">
          <a:xfrm>
            <a:off x="6858000" y="642938"/>
            <a:ext cx="1714500" cy="1500187"/>
          </a:xfrm>
          <a:prstGeom prst="rect">
            <a:avLst/>
          </a:prstGeom>
          <a:noFill/>
          <a:ln w="9525">
            <a:noFill/>
            <a:miter lim="800000"/>
            <a:headEnd/>
            <a:tailEnd/>
          </a:ln>
        </p:spPr>
      </p:pic>
      <p:sp>
        <p:nvSpPr>
          <p:cNvPr id="27652" name="文字方塊 6"/>
          <p:cNvSpPr txBox="1">
            <a:spLocks noChangeArrowheads="1"/>
          </p:cNvSpPr>
          <p:nvPr/>
        </p:nvSpPr>
        <p:spPr bwMode="auto">
          <a:xfrm>
            <a:off x="6072188" y="928688"/>
            <a:ext cx="1357312" cy="769937"/>
          </a:xfrm>
          <a:prstGeom prst="rect">
            <a:avLst/>
          </a:prstGeom>
          <a:noFill/>
          <a:ln w="9525">
            <a:noFill/>
            <a:miter lim="800000"/>
            <a:headEnd/>
            <a:tailEnd/>
          </a:ln>
        </p:spPr>
        <p:txBody>
          <a:bodyPr>
            <a:spAutoFit/>
          </a:bodyPr>
          <a:lstStyle/>
          <a:p>
            <a:r>
              <a:rPr kumimoji="0" lang="en-US" altLang="zh-TW" sz="4400">
                <a:latin typeface="Verdana" pitchFamily="34" charset="0"/>
                <a:ea typeface="微軟正黑體" pitchFamily="34" charset="-120"/>
              </a:rPr>
              <a:t>+</a:t>
            </a:r>
            <a:endParaRPr kumimoji="0" lang="zh-TW" altLang="en-US" sz="4400">
              <a:latin typeface="Verdana" pitchFamily="34" charset="0"/>
              <a:ea typeface="微軟正黑體" pitchFamily="34" charset="-120"/>
            </a:endParaRPr>
          </a:p>
        </p:txBody>
      </p:sp>
      <p:pic>
        <p:nvPicPr>
          <p:cNvPr id="27653" name="Picture 10" descr="http://t0.gstatic.com/images?q=tbn:ANd9GcQl0I99RUxpUr9Nvt_vqvWG1yE0gigKt9eZ4BWAUOF9EZNjUIlanw"/>
          <p:cNvPicPr>
            <a:picLocks noChangeAspect="1" noChangeArrowheads="1"/>
          </p:cNvPicPr>
          <p:nvPr/>
        </p:nvPicPr>
        <p:blipFill>
          <a:blip r:embed="rId4"/>
          <a:srcRect t="2937" b="6000"/>
          <a:stretch>
            <a:fillRect/>
          </a:stretch>
        </p:blipFill>
        <p:spPr bwMode="auto">
          <a:xfrm>
            <a:off x="1143000" y="2286000"/>
            <a:ext cx="2000250" cy="2000250"/>
          </a:xfrm>
          <a:prstGeom prst="rect">
            <a:avLst/>
          </a:prstGeom>
          <a:noFill/>
          <a:ln w="9525">
            <a:noFill/>
            <a:miter lim="800000"/>
            <a:headEnd/>
            <a:tailEnd/>
          </a:ln>
        </p:spPr>
      </p:pic>
      <p:sp>
        <p:nvSpPr>
          <p:cNvPr id="27654" name="AutoShape 12" descr="data:image/jpeg;base64,/9j/4AAQSkZJRgABAQAAAQABAAD/2wCEAAkGBhQSEBUUExQWFRUWGBwYGBgYGBsYGBwcFxocGBcYHBgcHCYeGRkjHRgcHy8gJCcpLCwsHB4xNTAqNSYrLCkBCQoKDgwOGg8PGiwkHyQsLCwpLCwsLCwsLCwsLCwsLCwsLCwsLCwsLCwsLCwsLCwsLCwsLCwpLCwsLCwsLCwsLP/AABEIAMIBAwMBIgACEQEDEQH/xAAcAAACAgMBAQAAAAAAAAAAAAAEBQMGAAECBwj/xABBEAABAgQDBQUGBQIEBgMAAAABAhEAAyExBBJBBSJRYXEGE4GRoTJCscHR8AcUI1LhYvEzcoKSJENTssLSFXOi/8QAGQEAAwEBAQAAAAAAAAAAAAAAAQIDAAQF/8QAKREAAgICAgECBwADAQAAAAAAAAECEQMhEjFBIlEEEzJhcYHwkaHRFP/aAAwDAQACEQMRAD8A8/Rh3NWGsbkJGYsD1LX1t9Ynn4V0yyFBOV01p0jcmSpsxykk1y6h+WrRwWTezsySI77uG2y8Dh1S1KmzJqVj2UIlhbjTezAA9ecTYzDYZMrdM/vnDBYQEZfeLgu8Hx2JxYk7qNd3BSH0jRl/zCWLYCqXqY4mIsecGTQH+EQzE36/Ckaw2RTU04fdI7wjsHSWakSokPVn5Q62jhMMJctEgTVrvMWWyhxZCLhIOpP8SdPsZK0I9nrImqF9fv70gjPmkzCaATQKDQILjnU/CITllTEqUXI0FaGhJNmbQP4QbjgZMvIndeasuDUgJTlLmtQrRoUat2D4TDK3SWSWUoAljRBUKXivLSTaHuHBBBBL5F119hX0gfZGyxiJpR3iZe6pQKgSCRZO6CQ730ikLboY6lzGwskmoKprjiHQ/jQEHQgGGSZQnSirMnvJbBzTvE6PwWmxB9aErdoySMHhtCDO/wC5OvhHOx50vP8AqHKlSSnMxOU3BYXDhvGHi7TMvZh07ZS1FCUDLR1Elyf3a1SAHZuMaxuJR/gyQMifaVR1EElypg4DkB9BzgzbEwOUybqQMyzQlB3wEp1B3SQXIILUJhNInoTR3+MIlas02r0TbJ2YZk2pCUpqpSvZSA9TrRrCtGuRDLH7VR+XlyJSWloUpZWoATJi13UQCQlLBICXNg5ML8btlU3KFFwhIQkaBKaAACnPmSSamBlFw7gD1MFzSVIRkmdzwguRPZIBLPwqf7wtmYwMAB1iITFLfgCHPB4g4uRkixbM2bMxixJkAAOylq9lLvU8TSwD/GB9sbORhMd3SVlYlTEArKSgk7qlbpLhnbwj0v8ADTFycPs9a1LQgCcM6nq2QFNBVyXAGp5xUO2GJGMxJxAknDhwAVBQmTGZKVEGgcBrW/dp0qEFiXuynHQHtBSEzVoWCxWS4uHJr6tC9CkoTlcoL5nBSVAcFHRXkYK21i1DEKyoSaJIUoOA6QbGj+cK8UpCazAVkpv7KQauAzDhppHP3FC2RzJssOmWFHNUFSVHkS7geLQtnyVK/cDzU4PQ3frEq8QVAgDLTjzAEAzQ3WOiKoZskMhY9ot/mI+ZiIyX0B5gg+jx3MKlSyu+VgosNaAn09YDlza2qacHiiQCXuGs4IFP9zw1VippkGZUJcIBOqjUtxYA+YiHDBAmDMnOEkFUsKylQOgUxbqzw52Dj0TQJGKSv8qhQmKMsOuWN4DeYnu80yovZjxzTdbMVYE84yOhGQaAei7C2SiWBMxSEmXOw8xcpJVc7qUEsd181KvrpCXE9mJicIibulJmzEBSTQlKygjxIcNcEnQwrRtaZMw6JClAokg5Awcd4rMoE3IcUe0WbsLt4LVKwGJIOFM7vA5y5TlWMr/tKlA8iDxMGEIP0L9GVdF47Jfh4lchCsSVgjMEpC9H3CCPZDVYGrvyiudvtlYbD4kIw6lO36iCSUoLApCVGtQXIctSPTu2IMvATyhRTuM9aBRCaG4DFuQ4R4jOQz5t3r6NxfRrwnxOVQkoJdmyPwjBGgiJJCfO0dTFhLxNtRVs5zrZuGkLmtiFTEJ0UgAsr+pwd1ntxg7G9hsQlihHeSlB0TUbySk1Bo7H7rC9OKDJCkA3qKHXzix4fteZWz5kgKKV07paaMFKGeWwbJTMQeZsWiWPNGVqX6KpKipTMSQjIlIpQqUdeISAH5ZiekBlS2ZS8waqWYU1YaxKVRtKInzZrIZktk5KEXH9PjwfSGM2eibKkiaC4SreSNUnK6hq4ArygJ6v4QZhMcRhctP1L8dxai3RyD/pENrX94Gs6wezlTKhqOggkA7yVAMDe8R4fYGIlTEryEZVCoKbWVrweIUJ/Uln+sDzDQBIl1SCW3kgkuwcgEm9IzVoPgddo8Jkw+GAL0mkcVZphYt0F7RXBLIFiOn1MXjtbsxIw+HyLJWhASEhJAKCSQsUu9MpakVcJzJfwMPhkqpdgJ8eM8nDKIfNKKRVt6SopAPVLV6QFJxCCd9Af9z3/wA3/sK8XvBxlvhE1/w5yh/uSlQ9QfKA58rMM1OY56/WGT8GIcRM3m7sDlQ9GOo5xBiZu7YDpBMlbIyqDgnoRxIOn3SJ5OxFrYgOnR90Dq+vmOZgasKFfcKULsOUMuyuCExczDkt3qaKZ2KVA5uggxWxUisyalA4anoCQ/W3OGGyu4QSyi1qEZjzKgXJ6W0Agyl6QljkdiJchcsy1rWZagohbKBIFwAzK4O7VYPWM7UbMKk5x7SK6uUn2jzYB26XgXsvtlcuZjJmIUVSwhKktUvmIASDZ8wu3PjCjbPa0zpasgyIWsgP7RTVgSDysPMx4zh8RLMldqNb8b3+zq5QUPyQbf8A8ULSd1UtBBs9L1HKEs91qAPsu4PFvjDbaSAZMgn/AKeX/ao/WFspYSEJKVKCQzu5IqbaaN0j1I2oqjjIZ8ps3HLbxFeV4AxMt2LvmHqCx+R8YMnzQszMtyH8Mwb0jmTgVGUqjgVBpVQoU+I9QkRdaGXsBYJWVagbLQoK6AZn8wI5wGHYGYqyaDmow0Ts2YzJScmRlr4qXLJBf9oKwALXNzGfk86hJRQIS6jrdi3E84pyXuZ6ESsxJUC518ePKHWFxk1EozZe6ZiVS10BdJoqhB/vXSG2G2MlAUB72p8okl4MJl5AKAfz8YDmn0JyKqkpIc3jIYq2QHjIFoawGQlqD3jXwtBUmVV3YiAZdILSSefI/EQQFr2Z2pxKXaaounIpKznSUs2UpW4ytGfliQFkMCpSUmmVChlLJ1AKVgOXL66RX5MzWoI+/ukOZGMCgA7HyB+hiGVNp0K2SYdJKwSkkA1DkPWoJFo1j0tMszh2qwc0FST5mJU1G89NSX8H18Q/OJPyoVVV9DHlzbj30SeiAmgAvy+Z4QJMwz5uNx8/r4RYMHs1K90qQjgouz82BLc9IBxWAWhZlKSQsEBrlzZm9p3cNdxC45N+pGT8iYL9IwzD/aJVyCT7NeBevMM1eTwMslNbctOcdsWUSOl08I6ZpSBanzJjMOSumVNbqOb/ANqlvCLB2e2UMVi5chVEAd4tr5UuGB0JcB4eO5qKGXdC1WGPdoKUlSswUwBJorgK6RFhuzE6fNWhKFsJmQqyHKKvUswYVj3jY2zJMlH6SEoFgwq3W5eDV4bNfWOuOFpFeJ5B24QqVORLQd0SUp8iW0irqltXn8bx7J2k7Dy8UQoKKJgDON4EcCCedxWKP2j7HTMLKzFlyiWKkgjKbJzDRyWe0SWPh0ick7srWEklcmegX3Jg/wBKig+i4H2bgzMOVIzDXQBuPAtDTYeFJWokEIUhaetHcdCkViDaG1C3dyEsnlc8SeWr2Fzxhdt0gGTBJk1V+rMFgzt98fjA2I2tMBzKICgaSmoG/edT/QGHH9p4lqSjNkIMxnzV8ch4/wBV+DXKmau7huQhkq/JglcpMzfAuXW9SCbBz7vDy6xTMEnKTa1j1gaXMUkgjTxBGoPEQzThwtAy2Ua65eJPEMCx8LxT7jEOHzpAIWWNA9ep6aePKN/mSJSiUhZSqoPMs9daxyJmYqDNlYJHLTx+bwRKlALY+zMDHqdYR0YZfmkqwspRl0zKSwUzUB9YFXj5UtGbulAi+89Okb7rLg1PZM4eGZF/MPAk4juioEVLaePnCRS6+4AcTpTqKJZTnu54l+NIkw/aDu0pQZSCkVq4oK1bzhZPxIq1rfzGsPLzTHNiOet0ioq9LxVwT7GWhltLtGqbLCUJEqW5dIuSA9VABwBQAAWELdnYxQR3oDqSsAMKkEb6eYaN4xCXKJYJAdKdSXN7cjpD7ZOx8soJ1urWpv8ASMlGEaSNKXuHy1JmJCgTUOOh4jjHJUBfx6co7SggMAQ3AGjQHtIkIJYjwMKiKQqxk8rmKUkkAmnhT5RqEU2YsKLA+RjI6FBlw7I7x1LWzcRHKFEGNlJLuw6RNihgIuLXrB+Hl0rf7pC/AyCo1teHKZcSkIzuUohvhDPCMs/tLPW1NHhfKSAHjvM4+QHxjlmuWhDW1p5IASSE6tblAGA2nMw60zZSyhaXIIbW9wQfEQRNXQuQAOP3eIZu0QpCJaMqWKnUPaILFnNg7nxg4ofLWhoqgbH7TmK3lmqiVNQGruSwDA8Ib4CUlUoGecqjUFnLG2Ye9xehH9VoTbRw2d1CnFtekSdnJSpyhL7wJBLvMWEpSADvZlFhR7XpyisYprSG/AXicVKkrGZKik2VLICSLFnBCmaooQbsY9P7C7BTLlmeBvTQGJuEe0A/i/XpHmOH2QmfjRhpUxS5S5mV2ZwH/UA0ISH46R79LwYSlKUhkoDNyZgPKOjFjV8h4o7kSqBgzVguUpw8RJTZjHal5WEdP07KGhesD43BpmypkpQBSoFKhxBglSXjkohUmY8Yxs4oxqASO7CsoADM7yyCP3AlvCE+KwakhSNHKeALGr+TtFk/EPBCTj1sWTNSJw5KLpV5qTm6mAtv/wCKU2q5+Lx5s24TojJFVRRqMQPhHM+SSXa44QTJwxXiVB3SEgqF6m1fM+EPZskQ7yVQr0U2bJYQdhJRlga5g6hwBq3oCYOGwU56l9SGp0jlcg5jmd3d+NbxRZE+g2DSpA7wqFsr9D7IB/3PzbrEhllSOhNehf5xFPSULChUEEKHJx8wIY4RW6cpBB06i3WkCTMSYOXnwk1P9SX9RFNm4fIVI5seBY8Iu2ClkYfEZbhGYcaH+Ipxm5y511+cHE6cv7wMcJlU5Qx7PAZ7A5CzHUnSlfLhGYbZalqCQrKLlTOwAesOMFs9MlAmE0SoXo5ILPe9IWeaDVWC0JAkS5yQlxlWAXuwIpUCL1+VTch/h/MULFyyxNHereVvKJtl9op0pJRRSdMznL0rblBabNJWXaaWDuw1PL5QumlM0bpdJ16fd4rUvaU7FLKJkzLK97KmnQC5J5luMWPAS0pSlKE5UgMA704k6k3MFKhaoxOAS1z5mMgqXbSMilgKAuUQo1fUEWUDY+PoXEEIDjxH30h3tTsvPlzTKVLKSFEJURlQSahllksoDMK6c4iwOzTdQbkTXxhZuux2bw8hh96cIJC69LCJciRcv0ERLm8N31JiTdkzal8b8OvEwLi8YLDTQffrHGMnpbLlJew+9IikymBjKOggM0rmEOQwNBpXWJZUkAhr1eloJlysoPOg++kCzcM6gCaE14eMUfRrDMOc9Kken0gKbM3gyaAmnHSDJEnIQxuDTSlBG8mcuaRKUuOwpotX4YYFS8YZoAyykEuTXMsMKdHj2TDzWSXFbnxtHjf4fz1y8RklN+oneBr7DKBHAVMezSVjJxJEdXw8uULRaPRuVL96zRMoO0RYc7rG8SRetDGykeMby1jDpGptiIZIx5V20wExe1QKzAsISHAZIU+70GVSnOpiv/iHJXJxxorIsAg6FhlLaaR7DjdkoXPRObfQnKFcndiNav5mOsVspCwMyUrAqygFD1EcE8XrcgcTxTYGE9tZNV+Qy09HPlDIrHugkDyp8YuHaXsMcufBoSlQDGU7JUKndegPK3SPNJ+0JoUQUlJBYgioILEEGzRCWGUXbJSiNQglz/eOMTKGWtDx+XOF8rac12yhXWC5MkzPbUBwH2Ii7jsWiDB4XPML2CSD/qoPnA0ud3SiKFSaMR7Q0B6g+BhiJBlucoLi9jZqEH0hfj5wUtc1IytupbQG555X8y8NG3kb8BS2OOyc0icqWAFZ0KJUbbgKmpoA71vDbZP4OS8QjvvzBQhYJShKHKTZioqqAeTt5wk2FsleH7qdMWlMqaJgSEnMvKEKclPui4+UWXBYudhMPNlOqYEgr3N4ELBKVpCalOVLsaVD6x043wn6ldjmkdmkJBw8o7ktYVOUtSN5Q3USkqdIUkDMX1JNExUO1+1EhapAQoZDUkh8xKSaAaABLPpCTEYyZPUSlyDVgd0AWfSnEwH3YBGZQNQGTXX91gOj6xpY4SkpVsFIapwysq5gt3hRZ2IAWl+rFv8AKYUyMKVzAigJ9OJPADnFn7I7Vwy14jCYpQlInN3c5/YmIJykmzEKLuwo1HpxidjDBzFy8yJqi2+iqQL0PP5NW8VlClyRnpEczCy5asktiE0fidVHiVG3ANB2GBYU/n+IASaZiH4DieEdbLkLSlRmKzKUpzduQH9IZhASJjAzekbgNU+sagmFsrbs5cx1qJNfaYigJF3cUNDDhMl8MiZLVlzKOa5qTQAKKh0FLeMVbBTXNeH1Hz9Yf9nsQJ2Hm4bM0yXvIqyS1anz1ELLTKoV4jaM5JZWXkQlIf0oYYTtkTvyScWqagS1qKEpEzfzAkFOQAVDOeXWIE4zuiM7KChvBJpxF7qN+hD3jNrbV75ElAfJJQUp4byipwn3TUA8Wgxa8oV0gLB4anU/3PWGBlsR0jiTKNB98/nBi0AbxsB6wGyLexeo79dLRBMSy/hBAGZyq5rHMxaApKpmbKb5WfweBLSoKD+z2zhiZ5SpfdoRLUsqIdgmg3bneUAwqdKwxSuRLAEtK1nKMxWlIdWrBzlRZheIsDiwM8yRupSgSg4H/Mz5iQXcsw8REOHlk2Uqoe58eUQyVOKi0USVbLl+FkvNOxMxSEpyZEBgxDupQ9Ex6DhVAF+J/tHn34T40CViQq/e/wDgI9CkZmAZmrHoYkowSRZLQXKG/wBY7UoZogzHMDxiVU0AsdYpev2E3mjTVfnGLTXlwjCK9IKMcGhc8flEgqI0pLxzLXZ6OYV6ZjuPK/xEwAk4nvCNyc5e7KSwU44HdPieEeqqLVir/iPgQvAzDTMhpieqSyh4pJ9IGSKlFoDVo8r7kchq2kSYeWygQa9BC6RtICikKA4ircun3WC//kkaBR5gU9WMeZKDIDSQoTJc0lSEmW2YKUEElRyjI4qeHUcYrE/GBU0pQnMWZNWSAKqUatzcsAK9CsRtFLk925SnUliScqRukEGpLv7pgX/4rcKENlLd5MVQK1ypBFQDYC5qdGeMUkn5HiE7PxmdKpQXmSlQWst+khnbK9VqOlgSLKvHoXZOcpSZK8qw6FoARlUvKhQWhisgZgkkPXWnDzqUsGZIkIDIUtho+YZSrma3+jQ7wnaZc9E7DIOTL3okEEhXtF0O9lJJHjD3xak/H9/0azv8R5+FWsS5CUqUgqMyYhwFLJrm91RDFyHqbi0UGcQADS/HgYfTtjlMrvFOCADcM31Z6RodmhMQFlWVw4ao1qR92hpZYuXInyXZV5WGVNmsm5JJPLUxbhLe1hYDQC3iwgPYmzyibNCmUwDKFiHr42h9KwExSkokoUVrswoBqsk7o4B7kjnBbtge+hf3lSwcDdtrr528DxjszMoJN41OwZkKKJiSlYuglyNdKGA58/NT0EMkKdd5GQFmVw+EZDUEWYUAGprcUpwIf7tHWC/xl1O8oIpq5qPH4Pxj0Hs/suWmWElKSScwCk2BYAZiK0D8HJitbW2MmViSZYLJIUkAhgbkefo0Qh8RCc3BHVLE4xUhRtPFEk2oSAByPqfvhBUqTuA6UhZjZChcG/CO8LtcgBBoOP1iji60c8k2WKctlOkW0iD86uagAs2Yhhys/nHInhSKCwuOERYDEiWlRYqc7htWxf0hFK2TUQ2bLCU8hf4fOEOImqUwU7guDoQ0N1YnNJW5Uc6TQ2TMlrBYVsUkHz4QoqUsgOT6PqeEOl7lIxrsbbNwijLUUlnYC10kLfkxGkMfzIymYmjgU4H3hTn6NCnAKICgpSnBqEuRzLdYNxuSXkSnfAqt6Ob5aOwYivWOernTZStFw/C/GPIxKMpzBedyLhaRlP8A+X8RHqiJoKU0eximdjO0UvGJXMlye6CMkvK+YslO66rqZyA+gEWnBApTmFlVbh0j0o146HDDlzBokZ3gZIr0idA8TG7MdpSY4FfrG++qRraOk9YdUYgw8zfUk6N6iJAmjCr+kamIDmOkJ4HwETS8MJyhZZjC/bmzROw60LqlSSOYN0kcwQCOkMwaGnKOJyHSR4/OGS1sB8/ypgKMxA5g8RcN1iSc0s5cgVQO5VQkA0CVCgdtbRBtrBrwuMmSJ11KKnHsnNvBQ5F7eGkSLxGfeHtBkq6pp6i/N+McTVEGqBp800IahcJYN5a+NYXbS2gZjFSlhZLEE7gDXS1QSz9YZTZb2hJjmEzw/n6xohiwvs1j1ibMWVES5MpcwpBLEpGVAaz5lCI9i44nFIdsqy+Zgkg39oDiII2bgnwc5KSAuctIJL0QjeNuKmpyjvszsA96VK9hB3W1JO74CNNxalf4/v2FyQ82pgVzRTLkeuZ2OtMpfjDXCSpYlBDpJSBTRwA5D1bWJljJLFKBVfgfHWE+NeQtlvlNUrZwQf3NUHmL6iORK1RzN6oMOxx3wUkpBsU0Yg/AuAYCw2wFIUpRmqJJoxIy14uYOlzcwBSQeDF4FHfJLZn5ZRDXJLTF5NaA9p4FSFUOYG6jWp089YUz5agRTTSH+NnOEuRercoXYiTmblBXxDTSl0UjL3FZSTwjIMVglPaMjr+ZD3Qx12Q26nKJM9ZATVBd7OQx0N/IRL2q2+Js79J2ljKokZTqSb2FoqZkBizPSlLVfrX4QXhUFVQHIDam3EAWZvnE/kRWT5h1vK3HiwpO1ZgqUun9wII844XjkKvKSebD4tACZLh8rvqkfEcOjQfgcIlJr7OmvmNKxRtEbCMPMTlokpArQlvWIFzb6cgGfxAidcgrPtMP2gV8v7xNKw4TQuRoCXPVhbxhHJLoFnM3AgS2D1Wku51SofSJcNJyUoGDeFo2ibUhgBT0BA+MFFDAuNM3yMK232CxdipBz0LE0d2A4Etp9REE/GuklIbeZyGKqVUQLO7APQACpck7ES80sniAfp9fGB1SHQVAVuRz9lXqx8YZDIt34TYmYmYpvZUHav7iEkeSo9T2aUEZCbE0fn8I8q7CYlEvacqXmYJkrSA9zukdfeI8Y9Y/LJKc4FSXjpgtaKoNkpFWs8dhN30tAmDURVmBglEwOa+HhDrpBOkMai8YtbXjSb0jQXWo8YZGOUTd5Xg0SqFbsKGAjMeYSC9GaCRyDhtYROzG0L3mvWMU/wAoxU0CvKNCzwV7GPH/AMYUJ/MyTMB3ZRAyllKOc3JByhPQne0vFAlbTWHEtCEurMo7xLB6OTqTU8gzVf178XsFLXh0qXMEtSVbpNQSqhBABLUBpZnrY+WSMF3cpToCps0hKC4ISkEKUoEFsxIACrBOb91JT03YrQfsnB4rFhQkScxRVSydxIYmpLVLFteUV+atc5QVlYUBIBYO5YnjePRezHaybgMMZKZKCDmVmIIUVKpmLkggMAzWAiqYlTIYFklTsKJfiEin0jnWXG6UNsla8EkvEBEtgwDQ92DKo5u715WHXlziqz8IWeLV2bP6IdyQSC/mPBj8Y58i0TnqI4xAcF7klxpEM+UFysqhVMFFQKQDcHzH1gORMObeDEuGHI0PiGhY9ECoTz3cxQlkgpumopx5iDcJ2izMmYehMEdotl5lBSDUP1I4ddfOK+jCzFAvKNPesDzD/WK6kivG1oa47FsSyRXW3pEcmacoeF3dsGK0JNsudL+hpByUkDpEMsdG40E97GQP3pjUc/EFCaUZSmAYkWe8FIRwpx0EZg+zsxSw8vIkVUtYKEgCpIcu3ODMbj5SDllrT1Azq6gDdT5kx6clb0WaIUYejgdSaeQv4mMIAuSfvh/MLJ2PDMyiOKz/AOIpBkucMoU1GahZy1Fa6m0FQYaCZk8pFG8foGA9YgM16t4Zvk1IjrkzkEJf2mJES4dIIzJ3h9S3yg1QArZ60KUAQQ54inKwhiZCSAywDZlbt6FjUX4kQFh8ICQS6TcHnpDD8s78KVSKOdeAto0SeSN9mogmYNQQHS26AeDoLUNi4YuOJ4RDhhvlOl/Ibw+HlDHCJLL/AGOCoOAkHUuSyVVvA5w4c5FZiBpq9QRxcB+XnDJjJeRVsiZm2hJOpmtS9Xj3rZ+JUEHKHSmgeh6fzHgEnHdytK0gfprSokVUoJUCzmw5Bubx7xsOeJgLHdJ+IrHXjZSIdhJz0+6wZJpcXgMSylZIZnieXicyAA2aHjrsYnWCDHKCWr1gdaSr3q+QiLF40SkkgFgHLQ3WzHUjKJjJADCtGuYmIUDW14S7MxpzZiXzDSt6j4t4Q8GIKiCBWoYxJU/8hMBSk5uMYZZIFWpRo5UsuLfekQzZ2QOL2hlSMU/8StkZ8OJoUM0ohQzMzE5D0uC/2PLJk5QLKd+er6vr1j0T8Tpyk4dKjMKQpYGR2CgXJB6MDHm+IJSlJIWlKnKXCglTXIeh8IlNWyU+ybvCQASSBYElgOA4eEcYhb+HyYmNSl7rxxLrXm3nSFSSJnXfKCWB84I2B2kKJolrDBZCXexsD00P8QEVCx8D8oAxmGq/nCPHF9m70z1NSCRmPR+kBYqcyk8ftoR9nO1H6UxM5SjkGYK9rdoG4kj5xLKx/wCYT3gBAqGJqMtIh8txOdwaGs5IIrVqxW9rbIVMl57soJqblQKsrPwBIh9IngobXn8Yq3aVZBSUkgpUSGs/Fo2LU6Hx9iKdhGoxB4GOsLtNcql0/tPyN0+ENu7RiAFJO+BvJBAJLaPYvytaFU3DK1SfGnLWO7UlTLjIdoka5gf8oPq4fyjIQTAxZoyI/wDmx+wvBFt2/j1KR3MtSpiRWYsklU1Qua/8se6PGK4ksRpBI2gXIajFuMELwgEtKpgCQoEp/eWLMzuw5iNG4raCgdSxlLjx1+hhqMAv8uFJQVJSMyiDVIJYEjhTnCgSCtsgJBIB4PT0rFnxOD7yXLQVlKUpZQHvG5c6p5RpyjHsNpAc3aJmoSHTlSzJSAAKXI4/ekakq4U6f3jcrs+pIJlqqRZQofmImRLSU5ipk1sHJahCRqHo9vhHNKm9G5X0TYNR90ZzoCKUapFj40jjae1e4l58xWsuAArctVzdXg3IxOFhUshO4lQdL0zPdKife1DsNKQh2jg1TAEJDkEgJcByRYORWgpesDFFOdMe9EmO2lOmISQphlCiW3UgtZNnJLMA5JAh1sdZ/JmYokqZRDs9N1Ltq6tITbekZMOhANUJSkN7y1bqldAAoJ6vdRhxtWV3eBVLSpKO7TIcksACorNLknIzAOY7OKcaXuChAtGYMNaHTx5D+Y9Q/Dnaapsh1KyqSru82i8gFT/UxjzA4kEbg3FDxINuhF24jW8Xv8LtqJQmZJX7qjMDftmJDKA4OPUQ2NBR6ZsyfcKL6vxeJ0zE2Ygk3EKMJmzDK5SbcYYqmywkfueKReihPMlOWFReKn237RCRMk4fM5nZlKt7KaJT/qV/2mHGL2ymWFKKsqUpJJb0HOPHdqY4zp/5hYJrxJYMQkPxAr5wXJUK3R7Hs/A90qXV3TXrDdaak1cijRVdl4hSsi1BScoD5i75i3lSLUmfmNCxawhY1tDHZWos4aBlrrlABd+sdTkrTUl2iJE4CpIev28MnswumJ7xSkr9kBiCLl3FdBS4rwIik/ixs9RkyJoG7LJQWFAFgZegdDeIEXL8wnOt1DeLgEtSop4iKV2y7ZBbSJBzIUlpjyzUmmTfTQBncDgxpAbSQXVHmy55ApE0nE7qk8YgxMlSVW+cQrSUkPSJKiFBczEZxW/3WBFTiOccTC9ReI/zD3hqAHYCbm7xLM8pXpX5RvY+0zKVlJ3D6Hj6Rxsys0cwoeYML0pMLV2gNXovuFxQ4vCzbwlZVZlKzgAoygFJJIcKLuBlewNWtqjw+IKLFo6xE4rdzWJrHUrEjCnYMAGcOCKgikN9kFWKX3a0pUoIWoKO6SEB8ps5UWA5tCoI3QXDuQRqGZj4v6RwZYausdCS8lV9xrl4CmjJBDaMYyFkvEKSGTMIHAH+YyJuIKI6w7wHZuZMlzFKTNCilHdbisq1KUkVURRISoF7AEG1DYNkbUw0rDlMlCETTRU1bTCxNUvUJofda1oMxu1HloSJqiP6CVLfkpVE0LOT0GkO5RQNIj7iThkolLdRSiuUHfUa0PMnwp0ieVh+7QCsMogEBVCH5XfwhBtHb0xSkqzKSVEiinmMksxmMSkF3yoyjkHDz7MS8vNqSSSTfg54RzZY3uhJ6VheNn5iznoHA8zX0iBKMoBYNo6tOQ+giaaoLLmvO38xHMQUgFLB7FnPrHPtLZNSNBav2JI4F2PVxaK+naU1AUS2+hdGGisqSHG6QQSCP2x3tTbE9RKASEuLDJ5qDUPlG52PV3EuWCFEuMuRyAPdzC4Uok0L0Fo6ccOKs6EqGuF2YJkvC6ApQolrBKi/wA8YF7R47vJeKA9kTpSQOSUrqeJc/YAh3sVae5ShBzCSVZtS9/FALpBHN2JirzZf6eJB/wCohXqoP6w8XT/vcZiwzsgSEDdIcpL7pP7VG4N9bw57O7bEmaJpcFBAIpvIU+ZI1J94CzjnCFUFYPCEspQNPZ68eYGnPpFpcYqzHtextuZAHLoVVBFacIaYjFZpb8fZ0vzjyfZW1TJlqVmWVBYCkvQA+8mlHPE3eGknt8zlKFKUAyApggc2BcwkXeh7Q87a7YEqSjC0UuYc6gCzBO8ATepHJ2MUOZNJRy0Gg5NAu0sStalTVqdb5iT920jYW7tcXHAj7vGlRKTvZ7TshImCUZigSpAUQmgsHatnMOkKIYJFtRryPCPM+yGJz4ZLEBSSnK1FMR1tceEXvD4nKrKSwIBvrD3sshunGgmorzhPi8WlCXpqefSO8diSi4IcUbXqdPGKl2m7QolpYguogMkhwARmYmmZhGcgmS8DNmTBNUyEj3phCUZeDKobn6wo7Y7WlhKZctKCQxKkpDl9KUAbi5PK8bR2vwCSlU0rzG2dCpqtKPUPwYAdYh2920wc2QtCStU1hUSwmuZ2UrwqOtHiMcTUfcq6cexMrCA2DEhxwP8APKBFYQMygCOeh66QbgsWlWUuCDqDrEe0VLQolhlLt4XB5ikc11Kjna8oS7T2aEjMlxViKm9j0hYtIAqXPL6w9xCTMSxIS/AX1hFicOpFFBueh1obGOnFK1QrQVslf6yAzV+RiF69I72Qf15f+YRHO9ojmfjD+RTsTI2FRGl4jWWfnGMTKVGlJOWCcPLBlgpZx7RPStYkxmzloGZYZyw8nifLZlsVZTGRIpQ4xkUtmLVKSjIABTSCMOANIhlgniegeJQk2NOVojRzMDmbLSpZyrubEamrBVoJlTCAA1B9+cdylgTUFnCVA9WMbSmtfHxrCO2xnJtbO5uJZhxsySf4HjG5eIQSQo1giWQLVGoiKfJSpwUgg6H+YNWILtpJQSFpUCtNiCMw8uBENNmbdlAd5MSAsUJCQCCaAuEkkEAvFa2rsxUtYXLLJUwa7tempAD+HF4LGGOeZLTvpWDkUxAJSSZauimKf9XKGlhhKKTZ1Y20qRYNlmXM76bhwpGdaEV0UcxcdaFoXJwonqmMkpzpq13BBI8FAxLsPFd3g5RtnxIfwKRD/Z0pElaiB7U2aVEi2ZSsqRWwGU+MLP0aHeynjs8Ad5yRxDdLUPnBH5YXqTyYn0JhztKWFO7kXe/Q1twhLNwzH7f+YnbltiM0mWkKe9GKTRwbjjVnjX5AVU4NiLVSX5A5gQx8YkoUE1OQh9KKdvEEN4iJsBMBBRxqkFzUtunr8epgu10ZMTYqWTQalvMtEU7C5RR7+MaxuIUlVWvYBrHzgqZMBDDS/wAB84umzNUT9l9o90tlKbKQU9Kv5X849OwO2ApTghym+YJZvlHj+Kksyhp9RB2A28pKCCU7tuZemvr04xS9lIvR6HtPtQEpHeZnBqXAciqUp1ih7TxBXv5gXJJAJcVeoNvnEGLE1ZE9WYpVuh6vRqB/ZcXgZU1QBykM7NQ3oaxOT5DPoixWEC2NQbOLsdBwfjwiJGzUgZRRLa06km5MNUrSCM1rHxjvH4bu1CjoNoRZWvSTTYGjBCSAEEEHgSQ/HrDHDzzNSlJu9HUNKXLaGApuG1FCL/2jnBSVKJypKj7zPQGlxaJz9Sth5bHsjs+9Ak5RvFTuk8amgAOg0iMTpaEGVPObDqrlJNFtRSeB0+zEeGn5AEErYXdRYm1dPSCZxSoVAOoetREpZUppr9l009iCZKw/5gKlOgZgyXdNuJJIrVnMK9pSssxVCASbgj4xZJqEzTnADoUCGDW9qjOfHhAWLxzLMtCe9ALk1JFA4to5D9I7m3ZOcKsVScCtSAoV+MDTpCsmZw2bLcZnZ/Zu3ODsHjSmaUBJCCbapf7rBWO2QqasZAAo0Llh/fTygp09kE90IpEsk7oJN2AJtWoFxFl2n2w7zD91lOa1cpSLkqBABzPXxN4Z4VCsJKSiUgBawy1s685/aRTLWgra0VPamyly1EKSp00IIIUG4g1hk03RVt49XvyAPGRw8aitEi8Y2coTikE5RYPQdBaJsFNJLEkjgTSMjI5JfST8nKRv/wCqOph3k9flGRkBEyaVEioyMggB9pp/QVyII5EEMesI8UXWgm4WGOoYhqxkZGR14fpG21qYWW1P+LX/AN8W2SKTP/sHyjIyJ5/7/QQKcn9NfUfA/SECzvf7flGRkTiKw6YgdygNQgk8yGAJ4kPCTKHPQxkZA8mJNvJAnlh9tCyT7R8PjGRkXj4H8BsysovzhMr5xkZFfII9Fvw5/wCDkDipf/lCLCj/ABhpSmmkZGQvhHRk6RFiKD/WmLNix/wj6gj4xuMjn+I7j+SLAlpDW4wC7FTU3yKUpSnSMjIjj8lJ9B6xujxjiWd374RqMgE0IdmzlZxU1JesS4amLU1Hd/KNxkepLz+BZdEXaBTTEtRw568esO5x3TGRkI+kQl4CdqnfA0AccmZmgHFLKlOokniamloyMgIrl+tiXFSU5zujyjcZGRUU/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sp>
        <p:nvSpPr>
          <p:cNvPr id="27655" name="AutoShape 14" descr="data:image/jpeg;base64,/9j/4AAQSkZJRgABAQAAAQABAAD/2wCEAAkGBhQSEBUUExQWFRUWGBwYGBgYGBsYGBwcFxocGBcYHBgcHCYeGRkjHRgcHy8gJCcpLCwsHB4xNTAqNSYrLCkBCQoKDgwOGg8PGiwkHyQsLCwpLCwsLCwsLCwsLCwsLCwsLCwsLCwsLCwsLCwsLCwsLCwsLCwpLCwsLCwsLCwsLP/AABEIAMIBAwMBIgACEQEDEQH/xAAcAAACAgMBAQAAAAAAAAAAAAAEBQMGAAECBwj/xABBEAABAgQDBQUGBQIEBgMAAAABAhEAAyExBBJBBSJRYXEGE4GRoTJCscHR8AcUI1LhYvEzcoKSJENTssLSFXOi/8QAGQEAAwEBAQAAAAAAAAAAAAAAAQIDAAQF/8QAKREAAgICAgECBwADAQAAAAAAAAECEQMhEjFBIlEEEzJhcYHwkaHRFP/aAAwDAQACEQMRAD8A8/Rh3NWGsbkJGYsD1LX1t9Ynn4V0yyFBOV01p0jcmSpsxykk1y6h+WrRwWTezsySI77uG2y8Dh1S1KmzJqVj2UIlhbjTezAA9ecTYzDYZMrdM/vnDBYQEZfeLgu8Hx2JxYk7qNd3BSH0jRl/zCWLYCqXqY4mIsecGTQH+EQzE36/Ckaw2RTU04fdI7wjsHSWakSokPVn5Q62jhMMJctEgTVrvMWWyhxZCLhIOpP8SdPsZK0I9nrImqF9fv70gjPmkzCaATQKDQILjnU/CITllTEqUXI0FaGhJNmbQP4QbjgZMvIndeasuDUgJTlLmtQrRoUat2D4TDK3SWSWUoAljRBUKXivLSTaHuHBBBBL5F119hX0gfZGyxiJpR3iZe6pQKgSCRZO6CQ730ikLboY6lzGwskmoKprjiHQ/jQEHQgGGSZQnSirMnvJbBzTvE6PwWmxB9aErdoySMHhtCDO/wC5OvhHOx50vP8AqHKlSSnMxOU3BYXDhvGHi7TMvZh07ZS1FCUDLR1Elyf3a1SAHZuMaxuJR/gyQMifaVR1EElypg4DkB9BzgzbEwOUybqQMyzQlB3wEp1B3SQXIILUJhNInoTR3+MIlas02r0TbJ2YZk2pCUpqpSvZSA9TrRrCtGuRDLH7VR+XlyJSWloUpZWoATJi13UQCQlLBICXNg5ML8btlU3KFFwhIQkaBKaAACnPmSSamBlFw7gD1MFzSVIRkmdzwguRPZIBLPwqf7wtmYwMAB1iITFLfgCHPB4g4uRkixbM2bMxixJkAAOylq9lLvU8TSwD/GB9sbORhMd3SVlYlTEArKSgk7qlbpLhnbwj0v8ADTFycPs9a1LQgCcM6nq2QFNBVyXAGp5xUO2GJGMxJxAknDhwAVBQmTGZKVEGgcBrW/dp0qEFiXuynHQHtBSEzVoWCxWS4uHJr6tC9CkoTlcoL5nBSVAcFHRXkYK21i1DEKyoSaJIUoOA6QbGj+cK8UpCazAVkpv7KQauAzDhppHP3FC2RzJssOmWFHNUFSVHkS7geLQtnyVK/cDzU4PQ3frEq8QVAgDLTjzAEAzQ3WOiKoZskMhY9ot/mI+ZiIyX0B5gg+jx3MKlSyu+VgosNaAn09YDlza2qacHiiQCXuGs4IFP9zw1VippkGZUJcIBOqjUtxYA+YiHDBAmDMnOEkFUsKylQOgUxbqzw52Dj0TQJGKSv8qhQmKMsOuWN4DeYnu80yovZjxzTdbMVYE84yOhGQaAei7C2SiWBMxSEmXOw8xcpJVc7qUEsd181KvrpCXE9mJicIibulJmzEBSTQlKygjxIcNcEnQwrRtaZMw6JClAokg5Awcd4rMoE3IcUe0WbsLt4LVKwGJIOFM7vA5y5TlWMr/tKlA8iDxMGEIP0L9GVdF47Jfh4lchCsSVgjMEpC9H3CCPZDVYGrvyiudvtlYbD4kIw6lO36iCSUoLApCVGtQXIctSPTu2IMvATyhRTuM9aBRCaG4DFuQ4R4jOQz5t3r6NxfRrwnxOVQkoJdmyPwjBGgiJJCfO0dTFhLxNtRVs5zrZuGkLmtiFTEJ0UgAsr+pwd1ntxg7G9hsQlihHeSlB0TUbySk1Bo7H7rC9OKDJCkA3qKHXzix4fteZWz5kgKKV07paaMFKGeWwbJTMQeZsWiWPNGVqX6KpKipTMSQjIlIpQqUdeISAH5ZiekBlS2ZS8waqWYU1YaxKVRtKInzZrIZktk5KEXH9PjwfSGM2eibKkiaC4SreSNUnK6hq4ArygJ6v4QZhMcRhctP1L8dxai3RyD/pENrX94Gs6wezlTKhqOggkA7yVAMDe8R4fYGIlTEryEZVCoKbWVrweIUJ/Uln+sDzDQBIl1SCW3kgkuwcgEm9IzVoPgddo8Jkw+GAL0mkcVZphYt0F7RXBLIFiOn1MXjtbsxIw+HyLJWhASEhJAKCSQsUu9MpakVcJzJfwMPhkqpdgJ8eM8nDKIfNKKRVt6SopAPVLV6QFJxCCd9Af9z3/wA3/sK8XvBxlvhE1/w5yh/uSlQ9QfKA58rMM1OY56/WGT8GIcRM3m7sDlQ9GOo5xBiZu7YDpBMlbIyqDgnoRxIOn3SJ5OxFrYgOnR90Dq+vmOZgasKFfcKULsOUMuyuCExczDkt3qaKZ2KVA5uggxWxUisyalA4anoCQ/W3OGGyu4QSyi1qEZjzKgXJ6W0Agyl6QljkdiJchcsy1rWZagohbKBIFwAzK4O7VYPWM7UbMKk5x7SK6uUn2jzYB26XgXsvtlcuZjJmIUVSwhKktUvmIASDZ8wu3PjCjbPa0zpasgyIWsgP7RTVgSDysPMx4zh8RLMldqNb8b3+zq5QUPyQbf8A8ULSd1UtBBs9L1HKEs91qAPsu4PFvjDbaSAZMgn/AKeX/ao/WFspYSEJKVKCQzu5IqbaaN0j1I2oqjjIZ8ps3HLbxFeV4AxMt2LvmHqCx+R8YMnzQszMtyH8Mwb0jmTgVGUqjgVBpVQoU+I9QkRdaGXsBYJWVagbLQoK6AZn8wI5wGHYGYqyaDmow0Ts2YzJScmRlr4qXLJBf9oKwALXNzGfk86hJRQIS6jrdi3E84pyXuZ6ESsxJUC518ePKHWFxk1EozZe6ZiVS10BdJoqhB/vXSG2G2MlAUB72p8okl4MJl5AKAfz8YDmn0JyKqkpIc3jIYq2QHjIFoawGQlqD3jXwtBUmVV3YiAZdILSSefI/EQQFr2Z2pxKXaaounIpKznSUs2UpW4ytGfliQFkMCpSUmmVChlLJ1AKVgOXL66RX5MzWoI+/ukOZGMCgA7HyB+hiGVNp0K2SYdJKwSkkA1DkPWoJFo1j0tMszh2qwc0FST5mJU1G89NSX8H18Q/OJPyoVVV9DHlzbj30SeiAmgAvy+Z4QJMwz5uNx8/r4RYMHs1K90qQjgouz82BLc9IBxWAWhZlKSQsEBrlzZm9p3cNdxC45N+pGT8iYL9IwzD/aJVyCT7NeBevMM1eTwMslNbctOcdsWUSOl08I6ZpSBanzJjMOSumVNbqOb/ANqlvCLB2e2UMVi5chVEAd4tr5UuGB0JcB4eO5qKGXdC1WGPdoKUlSswUwBJorgK6RFhuzE6fNWhKFsJmQqyHKKvUswYVj3jY2zJMlH6SEoFgwq3W5eDV4bNfWOuOFpFeJ5B24QqVORLQd0SUp8iW0irqltXn8bx7J2k7Dy8UQoKKJgDON4EcCCedxWKP2j7HTMLKzFlyiWKkgjKbJzDRyWe0SWPh0ick7srWEklcmegX3Jg/wBKig+i4H2bgzMOVIzDXQBuPAtDTYeFJWokEIUhaetHcdCkViDaG1C3dyEsnlc8SeWr2Fzxhdt0gGTBJk1V+rMFgzt98fjA2I2tMBzKICgaSmoG/edT/QGHH9p4lqSjNkIMxnzV8ch4/wBV+DXKmau7huQhkq/JglcpMzfAuXW9SCbBz7vDy6xTMEnKTa1j1gaXMUkgjTxBGoPEQzThwtAy2Ua65eJPEMCx8LxT7jEOHzpAIWWNA9ep6aePKN/mSJSiUhZSqoPMs9daxyJmYqDNlYJHLTx+bwRKlALY+zMDHqdYR0YZfmkqwspRl0zKSwUzUB9YFXj5UtGbulAi+89Okb7rLg1PZM4eGZF/MPAk4juioEVLaePnCRS6+4AcTpTqKJZTnu54l+NIkw/aDu0pQZSCkVq4oK1bzhZPxIq1rfzGsPLzTHNiOet0ioq9LxVwT7GWhltLtGqbLCUJEqW5dIuSA9VABwBQAAWELdnYxQR3oDqSsAMKkEb6eYaN4xCXKJYJAdKdSXN7cjpD7ZOx8soJ1urWpv8ASMlGEaSNKXuHy1JmJCgTUOOh4jjHJUBfx6co7SggMAQ3AGjQHtIkIJYjwMKiKQqxk8rmKUkkAmnhT5RqEU2YsKLA+RjI6FBlw7I7x1LWzcRHKFEGNlJLuw6RNihgIuLXrB+Hl0rf7pC/AyCo1teHKZcSkIzuUohvhDPCMs/tLPW1NHhfKSAHjvM4+QHxjlmuWhDW1p5IASSE6tblAGA2nMw60zZSyhaXIIbW9wQfEQRNXQuQAOP3eIZu0QpCJaMqWKnUPaILFnNg7nxg4ofLWhoqgbH7TmK3lmqiVNQGruSwDA8Ib4CUlUoGecqjUFnLG2Ye9xehH9VoTbRw2d1CnFtekSdnJSpyhL7wJBLvMWEpSADvZlFhR7XpyisYprSG/AXicVKkrGZKik2VLICSLFnBCmaooQbsY9P7C7BTLlmeBvTQGJuEe0A/i/XpHmOH2QmfjRhpUxS5S5mV2ZwH/UA0ISH46R79LwYSlKUhkoDNyZgPKOjFjV8h4o7kSqBgzVguUpw8RJTZjHal5WEdP07KGhesD43BpmypkpQBSoFKhxBglSXjkohUmY8Yxs4oxqASO7CsoADM7yyCP3AlvCE+KwakhSNHKeALGr+TtFk/EPBCTj1sWTNSJw5KLpV5qTm6mAtv/wCKU2q5+Lx5s24TojJFVRRqMQPhHM+SSXa44QTJwxXiVB3SEgqF6m1fM+EPZskQ7yVQr0U2bJYQdhJRlga5g6hwBq3oCYOGwU56l9SGp0jlcg5jmd3d+NbxRZE+g2DSpA7wqFsr9D7IB/3PzbrEhllSOhNehf5xFPSULChUEEKHJx8wIY4RW6cpBB06i3WkCTMSYOXnwk1P9SX9RFNm4fIVI5seBY8Iu2ClkYfEZbhGYcaH+Ipxm5y511+cHE6cv7wMcJlU5Qx7PAZ7A5CzHUnSlfLhGYbZalqCQrKLlTOwAesOMFs9MlAmE0SoXo5ILPe9IWeaDVWC0JAkS5yQlxlWAXuwIpUCL1+VTch/h/MULFyyxNHereVvKJtl9op0pJRRSdMznL0rblBabNJWXaaWDuw1PL5QumlM0bpdJ16fd4rUvaU7FLKJkzLK97KmnQC5J5luMWPAS0pSlKE5UgMA704k6k3MFKhaoxOAS1z5mMgqXbSMilgKAuUQo1fUEWUDY+PoXEEIDjxH30h3tTsvPlzTKVLKSFEJURlQSahllksoDMK6c4iwOzTdQbkTXxhZuux2bw8hh96cIJC69LCJciRcv0ERLm8N31JiTdkzal8b8OvEwLi8YLDTQffrHGMnpbLlJew+9IikymBjKOggM0rmEOQwNBpXWJZUkAhr1eloJlysoPOg++kCzcM6gCaE14eMUfRrDMOc9Kken0gKbM3gyaAmnHSDJEnIQxuDTSlBG8mcuaRKUuOwpotX4YYFS8YZoAyykEuTXMsMKdHj2TDzWSXFbnxtHjf4fz1y8RklN+oneBr7DKBHAVMezSVjJxJEdXw8uULRaPRuVL96zRMoO0RYc7rG8SRetDGykeMby1jDpGptiIZIx5V20wExe1QKzAsISHAZIU+70GVSnOpiv/iHJXJxxorIsAg6FhlLaaR7DjdkoXPRObfQnKFcndiNav5mOsVspCwMyUrAqygFD1EcE8XrcgcTxTYGE9tZNV+Qy09HPlDIrHugkDyp8YuHaXsMcufBoSlQDGU7JUKndegPK3SPNJ+0JoUQUlJBYgioILEEGzRCWGUXbJSiNQglz/eOMTKGWtDx+XOF8rac12yhXWC5MkzPbUBwH2Ii7jsWiDB4XPML2CSD/qoPnA0ud3SiKFSaMR7Q0B6g+BhiJBlucoLi9jZqEH0hfj5wUtc1IytupbQG555X8y8NG3kb8BS2OOyc0icqWAFZ0KJUbbgKmpoA71vDbZP4OS8QjvvzBQhYJShKHKTZioqqAeTt5wk2FsleH7qdMWlMqaJgSEnMvKEKclPui4+UWXBYudhMPNlOqYEgr3N4ELBKVpCalOVLsaVD6x043wn6ldjmkdmkJBw8o7ktYVOUtSN5Q3USkqdIUkDMX1JNExUO1+1EhapAQoZDUkh8xKSaAaABLPpCTEYyZPUSlyDVgd0AWfSnEwH3YBGZQNQGTXX91gOj6xpY4SkpVsFIapwysq5gt3hRZ2IAWl+rFv8AKYUyMKVzAigJ9OJPADnFn7I7Vwy14jCYpQlInN3c5/YmIJykmzEKLuwo1HpxidjDBzFy8yJqi2+iqQL0PP5NW8VlClyRnpEczCy5asktiE0fidVHiVG3ANB2GBYU/n+IASaZiH4DieEdbLkLSlRmKzKUpzduQH9IZhASJjAzekbgNU+sagmFsrbs5cx1qJNfaYigJF3cUNDDhMl8MiZLVlzKOa5qTQAKKh0FLeMVbBTXNeH1Hz9Yf9nsQJ2Hm4bM0yXvIqyS1anz1ELLTKoV4jaM5JZWXkQlIf0oYYTtkTvyScWqagS1qKEpEzfzAkFOQAVDOeXWIE4zuiM7KChvBJpxF7qN+hD3jNrbV75ElAfJJQUp4byipwn3TUA8Wgxa8oV0gLB4anU/3PWGBlsR0jiTKNB98/nBi0AbxsB6wGyLexeo79dLRBMSy/hBAGZyq5rHMxaApKpmbKb5WfweBLSoKD+z2zhiZ5SpfdoRLUsqIdgmg3bneUAwqdKwxSuRLAEtK1nKMxWlIdWrBzlRZheIsDiwM8yRupSgSg4H/Mz5iQXcsw8REOHlk2Uqoe58eUQyVOKi0USVbLl+FkvNOxMxSEpyZEBgxDupQ9Ex6DhVAF+J/tHn34T40CViQq/e/wDgI9CkZmAZmrHoYkowSRZLQXKG/wBY7UoZogzHMDxiVU0AsdYpev2E3mjTVfnGLTXlwjCK9IKMcGhc8flEgqI0pLxzLXZ6OYV6ZjuPK/xEwAk4nvCNyc5e7KSwU44HdPieEeqqLVir/iPgQvAzDTMhpieqSyh4pJ9IGSKlFoDVo8r7kchq2kSYeWygQa9BC6RtICikKA4ircun3WC//kkaBR5gU9WMeZKDIDSQoTJc0lSEmW2YKUEElRyjI4qeHUcYrE/GBU0pQnMWZNWSAKqUatzcsAK9CsRtFLk925SnUliScqRukEGpLv7pgX/4rcKENlLd5MVQK1ypBFQDYC5qdGeMUkn5HiE7PxmdKpQXmSlQWst+khnbK9VqOlgSLKvHoXZOcpSZK8qw6FoARlUvKhQWhisgZgkkPXWnDzqUsGZIkIDIUtho+YZSrma3+jQ7wnaZc9E7DIOTL3okEEhXtF0O9lJJHjD3xak/H9/0azv8R5+FWsS5CUqUgqMyYhwFLJrm91RDFyHqbi0UGcQADS/HgYfTtjlMrvFOCADcM31Z6RodmhMQFlWVw4ao1qR92hpZYuXInyXZV5WGVNmsm5JJPLUxbhLe1hYDQC3iwgPYmzyibNCmUwDKFiHr42h9KwExSkokoUVrswoBqsk7o4B7kjnBbtge+hf3lSwcDdtrr528DxjszMoJN41OwZkKKJiSlYuglyNdKGA58/NT0EMkKdd5GQFmVw+EZDUEWYUAGprcUpwIf7tHWC/xl1O8oIpq5qPH4Pxj0Hs/suWmWElKSScwCk2BYAZiK0D8HJitbW2MmViSZYLJIUkAhgbkefo0Qh8RCc3BHVLE4xUhRtPFEk2oSAByPqfvhBUqTuA6UhZjZChcG/CO8LtcgBBoOP1iji60c8k2WKctlOkW0iD86uagAs2Yhhys/nHInhSKCwuOERYDEiWlRYqc7htWxf0hFK2TUQ2bLCU8hf4fOEOImqUwU7guDoQ0N1YnNJW5Uc6TQ2TMlrBYVsUkHz4QoqUsgOT6PqeEOl7lIxrsbbNwijLUUlnYC10kLfkxGkMfzIymYmjgU4H3hTn6NCnAKICgpSnBqEuRzLdYNxuSXkSnfAqt6Ob5aOwYivWOernTZStFw/C/GPIxKMpzBedyLhaRlP8A+X8RHqiJoKU0eximdjO0UvGJXMlye6CMkvK+YslO66rqZyA+gEWnBApTmFlVbh0j0o146HDDlzBokZ3gZIr0idA8TG7MdpSY4FfrG++qRraOk9YdUYgw8zfUk6N6iJAmjCr+kamIDmOkJ4HwETS8MJyhZZjC/bmzROw60LqlSSOYN0kcwQCOkMwaGnKOJyHSR4/OGS1sB8/ypgKMxA5g8RcN1iSc0s5cgVQO5VQkA0CVCgdtbRBtrBrwuMmSJ11KKnHsnNvBQ5F7eGkSLxGfeHtBkq6pp6i/N+McTVEGqBp800IahcJYN5a+NYXbS2gZjFSlhZLEE7gDXS1QSz9YZTZb2hJjmEzw/n6xohiwvs1j1ibMWVES5MpcwpBLEpGVAaz5lCI9i44nFIdsqy+Zgkg39oDiII2bgnwc5KSAuctIJL0QjeNuKmpyjvszsA96VK9hB3W1JO74CNNxalf4/v2FyQ82pgVzRTLkeuZ2OtMpfjDXCSpYlBDpJSBTRwA5D1bWJljJLFKBVfgfHWE+NeQtlvlNUrZwQf3NUHmL6iORK1RzN6oMOxx3wUkpBsU0Yg/AuAYCw2wFIUpRmqJJoxIy14uYOlzcwBSQeDF4FHfJLZn5ZRDXJLTF5NaA9p4FSFUOYG6jWp089YUz5agRTTSH+NnOEuRercoXYiTmblBXxDTSl0UjL3FZSTwjIMVglPaMjr+ZD3Qx12Q26nKJM9ZATVBd7OQx0N/IRL2q2+Js79J2ljKokZTqSb2FoqZkBizPSlLVfrX4QXhUFVQHIDam3EAWZvnE/kRWT5h1vK3HiwpO1ZgqUun9wII844XjkKvKSebD4tACZLh8rvqkfEcOjQfgcIlJr7OmvmNKxRtEbCMPMTlokpArQlvWIFzb6cgGfxAidcgrPtMP2gV8v7xNKw4TQuRoCXPVhbxhHJLoFnM3AgS2D1Wku51SofSJcNJyUoGDeFo2ibUhgBT0BA+MFFDAuNM3yMK232CxdipBz0LE0d2A4Etp9REE/GuklIbeZyGKqVUQLO7APQACpck7ES80sniAfp9fGB1SHQVAVuRz9lXqx8YZDIt34TYmYmYpvZUHav7iEkeSo9T2aUEZCbE0fn8I8q7CYlEvacqXmYJkrSA9zukdfeI8Y9Y/LJKc4FSXjpgtaKoNkpFWs8dhN30tAmDURVmBglEwOa+HhDrpBOkMai8YtbXjSb0jQXWo8YZGOUTd5Xg0SqFbsKGAjMeYSC9GaCRyDhtYROzG0L3mvWMU/wAoxU0CvKNCzwV7GPH/AMYUJ/MyTMB3ZRAyllKOc3JByhPQne0vFAlbTWHEtCEurMo7xLB6OTqTU8gzVf178XsFLXh0qXMEtSVbpNQSqhBABLUBpZnrY+WSMF3cpToCps0hKC4ISkEKUoEFsxIACrBOb91JT03YrQfsnB4rFhQkScxRVSydxIYmpLVLFteUV+atc5QVlYUBIBYO5YnjePRezHaybgMMZKZKCDmVmIIUVKpmLkggMAzWAiqYlTIYFklTsKJfiEin0jnWXG6UNsla8EkvEBEtgwDQ92DKo5u715WHXlziqz8IWeLV2bP6IdyQSC/mPBj8Y58i0TnqI4xAcF7klxpEM+UFysqhVMFFQKQDcHzH1gORMObeDEuGHI0PiGhY9ECoTz3cxQlkgpumopx5iDcJ2izMmYehMEdotl5lBSDUP1I4ddfOK+jCzFAvKNPesDzD/WK6kivG1oa47FsSyRXW3pEcmacoeF3dsGK0JNsudL+hpByUkDpEMsdG40E97GQP3pjUc/EFCaUZSmAYkWe8FIRwpx0EZg+zsxSw8vIkVUtYKEgCpIcu3ODMbj5SDllrT1Azq6gDdT5kx6clb0WaIUYejgdSaeQv4mMIAuSfvh/MLJ2PDMyiOKz/AOIpBkucMoU1GahZy1Fa6m0FQYaCZk8pFG8foGA9YgM16t4Zvk1IjrkzkEJf2mJES4dIIzJ3h9S3yg1QArZ60KUAQQ54inKwhiZCSAywDZlbt6FjUX4kQFh8ICQS6TcHnpDD8s78KVSKOdeAto0SeSN9mogmYNQQHS26AeDoLUNi4YuOJ4RDhhvlOl/Ibw+HlDHCJLL/AGOCoOAkHUuSyVVvA5w4c5FZiBpq9QRxcB+XnDJjJeRVsiZm2hJOpmtS9Xj3rZ+JUEHKHSmgeh6fzHgEnHdytK0gfprSokVUoJUCzmw5Bubx7xsOeJgLHdJ+IrHXjZSIdhJz0+6wZJpcXgMSylZIZnieXicyAA2aHjrsYnWCDHKCWr1gdaSr3q+QiLF40SkkgFgHLQ3WzHUjKJjJADCtGuYmIUDW14S7MxpzZiXzDSt6j4t4Q8GIKiCBWoYxJU/8hMBSk5uMYZZIFWpRo5UsuLfekQzZ2QOL2hlSMU/8StkZ8OJoUM0ohQzMzE5D0uC/2PLJk5QLKd+er6vr1j0T8Tpyk4dKjMKQpYGR2CgXJB6MDHm+IJSlJIWlKnKXCglTXIeh8IlNWyU+ybvCQASSBYElgOA4eEcYhb+HyYmNSl7rxxLrXm3nSFSSJnXfKCWB84I2B2kKJolrDBZCXexsD00P8QEVCx8D8oAxmGq/nCPHF9m70z1NSCRmPR+kBYqcyk8ftoR9nO1H6UxM5SjkGYK9rdoG4kj5xLKx/wCYT3gBAqGJqMtIh8txOdwaGs5IIrVqxW9rbIVMl57soJqblQKsrPwBIh9IngobXn8Yq3aVZBSUkgpUSGs/Fo2LU6Hx9iKdhGoxB4GOsLtNcql0/tPyN0+ENu7RiAFJO+BvJBAJLaPYvytaFU3DK1SfGnLWO7UlTLjIdoka5gf8oPq4fyjIQTAxZoyI/wDmx+wvBFt2/j1KR3MtSpiRWYsklU1Qua/8se6PGK4ksRpBI2gXIajFuMELwgEtKpgCQoEp/eWLMzuw5iNG4raCgdSxlLjx1+hhqMAv8uFJQVJSMyiDVIJYEjhTnCgSCtsgJBIB4PT0rFnxOD7yXLQVlKUpZQHvG5c6p5RpyjHsNpAc3aJmoSHTlSzJSAAKXI4/ekakq4U6f3jcrs+pIJlqqRZQofmImRLSU5ipk1sHJahCRqHo9vhHNKm9G5X0TYNR90ZzoCKUapFj40jjae1e4l58xWsuAArctVzdXg3IxOFhUshO4lQdL0zPdKife1DsNKQh2jg1TAEJDkEgJcByRYORWgpesDFFOdMe9EmO2lOmISQphlCiW3UgtZNnJLMA5JAh1sdZ/JmYokqZRDs9N1Ltq6tITbekZMOhANUJSkN7y1bqldAAoJ6vdRhxtWV3eBVLSpKO7TIcksACorNLknIzAOY7OKcaXuChAtGYMNaHTx5D+Y9Q/Dnaapsh1KyqSru82i8gFT/UxjzA4kEbg3FDxINuhF24jW8Xv8LtqJQmZJX7qjMDftmJDKA4OPUQ2NBR6ZsyfcKL6vxeJ0zE2Ygk3EKMJmzDK5SbcYYqmywkfueKReihPMlOWFReKn237RCRMk4fM5nZlKt7KaJT/qV/2mHGL2ymWFKKsqUpJJb0HOPHdqY4zp/5hYJrxJYMQkPxAr5wXJUK3R7Hs/A90qXV3TXrDdaak1cijRVdl4hSsi1BScoD5i75i3lSLUmfmNCxawhY1tDHZWos4aBlrrlABd+sdTkrTUl2iJE4CpIev28MnswumJ7xSkr9kBiCLl3FdBS4rwIik/ixs9RkyJoG7LJQWFAFgZegdDeIEXL8wnOt1DeLgEtSop4iKV2y7ZBbSJBzIUlpjyzUmmTfTQBncDgxpAbSQXVHmy55ApE0nE7qk8YgxMlSVW+cQrSUkPSJKiFBczEZxW/3WBFTiOccTC9ReI/zD3hqAHYCbm7xLM8pXpX5RvY+0zKVlJ3D6Hj6Rxsys0cwoeYML0pMLV2gNXovuFxQ4vCzbwlZVZlKzgAoygFJJIcKLuBlewNWtqjw+IKLFo6xE4rdzWJrHUrEjCnYMAGcOCKgikN9kFWKX3a0pUoIWoKO6SEB8ps5UWA5tCoI3QXDuQRqGZj4v6RwZYausdCS8lV9xrl4CmjJBDaMYyFkvEKSGTMIHAH+YyJuIKI6w7wHZuZMlzFKTNCilHdbisq1KUkVURRISoF7AEG1DYNkbUw0rDlMlCETTRU1bTCxNUvUJofda1oMxu1HloSJqiP6CVLfkpVE0LOT0GkO5RQNIj7iThkolLdRSiuUHfUa0PMnwp0ieVh+7QCsMogEBVCH5XfwhBtHb0xSkqzKSVEiinmMksxmMSkF3yoyjkHDz7MS8vNqSSSTfg54RzZY3uhJ6VheNn5iznoHA8zX0iBKMoBYNo6tOQ+giaaoLLmvO38xHMQUgFLB7FnPrHPtLZNSNBav2JI4F2PVxaK+naU1AUS2+hdGGisqSHG6QQSCP2x3tTbE9RKASEuLDJ5qDUPlG52PV3EuWCFEuMuRyAPdzC4Uok0L0Fo6ccOKs6EqGuF2YJkvC6ApQolrBKi/wA8YF7R47vJeKA9kTpSQOSUrqeJc/YAh3sVae5ShBzCSVZtS9/FALpBHN2JirzZf6eJB/wCohXqoP6w8XT/vcZiwzsgSEDdIcpL7pP7VG4N9bw57O7bEmaJpcFBAIpvIU+ZI1J94CzjnCFUFYPCEspQNPZ68eYGnPpFpcYqzHtextuZAHLoVVBFacIaYjFZpb8fZ0vzjyfZW1TJlqVmWVBYCkvQA+8mlHPE3eGknt8zlKFKUAyApggc2BcwkXeh7Q87a7YEqSjC0UuYc6gCzBO8ATepHJ2MUOZNJRy0Gg5NAu0sStalTVqdb5iT920jYW7tcXHAj7vGlRKTvZ7TshImCUZigSpAUQmgsHatnMOkKIYJFtRryPCPM+yGJz4ZLEBSSnK1FMR1tceEXvD4nKrKSwIBvrD3sshunGgmorzhPi8WlCXpqefSO8diSi4IcUbXqdPGKl2m7QolpYguogMkhwARmYmmZhGcgmS8DNmTBNUyEj3phCUZeDKobn6wo7Y7WlhKZctKCQxKkpDl9KUAbi5PK8bR2vwCSlU0rzG2dCpqtKPUPwYAdYh2920wc2QtCStU1hUSwmuZ2UrwqOtHiMcTUfcq6cexMrCA2DEhxwP8APKBFYQMygCOeh66QbgsWlWUuCDqDrEe0VLQolhlLt4XB5ikc11Kjna8oS7T2aEjMlxViKm9j0hYtIAqXPL6w9xCTMSxIS/AX1hFicOpFFBueh1obGOnFK1QrQVslf6yAzV+RiF69I72Qf15f+YRHO9ojmfjD+RTsTI2FRGl4jWWfnGMTKVGlJOWCcPLBlgpZx7RPStYkxmzloGZYZyw8nifLZlsVZTGRIpQ4xkUtmLVKSjIABTSCMOANIhlgniegeJQk2NOVojRzMDmbLSpZyrubEamrBVoJlTCAA1B9+cdylgTUFnCVA9WMbSmtfHxrCO2xnJtbO5uJZhxsySf4HjG5eIQSQo1giWQLVGoiKfJSpwUgg6H+YNWILtpJQSFpUCtNiCMw8uBENNmbdlAd5MSAsUJCQCCaAuEkkEAvFa2rsxUtYXLLJUwa7tempAD+HF4LGGOeZLTvpWDkUxAJSSZauimKf9XKGlhhKKTZ1Y20qRYNlmXM76bhwpGdaEV0UcxcdaFoXJwonqmMkpzpq13BBI8FAxLsPFd3g5RtnxIfwKRD/Z0pElaiB7U2aVEi2ZSsqRWwGU+MLP0aHeynjs8Ad5yRxDdLUPnBH5YXqTyYn0JhztKWFO7kXe/Q1twhLNwzH7f+YnbltiM0mWkKe9GKTRwbjjVnjX5AVU4NiLVSX5A5gQx8YkoUE1OQh9KKdvEEN4iJsBMBBRxqkFzUtunr8epgu10ZMTYqWTQalvMtEU7C5RR7+MaxuIUlVWvYBrHzgqZMBDDS/wAB84umzNUT9l9o90tlKbKQU9Kv5X849OwO2ApTghym+YJZvlHj+Kksyhp9RB2A28pKCCU7tuZemvr04xS9lIvR6HtPtQEpHeZnBqXAciqUp1ih7TxBXv5gXJJAJcVeoNvnEGLE1ZE9WYpVuh6vRqB/ZcXgZU1QBykM7NQ3oaxOT5DPoixWEC2NQbOLsdBwfjwiJGzUgZRRLa06km5MNUrSCM1rHxjvH4bu1CjoNoRZWvSTTYGjBCSAEEEHgSQ/HrDHDzzNSlJu9HUNKXLaGApuG1FCL/2jnBSVKJypKj7zPQGlxaJz9Sth5bHsjs+9Ak5RvFTuk8amgAOg0iMTpaEGVPObDqrlJNFtRSeB0+zEeGn5AEErYXdRYm1dPSCZxSoVAOoetREpZUppr9l009iCZKw/5gKlOgZgyXdNuJJIrVnMK9pSssxVCASbgj4xZJqEzTnADoUCGDW9qjOfHhAWLxzLMtCe9ALk1JFA4to5D9I7m3ZOcKsVScCtSAoV+MDTpCsmZw2bLcZnZ/Zu3ODsHjSmaUBJCCbapf7rBWO2QqasZAAo0Llh/fTygp09kE90IpEsk7oJN2AJtWoFxFl2n2w7zD91lOa1cpSLkqBABzPXxN4Z4VCsJKSiUgBawy1s685/aRTLWgra0VPamyly1EKSp00IIIUG4g1hk03RVt49XvyAPGRw8aitEi8Y2coTikE5RYPQdBaJsFNJLEkjgTSMjI5JfST8nKRv/wCqOph3k9flGRkBEyaVEioyMggB9pp/QVyII5EEMesI8UXWgm4WGOoYhqxkZGR14fpG21qYWW1P+LX/AN8W2SKTP/sHyjIyJ5/7/QQKcn9NfUfA/SECzvf7flGRkTiKw6YgdygNQgk8yGAJ4kPCTKHPQxkZA8mJNvJAnlh9tCyT7R8PjGRkXj4H8BsysovzhMr5xkZFfII9Fvw5/wCDkDipf/lCLCj/ABhpSmmkZGQvhHRk6RFiKD/WmLNix/wj6gj4xuMjn+I7j+SLAlpDW4wC7FTU3yKUpSnSMjIjj8lJ9B6xujxjiWd374RqMgE0IdmzlZxU1JesS4amLU1Hd/KNxkepLz+BZdEXaBTTEtRw568esO5x3TGRkI+kQl4CdqnfA0AccmZmgHFLKlOokniamloyMgIrl+tiXFSU5zujyjcZGRUU/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sp>
        <p:nvSpPr>
          <p:cNvPr id="27656" name="AutoShape 16" descr="data:image/jpeg;base64,/9j/4AAQSkZJRgABAQAAAQABAAD/2wCEAAkGBhQSEBUUExQWFRUWGBwYGBgYGBsYGBwcFxocGBcYHBgcHCYeGRkjHRgcHy8gJCcpLCwsHB4xNTAqNSYrLCkBCQoKDgwOGg8PGiwkHyQsLCwpLCwsLCwsLCwsLCwsLCwsLCwsLCwsLCwsLCwsLCwsLCwsLCwpLCwsLCwsLCwsLP/AABEIAMIBAwMBIgACEQEDEQH/xAAcAAACAgMBAQAAAAAAAAAAAAAEBQMGAAECBwj/xABBEAABAgQDBQUGBQIEBgMAAAABAhEAAyExBBJBBSJRYXEGE4GRoTJCscHR8AcUI1LhYvEzcoKSJENTssLSFXOi/8QAGQEAAwEBAQAAAAAAAAAAAAAAAQIDAAQF/8QAKREAAgICAgECBwADAQAAAAAAAAECEQMhEjFBIlEEEzJhcYHwkaHRFP/aAAwDAQACEQMRAD8A8/Rh3NWGsbkJGYsD1LX1t9Ynn4V0yyFBOV01p0jcmSpsxykk1y6h+WrRwWTezsySI77uG2y8Dh1S1KmzJqVj2UIlhbjTezAA9ecTYzDYZMrdM/vnDBYQEZfeLgu8Hx2JxYk7qNd3BSH0jRl/zCWLYCqXqY4mIsecGTQH+EQzE36/Ckaw2RTU04fdI7wjsHSWakSokPVn5Q62jhMMJctEgTVrvMWWyhxZCLhIOpP8SdPsZK0I9nrImqF9fv70gjPmkzCaATQKDQILjnU/CITllTEqUXI0FaGhJNmbQP4QbjgZMvIndeasuDUgJTlLmtQrRoUat2D4TDK3SWSWUoAljRBUKXivLSTaHuHBBBBL5F119hX0gfZGyxiJpR3iZe6pQKgSCRZO6CQ730ikLboY6lzGwskmoKprjiHQ/jQEHQgGGSZQnSirMnvJbBzTvE6PwWmxB9aErdoySMHhtCDO/wC5OvhHOx50vP8AqHKlSSnMxOU3BYXDhvGHi7TMvZh07ZS1FCUDLR1Elyf3a1SAHZuMaxuJR/gyQMifaVR1EElypg4DkB9BzgzbEwOUybqQMyzQlB3wEp1B3SQXIILUJhNInoTR3+MIlas02r0TbJ2YZk2pCUpqpSvZSA9TrRrCtGuRDLH7VR+XlyJSWloUpZWoATJi13UQCQlLBICXNg5ML8btlU3KFFwhIQkaBKaAACnPmSSamBlFw7gD1MFzSVIRkmdzwguRPZIBLPwqf7wtmYwMAB1iITFLfgCHPB4g4uRkixbM2bMxixJkAAOylq9lLvU8TSwD/GB9sbORhMd3SVlYlTEArKSgk7qlbpLhnbwj0v8ADTFycPs9a1LQgCcM6nq2QFNBVyXAGp5xUO2GJGMxJxAknDhwAVBQmTGZKVEGgcBrW/dp0qEFiXuynHQHtBSEzVoWCxWS4uHJr6tC9CkoTlcoL5nBSVAcFHRXkYK21i1DEKyoSaJIUoOA6QbGj+cK8UpCazAVkpv7KQauAzDhppHP3FC2RzJssOmWFHNUFSVHkS7geLQtnyVK/cDzU4PQ3frEq8QVAgDLTjzAEAzQ3WOiKoZskMhY9ot/mI+ZiIyX0B5gg+jx3MKlSyu+VgosNaAn09YDlza2qacHiiQCXuGs4IFP9zw1VippkGZUJcIBOqjUtxYA+YiHDBAmDMnOEkFUsKylQOgUxbqzw52Dj0TQJGKSv8qhQmKMsOuWN4DeYnu80yovZjxzTdbMVYE84yOhGQaAei7C2SiWBMxSEmXOw8xcpJVc7qUEsd181KvrpCXE9mJicIibulJmzEBSTQlKygjxIcNcEnQwrRtaZMw6JClAokg5Awcd4rMoE3IcUe0WbsLt4LVKwGJIOFM7vA5y5TlWMr/tKlA8iDxMGEIP0L9GVdF47Jfh4lchCsSVgjMEpC9H3CCPZDVYGrvyiudvtlYbD4kIw6lO36iCSUoLApCVGtQXIctSPTu2IMvATyhRTuM9aBRCaG4DFuQ4R4jOQz5t3r6NxfRrwnxOVQkoJdmyPwjBGgiJJCfO0dTFhLxNtRVs5zrZuGkLmtiFTEJ0UgAsr+pwd1ntxg7G9hsQlihHeSlB0TUbySk1Bo7H7rC9OKDJCkA3qKHXzix4fteZWz5kgKKV07paaMFKGeWwbJTMQeZsWiWPNGVqX6KpKipTMSQjIlIpQqUdeISAH5ZiekBlS2ZS8waqWYU1YaxKVRtKInzZrIZktk5KEXH9PjwfSGM2eibKkiaC4SreSNUnK6hq4ArygJ6v4QZhMcRhctP1L8dxai3RyD/pENrX94Gs6wezlTKhqOggkA7yVAMDe8R4fYGIlTEryEZVCoKbWVrweIUJ/Uln+sDzDQBIl1SCW3kgkuwcgEm9IzVoPgddo8Jkw+GAL0mkcVZphYt0F7RXBLIFiOn1MXjtbsxIw+HyLJWhASEhJAKCSQsUu9MpakVcJzJfwMPhkqpdgJ8eM8nDKIfNKKRVt6SopAPVLV6QFJxCCd9Af9z3/wA3/sK8XvBxlvhE1/w5yh/uSlQ9QfKA58rMM1OY56/WGT8GIcRM3m7sDlQ9GOo5xBiZu7YDpBMlbIyqDgnoRxIOn3SJ5OxFrYgOnR90Dq+vmOZgasKFfcKULsOUMuyuCExczDkt3qaKZ2KVA5uggxWxUisyalA4anoCQ/W3OGGyu4QSyi1qEZjzKgXJ6W0Agyl6QljkdiJchcsy1rWZagohbKBIFwAzK4O7VYPWM7UbMKk5x7SK6uUn2jzYB26XgXsvtlcuZjJmIUVSwhKktUvmIASDZ8wu3PjCjbPa0zpasgyIWsgP7RTVgSDysPMx4zh8RLMldqNb8b3+zq5QUPyQbf8A8ULSd1UtBBs9L1HKEs91qAPsu4PFvjDbaSAZMgn/AKeX/ao/WFspYSEJKVKCQzu5IqbaaN0j1I2oqjjIZ8ps3HLbxFeV4AxMt2LvmHqCx+R8YMnzQszMtyH8Mwb0jmTgVGUqjgVBpVQoU+I9QkRdaGXsBYJWVagbLQoK6AZn8wI5wGHYGYqyaDmow0Ts2YzJScmRlr4qXLJBf9oKwALXNzGfk86hJRQIS6jrdi3E84pyXuZ6ESsxJUC518ePKHWFxk1EozZe6ZiVS10BdJoqhB/vXSG2G2MlAUB72p8okl4MJl5AKAfz8YDmn0JyKqkpIc3jIYq2QHjIFoawGQlqD3jXwtBUmVV3YiAZdILSSefI/EQQFr2Z2pxKXaaounIpKznSUs2UpW4ytGfliQFkMCpSUmmVChlLJ1AKVgOXL66RX5MzWoI+/ukOZGMCgA7HyB+hiGVNp0K2SYdJKwSkkA1DkPWoJFo1j0tMszh2qwc0FST5mJU1G89NSX8H18Q/OJPyoVVV9DHlzbj30SeiAmgAvy+Z4QJMwz5uNx8/r4RYMHs1K90qQjgouz82BLc9IBxWAWhZlKSQsEBrlzZm9p3cNdxC45N+pGT8iYL9IwzD/aJVyCT7NeBevMM1eTwMslNbctOcdsWUSOl08I6ZpSBanzJjMOSumVNbqOb/ANqlvCLB2e2UMVi5chVEAd4tr5UuGB0JcB4eO5qKGXdC1WGPdoKUlSswUwBJorgK6RFhuzE6fNWhKFsJmQqyHKKvUswYVj3jY2zJMlH6SEoFgwq3W5eDV4bNfWOuOFpFeJ5B24QqVORLQd0SUp8iW0irqltXn8bx7J2k7Dy8UQoKKJgDON4EcCCedxWKP2j7HTMLKzFlyiWKkgjKbJzDRyWe0SWPh0ick7srWEklcmegX3Jg/wBKig+i4H2bgzMOVIzDXQBuPAtDTYeFJWokEIUhaetHcdCkViDaG1C3dyEsnlc8SeWr2Fzxhdt0gGTBJk1V+rMFgzt98fjA2I2tMBzKICgaSmoG/edT/QGHH9p4lqSjNkIMxnzV8ch4/wBV+DXKmau7huQhkq/JglcpMzfAuXW9SCbBz7vDy6xTMEnKTa1j1gaXMUkgjTxBGoPEQzThwtAy2Ua65eJPEMCx8LxT7jEOHzpAIWWNA9ep6aePKN/mSJSiUhZSqoPMs9daxyJmYqDNlYJHLTx+bwRKlALY+zMDHqdYR0YZfmkqwspRl0zKSwUzUB9YFXj5UtGbulAi+89Okb7rLg1PZM4eGZF/MPAk4juioEVLaePnCRS6+4AcTpTqKJZTnu54l+NIkw/aDu0pQZSCkVq4oK1bzhZPxIq1rfzGsPLzTHNiOet0ioq9LxVwT7GWhltLtGqbLCUJEqW5dIuSA9VABwBQAAWELdnYxQR3oDqSsAMKkEb6eYaN4xCXKJYJAdKdSXN7cjpD7ZOx8soJ1urWpv8ASMlGEaSNKXuHy1JmJCgTUOOh4jjHJUBfx6co7SggMAQ3AGjQHtIkIJYjwMKiKQqxk8rmKUkkAmnhT5RqEU2YsKLA+RjI6FBlw7I7x1LWzcRHKFEGNlJLuw6RNihgIuLXrB+Hl0rf7pC/AyCo1teHKZcSkIzuUohvhDPCMs/tLPW1NHhfKSAHjvM4+QHxjlmuWhDW1p5IASSE6tblAGA2nMw60zZSyhaXIIbW9wQfEQRNXQuQAOP3eIZu0QpCJaMqWKnUPaILFnNg7nxg4ofLWhoqgbH7TmK3lmqiVNQGruSwDA8Ib4CUlUoGecqjUFnLG2Ye9xehH9VoTbRw2d1CnFtekSdnJSpyhL7wJBLvMWEpSADvZlFhR7XpyisYprSG/AXicVKkrGZKik2VLICSLFnBCmaooQbsY9P7C7BTLlmeBvTQGJuEe0A/i/XpHmOH2QmfjRhpUxS5S5mV2ZwH/UA0ISH46R79LwYSlKUhkoDNyZgPKOjFjV8h4o7kSqBgzVguUpw8RJTZjHal5WEdP07KGhesD43BpmypkpQBSoFKhxBglSXjkohUmY8Yxs4oxqASO7CsoADM7yyCP3AlvCE+KwakhSNHKeALGr+TtFk/EPBCTj1sWTNSJw5KLpV5qTm6mAtv/wCKU2q5+Lx5s24TojJFVRRqMQPhHM+SSXa44QTJwxXiVB3SEgqF6m1fM+EPZskQ7yVQr0U2bJYQdhJRlga5g6hwBq3oCYOGwU56l9SGp0jlcg5jmd3d+NbxRZE+g2DSpA7wqFsr9D7IB/3PzbrEhllSOhNehf5xFPSULChUEEKHJx8wIY4RW6cpBB06i3WkCTMSYOXnwk1P9SX9RFNm4fIVI5seBY8Iu2ClkYfEZbhGYcaH+Ipxm5y511+cHE6cv7wMcJlU5Qx7PAZ7A5CzHUnSlfLhGYbZalqCQrKLlTOwAesOMFs9MlAmE0SoXo5ILPe9IWeaDVWC0JAkS5yQlxlWAXuwIpUCL1+VTch/h/MULFyyxNHereVvKJtl9op0pJRRSdMznL0rblBabNJWXaaWDuw1PL5QumlM0bpdJ16fd4rUvaU7FLKJkzLK97KmnQC5J5luMWPAS0pSlKE5UgMA704k6k3MFKhaoxOAS1z5mMgqXbSMilgKAuUQo1fUEWUDY+PoXEEIDjxH30h3tTsvPlzTKVLKSFEJURlQSahllksoDMK6c4iwOzTdQbkTXxhZuux2bw8hh96cIJC69LCJciRcv0ERLm8N31JiTdkzal8b8OvEwLi8YLDTQffrHGMnpbLlJew+9IikymBjKOggM0rmEOQwNBpXWJZUkAhr1eloJlysoPOg++kCzcM6gCaE14eMUfRrDMOc9Kken0gKbM3gyaAmnHSDJEnIQxuDTSlBG8mcuaRKUuOwpotX4YYFS8YZoAyykEuTXMsMKdHj2TDzWSXFbnxtHjf4fz1y8RklN+oneBr7DKBHAVMezSVjJxJEdXw8uULRaPRuVL96zRMoO0RYc7rG8SRetDGykeMby1jDpGptiIZIx5V20wExe1QKzAsISHAZIU+70GVSnOpiv/iHJXJxxorIsAg6FhlLaaR7DjdkoXPRObfQnKFcndiNav5mOsVspCwMyUrAqygFD1EcE8XrcgcTxTYGE9tZNV+Qy09HPlDIrHugkDyp8YuHaXsMcufBoSlQDGU7JUKndegPK3SPNJ+0JoUQUlJBYgioILEEGzRCWGUXbJSiNQglz/eOMTKGWtDx+XOF8rac12yhXWC5MkzPbUBwH2Ii7jsWiDB4XPML2CSD/qoPnA0ud3SiKFSaMR7Q0B6g+BhiJBlucoLi9jZqEH0hfj5wUtc1IytupbQG555X8y8NG3kb8BS2OOyc0icqWAFZ0KJUbbgKmpoA71vDbZP4OS8QjvvzBQhYJShKHKTZioqqAeTt5wk2FsleH7qdMWlMqaJgSEnMvKEKclPui4+UWXBYudhMPNlOqYEgr3N4ELBKVpCalOVLsaVD6x043wn6ldjmkdmkJBw8o7ktYVOUtSN5Q3USkqdIUkDMX1JNExUO1+1EhapAQoZDUkh8xKSaAaABLPpCTEYyZPUSlyDVgd0AWfSnEwH3YBGZQNQGTXX91gOj6xpY4SkpVsFIapwysq5gt3hRZ2IAWl+rFv8AKYUyMKVzAigJ9OJPADnFn7I7Vwy14jCYpQlInN3c5/YmIJykmzEKLuwo1HpxidjDBzFy8yJqi2+iqQL0PP5NW8VlClyRnpEczCy5asktiE0fidVHiVG3ANB2GBYU/n+IASaZiH4DieEdbLkLSlRmKzKUpzduQH9IZhASJjAzekbgNU+sagmFsrbs5cx1qJNfaYigJF3cUNDDhMl8MiZLVlzKOa5qTQAKKh0FLeMVbBTXNeH1Hz9Yf9nsQJ2Hm4bM0yXvIqyS1anz1ELLTKoV4jaM5JZWXkQlIf0oYYTtkTvyScWqagS1qKEpEzfzAkFOQAVDOeXWIE4zuiM7KChvBJpxF7qN+hD3jNrbV75ElAfJJQUp4byipwn3TUA8Wgxa8oV0gLB4anU/3PWGBlsR0jiTKNB98/nBi0AbxsB6wGyLexeo79dLRBMSy/hBAGZyq5rHMxaApKpmbKb5WfweBLSoKD+z2zhiZ5SpfdoRLUsqIdgmg3bneUAwqdKwxSuRLAEtK1nKMxWlIdWrBzlRZheIsDiwM8yRupSgSg4H/Mz5iQXcsw8REOHlk2Uqoe58eUQyVOKi0USVbLl+FkvNOxMxSEpyZEBgxDupQ9Ex6DhVAF+J/tHn34T40CViQq/e/wDgI9CkZmAZmrHoYkowSRZLQXKG/wBY7UoZogzHMDxiVU0AsdYpev2E3mjTVfnGLTXlwjCK9IKMcGhc8flEgqI0pLxzLXZ6OYV6ZjuPK/xEwAk4nvCNyc5e7KSwU44HdPieEeqqLVir/iPgQvAzDTMhpieqSyh4pJ9IGSKlFoDVo8r7kchq2kSYeWygQa9BC6RtICikKA4ircun3WC//kkaBR5gU9WMeZKDIDSQoTJc0lSEmW2YKUEElRyjI4qeHUcYrE/GBU0pQnMWZNWSAKqUatzcsAK9CsRtFLk925SnUliScqRukEGpLv7pgX/4rcKENlLd5MVQK1ypBFQDYC5qdGeMUkn5HiE7PxmdKpQXmSlQWst+khnbK9VqOlgSLKvHoXZOcpSZK8qw6FoARlUvKhQWhisgZgkkPXWnDzqUsGZIkIDIUtho+YZSrma3+jQ7wnaZc9E7DIOTL3okEEhXtF0O9lJJHjD3xak/H9/0azv8R5+FWsS5CUqUgqMyYhwFLJrm91RDFyHqbi0UGcQADS/HgYfTtjlMrvFOCADcM31Z6RodmhMQFlWVw4ao1qR92hpZYuXInyXZV5WGVNmsm5JJPLUxbhLe1hYDQC3iwgPYmzyibNCmUwDKFiHr42h9KwExSkokoUVrswoBqsk7o4B7kjnBbtge+hf3lSwcDdtrr528DxjszMoJN41OwZkKKJiSlYuglyNdKGA58/NT0EMkKdd5GQFmVw+EZDUEWYUAGprcUpwIf7tHWC/xl1O8oIpq5qPH4Pxj0Hs/suWmWElKSScwCk2BYAZiK0D8HJitbW2MmViSZYLJIUkAhgbkefo0Qh8RCc3BHVLE4xUhRtPFEk2oSAByPqfvhBUqTuA6UhZjZChcG/CO8LtcgBBoOP1iji60c8k2WKctlOkW0iD86uagAs2Yhhys/nHInhSKCwuOERYDEiWlRYqc7htWxf0hFK2TUQ2bLCU8hf4fOEOImqUwU7guDoQ0N1YnNJW5Uc6TQ2TMlrBYVsUkHz4QoqUsgOT6PqeEOl7lIxrsbbNwijLUUlnYC10kLfkxGkMfzIymYmjgU4H3hTn6NCnAKICgpSnBqEuRzLdYNxuSXkSnfAqt6Ob5aOwYivWOernTZStFw/C/GPIxKMpzBedyLhaRlP8A+X8RHqiJoKU0eximdjO0UvGJXMlye6CMkvK+YslO66rqZyA+gEWnBApTmFlVbh0j0o146HDDlzBokZ3gZIr0idA8TG7MdpSY4FfrG++qRraOk9YdUYgw8zfUk6N6iJAmjCr+kamIDmOkJ4HwETS8MJyhZZjC/bmzROw60LqlSSOYN0kcwQCOkMwaGnKOJyHSR4/OGS1sB8/ypgKMxA5g8RcN1iSc0s5cgVQO5VQkA0CVCgdtbRBtrBrwuMmSJ11KKnHsnNvBQ5F7eGkSLxGfeHtBkq6pp6i/N+McTVEGqBp800IahcJYN5a+NYXbS2gZjFSlhZLEE7gDXS1QSz9YZTZb2hJjmEzw/n6xohiwvs1j1ibMWVES5MpcwpBLEpGVAaz5lCI9i44nFIdsqy+Zgkg39oDiII2bgnwc5KSAuctIJL0QjeNuKmpyjvszsA96VK9hB3W1JO74CNNxalf4/v2FyQ82pgVzRTLkeuZ2OtMpfjDXCSpYlBDpJSBTRwA5D1bWJljJLFKBVfgfHWE+NeQtlvlNUrZwQf3NUHmL6iORK1RzN6oMOxx3wUkpBsU0Yg/AuAYCw2wFIUpRmqJJoxIy14uYOlzcwBSQeDF4FHfJLZn5ZRDXJLTF5NaA9p4FSFUOYG6jWp089YUz5agRTTSH+NnOEuRercoXYiTmblBXxDTSl0UjL3FZSTwjIMVglPaMjr+ZD3Qx12Q26nKJM9ZATVBd7OQx0N/IRL2q2+Js79J2ljKokZTqSb2FoqZkBizPSlLVfrX4QXhUFVQHIDam3EAWZvnE/kRWT5h1vK3HiwpO1ZgqUun9wII844XjkKvKSebD4tACZLh8rvqkfEcOjQfgcIlJr7OmvmNKxRtEbCMPMTlokpArQlvWIFzb6cgGfxAidcgrPtMP2gV8v7xNKw4TQuRoCXPVhbxhHJLoFnM3AgS2D1Wku51SofSJcNJyUoGDeFo2ibUhgBT0BA+MFFDAuNM3yMK232CxdipBz0LE0d2A4Etp9REE/GuklIbeZyGKqVUQLO7APQACpck7ES80sniAfp9fGB1SHQVAVuRz9lXqx8YZDIt34TYmYmYpvZUHav7iEkeSo9T2aUEZCbE0fn8I8q7CYlEvacqXmYJkrSA9zukdfeI8Y9Y/LJKc4FSXjpgtaKoNkpFWs8dhN30tAmDURVmBglEwOa+HhDrpBOkMai8YtbXjSb0jQXWo8YZGOUTd5Xg0SqFbsKGAjMeYSC9GaCRyDhtYROzG0L3mvWMU/wAoxU0CvKNCzwV7GPH/AMYUJ/MyTMB3ZRAyllKOc3JByhPQne0vFAlbTWHEtCEurMo7xLB6OTqTU8gzVf178XsFLXh0qXMEtSVbpNQSqhBABLUBpZnrY+WSMF3cpToCps0hKC4ISkEKUoEFsxIACrBOb91JT03YrQfsnB4rFhQkScxRVSydxIYmpLVLFteUV+atc5QVlYUBIBYO5YnjePRezHaybgMMZKZKCDmVmIIUVKpmLkggMAzWAiqYlTIYFklTsKJfiEin0jnWXG6UNsla8EkvEBEtgwDQ92DKo5u715WHXlziqz8IWeLV2bP6IdyQSC/mPBj8Y58i0TnqI4xAcF7klxpEM+UFysqhVMFFQKQDcHzH1gORMObeDEuGHI0PiGhY9ECoTz3cxQlkgpumopx5iDcJ2izMmYehMEdotl5lBSDUP1I4ddfOK+jCzFAvKNPesDzD/WK6kivG1oa47FsSyRXW3pEcmacoeF3dsGK0JNsudL+hpByUkDpEMsdG40E97GQP3pjUc/EFCaUZSmAYkWe8FIRwpx0EZg+zsxSw8vIkVUtYKEgCpIcu3ODMbj5SDllrT1Azq6gDdT5kx6clb0WaIUYejgdSaeQv4mMIAuSfvh/MLJ2PDMyiOKz/AOIpBkucMoU1GahZy1Fa6m0FQYaCZk8pFG8foGA9YgM16t4Zvk1IjrkzkEJf2mJES4dIIzJ3h9S3yg1QArZ60KUAQQ54inKwhiZCSAywDZlbt6FjUX4kQFh8ICQS6TcHnpDD8s78KVSKOdeAto0SeSN9mogmYNQQHS26AeDoLUNi4YuOJ4RDhhvlOl/Ibw+HlDHCJLL/AGOCoOAkHUuSyVVvA5w4c5FZiBpq9QRxcB+XnDJjJeRVsiZm2hJOpmtS9Xj3rZ+JUEHKHSmgeh6fzHgEnHdytK0gfprSokVUoJUCzmw5Bubx7xsOeJgLHdJ+IrHXjZSIdhJz0+6wZJpcXgMSylZIZnieXicyAA2aHjrsYnWCDHKCWr1gdaSr3q+QiLF40SkkgFgHLQ3WzHUjKJjJADCtGuYmIUDW14S7MxpzZiXzDSt6j4t4Q8GIKiCBWoYxJU/8hMBSk5uMYZZIFWpRo5UsuLfekQzZ2QOL2hlSMU/8StkZ8OJoUM0ohQzMzE5D0uC/2PLJk5QLKd+er6vr1j0T8Tpyk4dKjMKQpYGR2CgXJB6MDHm+IJSlJIWlKnKXCglTXIeh8IlNWyU+ybvCQASSBYElgOA4eEcYhb+HyYmNSl7rxxLrXm3nSFSSJnXfKCWB84I2B2kKJolrDBZCXexsD00P8QEVCx8D8oAxmGq/nCPHF9m70z1NSCRmPR+kBYqcyk8ftoR9nO1H6UxM5SjkGYK9rdoG4kj5xLKx/wCYT3gBAqGJqMtIh8txOdwaGs5IIrVqxW9rbIVMl57soJqblQKsrPwBIh9IngobXn8Yq3aVZBSUkgpUSGs/Fo2LU6Hx9iKdhGoxB4GOsLtNcql0/tPyN0+ENu7RiAFJO+BvJBAJLaPYvytaFU3DK1SfGnLWO7UlTLjIdoka5gf8oPq4fyjIQTAxZoyI/wDmx+wvBFt2/j1KR3MtSpiRWYsklU1Qua/8se6PGK4ksRpBI2gXIajFuMELwgEtKpgCQoEp/eWLMzuw5iNG4raCgdSxlLjx1+hhqMAv8uFJQVJSMyiDVIJYEjhTnCgSCtsgJBIB4PT0rFnxOD7yXLQVlKUpZQHvG5c6p5RpyjHsNpAc3aJmoSHTlSzJSAAKXI4/ekakq4U6f3jcrs+pIJlqqRZQofmImRLSU5ipk1sHJahCRqHo9vhHNKm9G5X0TYNR90ZzoCKUapFj40jjae1e4l58xWsuAArctVzdXg3IxOFhUshO4lQdL0zPdKife1DsNKQh2jg1TAEJDkEgJcByRYORWgpesDFFOdMe9EmO2lOmISQphlCiW3UgtZNnJLMA5JAh1sdZ/JmYokqZRDs9N1Ltq6tITbekZMOhANUJSkN7y1bqldAAoJ6vdRhxtWV3eBVLSpKO7TIcksACorNLknIzAOY7OKcaXuChAtGYMNaHTx5D+Y9Q/Dnaapsh1KyqSru82i8gFT/UxjzA4kEbg3FDxINuhF24jW8Xv8LtqJQmZJX7qjMDftmJDKA4OPUQ2NBR6ZsyfcKL6vxeJ0zE2Ygk3EKMJmzDK5SbcYYqmywkfueKReihPMlOWFReKn237RCRMk4fM5nZlKt7KaJT/qV/2mHGL2ymWFKKsqUpJJb0HOPHdqY4zp/5hYJrxJYMQkPxAr5wXJUK3R7Hs/A90qXV3TXrDdaak1cijRVdl4hSsi1BScoD5i75i3lSLUmfmNCxawhY1tDHZWos4aBlrrlABd+sdTkrTUl2iJE4CpIev28MnswumJ7xSkr9kBiCLl3FdBS4rwIik/ixs9RkyJoG7LJQWFAFgZegdDeIEXL8wnOt1DeLgEtSop4iKV2y7ZBbSJBzIUlpjyzUmmTfTQBncDgxpAbSQXVHmy55ApE0nE7qk8YgxMlSVW+cQrSUkPSJKiFBczEZxW/3WBFTiOccTC9ReI/zD3hqAHYCbm7xLM8pXpX5RvY+0zKVlJ3D6Hj6Rxsys0cwoeYML0pMLV2gNXovuFxQ4vCzbwlZVZlKzgAoygFJJIcKLuBlewNWtqjw+IKLFo6xE4rdzWJrHUrEjCnYMAGcOCKgikN9kFWKX3a0pUoIWoKO6SEB8ps5UWA5tCoI3QXDuQRqGZj4v6RwZYausdCS8lV9xrl4CmjJBDaMYyFkvEKSGTMIHAH+YyJuIKI6w7wHZuZMlzFKTNCilHdbisq1KUkVURRISoF7AEG1DYNkbUw0rDlMlCETTRU1bTCxNUvUJofda1oMxu1HloSJqiP6CVLfkpVE0LOT0GkO5RQNIj7iThkolLdRSiuUHfUa0PMnwp0ieVh+7QCsMogEBVCH5XfwhBtHb0xSkqzKSVEiinmMksxmMSkF3yoyjkHDz7MS8vNqSSSTfg54RzZY3uhJ6VheNn5iznoHA8zX0iBKMoBYNo6tOQ+giaaoLLmvO38xHMQUgFLB7FnPrHPtLZNSNBav2JI4F2PVxaK+naU1AUS2+hdGGisqSHG6QQSCP2x3tTbE9RKASEuLDJ5qDUPlG52PV3EuWCFEuMuRyAPdzC4Uok0L0Fo6ccOKs6EqGuF2YJkvC6ApQolrBKi/wA8YF7R47vJeKA9kTpSQOSUrqeJc/YAh3sVae5ShBzCSVZtS9/FALpBHN2JirzZf6eJB/wCohXqoP6w8XT/vcZiwzsgSEDdIcpL7pP7VG4N9bw57O7bEmaJpcFBAIpvIU+ZI1J94CzjnCFUFYPCEspQNPZ68eYGnPpFpcYqzHtextuZAHLoVVBFacIaYjFZpb8fZ0vzjyfZW1TJlqVmWVBYCkvQA+8mlHPE3eGknt8zlKFKUAyApggc2BcwkXeh7Q87a7YEqSjC0UuYc6gCzBO8ATepHJ2MUOZNJRy0Gg5NAu0sStalTVqdb5iT920jYW7tcXHAj7vGlRKTvZ7TshImCUZigSpAUQmgsHatnMOkKIYJFtRryPCPM+yGJz4ZLEBSSnK1FMR1tceEXvD4nKrKSwIBvrD3sshunGgmorzhPi8WlCXpqefSO8diSi4IcUbXqdPGKl2m7QolpYguogMkhwARmYmmZhGcgmS8DNmTBNUyEj3phCUZeDKobn6wo7Y7WlhKZctKCQxKkpDl9KUAbi5PK8bR2vwCSlU0rzG2dCpqtKPUPwYAdYh2920wc2QtCStU1hUSwmuZ2UrwqOtHiMcTUfcq6cexMrCA2DEhxwP8APKBFYQMygCOeh66QbgsWlWUuCDqDrEe0VLQolhlLt4XB5ikc11Kjna8oS7T2aEjMlxViKm9j0hYtIAqXPL6w9xCTMSxIS/AX1hFicOpFFBueh1obGOnFK1QrQVslf6yAzV+RiF69I72Qf15f+YRHO9ojmfjD+RTsTI2FRGl4jWWfnGMTKVGlJOWCcPLBlgpZx7RPStYkxmzloGZYZyw8nifLZlsVZTGRIpQ4xkUtmLVKSjIABTSCMOANIhlgniegeJQk2NOVojRzMDmbLSpZyrubEamrBVoJlTCAA1B9+cdylgTUFnCVA9WMbSmtfHxrCO2xnJtbO5uJZhxsySf4HjG5eIQSQo1giWQLVGoiKfJSpwUgg6H+YNWILtpJQSFpUCtNiCMw8uBENNmbdlAd5MSAsUJCQCCaAuEkkEAvFa2rsxUtYXLLJUwa7tempAD+HF4LGGOeZLTvpWDkUxAJSSZauimKf9XKGlhhKKTZ1Y20qRYNlmXM76bhwpGdaEV0UcxcdaFoXJwonqmMkpzpq13BBI8FAxLsPFd3g5RtnxIfwKRD/Z0pElaiB7U2aVEi2ZSsqRWwGU+MLP0aHeynjs8Ad5yRxDdLUPnBH5YXqTyYn0JhztKWFO7kXe/Q1twhLNwzH7f+YnbltiM0mWkKe9GKTRwbjjVnjX5AVU4NiLVSX5A5gQx8YkoUE1OQh9KKdvEEN4iJsBMBBRxqkFzUtunr8epgu10ZMTYqWTQalvMtEU7C5RR7+MaxuIUlVWvYBrHzgqZMBDDS/wAB84umzNUT9l9o90tlKbKQU9Kv5X849OwO2ApTghym+YJZvlHj+Kksyhp9RB2A28pKCCU7tuZemvr04xS9lIvR6HtPtQEpHeZnBqXAciqUp1ih7TxBXv5gXJJAJcVeoNvnEGLE1ZE9WYpVuh6vRqB/ZcXgZU1QBykM7NQ3oaxOT5DPoixWEC2NQbOLsdBwfjwiJGzUgZRRLa06km5MNUrSCM1rHxjvH4bu1CjoNoRZWvSTTYGjBCSAEEEHgSQ/HrDHDzzNSlJu9HUNKXLaGApuG1FCL/2jnBSVKJypKj7zPQGlxaJz9Sth5bHsjs+9Ak5RvFTuk8amgAOg0iMTpaEGVPObDqrlJNFtRSeB0+zEeGn5AEErYXdRYm1dPSCZxSoVAOoetREpZUppr9l009iCZKw/5gKlOgZgyXdNuJJIrVnMK9pSssxVCASbgj4xZJqEzTnADoUCGDW9qjOfHhAWLxzLMtCe9ALk1JFA4to5D9I7m3ZOcKsVScCtSAoV+MDTpCsmZw2bLcZnZ/Zu3ODsHjSmaUBJCCbapf7rBWO2QqasZAAo0Llh/fTygp09kE90IpEsk7oJN2AJtWoFxFl2n2w7zD91lOa1cpSLkqBABzPXxN4Z4VCsJKSiUgBawy1s685/aRTLWgra0VPamyly1EKSp00IIIUG4g1hk03RVt49XvyAPGRw8aitEi8Y2coTikE5RYPQdBaJsFNJLEkjgTSMjI5JfST8nKRv/wCqOph3k9flGRkBEyaVEioyMggB9pp/QVyII5EEMesI8UXWgm4WGOoYhqxkZGR14fpG21qYWW1P+LX/AN8W2SKTP/sHyjIyJ5/7/QQKcn9NfUfA/SECzvf7flGRkTiKw6YgdygNQgk8yGAJ4kPCTKHPQxkZA8mJNvJAnlh9tCyT7R8PjGRkXj4H8BsysovzhMr5xkZFfII9Fvw5/wCDkDipf/lCLCj/ABhpSmmkZGQvhHRk6RFiKD/WmLNix/wj6gj4xuMjn+I7j+SLAlpDW4wC7FTU3yKUpSnSMjIjj8lJ9B6xujxjiWd374RqMgE0IdmzlZxU1JesS4amLU1Hd/KNxkepLz+BZdEXaBTTEtRw568esO5x3TGRkI+kQl4CdqnfA0AccmZmgHFLKlOokniamloyMgIrl+tiXFSU5zujyjcZGRUU/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pic>
        <p:nvPicPr>
          <p:cNvPr id="27657" name="Picture 18" descr="http://t1.gstatic.com/images?q=tbn:ANd9GcRglx1wD6PCqdqefLskLnWKNiHv4u8CpXg9JUDJQV8JLTHbXmRM"/>
          <p:cNvPicPr>
            <a:picLocks noChangeAspect="1" noChangeArrowheads="1"/>
          </p:cNvPicPr>
          <p:nvPr/>
        </p:nvPicPr>
        <p:blipFill>
          <a:blip r:embed="rId5"/>
          <a:srcRect/>
          <a:stretch>
            <a:fillRect/>
          </a:stretch>
        </p:blipFill>
        <p:spPr bwMode="auto">
          <a:xfrm>
            <a:off x="6858000" y="2500313"/>
            <a:ext cx="1833563" cy="1373187"/>
          </a:xfrm>
          <a:prstGeom prst="rect">
            <a:avLst/>
          </a:prstGeom>
          <a:noFill/>
          <a:ln w="9525">
            <a:noFill/>
            <a:miter lim="800000"/>
            <a:headEnd/>
            <a:tailEnd/>
          </a:ln>
        </p:spPr>
      </p:pic>
      <p:sp>
        <p:nvSpPr>
          <p:cNvPr id="27658" name="文字方塊 21"/>
          <p:cNvSpPr txBox="1">
            <a:spLocks noChangeArrowheads="1"/>
          </p:cNvSpPr>
          <p:nvPr/>
        </p:nvSpPr>
        <p:spPr bwMode="auto">
          <a:xfrm>
            <a:off x="3571875" y="2786063"/>
            <a:ext cx="1357313" cy="769937"/>
          </a:xfrm>
          <a:prstGeom prst="rect">
            <a:avLst/>
          </a:prstGeom>
          <a:noFill/>
          <a:ln w="9525">
            <a:noFill/>
            <a:miter lim="800000"/>
            <a:headEnd/>
            <a:tailEnd/>
          </a:ln>
        </p:spPr>
        <p:txBody>
          <a:bodyPr>
            <a:spAutoFit/>
          </a:bodyPr>
          <a:lstStyle/>
          <a:p>
            <a:r>
              <a:rPr kumimoji="0" lang="en-US" altLang="zh-TW" sz="4400">
                <a:latin typeface="Verdana" pitchFamily="34" charset="0"/>
                <a:ea typeface="微軟正黑體" pitchFamily="34" charset="-120"/>
              </a:rPr>
              <a:t>=</a:t>
            </a:r>
            <a:endParaRPr kumimoji="0" lang="zh-TW" altLang="en-US" sz="4400">
              <a:latin typeface="Verdana" pitchFamily="34" charset="0"/>
              <a:ea typeface="微軟正黑體" pitchFamily="34" charset="-120"/>
            </a:endParaRPr>
          </a:p>
        </p:txBody>
      </p:sp>
      <p:pic>
        <p:nvPicPr>
          <p:cNvPr id="27659" name="Picture 4" descr="http://www.easypaleo.com/wp-content/uploads/2011/10/pumpkin.jpg"/>
          <p:cNvPicPr>
            <a:picLocks noChangeAspect="1" noChangeArrowheads="1"/>
          </p:cNvPicPr>
          <p:nvPr/>
        </p:nvPicPr>
        <p:blipFill>
          <a:blip r:embed="rId2"/>
          <a:srcRect/>
          <a:stretch>
            <a:fillRect/>
          </a:stretch>
        </p:blipFill>
        <p:spPr bwMode="auto">
          <a:xfrm>
            <a:off x="4429125" y="2505075"/>
            <a:ext cx="1544638" cy="1495425"/>
          </a:xfrm>
          <a:prstGeom prst="rect">
            <a:avLst/>
          </a:prstGeom>
          <a:noFill/>
          <a:ln w="9525">
            <a:noFill/>
            <a:miter lim="800000"/>
            <a:headEnd/>
            <a:tailEnd/>
          </a:ln>
        </p:spPr>
      </p:pic>
      <p:sp>
        <p:nvSpPr>
          <p:cNvPr id="27660" name="文字方塊 24"/>
          <p:cNvSpPr txBox="1">
            <a:spLocks noChangeArrowheads="1"/>
          </p:cNvSpPr>
          <p:nvPr/>
        </p:nvSpPr>
        <p:spPr bwMode="auto">
          <a:xfrm>
            <a:off x="6072188" y="2786063"/>
            <a:ext cx="1357312" cy="769937"/>
          </a:xfrm>
          <a:prstGeom prst="rect">
            <a:avLst/>
          </a:prstGeom>
          <a:noFill/>
          <a:ln w="9525">
            <a:noFill/>
            <a:miter lim="800000"/>
            <a:headEnd/>
            <a:tailEnd/>
          </a:ln>
        </p:spPr>
        <p:txBody>
          <a:bodyPr>
            <a:spAutoFit/>
          </a:bodyPr>
          <a:lstStyle/>
          <a:p>
            <a:r>
              <a:rPr kumimoji="0" lang="en-US" altLang="zh-TW" sz="4400">
                <a:latin typeface="Verdana" pitchFamily="34" charset="0"/>
                <a:ea typeface="微軟正黑體" pitchFamily="34" charset="-120"/>
              </a:rPr>
              <a:t>+</a:t>
            </a:r>
            <a:endParaRPr kumimoji="0" lang="zh-TW" altLang="en-US" sz="4400">
              <a:latin typeface="Verdana" pitchFamily="34" charset="0"/>
              <a:ea typeface="微軟正黑體" pitchFamily="34" charset="-120"/>
            </a:endParaRPr>
          </a:p>
        </p:txBody>
      </p:sp>
      <p:sp>
        <p:nvSpPr>
          <p:cNvPr id="27661" name="文字方塊 26"/>
          <p:cNvSpPr txBox="1">
            <a:spLocks noChangeArrowheads="1"/>
          </p:cNvSpPr>
          <p:nvPr/>
        </p:nvSpPr>
        <p:spPr bwMode="auto">
          <a:xfrm>
            <a:off x="3571875" y="4643438"/>
            <a:ext cx="1357313" cy="769937"/>
          </a:xfrm>
          <a:prstGeom prst="rect">
            <a:avLst/>
          </a:prstGeom>
          <a:noFill/>
          <a:ln w="9525">
            <a:noFill/>
            <a:miter lim="800000"/>
            <a:headEnd/>
            <a:tailEnd/>
          </a:ln>
        </p:spPr>
        <p:txBody>
          <a:bodyPr>
            <a:spAutoFit/>
          </a:bodyPr>
          <a:lstStyle/>
          <a:p>
            <a:r>
              <a:rPr kumimoji="0" lang="en-US" altLang="zh-TW" sz="4400">
                <a:latin typeface="Verdana" pitchFamily="34" charset="0"/>
                <a:ea typeface="微軟正黑體" pitchFamily="34" charset="-120"/>
              </a:rPr>
              <a:t>=</a:t>
            </a:r>
            <a:endParaRPr kumimoji="0" lang="zh-TW" altLang="en-US" sz="4400">
              <a:latin typeface="Verdana" pitchFamily="34" charset="0"/>
              <a:ea typeface="微軟正黑體" pitchFamily="34" charset="-120"/>
            </a:endParaRPr>
          </a:p>
        </p:txBody>
      </p:sp>
      <p:pic>
        <p:nvPicPr>
          <p:cNvPr id="27662" name="Picture 4" descr="http://www.easypaleo.com/wp-content/uploads/2011/10/pumpkin.jpg"/>
          <p:cNvPicPr>
            <a:picLocks noChangeAspect="1" noChangeArrowheads="1"/>
          </p:cNvPicPr>
          <p:nvPr/>
        </p:nvPicPr>
        <p:blipFill>
          <a:blip r:embed="rId2"/>
          <a:srcRect/>
          <a:stretch>
            <a:fillRect/>
          </a:stretch>
        </p:blipFill>
        <p:spPr bwMode="auto">
          <a:xfrm>
            <a:off x="4429125" y="4362450"/>
            <a:ext cx="1544638" cy="1495425"/>
          </a:xfrm>
          <a:prstGeom prst="rect">
            <a:avLst/>
          </a:prstGeom>
          <a:noFill/>
          <a:ln w="9525">
            <a:noFill/>
            <a:miter lim="800000"/>
            <a:headEnd/>
            <a:tailEnd/>
          </a:ln>
        </p:spPr>
      </p:pic>
      <p:sp>
        <p:nvSpPr>
          <p:cNvPr id="27663" name="文字方塊 29"/>
          <p:cNvSpPr txBox="1">
            <a:spLocks noChangeArrowheads="1"/>
          </p:cNvSpPr>
          <p:nvPr/>
        </p:nvSpPr>
        <p:spPr bwMode="auto">
          <a:xfrm>
            <a:off x="6072188" y="4643438"/>
            <a:ext cx="1357312" cy="769937"/>
          </a:xfrm>
          <a:prstGeom prst="rect">
            <a:avLst/>
          </a:prstGeom>
          <a:noFill/>
          <a:ln w="9525">
            <a:noFill/>
            <a:miter lim="800000"/>
            <a:headEnd/>
            <a:tailEnd/>
          </a:ln>
        </p:spPr>
        <p:txBody>
          <a:bodyPr>
            <a:spAutoFit/>
          </a:bodyPr>
          <a:lstStyle/>
          <a:p>
            <a:r>
              <a:rPr kumimoji="0" lang="en-US" altLang="zh-TW" sz="4400">
                <a:latin typeface="Verdana" pitchFamily="34" charset="0"/>
                <a:ea typeface="微軟正黑體" pitchFamily="34" charset="-120"/>
              </a:rPr>
              <a:t>+</a:t>
            </a:r>
            <a:endParaRPr kumimoji="0" lang="zh-TW" altLang="en-US" sz="4400">
              <a:latin typeface="Verdana" pitchFamily="34" charset="0"/>
              <a:ea typeface="微軟正黑體" pitchFamily="34" charset="-120"/>
            </a:endParaRPr>
          </a:p>
        </p:txBody>
      </p:sp>
      <p:pic>
        <p:nvPicPr>
          <p:cNvPr id="27664" name="Picture 2" descr="http://www.yougoipay.com/kenny/w708/images2/IMK_8959.jpg"/>
          <p:cNvPicPr>
            <a:picLocks noChangeAspect="1" noChangeArrowheads="1"/>
          </p:cNvPicPr>
          <p:nvPr/>
        </p:nvPicPr>
        <p:blipFill>
          <a:blip r:embed="rId6">
            <a:lum bright="10000" contrast="20000"/>
          </a:blip>
          <a:srcRect l="23438" t="42969" r="10645"/>
          <a:stretch>
            <a:fillRect/>
          </a:stretch>
        </p:blipFill>
        <p:spPr bwMode="auto">
          <a:xfrm>
            <a:off x="714375" y="500063"/>
            <a:ext cx="2601913" cy="1689100"/>
          </a:xfrm>
          <a:prstGeom prst="rect">
            <a:avLst/>
          </a:prstGeom>
          <a:noFill/>
          <a:ln w="9525">
            <a:noFill/>
            <a:miter lim="800000"/>
            <a:headEnd/>
            <a:tailEnd/>
          </a:ln>
        </p:spPr>
      </p:pic>
      <p:pic>
        <p:nvPicPr>
          <p:cNvPr id="27665" name="Picture 20" descr="http://img.indyposted.com/wp-content/uploads/2010/12/Exotic-Vegetables-and-Starfruit-Month.jpg"/>
          <p:cNvPicPr>
            <a:picLocks noChangeAspect="1" noChangeArrowheads="1"/>
          </p:cNvPicPr>
          <p:nvPr/>
        </p:nvPicPr>
        <p:blipFill>
          <a:blip r:embed="rId7"/>
          <a:srcRect/>
          <a:stretch>
            <a:fillRect/>
          </a:stretch>
        </p:blipFill>
        <p:spPr bwMode="auto">
          <a:xfrm>
            <a:off x="6643688" y="4037013"/>
            <a:ext cx="2071687" cy="2320925"/>
          </a:xfrm>
          <a:prstGeom prst="rect">
            <a:avLst/>
          </a:prstGeom>
          <a:noFill/>
          <a:ln w="9525">
            <a:noFill/>
            <a:miter lim="800000"/>
            <a:headEnd/>
            <a:tailEnd/>
          </a:ln>
        </p:spPr>
      </p:pic>
      <p:pic>
        <p:nvPicPr>
          <p:cNvPr id="27666" name="Picture 22" descr="http://cc3.cache.cdqss.com/photochengdu/2011_10/fd9c4305ef376e016aac07e8200bc6f6_middle.jpg"/>
          <p:cNvPicPr>
            <a:picLocks noChangeAspect="1" noChangeArrowheads="1"/>
          </p:cNvPicPr>
          <p:nvPr/>
        </p:nvPicPr>
        <p:blipFill>
          <a:blip r:embed="rId8">
            <a:lum bright="10000" contrast="20000"/>
          </a:blip>
          <a:srcRect l="36459" r="10416" b="27974"/>
          <a:stretch>
            <a:fillRect/>
          </a:stretch>
        </p:blipFill>
        <p:spPr bwMode="auto">
          <a:xfrm>
            <a:off x="928688" y="4281488"/>
            <a:ext cx="2143125"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3" name="Picture 2" descr="http://www.chla.com.cn/upload/2009-02/090219113276121.jpg"/>
          <p:cNvPicPr>
            <a:picLocks noChangeAspect="1" noChangeArrowheads="1"/>
          </p:cNvPicPr>
          <p:nvPr/>
        </p:nvPicPr>
        <p:blipFill>
          <a:blip r:embed="rId2"/>
          <a:srcRect/>
          <a:stretch>
            <a:fillRect/>
          </a:stretch>
        </p:blipFill>
        <p:spPr bwMode="auto">
          <a:xfrm>
            <a:off x="571500" y="1643063"/>
            <a:ext cx="3714750" cy="4052887"/>
          </a:xfrm>
          <a:prstGeom prst="rect">
            <a:avLst/>
          </a:prstGeom>
          <a:noFill/>
          <a:ln w="9525">
            <a:noFill/>
            <a:miter lim="800000"/>
            <a:headEnd/>
            <a:tailEnd/>
          </a:ln>
        </p:spPr>
      </p:pic>
      <p:sp>
        <p:nvSpPr>
          <p:cNvPr id="28674" name="文字方塊 4"/>
          <p:cNvSpPr txBox="1">
            <a:spLocks noChangeArrowheads="1"/>
          </p:cNvSpPr>
          <p:nvPr/>
        </p:nvSpPr>
        <p:spPr bwMode="auto">
          <a:xfrm>
            <a:off x="3143250" y="785813"/>
            <a:ext cx="2500313" cy="769937"/>
          </a:xfrm>
          <a:prstGeom prst="rect">
            <a:avLst/>
          </a:prstGeom>
          <a:noFill/>
          <a:ln w="9525">
            <a:noFill/>
            <a:miter lim="800000"/>
            <a:headEnd/>
            <a:tailEnd/>
          </a:ln>
        </p:spPr>
        <p:txBody>
          <a:bodyPr>
            <a:spAutoFit/>
          </a:bodyPr>
          <a:lstStyle/>
          <a:p>
            <a:r>
              <a:rPr kumimoji="0" lang="zh-TW" altLang="en-US" sz="4400" b="1" i="1">
                <a:latin typeface="Verdana" pitchFamily="34" charset="0"/>
                <a:ea typeface="微軟正黑體" pitchFamily="34" charset="-120"/>
              </a:rPr>
              <a:t>飛碟南瓜</a:t>
            </a:r>
            <a:endParaRPr kumimoji="0" lang="en-US" altLang="zh-TW" sz="4400" b="1" i="1">
              <a:latin typeface="Verdana" pitchFamily="34" charset="0"/>
              <a:ea typeface="微軟正黑體" pitchFamily="34" charset="-120"/>
            </a:endParaRPr>
          </a:p>
        </p:txBody>
      </p:sp>
      <p:pic>
        <p:nvPicPr>
          <p:cNvPr id="28675" name="Picture 6" descr="按此在新窗口浏览图片"/>
          <p:cNvPicPr>
            <a:picLocks noChangeAspect="1" noChangeArrowheads="1"/>
          </p:cNvPicPr>
          <p:nvPr/>
        </p:nvPicPr>
        <p:blipFill>
          <a:blip r:embed="rId3"/>
          <a:srcRect l="10083" t="6667" r="7568" b="6667"/>
          <a:stretch>
            <a:fillRect/>
          </a:stretch>
        </p:blipFill>
        <p:spPr bwMode="auto">
          <a:xfrm>
            <a:off x="4516438" y="1928813"/>
            <a:ext cx="4129087" cy="3286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xfrm>
            <a:off x="611188" y="549275"/>
            <a:ext cx="8183562" cy="1050925"/>
          </a:xfrm>
          <a:noFill/>
        </p:spPr>
        <p:txBody>
          <a:bodyPr wrap="square" lIns="91440" tIns="45720" rIns="91440" bIns="45720" numCol="1" anchorCtr="0" compatLnSpc="1">
            <a:prstTxWarp prst="textNoShape">
              <a:avLst/>
            </a:prstTxWarp>
          </a:bodyPr>
          <a:lstStyle/>
          <a:p>
            <a:r>
              <a:rPr lang="zh-TW" altLang="en-US" sz="5400" smtClean="0">
                <a:solidFill>
                  <a:schemeClr val="accent2"/>
                </a:solidFill>
                <a:effectLst/>
              </a:rPr>
              <a:t>             心得</a:t>
            </a:r>
          </a:p>
        </p:txBody>
      </p:sp>
      <p:sp>
        <p:nvSpPr>
          <p:cNvPr id="35843" name="Rectangle 3"/>
          <p:cNvSpPr>
            <a:spLocks noGrp="1"/>
          </p:cNvSpPr>
          <p:nvPr>
            <p:ph type="body" idx="4294967295"/>
          </p:nvPr>
        </p:nvSpPr>
        <p:spPr>
          <a:xfrm>
            <a:off x="611188" y="2276475"/>
            <a:ext cx="8183562" cy="4187825"/>
          </a:xfrm>
        </p:spPr>
        <p:txBody>
          <a:bodyPr/>
          <a:lstStyle/>
          <a:p>
            <a:pPr lvl="1">
              <a:buFont typeface="Verdana" pitchFamily="34" charset="0"/>
              <a:buNone/>
            </a:pPr>
            <a:r>
              <a:rPr lang="zh-TW" altLang="en-US" sz="3600" smtClean="0"/>
              <a:t>謝謝嘉如老師和家霈學姊也謝謝有去在地文化的各位同學給我加油打氣以及幫助</a:t>
            </a:r>
            <a:r>
              <a:rPr lang="zh-TW" altLang="en-US" smtClean="0"/>
              <a:t>，</a:t>
            </a:r>
            <a:r>
              <a:rPr lang="zh-TW" altLang="en-US" sz="3600" smtClean="0"/>
              <a:t>謝謝大家！</a:t>
            </a:r>
            <a:endParaRPr lang="en-US" altLang="zh-TW" sz="3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 calcmode="lin" valueType="num">
                                      <p:cBhvr>
                                        <p:cTn id="9" dur="500" fill="hold"/>
                                        <p:tgtEl>
                                          <p:spTgt spid="35842"/>
                                        </p:tgtEl>
                                        <p:attrNameLst>
                                          <p:attrName>style.rotation</p:attrName>
                                        </p:attrNameLst>
                                      </p:cBhvr>
                                      <p:tavLst>
                                        <p:tav tm="0">
                                          <p:val>
                                            <p:fltVal val="360"/>
                                          </p:val>
                                        </p:tav>
                                        <p:tav tm="100000">
                                          <p:val>
                                            <p:fltVal val="0"/>
                                          </p:val>
                                        </p:tav>
                                      </p:tavLst>
                                    </p:anim>
                                    <p:animEffect transition="in" filter="fade">
                                      <p:cBhvr>
                                        <p:cTn id="10" dur="500"/>
                                        <p:tgtEl>
                                          <p:spTgt spid="3584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5843">
                                            <p:txEl>
                                              <p:pRg st="0" end="0"/>
                                            </p:txEl>
                                          </p:spTgt>
                                        </p:tgtEl>
                                        <p:attrNameLst>
                                          <p:attrName>style.visibility</p:attrName>
                                        </p:attrNameLst>
                                      </p:cBhvr>
                                      <p:to>
                                        <p:strVal val="visible"/>
                                      </p:to>
                                    </p:set>
                                    <p:anim calcmode="lin" valueType="num">
                                      <p:cBhvr>
                                        <p:cTn id="15"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584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圖片 2" descr="876920_114958850000_2.jpg"/>
          <p:cNvPicPr>
            <a:picLocks noChangeAspect="1"/>
          </p:cNvPicPr>
          <p:nvPr/>
        </p:nvPicPr>
        <p:blipFill>
          <a:blip r:embed="rId2"/>
          <a:srcRect/>
          <a:stretch>
            <a:fillRect/>
          </a:stretch>
        </p:blipFill>
        <p:spPr bwMode="auto">
          <a:xfrm>
            <a:off x="714375" y="1714500"/>
            <a:ext cx="4805363" cy="463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圖片 2" descr="876920_114958850000_2.jpg"/>
          <p:cNvPicPr>
            <a:picLocks noChangeAspect="1"/>
          </p:cNvPicPr>
          <p:nvPr/>
        </p:nvPicPr>
        <p:blipFill>
          <a:blip r:embed="rId2"/>
          <a:srcRect/>
          <a:stretch>
            <a:fillRect/>
          </a:stretch>
        </p:blipFill>
        <p:spPr bwMode="auto">
          <a:xfrm>
            <a:off x="714375" y="1714500"/>
            <a:ext cx="4805363" cy="4632325"/>
          </a:xfrm>
          <a:prstGeom prst="rect">
            <a:avLst/>
          </a:prstGeom>
          <a:noFill/>
          <a:ln w="9525">
            <a:noFill/>
            <a:miter lim="800000"/>
            <a:headEnd/>
            <a:tailEnd/>
          </a:ln>
        </p:spPr>
      </p:pic>
      <p:sp>
        <p:nvSpPr>
          <p:cNvPr id="4" name="橢圓形圖說文字 3"/>
          <p:cNvSpPr/>
          <p:nvPr/>
        </p:nvSpPr>
        <p:spPr>
          <a:xfrm>
            <a:off x="4357688" y="500063"/>
            <a:ext cx="4500562" cy="2571750"/>
          </a:xfrm>
          <a:prstGeom prst="wedgeEllipseCallout">
            <a:avLst>
              <a:gd name="adj1" fmla="val -53699"/>
              <a:gd name="adj2" fmla="val 645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800" b="1" dirty="0">
                <a:effectLst>
                  <a:outerShdw blurRad="38100" dist="38100" dir="2700000" algn="tl">
                    <a:srgbClr val="000000">
                      <a:alpha val="43137"/>
                    </a:srgbClr>
                  </a:outerShdw>
                </a:effectLst>
              </a:rPr>
              <a:t>謝謝光臨</a:t>
            </a:r>
            <a:r>
              <a:rPr kumimoji="0" lang="en-US" altLang="zh-TW" sz="4800" b="1" dirty="0">
                <a:effectLst>
                  <a:outerShdw blurRad="38100" dist="38100" dir="2700000" algn="tl">
                    <a:srgbClr val="000000">
                      <a:alpha val="43137"/>
                    </a:srgbClr>
                  </a:outerShdw>
                </a:effectLst>
              </a:rPr>
              <a:t>!!</a:t>
            </a:r>
            <a:endParaRPr kumimoji="0" lang="zh-TW" altLang="en-US"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85786" y="928670"/>
            <a:ext cx="7786742" cy="2000264"/>
          </a:xfrm>
          <a:prstGeom prst="rect">
            <a:avLst/>
          </a:prstGeom>
          <a:ln>
            <a:solidFill>
              <a:srgbClr val="FF3399"/>
            </a:solidFill>
            <a:prstDash val="sysDash"/>
          </a:ln>
        </p:spPr>
        <p:style>
          <a:lnRef idx="2">
            <a:schemeClr val="dk1"/>
          </a:lnRef>
          <a:fillRef idx="1">
            <a:schemeClr val="lt1"/>
          </a:fillRef>
          <a:effectRef idx="0">
            <a:schemeClr val="dk1"/>
          </a:effectRef>
          <a:fontRef idx="minor">
            <a:schemeClr val="dk1"/>
          </a:fontRef>
        </p:style>
        <p:txBody>
          <a:bodyPr>
            <a:normAutofit fontScale="97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50000"/>
              </a:lnSpc>
              <a:spcBef>
                <a:spcPts val="200"/>
              </a:spcBef>
              <a:spcAft>
                <a:spcPts val="0"/>
              </a:spcAft>
              <a:defRPr/>
            </a:pPr>
            <a:r>
              <a:rPr kumimoji="0" lang="zh-TW" altLang="en-US" sz="9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南瓜農場</a:t>
            </a:r>
            <a:endParaRPr kumimoji="0" lang="zh-TW" altLang="en-US" sz="9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文鼎古印體" pitchFamily="49" charset="-120"/>
            </a:endParaRPr>
          </a:p>
        </p:txBody>
      </p:sp>
      <p:pic>
        <p:nvPicPr>
          <p:cNvPr id="15362" name="圖片 4" descr="876920_114946517000_2.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428625" y="4071938"/>
            <a:ext cx="2797175" cy="2428875"/>
          </a:xfrm>
          <a:prstGeom prst="rect">
            <a:avLst/>
          </a:prstGeom>
          <a:noFill/>
          <a:ln w="9525">
            <a:noFill/>
            <a:miter lim="800000"/>
            <a:headEnd/>
            <a:tailEnd/>
          </a:ln>
        </p:spPr>
      </p:pic>
      <p:sp>
        <p:nvSpPr>
          <p:cNvPr id="6" name="橢圓形圖說文字 5"/>
          <p:cNvSpPr/>
          <p:nvPr/>
        </p:nvSpPr>
        <p:spPr>
          <a:xfrm>
            <a:off x="3286125" y="3500438"/>
            <a:ext cx="5214938" cy="1500187"/>
          </a:xfrm>
          <a:prstGeom prst="wedgeEllipseCallout">
            <a:avLst>
              <a:gd name="adj1" fmla="val -52375"/>
              <a:gd name="adj2" fmla="val 58466"/>
            </a:avLst>
          </a:prstGeom>
          <a:noFill/>
          <a:ln>
            <a:solidFill>
              <a:srgbClr val="FF33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4000496" y="3929066"/>
            <a:ext cx="3929090" cy="646331"/>
          </a:xfrm>
          <a:prstGeom prst="rect">
            <a:avLst/>
          </a:prstGeom>
        </p:spPr>
        <p:txBody>
          <a:bodyPr>
            <a:spAutoFit/>
          </a:bodyPr>
          <a:lstStyle/>
          <a:p>
            <a:pPr marL="265176" indent="-265176" algn="ctr" fontAlgn="auto">
              <a:spcBef>
                <a:spcPts val="250"/>
              </a:spcBef>
              <a:spcAft>
                <a:spcPts val="0"/>
              </a:spcAft>
              <a:buClr>
                <a:schemeClr val="accent1"/>
              </a:buClr>
              <a:buSzPct val="80000"/>
              <a:defRPr/>
            </a:pPr>
            <a:r>
              <a:rPr kumimoji="0" lang="zh-TW"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rPr>
              <a:t>歡迎光臨南瓜農場</a:t>
            </a:r>
            <a:endParaRPr kumimoji="0" lang="zh-TW"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橢圓 9"/>
          <p:cNvSpPr/>
          <p:nvPr/>
        </p:nvSpPr>
        <p:spPr>
          <a:xfrm>
            <a:off x="1643063" y="1428750"/>
            <a:ext cx="5786437" cy="49291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5362" name="Picture 2" descr="http://t2.gstatic.com/images?q=tbn:ANd9GcRq9JPj3HW_PwYUt7D5zZTThoT5EsRs_jP0ANqsi7KF_uq79n9-"/>
          <p:cNvPicPr>
            <a:picLocks noChangeAspect="1" noChangeArrowheads="1"/>
          </p:cNvPicPr>
          <p:nvPr/>
        </p:nvPicPr>
        <p:blipFill>
          <a:blip r:embed="rId2"/>
          <a:stretch>
            <a:fillRect/>
          </a:stretch>
        </p:blipFill>
        <p:spPr bwMode="auto">
          <a:xfrm>
            <a:off x="2357422" y="1643050"/>
            <a:ext cx="4357718" cy="4596497"/>
          </a:xfrm>
          <a:prstGeom prst="ellipse">
            <a:avLst/>
          </a:prstGeom>
          <a:noFill/>
          <a:ln>
            <a:noFill/>
          </a:ln>
        </p:spPr>
      </p:pic>
      <p:sp>
        <p:nvSpPr>
          <p:cNvPr id="16387" name="文字方塊 10"/>
          <p:cNvSpPr txBox="1">
            <a:spLocks noChangeArrowheads="1"/>
          </p:cNvSpPr>
          <p:nvPr/>
        </p:nvSpPr>
        <p:spPr bwMode="auto">
          <a:xfrm>
            <a:off x="3143250" y="500063"/>
            <a:ext cx="3143250"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李白南瓜</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571500" y="642938"/>
            <a:ext cx="3500438" cy="3143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2" name="Picture 2" descr="http://t2.gstatic.com/images?q=tbn:ANd9GcRq9JPj3HW_PwYUt7D5zZTThoT5EsRs_jP0ANqsi7KF_uq79n9-"/>
          <p:cNvPicPr>
            <a:picLocks noChangeAspect="1" noChangeArrowheads="1"/>
          </p:cNvPicPr>
          <p:nvPr/>
        </p:nvPicPr>
        <p:blipFill>
          <a:blip r:embed="rId2"/>
          <a:stretch>
            <a:fillRect/>
          </a:stretch>
        </p:blipFill>
        <p:spPr bwMode="auto">
          <a:xfrm>
            <a:off x="893378" y="684692"/>
            <a:ext cx="2857520" cy="3030060"/>
          </a:xfrm>
          <a:prstGeom prst="ellipse">
            <a:avLst/>
          </a:prstGeom>
          <a:noFill/>
          <a:ln>
            <a:noFill/>
          </a:ln>
        </p:spPr>
      </p:pic>
      <p:sp>
        <p:nvSpPr>
          <p:cNvPr id="17411" name="文字方塊 6"/>
          <p:cNvSpPr txBox="1">
            <a:spLocks noChangeArrowheads="1"/>
          </p:cNvSpPr>
          <p:nvPr/>
        </p:nvSpPr>
        <p:spPr bwMode="auto">
          <a:xfrm>
            <a:off x="4214813" y="1611313"/>
            <a:ext cx="4786312" cy="4246562"/>
          </a:xfrm>
          <a:prstGeom prst="rect">
            <a:avLst/>
          </a:prstGeom>
          <a:noFill/>
          <a:ln w="9525">
            <a:noFill/>
            <a:miter lim="800000"/>
            <a:headEnd/>
            <a:tailEnd/>
          </a:ln>
        </p:spPr>
        <p:txBody>
          <a:bodyPr>
            <a:spAutoFit/>
          </a:bodyPr>
          <a:lstStyle/>
          <a:p>
            <a:r>
              <a:rPr kumimoji="0" lang="zh-TW" altLang="en-US" sz="5400">
                <a:latin typeface="Verdana" pitchFamily="34" charset="0"/>
                <a:ea typeface="微軟正黑體" pitchFamily="34" charset="-120"/>
              </a:rPr>
              <a:t>   沒人要買</a:t>
            </a:r>
            <a:endParaRPr kumimoji="0" lang="en-US" altLang="zh-TW" sz="5400">
              <a:latin typeface="Verdana" pitchFamily="34" charset="0"/>
              <a:ea typeface="微軟正黑體" pitchFamily="34" charset="-120"/>
            </a:endParaRPr>
          </a:p>
          <a:p>
            <a:r>
              <a:rPr kumimoji="0" lang="zh-TW" altLang="en-US" sz="5400">
                <a:latin typeface="Verdana" pitchFamily="34" charset="0"/>
                <a:ea typeface="微軟正黑體" pitchFamily="34" charset="-120"/>
              </a:rPr>
              <a:t>（因為大家覺   </a:t>
            </a:r>
            <a:endParaRPr kumimoji="0" lang="en-US" altLang="zh-TW" sz="5400">
              <a:latin typeface="Verdana" pitchFamily="34" charset="0"/>
              <a:ea typeface="微軟正黑體" pitchFamily="34" charset="-120"/>
            </a:endParaRPr>
          </a:p>
          <a:p>
            <a:r>
              <a:rPr kumimoji="0" lang="zh-TW" altLang="en-US" sz="5400">
                <a:latin typeface="Verdana" pitchFamily="34" charset="0"/>
                <a:ea typeface="微軟正黑體" pitchFamily="34" charset="-120"/>
              </a:rPr>
              <a:t>   得白色看起</a:t>
            </a:r>
            <a:endParaRPr kumimoji="0" lang="en-US" altLang="zh-TW" sz="5400">
              <a:latin typeface="Verdana" pitchFamily="34" charset="0"/>
              <a:ea typeface="微軟正黑體" pitchFamily="34" charset="-120"/>
            </a:endParaRPr>
          </a:p>
          <a:p>
            <a:r>
              <a:rPr kumimoji="0" lang="zh-TW" altLang="en-US" sz="5400">
                <a:latin typeface="Verdana" pitchFamily="34" charset="0"/>
                <a:ea typeface="微軟正黑體" pitchFamily="34" charset="-120"/>
              </a:rPr>
              <a:t>   來不好吃</a:t>
            </a:r>
            <a:r>
              <a:rPr kumimoji="0" lang="en-US" altLang="zh-TW" sz="5400">
                <a:latin typeface="Verdana" pitchFamily="34" charset="0"/>
                <a:ea typeface="微軟正黑體" pitchFamily="34" charset="-120"/>
              </a:rPr>
              <a:t>…</a:t>
            </a:r>
            <a:r>
              <a:rPr kumimoji="0" lang="zh-TW" altLang="en-US" sz="5400">
                <a:latin typeface="Verdana" pitchFamily="34" charset="0"/>
                <a:ea typeface="微軟正黑體" pitchFamily="34" charset="-120"/>
              </a:rPr>
              <a:t>）</a:t>
            </a:r>
            <a:endParaRPr kumimoji="0" lang="en-US" altLang="zh-TW" sz="5400">
              <a:latin typeface="Verdana" pitchFamily="34" charset="0"/>
              <a:ea typeface="微軟正黑體" pitchFamily="34" charset="-120"/>
            </a:endParaRPr>
          </a:p>
          <a:p>
            <a:endParaRPr kumimoji="0" lang="zh-TW" altLang="en-US" sz="5400">
              <a:latin typeface="Verdana" pitchFamily="34" charset="0"/>
              <a:ea typeface="微軟正黑體" pitchFamily="34" charset="-120"/>
            </a:endParaRPr>
          </a:p>
        </p:txBody>
      </p:sp>
      <p:sp>
        <p:nvSpPr>
          <p:cNvPr id="8" name="向右箭號 7"/>
          <p:cNvSpPr/>
          <p:nvPr/>
        </p:nvSpPr>
        <p:spPr>
          <a:xfrm>
            <a:off x="4143375" y="1857375"/>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571500" y="642938"/>
            <a:ext cx="3500438" cy="3143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2" name="Picture 2" descr="http://t2.gstatic.com/images?q=tbn:ANd9GcRq9JPj3HW_PwYUt7D5zZTThoT5EsRs_jP0ANqsi7KF_uq79n9-"/>
          <p:cNvPicPr>
            <a:picLocks noChangeAspect="1" noChangeArrowheads="1"/>
          </p:cNvPicPr>
          <p:nvPr/>
        </p:nvPicPr>
        <p:blipFill>
          <a:blip r:embed="rId2"/>
          <a:stretch>
            <a:fillRect/>
          </a:stretch>
        </p:blipFill>
        <p:spPr bwMode="auto">
          <a:xfrm>
            <a:off x="882601" y="642918"/>
            <a:ext cx="2878204" cy="3089449"/>
          </a:xfrm>
          <a:prstGeom prst="ellipse">
            <a:avLst/>
          </a:prstGeom>
          <a:noFill/>
          <a:ln>
            <a:noFill/>
          </a:ln>
        </p:spPr>
      </p:pic>
      <p:sp>
        <p:nvSpPr>
          <p:cNvPr id="18435" name="文字方塊 5"/>
          <p:cNvSpPr txBox="1">
            <a:spLocks noChangeArrowheads="1"/>
          </p:cNvSpPr>
          <p:nvPr/>
        </p:nvSpPr>
        <p:spPr bwMode="auto">
          <a:xfrm>
            <a:off x="4214813" y="1611313"/>
            <a:ext cx="4786312" cy="4246562"/>
          </a:xfrm>
          <a:prstGeom prst="rect">
            <a:avLst/>
          </a:prstGeom>
          <a:noFill/>
          <a:ln w="9525">
            <a:noFill/>
            <a:miter lim="800000"/>
            <a:headEnd/>
            <a:tailEnd/>
          </a:ln>
        </p:spPr>
        <p:txBody>
          <a:bodyPr>
            <a:spAutoFit/>
          </a:bodyPr>
          <a:lstStyle/>
          <a:p>
            <a:r>
              <a:rPr kumimoji="0" lang="zh-TW" altLang="en-US" sz="5400">
                <a:latin typeface="Verdana" pitchFamily="34" charset="0"/>
                <a:ea typeface="微軟正黑體" pitchFamily="34" charset="-120"/>
              </a:rPr>
              <a:t>   沒人要買</a:t>
            </a:r>
            <a:endParaRPr kumimoji="0" lang="en-US" altLang="zh-TW" sz="5400">
              <a:latin typeface="Verdana" pitchFamily="34" charset="0"/>
              <a:ea typeface="微軟正黑體" pitchFamily="34" charset="-120"/>
            </a:endParaRPr>
          </a:p>
          <a:p>
            <a:r>
              <a:rPr kumimoji="0" lang="zh-TW" altLang="en-US" sz="5400">
                <a:latin typeface="Verdana" pitchFamily="34" charset="0"/>
                <a:ea typeface="微軟正黑體" pitchFamily="34" charset="-120"/>
              </a:rPr>
              <a:t>（因為大家覺   </a:t>
            </a:r>
            <a:endParaRPr kumimoji="0" lang="en-US" altLang="zh-TW" sz="5400">
              <a:latin typeface="Verdana" pitchFamily="34" charset="0"/>
              <a:ea typeface="微軟正黑體" pitchFamily="34" charset="-120"/>
            </a:endParaRPr>
          </a:p>
          <a:p>
            <a:r>
              <a:rPr kumimoji="0" lang="zh-TW" altLang="en-US" sz="5400">
                <a:latin typeface="Verdana" pitchFamily="34" charset="0"/>
                <a:ea typeface="微軟正黑體" pitchFamily="34" charset="-120"/>
              </a:rPr>
              <a:t>   得白色看起</a:t>
            </a:r>
            <a:endParaRPr kumimoji="0" lang="en-US" altLang="zh-TW" sz="5400">
              <a:latin typeface="Verdana" pitchFamily="34" charset="0"/>
              <a:ea typeface="微軟正黑體" pitchFamily="34" charset="-120"/>
            </a:endParaRPr>
          </a:p>
          <a:p>
            <a:r>
              <a:rPr kumimoji="0" lang="zh-TW" altLang="en-US" sz="5400">
                <a:latin typeface="Verdana" pitchFamily="34" charset="0"/>
                <a:ea typeface="微軟正黑體" pitchFamily="34" charset="-120"/>
              </a:rPr>
              <a:t>   來不好吃</a:t>
            </a:r>
            <a:r>
              <a:rPr kumimoji="0" lang="en-US" altLang="zh-TW" sz="5400">
                <a:latin typeface="Verdana" pitchFamily="34" charset="0"/>
                <a:ea typeface="微軟正黑體" pitchFamily="34" charset="-120"/>
              </a:rPr>
              <a:t>…</a:t>
            </a:r>
            <a:r>
              <a:rPr kumimoji="0" lang="zh-TW" altLang="en-US" sz="5400">
                <a:latin typeface="Verdana" pitchFamily="34" charset="0"/>
                <a:ea typeface="微軟正黑體" pitchFamily="34" charset="-120"/>
              </a:rPr>
              <a:t>）</a:t>
            </a:r>
            <a:endParaRPr kumimoji="0" lang="en-US" altLang="zh-TW" sz="5400">
              <a:latin typeface="Verdana" pitchFamily="34" charset="0"/>
              <a:ea typeface="微軟正黑體" pitchFamily="34" charset="-120"/>
            </a:endParaRPr>
          </a:p>
          <a:p>
            <a:endParaRPr kumimoji="0" lang="zh-TW" altLang="en-US" sz="5400">
              <a:latin typeface="Verdana" pitchFamily="34" charset="0"/>
              <a:ea typeface="微軟正黑體" pitchFamily="34" charset="-120"/>
            </a:endParaRPr>
          </a:p>
        </p:txBody>
      </p:sp>
      <p:sp>
        <p:nvSpPr>
          <p:cNvPr id="7" name="向右箭號 6"/>
          <p:cNvSpPr/>
          <p:nvPr/>
        </p:nvSpPr>
        <p:spPr>
          <a:xfrm>
            <a:off x="4143375" y="1857375"/>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字方塊 3"/>
          <p:cNvSpPr txBox="1">
            <a:spLocks noChangeArrowheads="1"/>
          </p:cNvSpPr>
          <p:nvPr/>
        </p:nvSpPr>
        <p:spPr bwMode="auto">
          <a:xfrm>
            <a:off x="3143250" y="500063"/>
            <a:ext cx="3143250"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東昇南瓜</a:t>
            </a:r>
          </a:p>
        </p:txBody>
      </p:sp>
      <p:pic>
        <p:nvPicPr>
          <p:cNvPr id="19458" name="Picture 6" descr="http://1.blog.xuite.net/1/f/5/a/12456086/blog_169841/txt/32943686/4.jpg"/>
          <p:cNvPicPr>
            <a:picLocks noChangeAspect="1" noChangeArrowheads="1"/>
          </p:cNvPicPr>
          <p:nvPr/>
        </p:nvPicPr>
        <p:blipFill>
          <a:blip r:embed="rId2">
            <a:lum bright="-10000" contrast="20000"/>
          </a:blip>
          <a:srcRect/>
          <a:stretch>
            <a:fillRect/>
          </a:stretch>
        </p:blipFill>
        <p:spPr bwMode="auto">
          <a:xfrm>
            <a:off x="2286000" y="1500188"/>
            <a:ext cx="4286250" cy="451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字方塊 3"/>
          <p:cNvSpPr txBox="1">
            <a:spLocks noChangeArrowheads="1"/>
          </p:cNvSpPr>
          <p:nvPr/>
        </p:nvSpPr>
        <p:spPr bwMode="auto">
          <a:xfrm>
            <a:off x="4929188" y="500063"/>
            <a:ext cx="3143250"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蛇瓜</a:t>
            </a:r>
          </a:p>
        </p:txBody>
      </p:sp>
      <p:pic>
        <p:nvPicPr>
          <p:cNvPr id="20482" name="Picture 2" descr="http://www.allthingsburmese.com/images/Snake%20Gourd.gif"/>
          <p:cNvPicPr>
            <a:picLocks noChangeAspect="1" noChangeArrowheads="1"/>
          </p:cNvPicPr>
          <p:nvPr/>
        </p:nvPicPr>
        <p:blipFill>
          <a:blip r:embed="rId2"/>
          <a:srcRect/>
          <a:stretch>
            <a:fillRect/>
          </a:stretch>
        </p:blipFill>
        <p:spPr bwMode="auto">
          <a:xfrm>
            <a:off x="1500188" y="1857375"/>
            <a:ext cx="3357562" cy="4481513"/>
          </a:xfrm>
          <a:prstGeom prst="rect">
            <a:avLst/>
          </a:prstGeom>
          <a:noFill/>
          <a:ln w="9525">
            <a:noFill/>
            <a:miter lim="800000"/>
            <a:headEnd/>
            <a:tailEnd/>
          </a:ln>
        </p:spPr>
      </p:pic>
      <p:pic>
        <p:nvPicPr>
          <p:cNvPr id="20483" name="Picture 4" descr="http://mypaper.pchome.com.tw/show/article/2jc591030/A1320497840"/>
          <p:cNvPicPr>
            <a:picLocks noChangeAspect="1" noChangeArrowheads="1"/>
          </p:cNvPicPr>
          <p:nvPr/>
        </p:nvPicPr>
        <p:blipFill>
          <a:blip r:embed="rId3"/>
          <a:srcRect l="3751" t="14999" r="24998"/>
          <a:stretch>
            <a:fillRect/>
          </a:stretch>
        </p:blipFill>
        <p:spPr bwMode="auto">
          <a:xfrm>
            <a:off x="5143500" y="2214563"/>
            <a:ext cx="27146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文字方塊 3"/>
          <p:cNvSpPr txBox="1">
            <a:spLocks noChangeArrowheads="1"/>
          </p:cNvSpPr>
          <p:nvPr/>
        </p:nvSpPr>
        <p:spPr bwMode="auto">
          <a:xfrm>
            <a:off x="4929188" y="500063"/>
            <a:ext cx="3143250" cy="83026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蛇瓜</a:t>
            </a:r>
          </a:p>
        </p:txBody>
      </p:sp>
      <p:pic>
        <p:nvPicPr>
          <p:cNvPr id="21506" name="Picture 2" descr="http://www.allthingsburmese.com/images/Snake%20Gourd.gif"/>
          <p:cNvPicPr>
            <a:picLocks noChangeAspect="1" noChangeArrowheads="1"/>
          </p:cNvPicPr>
          <p:nvPr/>
        </p:nvPicPr>
        <p:blipFill>
          <a:blip r:embed="rId2"/>
          <a:srcRect/>
          <a:stretch>
            <a:fillRect/>
          </a:stretch>
        </p:blipFill>
        <p:spPr bwMode="auto">
          <a:xfrm>
            <a:off x="1500188" y="1857375"/>
            <a:ext cx="3357562" cy="4481513"/>
          </a:xfrm>
          <a:prstGeom prst="rect">
            <a:avLst/>
          </a:prstGeom>
          <a:noFill/>
          <a:ln w="9525">
            <a:noFill/>
            <a:miter lim="800000"/>
            <a:headEnd/>
            <a:tailEnd/>
          </a:ln>
        </p:spPr>
      </p:pic>
      <p:pic>
        <p:nvPicPr>
          <p:cNvPr id="21507" name="Picture 4" descr="http://mypaper.pchome.com.tw/show/article/2jc591030/A1320497840"/>
          <p:cNvPicPr>
            <a:picLocks noChangeAspect="1" noChangeArrowheads="1"/>
          </p:cNvPicPr>
          <p:nvPr/>
        </p:nvPicPr>
        <p:blipFill>
          <a:blip r:embed="rId3"/>
          <a:srcRect l="3751" t="14999" r="24998"/>
          <a:stretch>
            <a:fillRect/>
          </a:stretch>
        </p:blipFill>
        <p:spPr bwMode="auto">
          <a:xfrm>
            <a:off x="5143500" y="2214563"/>
            <a:ext cx="2714625" cy="2428875"/>
          </a:xfrm>
          <a:prstGeom prst="rect">
            <a:avLst/>
          </a:prstGeom>
          <a:noFill/>
          <a:ln w="9525">
            <a:noFill/>
            <a:miter lim="800000"/>
            <a:headEnd/>
            <a:tailEnd/>
          </a:ln>
        </p:spPr>
      </p:pic>
      <p:sp>
        <p:nvSpPr>
          <p:cNvPr id="5" name="橢圓形圖說文字 4"/>
          <p:cNvSpPr/>
          <p:nvPr/>
        </p:nvSpPr>
        <p:spPr>
          <a:xfrm>
            <a:off x="571500" y="428625"/>
            <a:ext cx="3071813" cy="1428750"/>
          </a:xfrm>
          <a:prstGeom prst="wedgeEllipseCallout">
            <a:avLst>
              <a:gd name="adj1" fmla="val 8908"/>
              <a:gd name="adj2" fmla="val 100252"/>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tx1"/>
                </a:solidFill>
                <a:effectLst>
                  <a:outerShdw blurRad="38100" dist="38100" dir="2700000" algn="tl">
                    <a:srgbClr val="000000">
                      <a:alpha val="43137"/>
                    </a:srgbClr>
                  </a:outerShdw>
                </a:effectLst>
              </a:rPr>
              <a:t>我是蛇瓜</a:t>
            </a:r>
            <a:endParaRPr kumimoji="0" lang="zh-TW" altLang="en-US" sz="3200" dirty="0">
              <a:solidFill>
                <a:schemeClr val="tx1"/>
              </a:solidFill>
              <a:effectLst>
                <a:outerShdw blurRad="38100" dist="38100" dir="2700000" algn="tl">
                  <a:srgbClr val="000000">
                    <a:alpha val="43137"/>
                  </a:srgbClr>
                </a:outerShdw>
              </a:effectLst>
            </a:endParaRPr>
          </a:p>
        </p:txBody>
      </p:sp>
      <p:sp>
        <p:nvSpPr>
          <p:cNvPr id="6" name="橢圓形圖說文字 5"/>
          <p:cNvSpPr/>
          <p:nvPr/>
        </p:nvSpPr>
        <p:spPr>
          <a:xfrm>
            <a:off x="5572125" y="4857750"/>
            <a:ext cx="3071813" cy="1428750"/>
          </a:xfrm>
          <a:prstGeom prst="wedgeEllipseCallout">
            <a:avLst>
              <a:gd name="adj1" fmla="val -37494"/>
              <a:gd name="adj2" fmla="val -83276"/>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tx1"/>
                </a:solidFill>
                <a:effectLst>
                  <a:outerShdw blurRad="38100" dist="38100" dir="2700000" algn="tl">
                    <a:srgbClr val="000000">
                      <a:alpha val="43137"/>
                    </a:srgbClr>
                  </a:outerShdw>
                </a:effectLst>
              </a:rPr>
              <a:t>我是蛇瓜的</a:t>
            </a:r>
            <a:r>
              <a:rPr kumimoji="0" lang="zh-TW" altLang="en-US" sz="4400" b="1" dirty="0">
                <a:solidFill>
                  <a:srgbClr val="FF3399"/>
                </a:solidFill>
                <a:effectLst>
                  <a:outerShdw blurRad="38100" dist="38100" dir="2700000" algn="tl">
                    <a:srgbClr val="000000">
                      <a:alpha val="43137"/>
                    </a:srgbClr>
                  </a:outerShdw>
                </a:effectLst>
              </a:rPr>
              <a:t>花</a:t>
            </a:r>
            <a:endParaRPr kumimoji="0" lang="zh-TW" altLang="en-US" sz="3200" b="1" dirty="0">
              <a:solidFill>
                <a:srgbClr val="FF3399"/>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descr="data:image/jpeg;base64,/9j/4AAQSkZJRgABAQAAAQABAAD/2wCEAAkGBhQSERUTEhMVFRUWGRgYGBgYGRgfGBkfFxkYHB4fGBobGyYeGB0jGxoaHy8gIycpLCwsGB4xNTAqNSYrLCoBCQoKDgwOGg8PGiwkHyUsNCwsLCwsLCwsMCksLCwsLCwsLCwsLCwsLCwsLCwsLCwsLCwsLCwsLCwsLCwsLCwsLP/AABEIALcBEwMBIgACEQEDEQH/xAAcAAACAgMBAQAAAAAAAAAAAAAEBQMGAAIHAQj/xABAEAABAgQEAwYEAwcDAwUAAAABAhEAAyExBBJBUQUiYQYTMnGBkaGxwfBC0eEHFBUjUmLxcoKSM0OiJFOywuL/xAAaAQACAwEBAAAAAAAAAAAAAAADBAECBQAG/8QAMREAAgIBBAAFAQcEAwEAAAAAAQIAEQMEEiExEyJBUWEFMnGBkcHR8CNCUqEVseEU/9oADAMBAAIRAxEAPwCvT0gFOUaAEB7p2rVwIPkoXKWkgeKrAH4jrB0rh4SsGatm5gkMQLgO1n2hjhJMsHMMxmKeqibnZqU0jHZwQJn9QPE4RM5DihB9j+UL5UsIz0q48RDDl8w/yh4y5bd2gJD1Yvd6kmotA3EcGJiCpASTtoehPreKgye4HInoUVZ0gE0TzJ0BowNDW3nGk7iX9cxAKyHGrKBSqnkq1aiIJmFUSlK1BLgMEJCa/wByvEoj0eJsFgJemRBcEOwKmIJD3JGsFBF0JIUD1mYfFFcpIMlSlBIluRlSSjlOZRqD0ynYmDVzZpIUFJQFMG51liN1ZQPJtY14VgSlcxJUMudw396QoEB9STXcQYUsFCWCQSfxDM1Wp7Uir9HiEv2izh8rKZyDMVSaaDlBzJSR4Uu9bAw1/hUpQBWkKFlEqWTT/Uo/Zhfw/wD6s8E5TyKqH/C1vNJ+GkEF3d7kpBAqCQdQGIqD69YjcSZzE3N8Ng0JUsISAx5eUMaUrljJfw0vQevrG6SrOsp5VDKqhq43AsGo8SSMMZhJlpOXfT1LCEdc4XFZhcClmkC0ZJhDNY+4eCJcsKUkFQSzsSSALH5aQZ2gw+USpg05PqH+MLikuCDUV9j+kL6HP4gD+8jUYvDcrCJ+BlvyzHUkh8gIIzE+KuUgsDrbpAcsoOYTCAkpY9S4ZtRWtNoJxvEe9yDuilWYcz83KFULCrCjxmBwc1K82RSUsoZiGAcHVQbSNDOwV0MEisehA+K4CWcPMOVBKUliKlOiS43I1v0jWXhzIKShTy8wQygCUuWBTzFTO1K3cbRNxmbh0oYz1r3TKALEkOCt8jPRiWERz0zJ2WZMORAPIgM3QmYkDMpzYD1Jg65OOITYyL5/yjTBlKc1HYB1IHiApUlVaH7aMwHEMviSAopJo5bMcxIr5VMLJs6hDghgFFi4dwKGgv5x4vMtQAUSCFGysygLvmsR8Q+0WpiIvGKJqSUplqLJCmqQ+a4VzVN3rAWGCgQkuAecDRjQMSSTQRqnv5aMxmKynMAAXLEBKXD6VrQ+cS4ZaiQCoqCaCoPy/MwPKPISZIAuez5wlrKiAQAbh/bV4kwyVUmEpBWHTU2DW5ab+vWIMWwJJKQGAq1yQA1Rq3o8eI7zOlKpjgB2uGAYcxolqDKGs8RjH9O5HrNgglZNKDUU5i31jxOLIWAEAlOVDhiCUu5rbQekazllKSurVcbgW67i+pj2VMkoyvnSoHSpIUASOYi/icvtF8KeTmcTDZ0lRrMKAFVL5ioUaoFqwvkJDqUAebloOVgaMTpmzH2jWZiJsxCgTMAy0SoBIBKgElJuRmAcX6QTInICRKS+ZIAJpoAGPr5xZxtW53cjRh3JLW1o1A9XiPD4NSWUyhmJIDDL60NujaxsMWwUkNzGpJLBOurCzv5QUnGEZRYlKlAhiFizEPeum0RiFp5TIMS4haieYChKSoanUW0+vSAJOEQubMVlqChIzVNEhSlAmxKlH2EHrW6VJykFC5jlxQZyQN6hY9jG2GTR4DmBRj8y111IOJzChBy3annCKZ1ifjeLWqfKkobmcqfQDWnR40EglANWLs94hVKgH3kEULkIRGRGZRjILuPtIlqmkLqxcDmo4sGt91grBqdWVL/bflC1ahKdSXY3Ao1NRrHnC+MpLJJABJc+tB9/WJIvkTgI/nrUFZiAA2XbS/u0Q4qZ3aSESs39qSxIepJUofOCpuGJIJS/V+W+kLuJzSlJICiz2FmqSC1vzgY7kmC4rEEkE4eeMptlBFQX8KmBYwHiOIkuVSpjhJynIq5DFy9f06Qfw3HMa1SqxrX1IqYaYThSJk5IUoBClJvm3blYXrrSCgkHbVGGQgMDUrsvtATMJKZhdKUpAS3gJ66BZHtBCeJrIH/p5mhByoLBzZz6PeDMZ2amiVJnSUqWknu6hBIUSqWwBocyglqOH0iHg09WcSlgBTqyt8QR0v0aCNdXUM6BHK18SQ4g9/nmSpqc8t2PdkqAmGtFNZbVhv8Aw/lynC4ut2VJS9tAvpFZ4ioonDMwBVNQ7u4UJah7s7bwzRiV5QtJILMfha7e0J51dmBBq/v/AHhAyIotLhWJ4XOzAy5E4AAABZkEhgzvnc0pDWTjJyEJSnCkMGczZYrrZ9YRyO0U5BZyoZQa6MSDv/hon4f2jWtahMICWdxRqt1+xGTrcWoekcKwHPbfvGsGbApsWCYbxSZiJkhQ7qUkDmrNJPLWgCGejX1hBg5s5wp5YY7E/k8XOVLdnqD8QYrE2T3cxcs/hJHpp8GgOhylQVCgfz5uRrhRDCPTg8oGbEzQmjd2iXLHuxVbrC6ficPnyplKmrcsqepSw4fRSiNNo0n45Su7SG5QXfoFC77NCyTWaG3JhpcDcM7Ek+g4H+oDJqz0goSXjOJ5gkqBV30khIHLdJFGZsptasTzpc3KlirYApGUAH2Z/rtAPaVI5C4cTB58iVHatgItfZrAGaCuY/KrKEtlSSG5mBrT6bRp5syafEXPQiqYzlaveI1IDIZBQolOYEkJJCibMGoL/AQWnFOTndRoGBYmujv9+0Me0XDQMsyuR3WAojQgFvM1H5xXV4lBAyhTuX2vTqPv07T6ldRjGTGePaUzYjiba0kx+ZvAygQkpUljQu5DMQw1BcfCaThsizbmAPv6nc/lEKZrtViLEevua6xIhR1d/OD5F3LQgN4mszGJTNGZIU7s+jA1q1iQYPnTDlUpSQmwS2tL3P2IBm4YKe4NWOvpG85RKQhmCRffcxTafD2CSGHc1wk2WFPzEpLEmjXUUjW494InqQrMsEsnLlzABspzMHLA6OKkesBLExJCkzFPzAknNRQZq6C3lR4Cx8t08woDp18oLuoUsiwZErjwdKRLSoBSlBSwSokpIO279DEnBFhKFqUoPYOQ9IUTJYCgxUXt609YxQYXeun1gPhu58xl7jSTxfKo8mhY8ru4qXBDBjTrEysSe6SzDNcJ8anLEkkMHOaiejwjmLAArf7r6wWniyjJEtLJyn8IZSiTcm+wo1hB0QINokfMlx+HUFpCFgJmEJWgO47plOokM+ajjRTQXOXlTA3DZNCo3O/SAONcSKVAJ8zC2QnI+0Tu6EzCyv5k6Y1SkSgTsWKm9zXp0hnxlEtKUplqdg9etm6sK+Q3EJpfGlMOgoXtV6DrE44kGGZJNz4qOWcszfhAbpBlI27TJYXBj5PGQZN4gFEnLfZgPQCgjyF90rthmGnag/pC+bwJYOdBK3d2p19TTSPU4+YS4VlsGADUhrIx6igDMxckkdehpE84zL9dQfA8WXJATMUqt8zgip/qv6QxxHaeQUEFYNLFBY+ZiHFTETaTE5WZizpfV6UF4FVISqjI5XY0IDEUr8Gr11hnGqnkyhsmB4THywn+ZawUAXGzGxrWHnDcf+FTvQg2PQ9DC/BSQC+bmeyk1ZriuhIB8+lZ58vMZawopQtmoTlIISoK5QRVlDooXgudAxtfvkjuXrA8Vz4SdKUedIM5HUyyJob/AHJf1iTt7wZBlDEplhSQCoqAqAoAgmzpdnqLmsVDBY0g5SWWk3FvTcH6x0jshjkTcKmSrmMtAlqBbmAGUPuCPrF8OTevht3Gd2/g9zjeMmLZKiAo947FQKgFjKATps5hnhCrK2rEXo+jkelRDft52LVhwqZKClSGSzkkysqnbqmrB/pU/gvA8LSUFFajLzFRJcKfRmFQTT+2FtQgC16wq42yLUpZmqykrABNGD6HcivpSN8OppZBuohXh2oObNtVm1gvtLwhcqdlYhKvAosxe9bXMDEj+kJIoQLU67wr9rc5+6LFdvlMtnZPFZ5ZQbob2NvkRA/azD5ZqZgstIB80/p8oR8InrRMKkbKJa7Brb/HSG3HOLJmysruoEF2LUe3mDCZwEGwO4z4m/HtPpFk1JJBCilrtrakDYaV3hWkBZURQoLFFQ6i9wz01gvA4Fc9kIKXVTxM1NRf2Bi64DspKkywKldyqgJNjbTpEf8A1pgKnJ6Qaadsl1KMvhgnYnDylBTKKhnCiXCApJPN1qWGp6x1DDSEpASgAJRQAQiT2cAxcvEpWRkBBSQK5kpTQi1BZod96EppGX9T1yagrsPlA/3NLTYDjHI5ld7YS5pljKHlAnOxrozjUV94qkqVS0dEM3T7tFa47wqYqb/LS4UHp/bd9NRB/pGuUDwSAKF3F9dpWP8AUXn4ihEsaX6EwZIlDKpzWjXf4aRtL4JNSHUhVhZtfKJkStzHpMedW5UgzIZGT7Qg0uSa2oCfaMB6D1DwUJTF6UiFer1d7XH0ME4lJrKkgoUSpiKgbwJPZiDtBWSjio3/ADjXiGD7siruHFKfrFMiGrlZT5oZawEkmwBNhvGYIgqIUPI1uIdY7BJV1pdqiF8rB5KpY7PFlYesKHECmJZyQdQ1jGuCJKkhJcm7gfZDQfipZNHYh/jvGmHTkUTl0EdkagSstuEYzpoSh4qk+fmVmapMOOKTc6cqTCmYlhlqw+7wthT1M4QVSCKpby0P5GCcLNzOKAhqa3r6Nt0grDYYEHMWYOBqa09OvSNFlKkgHTXUeR6xxyXxC1xzJQTpaMgAyFnV+rRkU8Mf5fz8pFfMOnTkLlmYkssEApAuTYEPR4lweJIob6iAMVw9KSAFBRVUhLiofxFupgaZNKJhLFLl2Ll6gXPWHHw7hxCFKltfMKFjofzgRcogZTcn3fboGiLAY0EDrDJUlMxnuLH84UTIcZpuoIiRYNaklfNUgpY11Hh9W+MMJOAWpOREpRJHNkSuhLOoDKwBSBoNN2iTs3iRJnZpgJU6Up2CU1zE6qATfzjr0uUlQJTRagDm+XmBGljwjIt3JRN05diez+MUlGaTMUoJSyyACwB5VOqprfQUa8a8F4yqWsLTRaaKB13BHpFs/iuIGUTwQoUWAQzgVo/h1DbiKB2hx5/fFKCMoIKqPUDLU9al/IRGow7PMp5hDxVTrhnoxuEmJH/clrQQdCpJHuDFN7H8PVKQhZYpnSZUxCqu4HOC5uCpvX0AHZvtGZKgoVQWzAfMdfn7QtwnaQoxEuU/LJM6Ulqghc1ZT8Cj/jFXzLkx2e4ZMlS9cVwiJ0tSFBwa+Wx8wY5viwymowezbl31u994u2I4pyq0IKgQbgjQi7vRusc/xk/+Ysk21369YRfqhIz0SDDeGSVBctaVFJGYsWALsAyvNSb0qY9nS+6QUqqUBQIUQGZRAZgXYMf+WjR7xEKkZUzAUZgkJCSSoDKytKEqSC0B8SmqIVYqUliHLOQ2ldKjqYu/lUCKTTCYkpIUkkEMQY6lwTjSMTKCn5gEhY1BIB9jX2McpxSMi8uwHyFujwf2b4+MLNKikqStgoJAJZLsd7kRkarSeOpVRz6ftHtPlKMB6Tpkxd2gRc14IwWKRNRmQoKQrUW/zAyZBJMeSXGd22ufaboYAWZJLVV4nTPEDzZREaJO0W2shncMIb3j9IT/AMGSPxqI3IH2YOSl+vU29BGk5/1hvBqc2K/DPcDkwY8n2xES82dSQ7As+/n6xpKIB5gSnWtYl49xBEvKnMyjUnYdRudIVIx2ZXKXD3IDekes0uY5MatzfzPM6nH4WQqIYFhJJylvu/pBOMnomoShHiT4QzFtusQLwyhRQuHvvWI5mEJFB+caSl1BBEXuAzAQdiIGX4iWuXaGmGl5s2cVALVufv3hdnKCWOjHyMUIoX6SIsxMxIW2pre7xotVW+tIlxWHB5vxD5X+/OIJTKYChNK294pdGXm87DlLPc19I0UgNUfe/wCkTiWpmIPKGvo/2I1KYswoysAxEw8tGZJcvUn8mADRrh5Q1voOptBKk3cMQft4A4hNIASgnMoslg7bnpSvpA/Dh1cngwhfECk5cwp5/nGQMjhhYV97+sZA6l7E8w8wO1Kai330hyMCl0oWRzhJro8VfhqFKynIspoSw0Ja9hF4m4MKSglYSEMBm8/xbUjTbggR5sgBAMBwXAO6nrCmKChgLkGjGvzg7C4QplFZBJYEaEB6P5holxeIyhK2AsPZ3AOzVggzuQlLFt6g1ID0+MJ5AG7ib2aYSCWzpzgsCFM5Dj8iKeRi/wDZ7j4XlTb4sKsH9opKsEFgHNzsHOh+7e0RSMSqUsMplDY/AxGDO2nNHlZCNUvP7RJCxIGJkkAoKQt9UqLONHBIrWhMckxuNKjLmrOYA5VBxZSSlTnRJJp67PHXuD9o5WKlnDz2SVgoIPhWFBmB0LaexjjXarga8MpclQBKFq59SCAxZtmO3MdodyOHAZTxDmiDJuHY/Le339Ib9mxKGOEyYWSiYmY7OKpo/QLS/vFdwuIUZZWoAvQKNyfrQqDx7gcblmVspLexf6wkvlaCXidP7bSkqnpVYLQHI3qM3Us1Y59iJBRNmyycxQtSH3ynK9XNW3hseLqVLSglwkMg7PVvL5PtZQucVT5hBYqmuCaMVLcEnSpjnIdifecTcZrnTkpVOJKglScqVoUVncgEGlSKmFuHlZSXQUJJT4/CwLEudmPsII4xgsROky5YlqMxBIWHTQpCkvozmtauTWEmBWWnJP4UXNR+I+tST6xJBYH4P6yVS4wx/EROmrWkMnMQnqkGh9b+sZKHKouXGgDvT4Qq4fiSsE9WHlSJMTxFUtgkPmeldP0eL4wE1HH84jC0uSN+yBnzMSMq1yUklSxmyqUEsCyXcglg7N1jrBBTUVFPl/mOSdiMUtMxc6jeDwh6BJ8TOwAs+20dL4NxlM7OgeJIqD91jA+tbi4yr/b3HtPkVvKYwnqpAqQSbPEpJBjdE0bR57PnXMQRxHcaFJiSWtCDiPHFJKkBCkqIoo5cvmN22iwEtFb4zh1d7mJdJHLsNx71eHfpuFM2UI8W1mVseMssW/uYUrOS5Jcv1g2XhUjQRoiS9Ev1J36dIZ4SZLAPfAlgAluj0p5x7rHjT+dTzF2eZAEqVZywrrQRCowTLVzZkjL8W9+kRT1jOWSMul9rxYlJBizFyHDwKt1JtUGp/qeLFhuDqmpzaVcG58oRrwagsB2IUA+nv93gD42Tn0MijA0JTkUVC1i1DVik+/zhXNwTBSno/wBfv3h3ikFMpSTRq/k3rCPEhw720a/nFWoCj7Swm8icfAqyrHY/lG01NIgUkgAm1x6fWGKpQBBUaEE8t62/OIx+ZaMiA47G5mDCmup84DUXpHs65aCMHJCxVWV7UfSvlcRU28kyYSQGHQa9I9gnK0ZDW0Sk3lzUywlM10oQl0TCWYGmVW4tfYR7jMPmkrcpcsnme39QZ3EbYRYUkrm8w8ISzvfTzaIcRMCkFILEsGVauoIFm0hbdRuNXzIpUsJTlKiSPxOWPpEnBsdVm3Lm4IuIW4jh4SKTVNsEqa+haN5mIWghJKjapAAN9fIxO6zCMd0sOKmqUD3RASWLWY0e+n5wnVhpktipuY0qK/bwVIxxVQJfNdL0DU+94aDAghIWhlAjQOdaNoREsoIoiWVwBREGwkhZFQQqzGmtXe2sC8aw37yAFq50USo1boTcj5Q1llAyonS1EFQ5wC6QKWsRXX0gfHcDmS0d4kFaCpgoMEgGzhyQ/sIWbEyjdjlOZT8TgpkmWEzNzUF0tox8tITzJrLJ0tQ1tF3TjAXSWIsdQfzhTxHs6lXNIZKiXKTY/wClV0n4eUWxZQW8/EsDzzAuG8QLMp23qzb9IYZxmCgzuD5tWvt96CT+FjDrBIU0xLCxFuYKU93FBrd7xFnKQ90m/SLEi7WSVoy5Y/icpJnKlrypyEo2omoFqA0HRtopnCVAmYN5Z+jRmJX3icr6EA+dwehifg0gIDanMD6FL9TekHDWjfnCK3BgeCRlSKM9fdh9I3mErmJlhIJVY6g1r5BnIiPiM3KsHca+sMuApCl5gOYhidkip8nPyEUyAK7OZ18xrg5aZEvK9gz7k1J940wPGTInylIJV3iwkgP4VFi/uG6tCftJi1oXlUlSHLDMCBYH5EH1EBT8WpEmWtKiCFKS+rkFvI6vpC3gDItP6/rOUlWBnYsf2swkgqE2cjMBVIdSutEg1fQwpk/tAwiioIVMNHHIr5tT13jkE+WRRNXr7nWHmAwmRIFmv1O58hQbVOsZv/C6fGnmJJjra1/QTsfDuJInpzIUCPiOhGke4vCgiocD4dRHKpHFZmHUFyic3wI/u0aLNhP2hBUv+aghSRzMRlfpc+wLbxm5PpmbGd+Hn8aMMmrxuKyR5OkZapq1a6a21tAyMQjxKIJr9tp5dIrGI/aRLmomIShaFFK0pWWyuUkB9QOrNWsc/wCE8RVImpWkZmcEJexv5nqY9DoBqShGfsdfMzNVgxXeI/hO4S5iQyiyhfYRCtDsoHlJO+/x84pmB40SvvCSZZAZIN21L63FPLSGy+2Ug8ql5F/0EEENbRq0N7Q8Hq+JnlD7R7NmmXIzBagSWZ6NWw0sYrU2cd4aYxaModQSMoJBI8i/3rFbx/aOQksFHYMC3n5QDMzOQBKgE9CGqxpU6V2NjqP0hcoFlA+XrEnfBQCgxBFCNY0nzSW6QFWN8yRIZJ5SD+jiGsmUVS0uLDbaFXyhlKnnuUpehf5mGsZAJ+6cZDhpIOZw4f3gmXhQgfev+BHuDOVJOr09AY8nT8xYHzMM4qCAmVm/dg17wDoXeMiP9zT/AF/BX5RkE59pMPlBKgpDKHdMW6G5teJp2FTiJbpUEygQGIYk6Eq0gJGMWjnKnJFFMNKMdv8AMCI4qiW6UqdVCSaC7gkG9ozitdRgAmP04Ey0JBylKEljTK6qE1NKfGK3x3Hy50yXJRmBzBGdz5MwLFiamGWH4oheVw4IPKzuQbncUhhJkysqSUA5VFSAlIBB3fR6OX0gi+XkmSO5HheCS5SnCRyBA1BKk3J8y3tG6poVNWAp10JNMwqKBrBvsxpPxwJyy+deUqLVdhS9HJpGcH4PMSFTJqkd7MJKzRTVoEpSSaPWkcDxzIo9wtsxcE5TetBuw00pasTYZKgkK5jlP8tJc/8AMbA6hj1gbE8WlSVcyFLeqiAGH+oO4t0aCP4tnAXJnSwLN4SejNQWYExdBXIENjBPcT4wTUoSubMkyAScwWlzSxCWJfp196yviqc5yKKkuWKk5SeoDlotGIWmbdCQT4msr/baKxxXsips+HLK/pJofI2B845sQfuMtp2AuTrxoWkpJobj6jr1hdLR4pZIqHT1+6QulmYhP80FK8xBBDMwSrydlPDLhJKzmNhbr97bjpATjOPuL1XEXTwUh0uU2pvDPhPFVBHdTEKAUXlqII5gzhyKuNN2i48ExSFJy5QFChYX+/pDDG4GXOQEzEgpCkq9UqB9HAY9DFTmCgmXRbNRXL/Z3++ZFrUZSBYAOoj5AHTWDsV2BOFlqXhSZiqcimdqPlO/QxeOHHlEETZTx53N9S1GRt18e3pNPwEHE4jxTGDEPKxBCVA0KirMkvXpuG/KIJHB0Ze57zMBzhVHBNAwfq8H/tI4V3WLExmRNTzU/Gmj+qSn4wq4bh0yv5hUSEglhX1pp0j0OFxkxKyeszsilG2ybHYJCChiVZfC5drWiCfiwhLn2gFfEjMVnqxsNg+kKcXjCLqKg5ff/EFTAXPmPUptJhK+KqSpShchmezaeWsby8WcucsxFA7lz+sDBAUHCW1BIaN8PkQh6OTUdbUAEGZRVCVmxxiV1USNLbDYCJuCYNSpmdDBGqm8T6RYeD9nhM55yBpy9AaE9TFzlcKl5U0AZm8hEDkUsA2UDgSu4bh1K1f4RonhCXUSGU1D5b6xcJRQnwyw4NyXT7axHMl1Kim50tXpFvBWuDAEnuVE8M5CCNtITdpOAqKc8pCXSliA+ZTKd9qCjCOk8ekpWETEBqELDFnFoTzEOeZ9K7+cCYHE8suRkPEp/CcRlSlKlMwboD9vDGah0kjaCMXgUk1SHG/6XiJMkkhIFTsYVYgm/WczBuoPp1g2WvkAHUv6wrFFEQbJUzD5ecEU8yCIRMLfCDP3YCpGUmw/zEMmenMJi0lhQdSPoIjxvEM5By0FobQqosmRCkqeweMhd+/K/oT7RkW8YSKgs3ixWoMByjLSgLqLkn29IWYSehQIWkUdT1PkBtbfSIDiG5GDG5Yg81qRuJIlUUpyWowarERcL6TUKgLct/Z/h4MosRYlId3A9XqfS0OZGI7p05khYDBOhNm9NvOKp2X4zLld6qYsIygBKAzqJo4ayQ494k4X2nlmae8SkP1d9xs+0AfGQbgGUm5LxHtdMkLyz8OUoYozJavVKmYmGeCxSxLSuXMOJl2q3fJtTM7Ko920hirjAGeYR3ssmoSBml0Y0Yv5dSY5qvjpwyFZH5phXKUGYpLghXWwI3Ecq7h1KgXwJ0oY91hIUoEBwk5UhQIcPQ7G4BFYrPGcGpM5ayO6Cy6AWyK3SFJo/wBkRB/HxNRLnGXMRMQQiWRUKQp3KhsHPwvGYpCJsmWQo5nVmSRyuCHYGlCSLaQzgFXctjtOZmE4toaG1dOkOMJinahMVWYJKZgKEKYXShRb5M/TpB3D1TDMyySVhlHKBzgAtbXS3wiSoP2ZoY9QG4Mf8Q4XLnDmFRY61b5gBxq0JJvCVygyQFD4+oifC8Uu68wUxAYU394ZoxQUNIEy7uDCNjVuZV+C8WaaH1JSRtWn5esX+XOdJbYt5tFC43wIZjMlHKXcgWLWtrSLXwTF5kJOrD794zdVj2ixFShRpeOz+OC5aSLEP6ECHTRSuyc3KFIf/prUP9p5k/8AioD0i5ylOI8vlTY5Wad2AZT/ANo/Bu+wylAOpHMN6X+D+wjkfDZ3KDcVSeqTv7/HpH0NipIKSDrHEu0PZ8yZ05KXSlKVTA1iCoBvJ1N6RrfSNRw2FvvH6xPVJdMIg4okSgchcaev5V9oQlaiGJhviJmYEH72++gjE9l1kOlQIoSCWLH5x6HGQo5iSsB3F0qepShW2hNNvXyi28A4OSRNmBgGKQb+fTpA2F7NJE1KiXQK2urbyr8YtcrwvW7aecUdw32Ytmf0ENw/yIaHcqQoISoMUq1BtSx2MKMAzjNyjUs5b84ZzZ3erdIypAASn6nqYJjKgcxYSYSw2jg2OzfdIklSFLLIDkfCMCHj1E4hwkkPdoYBUekme/xYg5ZjKTYpA9L/AFhLxEJJUzpA26dYPWoAwNiEAuQ0LZcm4VIJiufw1RQFJo1yaeR+kKZ0pQr6gjz+/aHc3DrShZLgUBT9fJ9YWLD+kIuQCOJ1xHN8UTomBKQpZZJtuegjfFSGVmdhVztSp/SFJlqxCyfCgUS+gHTeCYwO4YAEXGsueV1FtNhGSMU68p8T238on4ThUyUEeIk6s5ptBUuUFKdKQVVrSg18ouQPQwRIkRluSzs50jInM5QpmAbRxHsduMiUZYKjlQAKO5Uz/wDLq8b4qcVFIKn5WIejipqLjpEH7mpbV5mSyTo7tXyDxtMkEICkVUFc2wBYB/i8aAABm1xIzKV3gUAFJU6wKWdhs+palxAXFMaO8JQSMzuGpQtbemwg2dNZYH9KW1A+7QJP4WpSU1JWTUM9VUAoauwPvFx8yOKkOH4nPQ65cxadCQS1RqfIaww7L4hRKkrCVSw6nUzIU1C53sW89IAxfCu6/wC6kqYFh12JNR6VvZiRpGHKnoWFSdOjxxHEoy8VLpx6cUS8yXCh+F/JxRiaP06WgpWHSJXNmU6grKC4SVAA5XsCanzMVabP72SJgP8AMkgJWdVIslRa5HhPTLD3hnHZc1NfEljkPT+nRvlCuVWA8sXKlRxCO7CUhTZEjQF77bwPhuKGRiBOlHTKQfxA3HTfzAiLicvPzJ5S701Yat84XrdSzobnRniMX+XrIXjmWdawvDvKCeWaliPE0xgx3SVqBGohfg+MgkBVC8DYbElEtSXukt5oOYN/u+cD8Ww5M1SkDlXzBtM1fnDDGxYjYcjkS0DHZgxP5RrwTG5SpD2LjyP6xUpXEFy/EaUYawdhMfzpWzBQ/wAP96wDNj3pCO25JeeAcUy43KTSan/yR/8Akn2jpeBnPHCcdjFIKJqfFLUFD0/SOu9neKCdJlrTZQBjzH1DBtrIPujGmbclSyLTFR7bcKzyJi0pdWQil2BCv/qIt6C4eIZ8p4yVc4cgyL6QxG4FTPm4LGYcrw3wM8A10pc+/WkP+2vZo4aauaj/AKcy1PCdR9RFMwq+8LqdOb8QehGtL+Ueux5VyoHU8THdNrEGPpcwvZwLNr6Q2wyi3gmP/pLQp4b2fnTilMvESiph4na2puCT5wxm4HH4dJTNw6ynRcvnT7pqPURG6jViCOHcLqHpxiEMFqCHLcxa8PpWVLAEE9bRzHicszUODzAvGdn+1qsGvup4Jlv4nJKQW8N3GrXhnALF+sCcPtOqiYbOwIq2tflBDgU+EUmT+0LDssgqJAcDKfgNd/m0Mey/aZOJcpdweZ7hw4PVwfnBi7e0GVYCyJZVSgbhI9I8w3A5c0OFEMTmsxazbPGJIWvKFM/ho58i0CzllIyhRA1rtBdq9kSOPWJeIqKJhRZ+UtqPsCA1S/0hhMRnmIc1au5dP37R5PkBBrzXFKMdK/OMnMp3fEGYonYcFw/vaBhw8UY5ehhyEoJ5wQnVr+kST5UrJlSDnFOZ3PkxYxdBa3csDxFUrCpFVF2/CLmPDMDMEX1JB9to9VKjYyikjMn3jlfjiRcgJGxjyJ5slIJAmP6GMgnPxOlKxWKSHCQ2U0y7lr7USPQDrE6EFJQtKSUzUlkh6urLQXNQojyEZw3iKlS2nhEygGjmvKCRRx96wfip6RlCAoZUJluGOQVJG2psz6RqDm5tAkxdMwOVC85oCMwF6qenVk/GIsNPSFf6lAAPVKfxaVNSIn4hMJkI7sEkKWhb3cNldtwKeUKuHkhzRwDQtmc0FD1i4HEsIXPkomcqnNVF0tmvqVN5NBkzhyUoSkJyC7BVXI138+nlEeEwSlqzKdBSCQlQAcdSQEisSye6D55iTluElRZnupqDqHipHEGw9opk4cJmnIU6hSCWBBoQ5oxB3gmRhBKU0sFSy7ZrAWrs35wSMPLnEhCRlcqGV2o7uVc2pv0brInD5EpIcMMppdzSmlT8oC59JRiOjIZuPKUOUgqZ9QNWP6QoOJUQsgFy1dmNfhDOZhjmIIPR3a9wD84FMtqHXpEL3UHwORAsDPIJBJINwxZ93tDSRxABICi4Aa9dqQOJbnmr5QHigKtYGkXujcJu3dSTis5JbKQYlw/HAlKgEAkhg4DJ8tjCmaunnGyRFiLk3xLbKnCZL6KEW79lPFjlVh1GsolvJX6v7iOf8Fns6D5iLH2YndzjkqsmYCk+dx8vjGTqsQbGyfiITA2153TCTIIUiAMCpwDDVIcR5PZuG2aDGol4xwpM+UqWsUUG8uo6xwzi8mZhpq8OsMUWIsoaKT5/AuI+iJsuKB+0vgIXLE9KRml3O6Sa+xr7wz9O1Hg5PCbo/wDcBqE3ruHYnP8AhU6bJVnlrC/Oh+bfGLNgf2imUoJxKSh7KDlJ+qTFLxiu7IYtmqNo1RjQo5VsXDNo0eiyYUflh+USR2TrqdYM7C4xOZSULf8AGls3/IVitYn9lkpc9Ku+JkfiQaLF6A2IJYOwI6xUDgpsk97hlKb+kGvtZQ+MWvsP2omYhX80jkICksxJYtruLdIAmDLhO7E1j5hd6OORzGuI/ZVgTzIE6WrdK3rvzP8ASKrxbAr4VPE9Ku8krZExksqhcOHYFtRdtHjp83HIZ7feo0hDjgmc6FpCkqBBGhB+/eGjqCpF8iR4Qfie8Ox2ZloL7EGz1iXFYwISVrIADlzu/uY5Arg02RiZ8lC1oQFNmBIJHiTa5Yj3MF8W4wUh1KUoswBJJLfSG2ydKvMzzp6arl54ZxpM7EBCc1EE5mqbX2/OGuJlDNuwcefWOVdhuOTBjEuUsvlUCBY/07MQI6viJilBnpdoHkwj+7uBzJsaponhClALGUhnIBc+o86QEqQDox22gyRmlAlJYs59dOoETzUAh2rFXxqV44guIimSzcjoT1H28ZNqXCT1J1+ghnOxISjIgdVvUK0fo1IT4tJyOAaNT79YWK0aBnScYEqqya9Uj4RkIEcfQ1cwOoY0MZF/N/iZbafaV9MyXLQM6mWA7MSBW9LHSJMGRIlJnrOfvMxRLLhSk5g5mXBAuP7ukEYfAJnTU5gChFVbkpDhPV+Ye8HYvACavMlsoAQzWo9NWcNGs2QA1NcvRqVubKyFaBMUUrZROi0qYpWnqHYjzGkFTJZlBInByyTUUKS+WtyBf28oZYfs+gzJSVOtl8iSwKpa1uQdSMxLW8Z2i09oOzS5hUoZQ1EJIGXJLDAlRoFfJ4hnAIB9ZJfaRKLh+7VLWoZjlyoSADXxOE1N616+7PguFCEusBqnuwWCXH4iQSo03LelJeJSkYYolmb3q1EJVlHKkmoAVR/MDaFmOUO8IKlKTmUyMysoAKmKqkqLNT32i92LEtYq43/ec6+RZIazgpq7f3BujgsKmBhiC1GHVXhHQet4hmKUoENlAAYCwbf5QAkOov8AE2tf1hf15ih80jnlQWXU+r1Yv5wNLneI1qfjaJ+JkBYIJbLXp+VAKecAy5nMQk8t/beJI5llHlmTpiwSE7V9do84TKQpZE1TBIoNzS50AidDpKlC5b0YQDNmnvC7aUA0P6GCVxJQg8TTiCgQCmzkCI8DKKiw0qSbQTOw2ZhYCzR5NlKlgpajXGvnHA8VCKOJiJypagaOCPaLWsuhMxN0FK0/7S/xFPWKjLnJUAk0aytP9w+oh7wLGukyzcVHkYDlSxcjkczvPZfiAXKSXizSFxyLsjxzuyJZPl1jpeDx4UARHitUp0+W5pKRkWxGs1MVvtgB+6T3/wDbX/8AEw8Vig0UD9qPaJMvCqkgvMmjK2oT+I9A1PM9DCy/19QgT35k/ZUkzmWLT30ltRVJitzMTlLMdrbRYuCqdPSPeIcLC6LBSbpV93j2uNwhpupkq20wHAcdUggEEuAaD5w6w+J5+8lFlmhH9Tb7/OK2qQuWCFpOwIBIL+W3WDeyfDyVLmLenhBdiTdx93grItbhILV5p0ZXFUiWDOUUlKZSlsknKJwdPMPEbOKNmF6tticXLlrTLQXWoAmhAQCMxMwE6I5iPlCdXFUKoEKzLTJStyMuWQG5Wq5ZLvZjd6C8Sx4UudMAOaaS1uUKUSp+uUBPkVRk7HJs/p8f+yw1BHCzbE8OK096ucCspTMIUkhpapndhRUHDgkEpAoDcmkJe1XCBmky5ZTMM7wKUkpIGcodiXAcO+1aQ3RxiWUJQZalLKESVcwCChE0TCzDMFEAJ6VPSCeJY+WseGYoplKlpXMYzOdRd1DRKFFIqb6WicTOjgkQW5QbMpPCeAhRM3Dz0rmyyZiJZQqqUTUoSZinZClEghFXBFQ4fscnCuH7wMnMFEJNFIKQpgfFVQY0vo0UTg86VIkFCETErz5yXSUzCCCjN+IJSHGXdSjszSb2nQHATNSiZ3qiXSVhUxUtXJoQnuwK3c2g+bUZS/l6/Dr+df7kZdry2zOFZQQVh2UwY1CA5rpS0QJ6lq/KK8O3B/mEd46swSkqSZYC0hIKqPmABtQlrNVdM43NVdRptb7rF9O2R73xV0A+zHs6aM3uPv1gLG8VEkHUkFg1aC/QPCXvFbkdfu0DzZG/vBxioiVC8xSoOXNSb1jIlKIyGIxLbw3hQM1gqgFENQdX3er+cGScOgzVISlgLl60o9b3eMjIQbIzXftCnnuM8JwBXfpn0IltLQmjqJuVnQC9NoC4/wBnpkw80/u0WSOZtvCmgDP9mMjI7HmbcBL31KlxTAGTMRlVn7tGZRACQohRyKUKOc2Vw29YQLwZ70pIKF0JAL1Varn6xkZG0eoVjQjeVihqCVakt9+sa8ROViwAuaVdvlGRkLsYEqO4pnJMzKUio5frr0+UCIl5VUrmbpGRkT6GT1IDPUzDwjXWI5MuhUHc2PzjIyCngQlV1NlKMsPevzhks95LDC4p7RkZAWHFwmM8GDYbs1PUkKSgMf7k7+cHSeBT5ExBWGDlIZQIs51doyMhQ6hi+3iJ+KxNRnxhCwGTyqoxBtUVh/wzt7MkI505wkXdjTfQxkZC2TEmYBXFw+PIy9QTF/tfmzTlly8gI1VX2A+sVKbxBc9SlrcklhW7WjIyHE0uHAtY1qHyuzDmWLBYTIgbwdwvjxZcpaEzECgCrCMjIWKhwbiasRZEDx6kgEpBDBztf3gjg87Mily4N61+EeRkRjUbb+YNup5PwygoqTQh3r7/AH0iDEzHFbke4jyMi7CjBiQ4JXMaOGvE65nKfd9oyMgHrOPcH7yIFr+Gnn/iPIyL4wLqSJktT/WGMg0d67x5GRcMQeJRoQK6xEVVvHsZDWHnkyBAlSYyMjIJUt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sp>
        <p:nvSpPr>
          <p:cNvPr id="22530" name="AutoShape 4" descr="data:image/jpeg;base64,/9j/4AAQSkZJRgABAQAAAQABAAD/2wCEAAkGBhQSERUTEhMVFRUWGRgYGBgYGRgfGBkfFxkYHB4fGBobGyYeGB0jGxoaHy8gIycpLCwsGB4xNTAqNSYrLCoBCQoKDgwOGg8PGiwkHyUsNCwsLCwsLCwsMCksLCwsLCwsLCwsLCwsLCwsLCwsLCwsLCwsLCwsLCwsLCwsLCwsLP/AABEIALcBEwMBIgACEQEDEQH/xAAcAAACAgMBAQAAAAAAAAAAAAAEBQMGAAIHAQj/xABAEAABAgQEAwYEAwcDAwUAAAABAhEAAyExBBJBUQUiYQYTMnGBkaGxwfBC0eEHFBUjUmLxcoKSM0OiJFOywuL/xAAaAQACAwEBAAAAAAAAAAAAAAADBAECBQAG/8QAMREAAgIBBAAFAQcEAwEAAAAAAQIAEQMEEiExEyJBUWEFMnGBkcHR8CNCUqEVseEU/9oADAMBAAIRAxEAPwCvT0gFOUaAEB7p2rVwIPkoXKWkgeKrAH4jrB0rh4SsGatm5gkMQLgO1n2hjhJMsHMMxmKeqibnZqU0jHZwQJn9QPE4RM5DihB9j+UL5UsIz0q48RDDl8w/yh4y5bd2gJD1Yvd6kmotA3EcGJiCpASTtoehPreKgye4HInoUVZ0gE0TzJ0BowNDW3nGk7iX9cxAKyHGrKBSqnkq1aiIJmFUSlK1BLgMEJCa/wByvEoj0eJsFgJemRBcEOwKmIJD3JGsFBF0JIUD1mYfFFcpIMlSlBIluRlSSjlOZRqD0ynYmDVzZpIUFJQFMG51liN1ZQPJtY14VgSlcxJUMudw396QoEB9STXcQYUsFCWCQSfxDM1Wp7Uir9HiEv2izh8rKZyDMVSaaDlBzJSR4Uu9bAw1/hUpQBWkKFlEqWTT/Uo/Zhfw/wD6s8E5TyKqH/C1vNJ+GkEF3d7kpBAqCQdQGIqD69YjcSZzE3N8Ng0JUsISAx5eUMaUrljJfw0vQevrG6SrOsp5VDKqhq43AsGo8SSMMZhJlpOXfT1LCEdc4XFZhcClmkC0ZJhDNY+4eCJcsKUkFQSzsSSALH5aQZ2gw+USpg05PqH+MLikuCDUV9j+kL6HP4gD+8jUYvDcrCJ+BlvyzHUkh8gIIzE+KuUgsDrbpAcsoOYTCAkpY9S4ZtRWtNoJxvEe9yDuilWYcz83KFULCrCjxmBwc1K82RSUsoZiGAcHVQbSNDOwV0MEisehA+K4CWcPMOVBKUliKlOiS43I1v0jWXhzIKShTy8wQygCUuWBTzFTO1K3cbRNxmbh0oYz1r3TKALEkOCt8jPRiWERz0zJ2WZMORAPIgM3QmYkDMpzYD1Jg65OOITYyL5/yjTBlKc1HYB1IHiApUlVaH7aMwHEMviSAopJo5bMcxIr5VMLJs6hDghgFFi4dwKGgv5x4vMtQAUSCFGysygLvmsR8Q+0WpiIvGKJqSUplqLJCmqQ+a4VzVN3rAWGCgQkuAecDRjQMSSTQRqnv5aMxmKynMAAXLEBKXD6VrQ+cS4ZaiQCoqCaCoPy/MwPKPISZIAuez5wlrKiAQAbh/bV4kwyVUmEpBWHTU2DW5ab+vWIMWwJJKQGAq1yQA1Rq3o8eI7zOlKpjgB2uGAYcxolqDKGs8RjH9O5HrNgglZNKDUU5i31jxOLIWAEAlOVDhiCUu5rbQekazllKSurVcbgW67i+pj2VMkoyvnSoHSpIUASOYi/icvtF8KeTmcTDZ0lRrMKAFVL5ioUaoFqwvkJDqUAebloOVgaMTpmzH2jWZiJsxCgTMAy0SoBIBKgElJuRmAcX6QTInICRKS+ZIAJpoAGPr5xZxtW53cjRh3JLW1o1A9XiPD4NSWUyhmJIDDL60NujaxsMWwUkNzGpJLBOurCzv5QUnGEZRYlKlAhiFizEPeum0RiFp5TIMS4haieYChKSoanUW0+vSAJOEQubMVlqChIzVNEhSlAmxKlH2EHrW6VJykFC5jlxQZyQN6hY9jG2GTR4DmBRj8y111IOJzChBy3annCKZ1ifjeLWqfKkobmcqfQDWnR40EglANWLs94hVKgH3kEULkIRGRGZRjILuPtIlqmkLqxcDmo4sGt91grBqdWVL/bflC1ahKdSXY3Ao1NRrHnC+MpLJJABJc+tB9/WJIvkTgI/nrUFZiAA2XbS/u0Q4qZ3aSESs39qSxIepJUofOCpuGJIJS/V+W+kLuJzSlJICiz2FmqSC1vzgY7kmC4rEEkE4eeMptlBFQX8KmBYwHiOIkuVSpjhJynIq5DFy9f06Qfw3HMa1SqxrX1IqYaYThSJk5IUoBClJvm3blYXrrSCgkHbVGGQgMDUrsvtATMJKZhdKUpAS3gJ66BZHtBCeJrIH/p5mhByoLBzZz6PeDMZ2amiVJnSUqWknu6hBIUSqWwBocyglqOH0iHg09WcSlgBTqyt8QR0v0aCNdXUM6BHK18SQ4g9/nmSpqc8t2PdkqAmGtFNZbVhv8Aw/lynC4ut2VJS9tAvpFZ4ioonDMwBVNQ7u4UJah7s7bwzRiV5QtJILMfha7e0J51dmBBq/v/AHhAyIotLhWJ4XOzAy5E4AAABZkEhgzvnc0pDWTjJyEJSnCkMGczZYrrZ9YRyO0U5BZyoZQa6MSDv/hon4f2jWtahMICWdxRqt1+xGTrcWoekcKwHPbfvGsGbApsWCYbxSZiJkhQ7qUkDmrNJPLWgCGejX1hBg5s5wp5YY7E/k8XOVLdnqD8QYrE2T3cxcs/hJHpp8GgOhylQVCgfz5uRrhRDCPTg8oGbEzQmjd2iXLHuxVbrC6ficPnyplKmrcsqepSw4fRSiNNo0n45Su7SG5QXfoFC77NCyTWaG3JhpcDcM7Ek+g4H+oDJqz0goSXjOJ5gkqBV30khIHLdJFGZsptasTzpc3KlirYApGUAH2Z/rtAPaVI5C4cTB58iVHatgItfZrAGaCuY/KrKEtlSSG5mBrT6bRp5syafEXPQiqYzlaveI1IDIZBQolOYEkJJCibMGoL/AQWnFOTndRoGBYmujv9+0Me0XDQMsyuR3WAojQgFvM1H5xXV4lBAyhTuX2vTqPv07T6ldRjGTGePaUzYjiba0kx+ZvAygQkpUljQu5DMQw1BcfCaThsizbmAPv6nc/lEKZrtViLEevua6xIhR1d/OD5F3LQgN4mszGJTNGZIU7s+jA1q1iQYPnTDlUpSQmwS2tL3P2IBm4YKe4NWOvpG85RKQhmCRffcxTafD2CSGHc1wk2WFPzEpLEmjXUUjW494InqQrMsEsnLlzABspzMHLA6OKkesBLExJCkzFPzAknNRQZq6C3lR4Cx8t08woDp18oLuoUsiwZErjwdKRLSoBSlBSwSokpIO279DEnBFhKFqUoPYOQ9IUTJYCgxUXt609YxQYXeun1gPhu58xl7jSTxfKo8mhY8ru4qXBDBjTrEysSe6SzDNcJ8anLEkkMHOaiejwjmLAArf7r6wWniyjJEtLJyn8IZSiTcm+wo1hB0QINokfMlx+HUFpCFgJmEJWgO47plOokM+ajjRTQXOXlTA3DZNCo3O/SAONcSKVAJ8zC2QnI+0Tu6EzCyv5k6Y1SkSgTsWKm9zXp0hnxlEtKUplqdg9etm6sK+Q3EJpfGlMOgoXtV6DrE44kGGZJNz4qOWcszfhAbpBlI27TJYXBj5PGQZN4gFEnLfZgPQCgjyF90rthmGnag/pC+bwJYOdBK3d2p19TTSPU4+YS4VlsGADUhrIx6igDMxckkdehpE84zL9dQfA8WXJATMUqt8zgip/qv6QxxHaeQUEFYNLFBY+ZiHFTETaTE5WZizpfV6UF4FVISqjI5XY0IDEUr8Gr11hnGqnkyhsmB4THywn+ZawUAXGzGxrWHnDcf+FTvQg2PQ9DC/BSQC+bmeyk1ZriuhIB8+lZ58vMZawopQtmoTlIISoK5QRVlDooXgudAxtfvkjuXrA8Vz4SdKUedIM5HUyyJob/AHJf1iTt7wZBlDEplhSQCoqAqAoAgmzpdnqLmsVDBY0g5SWWk3FvTcH6x0jshjkTcKmSrmMtAlqBbmAGUPuCPrF8OTevht3Gd2/g9zjeMmLZKiAo947FQKgFjKATps5hnhCrK2rEXo+jkelRDft52LVhwqZKClSGSzkkysqnbqmrB/pU/gvA8LSUFFajLzFRJcKfRmFQTT+2FtQgC16wq42yLUpZmqykrABNGD6HcivpSN8OppZBuohXh2oObNtVm1gvtLwhcqdlYhKvAosxe9bXMDEj+kJIoQLU67wr9rc5+6LFdvlMtnZPFZ5ZQbob2NvkRA/azD5ZqZgstIB80/p8oR8InrRMKkbKJa7Brb/HSG3HOLJmysruoEF2LUe3mDCZwEGwO4z4m/HtPpFk1JJBCilrtrakDYaV3hWkBZURQoLFFQ6i9wz01gvA4Fc9kIKXVTxM1NRf2Bi64DspKkywKldyqgJNjbTpEf8A1pgKnJ6Qaadsl1KMvhgnYnDylBTKKhnCiXCApJPN1qWGp6x1DDSEpASgAJRQAQiT2cAxcvEpWRkBBSQK5kpTQi1BZod96EppGX9T1yagrsPlA/3NLTYDjHI5ld7YS5pljKHlAnOxrozjUV94qkqVS0dEM3T7tFa47wqYqb/LS4UHp/bd9NRB/pGuUDwSAKF3F9dpWP8AUXn4ihEsaX6EwZIlDKpzWjXf4aRtL4JNSHUhVhZtfKJkStzHpMedW5UgzIZGT7Qg0uSa2oCfaMB6D1DwUJTF6UiFer1d7XH0ME4lJrKkgoUSpiKgbwJPZiDtBWSjio3/ADjXiGD7siruHFKfrFMiGrlZT5oZawEkmwBNhvGYIgqIUPI1uIdY7BJV1pdqiF8rB5KpY7PFlYesKHECmJZyQdQ1jGuCJKkhJcm7gfZDQfipZNHYh/jvGmHTkUTl0EdkagSstuEYzpoSh4qk+fmVmapMOOKTc6cqTCmYlhlqw+7wthT1M4QVSCKpby0P5GCcLNzOKAhqa3r6Nt0grDYYEHMWYOBqa09OvSNFlKkgHTXUeR6xxyXxC1xzJQTpaMgAyFnV+rRkU8Mf5fz8pFfMOnTkLlmYkssEApAuTYEPR4lweJIob6iAMVw9KSAFBRVUhLiofxFupgaZNKJhLFLl2Ll6gXPWHHw7hxCFKltfMKFjofzgRcogZTcn3fboGiLAY0EDrDJUlMxnuLH84UTIcZpuoIiRYNaklfNUgpY11Hh9W+MMJOAWpOREpRJHNkSuhLOoDKwBSBoNN2iTs3iRJnZpgJU6Up2CU1zE6qATfzjr0uUlQJTRagDm+XmBGljwjIt3JRN05diez+MUlGaTMUoJSyyACwB5VOqprfQUa8a8F4yqWsLTRaaKB13BHpFs/iuIGUTwQoUWAQzgVo/h1DbiKB2hx5/fFKCMoIKqPUDLU9al/IRGow7PMp5hDxVTrhnoxuEmJH/clrQQdCpJHuDFN7H8PVKQhZYpnSZUxCqu4HOC5uCpvX0AHZvtGZKgoVQWzAfMdfn7QtwnaQoxEuU/LJM6Ulqghc1ZT8Cj/jFXzLkx2e4ZMlS9cVwiJ0tSFBwa+Wx8wY5viwymowezbl31u994u2I4pyq0IKgQbgjQi7vRusc/xk/+Ysk21369YRfqhIz0SDDeGSVBctaVFJGYsWALsAyvNSb0qY9nS+6QUqqUBQIUQGZRAZgXYMf+WjR7xEKkZUzAUZgkJCSSoDKytKEqSC0B8SmqIVYqUliHLOQ2ldKjqYu/lUCKTTCYkpIUkkEMQY6lwTjSMTKCn5gEhY1BIB9jX2McpxSMi8uwHyFujwf2b4+MLNKikqStgoJAJZLsd7kRkarSeOpVRz6ftHtPlKMB6Tpkxd2gRc14IwWKRNRmQoKQrUW/zAyZBJMeSXGd22ufaboYAWZJLVV4nTPEDzZREaJO0W2shncMIb3j9IT/AMGSPxqI3IH2YOSl+vU29BGk5/1hvBqc2K/DPcDkwY8n2xES82dSQ7As+/n6xpKIB5gSnWtYl49xBEvKnMyjUnYdRudIVIx2ZXKXD3IDekes0uY5MatzfzPM6nH4WQqIYFhJJylvu/pBOMnomoShHiT4QzFtusQLwyhRQuHvvWI5mEJFB+caSl1BBEXuAzAQdiIGX4iWuXaGmGl5s2cVALVufv3hdnKCWOjHyMUIoX6SIsxMxIW2pre7xotVW+tIlxWHB5vxD5X+/OIJTKYChNK294pdGXm87DlLPc19I0UgNUfe/wCkTiWpmIPKGvo/2I1KYswoysAxEw8tGZJcvUn8mADRrh5Q1voOptBKk3cMQft4A4hNIASgnMoslg7bnpSvpA/Dh1cngwhfECk5cwp5/nGQMjhhYV97+sZA6l7E8w8wO1Kai330hyMCl0oWRzhJro8VfhqFKynIspoSw0Ja9hF4m4MKSglYSEMBm8/xbUjTbggR5sgBAMBwXAO6nrCmKChgLkGjGvzg7C4QplFZBJYEaEB6P5holxeIyhK2AsPZ3AOzVggzuQlLFt6g1ID0+MJ5AG7ib2aYSCWzpzgsCFM5Dj8iKeRi/wDZ7j4XlTb4sKsH9opKsEFgHNzsHOh+7e0RSMSqUsMplDY/AxGDO2nNHlZCNUvP7RJCxIGJkkAoKQt9UqLONHBIrWhMckxuNKjLmrOYA5VBxZSSlTnRJJp67PHXuD9o5WKlnDz2SVgoIPhWFBmB0LaexjjXarga8MpclQBKFq59SCAxZtmO3MdodyOHAZTxDmiDJuHY/Le339Ib9mxKGOEyYWSiYmY7OKpo/QLS/vFdwuIUZZWoAvQKNyfrQqDx7gcblmVspLexf6wkvlaCXidP7bSkqnpVYLQHI3qM3Us1Y59iJBRNmyycxQtSH3ynK9XNW3hseLqVLSglwkMg7PVvL5PtZQucVT5hBYqmuCaMVLcEnSpjnIdifecTcZrnTkpVOJKglScqVoUVncgEGlSKmFuHlZSXQUJJT4/CwLEudmPsII4xgsROky5YlqMxBIWHTQpCkvozmtauTWEmBWWnJP4UXNR+I+tST6xJBYH4P6yVS4wx/EROmrWkMnMQnqkGh9b+sZKHKouXGgDvT4Qq4fiSsE9WHlSJMTxFUtgkPmeldP0eL4wE1HH84jC0uSN+yBnzMSMq1yUklSxmyqUEsCyXcglg7N1jrBBTUVFPl/mOSdiMUtMxc6jeDwh6BJ8TOwAs+20dL4NxlM7OgeJIqD91jA+tbi4yr/b3HtPkVvKYwnqpAqQSbPEpJBjdE0bR57PnXMQRxHcaFJiSWtCDiPHFJKkBCkqIoo5cvmN22iwEtFb4zh1d7mJdJHLsNx71eHfpuFM2UI8W1mVseMssW/uYUrOS5Jcv1g2XhUjQRoiS9Ev1J36dIZ4SZLAPfAlgAluj0p5x7rHjT+dTzF2eZAEqVZywrrQRCowTLVzZkjL8W9+kRT1jOWSMul9rxYlJBizFyHDwKt1JtUGp/qeLFhuDqmpzaVcG58oRrwagsB2IUA+nv93gD42Tn0MijA0JTkUVC1i1DVik+/zhXNwTBSno/wBfv3h3ikFMpSTRq/k3rCPEhw720a/nFWoCj7Swm8icfAqyrHY/lG01NIgUkgAm1x6fWGKpQBBUaEE8t62/OIx+ZaMiA47G5mDCmup84DUXpHs65aCMHJCxVWV7UfSvlcRU28kyYSQGHQa9I9gnK0ZDW0Sk3lzUywlM10oQl0TCWYGmVW4tfYR7jMPmkrcpcsnme39QZ3EbYRYUkrm8w8ISzvfTzaIcRMCkFILEsGVauoIFm0hbdRuNXzIpUsJTlKiSPxOWPpEnBsdVm3Lm4IuIW4jh4SKTVNsEqa+haN5mIWghJKjapAAN9fIxO6zCMd0sOKmqUD3RASWLWY0e+n5wnVhpktipuY0qK/bwVIxxVQJfNdL0DU+94aDAghIWhlAjQOdaNoREsoIoiWVwBREGwkhZFQQqzGmtXe2sC8aw37yAFq50USo1boTcj5Q1llAyonS1EFQ5wC6QKWsRXX0gfHcDmS0d4kFaCpgoMEgGzhyQ/sIWbEyjdjlOZT8TgpkmWEzNzUF0tox8tITzJrLJ0tQ1tF3TjAXSWIsdQfzhTxHs6lXNIZKiXKTY/wClV0n4eUWxZQW8/EsDzzAuG8QLMp23qzb9IYZxmCgzuD5tWvt96CT+FjDrBIU0xLCxFuYKU93FBrd7xFnKQ90m/SLEi7WSVoy5Y/icpJnKlrypyEo2omoFqA0HRtopnCVAmYN5Z+jRmJX3icr6EA+dwehifg0gIDanMD6FL9TekHDWjfnCK3BgeCRlSKM9fdh9I3mErmJlhIJVY6g1r5BnIiPiM3KsHca+sMuApCl5gOYhidkip8nPyEUyAK7OZ18xrg5aZEvK9gz7k1J940wPGTInylIJV3iwkgP4VFi/uG6tCftJi1oXlUlSHLDMCBYH5EH1EBT8WpEmWtKiCFKS+rkFvI6vpC3gDItP6/rOUlWBnYsf2swkgqE2cjMBVIdSutEg1fQwpk/tAwiioIVMNHHIr5tT13jkE+WRRNXr7nWHmAwmRIFmv1O58hQbVOsZv/C6fGnmJJjra1/QTsfDuJInpzIUCPiOhGke4vCgiocD4dRHKpHFZmHUFyic3wI/u0aLNhP2hBUv+aghSRzMRlfpc+wLbxm5PpmbGd+Hn8aMMmrxuKyR5OkZapq1a6a21tAyMQjxKIJr9tp5dIrGI/aRLmomIShaFFK0pWWyuUkB9QOrNWsc/wCE8RVImpWkZmcEJexv5nqY9DoBqShGfsdfMzNVgxXeI/hO4S5iQyiyhfYRCtDsoHlJO+/x84pmB40SvvCSZZAZIN21L63FPLSGy+2Ug8ql5F/0EEENbRq0N7Q8Hq+JnlD7R7NmmXIzBagSWZ6NWw0sYrU2cd4aYxaModQSMoJBI8i/3rFbx/aOQksFHYMC3n5QDMzOQBKgE9CGqxpU6V2NjqP0hcoFlA+XrEnfBQCgxBFCNY0nzSW6QFWN8yRIZJ5SD+jiGsmUVS0uLDbaFXyhlKnnuUpehf5mGsZAJ+6cZDhpIOZw4f3gmXhQgfev+BHuDOVJOr09AY8nT8xYHzMM4qCAmVm/dg17wDoXeMiP9zT/AF/BX5RkE59pMPlBKgpDKHdMW6G5teJp2FTiJbpUEygQGIYk6Eq0gJGMWjnKnJFFMNKMdv8AMCI4qiW6UqdVCSaC7gkG9ozitdRgAmP04Ey0JBylKEljTK6qE1NKfGK3x3Hy50yXJRmBzBGdz5MwLFiamGWH4oheVw4IPKzuQbncUhhJkysqSUA5VFSAlIBB3fR6OX0gi+XkmSO5HheCS5SnCRyBA1BKk3J8y3tG6poVNWAp10JNMwqKBrBvsxpPxwJyy+deUqLVdhS9HJpGcH4PMSFTJqkd7MJKzRTVoEpSSaPWkcDxzIo9wtsxcE5TetBuw00pasTYZKgkK5jlP8tJc/8AMbA6hj1gbE8WlSVcyFLeqiAGH+oO4t0aCP4tnAXJnSwLN4SejNQWYExdBXIENjBPcT4wTUoSubMkyAScwWlzSxCWJfp196yviqc5yKKkuWKk5SeoDlotGIWmbdCQT4msr/baKxxXsips+HLK/pJofI2B845sQfuMtp2AuTrxoWkpJobj6jr1hdLR4pZIqHT1+6QulmYhP80FK8xBBDMwSrydlPDLhJKzmNhbr97bjpATjOPuL1XEXTwUh0uU2pvDPhPFVBHdTEKAUXlqII5gzhyKuNN2i48ExSFJy5QFChYX+/pDDG4GXOQEzEgpCkq9UqB9HAY9DFTmCgmXRbNRXL/Z3++ZFrUZSBYAOoj5AHTWDsV2BOFlqXhSZiqcimdqPlO/QxeOHHlEETZTx53N9S1GRt18e3pNPwEHE4jxTGDEPKxBCVA0KirMkvXpuG/KIJHB0Ze57zMBzhVHBNAwfq8H/tI4V3WLExmRNTzU/Gmj+qSn4wq4bh0yv5hUSEglhX1pp0j0OFxkxKyeszsilG2ybHYJCChiVZfC5drWiCfiwhLn2gFfEjMVnqxsNg+kKcXjCLqKg5ff/EFTAXPmPUptJhK+KqSpShchmezaeWsby8WcucsxFA7lz+sDBAUHCW1BIaN8PkQh6OTUdbUAEGZRVCVmxxiV1USNLbDYCJuCYNSpmdDBGqm8T6RYeD9nhM55yBpy9AaE9TFzlcKl5U0AZm8hEDkUsA2UDgSu4bh1K1f4RonhCXUSGU1D5b6xcJRQnwyw4NyXT7axHMl1Kim50tXpFvBWuDAEnuVE8M5CCNtITdpOAqKc8pCXSliA+ZTKd9qCjCOk8ekpWETEBqELDFnFoTzEOeZ9K7+cCYHE8suRkPEp/CcRlSlKlMwboD9vDGah0kjaCMXgUk1SHG/6XiJMkkhIFTsYVYgm/WczBuoPp1g2WvkAHUv6wrFFEQbJUzD5ecEU8yCIRMLfCDP3YCpGUmw/zEMmenMJi0lhQdSPoIjxvEM5By0FobQqosmRCkqeweMhd+/K/oT7RkW8YSKgs3ixWoMByjLSgLqLkn29IWYSehQIWkUdT1PkBtbfSIDiG5GDG5Yg81qRuJIlUUpyWowarERcL6TUKgLct/Z/h4MosRYlId3A9XqfS0OZGI7p05khYDBOhNm9NvOKp2X4zLld6qYsIygBKAzqJo4ayQ494k4X2nlmae8SkP1d9xs+0AfGQbgGUm5LxHtdMkLyz8OUoYozJavVKmYmGeCxSxLSuXMOJl2q3fJtTM7Ko920hirjAGeYR3ssmoSBml0Y0Yv5dSY5qvjpwyFZH5phXKUGYpLghXWwI3Ecq7h1KgXwJ0oY91hIUoEBwk5UhQIcPQ7G4BFYrPGcGpM5ayO6Cy6AWyK3SFJo/wBkRB/HxNRLnGXMRMQQiWRUKQp3KhsHPwvGYpCJsmWQo5nVmSRyuCHYGlCSLaQzgFXctjtOZmE4toaG1dOkOMJinahMVWYJKZgKEKYXShRb5M/TpB3D1TDMyySVhlHKBzgAtbXS3wiSoP2ZoY9QG4Mf8Q4XLnDmFRY61b5gBxq0JJvCVygyQFD4+oifC8Uu68wUxAYU394ZoxQUNIEy7uDCNjVuZV+C8WaaH1JSRtWn5esX+XOdJbYt5tFC43wIZjMlHKXcgWLWtrSLXwTF5kJOrD794zdVj2ixFShRpeOz+OC5aSLEP6ECHTRSuyc3KFIf/prUP9p5k/8AioD0i5ylOI8vlTY5Wad2AZT/ANo/Bu+wylAOpHMN6X+D+wjkfDZ3KDcVSeqTv7/HpH0NipIKSDrHEu0PZ8yZ05KXSlKVTA1iCoBvJ1N6RrfSNRw2FvvH6xPVJdMIg4okSgchcaev5V9oQlaiGJhviJmYEH72++gjE9l1kOlQIoSCWLH5x6HGQo5iSsB3F0qepShW2hNNvXyi28A4OSRNmBgGKQb+fTpA2F7NJE1KiXQK2urbyr8YtcrwvW7aecUdw32Ytmf0ENw/yIaHcqQoISoMUq1BtSx2MKMAzjNyjUs5b84ZzZ3erdIypAASn6nqYJjKgcxYSYSw2jg2OzfdIklSFLLIDkfCMCHj1E4hwkkPdoYBUekme/xYg5ZjKTYpA9L/AFhLxEJJUzpA26dYPWoAwNiEAuQ0LZcm4VIJiufw1RQFJo1yaeR+kKZ0pQr6gjz+/aHc3DrShZLgUBT9fJ9YWLD+kIuQCOJ1xHN8UTomBKQpZZJtuegjfFSGVmdhVztSp/SFJlqxCyfCgUS+gHTeCYwO4YAEXGsueV1FtNhGSMU68p8T238on4ThUyUEeIk6s5ptBUuUFKdKQVVrSg18ouQPQwRIkRluSzs50jInM5QpmAbRxHsduMiUZYKjlQAKO5Uz/wDLq8b4qcVFIKn5WIejipqLjpEH7mpbV5mSyTo7tXyDxtMkEICkVUFc2wBYB/i8aAABm1xIzKV3gUAFJU6wKWdhs+palxAXFMaO8JQSMzuGpQtbemwg2dNZYH9KW1A+7QJP4WpSU1JWTUM9VUAoauwPvFx8yOKkOH4nPQ65cxadCQS1RqfIaww7L4hRKkrCVSw6nUzIU1C53sW89IAxfCu6/wC6kqYFh12JNR6VvZiRpGHKnoWFSdOjxxHEoy8VLpx6cUS8yXCh+F/JxRiaP06WgpWHSJXNmU6grKC4SVAA5XsCanzMVabP72SJgP8AMkgJWdVIslRa5HhPTLD3hnHZc1NfEljkPT+nRvlCuVWA8sXKlRxCO7CUhTZEjQF77bwPhuKGRiBOlHTKQfxA3HTfzAiLicvPzJ5S701Yat84XrdSzobnRniMX+XrIXjmWdawvDvKCeWaliPE0xgx3SVqBGohfg+MgkBVC8DYbElEtSXukt5oOYN/u+cD8Ww5M1SkDlXzBtM1fnDDGxYjYcjkS0DHZgxP5RrwTG5SpD2LjyP6xUpXEFy/EaUYawdhMfzpWzBQ/wAP96wDNj3pCO25JeeAcUy43KTSan/yR/8Akn2jpeBnPHCcdjFIKJqfFLUFD0/SOu9neKCdJlrTZQBjzH1DBtrIPujGmbclSyLTFR7bcKzyJi0pdWQil2BCv/qIt6C4eIZ8p4yVc4cgyL6QxG4FTPm4LGYcrw3wM8A10pc+/WkP+2vZo4aauaj/AKcy1PCdR9RFMwq+8LqdOb8QehGtL+Ueux5VyoHU8THdNrEGPpcwvZwLNr6Q2wyi3gmP/pLQp4b2fnTilMvESiph4na2puCT5wxm4HH4dJTNw6ynRcvnT7pqPURG6jViCOHcLqHpxiEMFqCHLcxa8PpWVLAEE9bRzHicszUODzAvGdn+1qsGvup4Jlv4nJKQW8N3GrXhnALF+sCcPtOqiYbOwIq2tflBDgU+EUmT+0LDssgqJAcDKfgNd/m0Mey/aZOJcpdweZ7hw4PVwfnBi7e0GVYCyJZVSgbhI9I8w3A5c0OFEMTmsxazbPGJIWvKFM/ho58i0CzllIyhRA1rtBdq9kSOPWJeIqKJhRZ+UtqPsCA1S/0hhMRnmIc1au5dP37R5PkBBrzXFKMdK/OMnMp3fEGYonYcFw/vaBhw8UY5ehhyEoJ5wQnVr+kST5UrJlSDnFOZ3PkxYxdBa3csDxFUrCpFVF2/CLmPDMDMEX1JB9to9VKjYyikjMn3jlfjiRcgJGxjyJ5slIJAmP6GMgnPxOlKxWKSHCQ2U0y7lr7USPQDrE6EFJQtKSUzUlkh6urLQXNQojyEZw3iKlS2nhEygGjmvKCRRx96wfip6RlCAoZUJluGOQVJG2psz6RqDm5tAkxdMwOVC85oCMwF6qenVk/GIsNPSFf6lAAPVKfxaVNSIn4hMJkI7sEkKWhb3cNldtwKeUKuHkhzRwDQtmc0FD1i4HEsIXPkomcqnNVF0tmvqVN5NBkzhyUoSkJyC7BVXI138+nlEeEwSlqzKdBSCQlQAcdSQEisSye6D55iTluElRZnupqDqHipHEGw9opk4cJmnIU6hSCWBBoQ5oxB3gmRhBKU0sFSy7ZrAWrs35wSMPLnEhCRlcqGV2o7uVc2pv0brInD5EpIcMMppdzSmlT8oC59JRiOjIZuPKUOUgqZ9QNWP6QoOJUQsgFy1dmNfhDOZhjmIIPR3a9wD84FMtqHXpEL3UHwORAsDPIJBJINwxZ93tDSRxABICi4Aa9dqQOJbnmr5QHigKtYGkXujcJu3dSTis5JbKQYlw/HAlKgEAkhg4DJ8tjCmaunnGyRFiLk3xLbKnCZL6KEW79lPFjlVh1GsolvJX6v7iOf8Fns6D5iLH2YndzjkqsmYCk+dx8vjGTqsQbGyfiITA2153TCTIIUiAMCpwDDVIcR5PZuG2aDGol4xwpM+UqWsUUG8uo6xwzi8mZhpq8OsMUWIsoaKT5/AuI+iJsuKB+0vgIXLE9KRml3O6Sa+xr7wz9O1Hg5PCbo/wDcBqE3ruHYnP8AhU6bJVnlrC/Oh+bfGLNgf2imUoJxKSh7KDlJ+qTFLxiu7IYtmqNo1RjQo5VsXDNo0eiyYUflh+USR2TrqdYM7C4xOZSULf8AGls3/IVitYn9lkpc9Ku+JkfiQaLF6A2IJYOwI6xUDgpsk97hlKb+kGvtZQ+MWvsP2omYhX80jkICksxJYtruLdIAmDLhO7E1j5hd6OORzGuI/ZVgTzIE6WrdK3rvzP8ASKrxbAr4VPE9Ku8krZExksqhcOHYFtRdtHjp83HIZ7feo0hDjgmc6FpCkqBBGhB+/eGjqCpF8iR4Qfie8Ox2ZloL7EGz1iXFYwISVrIADlzu/uY5Arg02RiZ8lC1oQFNmBIJHiTa5Yj3MF8W4wUh1KUoswBJJLfSG2ydKvMzzp6arl54ZxpM7EBCc1EE5mqbX2/OGuJlDNuwcefWOVdhuOTBjEuUsvlUCBY/07MQI6viJilBnpdoHkwj+7uBzJsaponhClALGUhnIBc+o86QEqQDox22gyRmlAlJYs59dOoETzUAh2rFXxqV44guIimSzcjoT1H28ZNqXCT1J1+ghnOxISjIgdVvUK0fo1IT4tJyOAaNT79YWK0aBnScYEqqya9Uj4RkIEcfQ1cwOoY0MZF/N/iZbafaV9MyXLQM6mWA7MSBW9LHSJMGRIlJnrOfvMxRLLhSk5g5mXBAuP7ukEYfAJnTU5gChFVbkpDhPV+Ye8HYvACavMlsoAQzWo9NWcNGs2QA1NcvRqVubKyFaBMUUrZROi0qYpWnqHYjzGkFTJZlBInByyTUUKS+WtyBf28oZYfs+gzJSVOtl8iSwKpa1uQdSMxLW8Z2i09oOzS5hUoZQ1EJIGXJLDAlRoFfJ4hnAIB9ZJfaRKLh+7VLWoZjlyoSADXxOE1N616+7PguFCEusBqnuwWCXH4iQSo03LelJeJSkYYolmb3q1EJVlHKkmoAVR/MDaFmOUO8IKlKTmUyMysoAKmKqkqLNT32i92LEtYq43/ec6+RZIazgpq7f3BujgsKmBhiC1GHVXhHQet4hmKUoENlAAYCwbf5QAkOov8AE2tf1hf15ih80jnlQWXU+r1Yv5wNLneI1qfjaJ+JkBYIJbLXp+VAKecAy5nMQk8t/beJI5llHlmTpiwSE7V9do84TKQpZE1TBIoNzS50AidDpKlC5b0YQDNmnvC7aUA0P6GCVxJQg8TTiCgQCmzkCI8DKKiw0qSbQTOw2ZhYCzR5NlKlgpajXGvnHA8VCKOJiJypagaOCPaLWsuhMxN0FK0/7S/xFPWKjLnJUAk0aytP9w+oh7wLGukyzcVHkYDlSxcjkczvPZfiAXKSXizSFxyLsjxzuyJZPl1jpeDx4UARHitUp0+W5pKRkWxGs1MVvtgB+6T3/wDbX/8AEw8Vig0UD9qPaJMvCqkgvMmjK2oT+I9A1PM9DCy/19QgT35k/ZUkzmWLT30ltRVJitzMTlLMdrbRYuCqdPSPeIcLC6LBSbpV93j2uNwhpupkq20wHAcdUggEEuAaD5w6w+J5+8lFlmhH9Tb7/OK2qQuWCFpOwIBIL+W3WDeyfDyVLmLenhBdiTdx93grItbhILV5p0ZXFUiWDOUUlKZSlsknKJwdPMPEbOKNmF6tticXLlrTLQXWoAmhAQCMxMwE6I5iPlCdXFUKoEKzLTJStyMuWQG5Wq5ZLvZjd6C8Sx4UudMAOaaS1uUKUSp+uUBPkVRk7HJs/p8f+yw1BHCzbE8OK096ucCspTMIUkhpapndhRUHDgkEpAoDcmkJe1XCBmky5ZTMM7wKUkpIGcodiXAcO+1aQ3RxiWUJQZalLKESVcwCChE0TCzDMFEAJ6VPSCeJY+WseGYoplKlpXMYzOdRd1DRKFFIqb6WicTOjgkQW5QbMpPCeAhRM3Dz0rmyyZiJZQqqUTUoSZinZClEghFXBFQ4fscnCuH7wMnMFEJNFIKQpgfFVQY0vo0UTg86VIkFCETErz5yXSUzCCCjN+IJSHGXdSjszSb2nQHATNSiZ3qiXSVhUxUtXJoQnuwK3c2g+bUZS/l6/Dr+df7kZdry2zOFZQQVh2UwY1CA5rpS0QJ6lq/KK8O3B/mEd46swSkqSZYC0hIKqPmABtQlrNVdM43NVdRptb7rF9O2R73xV0A+zHs6aM3uPv1gLG8VEkHUkFg1aC/QPCXvFbkdfu0DzZG/vBxioiVC8xSoOXNSb1jIlKIyGIxLbw3hQM1gqgFENQdX3er+cGScOgzVISlgLl60o9b3eMjIQbIzXftCnnuM8JwBXfpn0IltLQmjqJuVnQC9NoC4/wBnpkw80/u0WSOZtvCmgDP9mMjI7HmbcBL31KlxTAGTMRlVn7tGZRACQohRyKUKOc2Vw29YQLwZ70pIKF0JAL1Varn6xkZG0eoVjQjeVihqCVakt9+sa8ROViwAuaVdvlGRkLsYEqO4pnJMzKUio5frr0+UCIl5VUrmbpGRkT6GT1IDPUzDwjXWI5MuhUHc2PzjIyCngQlV1NlKMsPevzhks95LDC4p7RkZAWHFwmM8GDYbs1PUkKSgMf7k7+cHSeBT5ExBWGDlIZQIs51doyMhQ6hi+3iJ+KxNRnxhCwGTyqoxBtUVh/wzt7MkI505wkXdjTfQxkZC2TEmYBXFw+PIy9QTF/tfmzTlly8gI1VX2A+sVKbxBc9SlrcklhW7WjIyHE0uHAtY1qHyuzDmWLBYTIgbwdwvjxZcpaEzECgCrCMjIWKhwbiasRZEDx6kgEpBDBztf3gjg87Mily4N61+EeRkRjUbb+YNup5PwygoqTQh3r7/AH0iDEzHFbke4jyMi7CjBiQ4JXMaOGvE65nKfd9oyMgHrOPcH7yIFr+Gnn/iPIyL4wLqSJktT/WGMg0d67x5GRcMQeJRoQK6xEVVvHsZDWHnkyBAlSYyMjIJUt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Verdana" pitchFamily="34" charset="0"/>
              <a:ea typeface="微軟正黑體" pitchFamily="34" charset="-120"/>
            </a:endParaRPr>
          </a:p>
        </p:txBody>
      </p:sp>
      <p:pic>
        <p:nvPicPr>
          <p:cNvPr id="22531" name="Picture 8" descr="http://www.gdagri.org/gdnyw/console/abuya/pro_photo/e1a2351e-094c-4c81-be79-50ed2c109fc2.jpg"/>
          <p:cNvPicPr>
            <a:picLocks noChangeAspect="1" noChangeArrowheads="1"/>
          </p:cNvPicPr>
          <p:nvPr/>
        </p:nvPicPr>
        <p:blipFill>
          <a:blip r:embed="rId2"/>
          <a:srcRect/>
          <a:stretch>
            <a:fillRect/>
          </a:stretch>
        </p:blipFill>
        <p:spPr bwMode="auto">
          <a:xfrm>
            <a:off x="2786063" y="2000250"/>
            <a:ext cx="3160712" cy="4214813"/>
          </a:xfrm>
          <a:prstGeom prst="rect">
            <a:avLst/>
          </a:prstGeom>
          <a:noFill/>
          <a:ln w="9525">
            <a:noFill/>
            <a:miter lim="800000"/>
            <a:headEnd/>
            <a:tailEnd/>
          </a:ln>
        </p:spPr>
      </p:pic>
      <p:sp>
        <p:nvSpPr>
          <p:cNvPr id="22532" name="文字方塊 6"/>
          <p:cNvSpPr txBox="1">
            <a:spLocks noChangeArrowheads="1"/>
          </p:cNvSpPr>
          <p:nvPr/>
        </p:nvSpPr>
        <p:spPr bwMode="auto">
          <a:xfrm>
            <a:off x="3143250" y="500063"/>
            <a:ext cx="3143250" cy="1446212"/>
          </a:xfrm>
          <a:prstGeom prst="rect">
            <a:avLst/>
          </a:prstGeom>
          <a:noFill/>
          <a:ln w="9525">
            <a:noFill/>
            <a:miter lim="800000"/>
            <a:headEnd/>
            <a:tailEnd/>
          </a:ln>
        </p:spPr>
        <p:txBody>
          <a:bodyPr>
            <a:spAutoFit/>
          </a:bodyPr>
          <a:lstStyle/>
          <a:p>
            <a:r>
              <a:rPr kumimoji="0" lang="zh-TW" altLang="en-US" sz="4800" b="1" i="1">
                <a:latin typeface="Verdana" pitchFamily="34" charset="0"/>
                <a:ea typeface="微軟正黑體" pitchFamily="34" charset="-120"/>
              </a:rPr>
              <a:t>美國南瓜</a:t>
            </a:r>
            <a:r>
              <a:rPr kumimoji="0" lang="en-US" altLang="zh-TW" sz="4800" b="1" i="1">
                <a:latin typeface="Verdana" pitchFamily="34" charset="0"/>
                <a:ea typeface="微軟正黑體" pitchFamily="34" charset="-120"/>
              </a:rPr>
              <a:t>-</a:t>
            </a:r>
            <a:r>
              <a:rPr kumimoji="0" lang="zh-TW" altLang="en-US" sz="4000" b="1" i="1">
                <a:latin typeface="Verdana" pitchFamily="34" charset="0"/>
                <a:ea typeface="微軟正黑體" pitchFamily="34" charset="-120"/>
              </a:rPr>
              <a:t>夏南瓜</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觀點">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觀點">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230</TotalTime>
  <Words>136</Words>
  <Application>Microsoft Office PowerPoint</Application>
  <PresentationFormat>On-screen Show (4:3)</PresentationFormat>
  <Paragraphs>29</Paragraphs>
  <Slides>18</Slides>
  <Notes>0</Notes>
  <HiddenSlides>0</HiddenSlides>
  <MMClips>0</MMClips>
  <ScaleCrop>false</ScaleCrop>
  <HeadingPairs>
    <vt:vector size="6" baseType="variant">
      <vt:variant>
        <vt:lpstr>使用字型</vt:lpstr>
      </vt:variant>
      <vt:variant>
        <vt:i4>6</vt:i4>
      </vt:variant>
      <vt:variant>
        <vt:lpstr>簡報設計範本</vt:lpstr>
      </vt:variant>
      <vt:variant>
        <vt:i4>5</vt:i4>
      </vt:variant>
      <vt:variant>
        <vt:lpstr>投影片標題</vt:lpstr>
      </vt:variant>
      <vt:variant>
        <vt:i4>18</vt:i4>
      </vt:variant>
    </vt:vector>
  </HeadingPairs>
  <TitlesOfParts>
    <vt:vector size="29" baseType="lpstr">
      <vt:lpstr>Verdana</vt:lpstr>
      <vt:lpstr>微軟正黑體</vt:lpstr>
      <vt:lpstr>新細明體</vt:lpstr>
      <vt:lpstr>Arial</vt:lpstr>
      <vt:lpstr>Wingdings 2</vt:lpstr>
      <vt:lpstr>Calibri</vt:lpstr>
      <vt:lpstr>觀點</vt:lpstr>
      <vt:lpstr>觀點</vt:lpstr>
      <vt:lpstr>觀點</vt:lpstr>
      <vt:lpstr>觀點</vt:lpstr>
      <vt:lpstr>觀點</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             心得</vt:lpstr>
      <vt:lpstr>投影片 17</vt:lpstr>
      <vt:lpstr>投影片 18</vt:lpstr>
    </vt:vector>
  </TitlesOfParts>
  <Company>ilc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南瓜農場</dc:title>
  <dc:creator>free</dc:creator>
  <cp:lastModifiedBy>jill VHEN</cp:lastModifiedBy>
  <cp:revision>24</cp:revision>
  <dcterms:created xsi:type="dcterms:W3CDTF">2013-04-02T03:29:33Z</dcterms:created>
  <dcterms:modified xsi:type="dcterms:W3CDTF">2013-04-24T15:24:34Z</dcterms:modified>
</cp:coreProperties>
</file>