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3" r:id="rId6"/>
    <p:sldId id="266" r:id="rId7"/>
    <p:sldId id="314" r:id="rId8"/>
    <p:sldId id="323" r:id="rId9"/>
    <p:sldId id="318" r:id="rId10"/>
    <p:sldId id="326" r:id="rId11"/>
    <p:sldId id="324" r:id="rId12"/>
    <p:sldId id="319" r:id="rId13"/>
    <p:sldId id="321" r:id="rId14"/>
    <p:sldId id="322" r:id="rId15"/>
    <p:sldId id="317" r:id="rId16"/>
    <p:sldId id="325" r:id="rId17"/>
    <p:sldId id="275" r:id="rId18"/>
    <p:sldId id="320" r:id="rId19"/>
    <p:sldId id="277" r:id="rId20"/>
    <p:sldId id="281" r:id="rId21"/>
    <p:sldId id="267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31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77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51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039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8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77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64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360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96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99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65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CAB2-318C-44FE-9166-1AE5AD147172}" type="datetimeFigureOut">
              <a:rPr lang="zh-TW" altLang="en-US" smtClean="0"/>
              <a:t>2018/8/24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AF01-2669-40F2-ADFC-4FDD0B81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10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三忠：春風樓前小廣場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含花圃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7"/>
          <a:stretch/>
        </p:blipFill>
        <p:spPr>
          <a:xfrm rot="5400000">
            <a:off x="2079617" y="1456886"/>
            <a:ext cx="4768739" cy="5256584"/>
          </a:xfrm>
        </p:spPr>
      </p:pic>
      <p:cxnSp>
        <p:nvCxnSpPr>
          <p:cNvPr id="5" name="直線接點 4"/>
          <p:cNvCxnSpPr/>
          <p:nvPr/>
        </p:nvCxnSpPr>
        <p:spPr>
          <a:xfrm flipV="1">
            <a:off x="2483768" y="4869160"/>
            <a:ext cx="3096344" cy="720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203848" y="538375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三愛掃區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12188" y="3960538"/>
            <a:ext cx="124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三忠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三愛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：五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育館旁小廣場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7"/>
          <a:stretch/>
        </p:blipFill>
        <p:spPr>
          <a:xfrm>
            <a:off x="1403648" y="1772816"/>
            <a:ext cx="6098147" cy="4165923"/>
          </a:xfrm>
        </p:spPr>
      </p:pic>
      <p:cxnSp>
        <p:nvCxnSpPr>
          <p:cNvPr id="5" name="直線接點 4"/>
          <p:cNvCxnSpPr/>
          <p:nvPr/>
        </p:nvCxnSpPr>
        <p:spPr>
          <a:xfrm>
            <a:off x="1619672" y="4015955"/>
            <a:ext cx="5184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37921" y="4437112"/>
            <a:ext cx="1148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三愛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2492896"/>
            <a:ext cx="1559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五孝掃區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5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三愛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桌球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地下室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+1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樓轉角洗手台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33637" r="19991"/>
          <a:stretch/>
        </p:blipFill>
        <p:spPr>
          <a:xfrm rot="5400000">
            <a:off x="4379966" y="2468908"/>
            <a:ext cx="3960440" cy="2568262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3"/>
          <a:stretch/>
        </p:blipFill>
        <p:spPr>
          <a:xfrm>
            <a:off x="1072830" y="1772817"/>
            <a:ext cx="2545854" cy="35895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09071" y="282157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桌球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地下室入口</a:t>
            </a:r>
            <a:endParaRPr lang="zh-TW" alt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23947" y="2636912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1</a:t>
            </a:r>
            <a:r>
              <a:rPr lang="zh-TW" altLang="en-US" b="1" dirty="0" smtClean="0">
                <a:solidFill>
                  <a:srgbClr val="FFFF00"/>
                </a:solidFill>
              </a:rPr>
              <a:t>樓轉角洗手台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3589" y="5547735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桌球室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key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請安排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固定的學生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向</a:t>
            </a:r>
            <a:r>
              <a:rPr lang="zh-TW" altLang="en-US" sz="20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體育辦公室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拿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取，掃完要立即歸還。</a:t>
            </a:r>
          </a:p>
        </p:txBody>
      </p:sp>
    </p:spTree>
    <p:extLst>
      <p:ext uri="{BB962C8B-B14F-4D97-AF65-F5344CB8AC3E}">
        <p14:creationId xmlns:p14="http://schemas.microsoft.com/office/powerpoint/2010/main" val="380151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愛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側走廊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三愛、信之間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b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           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8768"/>
          <a:stretch/>
        </p:blipFill>
        <p:spPr>
          <a:xfrm rot="5400000">
            <a:off x="2055817" y="2060322"/>
            <a:ext cx="3960440" cy="29533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9792" y="200681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三愛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16016" y="200681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26801" y="3586904"/>
            <a:ext cx="4924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愛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掃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199832" y="5661248"/>
            <a:ext cx="424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清除地面及飲水機的垃圾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若有午餐的汁液要用拖把清潔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422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三信：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藝文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廣場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含兩側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走廊、電梯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前方川堂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/>
          <a:stretch/>
        </p:blipFill>
        <p:spPr>
          <a:xfrm>
            <a:off x="2051720" y="1541274"/>
            <a:ext cx="5151774" cy="3960440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39" r="6229"/>
          <a:stretch/>
        </p:blipFill>
        <p:spPr>
          <a:xfrm rot="5400000">
            <a:off x="6776073" y="3043715"/>
            <a:ext cx="2362567" cy="1730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12791"/>
          <a:stretch/>
        </p:blipFill>
        <p:spPr>
          <a:xfrm rot="5400000">
            <a:off x="22362" y="2927392"/>
            <a:ext cx="2525171" cy="1800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4" b="22354"/>
          <a:stretch/>
        </p:blipFill>
        <p:spPr>
          <a:xfrm>
            <a:off x="2987824" y="4797152"/>
            <a:ext cx="3232413" cy="176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1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三信：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間國樂小教室</a:t>
            </a:r>
            <a:endParaRPr lang="zh-TW" altLang="en-US" sz="3600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4"/>
          <a:stretch/>
        </p:blipFill>
        <p:spPr>
          <a:xfrm>
            <a:off x="1763688" y="1556792"/>
            <a:ext cx="6305594" cy="3997838"/>
          </a:xfrm>
        </p:spPr>
      </p:pic>
      <p:sp>
        <p:nvSpPr>
          <p:cNvPr id="8" name="文字方塊 7"/>
          <p:cNvSpPr txBox="1"/>
          <p:nvPr/>
        </p:nvSpPr>
        <p:spPr>
          <a:xfrm>
            <a:off x="6372200" y="3861048"/>
            <a:ext cx="197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六平掃區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59832" y="568085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走廊由六平負責打掃</a:t>
            </a:r>
            <a:endParaRPr lang="zh-TW" altLang="en-US" sz="24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83768" y="2492896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12273" y="2225052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61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司令台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及左右兩側階梯至光耀大地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含花圃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 b="54564"/>
          <a:stretch/>
        </p:blipFill>
        <p:spPr>
          <a:xfrm>
            <a:off x="611560" y="1672803"/>
            <a:ext cx="5400600" cy="3628405"/>
          </a:xfrm>
        </p:spPr>
      </p:pic>
      <p:cxnSp>
        <p:nvCxnSpPr>
          <p:cNvPr id="5" name="直線接點 4"/>
          <p:cNvCxnSpPr/>
          <p:nvPr/>
        </p:nvCxnSpPr>
        <p:spPr>
          <a:xfrm flipV="1">
            <a:off x="3491880" y="4509119"/>
            <a:ext cx="0" cy="792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/>
          <a:stretch/>
        </p:blipFill>
        <p:spPr>
          <a:xfrm rot="5400000">
            <a:off x="6080950" y="2277725"/>
            <a:ext cx="3305132" cy="2295314"/>
          </a:xfrm>
          <a:prstGeom prst="rect">
            <a:avLst/>
          </a:prstGeom>
        </p:spPr>
      </p:pic>
      <p:cxnSp>
        <p:nvCxnSpPr>
          <p:cNvPr id="35" name="直線接點 34"/>
          <p:cNvCxnSpPr/>
          <p:nvPr/>
        </p:nvCxnSpPr>
        <p:spPr>
          <a:xfrm flipH="1">
            <a:off x="6588978" y="4509119"/>
            <a:ext cx="2292195" cy="2745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3536569" y="4900115"/>
            <a:ext cx="61231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>
            <a:off x="2809435" y="489715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204162" y="472049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三義掃區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355976" y="47086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三仁掃區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144591" y="5478784"/>
            <a:ext cx="773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含廣場上的花圃，與三仁、三義以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水溝蓋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為界線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7034187" y="2825217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921211" y="2420888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194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三義 ：大操場西半部</a:t>
            </a:r>
            <a:r>
              <a:rPr lang="en-US" altLang="zh-TW" sz="3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含籃球場、跑道</a:t>
            </a:r>
            <a:r>
              <a:rPr lang="en-US" altLang="zh-TW" sz="3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40637"/>
          <a:stretch/>
        </p:blipFill>
        <p:spPr>
          <a:xfrm rot="5400000">
            <a:off x="538285" y="1640307"/>
            <a:ext cx="3994955" cy="3646731"/>
          </a:xfrm>
        </p:spPr>
      </p:pic>
      <p:cxnSp>
        <p:nvCxnSpPr>
          <p:cNvPr id="5" name="直線接點 4"/>
          <p:cNvCxnSpPr/>
          <p:nvPr/>
        </p:nvCxnSpPr>
        <p:spPr>
          <a:xfrm>
            <a:off x="1382470" y="2772720"/>
            <a:ext cx="2976658" cy="259057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>
            <a:off x="1385031" y="3539492"/>
            <a:ext cx="64807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2195966" y="3386938"/>
            <a:ext cx="612314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845516" y="3156106"/>
            <a:ext cx="872928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三義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26386" y="31437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三仁掃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332347" y="4243360"/>
            <a:ext cx="1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 和 掃 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2678" y="2772720"/>
            <a:ext cx="553998" cy="766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東側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082129" y="2766394"/>
            <a:ext cx="553998" cy="11241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西側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10187" r="2" b="13108"/>
          <a:stretch/>
        </p:blipFill>
        <p:spPr>
          <a:xfrm>
            <a:off x="4654974" y="3463673"/>
            <a:ext cx="3638554" cy="192870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625729" y="5517232"/>
            <a:ext cx="449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司令台中間界線延伸出去，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將操場分成東西兩半部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471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三義 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：司令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台西側草地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含花圃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0"/>
          <a:stretch/>
        </p:blipFill>
        <p:spPr>
          <a:xfrm>
            <a:off x="1764180" y="1844824"/>
            <a:ext cx="5832156" cy="3924333"/>
          </a:xfrm>
        </p:spPr>
      </p:pic>
      <p:cxnSp>
        <p:nvCxnSpPr>
          <p:cNvPr id="6" name="直線接點 5"/>
          <p:cNvCxnSpPr/>
          <p:nvPr/>
        </p:nvCxnSpPr>
        <p:spPr>
          <a:xfrm flipH="1" flipV="1">
            <a:off x="1475657" y="5431754"/>
            <a:ext cx="5544615" cy="1574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3923927" y="3669124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三信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54293" y="6004713"/>
            <a:ext cx="614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含廣場上的花圃，與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三信以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水溝蓋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為界線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611560" y="3024691"/>
            <a:ext cx="576064" cy="2384665"/>
          </a:xfrm>
          <a:prstGeom prst="borderCallout1">
            <a:avLst>
              <a:gd name="adj1" fmla="val 35968"/>
              <a:gd name="adj2" fmla="val -6181"/>
              <a:gd name="adj3" fmla="val 41622"/>
              <a:gd name="adj4" fmla="val 271062"/>
            </a:avLst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別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忘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了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花</a:t>
            </a:r>
            <a:endParaRPr lang="en-US" altLang="zh-TW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圃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喔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835696" y="5419509"/>
            <a:ext cx="872928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三義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92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三義 ：通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廊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三義 → 六平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4451" r="9341" b="6860"/>
          <a:stretch/>
        </p:blipFill>
        <p:spPr>
          <a:xfrm rot="5400000">
            <a:off x="2179332" y="2205833"/>
            <a:ext cx="4785336" cy="3744416"/>
          </a:xfrm>
        </p:spPr>
      </p:pic>
      <p:sp>
        <p:nvSpPr>
          <p:cNvPr id="5" name="文字方塊 4"/>
          <p:cNvSpPr txBox="1"/>
          <p:nvPr/>
        </p:nvSpPr>
        <p:spPr>
          <a:xfrm>
            <a:off x="4139952" y="4221088"/>
            <a:ext cx="87292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義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119200" y="2262063"/>
            <a:ext cx="872928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六平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21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三和：生態教室一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含側走廊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14849"/>
          <a:stretch/>
        </p:blipFill>
        <p:spPr>
          <a:xfrm rot="5400000">
            <a:off x="4648397" y="2227769"/>
            <a:ext cx="3925077" cy="2871156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342"/>
          <a:stretch/>
        </p:blipFill>
        <p:spPr>
          <a:xfrm rot="5400000">
            <a:off x="642265" y="2235572"/>
            <a:ext cx="3816424" cy="289091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483767" y="288078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生態教室一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20272" y="221912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生態教室一</a:t>
            </a:r>
            <a:endParaRPr lang="zh-TW" altLang="en-US" sz="1600" dirty="0">
              <a:solidFill>
                <a:srgbClr val="FFFF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13866" y="216421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三和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26344" y="42867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三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和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44008" y="580526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清除地面及飲水機的垃圾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若有午餐的汁液要用拖把清潔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0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三忠： 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條通廊</a:t>
            </a:r>
            <a:br>
              <a:rPr lang="zh-TW" altLang="en-US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dirty="0" smtClean="0"/>
              <a:t>                          </a:t>
            </a:r>
            <a:endParaRPr lang="zh-TW" altLang="en-US" sz="32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r="17639"/>
          <a:stretch/>
        </p:blipFill>
        <p:spPr>
          <a:xfrm rot="5400000">
            <a:off x="387612" y="1852749"/>
            <a:ext cx="4320481" cy="3872586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8681" r="13219" b="7423"/>
          <a:stretch/>
        </p:blipFill>
        <p:spPr>
          <a:xfrm rot="5400000">
            <a:off x="4688238" y="1818489"/>
            <a:ext cx="4320480" cy="37970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88024" y="5703441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   </a:t>
            </a:r>
            <a:endParaRPr lang="en-US" altLang="zh-TW" sz="2400" dirty="0" smtClean="0"/>
          </a:p>
          <a:p>
            <a:r>
              <a:rPr lang="zh-TW" altLang="en-US" sz="2400" dirty="0" smtClean="0"/>
              <a:t>    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教師會通往培英樓的通廊</a:t>
            </a:r>
            <a:b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5723143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400" dirty="0" smtClean="0"/>
          </a:p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三忠教室通往特教班的通廊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1691680" y="5193196"/>
            <a:ext cx="2664296" cy="360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4949935" y="4581128"/>
            <a:ext cx="3006443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6142647" y="4962363"/>
            <a:ext cx="1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三和掃區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3" name="直線接點 12"/>
          <p:cNvCxnSpPr/>
          <p:nvPr/>
        </p:nvCxnSpPr>
        <p:spPr>
          <a:xfrm flipH="1" flipV="1">
            <a:off x="7092280" y="3933056"/>
            <a:ext cx="864098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7092280" y="3933056"/>
            <a:ext cx="58445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2074195" y="5376914"/>
            <a:ext cx="1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六忠掃區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591780" y="3065880"/>
            <a:ext cx="706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b="1" dirty="0" smtClean="0">
              <a:solidFill>
                <a:srgbClr val="FF0000"/>
              </a:solidFill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</a:rPr>
              <a:t>三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</a:rPr>
              <a:t>忠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endParaRPr lang="en-US" altLang="zh-TW" sz="2400" b="1" dirty="0" smtClean="0">
              <a:solidFill>
                <a:srgbClr val="FF0000"/>
              </a:solidFill>
            </a:endParaRPr>
          </a:p>
          <a:p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12160" y="3472262"/>
            <a:ext cx="440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三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</a:rPr>
              <a:t>忠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endParaRPr lang="en-US" altLang="zh-TW" sz="2400" b="1" dirty="0" smtClean="0">
              <a:solidFill>
                <a:srgbClr val="FF0000"/>
              </a:solidFill>
            </a:endParaRPr>
          </a:p>
          <a:p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三和： ⑦號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樓梯</a:t>
            </a:r>
            <a:endParaRPr lang="zh-TW" altLang="en-US" sz="3600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7749" y="2234858"/>
            <a:ext cx="4380467" cy="31683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79712" y="5925973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春風樓三年級</a:t>
            </a:r>
            <a:r>
              <a:rPr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地下室鐵門前</a:t>
            </a:r>
            <a:r>
              <a:rPr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~3</a:t>
            </a:r>
            <a:r>
              <a:rPr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樓</a:t>
            </a:r>
            <a:r>
              <a:rPr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三和：知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動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教室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小飲水間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通廊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-448" r="25023" b="448"/>
          <a:stretch/>
        </p:blipFill>
        <p:spPr>
          <a:xfrm rot="5400000">
            <a:off x="142335" y="1853078"/>
            <a:ext cx="3919346" cy="2520280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/>
          <a:stretch/>
        </p:blipFill>
        <p:spPr>
          <a:xfrm>
            <a:off x="3707904" y="1441576"/>
            <a:ext cx="2376264" cy="36313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528" y="5350692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知動教室的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key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請安排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固定的學生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向</a:t>
            </a:r>
            <a:r>
              <a:rPr lang="zh-TW" altLang="en-US" sz="20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學習中心</a:t>
            </a:r>
            <a:r>
              <a:rPr lang="zh-TW" altLang="en-US" sz="2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endParaRPr lang="en-US" altLang="zh-TW" sz="20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拿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取，掃完要立即歸還。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491880" y="535315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平常可將</a:t>
            </a:r>
            <a:r>
              <a:rPr lang="zh-TW" altLang="en-US" sz="2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拉簾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拉起來，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清除地面及飲水機的垃圾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88024" y="2276872"/>
            <a:ext cx="44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拉簾</a:t>
            </a:r>
            <a:endParaRPr lang="zh-TW" altLang="en-US" sz="20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4772" r="18701" b="9619"/>
          <a:stretch/>
        </p:blipFill>
        <p:spPr>
          <a:xfrm rot="5400000">
            <a:off x="5703654" y="2204064"/>
            <a:ext cx="3601697" cy="217166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108459" y="2984758"/>
            <a:ext cx="579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和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7141157" y="2492896"/>
            <a:ext cx="5467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741737" y="1914631"/>
            <a:ext cx="152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六孝掃區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27714" y="4721413"/>
            <a:ext cx="99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三忠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17254" y="5353154"/>
            <a:ext cx="234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與六孝掃區的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分界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1847385" y="4554418"/>
            <a:ext cx="1347631" cy="45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>
            <a:off x="1043608" y="4548705"/>
            <a:ext cx="803777" cy="5241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1949207" y="3161693"/>
            <a:ext cx="13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三和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57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三忠：落羽松休閒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輔導室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旁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5" t="5015" r="14191"/>
          <a:stretch/>
        </p:blipFill>
        <p:spPr>
          <a:xfrm rot="5400000">
            <a:off x="2494982" y="1401562"/>
            <a:ext cx="4132561" cy="4299006"/>
          </a:xfrm>
        </p:spPr>
      </p:pic>
      <p:sp>
        <p:nvSpPr>
          <p:cNvPr id="3" name="文字方塊 2"/>
          <p:cNvSpPr txBox="1"/>
          <p:nvPr/>
        </p:nvSpPr>
        <p:spPr>
          <a:xfrm>
            <a:off x="2699792" y="586246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工程中，之後會鋪設防水磚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29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三孝：化雨樓前小廣場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含花圃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256584" cy="3528392"/>
          </a:xfrm>
        </p:spPr>
      </p:pic>
      <p:sp>
        <p:nvSpPr>
          <p:cNvPr id="3" name="文字方塊 2"/>
          <p:cNvSpPr txBox="1"/>
          <p:nvPr/>
        </p:nvSpPr>
        <p:spPr>
          <a:xfrm>
            <a:off x="2195736" y="5229200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麵包樹區需要清掃落葉，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其他地區以清除人工垃圾為主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195736" y="15531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麵包樹區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52374" y="2492896"/>
            <a:ext cx="149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遊戲器材區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三孝：低年級遊戲區入口空地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r="7046" b="8999"/>
          <a:stretch/>
        </p:blipFill>
        <p:spPr>
          <a:xfrm>
            <a:off x="1187624" y="1762028"/>
            <a:ext cx="6663458" cy="3866406"/>
          </a:xfrm>
        </p:spPr>
      </p:pic>
      <p:sp>
        <p:nvSpPr>
          <p:cNvPr id="5" name="文字方塊 4"/>
          <p:cNvSpPr txBox="1"/>
          <p:nvPr/>
        </p:nvSpPr>
        <p:spPr>
          <a:xfrm>
            <a:off x="3577359" y="4922089"/>
            <a:ext cx="14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六義掃區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3347864" y="3867681"/>
            <a:ext cx="18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3543736" y="3150242"/>
            <a:ext cx="142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</a:rPr>
              <a:t>三孝掃區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43948" y="5934789"/>
            <a:ext cx="269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與六義掃區的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分界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187624" y="3598633"/>
            <a:ext cx="14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六義掃區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三孝：教室工會旁走道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含殘障坡道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15288" r="21831" b="11089"/>
          <a:stretch/>
        </p:blipFill>
        <p:spPr>
          <a:xfrm rot="5400000">
            <a:off x="693452" y="2122975"/>
            <a:ext cx="3744415" cy="3332136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12670" r="29933" b="8914"/>
          <a:stretch/>
        </p:blipFill>
        <p:spPr>
          <a:xfrm rot="5400000">
            <a:off x="4499993" y="2132859"/>
            <a:ext cx="3744416" cy="331236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99592" y="580526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公佈欄只擦櫥窗下方的邊框即可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286701" y="2708920"/>
            <a:ext cx="14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公佈欄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9592" y="2564882"/>
            <a:ext cx="14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公佈欄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77004" y="3811336"/>
            <a:ext cx="4924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孝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掃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三仁：大操場東半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部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含風雨球場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跑道及司令台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東側草地</a:t>
            </a:r>
            <a:r>
              <a:rPr lang="en-US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7"/>
          <a:stretch/>
        </p:blipFill>
        <p:spPr>
          <a:xfrm rot="5400000">
            <a:off x="889544" y="1371733"/>
            <a:ext cx="3920577" cy="4437667"/>
          </a:xfrm>
        </p:spPr>
      </p:pic>
      <p:cxnSp>
        <p:nvCxnSpPr>
          <p:cNvPr id="5" name="直線接點 4"/>
          <p:cNvCxnSpPr/>
          <p:nvPr/>
        </p:nvCxnSpPr>
        <p:spPr>
          <a:xfrm>
            <a:off x="1659960" y="3428966"/>
            <a:ext cx="3408706" cy="21585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2761724" y="4508228"/>
            <a:ext cx="1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信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掃 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22811" y="3554290"/>
            <a:ext cx="872928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三仁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1664508" y="3927633"/>
            <a:ext cx="64807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3351672" y="36004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三義掃區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2455567" y="3837457"/>
            <a:ext cx="612314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68813" y="3223057"/>
            <a:ext cx="553998" cy="11241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東側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891980" y="3223056"/>
            <a:ext cx="553998" cy="11241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西側</a:t>
            </a:r>
            <a:endPara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822811" y="5673820"/>
            <a:ext cx="449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司令台中間界線延伸出去，</a:t>
            </a:r>
            <a:endParaRPr lang="en-US" altLang="zh-TW" sz="24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將操場分成東西兩半部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/>
          <a:stretch/>
        </p:blipFill>
        <p:spPr>
          <a:xfrm>
            <a:off x="5762025" y="1900586"/>
            <a:ext cx="2689956" cy="3399739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 flipV="1">
            <a:off x="5795401" y="4015955"/>
            <a:ext cx="2656580" cy="220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091013" y="4508229"/>
            <a:ext cx="1233474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三仁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422927" y="309753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三信掃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562793" y="5478784"/>
            <a:ext cx="332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三信以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水溝蓋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為界線，撿拾人工垃圾為主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直線圖說文字 1 25"/>
          <p:cNvSpPr/>
          <p:nvPr/>
        </p:nvSpPr>
        <p:spPr>
          <a:xfrm>
            <a:off x="8462718" y="2606506"/>
            <a:ext cx="576064" cy="2384665"/>
          </a:xfrm>
          <a:prstGeom prst="borderCallout1">
            <a:avLst>
              <a:gd name="adj1" fmla="val 35968"/>
              <a:gd name="adj2" fmla="val -6181"/>
              <a:gd name="adj3" fmla="val 26675"/>
              <a:gd name="adj4" fmla="val -7599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別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忘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了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花</a:t>
            </a:r>
            <a:endParaRPr lang="en-US" altLang="zh-TW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圃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喔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14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zh-TW" altLang="en-US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仁：大操場東半部</a:t>
            </a:r>
            <a:r>
              <a:rPr lang="en-US" altLang="zh-TW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4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6203" r="60451"/>
          <a:stretch/>
        </p:blipFill>
        <p:spPr>
          <a:xfrm rot="5400000">
            <a:off x="2326061" y="-75329"/>
            <a:ext cx="4102485" cy="7243455"/>
          </a:xfrm>
        </p:spPr>
      </p:pic>
      <p:sp>
        <p:nvSpPr>
          <p:cNvPr id="5" name="直線圖說文字 1 4"/>
          <p:cNvSpPr/>
          <p:nvPr/>
        </p:nvSpPr>
        <p:spPr>
          <a:xfrm>
            <a:off x="7308304" y="2924944"/>
            <a:ext cx="576064" cy="2384665"/>
          </a:xfrm>
          <a:prstGeom prst="borderCallout1">
            <a:avLst>
              <a:gd name="adj1" fmla="val 35968"/>
              <a:gd name="adj2" fmla="val -6181"/>
              <a:gd name="adj3" fmla="val 34474"/>
              <a:gd name="adj4" fmla="val -35848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別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忘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了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花</a:t>
            </a:r>
            <a:endParaRPr lang="en-US" altLang="zh-TW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圃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喔</a:t>
            </a:r>
            <a:endParaRPr lang="en-US" altLang="zh-TW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75656" y="5904450"/>
            <a:ext cx="56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不需要打掃護城河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周邊，由工旅處負責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3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三仁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通廊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三仁 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→ 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六愛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589"/>
          <a:stretch/>
        </p:blipFill>
        <p:spPr>
          <a:xfrm rot="5400000">
            <a:off x="2051718" y="2132856"/>
            <a:ext cx="4680520" cy="3384377"/>
          </a:xfrm>
        </p:spPr>
      </p:pic>
      <p:sp>
        <p:nvSpPr>
          <p:cNvPr id="5" name="文字方塊 4"/>
          <p:cNvSpPr txBox="1"/>
          <p:nvPr/>
        </p:nvSpPr>
        <p:spPr>
          <a:xfrm>
            <a:off x="3851920" y="3785122"/>
            <a:ext cx="872928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仁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掃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zh-TW" altLang="en-US"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4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616</Words>
  <Application>Microsoft Office PowerPoint</Application>
  <PresentationFormat>如螢幕大小 (4:3)</PresentationFormat>
  <Paragraphs>142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三忠：春風樓前小廣場(含花圃)</vt:lpstr>
      <vt:lpstr> 三忠： 2條通廊                           </vt:lpstr>
      <vt:lpstr>三忠：落羽松休閒區(輔導室旁)</vt:lpstr>
      <vt:lpstr>三孝：化雨樓前小廣場(含花圃)</vt:lpstr>
      <vt:lpstr>三孝：低年級遊戲區入口空地</vt:lpstr>
      <vt:lpstr>三孝：教室工會旁走道(含殘障坡道)</vt:lpstr>
      <vt:lpstr>三仁：大操場東半部 (含風雨球場、跑道及司令台東側草地)</vt:lpstr>
      <vt:lpstr> 三仁：大操場東半部 </vt:lpstr>
      <vt:lpstr>三仁：通廊 (三仁 → 六愛 )</vt:lpstr>
      <vt:lpstr>三愛：五育館旁小廣場</vt:lpstr>
      <vt:lpstr>三愛：桌球地下室+1樓轉角洗手台</vt:lpstr>
      <vt:lpstr>  三愛：側走廊(三愛、信之間)                         </vt:lpstr>
      <vt:lpstr>三信：藝文廣場(含兩側走廊、電梯前方川堂)</vt:lpstr>
      <vt:lpstr>三信：4間國樂小教室</vt:lpstr>
      <vt:lpstr>三信--司令台及左右兩側階梯至光耀大地(含花圃)</vt:lpstr>
      <vt:lpstr>三義 ：大操場西半部(含籃球場、跑道)</vt:lpstr>
      <vt:lpstr>三義 ：司令台西側草地(含花圃)</vt:lpstr>
      <vt:lpstr>三義 ：通廊 (三義 → 六平 )</vt:lpstr>
      <vt:lpstr>三和：生態教室一(含側走廊)</vt:lpstr>
      <vt:lpstr>三和： ⑦號樓梯</vt:lpstr>
      <vt:lpstr>三和：知動教室+小飲水間+通廊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acer2</dc:creator>
  <cp:lastModifiedBy>acer2</cp:lastModifiedBy>
  <cp:revision>100</cp:revision>
  <dcterms:created xsi:type="dcterms:W3CDTF">2018-08-10T08:53:48Z</dcterms:created>
  <dcterms:modified xsi:type="dcterms:W3CDTF">2018-08-24T08:55:32Z</dcterms:modified>
</cp:coreProperties>
</file>