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12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B40D8A-292D-4605-B509-CFB0E5237DF9}" type="datetimeFigureOut">
              <a:rPr lang="zh-TW" altLang="en-US" smtClean="0"/>
              <a:t>2014/4/18</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97FE03-9C85-4687-A98D-6B7EEAEE8A65}" type="slidenum">
              <a:rPr lang="zh-TW" altLang="en-US" smtClean="0"/>
              <a:t>‹#›</a:t>
            </a:fld>
            <a:endParaRPr lang="zh-TW" altLang="en-US"/>
          </a:p>
        </p:txBody>
      </p:sp>
    </p:spTree>
    <p:extLst>
      <p:ext uri="{BB962C8B-B14F-4D97-AF65-F5344CB8AC3E}">
        <p14:creationId xmlns:p14="http://schemas.microsoft.com/office/powerpoint/2010/main" val="1974279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p:cNvSpPr>
            <a:spLocks noGrp="1"/>
          </p:cNvSpPr>
          <p:nvPr>
            <p:ph type="body" idx="1"/>
          </p:nvPr>
        </p:nvSpPr>
        <p:spPr/>
        <p:txBody>
          <a:bodyPr/>
          <a:lstStyle/>
          <a:p>
            <a:pPr>
              <a:defRPr/>
            </a:pPr>
            <a:endParaRPr kumimoji="1" lang="en-US" altLang="zh-TW" sz="800" dirty="0" smtClean="0">
              <a:latin typeface="+mj-ea"/>
            </a:endParaRPr>
          </a:p>
        </p:txBody>
      </p:sp>
      <p:sp>
        <p:nvSpPr>
          <p:cNvPr id="4" name="投影片編號版面配置區 3"/>
          <p:cNvSpPr>
            <a:spLocks noGrp="1"/>
          </p:cNvSpPr>
          <p:nvPr>
            <p:ph type="sldNum" sz="quarter" idx="5"/>
          </p:nvPr>
        </p:nvSpPr>
        <p:spPr/>
        <p:txBody>
          <a:bodyPr/>
          <a:lstStyle/>
          <a:p>
            <a:pPr>
              <a:defRPr/>
            </a:pPr>
            <a:fld id="{93C047B6-8A2E-4315-BE7F-EC8B91D3654F}" type="slidenum">
              <a:rPr lang="en-US" altLang="zh-TW" smtClean="0"/>
              <a:pPr>
                <a:defRPr/>
              </a:pPr>
              <a:t>10</a:t>
            </a:fld>
            <a:endParaRPr lang="en-US" altLang="zh-TW"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p:cNvSpPr>
            <a:spLocks noGrp="1"/>
          </p:cNvSpPr>
          <p:nvPr>
            <p:ph type="body" idx="1"/>
          </p:nvPr>
        </p:nvSpPr>
        <p:spPr/>
        <p:txBody>
          <a:bodyPr/>
          <a:lstStyle/>
          <a:p>
            <a:pPr>
              <a:defRPr/>
            </a:pPr>
            <a:r>
              <a:rPr kumimoji="1" lang="zh-TW" altLang="en-US" dirty="0" smtClean="0">
                <a:latin typeface="+mj-ea"/>
              </a:rPr>
              <a:t>然而，誰沒有過去呢？</a:t>
            </a:r>
            <a:r>
              <a:rPr lang="zh-TW" altLang="en-US" dirty="0" smtClean="0"/>
              <a:t>他們兩人在去年分別與三個人發生過性行為。</a:t>
            </a:r>
            <a:endParaRPr lang="zh-TW" altLang="en-US" dirty="0"/>
          </a:p>
        </p:txBody>
      </p:sp>
      <p:sp>
        <p:nvSpPr>
          <p:cNvPr id="4" name="投影片編號版面配置區 3"/>
          <p:cNvSpPr>
            <a:spLocks noGrp="1"/>
          </p:cNvSpPr>
          <p:nvPr>
            <p:ph type="sldNum" sz="quarter" idx="5"/>
          </p:nvPr>
        </p:nvSpPr>
        <p:spPr/>
        <p:txBody>
          <a:bodyPr/>
          <a:lstStyle/>
          <a:p>
            <a:pPr>
              <a:defRPr/>
            </a:pPr>
            <a:fld id="{16594EB8-50BE-43F0-9419-5B9113A15FF9}" type="slidenum">
              <a:rPr lang="en-US" altLang="zh-TW" smtClean="0"/>
              <a:pPr>
                <a:defRPr/>
              </a:pPr>
              <a:t>11</a:t>
            </a:fld>
            <a:endParaRPr lang="en-US" altLang="zh-TW"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p:cNvSpPr>
            <a:spLocks noGrp="1"/>
          </p:cNvSpPr>
          <p:nvPr>
            <p:ph type="body" idx="1"/>
          </p:nvPr>
        </p:nvSpPr>
        <p:spPr/>
        <p:txBody>
          <a:bodyPr/>
          <a:lstStyle/>
          <a:p>
            <a:pPr>
              <a:defRPr/>
            </a:pPr>
            <a:r>
              <a:rPr kumimoji="1" lang="zh-TW" altLang="en-US" dirty="0" smtClean="0">
                <a:latin typeface="+mj-ea"/>
              </a:rPr>
              <a:t>你清楚知道每個人的過去嗎？</a:t>
            </a:r>
            <a:endParaRPr kumimoji="1" lang="en-US" altLang="zh-TW" dirty="0" smtClean="0">
              <a:latin typeface="+mj-ea"/>
            </a:endParaRPr>
          </a:p>
          <a:p>
            <a:pPr>
              <a:defRPr/>
            </a:pPr>
            <a:r>
              <a:rPr lang="zh-TW" altLang="en-US" dirty="0" smtClean="0"/>
              <a:t>這些人每一年又和另外三個人發生過性行為。</a:t>
            </a:r>
          </a:p>
          <a:p>
            <a:pPr>
              <a:defRPr/>
            </a:pPr>
            <a:r>
              <a:rPr lang="zh-TW" altLang="en-US" dirty="0" smtClean="0"/>
              <a:t>四年間，與</a:t>
            </a:r>
            <a:r>
              <a:rPr lang="zh-TW" altLang="en-US" dirty="0" smtClean="0">
                <a:latin typeface="華康儷金黑" pitchFamily="49" charset="-120"/>
              </a:rPr>
              <a:t>莎麗和麥克發生過性行為的人數，</a:t>
            </a:r>
            <a:r>
              <a:rPr lang="zh-TW" altLang="en-US" dirty="0" smtClean="0"/>
              <a:t>直接加上間接竟然高達</a:t>
            </a:r>
            <a:r>
              <a:rPr lang="en-US" altLang="zh-TW" dirty="0" smtClean="0"/>
              <a:t>80</a:t>
            </a:r>
            <a:r>
              <a:rPr lang="zh-TW" altLang="en-US" dirty="0" smtClean="0"/>
              <a:t>人！</a:t>
            </a:r>
            <a:endParaRPr lang="en-US" altLang="zh-TW" dirty="0" smtClean="0"/>
          </a:p>
          <a:p>
            <a:pPr>
              <a:defRPr/>
            </a:pPr>
            <a:r>
              <a:rPr lang="zh-TW" altLang="en-US" dirty="0" smtClean="0"/>
              <a:t>他們等於和對方過去的性伴侶發生間接的性行為，只要其中一人感染</a:t>
            </a:r>
            <a:r>
              <a:rPr lang="en-US" altLang="zh-TW" dirty="0" smtClean="0"/>
              <a:t>HIV</a:t>
            </a:r>
            <a:r>
              <a:rPr lang="zh-TW" altLang="en-US" dirty="0" smtClean="0"/>
              <a:t>，就有可能會傳染給自己。</a:t>
            </a:r>
            <a:endParaRPr lang="en-US" altLang="zh-TW" dirty="0" smtClean="0"/>
          </a:p>
        </p:txBody>
      </p:sp>
      <p:sp>
        <p:nvSpPr>
          <p:cNvPr id="4" name="投影片編號版面配置區 3"/>
          <p:cNvSpPr>
            <a:spLocks noGrp="1"/>
          </p:cNvSpPr>
          <p:nvPr>
            <p:ph type="sldNum" sz="quarter" idx="5"/>
          </p:nvPr>
        </p:nvSpPr>
        <p:spPr/>
        <p:txBody>
          <a:bodyPr/>
          <a:lstStyle/>
          <a:p>
            <a:pPr>
              <a:defRPr/>
            </a:pPr>
            <a:fld id="{7B0FBE04-A571-40D9-9F7A-2D80BC7BF2C2}" type="slidenum">
              <a:rPr lang="en-US" altLang="zh-TW" smtClean="0"/>
              <a:pPr>
                <a:defRPr/>
              </a:pPr>
              <a:t>12</a:t>
            </a:fld>
            <a:endParaRPr lang="en-US" altLang="zh-TW"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7</a:t>
            </a:r>
            <a:r>
              <a:rPr lang="zh-TW" altLang="en-US" smtClean="0"/>
              <a:t>年間，這些直接加上間接的人數將達到一千多人，</a:t>
            </a:r>
            <a:r>
              <a:rPr lang="en-US" altLang="zh-TW" smtClean="0"/>
              <a:t>12</a:t>
            </a:r>
            <a:r>
              <a:rPr lang="zh-TW" altLang="en-US" smtClean="0"/>
              <a:t>年間，這些人數將高達</a:t>
            </a:r>
            <a:r>
              <a:rPr lang="en-US" altLang="zh-TW" smtClean="0"/>
              <a:t>50</a:t>
            </a:r>
            <a:r>
              <a:rPr lang="zh-TW" altLang="en-US" smtClean="0"/>
              <a:t>多萬人！</a:t>
            </a:r>
            <a:endParaRPr lang="en-US" altLang="zh-TW" smtClean="0"/>
          </a:p>
          <a:p>
            <a:r>
              <a:rPr lang="zh-TW" altLang="en-US" smtClean="0"/>
              <a:t>試著想想，在這些人當中，只要其中一個人感染了愛滋病毒，那後果會是如何？</a:t>
            </a:r>
            <a:endParaRPr lang="en-US" altLang="zh-TW" smtClean="0"/>
          </a:p>
          <a:p>
            <a:r>
              <a:rPr lang="zh-TW" altLang="en-US" smtClean="0"/>
              <a:t>現在你還覺得愛滋病離你很遙遠嗎？</a:t>
            </a:r>
            <a:endParaRPr lang="en-US" altLang="zh-TW" smtClean="0"/>
          </a:p>
          <a:p>
            <a:r>
              <a:rPr lang="zh-TW" altLang="en-US" smtClean="0"/>
              <a:t>但是也不用太過驚慌，只要你在發生性行為時堅持全程正確使用保險套，那麼愛滋病就不會找上你！</a:t>
            </a:r>
          </a:p>
        </p:txBody>
      </p:sp>
      <p:sp>
        <p:nvSpPr>
          <p:cNvPr id="4" name="投影片編號版面配置區 3"/>
          <p:cNvSpPr>
            <a:spLocks noGrp="1"/>
          </p:cNvSpPr>
          <p:nvPr>
            <p:ph type="sldNum" sz="quarter" idx="5"/>
          </p:nvPr>
        </p:nvSpPr>
        <p:spPr/>
        <p:txBody>
          <a:bodyPr/>
          <a:lstStyle/>
          <a:p>
            <a:pPr>
              <a:defRPr/>
            </a:pPr>
            <a:fld id="{058E34B3-F117-4397-9528-A69F33526425}" type="slidenum">
              <a:rPr lang="en-US" altLang="zh-TW" smtClean="0"/>
              <a:pPr>
                <a:defRPr/>
              </a:pPr>
              <a:t>13</a:t>
            </a:fld>
            <a:endParaRPr lang="en-US" altLang="zh-TW"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43416EF-152E-4BD7-AF4E-16ECDE8A4DFE}" type="slidenum">
              <a:rPr lang="en-US" altLang="zh-TW"/>
              <a:pPr>
                <a:defRPr/>
              </a:pPr>
              <a:t>14</a:t>
            </a:fld>
            <a:endParaRPr lang="en-US" altLang="zh-TW" dirty="0"/>
          </a:p>
        </p:txBody>
      </p:sp>
      <p:sp>
        <p:nvSpPr>
          <p:cNvPr id="158723" name="Rectangle 2"/>
          <p:cNvSpPr>
            <a:spLocks noRot="1" noChangeArrowheads="1" noTextEdit="1"/>
          </p:cNvSpPr>
          <p:nvPr>
            <p:ph type="sldImg"/>
          </p:nvPr>
        </p:nvSpPr>
        <p:spPr bwMode="auto">
          <a:xfrm>
            <a:off x="1173163" y="719138"/>
            <a:ext cx="4516437" cy="3387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4" name="Rectangle 3"/>
          <p:cNvSpPr>
            <a:spLocks noGrp="1" noChangeArrowheads="1"/>
          </p:cNvSpPr>
          <p:nvPr>
            <p:ph type="body" idx="1"/>
          </p:nvPr>
        </p:nvSpPr>
        <p:spPr bwMode="auto">
          <a:xfrm>
            <a:off x="915988" y="4322763"/>
            <a:ext cx="5026025"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54" tIns="46027" rIns="92054" bIns="46027" numCol="1" anchor="t" anchorCtr="0" compatLnSpc="1">
            <a:prstTxWarp prst="textNoShape">
              <a:avLst/>
            </a:prstTxWarp>
          </a:bodyPr>
          <a:lstStyle/>
          <a:p>
            <a:pPr>
              <a:spcBef>
                <a:spcPct val="50000"/>
              </a:spcBef>
            </a:pPr>
            <a:r>
              <a:rPr lang="zh-TW" altLang="en-US" smtClean="0"/>
              <a:t>受感染危險性為每萬次暴露的機率</a:t>
            </a:r>
          </a:p>
          <a:p>
            <a:pPr>
              <a:spcBef>
                <a:spcPct val="50000"/>
              </a:spcBef>
            </a:pPr>
            <a:r>
              <a:rPr lang="zh-TW" altLang="en-US" smtClean="0"/>
              <a:t>病毒的傳染是因為感染愛滋病病毒者的精液或陰道分泌液中含有病毒，這種病毒可經由陰道、陰莖、直腸或口部，進入人體。</a:t>
            </a:r>
          </a:p>
          <a:p>
            <a:pPr>
              <a:spcBef>
                <a:spcPct val="50000"/>
              </a:spcBef>
            </a:pPr>
            <a:r>
              <a:rPr lang="zh-TW" altLang="en-US" smtClean="0"/>
              <a:t>其中，肛門性交是危險的行為，因為容易造成肛門黏膜破裂出血，而且直腸黏膜本身就具有相當強的吸收力。</a:t>
            </a:r>
          </a:p>
          <a:p>
            <a:pPr>
              <a:spcBef>
                <a:spcPct val="50000"/>
              </a:spcBef>
            </a:pPr>
            <a:r>
              <a:rPr lang="zh-TW" altLang="en-US" smtClean="0"/>
              <a:t>另外像口交，使用性玩具，體外射精都是危險的因素。</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DCFD1DD-D5A6-4FF9-A9D9-D6901AAE81C8}" type="slidenum">
              <a:rPr lang="en-US" altLang="zh-TW"/>
              <a:pPr>
                <a:defRPr/>
              </a:pPr>
              <a:t>15</a:t>
            </a:fld>
            <a:endParaRPr lang="en-US" altLang="zh-TW" dirty="0"/>
          </a:p>
        </p:txBody>
      </p:sp>
      <p:sp>
        <p:nvSpPr>
          <p:cNvPr id="159747" name="Rectangle 2"/>
          <p:cNvSpPr>
            <a:spLocks noRot="1" noChangeArrowheads="1" noTextEdit="1"/>
          </p:cNvSpPr>
          <p:nvPr>
            <p:ph type="sldImg"/>
          </p:nvPr>
        </p:nvSpPr>
        <p:spPr bwMode="auto">
          <a:xfrm>
            <a:off x="1171575" y="719138"/>
            <a:ext cx="4519613" cy="33893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8" name="Rectangle 3"/>
          <p:cNvSpPr>
            <a:spLocks noGrp="1" noChangeArrowheads="1"/>
          </p:cNvSpPr>
          <p:nvPr>
            <p:ph type="body" idx="1"/>
          </p:nvPr>
        </p:nvSpPr>
        <p:spPr bwMode="auto">
          <a:xfrm>
            <a:off x="915988" y="4322763"/>
            <a:ext cx="5026025"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54" tIns="46027" rIns="92054" bIns="46027" numCol="1" anchor="t" anchorCtr="0" compatLnSpc="1">
            <a:prstTxWarp prst="textNoShape">
              <a:avLst/>
            </a:prstTxWarp>
          </a:bodyPr>
          <a:lstStyle/>
          <a:p>
            <a:r>
              <a:rPr lang="zh-TW" altLang="en-US" smtClean="0"/>
              <a:t>母子垂直感染發生在懷孕，生產的過程中，但是母乳也可能是傳染途徑之一，如果確定是感染的母親，最好不要哺餵母乳，</a:t>
            </a:r>
          </a:p>
          <a:p>
            <a:r>
              <a:rPr lang="zh-TW" altLang="en-US" smtClean="0"/>
              <a:t>懷孕的婦女最好做ＨＩＶ的篩檢。</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0394FD9-C276-4990-B638-F6EA1EEE16C4}" type="slidenum">
              <a:rPr lang="en-US" altLang="zh-TW"/>
              <a:pPr>
                <a:defRPr/>
              </a:pPr>
              <a:t>18</a:t>
            </a:fld>
            <a:endParaRPr lang="en-US" altLang="zh-TW" dirty="0"/>
          </a:p>
        </p:txBody>
      </p:sp>
      <p:sp>
        <p:nvSpPr>
          <p:cNvPr id="160771" name="Rectangle 2"/>
          <p:cNvSpPr>
            <a:spLocks noRot="1" noChangeArrowheads="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zh-TW"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p>
            <a:pPr>
              <a:defRPr/>
            </a:pPr>
            <a:fld id="{06714C06-E932-477D-AC83-A70C013B40BF}" type="slidenum">
              <a:rPr lang="en-US" altLang="zh-TW"/>
              <a:pPr>
                <a:defRPr/>
              </a:pPr>
              <a:t>20</a:t>
            </a:fld>
            <a:endParaRPr lang="en-US" altLang="zh-TW" dirty="0"/>
          </a:p>
        </p:txBody>
      </p:sp>
      <p:sp>
        <p:nvSpPr>
          <p:cNvPr id="161795" name="投影片圖像版面配置區 1"/>
          <p:cNvSpPr>
            <a:spLocks noGrp="1" noRot="1" noChangeAspect="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6"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zh-TW" smtClean="0"/>
          </a:p>
        </p:txBody>
      </p:sp>
      <p:sp>
        <p:nvSpPr>
          <p:cNvPr id="161797" name="投影片編號版面配置區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08E2A8EC-A98E-46F8-AD5C-18714DB5B448}" type="slidenum">
              <a:rPr lang="en-US" altLang="zh-TW" sz="1200"/>
              <a:pPr algn="r" eaLnBrk="1" hangingPunct="1"/>
              <a:t>20</a:t>
            </a:fld>
            <a:endParaRPr lang="en-US" altLang="zh-TW"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8EFBC111-D152-4A1D-B66C-C3A45B009F96}" type="datetimeFigureOut">
              <a:rPr lang="zh-TW" altLang="en-US" smtClean="0"/>
              <a:t>2014/4/18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A2CF66D-6FDE-4748-8267-C245813E16DC}" type="slidenum">
              <a:rPr lang="zh-TW" altLang="en-US" smtClean="0"/>
              <a:t>‹#›</a:t>
            </a:fld>
            <a:endParaRPr lang="zh-TW" altLang="en-US"/>
          </a:p>
        </p:txBody>
      </p:sp>
    </p:spTree>
    <p:extLst>
      <p:ext uri="{BB962C8B-B14F-4D97-AF65-F5344CB8AC3E}">
        <p14:creationId xmlns:p14="http://schemas.microsoft.com/office/powerpoint/2010/main" val="2475881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EFBC111-D152-4A1D-B66C-C3A45B009F96}" type="datetimeFigureOut">
              <a:rPr lang="zh-TW" altLang="en-US" smtClean="0"/>
              <a:t>2014/4/18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A2CF66D-6FDE-4748-8267-C245813E16DC}" type="slidenum">
              <a:rPr lang="zh-TW" altLang="en-US" smtClean="0"/>
              <a:t>‹#›</a:t>
            </a:fld>
            <a:endParaRPr lang="zh-TW" altLang="en-US"/>
          </a:p>
        </p:txBody>
      </p:sp>
    </p:spTree>
    <p:extLst>
      <p:ext uri="{BB962C8B-B14F-4D97-AF65-F5344CB8AC3E}">
        <p14:creationId xmlns:p14="http://schemas.microsoft.com/office/powerpoint/2010/main" val="424700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EFBC111-D152-4A1D-B66C-C3A45B009F96}" type="datetimeFigureOut">
              <a:rPr lang="zh-TW" altLang="en-US" smtClean="0"/>
              <a:t>2014/4/18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A2CF66D-6FDE-4748-8267-C245813E16DC}" type="slidenum">
              <a:rPr lang="zh-TW" altLang="en-US" smtClean="0"/>
              <a:t>‹#›</a:t>
            </a:fld>
            <a:endParaRPr lang="zh-TW" altLang="en-US"/>
          </a:p>
        </p:txBody>
      </p:sp>
    </p:spTree>
    <p:extLst>
      <p:ext uri="{BB962C8B-B14F-4D97-AF65-F5344CB8AC3E}">
        <p14:creationId xmlns:p14="http://schemas.microsoft.com/office/powerpoint/2010/main" val="2508408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標題，文字及美工圖案">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685800" y="1981200"/>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美工圖案版面配置區 3"/>
          <p:cNvSpPr>
            <a:spLocks noGrp="1"/>
          </p:cNvSpPr>
          <p:nvPr>
            <p:ph type="clipArt" sz="half" idx="2"/>
          </p:nvPr>
        </p:nvSpPr>
        <p:spPr>
          <a:xfrm>
            <a:off x="4648200" y="1981200"/>
            <a:ext cx="3810000" cy="4114800"/>
          </a:xfrm>
        </p:spPr>
        <p:txBody>
          <a:bodyPr/>
          <a:lstStyle/>
          <a:p>
            <a:pPr lvl="0"/>
            <a:endParaRPr lang="zh-TW" altLang="en-US" noProof="0"/>
          </a:p>
        </p:txBody>
      </p:sp>
      <p:sp>
        <p:nvSpPr>
          <p:cNvPr id="5" name="日期版面配置區 4"/>
          <p:cNvSpPr>
            <a:spLocks noGrp="1"/>
          </p:cNvSpPr>
          <p:nvPr>
            <p:ph type="dt" sz="half" idx="10"/>
          </p:nvPr>
        </p:nvSpPr>
        <p:spPr>
          <a:xfrm>
            <a:off x="685800" y="6248400"/>
            <a:ext cx="1905000" cy="457200"/>
          </a:xfrm>
        </p:spPr>
        <p:txBody>
          <a:bodyPr/>
          <a:lstStyle>
            <a:lvl1pPr>
              <a:defRPr/>
            </a:lvl1pPr>
          </a:lstStyle>
          <a:p>
            <a:pPr>
              <a:defRPr/>
            </a:pPr>
            <a:endParaRPr lang="en-US" altLang="zh-TW"/>
          </a:p>
        </p:txBody>
      </p:sp>
      <p:sp>
        <p:nvSpPr>
          <p:cNvPr id="6" name="頁尾版面配置區 5"/>
          <p:cNvSpPr>
            <a:spLocks noGrp="1"/>
          </p:cNvSpPr>
          <p:nvPr>
            <p:ph type="ftr" sz="quarter" idx="11"/>
          </p:nvPr>
        </p:nvSpPr>
        <p:spPr>
          <a:xfrm>
            <a:off x="3124200" y="6248400"/>
            <a:ext cx="2895600" cy="457200"/>
          </a:xfrm>
        </p:spPr>
        <p:txBody>
          <a:bodyPr/>
          <a:lstStyle>
            <a:lvl1pPr>
              <a:defRPr/>
            </a:lvl1pPr>
          </a:lstStyle>
          <a:p>
            <a:pPr>
              <a:defRPr/>
            </a:pPr>
            <a:endParaRPr lang="en-US" altLang="zh-TW"/>
          </a:p>
        </p:txBody>
      </p:sp>
      <p:sp>
        <p:nvSpPr>
          <p:cNvPr id="7" name="投影片編號版面配置區 6"/>
          <p:cNvSpPr>
            <a:spLocks noGrp="1"/>
          </p:cNvSpPr>
          <p:nvPr>
            <p:ph type="sldNum" sz="quarter" idx="12"/>
          </p:nvPr>
        </p:nvSpPr>
        <p:spPr>
          <a:xfrm>
            <a:off x="6553200" y="6248400"/>
            <a:ext cx="1905000" cy="457200"/>
          </a:xfrm>
        </p:spPr>
        <p:txBody>
          <a:bodyPr/>
          <a:lstStyle>
            <a:lvl1pPr>
              <a:defRPr/>
            </a:lvl1pPr>
          </a:lstStyle>
          <a:p>
            <a:pPr>
              <a:defRPr/>
            </a:pPr>
            <a:fld id="{7F06FBF6-FEB5-4046-BE4B-E75C1779106A}" type="slidenum">
              <a:rPr lang="en-US" altLang="zh-TW"/>
              <a:pPr>
                <a:defRPr/>
              </a:pPr>
              <a:t>‹#›</a:t>
            </a:fld>
            <a:endParaRPr lang="en-US" altLang="zh-TW"/>
          </a:p>
        </p:txBody>
      </p:sp>
    </p:spTree>
    <p:extLst>
      <p:ext uri="{BB962C8B-B14F-4D97-AF65-F5344CB8AC3E}">
        <p14:creationId xmlns:p14="http://schemas.microsoft.com/office/powerpoint/2010/main" val="4024548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EFBC111-D152-4A1D-B66C-C3A45B009F96}" type="datetimeFigureOut">
              <a:rPr lang="zh-TW" altLang="en-US" smtClean="0"/>
              <a:t>2014/4/18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A2CF66D-6FDE-4748-8267-C245813E16DC}" type="slidenum">
              <a:rPr lang="zh-TW" altLang="en-US" smtClean="0"/>
              <a:t>‹#›</a:t>
            </a:fld>
            <a:endParaRPr lang="zh-TW" altLang="en-US"/>
          </a:p>
        </p:txBody>
      </p:sp>
    </p:spTree>
    <p:extLst>
      <p:ext uri="{BB962C8B-B14F-4D97-AF65-F5344CB8AC3E}">
        <p14:creationId xmlns:p14="http://schemas.microsoft.com/office/powerpoint/2010/main" val="3871756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8EFBC111-D152-4A1D-B66C-C3A45B009F96}" type="datetimeFigureOut">
              <a:rPr lang="zh-TW" altLang="en-US" smtClean="0"/>
              <a:t>2014/4/18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A2CF66D-6FDE-4748-8267-C245813E16DC}" type="slidenum">
              <a:rPr lang="zh-TW" altLang="en-US" smtClean="0"/>
              <a:t>‹#›</a:t>
            </a:fld>
            <a:endParaRPr lang="zh-TW" altLang="en-US"/>
          </a:p>
        </p:txBody>
      </p:sp>
    </p:spTree>
    <p:extLst>
      <p:ext uri="{BB962C8B-B14F-4D97-AF65-F5344CB8AC3E}">
        <p14:creationId xmlns:p14="http://schemas.microsoft.com/office/powerpoint/2010/main" val="3154487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8EFBC111-D152-4A1D-B66C-C3A45B009F96}" type="datetimeFigureOut">
              <a:rPr lang="zh-TW" altLang="en-US" smtClean="0"/>
              <a:t>2014/4/18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A2CF66D-6FDE-4748-8267-C245813E16DC}" type="slidenum">
              <a:rPr lang="zh-TW" altLang="en-US" smtClean="0"/>
              <a:t>‹#›</a:t>
            </a:fld>
            <a:endParaRPr lang="zh-TW" altLang="en-US"/>
          </a:p>
        </p:txBody>
      </p:sp>
    </p:spTree>
    <p:extLst>
      <p:ext uri="{BB962C8B-B14F-4D97-AF65-F5344CB8AC3E}">
        <p14:creationId xmlns:p14="http://schemas.microsoft.com/office/powerpoint/2010/main" val="3404151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8EFBC111-D152-4A1D-B66C-C3A45B009F96}" type="datetimeFigureOut">
              <a:rPr lang="zh-TW" altLang="en-US" smtClean="0"/>
              <a:t>2014/4/18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3A2CF66D-6FDE-4748-8267-C245813E16DC}" type="slidenum">
              <a:rPr lang="zh-TW" altLang="en-US" smtClean="0"/>
              <a:t>‹#›</a:t>
            </a:fld>
            <a:endParaRPr lang="zh-TW" altLang="en-US"/>
          </a:p>
        </p:txBody>
      </p:sp>
    </p:spTree>
    <p:extLst>
      <p:ext uri="{BB962C8B-B14F-4D97-AF65-F5344CB8AC3E}">
        <p14:creationId xmlns:p14="http://schemas.microsoft.com/office/powerpoint/2010/main" val="2821960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8EFBC111-D152-4A1D-B66C-C3A45B009F96}" type="datetimeFigureOut">
              <a:rPr lang="zh-TW" altLang="en-US" smtClean="0"/>
              <a:t>2014/4/18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A2CF66D-6FDE-4748-8267-C245813E16DC}" type="slidenum">
              <a:rPr lang="zh-TW" altLang="en-US" smtClean="0"/>
              <a:t>‹#›</a:t>
            </a:fld>
            <a:endParaRPr lang="zh-TW" altLang="en-US"/>
          </a:p>
        </p:txBody>
      </p:sp>
    </p:spTree>
    <p:extLst>
      <p:ext uri="{BB962C8B-B14F-4D97-AF65-F5344CB8AC3E}">
        <p14:creationId xmlns:p14="http://schemas.microsoft.com/office/powerpoint/2010/main" val="1916525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EFBC111-D152-4A1D-B66C-C3A45B009F96}" type="datetimeFigureOut">
              <a:rPr lang="zh-TW" altLang="en-US" smtClean="0"/>
              <a:t>2014/4/18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A2CF66D-6FDE-4748-8267-C245813E16DC}" type="slidenum">
              <a:rPr lang="zh-TW" altLang="en-US" smtClean="0"/>
              <a:t>‹#›</a:t>
            </a:fld>
            <a:endParaRPr lang="zh-TW" altLang="en-US"/>
          </a:p>
        </p:txBody>
      </p:sp>
    </p:spTree>
    <p:extLst>
      <p:ext uri="{BB962C8B-B14F-4D97-AF65-F5344CB8AC3E}">
        <p14:creationId xmlns:p14="http://schemas.microsoft.com/office/powerpoint/2010/main" val="3741185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EFBC111-D152-4A1D-B66C-C3A45B009F96}" type="datetimeFigureOut">
              <a:rPr lang="zh-TW" altLang="en-US" smtClean="0"/>
              <a:t>2014/4/18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A2CF66D-6FDE-4748-8267-C245813E16DC}" type="slidenum">
              <a:rPr lang="zh-TW" altLang="en-US" smtClean="0"/>
              <a:t>‹#›</a:t>
            </a:fld>
            <a:endParaRPr lang="zh-TW" altLang="en-US"/>
          </a:p>
        </p:txBody>
      </p:sp>
    </p:spTree>
    <p:extLst>
      <p:ext uri="{BB962C8B-B14F-4D97-AF65-F5344CB8AC3E}">
        <p14:creationId xmlns:p14="http://schemas.microsoft.com/office/powerpoint/2010/main" val="2838958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EFBC111-D152-4A1D-B66C-C3A45B009F96}" type="datetimeFigureOut">
              <a:rPr lang="zh-TW" altLang="en-US" smtClean="0"/>
              <a:t>2014/4/18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A2CF66D-6FDE-4748-8267-C245813E16DC}" type="slidenum">
              <a:rPr lang="zh-TW" altLang="en-US" smtClean="0"/>
              <a:t>‹#›</a:t>
            </a:fld>
            <a:endParaRPr lang="zh-TW" altLang="en-US"/>
          </a:p>
        </p:txBody>
      </p:sp>
    </p:spTree>
    <p:extLst>
      <p:ext uri="{BB962C8B-B14F-4D97-AF65-F5344CB8AC3E}">
        <p14:creationId xmlns:p14="http://schemas.microsoft.com/office/powerpoint/2010/main" val="291513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FBC111-D152-4A1D-B66C-C3A45B009F96}" type="datetimeFigureOut">
              <a:rPr lang="zh-TW" altLang="en-US" smtClean="0"/>
              <a:t>2014/4/18</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CF66D-6FDE-4748-8267-C245813E16DC}" type="slidenum">
              <a:rPr lang="zh-TW" altLang="en-US" smtClean="0"/>
              <a:t>‹#›</a:t>
            </a:fld>
            <a:endParaRPr lang="zh-TW" altLang="en-US"/>
          </a:p>
        </p:txBody>
      </p:sp>
    </p:spTree>
    <p:extLst>
      <p:ext uri="{BB962C8B-B14F-4D97-AF65-F5344CB8AC3E}">
        <p14:creationId xmlns:p14="http://schemas.microsoft.com/office/powerpoint/2010/main" val="3715289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image" Target="../media/image36.png"/><Relationship Id="rId3" Type="http://schemas.openxmlformats.org/officeDocument/2006/relationships/image" Target="../media/image26.wmf"/><Relationship Id="rId7" Type="http://schemas.openxmlformats.org/officeDocument/2006/relationships/image" Target="../media/image30.wmf"/><Relationship Id="rId12"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wmf"/><Relationship Id="rId11" Type="http://schemas.openxmlformats.org/officeDocument/2006/relationships/image" Target="../media/image34.wmf"/><Relationship Id="rId5" Type="http://schemas.openxmlformats.org/officeDocument/2006/relationships/image" Target="../media/image28.wmf"/><Relationship Id="rId10" Type="http://schemas.openxmlformats.org/officeDocument/2006/relationships/image" Target="../media/image33.wmf"/><Relationship Id="rId4" Type="http://schemas.openxmlformats.org/officeDocument/2006/relationships/image" Target="../media/image27.wmf"/><Relationship Id="rId9" Type="http://schemas.openxmlformats.org/officeDocument/2006/relationships/image" Target="../media/image32.wmf"/></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tw.wrs.yahoo.com/_ylt=A3eg8_nmExNLgm8Bq3t21gt./SIG=121tn9mq2/EXP=1259627878/**http%3A/avatar.19lou.com/m/3/1791/11581011.jpg" TargetMode="Externa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hyperlink" Target="http://tw.wrs.yahoo.com/_ylt=A3eg8_kWFBNLBg4AV9121gt./SIG=13edkhe3h/EXP=1259627926/**http%3A/www.oczw.com/d/file/yulepindao/joke/2008-01-20/e27bf82c6afa2e93526d323a819f6716.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http://www.avert.org/graphics/v1big.jpg"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tw.wrs.yahoo.com/_ylt=A3eg8_naDxNLsIIBnGJ21gt./SIG=136rvmkdf/EXP=1259626842/**http%3A/www.cycnet.com/encyclopedia/propagation/beastie/zqys/images/dongwu015p1.jpg"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tw.image.search.yahoo.com/images/view;_ylt=A8tUwJuGo2JQTH4Awvp21gt.;_ylu=X3oDMTBsNXNqYzdwBHNlYwNmcC10aHVtYnMEc2xrA2ltZw--?back=http%3A%2F%2Ftw.image.search.yahoo.com%2Fsearch%2Fimages%3Fp%3D%25E6%2580%25A7%25E5%25B7%25A5%25E4%25BD%259C%25E8%2580%2585%26n%3D30%26ei%3Dutf-8%26tab%3Dorganic%26ri%3D30&amp;w=455&amp;h=640&amp;imgurl=farm2.staticflickr.com%2F1136%2F1190902377_5124322348_z.jpg%3Fzz%3D1&amp;rurl=http%3A%2F%2Fwww.flickr.com%2Fphotos%2Fchoilevis%2F1190902377%2F&amp;size=118.7+KB&amp;name=MOVIE+%E6%80%A7%E5%B7%A5%E4%BD%9C%E8%80%85%E5%8D%81%E6%97%A5%E8%AB%87+Whipsers+And+Moans+%7C+Flickr+-+Photo+...&amp;p=%E6%80%A7%E5%B7%A5%E4%BD%9C%E8%80%85&amp;oid=034743d451568f3f08b1bf29aa8b8179&amp;fr2=&amp;fr=&amp;tt=MOVIE%2B%25E6%2580%25A7%25E5%25B7%25A5%25E4%25BD%259C%25E8%2580%2585%25E5%258D%2581%25E6%2597%25A5%25E8%25AB%2587%2BWhipsers%2BAnd%2BMoans%2B%257C%2BFlickr%2B-%2BPhoto%2B...&amp;b=0&amp;ni=30&amp;no=1&amp;ts=&amp;tab=organic&amp;sigr=11i3l0e2c&amp;sigb=13lod4n4m&amp;sigi=11srdp25u&amp;.crumb=wzttu9.lQKo"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oleObject" Target="../embeddings/oleObject1.bin"/><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tw.wrs.yahoo.com/_ylt=A3eg8_eYGBNLkNUAQIN21gt./SIG=13gandf52/EXP=1259629080/**http%3A/www.cedarfund.org/tchi/publications/newsletter/2004/05-103/images/103-p05-250x266.jpg"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tw.wrs.yahoo.com/_ylt=A3eg8_j.GBNL1aMASuR21gt./SIG=170ps84fb/EXP=1259629182/**http%3A/www.sxpfxb.com/Uploads/lxtp/%25E8%2589%25BE%25E6%25BB%258B%25E7%2597%2585%25E6%2582%25A3%25E8%2580%2585%25E8%25B6%25B3%25E9%2583%25A8%25E7%259A%25AE%25E8%2582%25A4%25E7%2597%2585%25E5%258F%2598.bmp" TargetMode="Externa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288" y="188913"/>
            <a:ext cx="7467600" cy="1143000"/>
          </a:xfrm>
        </p:spPr>
        <p:txBody>
          <a:bodyPr>
            <a:noAutofit/>
          </a:bodyPr>
          <a:lstStyle/>
          <a:p>
            <a:pPr>
              <a:defRPr/>
            </a:pPr>
            <a:r>
              <a:rPr lang="zh-TW" altLang="en-US" sz="2800" b="1" dirty="0" smtClean="0">
                <a:solidFill>
                  <a:srgbClr val="FF0000"/>
                </a:solidFill>
                <a:latin typeface="標楷體" pitchFamily="65" charset="-120"/>
                <a:ea typeface="標楷體" pitchFamily="65" charset="-120"/>
              </a:rPr>
              <a:t>★請動手將題目、答案抄在習作第</a:t>
            </a:r>
            <a:r>
              <a:rPr lang="en-US" altLang="zh-TW" sz="4400" b="1" dirty="0" smtClean="0">
                <a:solidFill>
                  <a:srgbClr val="FF0000"/>
                </a:solidFill>
                <a:latin typeface="標楷體" pitchFamily="65" charset="-120"/>
                <a:ea typeface="標楷體" pitchFamily="65" charset="-120"/>
              </a:rPr>
              <a:t>26</a:t>
            </a:r>
            <a:r>
              <a:rPr lang="zh-TW" altLang="en-US" sz="4400" b="1" dirty="0" smtClean="0">
                <a:solidFill>
                  <a:srgbClr val="FF0000"/>
                </a:solidFill>
                <a:latin typeface="標楷體" pitchFamily="65" charset="-120"/>
                <a:ea typeface="標楷體" pitchFamily="65" charset="-120"/>
              </a:rPr>
              <a:t>頁</a:t>
            </a:r>
            <a:r>
              <a:rPr lang="zh-TW" altLang="en-US" sz="2800" b="1" dirty="0" smtClean="0">
                <a:solidFill>
                  <a:srgbClr val="FF0000"/>
                </a:solidFill>
                <a:latin typeface="標楷體" pitchFamily="65" charset="-120"/>
                <a:ea typeface="標楷體" pitchFamily="65" charset="-120"/>
              </a:rPr>
              <a:t>的</a:t>
            </a:r>
            <a:r>
              <a:rPr lang="en-US" altLang="zh-TW" sz="2800" b="1" dirty="0" smtClean="0">
                <a:solidFill>
                  <a:srgbClr val="FF0000"/>
                </a:solidFill>
                <a:latin typeface="標楷體" pitchFamily="65" charset="-120"/>
                <a:ea typeface="標楷體" pitchFamily="65" charset="-120"/>
              </a:rPr>
              <a:t/>
            </a:r>
            <a:br>
              <a:rPr lang="en-US" altLang="zh-TW" sz="2800" b="1" dirty="0" smtClean="0">
                <a:solidFill>
                  <a:srgbClr val="FF0000"/>
                </a:solidFill>
                <a:latin typeface="標楷體" pitchFamily="65" charset="-120"/>
                <a:ea typeface="標楷體" pitchFamily="65" charset="-120"/>
              </a:rPr>
            </a:br>
            <a:r>
              <a:rPr lang="zh-TW" altLang="en-US" sz="2800" b="1" dirty="0" smtClean="0">
                <a:solidFill>
                  <a:srgbClr val="FF0000"/>
                </a:solidFill>
                <a:latin typeface="標楷體" pitchFamily="65" charset="-120"/>
                <a:ea typeface="標楷體" pitchFamily="65" charset="-120"/>
              </a:rPr>
              <a:t>空白處，有交才有分唷（一題</a:t>
            </a:r>
            <a:r>
              <a:rPr lang="en-US" altLang="zh-TW" sz="2800" b="1" dirty="0" smtClean="0">
                <a:solidFill>
                  <a:srgbClr val="007DDA"/>
                </a:solidFill>
                <a:effectLst>
                  <a:outerShdw blurRad="38100" dist="38100" dir="2700000" algn="tl">
                    <a:srgbClr val="000000">
                      <a:alpha val="43137"/>
                    </a:srgbClr>
                  </a:outerShdw>
                </a:effectLst>
                <a:latin typeface="標楷體" pitchFamily="65" charset="-120"/>
                <a:ea typeface="標楷體" pitchFamily="65" charset="-120"/>
              </a:rPr>
              <a:t>25</a:t>
            </a:r>
            <a:r>
              <a:rPr lang="zh-TW" altLang="en-US" sz="2800" b="1" dirty="0" smtClean="0">
                <a:solidFill>
                  <a:srgbClr val="FF0000"/>
                </a:solidFill>
                <a:latin typeface="標楷體" pitchFamily="65" charset="-120"/>
                <a:ea typeface="標楷體" pitchFamily="65" charset="-120"/>
              </a:rPr>
              <a:t>分）</a:t>
            </a:r>
            <a:endParaRPr lang="zh-TW" altLang="en-US" sz="2800" b="1" dirty="0">
              <a:solidFill>
                <a:srgbClr val="FF0000"/>
              </a:solidFill>
              <a:latin typeface="標楷體" pitchFamily="65" charset="-120"/>
              <a:ea typeface="標楷體" pitchFamily="65" charset="-120"/>
            </a:endParaRPr>
          </a:p>
        </p:txBody>
      </p:sp>
      <p:sp>
        <p:nvSpPr>
          <p:cNvPr id="93187" name="內容版面配置區 2"/>
          <p:cNvSpPr>
            <a:spLocks noGrp="1"/>
          </p:cNvSpPr>
          <p:nvPr>
            <p:ph sz="quarter" idx="1"/>
          </p:nvPr>
        </p:nvSpPr>
        <p:spPr>
          <a:xfrm>
            <a:off x="601663" y="1600200"/>
            <a:ext cx="8218487" cy="5257800"/>
          </a:xfrm>
        </p:spPr>
        <p:txBody>
          <a:bodyPr/>
          <a:lstStyle/>
          <a:p>
            <a:pPr>
              <a:buFont typeface="Wingdings" pitchFamily="2" charset="2"/>
              <a:buNone/>
            </a:pPr>
            <a:r>
              <a:rPr lang="en-US" altLang="zh-TW" sz="3200" smtClean="0">
                <a:latin typeface="標楷體" pitchFamily="65" charset="-120"/>
                <a:ea typeface="標楷體" pitchFamily="65" charset="-120"/>
              </a:rPr>
              <a:t>1.(</a:t>
            </a:r>
            <a:r>
              <a:rPr lang="zh-TW" altLang="en-US" sz="3200" smtClean="0">
                <a:latin typeface="標楷體" pitchFamily="65" charset="-120"/>
                <a:ea typeface="標楷體" pitchFamily="65" charset="-120"/>
              </a:rPr>
              <a:t>  ）跟愛滋病患握手、擁抱、談話等， </a:t>
            </a:r>
            <a:endParaRPr lang="en-US" altLang="zh-TW" sz="3200" smtClean="0">
              <a:latin typeface="標楷體" pitchFamily="65" charset="-120"/>
              <a:ea typeface="標楷體" pitchFamily="65" charset="-120"/>
            </a:endParaRPr>
          </a:p>
          <a:p>
            <a:pPr>
              <a:buFont typeface="Wingdings" pitchFamily="2" charset="2"/>
              <a:buNone/>
            </a:pPr>
            <a:r>
              <a:rPr lang="zh-TW" altLang="en-US" sz="3200" smtClean="0">
                <a:latin typeface="標楷體" pitchFamily="65" charset="-120"/>
                <a:ea typeface="標楷體" pitchFamily="65" charset="-120"/>
              </a:rPr>
              <a:t>       則有罹患愛滋病的危險。</a:t>
            </a:r>
            <a:endParaRPr lang="en-US" altLang="zh-TW" sz="3200" smtClean="0">
              <a:latin typeface="標楷體" pitchFamily="65" charset="-120"/>
              <a:ea typeface="標楷體" pitchFamily="65" charset="-120"/>
            </a:endParaRPr>
          </a:p>
          <a:p>
            <a:endParaRPr lang="en-US" altLang="zh-TW" sz="1400" smtClean="0">
              <a:latin typeface="標楷體" pitchFamily="65" charset="-120"/>
              <a:ea typeface="標楷體" pitchFamily="65" charset="-120"/>
            </a:endParaRPr>
          </a:p>
          <a:p>
            <a:pPr>
              <a:buFont typeface="Wingdings" pitchFamily="2" charset="2"/>
              <a:buNone/>
            </a:pPr>
            <a:r>
              <a:rPr lang="en-US" altLang="zh-TW" sz="3200" smtClean="0">
                <a:latin typeface="標楷體" pitchFamily="65" charset="-120"/>
                <a:ea typeface="標楷體" pitchFamily="65" charset="-120"/>
              </a:rPr>
              <a:t>2.(</a:t>
            </a:r>
            <a:r>
              <a:rPr lang="zh-TW" altLang="en-US" sz="3200" smtClean="0">
                <a:latin typeface="標楷體" pitchFamily="65" charset="-120"/>
                <a:ea typeface="標楷體" pitchFamily="65" charset="-120"/>
              </a:rPr>
              <a:t>  </a:t>
            </a:r>
            <a:r>
              <a:rPr lang="en-US" altLang="zh-TW" sz="3200" smtClean="0">
                <a:latin typeface="標楷體" pitchFamily="65" charset="-120"/>
                <a:ea typeface="標楷體" pitchFamily="65" charset="-120"/>
              </a:rPr>
              <a:t>)</a:t>
            </a:r>
            <a:r>
              <a:rPr lang="zh-TW" altLang="en-US" sz="3200" smtClean="0"/>
              <a:t> </a:t>
            </a:r>
            <a:r>
              <a:rPr lang="zh-TW" altLang="en-US" sz="3200" smtClean="0">
                <a:latin typeface="標楷體" pitchFamily="65" charset="-120"/>
                <a:ea typeface="標楷體" pitchFamily="65" charset="-120"/>
              </a:rPr>
              <a:t>愛滋病毒不會經由如蚊、蠅、昆蟲</a:t>
            </a:r>
            <a:endParaRPr lang="en-US" altLang="zh-TW" sz="3200" smtClean="0">
              <a:latin typeface="標楷體" pitchFamily="65" charset="-120"/>
              <a:ea typeface="標楷體" pitchFamily="65" charset="-120"/>
            </a:endParaRPr>
          </a:p>
          <a:p>
            <a:pPr>
              <a:buFont typeface="Wingdings" pitchFamily="2" charset="2"/>
              <a:buNone/>
            </a:pPr>
            <a:r>
              <a:rPr lang="zh-TW" altLang="en-US" sz="3200" smtClean="0">
                <a:latin typeface="標楷體" pitchFamily="65" charset="-120"/>
                <a:ea typeface="標楷體" pitchFamily="65" charset="-120"/>
              </a:rPr>
              <a:t>       等中間媒介傳染。</a:t>
            </a:r>
            <a:endParaRPr lang="en-US" altLang="zh-TW" sz="3200" smtClean="0">
              <a:latin typeface="標楷體" pitchFamily="65" charset="-120"/>
              <a:ea typeface="標楷體" pitchFamily="65" charset="-120"/>
            </a:endParaRPr>
          </a:p>
          <a:p>
            <a:endParaRPr lang="en-US" altLang="zh-TW" sz="1400" smtClean="0">
              <a:latin typeface="標楷體" pitchFamily="65" charset="-120"/>
              <a:ea typeface="標楷體" pitchFamily="65" charset="-120"/>
            </a:endParaRPr>
          </a:p>
          <a:p>
            <a:pPr>
              <a:buFont typeface="Wingdings" pitchFamily="2" charset="2"/>
              <a:buNone/>
            </a:pPr>
            <a:r>
              <a:rPr lang="en-US" altLang="zh-TW" sz="3200" smtClean="0">
                <a:latin typeface="標楷體" pitchFamily="65" charset="-120"/>
                <a:ea typeface="標楷體" pitchFamily="65" charset="-120"/>
              </a:rPr>
              <a:t>3.</a:t>
            </a:r>
            <a:r>
              <a:rPr lang="zh-TW" altLang="en-US" sz="3200" smtClean="0">
                <a:latin typeface="標楷體" pitchFamily="65" charset="-120"/>
                <a:ea typeface="標楷體" pitchFamily="65" charset="-120"/>
              </a:rPr>
              <a:t>感染愛滋病的</a:t>
            </a:r>
            <a:r>
              <a:rPr lang="zh-TW" altLang="en-US" sz="3200" b="1" u="sng" smtClean="0">
                <a:solidFill>
                  <a:srgbClr val="FF0066"/>
                </a:solidFill>
                <a:latin typeface="標楷體" pitchFamily="65" charset="-120"/>
                <a:ea typeface="標楷體" pitchFamily="65" charset="-120"/>
              </a:rPr>
              <a:t>途徑</a:t>
            </a:r>
            <a:r>
              <a:rPr lang="zh-TW" altLang="en-US" sz="3200" smtClean="0">
                <a:latin typeface="標楷體" pitchFamily="65" charset="-120"/>
                <a:ea typeface="標楷體" pitchFamily="65" charset="-120"/>
              </a:rPr>
              <a:t>有哪些？</a:t>
            </a:r>
            <a:r>
              <a:rPr lang="zh-TW" altLang="en-US" sz="2800" b="1" smtClean="0">
                <a:latin typeface="標楷體" pitchFamily="65" charset="-120"/>
                <a:ea typeface="標楷體" pitchFamily="65" charset="-120"/>
              </a:rPr>
              <a:t>（</a:t>
            </a:r>
            <a:r>
              <a:rPr lang="en-US" altLang="zh-TW" sz="2800" b="1" smtClean="0">
                <a:latin typeface="標楷體" pitchFamily="65" charset="-120"/>
                <a:ea typeface="標楷體" pitchFamily="65" charset="-120"/>
              </a:rPr>
              <a:t>3</a:t>
            </a:r>
            <a:r>
              <a:rPr lang="zh-TW" altLang="en-US" sz="2800" b="1" smtClean="0">
                <a:latin typeface="標楷體" pitchFamily="65" charset="-120"/>
                <a:ea typeface="標楷體" pitchFamily="65" charset="-120"/>
              </a:rPr>
              <a:t>個）</a:t>
            </a:r>
            <a:endParaRPr lang="en-US" altLang="zh-TW" sz="2800" b="1" smtClean="0">
              <a:latin typeface="標楷體" pitchFamily="65" charset="-120"/>
              <a:ea typeface="標楷體" pitchFamily="65" charset="-120"/>
            </a:endParaRPr>
          </a:p>
          <a:p>
            <a:endParaRPr lang="en-US" altLang="zh-TW" sz="3200" smtClean="0">
              <a:latin typeface="標楷體" pitchFamily="65" charset="-120"/>
              <a:ea typeface="標楷體" pitchFamily="65" charset="-120"/>
            </a:endParaRPr>
          </a:p>
          <a:p>
            <a:pPr>
              <a:buFont typeface="Wingdings" pitchFamily="2" charset="2"/>
              <a:buNone/>
            </a:pPr>
            <a:r>
              <a:rPr lang="en-US" altLang="zh-TW" sz="3200" smtClean="0">
                <a:latin typeface="標楷體" pitchFamily="65" charset="-120"/>
                <a:ea typeface="標楷體" pitchFamily="65" charset="-120"/>
              </a:rPr>
              <a:t>4.</a:t>
            </a:r>
            <a:r>
              <a:rPr lang="zh-TW" altLang="en-US" sz="3200" b="1" u="sng" smtClean="0">
                <a:solidFill>
                  <a:srgbClr val="FF0066"/>
                </a:solidFill>
                <a:latin typeface="標楷體" pitchFamily="65" charset="-120"/>
                <a:ea typeface="標楷體" pitchFamily="65" charset="-120"/>
              </a:rPr>
              <a:t>哪些人</a:t>
            </a:r>
            <a:r>
              <a:rPr lang="zh-TW" altLang="en-US" sz="3200" smtClean="0">
                <a:latin typeface="標楷體" pitchFamily="65" charset="-120"/>
                <a:ea typeface="標楷體" pitchFamily="65" charset="-120"/>
              </a:rPr>
              <a:t>比較容易感染愛滋病？</a:t>
            </a:r>
            <a:r>
              <a:rPr lang="zh-TW" altLang="en-US" sz="2800" b="1" smtClean="0">
                <a:latin typeface="標楷體" pitchFamily="65" charset="-120"/>
                <a:ea typeface="標楷體" pitchFamily="65" charset="-120"/>
              </a:rPr>
              <a:t>（至少</a:t>
            </a:r>
            <a:r>
              <a:rPr lang="en-US" altLang="zh-TW" sz="2800" b="1" smtClean="0">
                <a:latin typeface="標楷體" pitchFamily="65" charset="-120"/>
                <a:ea typeface="標楷體" pitchFamily="65" charset="-120"/>
              </a:rPr>
              <a:t>4</a:t>
            </a:r>
            <a:r>
              <a:rPr lang="zh-TW" altLang="en-US" sz="2800" b="1" smtClean="0">
                <a:latin typeface="標楷體" pitchFamily="65" charset="-120"/>
                <a:ea typeface="標楷體" pitchFamily="65" charset="-120"/>
              </a:rPr>
              <a:t>個）</a:t>
            </a:r>
            <a:endParaRPr lang="en-US" altLang="zh-TW" sz="2800" b="1" smtClean="0">
              <a:latin typeface="標楷體" pitchFamily="65" charset="-120"/>
              <a:ea typeface="標楷體" pitchFamily="65" charset="-120"/>
            </a:endParaRPr>
          </a:p>
          <a:p>
            <a:pPr>
              <a:buFont typeface="Wingdings" pitchFamily="2" charset="2"/>
              <a:buNone/>
            </a:pPr>
            <a:endParaRPr lang="en-US" altLang="zh-TW" sz="3200" smtClean="0">
              <a:latin typeface="標楷體" pitchFamily="65" charset="-120"/>
              <a:ea typeface="標楷體" pitchFamily="65" charset="-120"/>
            </a:endParaRPr>
          </a:p>
        </p:txBody>
      </p:sp>
      <p:pic>
        <p:nvPicPr>
          <p:cNvPr id="93188" name="Picture 4" descr="C:\Documents and Settings\JOJO\Local Settings\Temporary Internet Files\Content.IE5\3HVHZDF6\MM900303364[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9525" y="115888"/>
            <a:ext cx="1550988"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3636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SAFE SEX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350" y="2636838"/>
            <a:ext cx="2814638"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79" name="Picture 3" descr="SAFE SEX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263" y="2636838"/>
            <a:ext cx="2913062"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4"/>
          <p:cNvSpPr txBox="1">
            <a:spLocks noChangeArrowheads="1"/>
          </p:cNvSpPr>
          <p:nvPr/>
        </p:nvSpPr>
        <p:spPr bwMode="auto">
          <a:xfrm>
            <a:off x="755650" y="549275"/>
            <a:ext cx="8137525" cy="708025"/>
          </a:xfrm>
          <a:prstGeom prst="rect">
            <a:avLst/>
          </a:prstGeom>
          <a:noFill/>
          <a:ln>
            <a:noFill/>
          </a:ln>
          <a:extLst/>
        </p:spPr>
        <p:txBody>
          <a:bodyPr>
            <a:spAutoFit/>
          </a:bodyPr>
          <a:lstStyle>
            <a:lvl1pPr eaLnBrk="0" hangingPunct="0">
              <a:defRPr kumimoji="1" sz="4000">
                <a:solidFill>
                  <a:srgbClr val="0000CC"/>
                </a:solidFill>
                <a:latin typeface="Arial" charset="0"/>
                <a:ea typeface="華康儷金黑" pitchFamily="49" charset="-120"/>
              </a:defRPr>
            </a:lvl1pPr>
            <a:lvl2pPr marL="742950" indent="-285750" eaLnBrk="0" hangingPunct="0">
              <a:defRPr kumimoji="1" sz="4000">
                <a:solidFill>
                  <a:srgbClr val="0000CC"/>
                </a:solidFill>
                <a:latin typeface="Arial" charset="0"/>
                <a:ea typeface="華康儷金黑" pitchFamily="49" charset="-120"/>
              </a:defRPr>
            </a:lvl2pPr>
            <a:lvl3pPr marL="1143000" indent="-228600" eaLnBrk="0" hangingPunct="0">
              <a:defRPr kumimoji="1" sz="4000">
                <a:solidFill>
                  <a:srgbClr val="0000CC"/>
                </a:solidFill>
                <a:latin typeface="Arial" charset="0"/>
                <a:ea typeface="華康儷金黑" pitchFamily="49" charset="-120"/>
              </a:defRPr>
            </a:lvl3pPr>
            <a:lvl4pPr marL="1600200" indent="-228600" eaLnBrk="0" hangingPunct="0">
              <a:defRPr kumimoji="1" sz="4000">
                <a:solidFill>
                  <a:srgbClr val="0000CC"/>
                </a:solidFill>
                <a:latin typeface="Arial" charset="0"/>
                <a:ea typeface="華康儷金黑" pitchFamily="49" charset="-120"/>
              </a:defRPr>
            </a:lvl4pPr>
            <a:lvl5pPr marL="2057400" indent="-228600" eaLnBrk="0" hangingPunct="0">
              <a:defRPr kumimoji="1" sz="4000">
                <a:solidFill>
                  <a:srgbClr val="0000CC"/>
                </a:solidFill>
                <a:latin typeface="Arial" charset="0"/>
                <a:ea typeface="華康儷金黑" pitchFamily="49" charset="-120"/>
              </a:defRPr>
            </a:lvl5pPr>
            <a:lvl6pPr marL="2514600" indent="-228600" algn="ctr" eaLnBrk="0" fontAlgn="base" hangingPunct="0">
              <a:spcBef>
                <a:spcPct val="0"/>
              </a:spcBef>
              <a:spcAft>
                <a:spcPct val="0"/>
              </a:spcAft>
              <a:defRPr kumimoji="1" sz="4000">
                <a:solidFill>
                  <a:srgbClr val="0000CC"/>
                </a:solidFill>
                <a:latin typeface="Arial" charset="0"/>
                <a:ea typeface="華康儷金黑" pitchFamily="49" charset="-120"/>
              </a:defRPr>
            </a:lvl6pPr>
            <a:lvl7pPr marL="2971800" indent="-228600" algn="ctr" eaLnBrk="0" fontAlgn="base" hangingPunct="0">
              <a:spcBef>
                <a:spcPct val="0"/>
              </a:spcBef>
              <a:spcAft>
                <a:spcPct val="0"/>
              </a:spcAft>
              <a:defRPr kumimoji="1" sz="4000">
                <a:solidFill>
                  <a:srgbClr val="0000CC"/>
                </a:solidFill>
                <a:latin typeface="Arial" charset="0"/>
                <a:ea typeface="華康儷金黑" pitchFamily="49" charset="-120"/>
              </a:defRPr>
            </a:lvl7pPr>
            <a:lvl8pPr marL="3429000" indent="-228600" algn="ctr" eaLnBrk="0" fontAlgn="base" hangingPunct="0">
              <a:spcBef>
                <a:spcPct val="0"/>
              </a:spcBef>
              <a:spcAft>
                <a:spcPct val="0"/>
              </a:spcAft>
              <a:defRPr kumimoji="1" sz="4000">
                <a:solidFill>
                  <a:srgbClr val="0000CC"/>
                </a:solidFill>
                <a:latin typeface="Arial" charset="0"/>
                <a:ea typeface="華康儷金黑" pitchFamily="49" charset="-120"/>
              </a:defRPr>
            </a:lvl8pPr>
            <a:lvl9pPr marL="3886200" indent="-228600" algn="ctr" eaLnBrk="0" fontAlgn="base" hangingPunct="0">
              <a:spcBef>
                <a:spcPct val="0"/>
              </a:spcBef>
              <a:spcAft>
                <a:spcPct val="0"/>
              </a:spcAft>
              <a:defRPr kumimoji="1" sz="4000">
                <a:solidFill>
                  <a:srgbClr val="0000CC"/>
                </a:solidFill>
                <a:latin typeface="Arial" charset="0"/>
                <a:ea typeface="華康儷金黑" pitchFamily="49" charset="-120"/>
              </a:defRPr>
            </a:lvl9pPr>
          </a:lstStyle>
          <a:p>
            <a:pPr eaLnBrk="1" hangingPunct="1">
              <a:spcBef>
                <a:spcPct val="50000"/>
              </a:spcBef>
              <a:defRPr/>
            </a:pPr>
            <a:r>
              <a:rPr lang="zh-TW" altLang="en-US" dirty="0">
                <a:solidFill>
                  <a:schemeClr val="tx1"/>
                </a:solidFill>
                <a:latin typeface="+mj-ea"/>
                <a:ea typeface="+mj-ea"/>
              </a:rPr>
              <a:t>莎麗和麥克昨晚發生性行為</a:t>
            </a:r>
            <a:r>
              <a:rPr lang="en-US" altLang="zh-TW" dirty="0" smtClean="0">
                <a:solidFill>
                  <a:schemeClr val="tx1"/>
                </a:solidFill>
                <a:latin typeface="+mj-ea"/>
                <a:ea typeface="+mj-ea"/>
              </a:rPr>
              <a:t>—</a:t>
            </a:r>
          </a:p>
        </p:txBody>
      </p:sp>
      <p:sp>
        <p:nvSpPr>
          <p:cNvPr id="101381" name="投影片編號版面配置區 1"/>
          <p:cNvSpPr>
            <a:spLocks noGrp="1"/>
          </p:cNvSpPr>
          <p:nvPr>
            <p:ph type="sldNum" sz="quarter" idx="12"/>
          </p:nvPr>
        </p:nvSpPr>
        <p:spPr bwMode="auto">
          <a:xfrm>
            <a:off x="7239000" y="6022975"/>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4C2AB187-A1B6-45C3-BF6B-F4BEF8932B33}" type="slidenum">
              <a:rPr kumimoji="0" lang="en-US" altLang="zh-TW" smtClean="0">
                <a:solidFill>
                  <a:schemeClr val="tx2"/>
                </a:solidFill>
              </a:rPr>
              <a:pPr eaLnBrk="1" hangingPunct="1"/>
              <a:t>10</a:t>
            </a:fld>
            <a:endParaRPr kumimoji="0" lang="en-US" altLang="zh-TW" smtClean="0">
              <a:solidFill>
                <a:schemeClr val="tx2"/>
              </a:solidFill>
            </a:endParaRPr>
          </a:p>
        </p:txBody>
      </p:sp>
    </p:spTree>
    <p:extLst>
      <p:ext uri="{BB962C8B-B14F-4D97-AF65-F5344CB8AC3E}">
        <p14:creationId xmlns:p14="http://schemas.microsoft.com/office/powerpoint/2010/main" val="337261286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SAFE SEX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250"/>
            <a:ext cx="9144000" cy="50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3"/>
          <p:cNvSpPr txBox="1">
            <a:spLocks noChangeArrowheads="1"/>
          </p:cNvSpPr>
          <p:nvPr/>
        </p:nvSpPr>
        <p:spPr bwMode="auto">
          <a:xfrm>
            <a:off x="2339975" y="5589588"/>
            <a:ext cx="5832475" cy="641350"/>
          </a:xfrm>
          <a:prstGeom prst="rect">
            <a:avLst/>
          </a:prstGeom>
          <a:noFill/>
          <a:ln>
            <a:noFill/>
          </a:ln>
          <a:extLst/>
        </p:spPr>
        <p:txBody>
          <a:bodyPr>
            <a:spAutoFit/>
          </a:bodyPr>
          <a:lstStyle>
            <a:lvl1pPr eaLnBrk="0" hangingPunct="0">
              <a:defRPr kumimoji="1" sz="4000">
                <a:solidFill>
                  <a:srgbClr val="0000CC"/>
                </a:solidFill>
                <a:latin typeface="Arial" charset="0"/>
                <a:ea typeface="華康儷金黑" pitchFamily="49" charset="-120"/>
              </a:defRPr>
            </a:lvl1pPr>
            <a:lvl2pPr marL="742950" indent="-285750" eaLnBrk="0" hangingPunct="0">
              <a:defRPr kumimoji="1" sz="4000">
                <a:solidFill>
                  <a:srgbClr val="0000CC"/>
                </a:solidFill>
                <a:latin typeface="Arial" charset="0"/>
                <a:ea typeface="華康儷金黑" pitchFamily="49" charset="-120"/>
              </a:defRPr>
            </a:lvl2pPr>
            <a:lvl3pPr marL="1143000" indent="-228600" eaLnBrk="0" hangingPunct="0">
              <a:defRPr kumimoji="1" sz="4000">
                <a:solidFill>
                  <a:srgbClr val="0000CC"/>
                </a:solidFill>
                <a:latin typeface="Arial" charset="0"/>
                <a:ea typeface="華康儷金黑" pitchFamily="49" charset="-120"/>
              </a:defRPr>
            </a:lvl3pPr>
            <a:lvl4pPr marL="1600200" indent="-228600" eaLnBrk="0" hangingPunct="0">
              <a:defRPr kumimoji="1" sz="4000">
                <a:solidFill>
                  <a:srgbClr val="0000CC"/>
                </a:solidFill>
                <a:latin typeface="Arial" charset="0"/>
                <a:ea typeface="華康儷金黑" pitchFamily="49" charset="-120"/>
              </a:defRPr>
            </a:lvl4pPr>
            <a:lvl5pPr marL="2057400" indent="-228600" eaLnBrk="0" hangingPunct="0">
              <a:defRPr kumimoji="1" sz="4000">
                <a:solidFill>
                  <a:srgbClr val="0000CC"/>
                </a:solidFill>
                <a:latin typeface="Arial" charset="0"/>
                <a:ea typeface="華康儷金黑" pitchFamily="49" charset="-120"/>
              </a:defRPr>
            </a:lvl5pPr>
            <a:lvl6pPr marL="2514600" indent="-228600" algn="ctr" eaLnBrk="0" fontAlgn="base" hangingPunct="0">
              <a:spcBef>
                <a:spcPct val="0"/>
              </a:spcBef>
              <a:spcAft>
                <a:spcPct val="0"/>
              </a:spcAft>
              <a:defRPr kumimoji="1" sz="4000">
                <a:solidFill>
                  <a:srgbClr val="0000CC"/>
                </a:solidFill>
                <a:latin typeface="Arial" charset="0"/>
                <a:ea typeface="華康儷金黑" pitchFamily="49" charset="-120"/>
              </a:defRPr>
            </a:lvl6pPr>
            <a:lvl7pPr marL="2971800" indent="-228600" algn="ctr" eaLnBrk="0" fontAlgn="base" hangingPunct="0">
              <a:spcBef>
                <a:spcPct val="0"/>
              </a:spcBef>
              <a:spcAft>
                <a:spcPct val="0"/>
              </a:spcAft>
              <a:defRPr kumimoji="1" sz="4000">
                <a:solidFill>
                  <a:srgbClr val="0000CC"/>
                </a:solidFill>
                <a:latin typeface="Arial" charset="0"/>
                <a:ea typeface="華康儷金黑" pitchFamily="49" charset="-120"/>
              </a:defRPr>
            </a:lvl7pPr>
            <a:lvl8pPr marL="3429000" indent="-228600" algn="ctr" eaLnBrk="0" fontAlgn="base" hangingPunct="0">
              <a:spcBef>
                <a:spcPct val="0"/>
              </a:spcBef>
              <a:spcAft>
                <a:spcPct val="0"/>
              </a:spcAft>
              <a:defRPr kumimoji="1" sz="4000">
                <a:solidFill>
                  <a:srgbClr val="0000CC"/>
                </a:solidFill>
                <a:latin typeface="Arial" charset="0"/>
                <a:ea typeface="華康儷金黑" pitchFamily="49" charset="-120"/>
              </a:defRPr>
            </a:lvl8pPr>
            <a:lvl9pPr marL="3886200" indent="-228600" algn="ctr" eaLnBrk="0" fontAlgn="base" hangingPunct="0">
              <a:spcBef>
                <a:spcPct val="0"/>
              </a:spcBef>
              <a:spcAft>
                <a:spcPct val="0"/>
              </a:spcAft>
              <a:defRPr kumimoji="1" sz="4000">
                <a:solidFill>
                  <a:srgbClr val="0000CC"/>
                </a:solidFill>
                <a:latin typeface="Arial" charset="0"/>
                <a:ea typeface="華康儷金黑" pitchFamily="49" charset="-120"/>
              </a:defRPr>
            </a:lvl9pPr>
          </a:lstStyle>
          <a:p>
            <a:pPr eaLnBrk="1" hangingPunct="1">
              <a:spcBef>
                <a:spcPct val="50000"/>
              </a:spcBef>
              <a:defRPr/>
            </a:pPr>
            <a:r>
              <a:rPr lang="zh-TW" altLang="en-US" sz="3600" dirty="0" smtClean="0">
                <a:solidFill>
                  <a:schemeClr val="tx1"/>
                </a:solidFill>
                <a:latin typeface="+mj-ea"/>
                <a:ea typeface="+mj-ea"/>
              </a:rPr>
              <a:t>然而，誰沒有過去呢？</a:t>
            </a:r>
            <a:endParaRPr lang="en-US" altLang="zh-TW" sz="3600" dirty="0">
              <a:solidFill>
                <a:schemeClr val="tx1"/>
              </a:solidFill>
              <a:latin typeface="+mj-ea"/>
              <a:ea typeface="+mj-ea"/>
            </a:endParaRPr>
          </a:p>
        </p:txBody>
      </p:sp>
      <p:sp>
        <p:nvSpPr>
          <p:cNvPr id="102404" name="投影片編號版面配置區 1"/>
          <p:cNvSpPr>
            <a:spLocks noGrp="1"/>
          </p:cNvSpPr>
          <p:nvPr>
            <p:ph type="sldNum" sz="quarter" idx="12"/>
          </p:nvPr>
        </p:nvSpPr>
        <p:spPr bwMode="auto">
          <a:xfrm>
            <a:off x="7239000" y="6092825"/>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42BE14F2-BD49-4AEF-8CCB-38B5AE9AA83C}" type="slidenum">
              <a:rPr kumimoji="0" lang="en-US" altLang="zh-TW" smtClean="0">
                <a:solidFill>
                  <a:schemeClr val="tx2"/>
                </a:solidFill>
              </a:rPr>
              <a:pPr eaLnBrk="1" hangingPunct="1"/>
              <a:t>11</a:t>
            </a:fld>
            <a:endParaRPr kumimoji="0" lang="en-US" altLang="zh-TW" smtClean="0">
              <a:solidFill>
                <a:schemeClr val="tx2"/>
              </a:solidFill>
            </a:endParaRPr>
          </a:p>
        </p:txBody>
      </p:sp>
    </p:spTree>
    <p:extLst>
      <p:ext uri="{BB962C8B-B14F-4D97-AF65-F5344CB8AC3E}">
        <p14:creationId xmlns:p14="http://schemas.microsoft.com/office/powerpoint/2010/main" val="129366815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SAFE SEX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2413"/>
            <a:ext cx="9144000"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3"/>
          <p:cNvSpPr txBox="1">
            <a:spLocks noChangeArrowheads="1"/>
          </p:cNvSpPr>
          <p:nvPr/>
        </p:nvSpPr>
        <p:spPr bwMode="auto">
          <a:xfrm>
            <a:off x="1979613" y="5619750"/>
            <a:ext cx="7056437" cy="646113"/>
          </a:xfrm>
          <a:prstGeom prst="rect">
            <a:avLst/>
          </a:prstGeom>
          <a:noFill/>
          <a:ln>
            <a:noFill/>
          </a:ln>
          <a:extLst/>
        </p:spPr>
        <p:txBody>
          <a:bodyPr>
            <a:spAutoFit/>
          </a:bodyPr>
          <a:lstStyle>
            <a:lvl1pPr eaLnBrk="0" hangingPunct="0">
              <a:defRPr kumimoji="1" sz="4000">
                <a:solidFill>
                  <a:srgbClr val="0000CC"/>
                </a:solidFill>
                <a:latin typeface="Arial" charset="0"/>
                <a:ea typeface="華康儷金黑" pitchFamily="49" charset="-120"/>
              </a:defRPr>
            </a:lvl1pPr>
            <a:lvl2pPr marL="742950" indent="-285750" eaLnBrk="0" hangingPunct="0">
              <a:defRPr kumimoji="1" sz="4000">
                <a:solidFill>
                  <a:srgbClr val="0000CC"/>
                </a:solidFill>
                <a:latin typeface="Arial" charset="0"/>
                <a:ea typeface="華康儷金黑" pitchFamily="49" charset="-120"/>
              </a:defRPr>
            </a:lvl2pPr>
            <a:lvl3pPr marL="1143000" indent="-228600" eaLnBrk="0" hangingPunct="0">
              <a:defRPr kumimoji="1" sz="4000">
                <a:solidFill>
                  <a:srgbClr val="0000CC"/>
                </a:solidFill>
                <a:latin typeface="Arial" charset="0"/>
                <a:ea typeface="華康儷金黑" pitchFamily="49" charset="-120"/>
              </a:defRPr>
            </a:lvl3pPr>
            <a:lvl4pPr marL="1600200" indent="-228600" eaLnBrk="0" hangingPunct="0">
              <a:defRPr kumimoji="1" sz="4000">
                <a:solidFill>
                  <a:srgbClr val="0000CC"/>
                </a:solidFill>
                <a:latin typeface="Arial" charset="0"/>
                <a:ea typeface="華康儷金黑" pitchFamily="49" charset="-120"/>
              </a:defRPr>
            </a:lvl4pPr>
            <a:lvl5pPr marL="2057400" indent="-228600" eaLnBrk="0" hangingPunct="0">
              <a:defRPr kumimoji="1" sz="4000">
                <a:solidFill>
                  <a:srgbClr val="0000CC"/>
                </a:solidFill>
                <a:latin typeface="Arial" charset="0"/>
                <a:ea typeface="華康儷金黑" pitchFamily="49" charset="-120"/>
              </a:defRPr>
            </a:lvl5pPr>
            <a:lvl6pPr marL="2514600" indent="-228600" algn="ctr" eaLnBrk="0" fontAlgn="base" hangingPunct="0">
              <a:spcBef>
                <a:spcPct val="0"/>
              </a:spcBef>
              <a:spcAft>
                <a:spcPct val="0"/>
              </a:spcAft>
              <a:defRPr kumimoji="1" sz="4000">
                <a:solidFill>
                  <a:srgbClr val="0000CC"/>
                </a:solidFill>
                <a:latin typeface="Arial" charset="0"/>
                <a:ea typeface="華康儷金黑" pitchFamily="49" charset="-120"/>
              </a:defRPr>
            </a:lvl6pPr>
            <a:lvl7pPr marL="2971800" indent="-228600" algn="ctr" eaLnBrk="0" fontAlgn="base" hangingPunct="0">
              <a:spcBef>
                <a:spcPct val="0"/>
              </a:spcBef>
              <a:spcAft>
                <a:spcPct val="0"/>
              </a:spcAft>
              <a:defRPr kumimoji="1" sz="4000">
                <a:solidFill>
                  <a:srgbClr val="0000CC"/>
                </a:solidFill>
                <a:latin typeface="Arial" charset="0"/>
                <a:ea typeface="華康儷金黑" pitchFamily="49" charset="-120"/>
              </a:defRPr>
            </a:lvl7pPr>
            <a:lvl8pPr marL="3429000" indent="-228600" algn="ctr" eaLnBrk="0" fontAlgn="base" hangingPunct="0">
              <a:spcBef>
                <a:spcPct val="0"/>
              </a:spcBef>
              <a:spcAft>
                <a:spcPct val="0"/>
              </a:spcAft>
              <a:defRPr kumimoji="1" sz="4000">
                <a:solidFill>
                  <a:srgbClr val="0000CC"/>
                </a:solidFill>
                <a:latin typeface="Arial" charset="0"/>
                <a:ea typeface="華康儷金黑" pitchFamily="49" charset="-120"/>
              </a:defRPr>
            </a:lvl8pPr>
            <a:lvl9pPr marL="3886200" indent="-228600" algn="ctr" eaLnBrk="0" fontAlgn="base" hangingPunct="0">
              <a:spcBef>
                <a:spcPct val="0"/>
              </a:spcBef>
              <a:spcAft>
                <a:spcPct val="0"/>
              </a:spcAft>
              <a:defRPr kumimoji="1" sz="4000">
                <a:solidFill>
                  <a:srgbClr val="0000CC"/>
                </a:solidFill>
                <a:latin typeface="Arial" charset="0"/>
                <a:ea typeface="華康儷金黑" pitchFamily="49" charset="-120"/>
              </a:defRPr>
            </a:lvl9pPr>
          </a:lstStyle>
          <a:p>
            <a:pPr eaLnBrk="1" hangingPunct="1">
              <a:spcBef>
                <a:spcPct val="50000"/>
              </a:spcBef>
              <a:defRPr/>
            </a:pPr>
            <a:r>
              <a:rPr lang="zh-TW" altLang="en-US" sz="3600" dirty="0" smtClean="0">
                <a:solidFill>
                  <a:schemeClr val="tx1"/>
                </a:solidFill>
                <a:latin typeface="+mj-ea"/>
                <a:ea typeface="+mj-ea"/>
              </a:rPr>
              <a:t>你清楚知道每個人的過去嗎？</a:t>
            </a:r>
            <a:endParaRPr lang="en-US" altLang="zh-TW" sz="3600" dirty="0">
              <a:solidFill>
                <a:schemeClr val="tx1"/>
              </a:solidFill>
              <a:latin typeface="+mj-ea"/>
              <a:ea typeface="+mj-ea"/>
            </a:endParaRPr>
          </a:p>
        </p:txBody>
      </p:sp>
      <p:sp>
        <p:nvSpPr>
          <p:cNvPr id="103428" name="投影片編號版面配置區 1"/>
          <p:cNvSpPr>
            <a:spLocks noGrp="1"/>
          </p:cNvSpPr>
          <p:nvPr>
            <p:ph type="sldNum" sz="quarter" idx="12"/>
          </p:nvPr>
        </p:nvSpPr>
        <p:spPr bwMode="auto">
          <a:xfrm>
            <a:off x="7248525" y="6037263"/>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3FAA18BD-8EDE-4C04-89F1-138B524348BD}" type="slidenum">
              <a:rPr kumimoji="0" lang="en-US" altLang="zh-TW" smtClean="0">
                <a:solidFill>
                  <a:schemeClr val="tx2"/>
                </a:solidFill>
              </a:rPr>
              <a:pPr eaLnBrk="1" hangingPunct="1"/>
              <a:t>12</a:t>
            </a:fld>
            <a:endParaRPr kumimoji="0" lang="en-US" altLang="zh-TW" smtClean="0">
              <a:solidFill>
                <a:schemeClr val="tx2"/>
              </a:solidFill>
            </a:endParaRPr>
          </a:p>
        </p:txBody>
      </p:sp>
    </p:spTree>
    <p:extLst>
      <p:ext uri="{BB962C8B-B14F-4D97-AF65-F5344CB8AC3E}">
        <p14:creationId xmlns:p14="http://schemas.microsoft.com/office/powerpoint/2010/main" val="380311397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SAFE SEX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7175"/>
            <a:ext cx="9144000" cy="598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3"/>
          <p:cNvSpPr txBox="1">
            <a:spLocks noChangeArrowheads="1"/>
          </p:cNvSpPr>
          <p:nvPr/>
        </p:nvSpPr>
        <p:spPr bwMode="auto">
          <a:xfrm>
            <a:off x="179388" y="381000"/>
            <a:ext cx="1416050" cy="5732463"/>
          </a:xfrm>
          <a:prstGeom prst="rect">
            <a:avLst/>
          </a:prstGeom>
          <a:solidFill>
            <a:schemeClr val="bg1"/>
          </a:solidFill>
          <a:ln>
            <a:noFill/>
          </a:ln>
          <a:extLst/>
        </p:spPr>
        <p:txBody>
          <a:bodyPr vert="eaVert">
            <a:spAutoFit/>
          </a:bodyPr>
          <a:lstStyle>
            <a:lvl1pPr eaLnBrk="0" hangingPunct="0">
              <a:defRPr kumimoji="1" sz="4000">
                <a:solidFill>
                  <a:srgbClr val="0000CC"/>
                </a:solidFill>
                <a:latin typeface="Arial" charset="0"/>
                <a:ea typeface="華康儷金黑" pitchFamily="49" charset="-120"/>
              </a:defRPr>
            </a:lvl1pPr>
            <a:lvl2pPr marL="742950" indent="-285750" eaLnBrk="0" hangingPunct="0">
              <a:defRPr kumimoji="1" sz="4000">
                <a:solidFill>
                  <a:srgbClr val="0000CC"/>
                </a:solidFill>
                <a:latin typeface="Arial" charset="0"/>
                <a:ea typeface="華康儷金黑" pitchFamily="49" charset="-120"/>
              </a:defRPr>
            </a:lvl2pPr>
            <a:lvl3pPr marL="1143000" indent="-228600" eaLnBrk="0" hangingPunct="0">
              <a:defRPr kumimoji="1" sz="4000">
                <a:solidFill>
                  <a:srgbClr val="0000CC"/>
                </a:solidFill>
                <a:latin typeface="Arial" charset="0"/>
                <a:ea typeface="華康儷金黑" pitchFamily="49" charset="-120"/>
              </a:defRPr>
            </a:lvl3pPr>
            <a:lvl4pPr marL="1600200" indent="-228600" eaLnBrk="0" hangingPunct="0">
              <a:defRPr kumimoji="1" sz="4000">
                <a:solidFill>
                  <a:srgbClr val="0000CC"/>
                </a:solidFill>
                <a:latin typeface="Arial" charset="0"/>
                <a:ea typeface="華康儷金黑" pitchFamily="49" charset="-120"/>
              </a:defRPr>
            </a:lvl4pPr>
            <a:lvl5pPr marL="2057400" indent="-228600" eaLnBrk="0" hangingPunct="0">
              <a:defRPr kumimoji="1" sz="4000">
                <a:solidFill>
                  <a:srgbClr val="0000CC"/>
                </a:solidFill>
                <a:latin typeface="Arial" charset="0"/>
                <a:ea typeface="華康儷金黑" pitchFamily="49" charset="-120"/>
              </a:defRPr>
            </a:lvl5pPr>
            <a:lvl6pPr marL="2514600" indent="-228600" algn="ctr" eaLnBrk="0" fontAlgn="base" hangingPunct="0">
              <a:spcBef>
                <a:spcPct val="0"/>
              </a:spcBef>
              <a:spcAft>
                <a:spcPct val="0"/>
              </a:spcAft>
              <a:defRPr kumimoji="1" sz="4000">
                <a:solidFill>
                  <a:srgbClr val="0000CC"/>
                </a:solidFill>
                <a:latin typeface="Arial" charset="0"/>
                <a:ea typeface="華康儷金黑" pitchFamily="49" charset="-120"/>
              </a:defRPr>
            </a:lvl6pPr>
            <a:lvl7pPr marL="2971800" indent="-228600" algn="ctr" eaLnBrk="0" fontAlgn="base" hangingPunct="0">
              <a:spcBef>
                <a:spcPct val="0"/>
              </a:spcBef>
              <a:spcAft>
                <a:spcPct val="0"/>
              </a:spcAft>
              <a:defRPr kumimoji="1" sz="4000">
                <a:solidFill>
                  <a:srgbClr val="0000CC"/>
                </a:solidFill>
                <a:latin typeface="Arial" charset="0"/>
                <a:ea typeface="華康儷金黑" pitchFamily="49" charset="-120"/>
              </a:defRPr>
            </a:lvl7pPr>
            <a:lvl8pPr marL="3429000" indent="-228600" algn="ctr" eaLnBrk="0" fontAlgn="base" hangingPunct="0">
              <a:spcBef>
                <a:spcPct val="0"/>
              </a:spcBef>
              <a:spcAft>
                <a:spcPct val="0"/>
              </a:spcAft>
              <a:defRPr kumimoji="1" sz="4000">
                <a:solidFill>
                  <a:srgbClr val="0000CC"/>
                </a:solidFill>
                <a:latin typeface="Arial" charset="0"/>
                <a:ea typeface="華康儷金黑" pitchFamily="49" charset="-120"/>
              </a:defRPr>
            </a:lvl8pPr>
            <a:lvl9pPr marL="3886200" indent="-228600" algn="ctr" eaLnBrk="0" fontAlgn="base" hangingPunct="0">
              <a:spcBef>
                <a:spcPct val="0"/>
              </a:spcBef>
              <a:spcAft>
                <a:spcPct val="0"/>
              </a:spcAft>
              <a:defRPr kumimoji="1" sz="4000">
                <a:solidFill>
                  <a:srgbClr val="0000CC"/>
                </a:solidFill>
                <a:latin typeface="Arial" charset="0"/>
                <a:ea typeface="華康儷金黑" pitchFamily="49" charset="-120"/>
              </a:defRPr>
            </a:lvl9pPr>
          </a:lstStyle>
          <a:p>
            <a:pPr eaLnBrk="1" hangingPunct="1">
              <a:spcBef>
                <a:spcPct val="50000"/>
              </a:spcBef>
              <a:defRPr/>
            </a:pPr>
            <a:r>
              <a:rPr lang="zh-TW" altLang="en-US" dirty="0" smtClean="0">
                <a:solidFill>
                  <a:schemeClr val="tx1"/>
                </a:solidFill>
                <a:latin typeface="+mn-ea"/>
                <a:ea typeface="+mn-ea"/>
              </a:rPr>
              <a:t>你覺得愛滋與你無關嗎？別以為下一個不會是你！</a:t>
            </a:r>
            <a:endParaRPr lang="zh-TW" altLang="en-US" dirty="0">
              <a:solidFill>
                <a:schemeClr val="tx1"/>
              </a:solidFill>
              <a:latin typeface="+mn-ea"/>
              <a:ea typeface="+mn-ea"/>
            </a:endParaRPr>
          </a:p>
        </p:txBody>
      </p:sp>
      <p:sp>
        <p:nvSpPr>
          <p:cNvPr id="104452" name="投影片編號版面配置區 1"/>
          <p:cNvSpPr>
            <a:spLocks noGrp="1"/>
          </p:cNvSpPr>
          <p:nvPr>
            <p:ph type="sldNum" sz="quarter" idx="12"/>
          </p:nvPr>
        </p:nvSpPr>
        <p:spPr bwMode="auto">
          <a:xfrm>
            <a:off x="7239000" y="6113463"/>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1A9D0CAB-10E6-4D03-8A57-2630F8020C33}" type="slidenum">
              <a:rPr kumimoji="0" lang="en-US" altLang="zh-TW" smtClean="0">
                <a:solidFill>
                  <a:schemeClr val="tx2"/>
                </a:solidFill>
              </a:rPr>
              <a:pPr eaLnBrk="1" hangingPunct="1"/>
              <a:t>13</a:t>
            </a:fld>
            <a:endParaRPr kumimoji="0" lang="en-US" altLang="zh-TW" smtClean="0">
              <a:solidFill>
                <a:schemeClr val="tx2"/>
              </a:solidFill>
            </a:endParaRPr>
          </a:p>
        </p:txBody>
      </p:sp>
    </p:spTree>
    <p:extLst>
      <p:ext uri="{BB962C8B-B14F-4D97-AF65-F5344CB8AC3E}">
        <p14:creationId xmlns:p14="http://schemas.microsoft.com/office/powerpoint/2010/main" val="59705432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395288" y="1125538"/>
            <a:ext cx="83534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just" eaLnBrk="1" hangingPunct="1">
              <a:spcBef>
                <a:spcPct val="100000"/>
              </a:spcBef>
            </a:pPr>
            <a:r>
              <a:rPr lang="en-US" altLang="zh-TW" sz="3000" b="1">
                <a:ea typeface="標楷體" pitchFamily="65" charset="-120"/>
              </a:rPr>
              <a:t>	</a:t>
            </a:r>
            <a:r>
              <a:rPr lang="zh-TW" altLang="en-US" sz="3000" b="1">
                <a:ea typeface="標楷體" pitchFamily="65" charset="-120"/>
              </a:rPr>
              <a:t>愛滋病病毒感染者的精液或陰道分泌液中含有病毒，而這種病毒可經由陰道、陰莖、直腸或口部，進入人體。</a:t>
            </a:r>
            <a:r>
              <a:rPr lang="zh-TW" altLang="en-US" sz="3000" b="1">
                <a:solidFill>
                  <a:srgbClr val="FF0066"/>
                </a:solidFill>
                <a:ea typeface="標楷體" pitchFamily="65" charset="-120"/>
              </a:rPr>
              <a:t>其中，肛門性交是危險的行為，其他方式如口交等亦具傳染性。</a:t>
            </a:r>
          </a:p>
        </p:txBody>
      </p:sp>
      <p:sp>
        <p:nvSpPr>
          <p:cNvPr id="485379" name="Rectangle 3"/>
          <p:cNvSpPr>
            <a:spLocks noGrp="1" noChangeArrowheads="1"/>
          </p:cNvSpPr>
          <p:nvPr>
            <p:ph type="title" idx="4294967295"/>
          </p:nvPr>
        </p:nvSpPr>
        <p:spPr>
          <a:xfrm>
            <a:off x="611188" y="260350"/>
            <a:ext cx="8061325" cy="755650"/>
          </a:xfrm>
        </p:spPr>
        <p:txBody>
          <a:bodyPr/>
          <a:lstStyle/>
          <a:p>
            <a:pPr algn="ctr" eaLnBrk="1" fontAlgn="auto" hangingPunct="1">
              <a:spcAft>
                <a:spcPts val="0"/>
              </a:spcAft>
              <a:defRPr/>
            </a:pPr>
            <a:r>
              <a:rPr lang="zh-TW" altLang="en-US" dirty="0">
                <a:solidFill>
                  <a:schemeClr val="accent2"/>
                </a:solidFill>
                <a:latin typeface="標楷體" pitchFamily="65" charset="-120"/>
                <a:ea typeface="標楷體" pitchFamily="65" charset="-120"/>
              </a:rPr>
              <a:t>愛滋病的傳染途徑</a:t>
            </a:r>
            <a:r>
              <a:rPr lang="en-US" altLang="zh-TW" dirty="0" smtClean="0">
                <a:solidFill>
                  <a:schemeClr val="accent2"/>
                </a:solidFill>
                <a:latin typeface="標楷體" pitchFamily="65" charset="-120"/>
                <a:ea typeface="標楷體" pitchFamily="65" charset="-120"/>
              </a:rPr>
              <a:t>—1.</a:t>
            </a:r>
            <a:r>
              <a:rPr lang="zh-TW" altLang="en-US" dirty="0" smtClean="0">
                <a:solidFill>
                  <a:schemeClr val="accent2"/>
                </a:solidFill>
                <a:latin typeface="標楷體" pitchFamily="65" charset="-120"/>
                <a:ea typeface="標楷體" pitchFamily="65" charset="-120"/>
              </a:rPr>
              <a:t>性行為</a:t>
            </a:r>
            <a:endParaRPr lang="zh-TW" altLang="en-US" dirty="0">
              <a:solidFill>
                <a:schemeClr val="accent2"/>
              </a:solidFill>
              <a:latin typeface="標楷體" pitchFamily="65" charset="-120"/>
              <a:ea typeface="標楷體" pitchFamily="65" charset="-120"/>
            </a:endParaRPr>
          </a:p>
        </p:txBody>
      </p:sp>
      <p:graphicFrame>
        <p:nvGraphicFramePr>
          <p:cNvPr id="485380" name="Group 4"/>
          <p:cNvGraphicFramePr>
            <a:graphicFrameLocks noGrp="1"/>
          </p:cNvGraphicFramePr>
          <p:nvPr/>
        </p:nvGraphicFramePr>
        <p:xfrm>
          <a:off x="611188" y="3357563"/>
          <a:ext cx="7993062" cy="2947326"/>
        </p:xfrm>
        <a:graphic>
          <a:graphicData uri="http://schemas.openxmlformats.org/drawingml/2006/table">
            <a:tbl>
              <a:tblPr/>
              <a:tblGrid>
                <a:gridCol w="4176712"/>
                <a:gridCol w="3816350"/>
              </a:tblGrid>
              <a:tr h="360363">
                <a:tc>
                  <a:txBody>
                    <a:bodyPr/>
                    <a:lstStyle>
                      <a:lvl1pPr eaLnBrk="0" hangingPunct="0">
                        <a:spcBef>
                          <a:spcPts val="700"/>
                        </a:spcBef>
                        <a:buClr>
                          <a:schemeClr val="tx2"/>
                        </a:buClr>
                        <a:buSzPct val="95000"/>
                        <a:buFont typeface="Wingdings" pitchFamily="2" charset="2"/>
                        <a:defRPr sz="26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defRPr sz="2200">
                          <a:solidFill>
                            <a:schemeClr val="tx1"/>
                          </a:solidFill>
                          <a:latin typeface="Corbel" pitchFamily="34" charset="0"/>
                          <a:ea typeface="新細明體" pitchFamily="18" charset="-120"/>
                        </a:defRPr>
                      </a:lvl2pPr>
                      <a:lvl3pPr marL="1143000" indent="-228600" eaLnBrk="0" hangingPunct="0">
                        <a:spcBef>
                          <a:spcPct val="20000"/>
                        </a:spcBef>
                        <a:buClr>
                          <a:schemeClr val="accent2"/>
                        </a:buClr>
                        <a:buFont typeface="Wingdings 2" pitchFamily="18" charset="2"/>
                        <a:defRPr sz="2000">
                          <a:solidFill>
                            <a:schemeClr val="tx1"/>
                          </a:solidFill>
                          <a:latin typeface="Corbel" pitchFamily="34" charset="0"/>
                          <a:ea typeface="新細明體" pitchFamily="18" charset="-120"/>
                        </a:defRPr>
                      </a:lvl3pPr>
                      <a:lvl4pPr marL="1600200" indent="-228600" eaLnBrk="0" hangingPunct="0">
                        <a:spcBef>
                          <a:spcPct val="20000"/>
                        </a:spcBef>
                        <a:buClr>
                          <a:srgbClr val="FEB80A"/>
                        </a:buClr>
                        <a:buFont typeface="Wingdings 3" pitchFamily="18" charset="2"/>
                        <a:defRPr sz="2000">
                          <a:solidFill>
                            <a:schemeClr val="tx1"/>
                          </a:solidFill>
                          <a:latin typeface="Corbel" pitchFamily="34" charset="0"/>
                          <a:ea typeface="新細明體" pitchFamily="18" charset="-120"/>
                        </a:defRPr>
                      </a:lvl4pPr>
                      <a:lvl5pPr marL="2057400" indent="-228600" eaLnBrk="0" hangingPunct="0">
                        <a:spcBef>
                          <a:spcPct val="20000"/>
                        </a:spcBef>
                        <a:buClr>
                          <a:srgbClr val="FEB80A"/>
                        </a:buClr>
                        <a:buFont typeface="Wingdings 2" pitchFamily="18" charset="2"/>
                        <a:defRPr>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9p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zh-TW" altLang="en-US" sz="2800" b="1" i="0" u="none" strike="noStrike" cap="none" normalizeH="0" baseline="0" smtClean="0">
                          <a:ln>
                            <a:noFill/>
                          </a:ln>
                          <a:solidFill>
                            <a:srgbClr val="0033CC"/>
                          </a:solidFill>
                          <a:effectLst/>
                          <a:latin typeface="標楷體" pitchFamily="65" charset="-120"/>
                          <a:ea typeface="標楷體" pitchFamily="65" charset="-120"/>
                        </a:rPr>
                        <a:t>性行為方式</a:t>
                      </a:r>
                    </a:p>
                  </a:txBody>
                  <a:tcPr marL="36000" marR="36000" marT="18000" marB="180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700"/>
                        </a:spcBef>
                        <a:buClr>
                          <a:schemeClr val="tx2"/>
                        </a:buClr>
                        <a:buSzPct val="95000"/>
                        <a:buFont typeface="Wingdings" pitchFamily="2" charset="2"/>
                        <a:defRPr sz="26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defRPr sz="2200">
                          <a:solidFill>
                            <a:schemeClr val="tx1"/>
                          </a:solidFill>
                          <a:latin typeface="Corbel" pitchFamily="34" charset="0"/>
                          <a:ea typeface="新細明體" pitchFamily="18" charset="-120"/>
                        </a:defRPr>
                      </a:lvl2pPr>
                      <a:lvl3pPr marL="1143000" indent="-228600" eaLnBrk="0" hangingPunct="0">
                        <a:spcBef>
                          <a:spcPct val="20000"/>
                        </a:spcBef>
                        <a:buClr>
                          <a:schemeClr val="accent2"/>
                        </a:buClr>
                        <a:buFont typeface="Wingdings 2" pitchFamily="18" charset="2"/>
                        <a:defRPr sz="2000">
                          <a:solidFill>
                            <a:schemeClr val="tx1"/>
                          </a:solidFill>
                          <a:latin typeface="Corbel" pitchFamily="34" charset="0"/>
                          <a:ea typeface="新細明體" pitchFamily="18" charset="-120"/>
                        </a:defRPr>
                      </a:lvl3pPr>
                      <a:lvl4pPr marL="1600200" indent="-228600" eaLnBrk="0" hangingPunct="0">
                        <a:spcBef>
                          <a:spcPct val="20000"/>
                        </a:spcBef>
                        <a:buClr>
                          <a:srgbClr val="FEB80A"/>
                        </a:buClr>
                        <a:buFont typeface="Wingdings 3" pitchFamily="18" charset="2"/>
                        <a:defRPr sz="2000">
                          <a:solidFill>
                            <a:schemeClr val="tx1"/>
                          </a:solidFill>
                          <a:latin typeface="Corbel" pitchFamily="34" charset="0"/>
                          <a:ea typeface="新細明體" pitchFamily="18" charset="-120"/>
                        </a:defRPr>
                      </a:lvl4pPr>
                      <a:lvl5pPr marL="2057400" indent="-228600" eaLnBrk="0" hangingPunct="0">
                        <a:spcBef>
                          <a:spcPct val="20000"/>
                        </a:spcBef>
                        <a:buClr>
                          <a:srgbClr val="FEB80A"/>
                        </a:buClr>
                        <a:buFont typeface="Wingdings 2" pitchFamily="18" charset="2"/>
                        <a:defRPr>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9p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zh-TW" altLang="en-US" sz="2800" b="1" i="0" u="none" strike="noStrike" cap="none" normalizeH="0" baseline="0" smtClean="0">
                          <a:ln>
                            <a:noFill/>
                          </a:ln>
                          <a:solidFill>
                            <a:srgbClr val="0033CC"/>
                          </a:solidFill>
                          <a:effectLst/>
                          <a:latin typeface="標楷體" pitchFamily="65" charset="-120"/>
                          <a:ea typeface="標楷體" pitchFamily="65" charset="-120"/>
                        </a:rPr>
                        <a:t>受感染的危險程度</a:t>
                      </a:r>
                    </a:p>
                  </a:txBody>
                  <a:tcPr marL="36000" marR="36000" marT="18000" marB="180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lvl1pPr eaLnBrk="0" hangingPunct="0">
                        <a:spcBef>
                          <a:spcPts val="700"/>
                        </a:spcBef>
                        <a:buClr>
                          <a:schemeClr val="tx2"/>
                        </a:buClr>
                        <a:buSzPct val="95000"/>
                        <a:buFont typeface="Wingdings" pitchFamily="2" charset="2"/>
                        <a:defRPr sz="26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defRPr sz="2200">
                          <a:solidFill>
                            <a:schemeClr val="tx1"/>
                          </a:solidFill>
                          <a:latin typeface="Corbel" pitchFamily="34" charset="0"/>
                          <a:ea typeface="新細明體" pitchFamily="18" charset="-120"/>
                        </a:defRPr>
                      </a:lvl2pPr>
                      <a:lvl3pPr marL="1143000" indent="-228600" eaLnBrk="0" hangingPunct="0">
                        <a:spcBef>
                          <a:spcPct val="20000"/>
                        </a:spcBef>
                        <a:buClr>
                          <a:schemeClr val="accent2"/>
                        </a:buClr>
                        <a:buFont typeface="Wingdings 2" pitchFamily="18" charset="2"/>
                        <a:defRPr sz="2000">
                          <a:solidFill>
                            <a:schemeClr val="tx1"/>
                          </a:solidFill>
                          <a:latin typeface="Corbel" pitchFamily="34" charset="0"/>
                          <a:ea typeface="新細明體" pitchFamily="18" charset="-120"/>
                        </a:defRPr>
                      </a:lvl3pPr>
                      <a:lvl4pPr marL="1600200" indent="-228600" eaLnBrk="0" hangingPunct="0">
                        <a:spcBef>
                          <a:spcPct val="20000"/>
                        </a:spcBef>
                        <a:buClr>
                          <a:srgbClr val="FEB80A"/>
                        </a:buClr>
                        <a:buFont typeface="Wingdings 3" pitchFamily="18" charset="2"/>
                        <a:defRPr sz="2000">
                          <a:solidFill>
                            <a:schemeClr val="tx1"/>
                          </a:solidFill>
                          <a:latin typeface="Corbel" pitchFamily="34" charset="0"/>
                          <a:ea typeface="新細明體" pitchFamily="18" charset="-120"/>
                        </a:defRPr>
                      </a:lvl4pPr>
                      <a:lvl5pPr marL="2057400" indent="-228600" eaLnBrk="0" hangingPunct="0">
                        <a:spcBef>
                          <a:spcPct val="20000"/>
                        </a:spcBef>
                        <a:buClr>
                          <a:srgbClr val="FEB80A"/>
                        </a:buClr>
                        <a:buFont typeface="Wingdings 2" pitchFamily="18" charset="2"/>
                        <a:defRPr>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肛交</a:t>
                      </a:r>
                      <a:r>
                        <a:rPr kumimoji="1" lang="en-US" altLang="zh-TW" sz="2800" b="1" i="0" u="none" strike="noStrike" cap="none" normalizeH="0" baseline="0" smtClean="0">
                          <a:ln>
                            <a:noFill/>
                          </a:ln>
                          <a:solidFill>
                            <a:schemeClr val="tx1"/>
                          </a:solidFill>
                          <a:effectLst/>
                          <a:latin typeface="標楷體" pitchFamily="65" charset="-120"/>
                          <a:ea typeface="標楷體" pitchFamily="65" charset="-120"/>
                        </a:rPr>
                        <a:t>(</a:t>
                      </a:r>
                      <a:r>
                        <a:rPr kumimoji="1" lang="zh-TW" altLang="en-US" sz="2800" b="1" i="0" u="none" strike="noStrike" cap="none" normalizeH="0" baseline="0" smtClean="0">
                          <a:ln>
                            <a:noFill/>
                          </a:ln>
                          <a:solidFill>
                            <a:srgbClr val="FF0000"/>
                          </a:solidFill>
                          <a:effectLst/>
                          <a:latin typeface="標楷體" pitchFamily="65" charset="-120"/>
                          <a:ea typeface="標楷體" pitchFamily="65" charset="-120"/>
                        </a:rPr>
                        <a:t>接受者</a:t>
                      </a:r>
                      <a:r>
                        <a:rPr kumimoji="1" lang="en-US" altLang="zh-TW" sz="2800" b="1" i="0" u="none" strike="noStrike" cap="none" normalizeH="0" baseline="0" smtClean="0">
                          <a:ln>
                            <a:noFill/>
                          </a:ln>
                          <a:solidFill>
                            <a:schemeClr val="tx1"/>
                          </a:solidFill>
                          <a:effectLst/>
                          <a:latin typeface="標楷體" pitchFamily="65" charset="-120"/>
                          <a:ea typeface="標楷體" pitchFamily="65" charset="-120"/>
                        </a:rPr>
                        <a:t>)</a:t>
                      </a:r>
                    </a:p>
                  </a:txBody>
                  <a:tcPr marL="36000" marR="36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700"/>
                        </a:spcBef>
                        <a:buClr>
                          <a:schemeClr val="tx2"/>
                        </a:buClr>
                        <a:buSzPct val="95000"/>
                        <a:buFont typeface="Wingdings" pitchFamily="2" charset="2"/>
                        <a:defRPr sz="26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defRPr sz="2200">
                          <a:solidFill>
                            <a:schemeClr val="tx1"/>
                          </a:solidFill>
                          <a:latin typeface="Corbel" pitchFamily="34" charset="0"/>
                          <a:ea typeface="新細明體" pitchFamily="18" charset="-120"/>
                        </a:defRPr>
                      </a:lvl2pPr>
                      <a:lvl3pPr marL="1143000" indent="-228600" eaLnBrk="0" hangingPunct="0">
                        <a:spcBef>
                          <a:spcPct val="20000"/>
                        </a:spcBef>
                        <a:buClr>
                          <a:schemeClr val="accent2"/>
                        </a:buClr>
                        <a:buFont typeface="Wingdings 2" pitchFamily="18" charset="2"/>
                        <a:defRPr sz="2000">
                          <a:solidFill>
                            <a:schemeClr val="tx1"/>
                          </a:solidFill>
                          <a:latin typeface="Corbel" pitchFamily="34" charset="0"/>
                          <a:ea typeface="新細明體" pitchFamily="18" charset="-120"/>
                        </a:defRPr>
                      </a:lvl3pPr>
                      <a:lvl4pPr marL="1600200" indent="-228600" eaLnBrk="0" hangingPunct="0">
                        <a:spcBef>
                          <a:spcPct val="20000"/>
                        </a:spcBef>
                        <a:buClr>
                          <a:srgbClr val="FEB80A"/>
                        </a:buClr>
                        <a:buFont typeface="Wingdings 3" pitchFamily="18" charset="2"/>
                        <a:defRPr sz="2000">
                          <a:solidFill>
                            <a:schemeClr val="tx1"/>
                          </a:solidFill>
                          <a:latin typeface="Corbel" pitchFamily="34" charset="0"/>
                          <a:ea typeface="新細明體" pitchFamily="18" charset="-120"/>
                        </a:defRPr>
                      </a:lvl4pPr>
                      <a:lvl5pPr marL="2057400" indent="-228600" eaLnBrk="0" hangingPunct="0">
                        <a:spcBef>
                          <a:spcPct val="20000"/>
                        </a:spcBef>
                        <a:buClr>
                          <a:srgbClr val="FEB80A"/>
                        </a:buClr>
                        <a:buFont typeface="Wingdings 2" pitchFamily="18" charset="2"/>
                        <a:defRPr>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TW" sz="2800" b="1" i="0" u="none" strike="noStrike" cap="none" normalizeH="0" baseline="0" smtClean="0">
                          <a:ln>
                            <a:noFill/>
                          </a:ln>
                          <a:solidFill>
                            <a:srgbClr val="FF0000"/>
                          </a:solidFill>
                          <a:effectLst/>
                          <a:latin typeface="標楷體" pitchFamily="65" charset="-120"/>
                          <a:ea typeface="標楷體" pitchFamily="65" charset="-120"/>
                        </a:rPr>
                        <a:t>50</a:t>
                      </a:r>
                    </a:p>
                  </a:txBody>
                  <a:tcPr marL="36000" marR="36000" marT="18000" marB="180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063">
                <a:tc>
                  <a:txBody>
                    <a:bodyPr/>
                    <a:lstStyle>
                      <a:lvl1pPr eaLnBrk="0" hangingPunct="0">
                        <a:spcBef>
                          <a:spcPts val="700"/>
                        </a:spcBef>
                        <a:buClr>
                          <a:schemeClr val="tx2"/>
                        </a:buClr>
                        <a:buSzPct val="95000"/>
                        <a:buFont typeface="Wingdings" pitchFamily="2" charset="2"/>
                        <a:defRPr sz="26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defRPr sz="2200">
                          <a:solidFill>
                            <a:schemeClr val="tx1"/>
                          </a:solidFill>
                          <a:latin typeface="Corbel" pitchFamily="34" charset="0"/>
                          <a:ea typeface="新細明體" pitchFamily="18" charset="-120"/>
                        </a:defRPr>
                      </a:lvl2pPr>
                      <a:lvl3pPr marL="1143000" indent="-228600" eaLnBrk="0" hangingPunct="0">
                        <a:spcBef>
                          <a:spcPct val="20000"/>
                        </a:spcBef>
                        <a:buClr>
                          <a:schemeClr val="accent2"/>
                        </a:buClr>
                        <a:buFont typeface="Wingdings 2" pitchFamily="18" charset="2"/>
                        <a:defRPr sz="2000">
                          <a:solidFill>
                            <a:schemeClr val="tx1"/>
                          </a:solidFill>
                          <a:latin typeface="Corbel" pitchFamily="34" charset="0"/>
                          <a:ea typeface="新細明體" pitchFamily="18" charset="-120"/>
                        </a:defRPr>
                      </a:lvl3pPr>
                      <a:lvl4pPr marL="1600200" indent="-228600" eaLnBrk="0" hangingPunct="0">
                        <a:spcBef>
                          <a:spcPct val="20000"/>
                        </a:spcBef>
                        <a:buClr>
                          <a:srgbClr val="FEB80A"/>
                        </a:buClr>
                        <a:buFont typeface="Wingdings 3" pitchFamily="18" charset="2"/>
                        <a:defRPr sz="2000">
                          <a:solidFill>
                            <a:schemeClr val="tx1"/>
                          </a:solidFill>
                          <a:latin typeface="Corbel" pitchFamily="34" charset="0"/>
                          <a:ea typeface="新細明體" pitchFamily="18" charset="-120"/>
                        </a:defRPr>
                      </a:lvl4pPr>
                      <a:lvl5pPr marL="2057400" indent="-228600" eaLnBrk="0" hangingPunct="0">
                        <a:spcBef>
                          <a:spcPct val="20000"/>
                        </a:spcBef>
                        <a:buClr>
                          <a:srgbClr val="FEB80A"/>
                        </a:buClr>
                        <a:buFont typeface="Wingdings 2" pitchFamily="18" charset="2"/>
                        <a:defRPr>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9p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肛交</a:t>
                      </a:r>
                      <a:r>
                        <a:rPr kumimoji="1" lang="en-US" altLang="zh-TW" sz="2800" b="1" i="0" u="none" strike="noStrike" cap="none" normalizeH="0" baseline="0" smtClean="0">
                          <a:ln>
                            <a:noFill/>
                          </a:ln>
                          <a:solidFill>
                            <a:schemeClr val="tx1"/>
                          </a:solidFill>
                          <a:effectLst/>
                          <a:latin typeface="標楷體" pitchFamily="65" charset="-120"/>
                          <a:ea typeface="標楷體" pitchFamily="65" charset="-120"/>
                        </a:rPr>
                        <a:t>(</a:t>
                      </a: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插入者</a:t>
                      </a:r>
                      <a:r>
                        <a:rPr kumimoji="1" lang="en-US" altLang="zh-TW" sz="2800" b="1" i="0" u="none" strike="noStrike" cap="none" normalizeH="0" baseline="0" smtClean="0">
                          <a:ln>
                            <a:noFill/>
                          </a:ln>
                          <a:solidFill>
                            <a:schemeClr val="tx1"/>
                          </a:solidFill>
                          <a:effectLst/>
                          <a:latin typeface="標楷體" pitchFamily="65" charset="-120"/>
                          <a:ea typeface="標楷體" pitchFamily="65" charset="-120"/>
                        </a:rPr>
                        <a:t>)</a:t>
                      </a:r>
                    </a:p>
                  </a:txBody>
                  <a:tcPr marL="36000" marR="36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700"/>
                        </a:spcBef>
                        <a:buClr>
                          <a:schemeClr val="tx2"/>
                        </a:buClr>
                        <a:buSzPct val="95000"/>
                        <a:buFont typeface="Wingdings" pitchFamily="2" charset="2"/>
                        <a:defRPr sz="26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defRPr sz="2200">
                          <a:solidFill>
                            <a:schemeClr val="tx1"/>
                          </a:solidFill>
                          <a:latin typeface="Corbel" pitchFamily="34" charset="0"/>
                          <a:ea typeface="新細明體" pitchFamily="18" charset="-120"/>
                        </a:defRPr>
                      </a:lvl2pPr>
                      <a:lvl3pPr marL="1143000" indent="-228600" eaLnBrk="0" hangingPunct="0">
                        <a:spcBef>
                          <a:spcPct val="20000"/>
                        </a:spcBef>
                        <a:buClr>
                          <a:schemeClr val="accent2"/>
                        </a:buClr>
                        <a:buFont typeface="Wingdings 2" pitchFamily="18" charset="2"/>
                        <a:defRPr sz="2000">
                          <a:solidFill>
                            <a:schemeClr val="tx1"/>
                          </a:solidFill>
                          <a:latin typeface="Corbel" pitchFamily="34" charset="0"/>
                          <a:ea typeface="新細明體" pitchFamily="18" charset="-120"/>
                        </a:defRPr>
                      </a:lvl3pPr>
                      <a:lvl4pPr marL="1600200" indent="-228600" eaLnBrk="0" hangingPunct="0">
                        <a:spcBef>
                          <a:spcPct val="20000"/>
                        </a:spcBef>
                        <a:buClr>
                          <a:srgbClr val="FEB80A"/>
                        </a:buClr>
                        <a:buFont typeface="Wingdings 3" pitchFamily="18" charset="2"/>
                        <a:defRPr sz="2000">
                          <a:solidFill>
                            <a:schemeClr val="tx1"/>
                          </a:solidFill>
                          <a:latin typeface="Corbel" pitchFamily="34" charset="0"/>
                          <a:ea typeface="新細明體" pitchFamily="18" charset="-120"/>
                        </a:defRPr>
                      </a:lvl4pPr>
                      <a:lvl5pPr marL="2057400" indent="-228600" eaLnBrk="0" hangingPunct="0">
                        <a:spcBef>
                          <a:spcPct val="20000"/>
                        </a:spcBef>
                        <a:buClr>
                          <a:srgbClr val="FEB80A"/>
                        </a:buClr>
                        <a:buFont typeface="Wingdings 2" pitchFamily="18" charset="2"/>
                        <a:defRPr>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TW" sz="2800" b="1" i="0" u="none" strike="noStrike" cap="none" normalizeH="0" baseline="0" smtClean="0">
                          <a:ln>
                            <a:noFill/>
                          </a:ln>
                          <a:solidFill>
                            <a:schemeClr val="tx1"/>
                          </a:solidFill>
                          <a:effectLst/>
                          <a:latin typeface="標楷體" pitchFamily="65" charset="-120"/>
                          <a:ea typeface="標楷體" pitchFamily="65" charset="-120"/>
                        </a:rPr>
                        <a:t>6.5</a:t>
                      </a:r>
                    </a:p>
                  </a:txBody>
                  <a:tcPr marL="36000" marR="36000" marT="18000" marB="180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lvl1pPr eaLnBrk="0" hangingPunct="0">
                        <a:spcBef>
                          <a:spcPts val="700"/>
                        </a:spcBef>
                        <a:buClr>
                          <a:schemeClr val="tx2"/>
                        </a:buClr>
                        <a:buSzPct val="95000"/>
                        <a:buFont typeface="Wingdings" pitchFamily="2" charset="2"/>
                        <a:defRPr sz="26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defRPr sz="2200">
                          <a:solidFill>
                            <a:schemeClr val="tx1"/>
                          </a:solidFill>
                          <a:latin typeface="Corbel" pitchFamily="34" charset="0"/>
                          <a:ea typeface="新細明體" pitchFamily="18" charset="-120"/>
                        </a:defRPr>
                      </a:lvl2pPr>
                      <a:lvl3pPr marL="1143000" indent="-228600" eaLnBrk="0" hangingPunct="0">
                        <a:spcBef>
                          <a:spcPct val="20000"/>
                        </a:spcBef>
                        <a:buClr>
                          <a:schemeClr val="accent2"/>
                        </a:buClr>
                        <a:buFont typeface="Wingdings 2" pitchFamily="18" charset="2"/>
                        <a:defRPr sz="2000">
                          <a:solidFill>
                            <a:schemeClr val="tx1"/>
                          </a:solidFill>
                          <a:latin typeface="Corbel" pitchFamily="34" charset="0"/>
                          <a:ea typeface="新細明體" pitchFamily="18" charset="-120"/>
                        </a:defRPr>
                      </a:lvl3pPr>
                      <a:lvl4pPr marL="1600200" indent="-228600" eaLnBrk="0" hangingPunct="0">
                        <a:spcBef>
                          <a:spcPct val="20000"/>
                        </a:spcBef>
                        <a:buClr>
                          <a:srgbClr val="FEB80A"/>
                        </a:buClr>
                        <a:buFont typeface="Wingdings 3" pitchFamily="18" charset="2"/>
                        <a:defRPr sz="2000">
                          <a:solidFill>
                            <a:schemeClr val="tx1"/>
                          </a:solidFill>
                          <a:latin typeface="Corbel" pitchFamily="34" charset="0"/>
                          <a:ea typeface="新細明體" pitchFamily="18" charset="-120"/>
                        </a:defRPr>
                      </a:lvl4pPr>
                      <a:lvl5pPr marL="2057400" indent="-228600" eaLnBrk="0" hangingPunct="0">
                        <a:spcBef>
                          <a:spcPct val="20000"/>
                        </a:spcBef>
                        <a:buClr>
                          <a:srgbClr val="FEB80A"/>
                        </a:buClr>
                        <a:buFont typeface="Wingdings 2" pitchFamily="18" charset="2"/>
                        <a:defRPr>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9p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陰交</a:t>
                      </a:r>
                      <a:r>
                        <a:rPr kumimoji="1" lang="en-US" altLang="zh-TW" sz="2800" b="1" i="0" u="none" strike="noStrike" cap="none" normalizeH="0" baseline="0" smtClean="0">
                          <a:ln>
                            <a:noFill/>
                          </a:ln>
                          <a:solidFill>
                            <a:schemeClr val="tx1"/>
                          </a:solidFill>
                          <a:effectLst/>
                          <a:latin typeface="標楷體" pitchFamily="65" charset="-120"/>
                          <a:ea typeface="標楷體" pitchFamily="65" charset="-120"/>
                        </a:rPr>
                        <a:t>(</a:t>
                      </a: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接受者</a:t>
                      </a:r>
                      <a:r>
                        <a:rPr kumimoji="1" lang="en-US" altLang="zh-TW" sz="2800" b="1" i="0" u="none" strike="noStrike" cap="none" normalizeH="0" baseline="0" smtClean="0">
                          <a:ln>
                            <a:noFill/>
                          </a:ln>
                          <a:solidFill>
                            <a:schemeClr val="tx1"/>
                          </a:solidFill>
                          <a:effectLst/>
                          <a:latin typeface="標楷體" pitchFamily="65" charset="-120"/>
                          <a:ea typeface="標楷體" pitchFamily="65" charset="-120"/>
                        </a:rPr>
                        <a:t>)</a:t>
                      </a:r>
                    </a:p>
                  </a:txBody>
                  <a:tcPr marL="36000" marR="36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700"/>
                        </a:spcBef>
                        <a:buClr>
                          <a:schemeClr val="tx2"/>
                        </a:buClr>
                        <a:buSzPct val="95000"/>
                        <a:buFont typeface="Wingdings" pitchFamily="2" charset="2"/>
                        <a:defRPr sz="26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defRPr sz="2200">
                          <a:solidFill>
                            <a:schemeClr val="tx1"/>
                          </a:solidFill>
                          <a:latin typeface="Corbel" pitchFamily="34" charset="0"/>
                          <a:ea typeface="新細明體" pitchFamily="18" charset="-120"/>
                        </a:defRPr>
                      </a:lvl2pPr>
                      <a:lvl3pPr marL="1143000" indent="-228600" eaLnBrk="0" hangingPunct="0">
                        <a:spcBef>
                          <a:spcPct val="20000"/>
                        </a:spcBef>
                        <a:buClr>
                          <a:schemeClr val="accent2"/>
                        </a:buClr>
                        <a:buFont typeface="Wingdings 2" pitchFamily="18" charset="2"/>
                        <a:defRPr sz="2000">
                          <a:solidFill>
                            <a:schemeClr val="tx1"/>
                          </a:solidFill>
                          <a:latin typeface="Corbel" pitchFamily="34" charset="0"/>
                          <a:ea typeface="新細明體" pitchFamily="18" charset="-120"/>
                        </a:defRPr>
                      </a:lvl3pPr>
                      <a:lvl4pPr marL="1600200" indent="-228600" eaLnBrk="0" hangingPunct="0">
                        <a:spcBef>
                          <a:spcPct val="20000"/>
                        </a:spcBef>
                        <a:buClr>
                          <a:srgbClr val="FEB80A"/>
                        </a:buClr>
                        <a:buFont typeface="Wingdings 3" pitchFamily="18" charset="2"/>
                        <a:defRPr sz="2000">
                          <a:solidFill>
                            <a:schemeClr val="tx1"/>
                          </a:solidFill>
                          <a:latin typeface="Corbel" pitchFamily="34" charset="0"/>
                          <a:ea typeface="新細明體" pitchFamily="18" charset="-120"/>
                        </a:defRPr>
                      </a:lvl4pPr>
                      <a:lvl5pPr marL="2057400" indent="-228600" eaLnBrk="0" hangingPunct="0">
                        <a:spcBef>
                          <a:spcPct val="20000"/>
                        </a:spcBef>
                        <a:buClr>
                          <a:srgbClr val="FEB80A"/>
                        </a:buClr>
                        <a:buFont typeface="Wingdings 2" pitchFamily="18" charset="2"/>
                        <a:defRPr>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TW" sz="2800" b="1" i="0" u="none" strike="noStrike" cap="none" normalizeH="0" baseline="0" smtClean="0">
                          <a:ln>
                            <a:noFill/>
                          </a:ln>
                          <a:solidFill>
                            <a:schemeClr val="tx1"/>
                          </a:solidFill>
                          <a:effectLst/>
                          <a:latin typeface="標楷體" pitchFamily="65" charset="-120"/>
                          <a:ea typeface="標楷體" pitchFamily="65" charset="-120"/>
                        </a:rPr>
                        <a:t>10</a:t>
                      </a:r>
                    </a:p>
                  </a:txBody>
                  <a:tcPr marL="36000" marR="36000" marT="18000" marB="180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75">
                <a:tc>
                  <a:txBody>
                    <a:bodyPr/>
                    <a:lstStyle>
                      <a:lvl1pPr eaLnBrk="0" hangingPunct="0">
                        <a:spcBef>
                          <a:spcPts val="700"/>
                        </a:spcBef>
                        <a:buClr>
                          <a:schemeClr val="tx2"/>
                        </a:buClr>
                        <a:buSzPct val="95000"/>
                        <a:buFont typeface="Wingdings" pitchFamily="2" charset="2"/>
                        <a:defRPr sz="26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defRPr sz="2200">
                          <a:solidFill>
                            <a:schemeClr val="tx1"/>
                          </a:solidFill>
                          <a:latin typeface="Corbel" pitchFamily="34" charset="0"/>
                          <a:ea typeface="新細明體" pitchFamily="18" charset="-120"/>
                        </a:defRPr>
                      </a:lvl2pPr>
                      <a:lvl3pPr marL="1143000" indent="-228600" eaLnBrk="0" hangingPunct="0">
                        <a:spcBef>
                          <a:spcPct val="20000"/>
                        </a:spcBef>
                        <a:buClr>
                          <a:schemeClr val="accent2"/>
                        </a:buClr>
                        <a:buFont typeface="Wingdings 2" pitchFamily="18" charset="2"/>
                        <a:defRPr sz="2000">
                          <a:solidFill>
                            <a:schemeClr val="tx1"/>
                          </a:solidFill>
                          <a:latin typeface="Corbel" pitchFamily="34" charset="0"/>
                          <a:ea typeface="新細明體" pitchFamily="18" charset="-120"/>
                        </a:defRPr>
                      </a:lvl3pPr>
                      <a:lvl4pPr marL="1600200" indent="-228600" eaLnBrk="0" hangingPunct="0">
                        <a:spcBef>
                          <a:spcPct val="20000"/>
                        </a:spcBef>
                        <a:buClr>
                          <a:srgbClr val="FEB80A"/>
                        </a:buClr>
                        <a:buFont typeface="Wingdings 3" pitchFamily="18" charset="2"/>
                        <a:defRPr sz="2000">
                          <a:solidFill>
                            <a:schemeClr val="tx1"/>
                          </a:solidFill>
                          <a:latin typeface="Corbel" pitchFamily="34" charset="0"/>
                          <a:ea typeface="新細明體" pitchFamily="18" charset="-120"/>
                        </a:defRPr>
                      </a:lvl4pPr>
                      <a:lvl5pPr marL="2057400" indent="-228600" eaLnBrk="0" hangingPunct="0">
                        <a:spcBef>
                          <a:spcPct val="20000"/>
                        </a:spcBef>
                        <a:buClr>
                          <a:srgbClr val="FEB80A"/>
                        </a:buClr>
                        <a:buFont typeface="Wingdings 2" pitchFamily="18" charset="2"/>
                        <a:defRPr>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陰交</a:t>
                      </a:r>
                      <a:r>
                        <a:rPr kumimoji="1" lang="en-US" altLang="zh-TW" sz="2800" b="1" i="0" u="none" strike="noStrike" cap="none" normalizeH="0" baseline="0" smtClean="0">
                          <a:ln>
                            <a:noFill/>
                          </a:ln>
                          <a:solidFill>
                            <a:schemeClr val="tx1"/>
                          </a:solidFill>
                          <a:effectLst/>
                          <a:latin typeface="標楷體" pitchFamily="65" charset="-120"/>
                          <a:ea typeface="標楷體" pitchFamily="65" charset="-120"/>
                        </a:rPr>
                        <a:t>(</a:t>
                      </a: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插入者</a:t>
                      </a:r>
                      <a:r>
                        <a:rPr kumimoji="1" lang="en-US" altLang="zh-TW" sz="2800" b="1" i="0" u="none" strike="noStrike" cap="none" normalizeH="0" baseline="0" smtClean="0">
                          <a:ln>
                            <a:noFill/>
                          </a:ln>
                          <a:solidFill>
                            <a:schemeClr val="tx1"/>
                          </a:solidFill>
                          <a:effectLst/>
                          <a:latin typeface="標楷體" pitchFamily="65" charset="-120"/>
                          <a:ea typeface="標楷體" pitchFamily="65" charset="-120"/>
                        </a:rPr>
                        <a:t>)</a:t>
                      </a:r>
                    </a:p>
                  </a:txBody>
                  <a:tcPr marL="36000" marR="36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700"/>
                        </a:spcBef>
                        <a:buClr>
                          <a:schemeClr val="tx2"/>
                        </a:buClr>
                        <a:buSzPct val="95000"/>
                        <a:buFont typeface="Wingdings" pitchFamily="2" charset="2"/>
                        <a:defRPr sz="26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defRPr sz="2200">
                          <a:solidFill>
                            <a:schemeClr val="tx1"/>
                          </a:solidFill>
                          <a:latin typeface="Corbel" pitchFamily="34" charset="0"/>
                          <a:ea typeface="新細明體" pitchFamily="18" charset="-120"/>
                        </a:defRPr>
                      </a:lvl2pPr>
                      <a:lvl3pPr marL="1143000" indent="-228600" eaLnBrk="0" hangingPunct="0">
                        <a:spcBef>
                          <a:spcPct val="20000"/>
                        </a:spcBef>
                        <a:buClr>
                          <a:schemeClr val="accent2"/>
                        </a:buClr>
                        <a:buFont typeface="Wingdings 2" pitchFamily="18" charset="2"/>
                        <a:defRPr sz="2000">
                          <a:solidFill>
                            <a:schemeClr val="tx1"/>
                          </a:solidFill>
                          <a:latin typeface="Corbel" pitchFamily="34" charset="0"/>
                          <a:ea typeface="新細明體" pitchFamily="18" charset="-120"/>
                        </a:defRPr>
                      </a:lvl3pPr>
                      <a:lvl4pPr marL="1600200" indent="-228600" eaLnBrk="0" hangingPunct="0">
                        <a:spcBef>
                          <a:spcPct val="20000"/>
                        </a:spcBef>
                        <a:buClr>
                          <a:srgbClr val="FEB80A"/>
                        </a:buClr>
                        <a:buFont typeface="Wingdings 3" pitchFamily="18" charset="2"/>
                        <a:defRPr sz="2000">
                          <a:solidFill>
                            <a:schemeClr val="tx1"/>
                          </a:solidFill>
                          <a:latin typeface="Corbel" pitchFamily="34" charset="0"/>
                          <a:ea typeface="新細明體" pitchFamily="18" charset="-120"/>
                        </a:defRPr>
                      </a:lvl4pPr>
                      <a:lvl5pPr marL="2057400" indent="-228600" eaLnBrk="0" hangingPunct="0">
                        <a:spcBef>
                          <a:spcPct val="20000"/>
                        </a:spcBef>
                        <a:buClr>
                          <a:srgbClr val="FEB80A"/>
                        </a:buClr>
                        <a:buFont typeface="Wingdings 2" pitchFamily="18" charset="2"/>
                        <a:defRPr>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9p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zh-TW" sz="2800" b="1" i="0" u="none" strike="noStrike" cap="none" normalizeH="0" baseline="0" smtClean="0">
                          <a:ln>
                            <a:noFill/>
                          </a:ln>
                          <a:solidFill>
                            <a:schemeClr val="tx1"/>
                          </a:solidFill>
                          <a:effectLst/>
                          <a:latin typeface="標楷體" pitchFamily="65" charset="-120"/>
                          <a:ea typeface="標楷體" pitchFamily="65" charset="-120"/>
                        </a:rPr>
                        <a:t>5</a:t>
                      </a:r>
                    </a:p>
                  </a:txBody>
                  <a:tcPr marL="36000" marR="36000" marT="18000" marB="180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38">
                <a:tc>
                  <a:txBody>
                    <a:bodyPr/>
                    <a:lstStyle>
                      <a:lvl1pPr eaLnBrk="0" hangingPunct="0">
                        <a:spcBef>
                          <a:spcPts val="700"/>
                        </a:spcBef>
                        <a:buClr>
                          <a:schemeClr val="tx2"/>
                        </a:buClr>
                        <a:buSzPct val="95000"/>
                        <a:buFont typeface="Wingdings" pitchFamily="2" charset="2"/>
                        <a:defRPr sz="26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defRPr sz="2200">
                          <a:solidFill>
                            <a:schemeClr val="tx1"/>
                          </a:solidFill>
                          <a:latin typeface="Corbel" pitchFamily="34" charset="0"/>
                          <a:ea typeface="新細明體" pitchFamily="18" charset="-120"/>
                        </a:defRPr>
                      </a:lvl2pPr>
                      <a:lvl3pPr marL="1143000" indent="-228600" eaLnBrk="0" hangingPunct="0">
                        <a:spcBef>
                          <a:spcPct val="20000"/>
                        </a:spcBef>
                        <a:buClr>
                          <a:schemeClr val="accent2"/>
                        </a:buClr>
                        <a:buFont typeface="Wingdings 2" pitchFamily="18" charset="2"/>
                        <a:defRPr sz="2000">
                          <a:solidFill>
                            <a:schemeClr val="tx1"/>
                          </a:solidFill>
                          <a:latin typeface="Corbel" pitchFamily="34" charset="0"/>
                          <a:ea typeface="新細明體" pitchFamily="18" charset="-120"/>
                        </a:defRPr>
                      </a:lvl3pPr>
                      <a:lvl4pPr marL="1600200" indent="-228600" eaLnBrk="0" hangingPunct="0">
                        <a:spcBef>
                          <a:spcPct val="20000"/>
                        </a:spcBef>
                        <a:buClr>
                          <a:srgbClr val="FEB80A"/>
                        </a:buClr>
                        <a:buFont typeface="Wingdings 3" pitchFamily="18" charset="2"/>
                        <a:defRPr sz="2000">
                          <a:solidFill>
                            <a:schemeClr val="tx1"/>
                          </a:solidFill>
                          <a:latin typeface="Corbel" pitchFamily="34" charset="0"/>
                          <a:ea typeface="新細明體" pitchFamily="18" charset="-120"/>
                        </a:defRPr>
                      </a:lvl4pPr>
                      <a:lvl5pPr marL="2057400" indent="-228600" eaLnBrk="0" hangingPunct="0">
                        <a:spcBef>
                          <a:spcPct val="20000"/>
                        </a:spcBef>
                        <a:buClr>
                          <a:srgbClr val="FEB80A"/>
                        </a:buClr>
                        <a:buFont typeface="Wingdings 2" pitchFamily="18" charset="2"/>
                        <a:defRPr>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口交</a:t>
                      </a:r>
                      <a:r>
                        <a:rPr kumimoji="1" lang="en-US" altLang="zh-TW" sz="2800" b="1" i="0" u="none" strike="noStrike" cap="none" normalizeH="0" baseline="0" smtClean="0">
                          <a:ln>
                            <a:noFill/>
                          </a:ln>
                          <a:solidFill>
                            <a:schemeClr val="tx1"/>
                          </a:solidFill>
                          <a:effectLst/>
                          <a:latin typeface="標楷體" pitchFamily="65" charset="-120"/>
                          <a:ea typeface="標楷體" pitchFamily="65" charset="-120"/>
                        </a:rPr>
                        <a:t>(</a:t>
                      </a: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接受者</a:t>
                      </a:r>
                      <a:r>
                        <a:rPr kumimoji="1" lang="en-US" altLang="zh-TW" sz="2800" b="1" i="0" u="none" strike="noStrike" cap="none" normalizeH="0" baseline="0" smtClean="0">
                          <a:ln>
                            <a:noFill/>
                          </a:ln>
                          <a:solidFill>
                            <a:schemeClr val="tx1"/>
                          </a:solidFill>
                          <a:effectLst/>
                          <a:latin typeface="標楷體" pitchFamily="65" charset="-120"/>
                          <a:ea typeface="標楷體" pitchFamily="65" charset="-120"/>
                        </a:rPr>
                        <a:t>)</a:t>
                      </a:r>
                    </a:p>
                  </a:txBody>
                  <a:tcPr marL="36000" marR="36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700"/>
                        </a:spcBef>
                        <a:buClr>
                          <a:schemeClr val="tx2"/>
                        </a:buClr>
                        <a:buSzPct val="95000"/>
                        <a:buFont typeface="Wingdings" pitchFamily="2" charset="2"/>
                        <a:defRPr sz="26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defRPr sz="2200">
                          <a:solidFill>
                            <a:schemeClr val="tx1"/>
                          </a:solidFill>
                          <a:latin typeface="Corbel" pitchFamily="34" charset="0"/>
                          <a:ea typeface="新細明體" pitchFamily="18" charset="-120"/>
                        </a:defRPr>
                      </a:lvl2pPr>
                      <a:lvl3pPr marL="1143000" indent="-228600" eaLnBrk="0" hangingPunct="0">
                        <a:spcBef>
                          <a:spcPct val="20000"/>
                        </a:spcBef>
                        <a:buClr>
                          <a:schemeClr val="accent2"/>
                        </a:buClr>
                        <a:buFont typeface="Wingdings 2" pitchFamily="18" charset="2"/>
                        <a:defRPr sz="2000">
                          <a:solidFill>
                            <a:schemeClr val="tx1"/>
                          </a:solidFill>
                          <a:latin typeface="Corbel" pitchFamily="34" charset="0"/>
                          <a:ea typeface="新細明體" pitchFamily="18" charset="-120"/>
                        </a:defRPr>
                      </a:lvl3pPr>
                      <a:lvl4pPr marL="1600200" indent="-228600" eaLnBrk="0" hangingPunct="0">
                        <a:spcBef>
                          <a:spcPct val="20000"/>
                        </a:spcBef>
                        <a:buClr>
                          <a:srgbClr val="FEB80A"/>
                        </a:buClr>
                        <a:buFont typeface="Wingdings 3" pitchFamily="18" charset="2"/>
                        <a:defRPr sz="2000">
                          <a:solidFill>
                            <a:schemeClr val="tx1"/>
                          </a:solidFill>
                          <a:latin typeface="Corbel" pitchFamily="34" charset="0"/>
                          <a:ea typeface="新細明體" pitchFamily="18" charset="-120"/>
                        </a:defRPr>
                      </a:lvl4pPr>
                      <a:lvl5pPr marL="2057400" indent="-228600" eaLnBrk="0" hangingPunct="0">
                        <a:spcBef>
                          <a:spcPct val="20000"/>
                        </a:spcBef>
                        <a:buClr>
                          <a:srgbClr val="FEB80A"/>
                        </a:buClr>
                        <a:buFont typeface="Wingdings 2" pitchFamily="18" charset="2"/>
                        <a:defRPr>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9p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zh-TW" sz="2800" b="1" i="0" u="none" strike="noStrike" cap="none" normalizeH="0" baseline="0" smtClean="0">
                          <a:ln>
                            <a:noFill/>
                          </a:ln>
                          <a:solidFill>
                            <a:schemeClr val="tx1"/>
                          </a:solidFill>
                          <a:effectLst/>
                          <a:latin typeface="標楷體" pitchFamily="65" charset="-120"/>
                          <a:ea typeface="標楷體" pitchFamily="65" charset="-120"/>
                        </a:rPr>
                        <a:t>1</a:t>
                      </a:r>
                    </a:p>
                  </a:txBody>
                  <a:tcPr marL="36000" marR="36000" marT="18000" marB="180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lvl1pPr eaLnBrk="0" hangingPunct="0">
                        <a:spcBef>
                          <a:spcPts val="700"/>
                        </a:spcBef>
                        <a:buClr>
                          <a:schemeClr val="tx2"/>
                        </a:buClr>
                        <a:buSzPct val="95000"/>
                        <a:buFont typeface="Wingdings" pitchFamily="2" charset="2"/>
                        <a:defRPr sz="26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defRPr sz="2200">
                          <a:solidFill>
                            <a:schemeClr val="tx1"/>
                          </a:solidFill>
                          <a:latin typeface="Corbel" pitchFamily="34" charset="0"/>
                          <a:ea typeface="新細明體" pitchFamily="18" charset="-120"/>
                        </a:defRPr>
                      </a:lvl2pPr>
                      <a:lvl3pPr marL="1143000" indent="-228600" eaLnBrk="0" hangingPunct="0">
                        <a:spcBef>
                          <a:spcPct val="20000"/>
                        </a:spcBef>
                        <a:buClr>
                          <a:schemeClr val="accent2"/>
                        </a:buClr>
                        <a:buFont typeface="Wingdings 2" pitchFamily="18" charset="2"/>
                        <a:defRPr sz="2000">
                          <a:solidFill>
                            <a:schemeClr val="tx1"/>
                          </a:solidFill>
                          <a:latin typeface="Corbel" pitchFamily="34" charset="0"/>
                          <a:ea typeface="新細明體" pitchFamily="18" charset="-120"/>
                        </a:defRPr>
                      </a:lvl3pPr>
                      <a:lvl4pPr marL="1600200" indent="-228600" eaLnBrk="0" hangingPunct="0">
                        <a:spcBef>
                          <a:spcPct val="20000"/>
                        </a:spcBef>
                        <a:buClr>
                          <a:srgbClr val="FEB80A"/>
                        </a:buClr>
                        <a:buFont typeface="Wingdings 3" pitchFamily="18" charset="2"/>
                        <a:defRPr sz="2000">
                          <a:solidFill>
                            <a:schemeClr val="tx1"/>
                          </a:solidFill>
                          <a:latin typeface="Corbel" pitchFamily="34" charset="0"/>
                          <a:ea typeface="新細明體" pitchFamily="18" charset="-120"/>
                        </a:defRPr>
                      </a:lvl4pPr>
                      <a:lvl5pPr marL="2057400" indent="-228600" eaLnBrk="0" hangingPunct="0">
                        <a:spcBef>
                          <a:spcPct val="20000"/>
                        </a:spcBef>
                        <a:buClr>
                          <a:srgbClr val="FEB80A"/>
                        </a:buClr>
                        <a:buFont typeface="Wingdings 2" pitchFamily="18" charset="2"/>
                        <a:defRPr>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口交</a:t>
                      </a:r>
                      <a:r>
                        <a:rPr kumimoji="1" lang="en-US" altLang="zh-TW" sz="2800" b="1" i="0" u="none" strike="noStrike" cap="none" normalizeH="0" baseline="0" smtClean="0">
                          <a:ln>
                            <a:noFill/>
                          </a:ln>
                          <a:solidFill>
                            <a:schemeClr val="tx1"/>
                          </a:solidFill>
                          <a:effectLst/>
                          <a:latin typeface="標楷體" pitchFamily="65" charset="-120"/>
                          <a:ea typeface="標楷體" pitchFamily="65" charset="-120"/>
                        </a:rPr>
                        <a:t>(</a:t>
                      </a:r>
                      <a:r>
                        <a:rPr kumimoji="1" lang="zh-TW" altLang="en-US" sz="2800" b="1" i="0" u="none" strike="noStrike" cap="none" normalizeH="0" baseline="0" smtClean="0">
                          <a:ln>
                            <a:noFill/>
                          </a:ln>
                          <a:solidFill>
                            <a:schemeClr val="tx1"/>
                          </a:solidFill>
                          <a:effectLst/>
                          <a:latin typeface="標楷體" pitchFamily="65" charset="-120"/>
                          <a:ea typeface="標楷體" pitchFamily="65" charset="-120"/>
                        </a:rPr>
                        <a:t>插入者</a:t>
                      </a:r>
                      <a:r>
                        <a:rPr kumimoji="1" lang="en-US" altLang="zh-TW" sz="2800" b="1" i="0" u="none" strike="noStrike" cap="none" normalizeH="0" baseline="0" smtClean="0">
                          <a:ln>
                            <a:noFill/>
                          </a:ln>
                          <a:solidFill>
                            <a:schemeClr val="tx1"/>
                          </a:solidFill>
                          <a:effectLst/>
                          <a:latin typeface="標楷體" pitchFamily="65" charset="-120"/>
                          <a:ea typeface="標楷體" pitchFamily="65" charset="-120"/>
                        </a:rPr>
                        <a:t>)</a:t>
                      </a:r>
                    </a:p>
                  </a:txBody>
                  <a:tcPr marL="36000" marR="36000" marT="18000" marB="18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700"/>
                        </a:spcBef>
                        <a:buClr>
                          <a:schemeClr val="tx2"/>
                        </a:buClr>
                        <a:buSzPct val="95000"/>
                        <a:buFont typeface="Wingdings" pitchFamily="2" charset="2"/>
                        <a:defRPr sz="2600">
                          <a:solidFill>
                            <a:schemeClr val="tx1"/>
                          </a:solidFill>
                          <a:latin typeface="Corbel" pitchFamily="34" charset="0"/>
                          <a:ea typeface="新細明體" pitchFamily="18" charset="-120"/>
                        </a:defRPr>
                      </a:lvl1pPr>
                      <a:lvl2pPr marL="742950" indent="-285750" eaLnBrk="0" hangingPunct="0">
                        <a:spcBef>
                          <a:spcPct val="20000"/>
                        </a:spcBef>
                        <a:buClr>
                          <a:schemeClr val="accent2"/>
                        </a:buClr>
                        <a:buSzPct val="90000"/>
                        <a:buFont typeface="Wingdings" pitchFamily="2" charset="2"/>
                        <a:defRPr sz="2200">
                          <a:solidFill>
                            <a:schemeClr val="tx1"/>
                          </a:solidFill>
                          <a:latin typeface="Corbel" pitchFamily="34" charset="0"/>
                          <a:ea typeface="新細明體" pitchFamily="18" charset="-120"/>
                        </a:defRPr>
                      </a:lvl2pPr>
                      <a:lvl3pPr marL="1143000" indent="-228600" eaLnBrk="0" hangingPunct="0">
                        <a:spcBef>
                          <a:spcPct val="20000"/>
                        </a:spcBef>
                        <a:buClr>
                          <a:schemeClr val="accent2"/>
                        </a:buClr>
                        <a:buFont typeface="Wingdings 2" pitchFamily="18" charset="2"/>
                        <a:defRPr sz="2000">
                          <a:solidFill>
                            <a:schemeClr val="tx1"/>
                          </a:solidFill>
                          <a:latin typeface="Corbel" pitchFamily="34" charset="0"/>
                          <a:ea typeface="新細明體" pitchFamily="18" charset="-120"/>
                        </a:defRPr>
                      </a:lvl3pPr>
                      <a:lvl4pPr marL="1600200" indent="-228600" eaLnBrk="0" hangingPunct="0">
                        <a:spcBef>
                          <a:spcPct val="20000"/>
                        </a:spcBef>
                        <a:buClr>
                          <a:srgbClr val="FEB80A"/>
                        </a:buClr>
                        <a:buFont typeface="Wingdings 3" pitchFamily="18" charset="2"/>
                        <a:defRPr sz="2000">
                          <a:solidFill>
                            <a:schemeClr val="tx1"/>
                          </a:solidFill>
                          <a:latin typeface="Corbel" pitchFamily="34" charset="0"/>
                          <a:ea typeface="新細明體" pitchFamily="18" charset="-120"/>
                        </a:defRPr>
                      </a:lvl4pPr>
                      <a:lvl5pPr marL="2057400" indent="-228600" eaLnBrk="0" hangingPunct="0">
                        <a:spcBef>
                          <a:spcPct val="20000"/>
                        </a:spcBef>
                        <a:buClr>
                          <a:srgbClr val="FEB80A"/>
                        </a:buClr>
                        <a:buFont typeface="Wingdings 2" pitchFamily="18" charset="2"/>
                        <a:defRPr>
                          <a:solidFill>
                            <a:schemeClr val="tx1"/>
                          </a:solidFill>
                          <a:latin typeface="Corbel" pitchFamily="34" charset="0"/>
                          <a:ea typeface="新細明體" pitchFamily="18" charset="-120"/>
                        </a:defRPr>
                      </a:lvl5pPr>
                      <a:lvl6pPr marL="25146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6pPr>
                      <a:lvl7pPr marL="29718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7pPr>
                      <a:lvl8pPr marL="34290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8pPr>
                      <a:lvl9pPr marL="3886200" indent="-228600" eaLnBrk="0" fontAlgn="base" hangingPunct="0">
                        <a:spcBef>
                          <a:spcPct val="20000"/>
                        </a:spcBef>
                        <a:spcAft>
                          <a:spcPct val="0"/>
                        </a:spcAft>
                        <a:buClr>
                          <a:srgbClr val="FEB80A"/>
                        </a:buClr>
                        <a:buFont typeface="Wingdings 2" pitchFamily="18" charset="2"/>
                        <a:defRPr>
                          <a:solidFill>
                            <a:schemeClr val="tx1"/>
                          </a:solidFill>
                          <a:latin typeface="Corbel" pitchFamily="34" charset="0"/>
                          <a:ea typeface="新細明體" pitchFamily="18" charset="-120"/>
                        </a:defRPr>
                      </a:lvl9p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zh-TW" sz="2800" b="1" i="0" u="none" strike="noStrike" cap="none" normalizeH="0" baseline="0" smtClean="0">
                          <a:ln>
                            <a:noFill/>
                          </a:ln>
                          <a:solidFill>
                            <a:schemeClr val="tx1"/>
                          </a:solidFill>
                          <a:effectLst/>
                          <a:latin typeface="標楷體" pitchFamily="65" charset="-120"/>
                          <a:ea typeface="標楷體" pitchFamily="65" charset="-120"/>
                        </a:rPr>
                        <a:t>0.5</a:t>
                      </a:r>
                    </a:p>
                  </a:txBody>
                  <a:tcPr marL="36000" marR="36000" marT="18000" marB="180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2775273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a:xfrm>
            <a:off x="346075" y="-100013"/>
            <a:ext cx="8763000" cy="936626"/>
          </a:xfrm>
        </p:spPr>
        <p:txBody>
          <a:bodyPr/>
          <a:lstStyle/>
          <a:p>
            <a:pPr>
              <a:defRPr/>
            </a:pPr>
            <a:r>
              <a:rPr lang="zh-TW" altLang="en-US" sz="4000" b="1" dirty="0">
                <a:solidFill>
                  <a:srgbClr val="FF0000"/>
                </a:solidFill>
                <a:latin typeface="標楷體" pitchFamily="65" charset="-120"/>
                <a:ea typeface="標楷體" pitchFamily="65" charset="-120"/>
              </a:rPr>
              <a:t>愛滋病的傳染途徑</a:t>
            </a:r>
            <a:r>
              <a:rPr lang="en-US" altLang="zh-TW" sz="4000" b="1" dirty="0" smtClean="0">
                <a:solidFill>
                  <a:srgbClr val="FF0000"/>
                </a:solidFill>
                <a:latin typeface="標楷體" pitchFamily="65" charset="-120"/>
                <a:ea typeface="標楷體" pitchFamily="65" charset="-120"/>
              </a:rPr>
              <a:t>—2.</a:t>
            </a:r>
            <a:r>
              <a:rPr lang="zh-TW" altLang="en-US" sz="4000" b="1" dirty="0" smtClean="0">
                <a:solidFill>
                  <a:srgbClr val="FF0000"/>
                </a:solidFill>
                <a:latin typeface="標楷體" pitchFamily="65" charset="-120"/>
                <a:ea typeface="標楷體" pitchFamily="65" charset="-120"/>
              </a:rPr>
              <a:t>母子</a:t>
            </a:r>
            <a:r>
              <a:rPr lang="zh-TW" altLang="en-US" sz="4000" b="1" dirty="0">
                <a:solidFill>
                  <a:srgbClr val="FF0000"/>
                </a:solidFill>
                <a:latin typeface="標楷體" pitchFamily="65" charset="-120"/>
                <a:ea typeface="標楷體" pitchFamily="65" charset="-120"/>
              </a:rPr>
              <a:t>垂直傳染</a:t>
            </a:r>
          </a:p>
        </p:txBody>
      </p:sp>
      <p:pic>
        <p:nvPicPr>
          <p:cNvPr id="106499" name="Picture 3" descr="PE00531_"/>
          <p:cNvPicPr>
            <a:picLocks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5435600" y="1268413"/>
            <a:ext cx="2701925" cy="2001837"/>
          </a:xfrm>
        </p:spPr>
      </p:pic>
      <p:sp>
        <p:nvSpPr>
          <p:cNvPr id="106500" name="Rectangle 4"/>
          <p:cNvSpPr>
            <a:spLocks noChangeArrowheads="1"/>
          </p:cNvSpPr>
          <p:nvPr/>
        </p:nvSpPr>
        <p:spPr bwMode="auto">
          <a:xfrm>
            <a:off x="1042988" y="1268413"/>
            <a:ext cx="3887787"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800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lnSpc>
                <a:spcPct val="120000"/>
              </a:lnSpc>
            </a:pPr>
            <a:r>
              <a:rPr lang="zh-TW" altLang="en-US" sz="3200">
                <a:ea typeface="標楷體" pitchFamily="65" charset="-120"/>
              </a:rPr>
              <a:t>感染愛滋病毒的母親在妊娠期、生產期或授乳而傳染給嬰兒。</a:t>
            </a:r>
          </a:p>
        </p:txBody>
      </p:sp>
      <p:sp>
        <p:nvSpPr>
          <p:cNvPr id="489477" name="Text Box 5"/>
          <p:cNvSpPr txBox="1">
            <a:spLocks noChangeArrowheads="1"/>
          </p:cNvSpPr>
          <p:nvPr/>
        </p:nvSpPr>
        <p:spPr bwMode="auto">
          <a:xfrm>
            <a:off x="2700338" y="3573463"/>
            <a:ext cx="3633787" cy="579437"/>
          </a:xfrm>
          <a:prstGeom prst="rect">
            <a:avLst/>
          </a:prstGeom>
          <a:noFill/>
          <a:ln w="9525">
            <a:noFill/>
            <a:miter lim="800000"/>
            <a:headEnd/>
            <a:tailEnd/>
          </a:ln>
          <a:effectLst/>
        </p:spPr>
        <p:txBody>
          <a:bodyPr>
            <a:spAutoFit/>
          </a:bodyPr>
          <a:lstStyle/>
          <a:p>
            <a:pPr eaLnBrk="0" hangingPunct="0">
              <a:defRPr/>
            </a:pPr>
            <a:r>
              <a:rPr kumimoji="0" lang="zh-TW" altLang="en-US" sz="3200" b="1">
                <a:effectLst>
                  <a:outerShdw blurRad="38100" dist="38100" dir="2700000" algn="tl">
                    <a:srgbClr val="C0C0C0"/>
                  </a:outerShdw>
                </a:effectLst>
                <a:latin typeface="標楷體" pitchFamily="65" charset="-120"/>
                <a:ea typeface="標楷體" pitchFamily="65" charset="-120"/>
              </a:rPr>
              <a:t>感 染 的 機 率</a:t>
            </a:r>
          </a:p>
        </p:txBody>
      </p:sp>
      <p:sp>
        <p:nvSpPr>
          <p:cNvPr id="106502" name="Rectangle 6"/>
          <p:cNvSpPr>
            <a:spLocks noChangeArrowheads="1"/>
          </p:cNvSpPr>
          <p:nvPr/>
        </p:nvSpPr>
        <p:spPr bwMode="auto">
          <a:xfrm>
            <a:off x="1220788" y="4198938"/>
            <a:ext cx="428625" cy="833437"/>
          </a:xfrm>
          <a:prstGeom prst="rect">
            <a:avLst/>
          </a:prstGeom>
          <a:solidFill>
            <a:srgbClr val="CCFFCC"/>
          </a:solidFill>
          <a:ln w="9525">
            <a:solidFill>
              <a:srgbClr val="000000"/>
            </a:solidFill>
            <a:miter lim="800000"/>
            <a:headEnd/>
            <a:tailEnd/>
          </a:ln>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en-US"/>
          </a:p>
        </p:txBody>
      </p:sp>
      <p:sp>
        <p:nvSpPr>
          <p:cNvPr id="106503" name="Rectangle 7"/>
          <p:cNvSpPr>
            <a:spLocks noChangeArrowheads="1"/>
          </p:cNvSpPr>
          <p:nvPr/>
        </p:nvSpPr>
        <p:spPr bwMode="auto">
          <a:xfrm>
            <a:off x="1649413" y="4198938"/>
            <a:ext cx="638175" cy="833437"/>
          </a:xfrm>
          <a:prstGeom prst="rect">
            <a:avLst/>
          </a:prstGeom>
          <a:solidFill>
            <a:srgbClr val="00FF00"/>
          </a:solidFill>
          <a:ln w="9525">
            <a:solidFill>
              <a:srgbClr val="000000"/>
            </a:solidFill>
            <a:miter lim="800000"/>
            <a:headEnd/>
            <a:tailEnd/>
          </a:ln>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en-US"/>
          </a:p>
        </p:txBody>
      </p:sp>
      <p:sp>
        <p:nvSpPr>
          <p:cNvPr id="106504" name="Rectangle 8"/>
          <p:cNvSpPr>
            <a:spLocks noChangeArrowheads="1"/>
          </p:cNvSpPr>
          <p:nvPr/>
        </p:nvSpPr>
        <p:spPr bwMode="auto">
          <a:xfrm>
            <a:off x="2287588" y="4198938"/>
            <a:ext cx="3198812" cy="833437"/>
          </a:xfrm>
          <a:prstGeom prst="rect">
            <a:avLst/>
          </a:prstGeom>
          <a:solidFill>
            <a:srgbClr val="FF6600"/>
          </a:solidFill>
          <a:ln w="9525">
            <a:solidFill>
              <a:srgbClr val="000000"/>
            </a:solidFill>
            <a:miter lim="800000"/>
            <a:headEnd/>
            <a:tailEnd/>
          </a:ln>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en-US"/>
          </a:p>
        </p:txBody>
      </p:sp>
      <p:sp>
        <p:nvSpPr>
          <p:cNvPr id="106505" name="Rectangle 9"/>
          <p:cNvSpPr>
            <a:spLocks noChangeArrowheads="1"/>
          </p:cNvSpPr>
          <p:nvPr/>
        </p:nvSpPr>
        <p:spPr bwMode="auto">
          <a:xfrm>
            <a:off x="5486400" y="4198938"/>
            <a:ext cx="1296988" cy="833437"/>
          </a:xfrm>
          <a:prstGeom prst="rect">
            <a:avLst/>
          </a:prstGeom>
          <a:solidFill>
            <a:schemeClr val="accent1"/>
          </a:solidFill>
          <a:ln w="9525">
            <a:solidFill>
              <a:srgbClr val="000000"/>
            </a:solidFill>
            <a:miter lim="800000"/>
            <a:headEnd/>
            <a:tailEnd/>
          </a:ln>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en-US"/>
          </a:p>
        </p:txBody>
      </p:sp>
      <p:sp>
        <p:nvSpPr>
          <p:cNvPr id="106506" name="Rectangle 10"/>
          <p:cNvSpPr>
            <a:spLocks noChangeArrowheads="1"/>
          </p:cNvSpPr>
          <p:nvPr/>
        </p:nvSpPr>
        <p:spPr bwMode="auto">
          <a:xfrm>
            <a:off x="6783388" y="4198938"/>
            <a:ext cx="836612" cy="833437"/>
          </a:xfrm>
          <a:prstGeom prst="rect">
            <a:avLst/>
          </a:prstGeom>
          <a:solidFill>
            <a:srgbClr val="3366FF"/>
          </a:solidFill>
          <a:ln w="9525">
            <a:solidFill>
              <a:srgbClr val="000000"/>
            </a:solidFill>
            <a:miter lim="800000"/>
            <a:headEnd/>
            <a:tailEnd/>
          </a:ln>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en-US"/>
          </a:p>
        </p:txBody>
      </p:sp>
      <p:sp>
        <p:nvSpPr>
          <p:cNvPr id="106507" name="Line 11"/>
          <p:cNvSpPr>
            <a:spLocks noChangeShapeType="1"/>
          </p:cNvSpPr>
          <p:nvPr/>
        </p:nvSpPr>
        <p:spPr bwMode="auto">
          <a:xfrm>
            <a:off x="1220788" y="5173663"/>
            <a:ext cx="6399212"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6508" name="Line 12"/>
          <p:cNvSpPr>
            <a:spLocks noChangeShapeType="1"/>
          </p:cNvSpPr>
          <p:nvPr/>
        </p:nvSpPr>
        <p:spPr bwMode="auto">
          <a:xfrm flipV="1">
            <a:off x="1220788" y="5187950"/>
            <a:ext cx="1587" cy="1666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6509" name="Line 13"/>
          <p:cNvSpPr>
            <a:spLocks noChangeShapeType="1"/>
          </p:cNvSpPr>
          <p:nvPr/>
        </p:nvSpPr>
        <p:spPr bwMode="auto">
          <a:xfrm flipV="1">
            <a:off x="2497138" y="5187950"/>
            <a:ext cx="1587" cy="1666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6510" name="Line 14"/>
          <p:cNvSpPr>
            <a:spLocks noChangeShapeType="1"/>
          </p:cNvSpPr>
          <p:nvPr/>
        </p:nvSpPr>
        <p:spPr bwMode="auto">
          <a:xfrm flipV="1">
            <a:off x="3783013" y="5187950"/>
            <a:ext cx="1587" cy="1666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6511" name="Line 15"/>
          <p:cNvSpPr>
            <a:spLocks noChangeShapeType="1"/>
          </p:cNvSpPr>
          <p:nvPr/>
        </p:nvSpPr>
        <p:spPr bwMode="auto">
          <a:xfrm flipV="1">
            <a:off x="5030788" y="5173663"/>
            <a:ext cx="1587" cy="165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6512" name="Line 16"/>
          <p:cNvSpPr>
            <a:spLocks noChangeShapeType="1"/>
          </p:cNvSpPr>
          <p:nvPr/>
        </p:nvSpPr>
        <p:spPr bwMode="auto">
          <a:xfrm flipV="1">
            <a:off x="6343650" y="5187950"/>
            <a:ext cx="1588" cy="1666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6513" name="Rectangle 17"/>
          <p:cNvSpPr>
            <a:spLocks noChangeArrowheads="1"/>
          </p:cNvSpPr>
          <p:nvPr/>
        </p:nvSpPr>
        <p:spPr bwMode="auto">
          <a:xfrm>
            <a:off x="1042988" y="5302250"/>
            <a:ext cx="441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kumimoji="0" lang="en-US" altLang="zh-TW" b="1"/>
              <a:t>0%</a:t>
            </a:r>
          </a:p>
        </p:txBody>
      </p:sp>
      <p:sp>
        <p:nvSpPr>
          <p:cNvPr id="106514" name="Rectangle 18"/>
          <p:cNvSpPr>
            <a:spLocks noChangeArrowheads="1"/>
          </p:cNvSpPr>
          <p:nvPr/>
        </p:nvSpPr>
        <p:spPr bwMode="auto">
          <a:xfrm>
            <a:off x="2211388" y="5302250"/>
            <a:ext cx="6111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kumimoji="0" lang="en-US" altLang="zh-TW" b="1"/>
              <a:t>20%</a:t>
            </a:r>
          </a:p>
        </p:txBody>
      </p:sp>
      <p:sp>
        <p:nvSpPr>
          <p:cNvPr id="106515" name="Rectangle 19"/>
          <p:cNvSpPr>
            <a:spLocks noChangeArrowheads="1"/>
          </p:cNvSpPr>
          <p:nvPr/>
        </p:nvSpPr>
        <p:spPr bwMode="auto">
          <a:xfrm>
            <a:off x="3497263" y="5302250"/>
            <a:ext cx="6111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kumimoji="0" lang="en-US" altLang="zh-TW" b="1"/>
              <a:t>40%</a:t>
            </a:r>
          </a:p>
        </p:txBody>
      </p:sp>
      <p:sp>
        <p:nvSpPr>
          <p:cNvPr id="106516" name="Rectangle 20"/>
          <p:cNvSpPr>
            <a:spLocks noChangeArrowheads="1"/>
          </p:cNvSpPr>
          <p:nvPr/>
        </p:nvSpPr>
        <p:spPr bwMode="auto">
          <a:xfrm>
            <a:off x="4772025" y="5302250"/>
            <a:ext cx="6111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kumimoji="0" lang="en-US" altLang="zh-TW" b="1"/>
              <a:t>60%</a:t>
            </a:r>
          </a:p>
        </p:txBody>
      </p:sp>
      <p:sp>
        <p:nvSpPr>
          <p:cNvPr id="106517" name="Rectangle 21"/>
          <p:cNvSpPr>
            <a:spLocks noChangeArrowheads="1"/>
          </p:cNvSpPr>
          <p:nvPr/>
        </p:nvSpPr>
        <p:spPr bwMode="auto">
          <a:xfrm>
            <a:off x="6057900" y="5302250"/>
            <a:ext cx="6111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kumimoji="0" lang="en-US" altLang="zh-TW" b="1"/>
              <a:t>80%</a:t>
            </a:r>
          </a:p>
        </p:txBody>
      </p:sp>
      <p:sp>
        <p:nvSpPr>
          <p:cNvPr id="106518" name="Rectangle 22"/>
          <p:cNvSpPr>
            <a:spLocks noChangeArrowheads="1"/>
          </p:cNvSpPr>
          <p:nvPr/>
        </p:nvSpPr>
        <p:spPr bwMode="auto">
          <a:xfrm>
            <a:off x="7258050" y="5302250"/>
            <a:ext cx="7810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kumimoji="0" lang="en-US" altLang="zh-TW" b="1"/>
              <a:t>100%</a:t>
            </a:r>
          </a:p>
        </p:txBody>
      </p:sp>
      <p:sp>
        <p:nvSpPr>
          <p:cNvPr id="106519" name="Text Box 23"/>
          <p:cNvSpPr txBox="1">
            <a:spLocks noChangeArrowheads="1"/>
          </p:cNvSpPr>
          <p:nvPr/>
        </p:nvSpPr>
        <p:spPr bwMode="auto">
          <a:xfrm>
            <a:off x="2627313" y="4294188"/>
            <a:ext cx="25209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kumimoji="0" lang="zh-TW" altLang="en-US" sz="2800" b="1">
                <a:latin typeface="ZapfHumnst Dm BT"/>
                <a:ea typeface="標楷體" pitchFamily="65" charset="-120"/>
              </a:rPr>
              <a:t>生 產 過 程</a:t>
            </a:r>
          </a:p>
        </p:txBody>
      </p:sp>
      <p:sp>
        <p:nvSpPr>
          <p:cNvPr id="106520" name="Text Box 24"/>
          <p:cNvSpPr txBox="1">
            <a:spLocks noChangeArrowheads="1"/>
          </p:cNvSpPr>
          <p:nvPr/>
        </p:nvSpPr>
        <p:spPr bwMode="auto">
          <a:xfrm>
            <a:off x="5580063" y="4365625"/>
            <a:ext cx="20875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kumimoji="0" lang="zh-TW" altLang="en-US" sz="2800" b="1">
                <a:latin typeface="ZapfHumnst Dm BT"/>
                <a:ea typeface="標楷體" pitchFamily="65" charset="-120"/>
              </a:rPr>
              <a:t>餵母乳</a:t>
            </a:r>
          </a:p>
        </p:txBody>
      </p:sp>
      <p:sp>
        <p:nvSpPr>
          <p:cNvPr id="106521" name="Text Box 25"/>
          <p:cNvSpPr txBox="1">
            <a:spLocks noChangeArrowheads="1"/>
          </p:cNvSpPr>
          <p:nvPr/>
        </p:nvSpPr>
        <p:spPr bwMode="auto">
          <a:xfrm>
            <a:off x="1125538" y="4149725"/>
            <a:ext cx="1223962"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rIns="18000">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r>
              <a:rPr kumimoji="0" lang="zh-TW" altLang="en-US" sz="2800" b="1">
                <a:latin typeface="ZapfHumnst Dm BT"/>
                <a:ea typeface="標楷體" pitchFamily="65" charset="-120"/>
              </a:rPr>
              <a:t>子宮內</a:t>
            </a:r>
          </a:p>
          <a:p>
            <a:r>
              <a:rPr kumimoji="0" lang="en-US" altLang="zh-TW" sz="2800" b="1">
                <a:latin typeface="ZapfHumnst Dm BT"/>
                <a:ea typeface="標楷體" pitchFamily="65" charset="-120"/>
              </a:rPr>
              <a:t>(</a:t>
            </a:r>
            <a:r>
              <a:rPr kumimoji="0" lang="zh-TW" altLang="en-US" sz="2800" b="1">
                <a:latin typeface="ZapfHumnst Dm BT"/>
                <a:ea typeface="標楷體" pitchFamily="65" charset="-120"/>
              </a:rPr>
              <a:t>懷孕</a:t>
            </a:r>
            <a:r>
              <a:rPr kumimoji="0" lang="en-US" altLang="zh-TW" sz="2800" b="1">
                <a:latin typeface="ZapfHumnst Dm BT"/>
                <a:ea typeface="標楷體" pitchFamily="65" charset="-120"/>
              </a:rPr>
              <a:t>)</a:t>
            </a:r>
          </a:p>
        </p:txBody>
      </p:sp>
      <p:sp>
        <p:nvSpPr>
          <p:cNvPr id="106522" name="Line 26"/>
          <p:cNvSpPr>
            <a:spLocks noChangeShapeType="1"/>
          </p:cNvSpPr>
          <p:nvPr/>
        </p:nvSpPr>
        <p:spPr bwMode="auto">
          <a:xfrm flipV="1">
            <a:off x="7596188" y="5157788"/>
            <a:ext cx="1587" cy="165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89499" name="Text Box 27"/>
          <p:cNvSpPr txBox="1">
            <a:spLocks noChangeArrowheads="1"/>
          </p:cNvSpPr>
          <p:nvPr/>
        </p:nvSpPr>
        <p:spPr bwMode="auto">
          <a:xfrm>
            <a:off x="107950" y="5867400"/>
            <a:ext cx="8785225" cy="94615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lang="zh-TW" altLang="en-US" sz="2800" b="1">
                <a:latin typeface="標楷體" pitchFamily="65" charset="-120"/>
                <a:ea typeface="標楷體" pitchFamily="65" charset="-120"/>
              </a:rPr>
              <a:t>若母親在懷孕、產程過程中接受治療，出生時小孩接受預防性投藥，可將感染機率由</a:t>
            </a:r>
            <a:r>
              <a:rPr lang="en-US" altLang="zh-TW" sz="2800" b="1">
                <a:ea typeface="標楷體" pitchFamily="65" charset="-120"/>
              </a:rPr>
              <a:t>40%</a:t>
            </a:r>
            <a:r>
              <a:rPr lang="zh-TW" altLang="en-US" sz="2800" b="1">
                <a:latin typeface="標楷體" pitchFamily="65" charset="-120"/>
                <a:ea typeface="標楷體" pitchFamily="65" charset="-120"/>
              </a:rPr>
              <a:t>降到</a:t>
            </a:r>
            <a:r>
              <a:rPr lang="en-US" altLang="zh-TW" sz="2800" b="1">
                <a:ea typeface="標楷體" pitchFamily="65" charset="-120"/>
              </a:rPr>
              <a:t>2%</a:t>
            </a:r>
            <a:r>
              <a:rPr lang="zh-TW" altLang="en-US" sz="2800" b="1">
                <a:latin typeface="標楷體" pitchFamily="65" charset="-120"/>
                <a:ea typeface="標楷體" pitchFamily="65" charset="-120"/>
              </a:rPr>
              <a:t>以下</a:t>
            </a:r>
          </a:p>
        </p:txBody>
      </p:sp>
    </p:spTree>
    <p:extLst>
      <p:ext uri="{BB962C8B-B14F-4D97-AF65-F5344CB8AC3E}">
        <p14:creationId xmlns:p14="http://schemas.microsoft.com/office/powerpoint/2010/main" val="31379654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9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49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67600" cy="796925"/>
          </a:xfrm>
        </p:spPr>
        <p:txBody>
          <a:bodyPr/>
          <a:lstStyle/>
          <a:p>
            <a:pPr algn="ctr">
              <a:defRPr/>
            </a:pPr>
            <a:r>
              <a:rPr lang="zh-TW" altLang="en-US" sz="4000" b="1" dirty="0" smtClean="0">
                <a:solidFill>
                  <a:srgbClr val="FF0000"/>
                </a:solidFill>
                <a:ea typeface="華康少女文字W5(P)" pitchFamily="82" charset="-120"/>
              </a:rPr>
              <a:t>愛滋病傳染途徑</a:t>
            </a:r>
            <a:r>
              <a:rPr lang="en-US" altLang="zh-TW" sz="4000" b="1" dirty="0" smtClean="0">
                <a:solidFill>
                  <a:srgbClr val="FF0000"/>
                </a:solidFill>
                <a:ea typeface="華康少女文字W5(P)" pitchFamily="82" charset="-120"/>
              </a:rPr>
              <a:t>—3.</a:t>
            </a:r>
            <a:r>
              <a:rPr lang="zh-TW" altLang="en-US" sz="4000" b="1" dirty="0" smtClean="0">
                <a:solidFill>
                  <a:srgbClr val="FF0000"/>
                </a:solidFill>
                <a:ea typeface="華康少女文字W5(P)" pitchFamily="82" charset="-120"/>
              </a:rPr>
              <a:t>血液交換</a:t>
            </a:r>
            <a:endParaRPr lang="zh-TW" altLang="en-US" sz="4000" b="1" dirty="0">
              <a:solidFill>
                <a:srgbClr val="FF0066"/>
              </a:solidFill>
              <a:effectLst>
                <a:outerShdw blurRad="38100" dist="38100" dir="2700000" algn="tl">
                  <a:srgbClr val="000000">
                    <a:alpha val="43137"/>
                  </a:srgbClr>
                </a:outerShdw>
              </a:effectLst>
              <a:latin typeface="華康少女文字W5(P)" pitchFamily="82" charset="-120"/>
              <a:ea typeface="華康少女文字W5(P)" pitchFamily="82" charset="-120"/>
            </a:endParaRPr>
          </a:p>
        </p:txBody>
      </p:sp>
      <p:sp>
        <p:nvSpPr>
          <p:cNvPr id="53251" name="內容版面配置區 2"/>
          <p:cNvSpPr>
            <a:spLocks noGrp="1"/>
          </p:cNvSpPr>
          <p:nvPr>
            <p:ph sz="quarter" idx="1"/>
          </p:nvPr>
        </p:nvSpPr>
        <p:spPr>
          <a:xfrm>
            <a:off x="457200" y="1285875"/>
            <a:ext cx="7467600" cy="5187950"/>
          </a:xfrm>
        </p:spPr>
        <p:txBody>
          <a:bodyPr/>
          <a:lstStyle/>
          <a:p>
            <a:endParaRPr lang="en-US" altLang="zh-TW" sz="2800" smtClean="0">
              <a:ea typeface="華康少女文字W5(P)" pitchFamily="82" charset="-120"/>
            </a:endParaRPr>
          </a:p>
          <a:p>
            <a:endParaRPr lang="en-US" altLang="zh-TW" sz="1200" smtClean="0">
              <a:ea typeface="華康少女文字W5(P)" pitchFamily="82" charset="-120"/>
            </a:endParaRPr>
          </a:p>
          <a:p>
            <a:r>
              <a:rPr lang="en-US" altLang="zh-TW" sz="3200" smtClean="0">
                <a:ea typeface="華康少女文字W5(P)" pitchFamily="82" charset="-120"/>
              </a:rPr>
              <a:t>1.</a:t>
            </a:r>
            <a:r>
              <a:rPr lang="zh-TW" altLang="en-US" sz="3200" smtClean="0">
                <a:ea typeface="華康少女文字W5(P)" pitchFamily="82" charset="-120"/>
              </a:rPr>
              <a:t>血液製劑，器官移植</a:t>
            </a:r>
            <a:endParaRPr lang="en-US" altLang="zh-TW" sz="3200" smtClean="0">
              <a:ea typeface="華康少女文字W5(P)" pitchFamily="82" charset="-120"/>
            </a:endParaRPr>
          </a:p>
          <a:p>
            <a:r>
              <a:rPr lang="en-US" altLang="zh-TW" sz="3200" smtClean="0">
                <a:ea typeface="華康少女文字W5(P)" pitchFamily="82" charset="-120"/>
              </a:rPr>
              <a:t>2.</a:t>
            </a:r>
            <a:r>
              <a:rPr lang="zh-TW" altLang="en-US" sz="3200" smtClean="0">
                <a:ea typeface="華康少女文字W5(P)" pitchFamily="82" charset="-120"/>
              </a:rPr>
              <a:t>注射與割傷</a:t>
            </a:r>
            <a:endParaRPr lang="en-US" altLang="zh-TW" sz="3200" smtClean="0">
              <a:ea typeface="華康少女文字W5(P)" pitchFamily="82" charset="-120"/>
            </a:endParaRPr>
          </a:p>
          <a:p>
            <a:r>
              <a:rPr lang="en-US" altLang="zh-TW" sz="3200" smtClean="0">
                <a:ea typeface="華康少女文字W5(P)" pitchFamily="82" charset="-120"/>
              </a:rPr>
              <a:t>3.</a:t>
            </a:r>
            <a:r>
              <a:rPr lang="zh-TW" altLang="en-US" sz="3200" smtClean="0">
                <a:ea typeface="華康少女文字W5(P)" pitchFamily="82" charset="-120"/>
              </a:rPr>
              <a:t>紋身、穿耳洞、牙刷</a:t>
            </a:r>
            <a:endParaRPr lang="en-US" altLang="zh-TW" sz="3200" smtClean="0">
              <a:ea typeface="華康少女文字W5(P)" pitchFamily="82" charset="-120"/>
            </a:endParaRPr>
          </a:p>
          <a:p>
            <a:r>
              <a:rPr lang="en-US" altLang="zh-TW" sz="3200" smtClean="0">
                <a:ea typeface="華康少女文字W5(P)" pitchFamily="82" charset="-120"/>
              </a:rPr>
              <a:t>4.</a:t>
            </a:r>
            <a:r>
              <a:rPr lang="zh-TW" altLang="en-US" sz="3200" smtClean="0">
                <a:ea typeface="華康少女文字W5(P)" pitchFamily="82" charset="-120"/>
              </a:rPr>
              <a:t>醫護人員受傷感染</a:t>
            </a:r>
            <a:endParaRPr lang="en-US" altLang="zh-TW" sz="3200" smtClean="0">
              <a:ea typeface="華康少女文字W5(P)" pitchFamily="82" charset="-120"/>
            </a:endParaRPr>
          </a:p>
          <a:p>
            <a:r>
              <a:rPr lang="en-US" altLang="zh-TW" sz="3200" smtClean="0">
                <a:ea typeface="華康少女文字W5(P)" pitchFamily="82" charset="-120"/>
              </a:rPr>
              <a:t>5.</a:t>
            </a:r>
            <a:r>
              <a:rPr lang="zh-TW" altLang="en-US" sz="3200" smtClean="0">
                <a:ea typeface="華康少女文字W5(P)" pitchFamily="82" charset="-120"/>
              </a:rPr>
              <a:t>使用被汙染的器械</a:t>
            </a:r>
            <a:endParaRPr lang="en-US" altLang="zh-TW" sz="3200" smtClean="0">
              <a:ea typeface="華康少女文字W5(P)" pitchFamily="82" charset="-120"/>
            </a:endParaRPr>
          </a:p>
          <a:p>
            <a:r>
              <a:rPr lang="en-US" altLang="zh-TW" sz="3200" smtClean="0">
                <a:ea typeface="華康少女文字W5(P)" pitchFamily="82" charset="-120"/>
              </a:rPr>
              <a:t>6.</a:t>
            </a:r>
            <a:r>
              <a:rPr lang="zh-TW" altLang="en-US" sz="3200" smtClean="0">
                <a:ea typeface="華康少女文字W5(P)" pitchFamily="82" charset="-120"/>
              </a:rPr>
              <a:t>靜脈藥癮者共用針頭、空針</a:t>
            </a:r>
            <a:endParaRPr lang="en-US" altLang="zh-TW" sz="3200" smtClean="0">
              <a:ea typeface="華康少女文字W5(P)" pitchFamily="82" charset="-120"/>
            </a:endParaRPr>
          </a:p>
          <a:p>
            <a:pPr>
              <a:buFont typeface="Wingdings" pitchFamily="2" charset="2"/>
              <a:buNone/>
            </a:pPr>
            <a:endParaRPr lang="en-US" altLang="zh-TW" sz="2800" smtClean="0">
              <a:ea typeface="華康少女文字W5(P)" pitchFamily="82" charset="-120"/>
            </a:endParaRPr>
          </a:p>
        </p:txBody>
      </p:sp>
    </p:spTree>
    <p:extLst>
      <p:ext uri="{BB962C8B-B14F-4D97-AF65-F5344CB8AC3E}">
        <p14:creationId xmlns:p14="http://schemas.microsoft.com/office/powerpoint/2010/main" val="8761700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53251">
                                            <p:txEl>
                                              <p:pRg st="2" end="2"/>
                                            </p:txEl>
                                          </p:spTgt>
                                        </p:tgtEl>
                                        <p:attrNameLst>
                                          <p:attrName>style.visibility</p:attrName>
                                        </p:attrNameLst>
                                      </p:cBhvr>
                                      <p:to>
                                        <p:strVal val="visible"/>
                                      </p:to>
                                    </p:set>
                                    <p:animEffect transition="in" filter="blinds(horizontal)">
                                      <p:cBhvr>
                                        <p:cTn id="7" dur="500"/>
                                        <p:tgtEl>
                                          <p:spTgt spid="53251">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3251">
                                            <p:txEl>
                                              <p:pRg st="3" end="3"/>
                                            </p:txEl>
                                          </p:spTgt>
                                        </p:tgtEl>
                                        <p:attrNameLst>
                                          <p:attrName>style.visibility</p:attrName>
                                        </p:attrNameLst>
                                      </p:cBhvr>
                                      <p:to>
                                        <p:strVal val="visible"/>
                                      </p:to>
                                    </p:set>
                                    <p:animEffect transition="in" filter="blinds(horizontal)">
                                      <p:cBhvr>
                                        <p:cTn id="10" dur="500"/>
                                        <p:tgtEl>
                                          <p:spTgt spid="53251">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3251">
                                            <p:txEl>
                                              <p:pRg st="4" end="4"/>
                                            </p:txEl>
                                          </p:spTgt>
                                        </p:tgtEl>
                                        <p:attrNameLst>
                                          <p:attrName>style.visibility</p:attrName>
                                        </p:attrNameLst>
                                      </p:cBhvr>
                                      <p:to>
                                        <p:strVal val="visible"/>
                                      </p:to>
                                    </p:set>
                                    <p:animEffect transition="in" filter="blinds(horizontal)">
                                      <p:cBhvr>
                                        <p:cTn id="13" dur="500"/>
                                        <p:tgtEl>
                                          <p:spTgt spid="53251">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3251">
                                            <p:txEl>
                                              <p:pRg st="5" end="5"/>
                                            </p:txEl>
                                          </p:spTgt>
                                        </p:tgtEl>
                                        <p:attrNameLst>
                                          <p:attrName>style.visibility</p:attrName>
                                        </p:attrNameLst>
                                      </p:cBhvr>
                                      <p:to>
                                        <p:strVal val="visible"/>
                                      </p:to>
                                    </p:set>
                                    <p:animEffect transition="in" filter="blinds(horizontal)">
                                      <p:cBhvr>
                                        <p:cTn id="16" dur="500"/>
                                        <p:tgtEl>
                                          <p:spTgt spid="53251">
                                            <p:txEl>
                                              <p:pRg st="5" end="5"/>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3251">
                                            <p:txEl>
                                              <p:pRg st="6" end="6"/>
                                            </p:txEl>
                                          </p:spTgt>
                                        </p:tgtEl>
                                        <p:attrNameLst>
                                          <p:attrName>style.visibility</p:attrName>
                                        </p:attrNameLst>
                                      </p:cBhvr>
                                      <p:to>
                                        <p:strVal val="visible"/>
                                      </p:to>
                                    </p:set>
                                    <p:animEffect transition="in" filter="blinds(horizontal)">
                                      <p:cBhvr>
                                        <p:cTn id="19" dur="500"/>
                                        <p:tgtEl>
                                          <p:spTgt spid="53251">
                                            <p:txEl>
                                              <p:pRg st="6" end="6"/>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53251">
                                            <p:txEl>
                                              <p:pRg st="7" end="7"/>
                                            </p:txEl>
                                          </p:spTgt>
                                        </p:tgtEl>
                                        <p:attrNameLst>
                                          <p:attrName>style.visibility</p:attrName>
                                        </p:attrNameLst>
                                      </p:cBhvr>
                                      <p:to>
                                        <p:strVal val="visible"/>
                                      </p:to>
                                    </p:set>
                                    <p:animEffect transition="in" filter="blinds(horizontal)">
                                      <p:cBhvr>
                                        <p:cTn id="22" dur="500"/>
                                        <p:tgtEl>
                                          <p:spTgt spid="532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ctr">
              <a:defRPr/>
            </a:pPr>
            <a:r>
              <a:rPr lang="zh-TW" altLang="en-US" sz="4400" b="1" dirty="0" smtClean="0">
                <a:solidFill>
                  <a:srgbClr val="FF0000"/>
                </a:solidFill>
                <a:ea typeface="華康少女文字W5(P)" pitchFamily="82" charset="-120"/>
              </a:rPr>
              <a:t>愛滋病傳染途徑</a:t>
            </a:r>
            <a:r>
              <a:rPr lang="en-US" altLang="zh-TW" sz="4400" b="1" dirty="0" smtClean="0">
                <a:solidFill>
                  <a:srgbClr val="FF0000"/>
                </a:solidFill>
                <a:ea typeface="華康少女文字W5(P)" pitchFamily="82" charset="-120"/>
              </a:rPr>
              <a:t>—3.</a:t>
            </a:r>
            <a:r>
              <a:rPr lang="zh-TW" altLang="en-US" sz="4400" b="1" dirty="0" smtClean="0">
                <a:solidFill>
                  <a:srgbClr val="FF0000"/>
                </a:solidFill>
                <a:ea typeface="華康少女文字W5(P)" pitchFamily="82" charset="-120"/>
              </a:rPr>
              <a:t>血液交換</a:t>
            </a:r>
            <a:r>
              <a:rPr lang="en-US" altLang="zh-TW" sz="3200" b="1" dirty="0" smtClean="0">
                <a:solidFill>
                  <a:srgbClr val="FF0000"/>
                </a:solidFill>
                <a:ea typeface="華康少女文字W5(P)" pitchFamily="82" charset="-120"/>
              </a:rPr>
              <a:t/>
            </a:r>
            <a:br>
              <a:rPr lang="en-US" altLang="zh-TW" sz="3200" b="1" dirty="0" smtClean="0">
                <a:solidFill>
                  <a:srgbClr val="FF0000"/>
                </a:solidFill>
                <a:ea typeface="華康少女文字W5(P)" pitchFamily="82" charset="-120"/>
              </a:rPr>
            </a:br>
            <a:endParaRPr lang="zh-TW" altLang="en-US" dirty="0"/>
          </a:p>
        </p:txBody>
      </p:sp>
      <p:sp>
        <p:nvSpPr>
          <p:cNvPr id="108547" name="內容版面配置區 2"/>
          <p:cNvSpPr>
            <a:spLocks noGrp="1"/>
          </p:cNvSpPr>
          <p:nvPr>
            <p:ph sz="quarter" idx="1"/>
          </p:nvPr>
        </p:nvSpPr>
        <p:spPr>
          <a:xfrm>
            <a:off x="323850" y="1600200"/>
            <a:ext cx="8351838" cy="4873625"/>
          </a:xfrm>
        </p:spPr>
        <p:txBody>
          <a:bodyPr/>
          <a:lstStyle/>
          <a:p>
            <a:r>
              <a:rPr lang="en-US" altLang="zh-TW" sz="3200" smtClean="0">
                <a:latin typeface="標楷體" pitchFamily="65" charset="-120"/>
                <a:ea typeface="標楷體" pitchFamily="65" charset="-120"/>
              </a:rPr>
              <a:t>7.</a:t>
            </a:r>
            <a:r>
              <a:rPr lang="zh-HK" altLang="zh-TW" sz="3200" smtClean="0">
                <a:latin typeface="標楷體" pitchFamily="65" charset="-120"/>
                <a:ea typeface="標楷體" pitchFamily="65" charset="-120"/>
              </a:rPr>
              <a:t>另外所有帶有</a:t>
            </a:r>
            <a:r>
              <a:rPr lang="zh-HK" altLang="zh-TW" sz="3200" b="1" smtClean="0">
                <a:latin typeface="標楷體" pitchFamily="65" charset="-120"/>
                <a:ea typeface="標楷體" pitchFamily="65" charset="-120"/>
              </a:rPr>
              <a:t>創傷性</a:t>
            </a:r>
            <a:r>
              <a:rPr lang="zh-HK" altLang="zh-TW" sz="3200" smtClean="0">
                <a:latin typeface="標楷體" pitchFamily="65" charset="-120"/>
                <a:ea typeface="標楷體" pitchFamily="65" charset="-120"/>
              </a:rPr>
              <a:t>（比如洗牙和補牙）的和需要</a:t>
            </a:r>
            <a:r>
              <a:rPr lang="zh-HK" altLang="zh-TW" sz="3200" b="1" smtClean="0">
                <a:latin typeface="標楷體" pitchFamily="65" charset="-120"/>
                <a:ea typeface="標楷體" pitchFamily="65" charset="-120"/>
              </a:rPr>
              <a:t>進入人體內部</a:t>
            </a:r>
            <a:r>
              <a:rPr lang="zh-HK" altLang="zh-TW" sz="3200" smtClean="0">
                <a:latin typeface="標楷體" pitchFamily="65" charset="-120"/>
                <a:ea typeface="標楷體" pitchFamily="65" charset="-120"/>
              </a:rPr>
              <a:t>的醫療檢查（比如腸鏡和胃鏡），如果醫療器械消毒不徹底，則都有病毒</a:t>
            </a:r>
            <a:r>
              <a:rPr lang="zh-HK" altLang="zh-TW" sz="3200" b="1" smtClean="0">
                <a:solidFill>
                  <a:srgbClr val="FF0000"/>
                </a:solidFill>
                <a:latin typeface="標楷體" pitchFamily="65" charset="-120"/>
                <a:ea typeface="標楷體" pitchFamily="65" charset="-120"/>
              </a:rPr>
              <a:t>交叉感染</a:t>
            </a:r>
            <a:r>
              <a:rPr lang="zh-HK" altLang="zh-TW" sz="3200" smtClean="0">
                <a:latin typeface="標楷體" pitchFamily="65" charset="-120"/>
                <a:ea typeface="標楷體" pitchFamily="65" charset="-120"/>
              </a:rPr>
              <a:t>的可能。</a:t>
            </a:r>
          </a:p>
          <a:p>
            <a:endParaRPr lang="zh-TW" altLang="en-US" smtClean="0"/>
          </a:p>
        </p:txBody>
      </p:sp>
      <p:pic>
        <p:nvPicPr>
          <p:cNvPr id="108548" name="Picture 2" descr="C:\Documents and Settings\JOJO\Local Settings\Temporary Internet Files\Content.IE5\CWW9EEJT\MP90042655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860800"/>
            <a:ext cx="2420938"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9" name="Picture 3" descr="C:\Documents and Settings\JOJO\Local Settings\Temporary Internet Files\Content.IE5\HOZYZLZK\MC9003340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388" y="3500438"/>
            <a:ext cx="1576387" cy="210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0" name="Picture 5" descr="C:\Documents and Settings\JOJO\Local Settings\Temporary Internet Files\Content.IE5\YKHUAK3E\MP90039052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163" y="4437063"/>
            <a:ext cx="1684337"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1" name="Picture 6" descr="C:\Documents and Settings\JOJO\Local Settings\Temporary Internet Files\Content.IE5\HOZYZLZK\MP90031399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7675" y="4005263"/>
            <a:ext cx="2160588"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72287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a:xfrm>
            <a:off x="827088" y="188913"/>
            <a:ext cx="7793037" cy="1152525"/>
          </a:xfrm>
        </p:spPr>
        <p:txBody>
          <a:bodyPr/>
          <a:lstStyle/>
          <a:p>
            <a:pPr>
              <a:lnSpc>
                <a:spcPct val="80000"/>
              </a:lnSpc>
              <a:defRPr/>
            </a:pPr>
            <a:r>
              <a:rPr lang="zh-TW" altLang="en-US" b="1">
                <a:solidFill>
                  <a:srgbClr val="A50021"/>
                </a:solidFill>
                <a:latin typeface="標楷體" pitchFamily="65" charset="-120"/>
                <a:ea typeface="標楷體" pitchFamily="65" charset="-120"/>
              </a:rPr>
              <a:t>愛滋病不會傳播的行為</a:t>
            </a:r>
            <a:r>
              <a:rPr lang="en-US" altLang="zh-TW" b="1" dirty="0">
                <a:solidFill>
                  <a:srgbClr val="A50021"/>
                </a:solidFill>
                <a:latin typeface="標楷體" pitchFamily="65" charset="-120"/>
                <a:ea typeface="標楷體" pitchFamily="65" charset="-120"/>
              </a:rPr>
              <a:t>/</a:t>
            </a:r>
            <a:r>
              <a:rPr lang="zh-TW" altLang="en-US" b="1">
                <a:solidFill>
                  <a:srgbClr val="A50021"/>
                </a:solidFill>
                <a:latin typeface="標楷體" pitchFamily="65" charset="-120"/>
                <a:ea typeface="標楷體" pitchFamily="65" charset="-120"/>
              </a:rPr>
              <a:t>途徑</a:t>
            </a:r>
            <a:endParaRPr lang="zh-CN" altLang="en-US" sz="2800" b="1">
              <a:solidFill>
                <a:srgbClr val="A50021"/>
              </a:solidFill>
              <a:latin typeface="標楷體" pitchFamily="65" charset="-120"/>
              <a:ea typeface="標楷體" pitchFamily="65" charset="-120"/>
            </a:endParaRPr>
          </a:p>
        </p:txBody>
      </p:sp>
      <p:pic>
        <p:nvPicPr>
          <p:cNvPr id="109571" name="Picture 3" descr="_telny2d[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2430463"/>
            <a:ext cx="9271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2" name="Picture 4" descr="1e2xd2u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250" y="2430463"/>
            <a:ext cx="82073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3" name="Picture 5" descr="lwsbn2zs[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7675" y="2430463"/>
            <a:ext cx="1223963"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4" name="Picture 6" descr="j015666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2430463"/>
            <a:ext cx="1728788"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5" name="Picture 7" descr="j019758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04025" y="2646363"/>
            <a:ext cx="1655763"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6" name="Picture 8" descr="fcdqdxef[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5825" y="4105275"/>
            <a:ext cx="1908175"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7" name="Picture 9" descr="mln3e4vm[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4394200"/>
            <a:ext cx="1908175"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8" name="Picture 10" descr="j038348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79613" y="3960813"/>
            <a:ext cx="140335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9" name="Picture 11" descr="j037047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35375" y="4033838"/>
            <a:ext cx="166052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80" name="Picture 12" descr="swea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35600" y="3960813"/>
            <a:ext cx="1881188"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09581" name="Text Box 13"/>
          <p:cNvSpPr txBox="1">
            <a:spLocks noChangeArrowheads="1"/>
          </p:cNvSpPr>
          <p:nvPr/>
        </p:nvSpPr>
        <p:spPr bwMode="auto">
          <a:xfrm>
            <a:off x="250825" y="1557338"/>
            <a:ext cx="17287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buFontTx/>
              <a:buBlip>
                <a:blip r:embed="rId13"/>
              </a:buBlip>
            </a:pPr>
            <a:r>
              <a:rPr lang="zh-TW" altLang="en-US" sz="3400" b="1">
                <a:ea typeface="標楷體" pitchFamily="65" charset="-120"/>
              </a:rPr>
              <a:t>輕吻</a:t>
            </a:r>
            <a:endParaRPr lang="zh-TW" altLang="en-US" sz="3200" b="1">
              <a:solidFill>
                <a:schemeClr val="accent2"/>
              </a:solidFill>
              <a:ea typeface="標楷體" pitchFamily="65" charset="-120"/>
            </a:endParaRPr>
          </a:p>
        </p:txBody>
      </p:sp>
      <p:sp>
        <p:nvSpPr>
          <p:cNvPr id="109582" name="Text Box 14"/>
          <p:cNvSpPr txBox="1">
            <a:spLocks noChangeArrowheads="1"/>
          </p:cNvSpPr>
          <p:nvPr/>
        </p:nvSpPr>
        <p:spPr bwMode="auto">
          <a:xfrm>
            <a:off x="1908175" y="1557338"/>
            <a:ext cx="23034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buFontTx/>
              <a:buBlip>
                <a:blip r:embed="rId13"/>
              </a:buBlip>
            </a:pPr>
            <a:r>
              <a:rPr lang="zh-TW" altLang="en-US" sz="3400" b="1">
                <a:ea typeface="標楷體" pitchFamily="65" charset="-120"/>
              </a:rPr>
              <a:t>蚊子叮咬</a:t>
            </a:r>
            <a:endParaRPr lang="zh-TW" altLang="en-US" sz="3200" b="1">
              <a:solidFill>
                <a:schemeClr val="accent2"/>
              </a:solidFill>
              <a:ea typeface="標楷體" pitchFamily="65" charset="-120"/>
            </a:endParaRPr>
          </a:p>
        </p:txBody>
      </p:sp>
      <p:sp>
        <p:nvSpPr>
          <p:cNvPr id="109583" name="Text Box 15"/>
          <p:cNvSpPr txBox="1">
            <a:spLocks noChangeArrowheads="1"/>
          </p:cNvSpPr>
          <p:nvPr/>
        </p:nvSpPr>
        <p:spPr bwMode="auto">
          <a:xfrm>
            <a:off x="4356100" y="1557338"/>
            <a:ext cx="3600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buFontTx/>
              <a:buBlip>
                <a:blip r:embed="rId13"/>
              </a:buBlip>
            </a:pPr>
            <a:r>
              <a:rPr lang="zh-TW" altLang="en-US" sz="3400" b="1">
                <a:ea typeface="標楷體" pitchFamily="65" charset="-120"/>
              </a:rPr>
              <a:t>日常社交生活</a:t>
            </a:r>
            <a:endParaRPr lang="zh-TW" altLang="en-US" sz="3200" b="1">
              <a:solidFill>
                <a:schemeClr val="accent2"/>
              </a:solidFill>
              <a:ea typeface="標楷體" pitchFamily="65" charset="-120"/>
            </a:endParaRPr>
          </a:p>
        </p:txBody>
      </p:sp>
      <p:sp>
        <p:nvSpPr>
          <p:cNvPr id="109584" name="Rectangle 16"/>
          <p:cNvSpPr>
            <a:spLocks noChangeArrowheads="1"/>
          </p:cNvSpPr>
          <p:nvPr/>
        </p:nvSpPr>
        <p:spPr bwMode="auto">
          <a:xfrm>
            <a:off x="611188" y="5805488"/>
            <a:ext cx="748823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en-US" sz="2800" b="1">
                <a:solidFill>
                  <a:srgbClr val="008000"/>
                </a:solidFill>
                <a:latin typeface="標楷體" pitchFamily="65" charset="-120"/>
                <a:ea typeface="標楷體" pitchFamily="65" charset="-120"/>
              </a:rPr>
              <a:t>擁抱、握手 、共餐、共用馬桶、 游泳、</a:t>
            </a:r>
          </a:p>
          <a:p>
            <a:pPr eaLnBrk="1" hangingPunct="1"/>
            <a:r>
              <a:rPr lang="zh-TW" altLang="en-US" sz="2800" b="1">
                <a:solidFill>
                  <a:srgbClr val="008000"/>
                </a:solidFill>
                <a:latin typeface="標楷體" pitchFamily="65" charset="-120"/>
                <a:ea typeface="標楷體" pitchFamily="65" charset="-120"/>
              </a:rPr>
              <a:t>一起上班、上課、共用電話、水龍頭</a:t>
            </a:r>
          </a:p>
        </p:txBody>
      </p:sp>
    </p:spTree>
    <p:extLst>
      <p:ext uri="{BB962C8B-B14F-4D97-AF65-F5344CB8AC3E}">
        <p14:creationId xmlns:p14="http://schemas.microsoft.com/office/powerpoint/2010/main" val="37059269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67600" cy="796925"/>
          </a:xfrm>
        </p:spPr>
        <p:txBody>
          <a:bodyPr/>
          <a:lstStyle/>
          <a:p>
            <a:pPr algn="ctr">
              <a:defRPr/>
            </a:pPr>
            <a:r>
              <a:rPr lang="zh-TW" altLang="en-US" sz="3600" b="1" dirty="0" smtClean="0">
                <a:solidFill>
                  <a:srgbClr val="FF0066"/>
                </a:solidFill>
                <a:effectLst>
                  <a:outerShdw blurRad="38100" dist="38100" dir="2700000" algn="tl">
                    <a:srgbClr val="000000">
                      <a:alpha val="43137"/>
                    </a:srgbClr>
                  </a:outerShdw>
                </a:effectLst>
                <a:latin typeface="華康少女文字W5(P)" pitchFamily="82" charset="-120"/>
                <a:ea typeface="華康少女文字W5(P)" pitchFamily="82" charset="-120"/>
              </a:rPr>
              <a:t>何種液體可以傳染</a:t>
            </a:r>
            <a:r>
              <a:rPr lang="en-US" altLang="zh-TW" sz="3600" b="1" dirty="0" smtClean="0">
                <a:solidFill>
                  <a:srgbClr val="FF0066"/>
                </a:solidFill>
                <a:effectLst>
                  <a:outerShdw blurRad="38100" dist="38100" dir="2700000" algn="tl">
                    <a:srgbClr val="000000">
                      <a:alpha val="43137"/>
                    </a:srgbClr>
                  </a:outerShdw>
                </a:effectLst>
                <a:latin typeface="華康少女文字W5(P)" pitchFamily="82" charset="-120"/>
                <a:ea typeface="華康少女文字W5(P)" pitchFamily="82" charset="-120"/>
              </a:rPr>
              <a:t>HIV</a:t>
            </a:r>
            <a:endParaRPr lang="zh-TW" altLang="en-US" sz="3600" b="1" dirty="0">
              <a:solidFill>
                <a:srgbClr val="FF0066"/>
              </a:solidFill>
              <a:effectLst>
                <a:outerShdw blurRad="38100" dist="38100" dir="2700000" algn="tl">
                  <a:srgbClr val="000000">
                    <a:alpha val="43137"/>
                  </a:srgbClr>
                </a:outerShdw>
              </a:effectLst>
              <a:latin typeface="華康少女文字W5(P)" pitchFamily="82" charset="-120"/>
              <a:ea typeface="華康少女文字W5(P)" pitchFamily="82" charset="-120"/>
            </a:endParaRPr>
          </a:p>
        </p:txBody>
      </p:sp>
      <p:sp>
        <p:nvSpPr>
          <p:cNvPr id="54275" name="內容版面配置區 2"/>
          <p:cNvSpPr>
            <a:spLocks noGrp="1"/>
          </p:cNvSpPr>
          <p:nvPr>
            <p:ph sz="quarter" idx="1"/>
          </p:nvPr>
        </p:nvSpPr>
        <p:spPr>
          <a:xfrm>
            <a:off x="457200" y="1285875"/>
            <a:ext cx="7467600" cy="5187950"/>
          </a:xfrm>
        </p:spPr>
        <p:txBody>
          <a:bodyPr/>
          <a:lstStyle/>
          <a:p>
            <a:pPr>
              <a:defRPr/>
            </a:pPr>
            <a:r>
              <a:rPr lang="zh-TW" altLang="en-US" sz="2800" dirty="0" smtClean="0">
                <a:ea typeface="華康少女文字W5(P)" pitchFamily="82" charset="-120"/>
              </a:rPr>
              <a:t>含高濃度</a:t>
            </a:r>
            <a:r>
              <a:rPr lang="en-US" altLang="zh-TW" sz="2800" dirty="0" smtClean="0">
                <a:ea typeface="華康少女文字W5(P)" pitchFamily="82" charset="-120"/>
              </a:rPr>
              <a:t>HIV</a:t>
            </a:r>
            <a:r>
              <a:rPr lang="zh-TW" altLang="en-US" sz="2800" dirty="0" smtClean="0">
                <a:ea typeface="華康少女文字W5(P)" pitchFamily="82" charset="-120"/>
              </a:rPr>
              <a:t>病毒之液體</a:t>
            </a:r>
            <a:r>
              <a:rPr lang="zh-TW" altLang="en-US" sz="2800" dirty="0">
                <a:ea typeface="華康少女文字W5(P)" pitchFamily="82" charset="-120"/>
              </a:rPr>
              <a:t>：</a:t>
            </a:r>
            <a:r>
              <a:rPr lang="zh-TW" altLang="en-US" sz="2800" dirty="0" smtClean="0">
                <a:ea typeface="華康少女文字W5(P)" pitchFamily="82" charset="-120"/>
              </a:rPr>
              <a:t>血液、精液、陰道液、母奶、含血液之其他體液</a:t>
            </a:r>
            <a:r>
              <a:rPr lang="zh-TW" altLang="en-US" sz="2800" dirty="0">
                <a:ea typeface="華康少女文字W5(P)" pitchFamily="82" charset="-120"/>
              </a:rPr>
              <a:t>。</a:t>
            </a:r>
            <a:endParaRPr lang="en-US" altLang="zh-TW" sz="2800" dirty="0" smtClean="0">
              <a:ea typeface="華康少女文字W5(P)" pitchFamily="82" charset="-120"/>
            </a:endParaRPr>
          </a:p>
          <a:p>
            <a:pPr>
              <a:defRPr/>
            </a:pPr>
            <a:endParaRPr lang="en-US" altLang="zh-TW" sz="2800" dirty="0" smtClean="0">
              <a:ea typeface="華康少女文字W5(P)" pitchFamily="82" charset="-120"/>
            </a:endParaRPr>
          </a:p>
          <a:p>
            <a:pPr>
              <a:defRPr/>
            </a:pPr>
            <a:r>
              <a:rPr lang="zh-TW" altLang="en-US" sz="2800" dirty="0" smtClean="0">
                <a:ea typeface="華康少女文字W5(P)" pitchFamily="82" charset="-120"/>
              </a:rPr>
              <a:t>其他可能含有</a:t>
            </a:r>
            <a:r>
              <a:rPr lang="en-US" altLang="zh-TW" sz="2800" dirty="0" smtClean="0">
                <a:ea typeface="華康少女文字W5(P)" pitchFamily="82" charset="-120"/>
              </a:rPr>
              <a:t>HIV</a:t>
            </a:r>
            <a:r>
              <a:rPr lang="zh-TW" altLang="en-US" sz="2800" dirty="0" smtClean="0">
                <a:ea typeface="華康少女文字W5(P)" pitchFamily="82" charset="-120"/>
              </a:rPr>
              <a:t>病毒的體液</a:t>
            </a:r>
            <a:r>
              <a:rPr lang="zh-TW" altLang="en-US" sz="2800" dirty="0">
                <a:ea typeface="華康少女文字W5(P)" pitchFamily="82" charset="-120"/>
              </a:rPr>
              <a:t>：</a:t>
            </a:r>
            <a:r>
              <a:rPr lang="zh-TW" altLang="en-US" sz="2800" dirty="0" smtClean="0">
                <a:ea typeface="華康少女文字W5(P)" pitchFamily="82" charset="-120"/>
              </a:rPr>
              <a:t>腦脊髓液</a:t>
            </a:r>
            <a:r>
              <a:rPr lang="zh-TW" altLang="en-US" sz="2800" dirty="0">
                <a:ea typeface="華康少女文字W5(P)" pitchFamily="82" charset="-120"/>
              </a:rPr>
              <a:t>、</a:t>
            </a:r>
            <a:r>
              <a:rPr lang="zh-TW" altLang="en-US" sz="2800" dirty="0" smtClean="0">
                <a:ea typeface="華康少女文字W5(P)" pitchFamily="82" charset="-120"/>
              </a:rPr>
              <a:t>關節腔液</a:t>
            </a:r>
            <a:r>
              <a:rPr lang="zh-TW" altLang="en-US" sz="2800" dirty="0">
                <a:ea typeface="華康少女文字W5(P)" pitchFamily="82" charset="-120"/>
              </a:rPr>
              <a:t>、</a:t>
            </a:r>
            <a:r>
              <a:rPr lang="zh-TW" altLang="en-US" sz="2800" dirty="0" smtClean="0">
                <a:ea typeface="華康少女文字W5(P)" pitchFamily="82" charset="-120"/>
              </a:rPr>
              <a:t>羊水</a:t>
            </a:r>
            <a:r>
              <a:rPr lang="zh-TW" altLang="en-US" sz="2800" dirty="0">
                <a:ea typeface="華康少女文字W5(P)" pitchFamily="82" charset="-120"/>
              </a:rPr>
              <a:t>。</a:t>
            </a:r>
            <a:endParaRPr lang="en-US" altLang="zh-TW" sz="2800" dirty="0" smtClean="0">
              <a:ea typeface="華康少女文字W5(P)" pitchFamily="82" charset="-120"/>
            </a:endParaRPr>
          </a:p>
          <a:p>
            <a:pPr>
              <a:defRPr/>
            </a:pPr>
            <a:endParaRPr lang="en-US" altLang="zh-TW" sz="2800" dirty="0" smtClean="0">
              <a:ea typeface="華康少女文字W5(P)" pitchFamily="82" charset="-120"/>
            </a:endParaRPr>
          </a:p>
          <a:p>
            <a:pPr>
              <a:defRPr/>
            </a:pPr>
            <a:r>
              <a:rPr lang="zh-TW" altLang="en-US" sz="2800" dirty="0" smtClean="0">
                <a:ea typeface="華康少女文字W5(P)" pitchFamily="82" charset="-120"/>
              </a:rPr>
              <a:t>口水及眼淚中可找到極微量</a:t>
            </a:r>
            <a:r>
              <a:rPr lang="en-US" altLang="zh-TW" sz="2800" dirty="0" smtClean="0">
                <a:ea typeface="華康少女文字W5(P)" pitchFamily="82" charset="-120"/>
              </a:rPr>
              <a:t>HIV</a:t>
            </a:r>
            <a:r>
              <a:rPr lang="zh-TW" altLang="en-US" sz="2800" dirty="0" smtClean="0">
                <a:ea typeface="華康少女文字W5(P)" pitchFamily="82" charset="-120"/>
              </a:rPr>
              <a:t>，但至今</a:t>
            </a:r>
            <a:r>
              <a:rPr lang="zh-TW" altLang="en-US" sz="2800" b="1" u="sng" dirty="0" smtClean="0">
                <a:solidFill>
                  <a:srgbClr val="FF0000"/>
                </a:solidFill>
                <a:effectLst>
                  <a:outerShdw blurRad="38100" dist="38100" dir="2700000" algn="tl">
                    <a:srgbClr val="000000">
                      <a:alpha val="43137"/>
                    </a:srgbClr>
                  </a:outerShdw>
                </a:effectLst>
                <a:ea typeface="華康少女文字W5(P)" pitchFamily="82" charset="-120"/>
              </a:rPr>
              <a:t>未</a:t>
            </a:r>
            <a:r>
              <a:rPr lang="zh-TW" altLang="en-US" sz="2800" dirty="0" smtClean="0">
                <a:ea typeface="華康少女文字W5(P)" pitchFamily="82" charset="-120"/>
              </a:rPr>
              <a:t>有因接觸此兩項而感染</a:t>
            </a:r>
            <a:r>
              <a:rPr lang="en-US" altLang="zh-TW" sz="2800" dirty="0" smtClean="0">
                <a:ea typeface="華康少女文字W5(P)" pitchFamily="82" charset="-120"/>
              </a:rPr>
              <a:t>HIV</a:t>
            </a:r>
            <a:r>
              <a:rPr lang="zh-TW" altLang="en-US" sz="2800" dirty="0" smtClean="0">
                <a:ea typeface="華康少女文字W5(P)" pitchFamily="82" charset="-120"/>
              </a:rPr>
              <a:t>者</a:t>
            </a:r>
            <a:r>
              <a:rPr lang="zh-TW" altLang="en-US" sz="2800" dirty="0">
                <a:ea typeface="華康少女文字W5(P)" pitchFamily="82" charset="-120"/>
              </a:rPr>
              <a:t>。</a:t>
            </a:r>
            <a:endParaRPr lang="en-US" altLang="zh-TW" sz="2800" dirty="0" smtClean="0">
              <a:ea typeface="華康少女文字W5(P)" pitchFamily="82" charset="-120"/>
            </a:endParaRPr>
          </a:p>
          <a:p>
            <a:pPr>
              <a:defRPr/>
            </a:pPr>
            <a:endParaRPr lang="en-US" altLang="zh-TW" sz="2800" dirty="0" smtClean="0">
              <a:ea typeface="華康少女文字W5(P)" pitchFamily="82" charset="-120"/>
            </a:endParaRPr>
          </a:p>
          <a:p>
            <a:pPr>
              <a:defRPr/>
            </a:pPr>
            <a:r>
              <a:rPr lang="zh-TW" altLang="en-US" sz="2800" dirty="0" smtClean="0">
                <a:ea typeface="華康少女文字W5(P)" pitchFamily="82" charset="-120"/>
              </a:rPr>
              <a:t>汗水中亦</a:t>
            </a:r>
            <a:r>
              <a:rPr lang="zh-TW" altLang="en-US" sz="2800" b="1" u="sng" dirty="0" smtClean="0">
                <a:solidFill>
                  <a:srgbClr val="FF0000"/>
                </a:solidFill>
                <a:effectLst>
                  <a:outerShdw blurRad="38100" dist="38100" dir="2700000" algn="tl">
                    <a:srgbClr val="000000">
                      <a:alpha val="43137"/>
                    </a:srgbClr>
                  </a:outerShdw>
                </a:effectLst>
                <a:ea typeface="華康少女文字W5(P)" pitchFamily="82" charset="-120"/>
              </a:rPr>
              <a:t>無</a:t>
            </a:r>
            <a:r>
              <a:rPr lang="zh-TW" altLang="en-US" sz="2800" dirty="0" smtClean="0">
                <a:ea typeface="華康少女文字W5(P)" pitchFamily="82" charset="-120"/>
              </a:rPr>
              <a:t>發現過</a:t>
            </a:r>
            <a:r>
              <a:rPr lang="en-US" altLang="zh-TW" sz="2800" dirty="0" smtClean="0">
                <a:ea typeface="華康少女文字W5(P)" pitchFamily="82" charset="-120"/>
              </a:rPr>
              <a:t>HIV</a:t>
            </a:r>
            <a:r>
              <a:rPr lang="zh-TW" altLang="en-US" sz="2800" dirty="0" smtClean="0">
                <a:ea typeface="華康少女文字W5(P)" pitchFamily="82" charset="-120"/>
              </a:rPr>
              <a:t>。</a:t>
            </a:r>
            <a:endParaRPr lang="en-US" altLang="zh-TW" sz="2800" dirty="0" smtClean="0">
              <a:ea typeface="華康少女文字W5(P)" pitchFamily="82" charset="-120"/>
            </a:endParaRPr>
          </a:p>
        </p:txBody>
      </p:sp>
      <p:pic>
        <p:nvPicPr>
          <p:cNvPr id="54277" name="Picture 5" descr="View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8788" y="5229225"/>
            <a:ext cx="1468437"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7" descr="View 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2313" y="4691063"/>
            <a:ext cx="1820862" cy="216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8730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after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ntr" presetSubtype="0" fill="hold" nodeType="clickEffect">
                                  <p:stCondLst>
                                    <p:cond delay="0"/>
                                  </p:stCondLst>
                                  <p:childTnLst>
                                    <p:set>
                                      <p:cBhvr>
                                        <p:cTn id="12" dur="1" fill="hold">
                                          <p:stCondLst>
                                            <p:cond delay="0"/>
                                          </p:stCondLst>
                                        </p:cTn>
                                        <p:tgtEl>
                                          <p:spTgt spid="54275">
                                            <p:txEl>
                                              <p:pRg st="2" end="2"/>
                                            </p:txEl>
                                          </p:spTgt>
                                        </p:tgtEl>
                                        <p:attrNameLst>
                                          <p:attrName>style.visibility</p:attrName>
                                        </p:attrNameLst>
                                      </p:cBhvr>
                                      <p:to>
                                        <p:strVal val="visible"/>
                                      </p:to>
                                    </p:set>
                                    <p:anim calcmode="lin" valueType="num">
                                      <p:cBhvr>
                                        <p:cTn id="13" dur="1000" fill="hold"/>
                                        <p:tgtEl>
                                          <p:spTgt spid="54275">
                                            <p:txEl>
                                              <p:pRg st="2" end="2"/>
                                            </p:txEl>
                                          </p:spTgt>
                                        </p:tgtEl>
                                        <p:attrNameLst>
                                          <p:attrName>ppt_w</p:attrName>
                                        </p:attrNameLst>
                                      </p:cBhvr>
                                      <p:tavLst>
                                        <p:tav tm="0">
                                          <p:val>
                                            <p:strVal val="#ppt_w*0.70"/>
                                          </p:val>
                                        </p:tav>
                                        <p:tav tm="100000">
                                          <p:val>
                                            <p:strVal val="#ppt_w"/>
                                          </p:val>
                                        </p:tav>
                                      </p:tavLst>
                                    </p:anim>
                                    <p:anim calcmode="lin" valueType="num">
                                      <p:cBhvr>
                                        <p:cTn id="14" dur="1000" fill="hold"/>
                                        <p:tgtEl>
                                          <p:spTgt spid="54275">
                                            <p:txEl>
                                              <p:pRg st="2" end="2"/>
                                            </p:txEl>
                                          </p:spTgt>
                                        </p:tgtEl>
                                        <p:attrNameLst>
                                          <p:attrName>ppt_h</p:attrName>
                                        </p:attrNameLst>
                                      </p:cBhvr>
                                      <p:tavLst>
                                        <p:tav tm="0">
                                          <p:val>
                                            <p:strVal val="#ppt_h"/>
                                          </p:val>
                                        </p:tav>
                                        <p:tav tm="100000">
                                          <p:val>
                                            <p:strVal val="#ppt_h"/>
                                          </p:val>
                                        </p:tav>
                                      </p:tavLst>
                                    </p:anim>
                                    <p:animEffect transition="in" filter="fade">
                                      <p:cBhvr>
                                        <p:cTn id="15" dur="1000"/>
                                        <p:tgtEl>
                                          <p:spTgt spid="54275">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54275">
                                            <p:txEl>
                                              <p:pRg st="4" end="4"/>
                                            </p:txEl>
                                          </p:spTgt>
                                        </p:tgtEl>
                                        <p:attrNameLst>
                                          <p:attrName>style.visibility</p:attrName>
                                        </p:attrNameLst>
                                      </p:cBhvr>
                                      <p:to>
                                        <p:strVal val="visible"/>
                                      </p:to>
                                    </p:set>
                                    <p:animEffect transition="in" filter="blinds(horizontal)">
                                      <p:cBhvr>
                                        <p:cTn id="20" dur="500"/>
                                        <p:tgtEl>
                                          <p:spTgt spid="54275">
                                            <p:txEl>
                                              <p:pRg st="4" end="4"/>
                                            </p:txEl>
                                          </p:spTgt>
                                        </p:tgtEl>
                                      </p:cBhvr>
                                    </p:animEffect>
                                  </p:childTnLst>
                                </p:cTn>
                              </p:par>
                            </p:childTnLst>
                          </p:cTn>
                        </p:par>
                        <p:par>
                          <p:cTn id="21" fill="hold" nodeType="afterGroup">
                            <p:stCondLst>
                              <p:cond delay="500"/>
                            </p:stCondLst>
                            <p:childTnLst>
                              <p:par>
                                <p:cTn id="22" presetID="2" presetClass="entr" presetSubtype="4" fill="hold" nodeType="afterEffect">
                                  <p:stCondLst>
                                    <p:cond delay="0"/>
                                  </p:stCondLst>
                                  <p:childTnLst>
                                    <p:set>
                                      <p:cBhvr>
                                        <p:cTn id="23" dur="1" fill="hold">
                                          <p:stCondLst>
                                            <p:cond delay="0"/>
                                          </p:stCondLst>
                                        </p:cTn>
                                        <p:tgtEl>
                                          <p:spTgt spid="54277"/>
                                        </p:tgtEl>
                                        <p:attrNameLst>
                                          <p:attrName>style.visibility</p:attrName>
                                        </p:attrNameLst>
                                      </p:cBhvr>
                                      <p:to>
                                        <p:strVal val="visible"/>
                                      </p:to>
                                    </p:set>
                                    <p:anim calcmode="lin" valueType="num">
                                      <p:cBhvr additive="base">
                                        <p:cTn id="24" dur="2000" fill="hold"/>
                                        <p:tgtEl>
                                          <p:spTgt spid="54277"/>
                                        </p:tgtEl>
                                        <p:attrNameLst>
                                          <p:attrName>ppt_x</p:attrName>
                                        </p:attrNameLst>
                                      </p:cBhvr>
                                      <p:tavLst>
                                        <p:tav tm="0">
                                          <p:val>
                                            <p:strVal val="#ppt_x"/>
                                          </p:val>
                                        </p:tav>
                                        <p:tav tm="100000">
                                          <p:val>
                                            <p:strVal val="#ppt_x"/>
                                          </p:val>
                                        </p:tav>
                                      </p:tavLst>
                                    </p:anim>
                                    <p:anim calcmode="lin" valueType="num">
                                      <p:cBhvr additive="base">
                                        <p:cTn id="25" dur="2000" fill="hold"/>
                                        <p:tgtEl>
                                          <p:spTgt spid="54277"/>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2500"/>
                            </p:stCondLst>
                            <p:childTnLst>
                              <p:par>
                                <p:cTn id="27" presetID="2" presetClass="entr" presetSubtype="4" fill="hold" nodeType="afterEffect">
                                  <p:stCondLst>
                                    <p:cond delay="0"/>
                                  </p:stCondLst>
                                  <p:childTnLst>
                                    <p:set>
                                      <p:cBhvr>
                                        <p:cTn id="28" dur="1" fill="hold">
                                          <p:stCondLst>
                                            <p:cond delay="0"/>
                                          </p:stCondLst>
                                        </p:cTn>
                                        <p:tgtEl>
                                          <p:spTgt spid="54279"/>
                                        </p:tgtEl>
                                        <p:attrNameLst>
                                          <p:attrName>style.visibility</p:attrName>
                                        </p:attrNameLst>
                                      </p:cBhvr>
                                      <p:to>
                                        <p:strVal val="visible"/>
                                      </p:to>
                                    </p:set>
                                    <p:anim calcmode="lin" valueType="num">
                                      <p:cBhvr additive="base">
                                        <p:cTn id="29" dur="2000" fill="hold"/>
                                        <p:tgtEl>
                                          <p:spTgt spid="54279"/>
                                        </p:tgtEl>
                                        <p:attrNameLst>
                                          <p:attrName>ppt_x</p:attrName>
                                        </p:attrNameLst>
                                      </p:cBhvr>
                                      <p:tavLst>
                                        <p:tav tm="0">
                                          <p:val>
                                            <p:strVal val="#ppt_x"/>
                                          </p:val>
                                        </p:tav>
                                        <p:tav tm="100000">
                                          <p:val>
                                            <p:strVal val="#ppt_x"/>
                                          </p:val>
                                        </p:tav>
                                      </p:tavLst>
                                    </p:anim>
                                    <p:anim calcmode="lin" valueType="num">
                                      <p:cBhvr additive="base">
                                        <p:cTn id="30" dur="2000" fill="hold"/>
                                        <p:tgtEl>
                                          <p:spTgt spid="54279"/>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54275">
                                            <p:txEl>
                                              <p:pRg st="6" end="6"/>
                                            </p:txEl>
                                          </p:spTgt>
                                        </p:tgtEl>
                                        <p:attrNameLst>
                                          <p:attrName>style.visibility</p:attrName>
                                        </p:attrNameLst>
                                      </p:cBhvr>
                                      <p:to>
                                        <p:strVal val="visible"/>
                                      </p:to>
                                    </p:set>
                                    <p:animEffect transition="in" filter="blinds(horizontal)">
                                      <p:cBhvr>
                                        <p:cTn id="35" dur="500"/>
                                        <p:tgtEl>
                                          <p:spTgt spid="542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ChangeArrowheads="1"/>
          </p:cNvSpPr>
          <p:nvPr/>
        </p:nvSpPr>
        <p:spPr bwMode="auto">
          <a:xfrm>
            <a:off x="1371600" y="381000"/>
            <a:ext cx="32623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en-US" sz="4000" b="1">
                <a:solidFill>
                  <a:schemeClr val="accent1"/>
                </a:solidFill>
                <a:ea typeface="標楷體" pitchFamily="65" charset="-120"/>
              </a:rPr>
              <a:t>愛滋病</a:t>
            </a:r>
            <a:r>
              <a:rPr lang="en-US" altLang="zh-TW" sz="4000" b="1">
                <a:solidFill>
                  <a:schemeClr val="accent1"/>
                </a:solidFill>
                <a:ea typeface="標楷體" pitchFamily="65" charset="-120"/>
              </a:rPr>
              <a:t>(AIDS)</a:t>
            </a:r>
          </a:p>
        </p:txBody>
      </p:sp>
      <p:sp>
        <p:nvSpPr>
          <p:cNvPr id="94211" name="Text Box 4"/>
          <p:cNvSpPr txBox="1">
            <a:spLocks noChangeArrowheads="1"/>
          </p:cNvSpPr>
          <p:nvPr/>
        </p:nvSpPr>
        <p:spPr bwMode="auto">
          <a:xfrm>
            <a:off x="1676400" y="1447800"/>
            <a:ext cx="579120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lang="en-US" altLang="zh-TW" sz="3600" b="1">
                <a:ea typeface="標楷體" pitchFamily="65" charset="-120"/>
              </a:rPr>
              <a:t>Acquired             </a:t>
            </a:r>
            <a:r>
              <a:rPr lang="zh-TW" altLang="en-US" sz="3600" b="1">
                <a:ea typeface="標楷體" pitchFamily="65" charset="-120"/>
              </a:rPr>
              <a:t>後天性</a:t>
            </a:r>
          </a:p>
          <a:p>
            <a:pPr eaLnBrk="1" hangingPunct="1">
              <a:spcBef>
                <a:spcPct val="50000"/>
              </a:spcBef>
            </a:pPr>
            <a:r>
              <a:rPr lang="en-US" altLang="zh-TW" sz="3600" b="1">
                <a:ea typeface="標楷體" pitchFamily="65" charset="-120"/>
              </a:rPr>
              <a:t>Immune               </a:t>
            </a:r>
            <a:r>
              <a:rPr lang="zh-TW" altLang="en-US" sz="3600" b="1">
                <a:ea typeface="標楷體" pitchFamily="65" charset="-120"/>
              </a:rPr>
              <a:t>免疫</a:t>
            </a:r>
          </a:p>
          <a:p>
            <a:pPr eaLnBrk="1" hangingPunct="1">
              <a:spcBef>
                <a:spcPct val="50000"/>
              </a:spcBef>
            </a:pPr>
            <a:r>
              <a:rPr lang="en-US" altLang="zh-TW" sz="3600" b="1">
                <a:ea typeface="標楷體" pitchFamily="65" charset="-120"/>
              </a:rPr>
              <a:t>Deficiency            </a:t>
            </a:r>
            <a:r>
              <a:rPr lang="zh-TW" altLang="en-US" sz="3600" b="1">
                <a:ea typeface="標楷體" pitchFamily="65" charset="-120"/>
              </a:rPr>
              <a:t>缺乏</a:t>
            </a:r>
          </a:p>
          <a:p>
            <a:pPr eaLnBrk="1" hangingPunct="1">
              <a:spcBef>
                <a:spcPct val="50000"/>
              </a:spcBef>
            </a:pPr>
            <a:r>
              <a:rPr lang="en-US" altLang="zh-TW" sz="3600" b="1">
                <a:ea typeface="標楷體" pitchFamily="65" charset="-120"/>
              </a:rPr>
              <a:t>Syndrome            </a:t>
            </a:r>
            <a:r>
              <a:rPr lang="zh-TW" altLang="en-US" sz="3600" b="1">
                <a:ea typeface="標楷體" pitchFamily="65" charset="-120"/>
              </a:rPr>
              <a:t>症候群</a:t>
            </a:r>
          </a:p>
        </p:txBody>
      </p:sp>
      <p:sp>
        <p:nvSpPr>
          <p:cNvPr id="94212" name="Text Box 6"/>
          <p:cNvSpPr txBox="1">
            <a:spLocks noChangeArrowheads="1"/>
          </p:cNvSpPr>
          <p:nvPr/>
        </p:nvSpPr>
        <p:spPr bwMode="auto">
          <a:xfrm>
            <a:off x="1905000" y="4648200"/>
            <a:ext cx="495300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10000"/>
              </a:spcBef>
            </a:pPr>
            <a:r>
              <a:rPr lang="zh-TW" altLang="en-US">
                <a:solidFill>
                  <a:srgbClr val="FFFFFF"/>
                </a:solidFill>
                <a:latin typeface="標楷體" pitchFamily="65" charset="-120"/>
                <a:ea typeface="標楷體" pitchFamily="65" charset="-120"/>
              </a:rPr>
              <a:t>人類免疫缺乏病毒</a:t>
            </a:r>
            <a:r>
              <a:rPr lang="en-US" altLang="zh-TW">
                <a:solidFill>
                  <a:srgbClr val="FFFFFF"/>
                </a:solidFill>
                <a:latin typeface="標楷體" pitchFamily="65" charset="-120"/>
                <a:ea typeface="標楷體" pitchFamily="65" charset="-120"/>
              </a:rPr>
              <a:t>(HIV)</a:t>
            </a:r>
          </a:p>
          <a:p>
            <a:pPr algn="ctr" eaLnBrk="1" hangingPunct="1">
              <a:spcBef>
                <a:spcPct val="10000"/>
              </a:spcBef>
            </a:pPr>
            <a:r>
              <a:rPr lang="en-US" altLang="zh-TW">
                <a:solidFill>
                  <a:srgbClr val="FFFFFF"/>
                </a:solidFill>
                <a:latin typeface="標楷體" pitchFamily="65" charset="-120"/>
                <a:ea typeface="標楷體" pitchFamily="65" charset="-120"/>
              </a:rPr>
              <a:t>Human Immunodeficiency Virus</a:t>
            </a:r>
          </a:p>
        </p:txBody>
      </p:sp>
      <p:sp>
        <p:nvSpPr>
          <p:cNvPr id="94213" name="Line 9"/>
          <p:cNvSpPr>
            <a:spLocks noChangeShapeType="1"/>
          </p:cNvSpPr>
          <p:nvPr/>
        </p:nvSpPr>
        <p:spPr bwMode="auto">
          <a:xfrm flipV="1">
            <a:off x="381000" y="1295400"/>
            <a:ext cx="8369300" cy="0"/>
          </a:xfrm>
          <a:prstGeom prst="line">
            <a:avLst/>
          </a:prstGeom>
          <a:noFill/>
          <a:ln w="38100">
            <a:solidFill>
              <a:srgbClr val="FFFF66"/>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4214" name="Line 10"/>
          <p:cNvSpPr>
            <a:spLocks noChangeShapeType="1"/>
          </p:cNvSpPr>
          <p:nvPr/>
        </p:nvSpPr>
        <p:spPr bwMode="auto">
          <a:xfrm flipV="1">
            <a:off x="304800" y="5638800"/>
            <a:ext cx="8369300" cy="0"/>
          </a:xfrm>
          <a:prstGeom prst="line">
            <a:avLst/>
          </a:prstGeom>
          <a:noFill/>
          <a:ln w="38100">
            <a:solidFill>
              <a:srgbClr val="FFFF66"/>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Tree>
    <p:extLst>
      <p:ext uri="{BB962C8B-B14F-4D97-AF65-F5344CB8AC3E}">
        <p14:creationId xmlns:p14="http://schemas.microsoft.com/office/powerpoint/2010/main" val="31457697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idx="4294967295"/>
          </p:nvPr>
        </p:nvSpPr>
        <p:spPr/>
        <p:txBody>
          <a:bodyPr/>
          <a:lstStyle/>
          <a:p>
            <a:pPr>
              <a:defRPr/>
            </a:pPr>
            <a:r>
              <a:rPr lang="en-US" altLang="zh-CN" dirty="0">
                <a:ea typeface="SimSun" pitchFamily="2" charset="-122"/>
              </a:rPr>
              <a:t>HIV in Body Fluids</a:t>
            </a:r>
          </a:p>
        </p:txBody>
      </p:sp>
      <p:grpSp>
        <p:nvGrpSpPr>
          <p:cNvPr id="111619" name="Group 3"/>
          <p:cNvGrpSpPr>
            <a:grpSpLocks/>
          </p:cNvGrpSpPr>
          <p:nvPr/>
        </p:nvGrpSpPr>
        <p:grpSpPr bwMode="auto">
          <a:xfrm>
            <a:off x="487363" y="2347913"/>
            <a:ext cx="7924800" cy="3919537"/>
            <a:chOff x="307" y="1479"/>
            <a:chExt cx="4992" cy="2469"/>
          </a:xfrm>
        </p:grpSpPr>
        <p:sp>
          <p:nvSpPr>
            <p:cNvPr id="111620" name="Oval 4"/>
            <p:cNvSpPr>
              <a:spLocks noChangeArrowheads="1"/>
            </p:cNvSpPr>
            <p:nvPr/>
          </p:nvSpPr>
          <p:spPr bwMode="auto">
            <a:xfrm>
              <a:off x="547" y="1479"/>
              <a:ext cx="624" cy="192"/>
            </a:xfrm>
            <a:prstGeom prst="ellipse">
              <a:avLst/>
            </a:prstGeom>
            <a:solidFill>
              <a:srgbClr val="FFFFFF"/>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zh-TW"/>
            </a:p>
          </p:txBody>
        </p:sp>
        <p:sp>
          <p:nvSpPr>
            <p:cNvPr id="111621" name="Line 5"/>
            <p:cNvSpPr>
              <a:spLocks noChangeShapeType="1"/>
            </p:cNvSpPr>
            <p:nvPr/>
          </p:nvSpPr>
          <p:spPr bwMode="auto">
            <a:xfrm>
              <a:off x="1171" y="1575"/>
              <a:ext cx="0" cy="1872"/>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11622" name="Line 6"/>
            <p:cNvSpPr>
              <a:spLocks noChangeShapeType="1"/>
            </p:cNvSpPr>
            <p:nvPr/>
          </p:nvSpPr>
          <p:spPr bwMode="auto">
            <a:xfrm flipH="1">
              <a:off x="547" y="1623"/>
              <a:ext cx="0" cy="182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11623" name="Rectangle 7"/>
            <p:cNvSpPr>
              <a:spLocks noChangeArrowheads="1"/>
            </p:cNvSpPr>
            <p:nvPr/>
          </p:nvSpPr>
          <p:spPr bwMode="auto">
            <a:xfrm>
              <a:off x="547" y="1911"/>
              <a:ext cx="624" cy="1536"/>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CN" altLang="en-US" sz="2000" b="1">
                <a:ea typeface="SimSun" pitchFamily="2" charset="-122"/>
              </a:endParaRPr>
            </a:p>
            <a:p>
              <a:pPr eaLnBrk="1" hangingPunct="1"/>
              <a:endParaRPr kumimoji="0" lang="zh-CN" altLang="en-US" sz="2000" b="1">
                <a:ea typeface="SimSun" pitchFamily="2" charset="-122"/>
              </a:endParaRPr>
            </a:p>
          </p:txBody>
        </p:sp>
        <p:sp>
          <p:nvSpPr>
            <p:cNvPr id="111624" name="Oval 8"/>
            <p:cNvSpPr>
              <a:spLocks noChangeArrowheads="1"/>
            </p:cNvSpPr>
            <p:nvPr/>
          </p:nvSpPr>
          <p:spPr bwMode="auto">
            <a:xfrm>
              <a:off x="547" y="1863"/>
              <a:ext cx="624" cy="144"/>
            </a:xfrm>
            <a:prstGeom prst="ellipse">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zh-TW"/>
            </a:p>
          </p:txBody>
        </p:sp>
        <p:sp>
          <p:nvSpPr>
            <p:cNvPr id="111625" name="Oval 9"/>
            <p:cNvSpPr>
              <a:spLocks noChangeArrowheads="1"/>
            </p:cNvSpPr>
            <p:nvPr/>
          </p:nvSpPr>
          <p:spPr bwMode="auto">
            <a:xfrm>
              <a:off x="1555" y="1479"/>
              <a:ext cx="624" cy="192"/>
            </a:xfrm>
            <a:prstGeom prst="ellipse">
              <a:avLst/>
            </a:prstGeom>
            <a:solidFill>
              <a:srgbClr val="FFFFFF"/>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zh-TW"/>
            </a:p>
          </p:txBody>
        </p:sp>
        <p:sp>
          <p:nvSpPr>
            <p:cNvPr id="111626" name="Oval 10"/>
            <p:cNvSpPr>
              <a:spLocks noChangeArrowheads="1"/>
            </p:cNvSpPr>
            <p:nvPr/>
          </p:nvSpPr>
          <p:spPr bwMode="auto">
            <a:xfrm>
              <a:off x="2467" y="1479"/>
              <a:ext cx="624" cy="192"/>
            </a:xfrm>
            <a:prstGeom prst="ellipse">
              <a:avLst/>
            </a:prstGeom>
            <a:solidFill>
              <a:srgbClr val="FFFFFF"/>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zh-TW"/>
            </a:p>
          </p:txBody>
        </p:sp>
        <p:sp>
          <p:nvSpPr>
            <p:cNvPr id="111627" name="Oval 11"/>
            <p:cNvSpPr>
              <a:spLocks noChangeArrowheads="1"/>
            </p:cNvSpPr>
            <p:nvPr/>
          </p:nvSpPr>
          <p:spPr bwMode="auto">
            <a:xfrm>
              <a:off x="3475" y="1479"/>
              <a:ext cx="624" cy="192"/>
            </a:xfrm>
            <a:prstGeom prst="ellipse">
              <a:avLst/>
            </a:prstGeom>
            <a:solidFill>
              <a:srgbClr val="FFFFFF"/>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zh-TW"/>
            </a:p>
          </p:txBody>
        </p:sp>
        <p:sp>
          <p:nvSpPr>
            <p:cNvPr id="111628" name="Oval 12"/>
            <p:cNvSpPr>
              <a:spLocks noChangeArrowheads="1"/>
            </p:cNvSpPr>
            <p:nvPr/>
          </p:nvSpPr>
          <p:spPr bwMode="auto">
            <a:xfrm>
              <a:off x="4435" y="1479"/>
              <a:ext cx="624" cy="192"/>
            </a:xfrm>
            <a:prstGeom prst="ellipse">
              <a:avLst/>
            </a:prstGeom>
            <a:solidFill>
              <a:srgbClr val="FFFFFF"/>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zh-TW"/>
            </a:p>
          </p:txBody>
        </p:sp>
        <p:sp>
          <p:nvSpPr>
            <p:cNvPr id="111629" name="Line 13"/>
            <p:cNvSpPr>
              <a:spLocks noChangeShapeType="1"/>
            </p:cNvSpPr>
            <p:nvPr/>
          </p:nvSpPr>
          <p:spPr bwMode="auto">
            <a:xfrm>
              <a:off x="2179" y="1575"/>
              <a:ext cx="0" cy="1872"/>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11630" name="Line 14"/>
            <p:cNvSpPr>
              <a:spLocks noChangeShapeType="1"/>
            </p:cNvSpPr>
            <p:nvPr/>
          </p:nvSpPr>
          <p:spPr bwMode="auto">
            <a:xfrm>
              <a:off x="1555" y="1575"/>
              <a:ext cx="0" cy="1872"/>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11631" name="Line 15"/>
            <p:cNvSpPr>
              <a:spLocks noChangeShapeType="1"/>
            </p:cNvSpPr>
            <p:nvPr/>
          </p:nvSpPr>
          <p:spPr bwMode="auto">
            <a:xfrm>
              <a:off x="2467" y="1575"/>
              <a:ext cx="0" cy="1872"/>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11632" name="Line 16"/>
            <p:cNvSpPr>
              <a:spLocks noChangeShapeType="1"/>
            </p:cNvSpPr>
            <p:nvPr/>
          </p:nvSpPr>
          <p:spPr bwMode="auto">
            <a:xfrm flipH="1">
              <a:off x="3091" y="1623"/>
              <a:ext cx="0" cy="182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11633" name="Line 17"/>
            <p:cNvSpPr>
              <a:spLocks noChangeShapeType="1"/>
            </p:cNvSpPr>
            <p:nvPr/>
          </p:nvSpPr>
          <p:spPr bwMode="auto">
            <a:xfrm>
              <a:off x="3475" y="1623"/>
              <a:ext cx="0" cy="182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11634" name="Line 18"/>
            <p:cNvSpPr>
              <a:spLocks noChangeShapeType="1"/>
            </p:cNvSpPr>
            <p:nvPr/>
          </p:nvSpPr>
          <p:spPr bwMode="auto">
            <a:xfrm>
              <a:off x="4099" y="1623"/>
              <a:ext cx="0" cy="1824"/>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11635" name="Line 19"/>
            <p:cNvSpPr>
              <a:spLocks noChangeShapeType="1"/>
            </p:cNvSpPr>
            <p:nvPr/>
          </p:nvSpPr>
          <p:spPr bwMode="auto">
            <a:xfrm>
              <a:off x="4435" y="1575"/>
              <a:ext cx="0" cy="1872"/>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11636" name="Line 20"/>
            <p:cNvSpPr>
              <a:spLocks noChangeShapeType="1"/>
            </p:cNvSpPr>
            <p:nvPr/>
          </p:nvSpPr>
          <p:spPr bwMode="auto">
            <a:xfrm>
              <a:off x="5059" y="1623"/>
              <a:ext cx="0" cy="1872"/>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11637" name="Rectangle 21"/>
            <p:cNvSpPr>
              <a:spLocks noChangeArrowheads="1"/>
            </p:cNvSpPr>
            <p:nvPr/>
          </p:nvSpPr>
          <p:spPr bwMode="auto">
            <a:xfrm>
              <a:off x="1555" y="2631"/>
              <a:ext cx="624" cy="816"/>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zh-TW"/>
            </a:p>
          </p:txBody>
        </p:sp>
        <p:sp>
          <p:nvSpPr>
            <p:cNvPr id="111638" name="Oval 22"/>
            <p:cNvSpPr>
              <a:spLocks noChangeArrowheads="1"/>
            </p:cNvSpPr>
            <p:nvPr/>
          </p:nvSpPr>
          <p:spPr bwMode="auto">
            <a:xfrm>
              <a:off x="1555" y="2535"/>
              <a:ext cx="624" cy="144"/>
            </a:xfrm>
            <a:prstGeom prst="ellipse">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zh-TW"/>
            </a:p>
          </p:txBody>
        </p:sp>
        <p:sp>
          <p:nvSpPr>
            <p:cNvPr id="111639" name="Oval 23"/>
            <p:cNvSpPr>
              <a:spLocks noChangeArrowheads="1"/>
            </p:cNvSpPr>
            <p:nvPr/>
          </p:nvSpPr>
          <p:spPr bwMode="auto">
            <a:xfrm>
              <a:off x="547" y="3399"/>
              <a:ext cx="624" cy="144"/>
            </a:xfrm>
            <a:prstGeom prst="ellipse">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zh-TW"/>
            </a:p>
          </p:txBody>
        </p:sp>
        <p:sp>
          <p:nvSpPr>
            <p:cNvPr id="111640" name="Oval 24"/>
            <p:cNvSpPr>
              <a:spLocks noChangeArrowheads="1"/>
            </p:cNvSpPr>
            <p:nvPr/>
          </p:nvSpPr>
          <p:spPr bwMode="auto">
            <a:xfrm>
              <a:off x="1555" y="3399"/>
              <a:ext cx="624" cy="144"/>
            </a:xfrm>
            <a:prstGeom prst="ellipse">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zh-TW"/>
            </a:p>
          </p:txBody>
        </p:sp>
        <p:sp>
          <p:nvSpPr>
            <p:cNvPr id="111641" name="Rectangle 25"/>
            <p:cNvSpPr>
              <a:spLocks noChangeArrowheads="1"/>
            </p:cNvSpPr>
            <p:nvPr/>
          </p:nvSpPr>
          <p:spPr bwMode="auto">
            <a:xfrm>
              <a:off x="2467" y="3015"/>
              <a:ext cx="624" cy="480"/>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zh-TW"/>
            </a:p>
          </p:txBody>
        </p:sp>
        <p:sp>
          <p:nvSpPr>
            <p:cNvPr id="111642" name="Oval 26"/>
            <p:cNvSpPr>
              <a:spLocks noChangeArrowheads="1"/>
            </p:cNvSpPr>
            <p:nvPr/>
          </p:nvSpPr>
          <p:spPr bwMode="auto">
            <a:xfrm>
              <a:off x="2467" y="2919"/>
              <a:ext cx="624" cy="144"/>
            </a:xfrm>
            <a:prstGeom prst="ellipse">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zh-TW"/>
            </a:p>
          </p:txBody>
        </p:sp>
        <p:sp>
          <p:nvSpPr>
            <p:cNvPr id="111643" name="Oval 27"/>
            <p:cNvSpPr>
              <a:spLocks noChangeArrowheads="1"/>
            </p:cNvSpPr>
            <p:nvPr/>
          </p:nvSpPr>
          <p:spPr bwMode="auto">
            <a:xfrm>
              <a:off x="2467" y="3399"/>
              <a:ext cx="624" cy="144"/>
            </a:xfrm>
            <a:prstGeom prst="ellipse">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zh-TW"/>
            </a:p>
          </p:txBody>
        </p:sp>
        <p:sp>
          <p:nvSpPr>
            <p:cNvPr id="111644" name="Rectangle 28"/>
            <p:cNvSpPr>
              <a:spLocks noChangeArrowheads="1"/>
            </p:cNvSpPr>
            <p:nvPr/>
          </p:nvSpPr>
          <p:spPr bwMode="auto">
            <a:xfrm>
              <a:off x="3475" y="3207"/>
              <a:ext cx="624" cy="288"/>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zh-TW"/>
            </a:p>
          </p:txBody>
        </p:sp>
        <p:sp>
          <p:nvSpPr>
            <p:cNvPr id="111645" name="Oval 29"/>
            <p:cNvSpPr>
              <a:spLocks noChangeArrowheads="1"/>
            </p:cNvSpPr>
            <p:nvPr/>
          </p:nvSpPr>
          <p:spPr bwMode="auto">
            <a:xfrm>
              <a:off x="3475" y="3159"/>
              <a:ext cx="624" cy="144"/>
            </a:xfrm>
            <a:prstGeom prst="ellipse">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zh-TW"/>
            </a:p>
          </p:txBody>
        </p:sp>
        <p:sp>
          <p:nvSpPr>
            <p:cNvPr id="111646" name="Oval 30"/>
            <p:cNvSpPr>
              <a:spLocks noChangeArrowheads="1"/>
            </p:cNvSpPr>
            <p:nvPr/>
          </p:nvSpPr>
          <p:spPr bwMode="auto">
            <a:xfrm>
              <a:off x="3475" y="3399"/>
              <a:ext cx="624" cy="144"/>
            </a:xfrm>
            <a:prstGeom prst="ellipse">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zh-TW"/>
            </a:p>
          </p:txBody>
        </p:sp>
        <p:sp>
          <p:nvSpPr>
            <p:cNvPr id="111647" name="Oval 31"/>
            <p:cNvSpPr>
              <a:spLocks noChangeArrowheads="1"/>
            </p:cNvSpPr>
            <p:nvPr/>
          </p:nvSpPr>
          <p:spPr bwMode="auto">
            <a:xfrm>
              <a:off x="4435" y="3351"/>
              <a:ext cx="624" cy="192"/>
            </a:xfrm>
            <a:prstGeom prst="ellipse">
              <a:avLst/>
            </a:prstGeom>
            <a:solidFill>
              <a:srgbClr val="FFFFFF"/>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zh-TW"/>
            </a:p>
          </p:txBody>
        </p:sp>
        <p:sp>
          <p:nvSpPr>
            <p:cNvPr id="111648" name="Line 32"/>
            <p:cNvSpPr>
              <a:spLocks noChangeShapeType="1"/>
            </p:cNvSpPr>
            <p:nvPr/>
          </p:nvSpPr>
          <p:spPr bwMode="auto">
            <a:xfrm>
              <a:off x="4435" y="3447"/>
              <a:ext cx="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11649" name="Line 33"/>
            <p:cNvSpPr>
              <a:spLocks noChangeShapeType="1"/>
            </p:cNvSpPr>
            <p:nvPr/>
          </p:nvSpPr>
          <p:spPr bwMode="auto">
            <a:xfrm>
              <a:off x="4435" y="3399"/>
              <a:ext cx="0"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11650" name="Line 34"/>
            <p:cNvSpPr>
              <a:spLocks noChangeShapeType="1"/>
            </p:cNvSpPr>
            <p:nvPr/>
          </p:nvSpPr>
          <p:spPr bwMode="auto">
            <a:xfrm>
              <a:off x="787" y="3543"/>
              <a:ext cx="451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11651" name="Line 35"/>
            <p:cNvSpPr>
              <a:spLocks noChangeShapeType="1"/>
            </p:cNvSpPr>
            <p:nvPr/>
          </p:nvSpPr>
          <p:spPr bwMode="auto">
            <a:xfrm flipH="1">
              <a:off x="307" y="3543"/>
              <a:ext cx="48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111652" name="Text Box 36"/>
            <p:cNvSpPr txBox="1">
              <a:spLocks noChangeArrowheads="1"/>
            </p:cNvSpPr>
            <p:nvPr/>
          </p:nvSpPr>
          <p:spPr bwMode="auto">
            <a:xfrm>
              <a:off x="1555" y="1959"/>
              <a:ext cx="644"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kumimoji="0" lang="zh-CN" altLang="en-US" sz="2000" b="1">
                  <a:ea typeface="SimSun" pitchFamily="2" charset="-122"/>
                </a:rPr>
                <a:t>精液</a:t>
              </a:r>
              <a:endParaRPr kumimoji="0" lang="en-US" altLang="zh-CN" sz="2000" b="1">
                <a:ea typeface="SimSun" pitchFamily="2" charset="-122"/>
              </a:endParaRPr>
            </a:p>
            <a:p>
              <a:pPr eaLnBrk="1" hangingPunct="1"/>
              <a:r>
                <a:rPr kumimoji="0" lang="en-US" altLang="zh-CN" sz="2000" b="1">
                  <a:ea typeface="SimSun" pitchFamily="2" charset="-122"/>
                </a:rPr>
                <a:t>11,000</a:t>
              </a:r>
            </a:p>
            <a:p>
              <a:pPr eaLnBrk="1" hangingPunct="1"/>
              <a:endParaRPr kumimoji="0" lang="zh-CN" altLang="en-US" b="1">
                <a:ea typeface="SimSun" pitchFamily="2" charset="-122"/>
              </a:endParaRPr>
            </a:p>
          </p:txBody>
        </p:sp>
        <p:sp>
          <p:nvSpPr>
            <p:cNvPr id="111653" name="Text Box 37"/>
            <p:cNvSpPr txBox="1">
              <a:spLocks noChangeArrowheads="1"/>
            </p:cNvSpPr>
            <p:nvPr/>
          </p:nvSpPr>
          <p:spPr bwMode="auto">
            <a:xfrm>
              <a:off x="2419" y="1911"/>
              <a:ext cx="778"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kumimoji="0" lang="zh-TW" altLang="en-US" sz="2000" b="1">
                  <a:ea typeface="SimSun" pitchFamily="2" charset="-122"/>
                </a:rPr>
                <a:t>陰</a:t>
              </a:r>
              <a:r>
                <a:rPr kumimoji="0" lang="zh-CN" altLang="en-US" sz="2000" b="1">
                  <a:ea typeface="SimSun" pitchFamily="2" charset="-122"/>
                </a:rPr>
                <a:t>道</a:t>
              </a:r>
            </a:p>
            <a:p>
              <a:pPr eaLnBrk="1" hangingPunct="1"/>
              <a:r>
                <a:rPr kumimoji="0" lang="zh-CN" altLang="en-US" sz="2000" b="1">
                  <a:ea typeface="SimSun" pitchFamily="2" charset="-122"/>
                </a:rPr>
                <a:t>分泌液</a:t>
              </a:r>
              <a:endParaRPr kumimoji="0" lang="en-US" altLang="zh-CN" sz="2000" b="1">
                <a:ea typeface="SimSun" pitchFamily="2" charset="-122"/>
              </a:endParaRPr>
            </a:p>
            <a:p>
              <a:pPr eaLnBrk="1" hangingPunct="1"/>
              <a:r>
                <a:rPr kumimoji="0" lang="en-US" altLang="zh-CN" sz="2000" b="1">
                  <a:ea typeface="SimSun" pitchFamily="2" charset="-122"/>
                </a:rPr>
                <a:t>7,000</a:t>
              </a:r>
            </a:p>
          </p:txBody>
        </p:sp>
        <p:sp>
          <p:nvSpPr>
            <p:cNvPr id="111654" name="Text Box 38"/>
            <p:cNvSpPr txBox="1">
              <a:spLocks noChangeArrowheads="1"/>
            </p:cNvSpPr>
            <p:nvPr/>
          </p:nvSpPr>
          <p:spPr bwMode="auto">
            <a:xfrm>
              <a:off x="595" y="1996"/>
              <a:ext cx="55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kumimoji="0" lang="zh-CN" altLang="en-US" sz="2000" b="1">
                  <a:ea typeface="SimSun" pitchFamily="2" charset="-122"/>
                </a:rPr>
                <a:t>血液</a:t>
              </a:r>
              <a:endParaRPr kumimoji="0" lang="en-US" altLang="zh-CN" sz="2000" b="1">
                <a:ea typeface="SimSun" pitchFamily="2" charset="-122"/>
              </a:endParaRPr>
            </a:p>
            <a:p>
              <a:pPr eaLnBrk="1" hangingPunct="1"/>
              <a:r>
                <a:rPr kumimoji="0" lang="en-US" altLang="zh-CN" sz="2000" b="1">
                  <a:ea typeface="SimSun" pitchFamily="2" charset="-122"/>
                </a:rPr>
                <a:t>18,000</a:t>
              </a:r>
            </a:p>
          </p:txBody>
        </p:sp>
        <p:sp>
          <p:nvSpPr>
            <p:cNvPr id="111655" name="Text Box 39"/>
            <p:cNvSpPr txBox="1">
              <a:spLocks noChangeArrowheads="1"/>
            </p:cNvSpPr>
            <p:nvPr/>
          </p:nvSpPr>
          <p:spPr bwMode="auto">
            <a:xfrm>
              <a:off x="3569" y="1852"/>
              <a:ext cx="47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kumimoji="0" lang="zh-CN" altLang="en-US" sz="2000" b="1">
                  <a:ea typeface="SimSun" pitchFamily="2" charset="-122"/>
                </a:rPr>
                <a:t>羊水</a:t>
              </a:r>
              <a:endParaRPr kumimoji="0" lang="en-US" altLang="zh-CN" sz="2000" b="1">
                <a:ea typeface="SimSun" pitchFamily="2" charset="-122"/>
              </a:endParaRPr>
            </a:p>
            <a:p>
              <a:pPr eaLnBrk="1" hangingPunct="1"/>
              <a:r>
                <a:rPr kumimoji="0" lang="en-US" altLang="zh-CN" sz="2000" b="1">
                  <a:ea typeface="SimSun" pitchFamily="2" charset="-122"/>
                </a:rPr>
                <a:t>4,000</a:t>
              </a:r>
            </a:p>
          </p:txBody>
        </p:sp>
        <p:sp>
          <p:nvSpPr>
            <p:cNvPr id="111656" name="Text Box 40"/>
            <p:cNvSpPr txBox="1">
              <a:spLocks noChangeArrowheads="1"/>
            </p:cNvSpPr>
            <p:nvPr/>
          </p:nvSpPr>
          <p:spPr bwMode="auto">
            <a:xfrm>
              <a:off x="4570" y="1852"/>
              <a:ext cx="43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kumimoji="0" lang="zh-CN" altLang="en-US" sz="2000" b="1">
                  <a:ea typeface="SimSun" pitchFamily="2" charset="-122"/>
                </a:rPr>
                <a:t>唾液</a:t>
              </a:r>
              <a:endParaRPr kumimoji="0" lang="en-US" altLang="zh-CN" sz="2000" b="1">
                <a:ea typeface="SimSun" pitchFamily="2" charset="-122"/>
              </a:endParaRPr>
            </a:p>
            <a:p>
              <a:pPr eaLnBrk="1" hangingPunct="1"/>
              <a:r>
                <a:rPr kumimoji="0" lang="en-US" altLang="zh-CN" sz="2000" b="1">
                  <a:ea typeface="SimSun" pitchFamily="2" charset="-122"/>
                </a:rPr>
                <a:t>1</a:t>
              </a:r>
            </a:p>
          </p:txBody>
        </p:sp>
        <p:sp>
          <p:nvSpPr>
            <p:cNvPr id="111657" name="Text Box 41"/>
            <p:cNvSpPr txBox="1">
              <a:spLocks noChangeArrowheads="1"/>
            </p:cNvSpPr>
            <p:nvPr/>
          </p:nvSpPr>
          <p:spPr bwMode="auto">
            <a:xfrm>
              <a:off x="1429" y="3657"/>
              <a:ext cx="262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kumimoji="0" lang="zh-CN" altLang="en-US" b="1">
                  <a:ea typeface="SimSun" pitchFamily="2" charset="-122"/>
                </a:rPr>
                <a:t>每毫升中</a:t>
              </a:r>
              <a:r>
                <a:rPr kumimoji="0" lang="en-US" altLang="zh-CN" b="1">
                  <a:ea typeface="SimSun" pitchFamily="2" charset="-122"/>
                </a:rPr>
                <a:t>HIV</a:t>
              </a:r>
              <a:r>
                <a:rPr kumimoji="0" lang="zh-CN" altLang="en-US" b="1">
                  <a:ea typeface="SimSun" pitchFamily="2" charset="-122"/>
                </a:rPr>
                <a:t>病毒顆粒平均數</a:t>
              </a:r>
              <a:endParaRPr kumimoji="0" lang="en-US" altLang="zh-CN" b="1">
                <a:ea typeface="SimSun" pitchFamily="2" charset="-122"/>
              </a:endParaRPr>
            </a:p>
          </p:txBody>
        </p:sp>
      </p:grpSp>
    </p:spTree>
    <p:extLst>
      <p:ext uri="{BB962C8B-B14F-4D97-AF65-F5344CB8AC3E}">
        <p14:creationId xmlns:p14="http://schemas.microsoft.com/office/powerpoint/2010/main" val="15248985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288" y="188913"/>
            <a:ext cx="7467600" cy="1143000"/>
          </a:xfrm>
        </p:spPr>
        <p:txBody>
          <a:bodyPr>
            <a:noAutofit/>
          </a:bodyPr>
          <a:lstStyle/>
          <a:p>
            <a:pPr>
              <a:defRPr/>
            </a:pPr>
            <a:r>
              <a:rPr lang="zh-TW" altLang="en-US" sz="2800" b="1" dirty="0" smtClean="0">
                <a:solidFill>
                  <a:srgbClr val="FF0000"/>
                </a:solidFill>
                <a:latin typeface="標楷體" pitchFamily="65" charset="-120"/>
                <a:ea typeface="標楷體" pitchFamily="65" charset="-120"/>
              </a:rPr>
              <a:t>★請動手將題目、答案抄在習作第</a:t>
            </a:r>
            <a:r>
              <a:rPr lang="en-US" altLang="zh-TW" sz="4400" b="1" dirty="0" smtClean="0">
                <a:solidFill>
                  <a:srgbClr val="FF0000"/>
                </a:solidFill>
                <a:latin typeface="標楷體" pitchFamily="65" charset="-120"/>
                <a:ea typeface="標楷體" pitchFamily="65" charset="-120"/>
              </a:rPr>
              <a:t>26</a:t>
            </a:r>
            <a:r>
              <a:rPr lang="zh-TW" altLang="en-US" sz="4400" b="1" dirty="0" smtClean="0">
                <a:solidFill>
                  <a:srgbClr val="FF0000"/>
                </a:solidFill>
                <a:latin typeface="標楷體" pitchFamily="65" charset="-120"/>
                <a:ea typeface="標楷體" pitchFamily="65" charset="-120"/>
              </a:rPr>
              <a:t>頁</a:t>
            </a:r>
            <a:r>
              <a:rPr lang="zh-TW" altLang="en-US" sz="2800" b="1" dirty="0" smtClean="0">
                <a:solidFill>
                  <a:srgbClr val="FF0000"/>
                </a:solidFill>
                <a:latin typeface="標楷體" pitchFamily="65" charset="-120"/>
                <a:ea typeface="標楷體" pitchFamily="65" charset="-120"/>
              </a:rPr>
              <a:t>的</a:t>
            </a:r>
            <a:r>
              <a:rPr lang="en-US" altLang="zh-TW" sz="2800" b="1" dirty="0" smtClean="0">
                <a:solidFill>
                  <a:srgbClr val="FF0000"/>
                </a:solidFill>
                <a:latin typeface="標楷體" pitchFamily="65" charset="-120"/>
                <a:ea typeface="標楷體" pitchFamily="65" charset="-120"/>
              </a:rPr>
              <a:t/>
            </a:r>
            <a:br>
              <a:rPr lang="en-US" altLang="zh-TW" sz="2800" b="1" dirty="0" smtClean="0">
                <a:solidFill>
                  <a:srgbClr val="FF0000"/>
                </a:solidFill>
                <a:latin typeface="標楷體" pitchFamily="65" charset="-120"/>
                <a:ea typeface="標楷體" pitchFamily="65" charset="-120"/>
              </a:rPr>
            </a:br>
            <a:r>
              <a:rPr lang="zh-TW" altLang="en-US" sz="2800" b="1" dirty="0" smtClean="0">
                <a:solidFill>
                  <a:srgbClr val="FF0000"/>
                </a:solidFill>
                <a:latin typeface="標楷體" pitchFamily="65" charset="-120"/>
                <a:ea typeface="標楷體" pitchFamily="65" charset="-120"/>
              </a:rPr>
              <a:t>空白處，有交才有分唷（一題</a:t>
            </a:r>
            <a:r>
              <a:rPr lang="en-US" altLang="zh-TW" sz="2800" b="1" dirty="0" smtClean="0">
                <a:solidFill>
                  <a:srgbClr val="007DDA"/>
                </a:solidFill>
                <a:effectLst>
                  <a:outerShdw blurRad="38100" dist="38100" dir="2700000" algn="tl">
                    <a:srgbClr val="000000">
                      <a:alpha val="43137"/>
                    </a:srgbClr>
                  </a:outerShdw>
                </a:effectLst>
                <a:latin typeface="標楷體" pitchFamily="65" charset="-120"/>
                <a:ea typeface="標楷體" pitchFamily="65" charset="-120"/>
              </a:rPr>
              <a:t>25</a:t>
            </a:r>
            <a:r>
              <a:rPr lang="zh-TW" altLang="en-US" sz="2800" b="1" dirty="0" smtClean="0">
                <a:solidFill>
                  <a:srgbClr val="FF0000"/>
                </a:solidFill>
                <a:latin typeface="標楷體" pitchFamily="65" charset="-120"/>
                <a:ea typeface="標楷體" pitchFamily="65" charset="-120"/>
              </a:rPr>
              <a:t>分）</a:t>
            </a:r>
            <a:endParaRPr lang="zh-TW" altLang="en-US" sz="2800" b="1" dirty="0">
              <a:solidFill>
                <a:srgbClr val="FF0000"/>
              </a:solidFill>
              <a:latin typeface="標楷體" pitchFamily="65" charset="-120"/>
              <a:ea typeface="標楷體" pitchFamily="65" charset="-120"/>
            </a:endParaRPr>
          </a:p>
        </p:txBody>
      </p:sp>
      <p:sp>
        <p:nvSpPr>
          <p:cNvPr id="112643" name="內容版面配置區 2"/>
          <p:cNvSpPr>
            <a:spLocks noGrp="1"/>
          </p:cNvSpPr>
          <p:nvPr>
            <p:ph sz="quarter" idx="1"/>
          </p:nvPr>
        </p:nvSpPr>
        <p:spPr>
          <a:xfrm>
            <a:off x="601663" y="1600200"/>
            <a:ext cx="8218487" cy="5257800"/>
          </a:xfrm>
        </p:spPr>
        <p:txBody>
          <a:bodyPr/>
          <a:lstStyle/>
          <a:p>
            <a:pPr>
              <a:buFont typeface="Wingdings" pitchFamily="2" charset="2"/>
              <a:buNone/>
            </a:pPr>
            <a:r>
              <a:rPr lang="en-US" altLang="zh-TW" sz="3200" smtClean="0">
                <a:latin typeface="標楷體" pitchFamily="65" charset="-120"/>
                <a:ea typeface="標楷體" pitchFamily="65" charset="-120"/>
              </a:rPr>
              <a:t>1.(</a:t>
            </a:r>
            <a:r>
              <a:rPr lang="zh-TW" altLang="en-US" sz="3200" smtClean="0">
                <a:latin typeface="標楷體" pitchFamily="65" charset="-120"/>
                <a:ea typeface="標楷體" pitchFamily="65" charset="-120"/>
              </a:rPr>
              <a:t>  ）跟愛滋病患握手、擁抱、談話等， </a:t>
            </a:r>
            <a:endParaRPr lang="en-US" altLang="zh-TW" sz="3200" smtClean="0">
              <a:latin typeface="標楷體" pitchFamily="65" charset="-120"/>
              <a:ea typeface="標楷體" pitchFamily="65" charset="-120"/>
            </a:endParaRPr>
          </a:p>
          <a:p>
            <a:pPr>
              <a:buFont typeface="Wingdings" pitchFamily="2" charset="2"/>
              <a:buNone/>
            </a:pPr>
            <a:r>
              <a:rPr lang="zh-TW" altLang="en-US" sz="3200" smtClean="0">
                <a:latin typeface="標楷體" pitchFamily="65" charset="-120"/>
                <a:ea typeface="標楷體" pitchFamily="65" charset="-120"/>
              </a:rPr>
              <a:t>       則有罹患愛滋病的危險。</a:t>
            </a:r>
            <a:endParaRPr lang="en-US" altLang="zh-TW" sz="3200" smtClean="0">
              <a:latin typeface="標楷體" pitchFamily="65" charset="-120"/>
              <a:ea typeface="標楷體" pitchFamily="65" charset="-120"/>
            </a:endParaRPr>
          </a:p>
          <a:p>
            <a:endParaRPr lang="en-US" altLang="zh-TW" sz="1400" smtClean="0">
              <a:latin typeface="標楷體" pitchFamily="65" charset="-120"/>
              <a:ea typeface="標楷體" pitchFamily="65" charset="-120"/>
            </a:endParaRPr>
          </a:p>
          <a:p>
            <a:pPr>
              <a:buFont typeface="Wingdings" pitchFamily="2" charset="2"/>
              <a:buNone/>
            </a:pPr>
            <a:r>
              <a:rPr lang="en-US" altLang="zh-TW" sz="3200" smtClean="0">
                <a:latin typeface="標楷體" pitchFamily="65" charset="-120"/>
                <a:ea typeface="標楷體" pitchFamily="65" charset="-120"/>
              </a:rPr>
              <a:t>2.(</a:t>
            </a:r>
            <a:r>
              <a:rPr lang="zh-TW" altLang="en-US" sz="3200" smtClean="0">
                <a:latin typeface="標楷體" pitchFamily="65" charset="-120"/>
                <a:ea typeface="標楷體" pitchFamily="65" charset="-120"/>
              </a:rPr>
              <a:t>  </a:t>
            </a:r>
            <a:r>
              <a:rPr lang="en-US" altLang="zh-TW" sz="3200" smtClean="0">
                <a:latin typeface="標楷體" pitchFamily="65" charset="-120"/>
                <a:ea typeface="標楷體" pitchFamily="65" charset="-120"/>
              </a:rPr>
              <a:t>)</a:t>
            </a:r>
            <a:r>
              <a:rPr lang="zh-TW" altLang="en-US" sz="3200" smtClean="0"/>
              <a:t> </a:t>
            </a:r>
            <a:r>
              <a:rPr lang="zh-TW" altLang="en-US" sz="3200" smtClean="0">
                <a:latin typeface="標楷體" pitchFamily="65" charset="-120"/>
                <a:ea typeface="標楷體" pitchFamily="65" charset="-120"/>
              </a:rPr>
              <a:t>愛滋病毒不會經由如蚊、蠅、昆蟲</a:t>
            </a:r>
            <a:endParaRPr lang="en-US" altLang="zh-TW" sz="3200" smtClean="0">
              <a:latin typeface="標楷體" pitchFamily="65" charset="-120"/>
              <a:ea typeface="標楷體" pitchFamily="65" charset="-120"/>
            </a:endParaRPr>
          </a:p>
          <a:p>
            <a:pPr>
              <a:buFont typeface="Wingdings" pitchFamily="2" charset="2"/>
              <a:buNone/>
            </a:pPr>
            <a:r>
              <a:rPr lang="zh-TW" altLang="en-US" sz="3200" smtClean="0">
                <a:latin typeface="標楷體" pitchFamily="65" charset="-120"/>
                <a:ea typeface="標楷體" pitchFamily="65" charset="-120"/>
              </a:rPr>
              <a:t>       等中間媒介傳染。</a:t>
            </a:r>
            <a:endParaRPr lang="en-US" altLang="zh-TW" sz="3200" smtClean="0">
              <a:latin typeface="標楷體" pitchFamily="65" charset="-120"/>
              <a:ea typeface="標楷體" pitchFamily="65" charset="-120"/>
            </a:endParaRPr>
          </a:p>
          <a:p>
            <a:endParaRPr lang="en-US" altLang="zh-TW" sz="1400" smtClean="0">
              <a:latin typeface="標楷體" pitchFamily="65" charset="-120"/>
              <a:ea typeface="標楷體" pitchFamily="65" charset="-120"/>
            </a:endParaRPr>
          </a:p>
          <a:p>
            <a:pPr>
              <a:buFont typeface="Wingdings" pitchFamily="2" charset="2"/>
              <a:buNone/>
            </a:pPr>
            <a:r>
              <a:rPr lang="en-US" altLang="zh-TW" sz="3200" smtClean="0">
                <a:latin typeface="標楷體" pitchFamily="65" charset="-120"/>
                <a:ea typeface="標楷體" pitchFamily="65" charset="-120"/>
              </a:rPr>
              <a:t>3.</a:t>
            </a:r>
            <a:r>
              <a:rPr lang="zh-TW" altLang="en-US" sz="3200" smtClean="0">
                <a:latin typeface="標楷體" pitchFamily="65" charset="-120"/>
                <a:ea typeface="標楷體" pitchFamily="65" charset="-120"/>
              </a:rPr>
              <a:t>感染愛滋病的</a:t>
            </a:r>
            <a:r>
              <a:rPr lang="zh-TW" altLang="en-US" sz="3200" b="1" u="sng" smtClean="0">
                <a:solidFill>
                  <a:srgbClr val="FF0066"/>
                </a:solidFill>
                <a:latin typeface="標楷體" pitchFamily="65" charset="-120"/>
                <a:ea typeface="標楷體" pitchFamily="65" charset="-120"/>
              </a:rPr>
              <a:t>途徑</a:t>
            </a:r>
            <a:r>
              <a:rPr lang="zh-TW" altLang="en-US" sz="3200" smtClean="0">
                <a:latin typeface="標楷體" pitchFamily="65" charset="-120"/>
                <a:ea typeface="標楷體" pitchFamily="65" charset="-120"/>
              </a:rPr>
              <a:t>有哪些？</a:t>
            </a:r>
            <a:r>
              <a:rPr lang="zh-TW" altLang="en-US" sz="2800" b="1" smtClean="0">
                <a:latin typeface="標楷體" pitchFamily="65" charset="-120"/>
                <a:ea typeface="標楷體" pitchFamily="65" charset="-120"/>
              </a:rPr>
              <a:t> （</a:t>
            </a:r>
            <a:r>
              <a:rPr lang="en-US" altLang="zh-TW" sz="2800" b="1" smtClean="0">
                <a:latin typeface="標楷體" pitchFamily="65" charset="-120"/>
                <a:ea typeface="標楷體" pitchFamily="65" charset="-120"/>
              </a:rPr>
              <a:t>3</a:t>
            </a:r>
            <a:r>
              <a:rPr lang="zh-TW" altLang="en-US" sz="2800" b="1" smtClean="0">
                <a:latin typeface="標楷體" pitchFamily="65" charset="-120"/>
                <a:ea typeface="標楷體" pitchFamily="65" charset="-120"/>
              </a:rPr>
              <a:t>個）</a:t>
            </a:r>
            <a:endParaRPr lang="en-US" altLang="zh-TW" sz="2800" smtClean="0">
              <a:latin typeface="標楷體" pitchFamily="65" charset="-120"/>
              <a:ea typeface="標楷體" pitchFamily="65" charset="-120"/>
            </a:endParaRPr>
          </a:p>
          <a:p>
            <a:endParaRPr lang="en-US" altLang="zh-TW" sz="3200" smtClean="0">
              <a:latin typeface="標楷體" pitchFamily="65" charset="-120"/>
              <a:ea typeface="標楷體" pitchFamily="65" charset="-120"/>
            </a:endParaRPr>
          </a:p>
          <a:p>
            <a:pPr>
              <a:buFont typeface="Wingdings" pitchFamily="2" charset="2"/>
              <a:buNone/>
            </a:pPr>
            <a:r>
              <a:rPr lang="en-US" altLang="zh-TW" sz="3200" smtClean="0">
                <a:latin typeface="標楷體" pitchFamily="65" charset="-120"/>
                <a:ea typeface="標楷體" pitchFamily="65" charset="-120"/>
              </a:rPr>
              <a:t>4.</a:t>
            </a:r>
            <a:r>
              <a:rPr lang="zh-TW" altLang="en-US" sz="3200" b="1" u="sng" smtClean="0">
                <a:solidFill>
                  <a:srgbClr val="FF0066"/>
                </a:solidFill>
                <a:latin typeface="標楷體" pitchFamily="65" charset="-120"/>
                <a:ea typeface="標楷體" pitchFamily="65" charset="-120"/>
              </a:rPr>
              <a:t>哪些人</a:t>
            </a:r>
            <a:r>
              <a:rPr lang="zh-TW" altLang="en-US" sz="3200" smtClean="0">
                <a:latin typeface="標楷體" pitchFamily="65" charset="-120"/>
                <a:ea typeface="標楷體" pitchFamily="65" charset="-120"/>
              </a:rPr>
              <a:t>比較容易感染愛滋病？</a:t>
            </a:r>
            <a:r>
              <a:rPr lang="zh-TW" altLang="en-US" sz="2800" b="1" smtClean="0">
                <a:latin typeface="標楷體" pitchFamily="65" charset="-120"/>
                <a:ea typeface="標楷體" pitchFamily="65" charset="-120"/>
              </a:rPr>
              <a:t>（至少</a:t>
            </a:r>
            <a:r>
              <a:rPr lang="en-US" altLang="zh-TW" sz="2800" b="1" smtClean="0">
                <a:latin typeface="標楷體" pitchFamily="65" charset="-120"/>
                <a:ea typeface="標楷體" pitchFamily="65" charset="-120"/>
              </a:rPr>
              <a:t>4</a:t>
            </a:r>
            <a:r>
              <a:rPr lang="zh-TW" altLang="en-US" sz="2800" b="1" smtClean="0">
                <a:latin typeface="標楷體" pitchFamily="65" charset="-120"/>
                <a:ea typeface="標楷體" pitchFamily="65" charset="-120"/>
              </a:rPr>
              <a:t>個</a:t>
            </a:r>
            <a:r>
              <a:rPr lang="zh-TW" altLang="en-US" sz="2800" smtClean="0">
                <a:latin typeface="標楷體" pitchFamily="65" charset="-120"/>
                <a:ea typeface="標楷體" pitchFamily="65" charset="-120"/>
              </a:rPr>
              <a:t>）</a:t>
            </a:r>
            <a:endParaRPr lang="en-US" altLang="zh-TW" sz="2800" smtClean="0">
              <a:latin typeface="標楷體" pitchFamily="65" charset="-120"/>
              <a:ea typeface="標楷體" pitchFamily="65" charset="-120"/>
            </a:endParaRPr>
          </a:p>
          <a:p>
            <a:pPr>
              <a:buFont typeface="Wingdings" pitchFamily="2" charset="2"/>
              <a:buNone/>
            </a:pPr>
            <a:endParaRPr lang="en-US" altLang="zh-TW" sz="3200" smtClean="0">
              <a:latin typeface="標楷體" pitchFamily="65" charset="-120"/>
              <a:ea typeface="標楷體" pitchFamily="65" charset="-120"/>
            </a:endParaRPr>
          </a:p>
        </p:txBody>
      </p:sp>
      <p:pic>
        <p:nvPicPr>
          <p:cNvPr id="112644" name="Picture 4" descr="C:\Documents and Settings\JOJO\Local Settings\Temporary Internet Files\Content.IE5\3HVHZDF6\MM900303364[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9525" y="115888"/>
            <a:ext cx="1550988"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82644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4" descr="http://ts3.mm.bing.net/th?id=H.4807147667523382&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412875"/>
            <a:ext cx="8501063"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457200" y="274638"/>
            <a:ext cx="7467600" cy="850900"/>
          </a:xfrm>
        </p:spPr>
        <p:txBody>
          <a:bodyPr/>
          <a:lstStyle/>
          <a:p>
            <a:pPr algn="ctr">
              <a:defRPr/>
            </a:pPr>
            <a:r>
              <a:rPr lang="zh-TW" altLang="en-US" sz="4000" b="1" dirty="0" smtClean="0">
                <a:latin typeface="標楷體" pitchFamily="65" charset="-120"/>
                <a:ea typeface="標楷體" pitchFamily="65" charset="-120"/>
              </a:rPr>
              <a:t>你有什麼感覺呢？</a:t>
            </a:r>
            <a:endParaRPr lang="zh-TW" altLang="en-US" sz="4000" b="1" dirty="0">
              <a:latin typeface="標楷體" pitchFamily="65" charset="-120"/>
              <a:ea typeface="標楷體" pitchFamily="65" charset="-120"/>
            </a:endParaRPr>
          </a:p>
        </p:txBody>
      </p:sp>
      <p:pic>
        <p:nvPicPr>
          <p:cNvPr id="117764" name="Picture 2" descr="http://ts1.mm.bing.net/th?id=H.5013327517648284&amp;pid=15.1"/>
          <p:cNvPicPr>
            <a:picLocks noChangeAspect="1" noChangeArrowheads="1"/>
          </p:cNvPicPr>
          <p:nvPr/>
        </p:nvPicPr>
        <p:blipFill>
          <a:blip r:embed="rId3">
            <a:extLst>
              <a:ext uri="{28A0092B-C50C-407E-A947-70E740481C1C}">
                <a14:useLocalDpi xmlns:a14="http://schemas.microsoft.com/office/drawing/2010/main" val="0"/>
              </a:ext>
            </a:extLst>
          </a:blip>
          <a:srcRect l="35455" r="34605"/>
          <a:stretch>
            <a:fillRect/>
          </a:stretch>
        </p:blipFill>
        <p:spPr bwMode="auto">
          <a:xfrm>
            <a:off x="4859338" y="1412875"/>
            <a:ext cx="1873250"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37666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117764"/>
                                        </p:tgtEl>
                                        <p:attrNameLst>
                                          <p:attrName>ppt_x</p:attrName>
                                        </p:attrNameLst>
                                      </p:cBhvr>
                                      <p:tavLst>
                                        <p:tav tm="0">
                                          <p:val>
                                            <p:strVal val="ppt_x"/>
                                          </p:val>
                                        </p:tav>
                                        <p:tav tm="100000">
                                          <p:val>
                                            <p:strVal val="ppt_x"/>
                                          </p:val>
                                        </p:tav>
                                      </p:tavLst>
                                    </p:anim>
                                    <p:anim calcmode="lin" valueType="num">
                                      <p:cBhvr additive="base">
                                        <p:cTn id="7" dur="500"/>
                                        <p:tgtEl>
                                          <p:spTgt spid="117764"/>
                                        </p:tgtEl>
                                        <p:attrNameLst>
                                          <p:attrName>ppt_y</p:attrName>
                                        </p:attrNameLst>
                                      </p:cBhvr>
                                      <p:tavLst>
                                        <p:tav tm="0">
                                          <p:val>
                                            <p:strVal val="ppt_y"/>
                                          </p:val>
                                        </p:tav>
                                        <p:tav tm="100000">
                                          <p:val>
                                            <p:strVal val="1+ppt_h/2"/>
                                          </p:val>
                                        </p:tav>
                                      </p:tavLst>
                                    </p:anim>
                                    <p:set>
                                      <p:cBhvr>
                                        <p:cTn id="8" dur="1" fill="hold">
                                          <p:stCondLst>
                                            <p:cond delay="499"/>
                                          </p:stCondLst>
                                        </p:cTn>
                                        <p:tgtEl>
                                          <p:spTgt spid="1177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2409825" y="12858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en-US"/>
          </a:p>
        </p:txBody>
      </p:sp>
      <p:pic>
        <p:nvPicPr>
          <p:cNvPr id="95235" name="Picture 3" descr="virus"/>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409825" y="533400"/>
            <a:ext cx="43243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6" name="Text Box 4"/>
          <p:cNvSpPr txBox="1">
            <a:spLocks noChangeArrowheads="1"/>
          </p:cNvSpPr>
          <p:nvPr/>
        </p:nvSpPr>
        <p:spPr bwMode="auto">
          <a:xfrm>
            <a:off x="685800" y="4953000"/>
            <a:ext cx="815975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10000"/>
              </a:spcBef>
              <a:buFont typeface="Wingdings" pitchFamily="2" charset="2"/>
              <a:buNone/>
            </a:pPr>
            <a:r>
              <a:rPr lang="zh-TW" altLang="en-US" sz="3600" b="1">
                <a:solidFill>
                  <a:srgbClr val="FFBC59"/>
                </a:solidFill>
                <a:latin typeface="Arial Narrow" pitchFamily="34" charset="0"/>
                <a:ea typeface="標楷體" pitchFamily="65" charset="-120"/>
              </a:rPr>
              <a:t>病原體</a:t>
            </a:r>
            <a:r>
              <a:rPr lang="en-US" altLang="zh-TW" sz="3600" b="1">
                <a:solidFill>
                  <a:srgbClr val="FFBC59"/>
                </a:solidFill>
                <a:latin typeface="Arial Narrow" pitchFamily="34" charset="0"/>
                <a:ea typeface="標楷體" pitchFamily="65" charset="-120"/>
              </a:rPr>
              <a:t>:</a:t>
            </a:r>
            <a:r>
              <a:rPr lang="zh-TW" altLang="en-US" sz="3600" b="1">
                <a:solidFill>
                  <a:srgbClr val="FFBC59"/>
                </a:solidFill>
                <a:latin typeface="Arial Narrow" pitchFamily="34" charset="0"/>
                <a:ea typeface="標楷體" pitchFamily="65" charset="-120"/>
              </a:rPr>
              <a:t>人類免疫缺乏病毒</a:t>
            </a:r>
          </a:p>
          <a:p>
            <a:pPr eaLnBrk="1" hangingPunct="1">
              <a:spcBef>
                <a:spcPct val="10000"/>
              </a:spcBef>
              <a:buFont typeface="Wingdings" pitchFamily="2" charset="2"/>
              <a:buNone/>
            </a:pPr>
            <a:r>
              <a:rPr lang="en-US" altLang="zh-TW" sz="3600" b="1">
                <a:solidFill>
                  <a:srgbClr val="FFBC59"/>
                </a:solidFill>
                <a:latin typeface="Arial Narrow" pitchFamily="34" charset="0"/>
                <a:ea typeface="標楷體" pitchFamily="65" charset="-120"/>
              </a:rPr>
              <a:t>(HIV </a:t>
            </a:r>
            <a:r>
              <a:rPr lang="en-US" altLang="zh-TW" sz="2800">
                <a:solidFill>
                  <a:srgbClr val="FFBC59"/>
                </a:solidFill>
                <a:latin typeface="Arial Narrow" pitchFamily="34" charset="0"/>
                <a:ea typeface="標楷體" pitchFamily="65" charset="-120"/>
              </a:rPr>
              <a:t>Human Immunodeficiency Virus</a:t>
            </a:r>
            <a:r>
              <a:rPr lang="en-US" altLang="zh-TW" sz="3200">
                <a:solidFill>
                  <a:srgbClr val="FFBC59"/>
                </a:solidFill>
                <a:latin typeface="Arial Narrow" pitchFamily="34" charset="0"/>
                <a:ea typeface="標楷體" pitchFamily="65" charset="-120"/>
              </a:rPr>
              <a:t>,</a:t>
            </a:r>
            <a:r>
              <a:rPr lang="zh-TW" altLang="en-US" sz="3200">
                <a:solidFill>
                  <a:srgbClr val="FFBC59"/>
                </a:solidFill>
                <a:latin typeface="Arial Narrow" pitchFamily="34" charset="0"/>
                <a:ea typeface="標楷體" pitchFamily="65" charset="-120"/>
              </a:rPr>
              <a:t>簡稱愛滋病毒</a:t>
            </a:r>
            <a:r>
              <a:rPr lang="en-US" altLang="zh-TW" sz="3600" b="1">
                <a:solidFill>
                  <a:srgbClr val="FFBC59"/>
                </a:solidFill>
                <a:latin typeface="Arial Narrow" pitchFamily="34" charset="0"/>
                <a:ea typeface="標楷體" pitchFamily="65" charset="-120"/>
              </a:rPr>
              <a:t>)</a:t>
            </a:r>
          </a:p>
        </p:txBody>
      </p:sp>
    </p:spTree>
    <p:extLst>
      <p:ext uri="{BB962C8B-B14F-4D97-AF65-F5344CB8AC3E}">
        <p14:creationId xmlns:p14="http://schemas.microsoft.com/office/powerpoint/2010/main" val="3287174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內容版面配置區 2"/>
          <p:cNvSpPr>
            <a:spLocks noGrp="1"/>
          </p:cNvSpPr>
          <p:nvPr>
            <p:ph sz="quarter" idx="1"/>
          </p:nvPr>
        </p:nvSpPr>
        <p:spPr>
          <a:xfrm>
            <a:off x="250825" y="836613"/>
            <a:ext cx="8569325" cy="5734050"/>
          </a:xfrm>
        </p:spPr>
        <p:txBody>
          <a:bodyPr/>
          <a:lstStyle/>
          <a:p>
            <a:pPr algn="just">
              <a:defRPr/>
            </a:pPr>
            <a:r>
              <a:rPr lang="zh-TW" altLang="en-US" sz="3000" dirty="0" smtClean="0">
                <a:ea typeface="華康少女文字W5(P)" pitchFamily="82" charset="-120"/>
              </a:rPr>
              <a:t>全球首例愛滋病患</a:t>
            </a:r>
            <a:r>
              <a:rPr lang="en-US" altLang="zh-TW" sz="3000" dirty="0" smtClean="0">
                <a:ea typeface="華康少女文字W5(P)" pitchFamily="82" charset="-120"/>
              </a:rPr>
              <a:t>:1959</a:t>
            </a:r>
            <a:r>
              <a:rPr lang="zh-TW" altLang="en-US" sz="3000" dirty="0" smtClean="0">
                <a:ea typeface="華康少女文字W5(P)" pitchFamily="82" charset="-120"/>
              </a:rPr>
              <a:t>年剛果一名男子</a:t>
            </a:r>
            <a:endParaRPr lang="en-US" altLang="zh-TW" sz="3000" dirty="0" smtClean="0">
              <a:ea typeface="華康少女文字W5(P)" pitchFamily="82" charset="-120"/>
            </a:endParaRPr>
          </a:p>
          <a:p>
            <a:pPr algn="just">
              <a:defRPr/>
            </a:pPr>
            <a:r>
              <a:rPr lang="zh-TW" altLang="en-US" sz="3000" dirty="0" smtClean="0">
                <a:ea typeface="華康少女文字W5(P)" pitchFamily="82" charset="-120"/>
              </a:rPr>
              <a:t>源自於</a:t>
            </a:r>
            <a:r>
              <a:rPr lang="en-US" altLang="zh-TW" sz="3000" dirty="0" smtClean="0">
                <a:ea typeface="華康少女文字W5(P)" pitchFamily="82" charset="-120"/>
              </a:rPr>
              <a:t>:</a:t>
            </a:r>
            <a:r>
              <a:rPr lang="zh-TW" altLang="en-US" sz="3000" dirty="0" smtClean="0">
                <a:ea typeface="華康少女文字W5(P)" pitchFamily="82" charset="-120"/>
              </a:rPr>
              <a:t>中非的黑猩猩</a:t>
            </a:r>
            <a:endParaRPr lang="en-US" altLang="zh-TW" sz="3000" dirty="0" smtClean="0">
              <a:ea typeface="華康少女文字W5(P)" pitchFamily="82" charset="-120"/>
            </a:endParaRPr>
          </a:p>
          <a:p>
            <a:pPr algn="just">
              <a:defRPr/>
            </a:pPr>
            <a:endParaRPr lang="en-US" altLang="zh-TW" sz="1600" dirty="0" smtClean="0">
              <a:ea typeface="華康少女文字W5(P)" pitchFamily="82" charset="-120"/>
            </a:endParaRPr>
          </a:p>
          <a:p>
            <a:pPr algn="just">
              <a:defRPr/>
            </a:pPr>
            <a:r>
              <a:rPr lang="zh-TW" altLang="en-US" sz="3000" dirty="0" smtClean="0">
                <a:ea typeface="華康少女文字W5(P)" pitchFamily="82" charset="-120"/>
              </a:rPr>
              <a:t>自愛滋病發現至今短短</a:t>
            </a:r>
            <a:r>
              <a:rPr lang="en-US" altLang="zh-TW" sz="3000" dirty="0" smtClean="0">
                <a:ea typeface="華康少女文字W5(P)" pitchFamily="82" charset="-120"/>
              </a:rPr>
              <a:t>52</a:t>
            </a:r>
            <a:r>
              <a:rPr lang="zh-TW" altLang="en-US" sz="3000" dirty="0" smtClean="0">
                <a:ea typeface="華康少女文字W5(P)" pitchFamily="82" charset="-120"/>
              </a:rPr>
              <a:t>年</a:t>
            </a:r>
            <a:r>
              <a:rPr lang="zh-TW" altLang="en-US" sz="3000" dirty="0" smtClean="0">
                <a:latin typeface="標楷體" pitchFamily="65" charset="-120"/>
                <a:ea typeface="標楷體" pitchFamily="65" charset="-120"/>
              </a:rPr>
              <a:t>，已成為全世界最重要的傳染病之一，估計約八千萬人遭受感染，</a:t>
            </a:r>
            <a:endParaRPr lang="en-US" altLang="zh-TW" sz="3000" dirty="0" smtClean="0">
              <a:latin typeface="標楷體" pitchFamily="65" charset="-120"/>
              <a:ea typeface="標楷體" pitchFamily="65" charset="-120"/>
            </a:endParaRPr>
          </a:p>
          <a:p>
            <a:pPr marL="361950" indent="-361950" algn="just">
              <a:buFont typeface="Wingdings" pitchFamily="2" charset="2"/>
              <a:buNone/>
              <a:defRPr/>
            </a:pPr>
            <a:r>
              <a:rPr lang="zh-TW" altLang="en-US" sz="3000" dirty="0" smtClean="0">
                <a:latin typeface="標楷體" pitchFamily="65" charset="-120"/>
                <a:ea typeface="標楷體" pitchFamily="65" charset="-120"/>
              </a:rPr>
              <a:t> 其中超過三千萬人已經死亡。</a:t>
            </a:r>
            <a:endParaRPr lang="en-US" altLang="zh-TW" sz="3000" dirty="0" smtClean="0">
              <a:latin typeface="標楷體" pitchFamily="65" charset="-120"/>
              <a:ea typeface="標楷體" pitchFamily="65" charset="-120"/>
            </a:endParaRPr>
          </a:p>
          <a:p>
            <a:pPr marL="361950" indent="-361950" algn="just">
              <a:buFont typeface="Wingdings" pitchFamily="2" charset="2"/>
              <a:buNone/>
              <a:defRPr/>
            </a:pPr>
            <a:endParaRPr lang="en-US" altLang="zh-TW" sz="3000" dirty="0" smtClean="0">
              <a:latin typeface="標楷體" pitchFamily="65" charset="-120"/>
              <a:ea typeface="標楷體" pitchFamily="65" charset="-120"/>
            </a:endParaRPr>
          </a:p>
          <a:p>
            <a:pPr marL="361950" indent="-361950" algn="just">
              <a:buFont typeface="Wingdings" pitchFamily="2" charset="2"/>
              <a:buNone/>
              <a:defRPr/>
            </a:pPr>
            <a:endParaRPr lang="en-US" altLang="zh-TW" sz="3000" dirty="0" smtClean="0">
              <a:latin typeface="標楷體" pitchFamily="65" charset="-120"/>
              <a:ea typeface="標楷體" pitchFamily="65" charset="-120"/>
            </a:endParaRPr>
          </a:p>
          <a:p>
            <a:pPr algn="just">
              <a:buFont typeface="Wingdings" pitchFamily="2" charset="2"/>
              <a:buNone/>
              <a:defRPr/>
            </a:pPr>
            <a:endParaRPr lang="en-US" altLang="zh-TW" sz="2800" dirty="0" smtClean="0">
              <a:ea typeface="華康少女文字W5(P)" pitchFamily="82" charset="-120"/>
            </a:endParaRPr>
          </a:p>
        </p:txBody>
      </p:sp>
      <p:pic>
        <p:nvPicPr>
          <p:cNvPr id="52229" name="Picture 5" descr="View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3322638"/>
            <a:ext cx="2381250" cy="353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468313" y="0"/>
            <a:ext cx="7467600" cy="796925"/>
          </a:xfrm>
        </p:spPr>
        <p:txBody>
          <a:bodyPr/>
          <a:lstStyle/>
          <a:p>
            <a:pPr algn="ctr">
              <a:defRPr/>
            </a:pPr>
            <a:r>
              <a:rPr lang="zh-TW" altLang="en-US" sz="3600" b="1" dirty="0" smtClean="0">
                <a:solidFill>
                  <a:srgbClr val="FF0066"/>
                </a:solidFill>
                <a:effectLst>
                  <a:outerShdw blurRad="38100" dist="38100" dir="2700000" algn="tl">
                    <a:srgbClr val="000000">
                      <a:alpha val="43137"/>
                    </a:srgbClr>
                  </a:outerShdw>
                </a:effectLst>
                <a:latin typeface="華康少女文字W5(P)" pitchFamily="82" charset="-120"/>
                <a:ea typeface="華康少女文字W5(P)" pitchFamily="82" charset="-120"/>
              </a:rPr>
              <a:t>補充說明：愛滋病</a:t>
            </a:r>
            <a:endParaRPr lang="zh-TW" altLang="en-US" sz="3600" b="1" dirty="0">
              <a:solidFill>
                <a:srgbClr val="FF0066"/>
              </a:solidFill>
              <a:effectLst>
                <a:outerShdw blurRad="38100" dist="38100" dir="2700000" algn="tl">
                  <a:srgbClr val="000000">
                    <a:alpha val="43137"/>
                  </a:srgbClr>
                </a:outerShdw>
              </a:effectLst>
              <a:latin typeface="華康少女文字W5(P)" pitchFamily="82" charset="-120"/>
              <a:ea typeface="華康少女文字W5(P)" pitchFamily="82" charset="-120"/>
            </a:endParaRPr>
          </a:p>
        </p:txBody>
      </p:sp>
      <p:pic>
        <p:nvPicPr>
          <p:cNvPr id="30725" name="Picture 1" descr="http://us.123rf.com/400wm/400/400/Moustyk/Moustyk0807/Moustyk080700007/3284223-african-mas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4508500"/>
            <a:ext cx="1655763"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2" descr="http://pic7.nipic.com/20100428/4393876_141803481880_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313" y="4149725"/>
            <a:ext cx="3262312"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5239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ntr" presetSubtype="0" fill="hold" nodeType="click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 calcmode="lin" valueType="num">
                                      <p:cBhvr>
                                        <p:cTn id="13" dur="1000" fill="hold"/>
                                        <p:tgtEl>
                                          <p:spTgt spid="52227">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52227">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52227">
                                            <p:txEl>
                                              <p:pRg st="1" end="1"/>
                                            </p:txEl>
                                          </p:spTgt>
                                        </p:tgtEl>
                                      </p:cBhvr>
                                    </p:animEffect>
                                  </p:childTnLst>
                                </p:cTn>
                              </p:par>
                              <p:par>
                                <p:cTn id="16" presetID="55" presetClass="entr" presetSubtype="0" fill="hold" nodeType="withEffect">
                                  <p:stCondLst>
                                    <p:cond delay="0"/>
                                  </p:stCondLst>
                                  <p:childTnLst>
                                    <p:set>
                                      <p:cBhvr>
                                        <p:cTn id="17" dur="1" fill="hold">
                                          <p:stCondLst>
                                            <p:cond delay="0"/>
                                          </p:stCondLst>
                                        </p:cTn>
                                        <p:tgtEl>
                                          <p:spTgt spid="52229"/>
                                        </p:tgtEl>
                                        <p:attrNameLst>
                                          <p:attrName>style.visibility</p:attrName>
                                        </p:attrNameLst>
                                      </p:cBhvr>
                                      <p:to>
                                        <p:strVal val="visible"/>
                                      </p:to>
                                    </p:set>
                                    <p:anim calcmode="lin" valueType="num">
                                      <p:cBhvr>
                                        <p:cTn id="18" dur="1000" fill="hold"/>
                                        <p:tgtEl>
                                          <p:spTgt spid="52229"/>
                                        </p:tgtEl>
                                        <p:attrNameLst>
                                          <p:attrName>ppt_w</p:attrName>
                                        </p:attrNameLst>
                                      </p:cBhvr>
                                      <p:tavLst>
                                        <p:tav tm="0">
                                          <p:val>
                                            <p:strVal val="#ppt_w*0.70"/>
                                          </p:val>
                                        </p:tav>
                                        <p:tav tm="100000">
                                          <p:val>
                                            <p:strVal val="#ppt_w"/>
                                          </p:val>
                                        </p:tav>
                                      </p:tavLst>
                                    </p:anim>
                                    <p:anim calcmode="lin" valueType="num">
                                      <p:cBhvr>
                                        <p:cTn id="19" dur="1000" fill="hold"/>
                                        <p:tgtEl>
                                          <p:spTgt spid="52229"/>
                                        </p:tgtEl>
                                        <p:attrNameLst>
                                          <p:attrName>ppt_h</p:attrName>
                                        </p:attrNameLst>
                                      </p:cBhvr>
                                      <p:tavLst>
                                        <p:tav tm="0">
                                          <p:val>
                                            <p:strVal val="#ppt_h"/>
                                          </p:val>
                                        </p:tav>
                                        <p:tav tm="100000">
                                          <p:val>
                                            <p:strVal val="#ppt_h"/>
                                          </p:val>
                                        </p:tav>
                                      </p:tavLst>
                                    </p:anim>
                                    <p:animEffect transition="in" filter="fade">
                                      <p:cBhvr>
                                        <p:cTn id="20" dur="1000"/>
                                        <p:tgtEl>
                                          <p:spTgt spid="52229"/>
                                        </p:tgtEl>
                                      </p:cBhvr>
                                    </p:animEffect>
                                  </p:childTnLst>
                                </p:cTn>
                              </p:par>
                            </p:childTnLst>
                          </p:cTn>
                        </p:par>
                        <p:par>
                          <p:cTn id="21" fill="hold" nodeType="afterGroup">
                            <p:stCondLst>
                              <p:cond delay="1000"/>
                            </p:stCondLst>
                            <p:childTnLst>
                              <p:par>
                                <p:cTn id="22" presetID="2" presetClass="entr" presetSubtype="4" fill="hold" nodeType="afterEffect">
                                  <p:stCondLst>
                                    <p:cond delay="0"/>
                                  </p:stCondLst>
                                  <p:childTnLst>
                                    <p:set>
                                      <p:cBhvr>
                                        <p:cTn id="23" dur="1" fill="hold">
                                          <p:stCondLst>
                                            <p:cond delay="0"/>
                                          </p:stCondLst>
                                        </p:cTn>
                                        <p:tgtEl>
                                          <p:spTgt spid="30726"/>
                                        </p:tgtEl>
                                        <p:attrNameLst>
                                          <p:attrName>style.visibility</p:attrName>
                                        </p:attrNameLst>
                                      </p:cBhvr>
                                      <p:to>
                                        <p:strVal val="visible"/>
                                      </p:to>
                                    </p:set>
                                    <p:anim calcmode="lin" valueType="num">
                                      <p:cBhvr additive="base">
                                        <p:cTn id="24" dur="500" fill="hold"/>
                                        <p:tgtEl>
                                          <p:spTgt spid="30726"/>
                                        </p:tgtEl>
                                        <p:attrNameLst>
                                          <p:attrName>ppt_x</p:attrName>
                                        </p:attrNameLst>
                                      </p:cBhvr>
                                      <p:tavLst>
                                        <p:tav tm="0">
                                          <p:val>
                                            <p:strVal val="#ppt_x"/>
                                          </p:val>
                                        </p:tav>
                                        <p:tav tm="100000">
                                          <p:val>
                                            <p:strVal val="#ppt_x"/>
                                          </p:val>
                                        </p:tav>
                                      </p:tavLst>
                                    </p:anim>
                                    <p:anim calcmode="lin" valueType="num">
                                      <p:cBhvr additive="base">
                                        <p:cTn id="25" dur="500" fill="hold"/>
                                        <p:tgtEl>
                                          <p:spTgt spid="30726"/>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1500"/>
                            </p:stCondLst>
                            <p:childTnLst>
                              <p:par>
                                <p:cTn id="27" presetID="2" presetClass="entr" presetSubtype="4" fill="hold" nodeType="afterEffect">
                                  <p:stCondLst>
                                    <p:cond delay="0"/>
                                  </p:stCondLst>
                                  <p:childTnLst>
                                    <p:set>
                                      <p:cBhvr>
                                        <p:cTn id="28" dur="1" fill="hold">
                                          <p:stCondLst>
                                            <p:cond delay="0"/>
                                          </p:stCondLst>
                                        </p:cTn>
                                        <p:tgtEl>
                                          <p:spTgt spid="30725"/>
                                        </p:tgtEl>
                                        <p:attrNameLst>
                                          <p:attrName>style.visibility</p:attrName>
                                        </p:attrNameLst>
                                      </p:cBhvr>
                                      <p:to>
                                        <p:strVal val="visible"/>
                                      </p:to>
                                    </p:set>
                                    <p:anim calcmode="lin" valueType="num">
                                      <p:cBhvr additive="base">
                                        <p:cTn id="29" dur="500" fill="hold"/>
                                        <p:tgtEl>
                                          <p:spTgt spid="30725"/>
                                        </p:tgtEl>
                                        <p:attrNameLst>
                                          <p:attrName>ppt_x</p:attrName>
                                        </p:attrNameLst>
                                      </p:cBhvr>
                                      <p:tavLst>
                                        <p:tav tm="0">
                                          <p:val>
                                            <p:strVal val="#ppt_x"/>
                                          </p:val>
                                        </p:tav>
                                        <p:tav tm="100000">
                                          <p:val>
                                            <p:strVal val="#ppt_x"/>
                                          </p:val>
                                        </p:tav>
                                      </p:tavLst>
                                    </p:anim>
                                    <p:anim calcmode="lin" valueType="num">
                                      <p:cBhvr additive="base">
                                        <p:cTn id="30" dur="500" fill="hold"/>
                                        <p:tgtEl>
                                          <p:spTgt spid="30725"/>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52227">
                                            <p:txEl>
                                              <p:pRg st="3" end="3"/>
                                            </p:txEl>
                                          </p:spTgt>
                                        </p:tgtEl>
                                        <p:attrNameLst>
                                          <p:attrName>style.visibility</p:attrName>
                                        </p:attrNameLst>
                                      </p:cBhvr>
                                      <p:to>
                                        <p:strVal val="visible"/>
                                      </p:to>
                                    </p:set>
                                    <p:anim calcmode="lin" valueType="num">
                                      <p:cBhvr>
                                        <p:cTn id="35" dur="1000" fill="hold"/>
                                        <p:tgtEl>
                                          <p:spTgt spid="52227">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52227">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52227">
                                            <p:txEl>
                                              <p:pRg st="3" end="3"/>
                                            </p:txEl>
                                          </p:spTgt>
                                        </p:tgtEl>
                                      </p:cBhvr>
                                    </p:animEffect>
                                  </p:childTnLst>
                                </p:cTn>
                              </p:par>
                              <p:par>
                                <p:cTn id="38" presetID="50" presetClass="entr" presetSubtype="0" decel="100000" fill="hold" nodeType="withEffect">
                                  <p:stCondLst>
                                    <p:cond delay="0"/>
                                  </p:stCondLst>
                                  <p:childTnLst>
                                    <p:set>
                                      <p:cBhvr>
                                        <p:cTn id="39" dur="1" fill="hold">
                                          <p:stCondLst>
                                            <p:cond delay="0"/>
                                          </p:stCondLst>
                                        </p:cTn>
                                        <p:tgtEl>
                                          <p:spTgt spid="52227">
                                            <p:txEl>
                                              <p:pRg st="4" end="4"/>
                                            </p:txEl>
                                          </p:spTgt>
                                        </p:tgtEl>
                                        <p:attrNameLst>
                                          <p:attrName>style.visibility</p:attrName>
                                        </p:attrNameLst>
                                      </p:cBhvr>
                                      <p:to>
                                        <p:strVal val="visible"/>
                                      </p:to>
                                    </p:set>
                                    <p:anim calcmode="lin" valueType="num">
                                      <p:cBhvr>
                                        <p:cTn id="40" dur="1000" fill="hold"/>
                                        <p:tgtEl>
                                          <p:spTgt spid="52227">
                                            <p:txEl>
                                              <p:pRg st="4" end="4"/>
                                            </p:txEl>
                                          </p:spTgt>
                                        </p:tgtEl>
                                        <p:attrNameLst>
                                          <p:attrName>ppt_w</p:attrName>
                                        </p:attrNameLst>
                                      </p:cBhvr>
                                      <p:tavLst>
                                        <p:tav tm="0">
                                          <p:val>
                                            <p:strVal val="#ppt_w+.3"/>
                                          </p:val>
                                        </p:tav>
                                        <p:tav tm="100000">
                                          <p:val>
                                            <p:strVal val="#ppt_w"/>
                                          </p:val>
                                        </p:tav>
                                      </p:tavLst>
                                    </p:anim>
                                    <p:anim calcmode="lin" valueType="num">
                                      <p:cBhvr>
                                        <p:cTn id="41" dur="1000" fill="hold"/>
                                        <p:tgtEl>
                                          <p:spTgt spid="52227">
                                            <p:txEl>
                                              <p:pRg st="4" end="4"/>
                                            </p:txEl>
                                          </p:spTgt>
                                        </p:tgtEl>
                                        <p:attrNameLst>
                                          <p:attrName>ppt_h</p:attrName>
                                        </p:attrNameLst>
                                      </p:cBhvr>
                                      <p:tavLst>
                                        <p:tav tm="0">
                                          <p:val>
                                            <p:strVal val="#ppt_h"/>
                                          </p:val>
                                        </p:tav>
                                        <p:tav tm="100000">
                                          <p:val>
                                            <p:strVal val="#ppt_h"/>
                                          </p:val>
                                        </p:tav>
                                      </p:tavLst>
                                    </p:anim>
                                    <p:animEffect transition="in" filter="fade">
                                      <p:cBhvr>
                                        <p:cTn id="42" dur="1000"/>
                                        <p:tgtEl>
                                          <p:spTgt spid="522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468313" y="887413"/>
            <a:ext cx="8280400" cy="5278437"/>
          </a:xfrm>
        </p:spPr>
        <p:txBody>
          <a:bodyPr/>
          <a:lstStyle/>
          <a:p>
            <a:pPr marL="361950" indent="-361950" algn="just">
              <a:buFont typeface="Wingdings" pitchFamily="2" charset="2"/>
              <a:buNone/>
              <a:defRPr/>
            </a:pPr>
            <a:r>
              <a:rPr lang="zh-TW" altLang="en-US" sz="3000" dirty="0" smtClean="0">
                <a:latin typeface="標楷體" pitchFamily="65" charset="-120"/>
                <a:ea typeface="標楷體" pitchFamily="65" charset="-120"/>
              </a:rPr>
              <a:t>★亞洲是二十一世紀愛滋病毒感染人口增長最快的大陸，</a:t>
            </a:r>
            <a:endParaRPr lang="en-US" altLang="zh-TW" sz="3000" dirty="0" smtClean="0">
              <a:latin typeface="標楷體" pitchFamily="65" charset="-120"/>
              <a:ea typeface="標楷體" pitchFamily="65" charset="-120"/>
            </a:endParaRPr>
          </a:p>
          <a:p>
            <a:pPr marL="361950" indent="-361950" algn="just">
              <a:buFont typeface="Wingdings" pitchFamily="2" charset="2"/>
              <a:buNone/>
              <a:defRPr/>
            </a:pPr>
            <a:r>
              <a:rPr lang="zh-TW" altLang="en-US" sz="3000" dirty="0" smtClean="0">
                <a:latin typeface="標楷體" pitchFamily="65" charset="-120"/>
                <a:ea typeface="標楷體" pitchFamily="65" charset="-120"/>
              </a:rPr>
              <a:t>★現在約存活有六百萬人感染者，已成為世界上第二大愛滋病毒感染者存活的地區。</a:t>
            </a:r>
            <a:endParaRPr lang="en-US" altLang="zh-TW" sz="3000" dirty="0" smtClean="0">
              <a:latin typeface="標楷體" pitchFamily="65" charset="-120"/>
              <a:ea typeface="標楷體" pitchFamily="65" charset="-120"/>
            </a:endParaRPr>
          </a:p>
          <a:p>
            <a:pPr>
              <a:defRPr/>
            </a:pPr>
            <a:endParaRPr lang="en-US" altLang="zh-TW" sz="1200" dirty="0" smtClean="0"/>
          </a:p>
          <a:p>
            <a:pPr>
              <a:defRPr/>
            </a:pPr>
            <a:r>
              <a:rPr lang="zh-TW" altLang="en-US" sz="3000" dirty="0" smtClean="0">
                <a:latin typeface="標楷體" pitchFamily="65" charset="-120"/>
                <a:ea typeface="標楷體" pitchFamily="65" charset="-120"/>
              </a:rPr>
              <a:t>以男同性戀、靜脈藥癮注射者、性工作者、嫖客及其性伴侶等為主。</a:t>
            </a:r>
            <a:endParaRPr lang="en-US" altLang="zh-TW" sz="3000" dirty="0" smtClean="0">
              <a:latin typeface="標楷體" pitchFamily="65" charset="-120"/>
              <a:ea typeface="標楷體" pitchFamily="65" charset="-120"/>
            </a:endParaRPr>
          </a:p>
        </p:txBody>
      </p:sp>
      <p:grpSp>
        <p:nvGrpSpPr>
          <p:cNvPr id="97283" name="群組 9"/>
          <p:cNvGrpSpPr>
            <a:grpSpLocks/>
          </p:cNvGrpSpPr>
          <p:nvPr/>
        </p:nvGrpSpPr>
        <p:grpSpPr bwMode="auto">
          <a:xfrm>
            <a:off x="323850" y="4408488"/>
            <a:ext cx="8348663" cy="2405062"/>
            <a:chOff x="323528" y="4005064"/>
            <a:chExt cx="8348708" cy="2405658"/>
          </a:xfrm>
        </p:grpSpPr>
        <p:pic>
          <p:nvPicPr>
            <p:cNvPr id="97286" name="Picture 3" descr="http://ts1.mm.bing.net/images/thumbnail.aspx?q=4524881942807112&amp;id=061e020da717df4a3b08f7e205295ec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005064"/>
              <a:ext cx="1867988" cy="2405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7" name="Picture 4" descr="http://ts3.mm.bing.net/images/thumbnail.aspx?q=4776562703664362&amp;id=19f26ea32287e8b785c499b4a3c843d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149080"/>
              <a:ext cx="3211830" cy="2132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8" name="Picture 5" descr="http://ts4.mm.bing.net/images/thumbnail.aspx?q=4662784728302587&amp;id=d5310f0a87f0dbc8b7a8c3cddfae73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4293096"/>
              <a:ext cx="2803619" cy="1948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7284" name="Picture 7" descr="http://ts2.mm.bing.net/images/thumbnail.aspx?q=5015483137196973&amp;id=2a00a42cfddddabf8c22c4b8ebb8ef2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063" y="4941888"/>
            <a:ext cx="8858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標題 1"/>
          <p:cNvSpPr>
            <a:spLocks noGrp="1"/>
          </p:cNvSpPr>
          <p:nvPr>
            <p:ph type="title"/>
          </p:nvPr>
        </p:nvSpPr>
        <p:spPr>
          <a:xfrm>
            <a:off x="920750" y="-100013"/>
            <a:ext cx="7467600" cy="796926"/>
          </a:xfrm>
        </p:spPr>
        <p:txBody>
          <a:bodyPr/>
          <a:lstStyle/>
          <a:p>
            <a:pPr algn="ctr">
              <a:defRPr/>
            </a:pPr>
            <a:r>
              <a:rPr lang="zh-TW" altLang="en-US" sz="3600" b="1" dirty="0" smtClean="0">
                <a:solidFill>
                  <a:srgbClr val="FF0066"/>
                </a:solidFill>
                <a:effectLst>
                  <a:outerShdw blurRad="38100" dist="38100" dir="2700000" algn="tl">
                    <a:srgbClr val="000000">
                      <a:alpha val="43137"/>
                    </a:srgbClr>
                  </a:outerShdw>
                </a:effectLst>
                <a:latin typeface="華康少女文字W5(P)" pitchFamily="82" charset="-120"/>
                <a:ea typeface="華康少女文字W5(P)" pitchFamily="82" charset="-120"/>
              </a:rPr>
              <a:t>愛滋病：後天免疫缺乏症候群</a:t>
            </a:r>
            <a:endParaRPr lang="zh-TW" altLang="en-US" sz="3600" b="1" dirty="0">
              <a:solidFill>
                <a:srgbClr val="FF0066"/>
              </a:solidFill>
              <a:effectLst>
                <a:outerShdw blurRad="38100" dist="38100" dir="2700000" algn="tl">
                  <a:srgbClr val="000000">
                    <a:alpha val="43137"/>
                  </a:srgbClr>
                </a:outerShdw>
              </a:effectLst>
              <a:latin typeface="華康少女文字W5(P)" pitchFamily="82" charset="-120"/>
              <a:ea typeface="華康少女文字W5(P)" pitchFamily="82" charset="-120"/>
            </a:endParaRPr>
          </a:p>
        </p:txBody>
      </p:sp>
    </p:spTree>
    <p:extLst>
      <p:ext uri="{BB962C8B-B14F-4D97-AF65-F5344CB8AC3E}">
        <p14:creationId xmlns:p14="http://schemas.microsoft.com/office/powerpoint/2010/main" val="41034905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內容版面配置區 2"/>
          <p:cNvSpPr>
            <a:spLocks noGrp="1"/>
          </p:cNvSpPr>
          <p:nvPr>
            <p:ph sz="quarter" idx="1"/>
          </p:nvPr>
        </p:nvSpPr>
        <p:spPr>
          <a:xfrm>
            <a:off x="323850" y="981075"/>
            <a:ext cx="8280400" cy="6480175"/>
          </a:xfrm>
        </p:spPr>
        <p:txBody>
          <a:bodyPr/>
          <a:lstStyle/>
          <a:p>
            <a:r>
              <a:rPr lang="zh-TW" altLang="en-US" sz="3000" smtClean="0">
                <a:latin typeface="標楷體" pitchFamily="65" charset="-120"/>
                <a:ea typeface="標楷體" pitchFamily="65" charset="-120"/>
              </a:rPr>
              <a:t>台灣在</a:t>
            </a:r>
            <a:r>
              <a:rPr lang="en-US" altLang="zh-TW" sz="3000" smtClean="0">
                <a:latin typeface="標楷體" pitchFamily="65" charset="-120"/>
                <a:ea typeface="標楷體" pitchFamily="65" charset="-120"/>
              </a:rPr>
              <a:t>2011</a:t>
            </a:r>
            <a:r>
              <a:rPr lang="zh-TW" altLang="en-US" sz="3000" smtClean="0">
                <a:latin typeface="標楷體" pitchFamily="65" charset="-120"/>
                <a:ea typeface="標楷體" pitchFamily="65" charset="-120"/>
              </a:rPr>
              <a:t>年</a:t>
            </a:r>
            <a:r>
              <a:rPr lang="en-US" altLang="zh-TW" sz="3000" smtClean="0">
                <a:latin typeface="標楷體" pitchFamily="65" charset="-120"/>
                <a:ea typeface="標楷體" pitchFamily="65" charset="-120"/>
              </a:rPr>
              <a:t>8</a:t>
            </a:r>
            <a:r>
              <a:rPr lang="zh-TW" altLang="en-US" sz="3000" smtClean="0">
                <a:latin typeface="標楷體" pitchFamily="65" charset="-120"/>
                <a:ea typeface="標楷體" pitchFamily="65" charset="-120"/>
              </a:rPr>
              <a:t>月底，已累計一萬九千多人感染</a:t>
            </a:r>
            <a:r>
              <a:rPr lang="en-US" altLang="zh-TW" sz="3000" smtClean="0">
                <a:latin typeface="標楷體" pitchFamily="65" charset="-120"/>
                <a:ea typeface="標楷體" pitchFamily="65" charset="-120"/>
              </a:rPr>
              <a:t>HIV(</a:t>
            </a:r>
            <a:r>
              <a:rPr lang="zh-TW" altLang="en-US" sz="3000" b="1" smtClean="0">
                <a:latin typeface="標楷體" pitchFamily="65" charset="-120"/>
                <a:ea typeface="標楷體" pitchFamily="65" charset="-120"/>
              </a:rPr>
              <a:t>病毒</a:t>
            </a:r>
            <a:r>
              <a:rPr lang="en-US" altLang="zh-TW" sz="3000" smtClean="0">
                <a:latin typeface="標楷體" pitchFamily="65" charset="-120"/>
                <a:ea typeface="標楷體" pitchFamily="65" charset="-120"/>
              </a:rPr>
              <a:t>)</a:t>
            </a:r>
            <a:r>
              <a:rPr lang="zh-TW" altLang="en-US" sz="3000" smtClean="0">
                <a:latin typeface="標楷體" pitchFamily="65" charset="-120"/>
                <a:ea typeface="標楷體" pitchFamily="65" charset="-120"/>
              </a:rPr>
              <a:t>。男女比約</a:t>
            </a:r>
            <a:r>
              <a:rPr lang="en-US" altLang="zh-TW" sz="3000" smtClean="0">
                <a:latin typeface="標楷體" pitchFamily="65" charset="-120"/>
                <a:ea typeface="標楷體" pitchFamily="65" charset="-120"/>
              </a:rPr>
              <a:t>11</a:t>
            </a:r>
            <a:r>
              <a:rPr lang="zh-TW" altLang="en-US" sz="3000" smtClean="0">
                <a:latin typeface="標楷體" pitchFamily="65" charset="-120"/>
                <a:ea typeface="標楷體" pitchFamily="65" charset="-120"/>
              </a:rPr>
              <a:t>比</a:t>
            </a:r>
            <a:r>
              <a:rPr lang="en-US" altLang="zh-TW" sz="3000" smtClean="0">
                <a:latin typeface="標楷體" pitchFamily="65" charset="-120"/>
                <a:ea typeface="標楷體" pitchFamily="65" charset="-120"/>
              </a:rPr>
              <a:t>1</a:t>
            </a:r>
            <a:r>
              <a:rPr lang="zh-TW" altLang="en-US" sz="3000" smtClean="0">
                <a:latin typeface="標楷體" pitchFamily="65" charset="-120"/>
                <a:ea typeface="標楷體" pitchFamily="65" charset="-120"/>
              </a:rPr>
              <a:t>。</a:t>
            </a:r>
            <a:endParaRPr lang="en-US" altLang="zh-TW" sz="3000" smtClean="0">
              <a:latin typeface="標楷體" pitchFamily="65" charset="-120"/>
              <a:ea typeface="標楷體" pitchFamily="65" charset="-120"/>
            </a:endParaRPr>
          </a:p>
          <a:p>
            <a:endParaRPr lang="en-US" altLang="zh-TW" sz="1200" smtClean="0">
              <a:latin typeface="標楷體" pitchFamily="65" charset="-120"/>
              <a:ea typeface="標楷體" pitchFamily="65" charset="-120"/>
            </a:endParaRPr>
          </a:p>
          <a:p>
            <a:r>
              <a:rPr lang="zh-TW" altLang="en-US" sz="3000" smtClean="0">
                <a:latin typeface="標楷體" pitchFamily="65" charset="-120"/>
                <a:ea typeface="標楷體" pitchFamily="65" charset="-120"/>
              </a:rPr>
              <a:t>在年齡層分布方面，</a:t>
            </a:r>
            <a:r>
              <a:rPr lang="en-US" altLang="zh-TW" sz="3000" smtClean="0">
                <a:latin typeface="標楷體" pitchFamily="65" charset="-120"/>
                <a:ea typeface="標楷體" pitchFamily="65" charset="-120"/>
              </a:rPr>
              <a:t>20</a:t>
            </a:r>
            <a:r>
              <a:rPr lang="zh-TW" altLang="en-US" sz="3000" smtClean="0">
                <a:latin typeface="標楷體" pitchFamily="65" charset="-120"/>
                <a:ea typeface="標楷體" pitchFamily="65" charset="-120"/>
              </a:rPr>
              <a:t>至</a:t>
            </a:r>
            <a:r>
              <a:rPr lang="en-US" altLang="zh-TW" sz="3000" smtClean="0">
                <a:latin typeface="標楷體" pitchFamily="65" charset="-120"/>
                <a:ea typeface="標楷體" pitchFamily="65" charset="-120"/>
              </a:rPr>
              <a:t>39</a:t>
            </a:r>
            <a:r>
              <a:rPr lang="zh-TW" altLang="en-US" sz="3000" smtClean="0">
                <a:latin typeface="標楷體" pitchFamily="65" charset="-120"/>
                <a:ea typeface="標楷體" pitchFamily="65" charset="-120"/>
              </a:rPr>
              <a:t>歲，顯見青壯年是感染愛滋病的最大族群。</a:t>
            </a:r>
            <a:endParaRPr lang="en-US" altLang="zh-TW" sz="3000" smtClean="0">
              <a:latin typeface="標楷體" pitchFamily="65" charset="-120"/>
              <a:ea typeface="標楷體" pitchFamily="65" charset="-120"/>
            </a:endParaRPr>
          </a:p>
          <a:p>
            <a:endParaRPr lang="en-US" altLang="zh-TW" sz="3000" smtClean="0">
              <a:latin typeface="標楷體" pitchFamily="65" charset="-120"/>
              <a:ea typeface="標楷體" pitchFamily="65" charset="-120"/>
            </a:endParaRPr>
          </a:p>
          <a:p>
            <a:endParaRPr lang="zh-TW" altLang="en-US" sz="3000" smtClean="0"/>
          </a:p>
        </p:txBody>
      </p:sp>
      <p:pic>
        <p:nvPicPr>
          <p:cNvPr id="1028" name="Picture 2" descr="http://ts1.mm.bing.net/images/thumbnail.aspx?q=4558481455055676&amp;id=27c9d7e868c25dbec65f35bfc301b2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292600"/>
            <a:ext cx="1992313"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 descr="http://i.gbc.tw/gb_img/2/000/340/34098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3500438"/>
            <a:ext cx="258445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標題 1"/>
          <p:cNvSpPr>
            <a:spLocks noGrp="1"/>
          </p:cNvSpPr>
          <p:nvPr>
            <p:ph type="title"/>
          </p:nvPr>
        </p:nvSpPr>
        <p:spPr>
          <a:xfrm>
            <a:off x="633413" y="0"/>
            <a:ext cx="7467600" cy="796925"/>
          </a:xfrm>
        </p:spPr>
        <p:txBody>
          <a:bodyPr/>
          <a:lstStyle/>
          <a:p>
            <a:pPr algn="ctr">
              <a:defRPr/>
            </a:pPr>
            <a:r>
              <a:rPr lang="en-US" altLang="zh-TW" sz="3600" b="1" dirty="0" smtClean="0">
                <a:solidFill>
                  <a:srgbClr val="FF0066"/>
                </a:solidFill>
                <a:effectLst>
                  <a:outerShdw blurRad="38100" dist="38100" dir="2700000" algn="tl">
                    <a:srgbClr val="000000">
                      <a:alpha val="43137"/>
                    </a:srgbClr>
                  </a:outerShdw>
                </a:effectLst>
                <a:latin typeface="華康少女文字W5(P)" pitchFamily="82" charset="-120"/>
                <a:ea typeface="華康少女文字W5(P)" pitchFamily="82" charset="-120"/>
              </a:rPr>
              <a:t>AIDS</a:t>
            </a:r>
            <a:endParaRPr lang="zh-TW" altLang="en-US" sz="3600" b="1" dirty="0">
              <a:solidFill>
                <a:srgbClr val="FF0066"/>
              </a:solidFill>
              <a:effectLst>
                <a:outerShdw blurRad="38100" dist="38100" dir="2700000" algn="tl">
                  <a:srgbClr val="000000">
                    <a:alpha val="43137"/>
                  </a:srgbClr>
                </a:outerShdw>
              </a:effectLst>
              <a:latin typeface="華康少女文字W5(P)" pitchFamily="82" charset="-120"/>
              <a:ea typeface="華康少女文字W5(P)" pitchFamily="82" charset="-120"/>
            </a:endParaRPr>
          </a:p>
        </p:txBody>
      </p:sp>
      <p:graphicFrame>
        <p:nvGraphicFramePr>
          <p:cNvPr id="1026" name="Object 7"/>
          <p:cNvGraphicFramePr>
            <a:graphicFrameLocks noGrp="1" noChangeAspect="1"/>
          </p:cNvGraphicFramePr>
          <p:nvPr/>
        </p:nvGraphicFramePr>
        <p:xfrm>
          <a:off x="5435600" y="3068638"/>
          <a:ext cx="3303588" cy="3213100"/>
        </p:xfrm>
        <a:graphic>
          <a:graphicData uri="http://schemas.openxmlformats.org/presentationml/2006/ole">
            <mc:AlternateContent xmlns:mc="http://schemas.openxmlformats.org/markup-compatibility/2006">
              <mc:Choice xmlns:v="urn:schemas-microsoft-com:vml" Requires="v">
                <p:oleObj spid="_x0000_s1026" name="PhotoImpact" r:id="rId5" imgW="7834921" imgH="7619048" progId="PI3.Image">
                  <p:embed/>
                </p:oleObj>
              </mc:Choice>
              <mc:Fallback>
                <p:oleObj name="PhotoImpact" r:id="rId5" imgW="7834921" imgH="7619048" progId="PI3.Image">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5600" y="3068638"/>
                        <a:ext cx="3303588"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609748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2770">
                                            <p:txEl>
                                              <p:pRg st="2" end="2"/>
                                            </p:txEl>
                                          </p:spTgt>
                                        </p:tgtEl>
                                        <p:attrNameLst>
                                          <p:attrName>style.visibility</p:attrName>
                                        </p:attrNameLst>
                                      </p:cBhvr>
                                      <p:to>
                                        <p:strVal val="visible"/>
                                      </p:to>
                                    </p:set>
                                    <p:animEffect transition="in" filter="blinds(horizontal)">
                                      <p:cBhvr>
                                        <p:cTn id="7" dur="500"/>
                                        <p:tgtEl>
                                          <p:spTgt spid="327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20750" y="115888"/>
            <a:ext cx="7467600" cy="850900"/>
          </a:xfrm>
        </p:spPr>
        <p:txBody>
          <a:bodyPr/>
          <a:lstStyle/>
          <a:p>
            <a:pPr algn="ctr">
              <a:defRPr/>
            </a:pPr>
            <a:r>
              <a:rPr lang="zh-TW" altLang="en-US" sz="4000" b="1" dirty="0" smtClean="0">
                <a:solidFill>
                  <a:srgbClr val="FF0066"/>
                </a:solidFill>
                <a:latin typeface="標楷體" pitchFamily="65" charset="-120"/>
                <a:ea typeface="標楷體" pitchFamily="65" charset="-120"/>
              </a:rPr>
              <a:t>為何</a:t>
            </a:r>
            <a:r>
              <a:rPr lang="en-US" altLang="zh-TW" sz="4000" b="1" dirty="0" smtClean="0">
                <a:solidFill>
                  <a:srgbClr val="FF0066"/>
                </a:solidFill>
                <a:latin typeface="標楷體" pitchFamily="65" charset="-120"/>
                <a:ea typeface="標楷體" pitchFamily="65" charset="-120"/>
              </a:rPr>
              <a:t>AIDS</a:t>
            </a:r>
            <a:r>
              <a:rPr lang="zh-TW" altLang="en-US" sz="4000" b="1" dirty="0" smtClean="0">
                <a:solidFill>
                  <a:srgbClr val="FF0066"/>
                </a:solidFill>
                <a:latin typeface="標楷體" pitchFamily="65" charset="-120"/>
                <a:ea typeface="標楷體" pitchFamily="65" charset="-120"/>
              </a:rPr>
              <a:t>這麼恐怖？</a:t>
            </a:r>
            <a:endParaRPr lang="zh-TW" altLang="en-US" sz="4000" b="1" dirty="0">
              <a:solidFill>
                <a:srgbClr val="FF0066"/>
              </a:solidFill>
              <a:latin typeface="標楷體" pitchFamily="65" charset="-120"/>
              <a:ea typeface="標楷體" pitchFamily="65" charset="-120"/>
            </a:endParaRPr>
          </a:p>
        </p:txBody>
      </p:sp>
      <p:sp>
        <p:nvSpPr>
          <p:cNvPr id="98307" name="內容版面配置區 2"/>
          <p:cNvSpPr>
            <a:spLocks noGrp="1"/>
          </p:cNvSpPr>
          <p:nvPr>
            <p:ph sz="quarter" idx="1"/>
          </p:nvPr>
        </p:nvSpPr>
        <p:spPr>
          <a:xfrm>
            <a:off x="323850" y="1052513"/>
            <a:ext cx="8351838" cy="5421312"/>
          </a:xfrm>
        </p:spPr>
        <p:txBody>
          <a:bodyPr/>
          <a:lstStyle/>
          <a:p>
            <a:pPr>
              <a:buFont typeface="Wingdings" pitchFamily="2" charset="2"/>
              <a:buNone/>
            </a:pPr>
            <a:r>
              <a:rPr lang="zh-TW" altLang="en-US" sz="2800" smtClean="0">
                <a:latin typeface="標楷體" pitchFamily="65" charset="-120"/>
                <a:ea typeface="標楷體" pitchFamily="65" charset="-120"/>
              </a:rPr>
              <a:t>★愛滋病目前</a:t>
            </a:r>
            <a:r>
              <a:rPr lang="zh-TW" altLang="en-US" sz="2800" b="1" smtClean="0">
                <a:solidFill>
                  <a:srgbClr val="FF0000"/>
                </a:solidFill>
                <a:latin typeface="標楷體" pitchFamily="65" charset="-120"/>
                <a:ea typeface="標楷體" pitchFamily="65" charset="-120"/>
              </a:rPr>
              <a:t>沒有</a:t>
            </a:r>
            <a:r>
              <a:rPr lang="zh-TW" altLang="en-US" sz="2800" smtClean="0">
                <a:latin typeface="標楷體" pitchFamily="65" charset="-120"/>
                <a:ea typeface="標楷體" pitchFamily="65" charset="-120"/>
              </a:rPr>
              <a:t>疫苗可以有效預防，也沒有藥物可以根治。</a:t>
            </a:r>
            <a:endParaRPr lang="en-US" altLang="zh-TW" sz="2800" smtClean="0">
              <a:latin typeface="標楷體" pitchFamily="65" charset="-120"/>
              <a:ea typeface="標楷體" pitchFamily="65" charset="-120"/>
            </a:endParaRPr>
          </a:p>
          <a:p>
            <a:pPr>
              <a:buFont typeface="Wingdings" pitchFamily="2" charset="2"/>
              <a:buNone/>
            </a:pPr>
            <a:endParaRPr lang="en-US" altLang="zh-TW" sz="1200" smtClean="0">
              <a:latin typeface="標楷體" pitchFamily="65" charset="-120"/>
              <a:ea typeface="標楷體" pitchFamily="65" charset="-120"/>
            </a:endParaRPr>
          </a:p>
          <a:p>
            <a:pPr>
              <a:buFont typeface="Wingdings" pitchFamily="2" charset="2"/>
              <a:buNone/>
            </a:pPr>
            <a:r>
              <a:rPr lang="zh-TW" altLang="en-US" sz="2800" smtClean="0">
                <a:latin typeface="標楷體" pitchFamily="65" charset="-120"/>
                <a:ea typeface="標楷體" pitchFamily="65" charset="-120"/>
              </a:rPr>
              <a:t>症狀：</a:t>
            </a:r>
            <a:endParaRPr lang="en-US" altLang="zh-TW" sz="2800" smtClean="0">
              <a:latin typeface="標楷體" pitchFamily="65" charset="-120"/>
              <a:ea typeface="標楷體" pitchFamily="65" charset="-120"/>
            </a:endParaRPr>
          </a:p>
          <a:p>
            <a:pPr>
              <a:buFont typeface="Wingdings" pitchFamily="2" charset="2"/>
              <a:buNone/>
            </a:pPr>
            <a:r>
              <a:rPr lang="en-US" altLang="zh-TW" sz="2800" smtClean="0">
                <a:latin typeface="標楷體" pitchFamily="65" charset="-120"/>
                <a:ea typeface="標楷體" pitchFamily="65" charset="-120"/>
              </a:rPr>
              <a:t>1.</a:t>
            </a:r>
            <a:r>
              <a:rPr lang="zh-TW" altLang="en-US" sz="2800" smtClean="0">
                <a:latin typeface="標楷體" pitchFamily="65" charset="-120"/>
                <a:ea typeface="標楷體" pitchFamily="65" charset="-120"/>
              </a:rPr>
              <a:t>空窗期約</a:t>
            </a:r>
            <a:r>
              <a:rPr lang="en-US" altLang="zh-TW" sz="2800" b="1" smtClean="0">
                <a:latin typeface="標楷體" pitchFamily="65" charset="-120"/>
                <a:ea typeface="標楷體" pitchFamily="65" charset="-120"/>
              </a:rPr>
              <a:t>3</a:t>
            </a:r>
            <a:r>
              <a:rPr lang="zh-TW" altLang="en-US" sz="2800" b="1" smtClean="0">
                <a:latin typeface="標楷體" pitchFamily="65" charset="-120"/>
                <a:ea typeface="標楷體" pitchFamily="65" charset="-120"/>
              </a:rPr>
              <a:t>周～</a:t>
            </a:r>
            <a:r>
              <a:rPr lang="en-US" altLang="zh-TW" sz="2800" b="1" smtClean="0">
                <a:latin typeface="標楷體" pitchFamily="65" charset="-120"/>
                <a:ea typeface="標楷體" pitchFamily="65" charset="-120"/>
              </a:rPr>
              <a:t>2</a:t>
            </a:r>
            <a:r>
              <a:rPr lang="zh-TW" altLang="en-US" sz="2800" b="1" smtClean="0">
                <a:latin typeface="標楷體" pitchFamily="65" charset="-120"/>
                <a:ea typeface="標楷體" pitchFamily="65" charset="-120"/>
              </a:rPr>
              <a:t>個月</a:t>
            </a:r>
            <a:r>
              <a:rPr lang="zh-TW" altLang="en-US" sz="2800" smtClean="0">
                <a:latin typeface="標楷體" pitchFamily="65" charset="-120"/>
                <a:ea typeface="標楷體" pitchFamily="65" charset="-120"/>
              </a:rPr>
              <a:t>（此時期感染卻驗不出）</a:t>
            </a:r>
            <a:endParaRPr lang="en-US" altLang="zh-TW" sz="2800" smtClean="0">
              <a:latin typeface="標楷體" pitchFamily="65" charset="-120"/>
              <a:ea typeface="標楷體" pitchFamily="65" charset="-120"/>
            </a:endParaRPr>
          </a:p>
          <a:p>
            <a:pPr>
              <a:buFont typeface="Wingdings" pitchFamily="2" charset="2"/>
              <a:buNone/>
            </a:pPr>
            <a:endParaRPr lang="en-US" altLang="zh-TW" sz="1200" smtClean="0">
              <a:latin typeface="標楷體" pitchFamily="65" charset="-120"/>
              <a:ea typeface="標楷體" pitchFamily="65" charset="-120"/>
            </a:endParaRPr>
          </a:p>
          <a:p>
            <a:pPr>
              <a:buFont typeface="Wingdings" pitchFamily="2" charset="2"/>
              <a:buNone/>
            </a:pPr>
            <a:r>
              <a:rPr lang="en-US" altLang="zh-TW" sz="2800" smtClean="0">
                <a:latin typeface="標楷體" pitchFamily="65" charset="-120"/>
                <a:ea typeface="標楷體" pitchFamily="65" charset="-120"/>
              </a:rPr>
              <a:t>2.</a:t>
            </a:r>
            <a:r>
              <a:rPr lang="zh-TW" altLang="en-US" sz="2800" smtClean="0">
                <a:latin typeface="標楷體" pitchFamily="65" charset="-120"/>
                <a:ea typeface="標楷體" pitchFamily="65" charset="-120"/>
              </a:rPr>
              <a:t>潛伏期約</a:t>
            </a:r>
            <a:r>
              <a:rPr lang="en-US" altLang="zh-TW" sz="2800" b="1" smtClean="0">
                <a:latin typeface="標楷體" pitchFamily="65" charset="-120"/>
                <a:ea typeface="標楷體" pitchFamily="65" charset="-120"/>
              </a:rPr>
              <a:t>5</a:t>
            </a:r>
            <a:r>
              <a:rPr lang="zh-TW" altLang="en-US" sz="2800" b="1" smtClean="0">
                <a:latin typeface="標楷體" pitchFamily="65" charset="-120"/>
                <a:ea typeface="標楷體" pitchFamily="65" charset="-120"/>
              </a:rPr>
              <a:t>～</a:t>
            </a:r>
            <a:r>
              <a:rPr lang="en-US" altLang="zh-TW" sz="2800" b="1" smtClean="0">
                <a:latin typeface="標楷體" pitchFamily="65" charset="-120"/>
                <a:ea typeface="標楷體" pitchFamily="65" charset="-120"/>
              </a:rPr>
              <a:t>15</a:t>
            </a:r>
            <a:r>
              <a:rPr lang="zh-TW" altLang="en-US" sz="2800" b="1" smtClean="0">
                <a:latin typeface="標楷體" pitchFamily="65" charset="-120"/>
                <a:ea typeface="標楷體" pitchFamily="65" charset="-120"/>
              </a:rPr>
              <a:t>年</a:t>
            </a:r>
            <a:r>
              <a:rPr lang="zh-TW" altLang="en-US" sz="2800" smtClean="0">
                <a:latin typeface="標楷體" pitchFamily="65" charset="-120"/>
                <a:ea typeface="標楷體" pitchFamily="65" charset="-120"/>
              </a:rPr>
              <a:t>（大多數患者約</a:t>
            </a:r>
            <a:r>
              <a:rPr lang="en-US" altLang="zh-TW" sz="2800" smtClean="0">
                <a:latin typeface="標楷體" pitchFamily="65" charset="-120"/>
                <a:ea typeface="標楷體" pitchFamily="65" charset="-120"/>
              </a:rPr>
              <a:t>10</a:t>
            </a:r>
            <a:r>
              <a:rPr lang="zh-TW" altLang="en-US" sz="2800" smtClean="0">
                <a:latin typeface="標楷體" pitchFamily="65" charset="-120"/>
                <a:ea typeface="標楷體" pitchFamily="65" charset="-120"/>
              </a:rPr>
              <a:t>年以上沒有症狀，但持續破壞免疫系統）</a:t>
            </a:r>
            <a:endParaRPr lang="en-US" altLang="zh-TW" sz="2800" smtClean="0">
              <a:latin typeface="標楷體" pitchFamily="65" charset="-120"/>
              <a:ea typeface="標楷體" pitchFamily="65" charset="-120"/>
            </a:endParaRPr>
          </a:p>
          <a:p>
            <a:pPr>
              <a:buFont typeface="Wingdings" pitchFamily="2" charset="2"/>
              <a:buNone/>
            </a:pPr>
            <a:endParaRPr lang="en-US" altLang="zh-TW" sz="1200" smtClean="0">
              <a:latin typeface="標楷體" pitchFamily="65" charset="-120"/>
              <a:ea typeface="標楷體" pitchFamily="65" charset="-120"/>
            </a:endParaRPr>
          </a:p>
          <a:p>
            <a:pPr>
              <a:buFont typeface="Wingdings" pitchFamily="2" charset="2"/>
              <a:buNone/>
            </a:pPr>
            <a:r>
              <a:rPr lang="en-US" altLang="zh-TW" sz="2800" smtClean="0">
                <a:latin typeface="標楷體" pitchFamily="65" charset="-120"/>
                <a:ea typeface="標楷體" pitchFamily="65" charset="-120"/>
              </a:rPr>
              <a:t>3.</a:t>
            </a:r>
            <a:r>
              <a:rPr lang="zh-TW" altLang="en-US" sz="2800" smtClean="0">
                <a:latin typeface="標楷體" pitchFamily="65" charset="-120"/>
                <a:ea typeface="標楷體" pitchFamily="65" charset="-120"/>
              </a:rPr>
              <a:t>發病期約</a:t>
            </a:r>
            <a:r>
              <a:rPr lang="en-US" altLang="zh-TW" sz="2800" b="1" smtClean="0">
                <a:latin typeface="標楷體" pitchFamily="65" charset="-120"/>
                <a:ea typeface="標楷體" pitchFamily="65" charset="-120"/>
              </a:rPr>
              <a:t>2~5</a:t>
            </a:r>
            <a:r>
              <a:rPr lang="zh-TW" altLang="en-US" sz="2800" b="1" smtClean="0">
                <a:latin typeface="標楷體" pitchFamily="65" charset="-120"/>
                <a:ea typeface="標楷體" pitchFamily="65" charset="-120"/>
              </a:rPr>
              <a:t>年</a:t>
            </a:r>
            <a:r>
              <a:rPr lang="zh-TW" altLang="en-US" sz="2800" smtClean="0">
                <a:latin typeface="標楷體" pitchFamily="65" charset="-120"/>
                <a:ea typeface="標楷體" pitchFamily="65" charset="-120"/>
              </a:rPr>
              <a:t>（免疫系統無法對抗各種伺機性感染，如口腔食道念珠菌感染、帶狀泡疹）</a:t>
            </a:r>
          </a:p>
        </p:txBody>
      </p:sp>
    </p:spTree>
    <p:extLst>
      <p:ext uri="{BB962C8B-B14F-4D97-AF65-F5344CB8AC3E}">
        <p14:creationId xmlns:p14="http://schemas.microsoft.com/office/powerpoint/2010/main" val="3165066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defRPr/>
            </a:pPr>
            <a:r>
              <a:rPr lang="zh-TW" altLang="en-US" sz="4000" b="1" dirty="0" smtClean="0">
                <a:solidFill>
                  <a:srgbClr val="FF0000"/>
                </a:solidFill>
                <a:latin typeface="標楷體" pitchFamily="65" charset="-120"/>
                <a:ea typeface="標楷體" pitchFamily="65" charset="-120"/>
              </a:rPr>
              <a:t>口腔食道念珠菌感染、帶狀泡疹</a:t>
            </a:r>
            <a:endParaRPr lang="zh-TW" altLang="en-US" sz="4000" b="1" dirty="0">
              <a:solidFill>
                <a:srgbClr val="FF0000"/>
              </a:solidFill>
            </a:endParaRPr>
          </a:p>
        </p:txBody>
      </p:sp>
      <p:grpSp>
        <p:nvGrpSpPr>
          <p:cNvPr id="99331" name="內容版面配置區 3"/>
          <p:cNvGrpSpPr>
            <a:grpSpLocks noGrp="1"/>
          </p:cNvGrpSpPr>
          <p:nvPr>
            <p:ph sz="quarter" idx="1"/>
          </p:nvPr>
        </p:nvGrpSpPr>
        <p:grpSpPr bwMode="auto">
          <a:xfrm>
            <a:off x="395288" y="1600200"/>
            <a:ext cx="8208962" cy="5043488"/>
            <a:chOff x="4465837" y="2205038"/>
            <a:chExt cx="4622738" cy="4542818"/>
          </a:xfrm>
        </p:grpSpPr>
        <p:pic>
          <p:nvPicPr>
            <p:cNvPr id="99332" name="Picture 5" descr="http://tw.wrs.yahoo.com/_ylt=A3eg8_jzfA9LHz4BRBl21gt./SIG=122hfir5n/EXP=1259392627/**http%3A/www.doh.gov.tw/lane/health_edu/o4_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6550" y="2205038"/>
              <a:ext cx="2402025" cy="4542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3" name="Picture 6" descr="View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5837" y="2490213"/>
              <a:ext cx="2181532" cy="232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4" name="Picture 8" descr="View Imag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0563" y="5084763"/>
              <a:ext cx="2173287"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059696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eaLnBrk="1" fontAlgn="auto" hangingPunct="1">
              <a:spcAft>
                <a:spcPts val="0"/>
              </a:spcAft>
              <a:defRPr/>
            </a:pPr>
            <a:r>
              <a:rPr lang="zh-TW" altLang="en-US" sz="4400" b="1" dirty="0" smtClean="0">
                <a:solidFill>
                  <a:srgbClr val="FF0000"/>
                </a:solidFill>
                <a:ea typeface="華康少女文字W5(P)" pitchFamily="82" charset="-120"/>
              </a:rPr>
              <a:t>愛滋病的傳染途徑：</a:t>
            </a:r>
            <a:endParaRPr lang="zh-TW" altLang="en-US" sz="4400" dirty="0">
              <a:solidFill>
                <a:schemeClr val="tx2">
                  <a:satMod val="200000"/>
                </a:schemeClr>
              </a:solidFill>
            </a:endParaRPr>
          </a:p>
        </p:txBody>
      </p:sp>
      <p:sp>
        <p:nvSpPr>
          <p:cNvPr id="100355" name="矩形 4"/>
          <p:cNvSpPr>
            <a:spLocks noChangeArrowheads="1"/>
          </p:cNvSpPr>
          <p:nvPr/>
        </p:nvSpPr>
        <p:spPr bwMode="auto">
          <a:xfrm>
            <a:off x="1258888" y="2133600"/>
            <a:ext cx="68580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just" eaLnBrk="1" hangingPunct="1"/>
            <a:r>
              <a:rPr lang="en-US" altLang="zh-TW" sz="4000" b="1">
                <a:ea typeface="華康少女文字W5(P)" pitchFamily="82" charset="-120"/>
              </a:rPr>
              <a:t>1.</a:t>
            </a:r>
            <a:r>
              <a:rPr lang="zh-TW" altLang="en-US" sz="4000" b="1">
                <a:ea typeface="華康少女文字W5(P)" pitchFamily="82" charset="-120"/>
              </a:rPr>
              <a:t>複雜性關係，多重性伴侶</a:t>
            </a:r>
            <a:endParaRPr lang="en-US" altLang="zh-TW" sz="4000" b="1">
              <a:ea typeface="華康少女文字W5(P)" pitchFamily="82" charset="-120"/>
            </a:endParaRPr>
          </a:p>
          <a:p>
            <a:pPr algn="just" eaLnBrk="1" hangingPunct="1"/>
            <a:endParaRPr lang="en-US" altLang="zh-TW" sz="4000" b="1">
              <a:ea typeface="華康少女文字W5(P)" pitchFamily="82" charset="-120"/>
            </a:endParaRPr>
          </a:p>
          <a:p>
            <a:pPr algn="just" eaLnBrk="1" hangingPunct="1"/>
            <a:r>
              <a:rPr lang="en-US" altLang="zh-TW" sz="4000" b="1">
                <a:ea typeface="華康少女文字W5(P)" pitchFamily="82" charset="-120"/>
              </a:rPr>
              <a:t>2.</a:t>
            </a:r>
            <a:r>
              <a:rPr lang="zh-TW" altLang="en-US" sz="4000" b="1">
                <a:ea typeface="華康少女文字W5(P)" pitchFamily="82" charset="-120"/>
              </a:rPr>
              <a:t>母子垂直傳染</a:t>
            </a:r>
            <a:endParaRPr lang="en-US" altLang="zh-TW" sz="4000" b="1">
              <a:ea typeface="華康少女文字W5(P)" pitchFamily="82" charset="-120"/>
            </a:endParaRPr>
          </a:p>
          <a:p>
            <a:pPr algn="just" eaLnBrk="1" hangingPunct="1"/>
            <a:endParaRPr lang="en-US" altLang="zh-TW" sz="4000" b="1">
              <a:ea typeface="華康少女文字W5(P)" pitchFamily="82" charset="-120"/>
            </a:endParaRPr>
          </a:p>
          <a:p>
            <a:pPr algn="just" eaLnBrk="1" hangingPunct="1"/>
            <a:r>
              <a:rPr lang="en-US" altLang="zh-TW" sz="4000" b="1">
                <a:ea typeface="華康少女文字W5(P)" pitchFamily="82" charset="-120"/>
              </a:rPr>
              <a:t>3.</a:t>
            </a:r>
            <a:r>
              <a:rPr lang="zh-TW" altLang="en-US" sz="4000" b="1">
                <a:ea typeface="華康少女文字W5(P)" pitchFamily="82" charset="-120"/>
              </a:rPr>
              <a:t>血液交換</a:t>
            </a:r>
            <a:endParaRPr lang="en-US" altLang="zh-TW" sz="4000" b="1">
              <a:ea typeface="華康少女文字W5(P)" pitchFamily="82" charset="-120"/>
            </a:endParaRPr>
          </a:p>
        </p:txBody>
      </p:sp>
    </p:spTree>
    <p:extLst>
      <p:ext uri="{BB962C8B-B14F-4D97-AF65-F5344CB8AC3E}">
        <p14:creationId xmlns:p14="http://schemas.microsoft.com/office/powerpoint/2010/main" val="3768761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1259</Words>
  <Application>Microsoft Office PowerPoint</Application>
  <PresentationFormat>如螢幕大小 (4:3)</PresentationFormat>
  <Paragraphs>162</Paragraphs>
  <Slides>22</Slides>
  <Notes>8</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22</vt:i4>
      </vt:variant>
    </vt:vector>
  </HeadingPairs>
  <TitlesOfParts>
    <vt:vector size="24" baseType="lpstr">
      <vt:lpstr>Office 佈景主題</vt:lpstr>
      <vt:lpstr>Ulead PhotoImpact Image</vt:lpstr>
      <vt:lpstr>★請動手將題目、答案抄在習作第26頁的 空白處，有交才有分唷（一題25分）</vt:lpstr>
      <vt:lpstr>PowerPoint 簡報</vt:lpstr>
      <vt:lpstr>PowerPoint 簡報</vt:lpstr>
      <vt:lpstr>補充說明：愛滋病</vt:lpstr>
      <vt:lpstr>愛滋病：後天免疫缺乏症候群</vt:lpstr>
      <vt:lpstr>AIDS</vt:lpstr>
      <vt:lpstr>為何AIDS這麼恐怖？</vt:lpstr>
      <vt:lpstr>口腔食道念珠菌感染、帶狀泡疹</vt:lpstr>
      <vt:lpstr>愛滋病的傳染途徑：</vt:lpstr>
      <vt:lpstr>PowerPoint 簡報</vt:lpstr>
      <vt:lpstr>PowerPoint 簡報</vt:lpstr>
      <vt:lpstr>PowerPoint 簡報</vt:lpstr>
      <vt:lpstr>PowerPoint 簡報</vt:lpstr>
      <vt:lpstr>愛滋病的傳染途徑—1.性行為</vt:lpstr>
      <vt:lpstr>愛滋病的傳染途徑—2.母子垂直傳染</vt:lpstr>
      <vt:lpstr>愛滋病傳染途徑—3.血液交換</vt:lpstr>
      <vt:lpstr>愛滋病傳染途徑—3.血液交換 </vt:lpstr>
      <vt:lpstr>愛滋病不會傳播的行為/途徑</vt:lpstr>
      <vt:lpstr>何種液體可以傳染HIV</vt:lpstr>
      <vt:lpstr>HIV in Body Fluids</vt:lpstr>
      <vt:lpstr>★請動手將題目、答案抄在習作第26頁的 空白處，有交才有分唷（一題25分）</vt:lpstr>
      <vt:lpstr>你有什麼感覺呢？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★請動手將題目、答案抄在習作第26頁的 空白處，有交才有分唷（一題25分）</dc:title>
  <dc:creator>user</dc:creator>
  <cp:lastModifiedBy>user</cp:lastModifiedBy>
  <cp:revision>1</cp:revision>
  <dcterms:created xsi:type="dcterms:W3CDTF">2014-04-18T03:18:58Z</dcterms:created>
  <dcterms:modified xsi:type="dcterms:W3CDTF">2014-04-18T03:19:13Z</dcterms:modified>
</cp:coreProperties>
</file>