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1BAD7A-563D-4F1C-8637-44B139C43A39}" type="datetimeFigureOut">
              <a:rPr lang="zh-TW" altLang="en-US" smtClean="0"/>
              <a:t>2013/11/22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B242A49-ABCB-4717-8F82-523252F8D2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ilc.edu.tw/blog/blog/20014/post/66884/3736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宜蘭縣教師研習～小菜分享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冬山國中楊旺祥 </a:t>
            </a:r>
            <a:r>
              <a:rPr lang="en-US" altLang="zh-TW" dirty="0" smtClean="0"/>
              <a:t>2013.11.22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7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749970" cy="5677998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參加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年教學圓夢主題競賽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27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err="1" smtClean="0">
                <a:hlinkClick r:id="rId2"/>
              </a:rPr>
              <a:t>blog.ilc.edu.tw</a:t>
            </a:r>
            <a:r>
              <a:rPr lang="en-US" altLang="zh-TW" dirty="0" smtClean="0">
                <a:hlinkClick r:id="rId2"/>
              </a:rPr>
              <a:t>/blog/blog/20014/post/66884/373694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既然，影片都拍了，所以</a:t>
            </a:r>
            <a:r>
              <a:rPr lang="en-US" altLang="zh-TW" dirty="0" smtClean="0"/>
              <a:t>『</a:t>
            </a:r>
            <a:r>
              <a:rPr lang="zh-TW" altLang="en-US" dirty="0" smtClean="0"/>
              <a:t>愛</a:t>
            </a:r>
            <a:r>
              <a:rPr lang="en-US" altLang="zh-TW" dirty="0" smtClean="0"/>
              <a:t>@</a:t>
            </a:r>
            <a:r>
              <a:rPr lang="zh-TW" altLang="en-US" dirty="0" smtClean="0"/>
              <a:t>照安路</a:t>
            </a:r>
            <a:r>
              <a:rPr lang="en-US" altLang="zh-TW" dirty="0" smtClean="0"/>
              <a:t>26</a:t>
            </a:r>
            <a:r>
              <a:rPr lang="zh-TW" altLang="en-US" dirty="0" smtClean="0"/>
              <a:t>號</a:t>
            </a:r>
            <a:r>
              <a:rPr lang="en-US" altLang="zh-TW" dirty="0" smtClean="0"/>
              <a:t>』</a:t>
            </a:r>
            <a:r>
              <a:rPr lang="zh-TW" altLang="en-US" dirty="0" smtClean="0"/>
              <a:t>的部落格就好好經營吧！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教網中心人員來冬中錄影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8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Facebook</a:t>
            </a:r>
            <a:r>
              <a:rPr lang="zh-TW" altLang="en-US" sz="3600" dirty="0" smtClean="0"/>
              <a:t>也是分享教學活動的好媒介</a:t>
            </a:r>
            <a:endParaRPr lang="zh-TW" altLang="en-U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890464"/>
            <a:ext cx="7408862" cy="302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7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4" y="1484784"/>
            <a:ext cx="8965370" cy="5040560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部落格引導說明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8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" y="1539470"/>
            <a:ext cx="8158102" cy="4586693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榮獲佳作、最佳生活科學獎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92500"/>
          </a:bodyPr>
          <a:lstStyle/>
          <a:p>
            <a:r>
              <a:rPr lang="zh-TW" altLang="zh-TW" dirty="0"/>
              <a:t> 轉折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r>
              <a:rPr lang="en-US" altLang="zh-TW" dirty="0" smtClean="0"/>
              <a:t>2013</a:t>
            </a:r>
            <a:r>
              <a:rPr lang="zh-TW" altLang="zh-TW" dirty="0"/>
              <a:t>年</a:t>
            </a:r>
            <a:r>
              <a:rPr lang="en-US" altLang="zh-TW" dirty="0"/>
              <a:t>5</a:t>
            </a:r>
            <a:r>
              <a:rPr lang="zh-TW" altLang="zh-TW" dirty="0"/>
              <a:t>月</a:t>
            </a:r>
            <a:r>
              <a:rPr lang="en-US" altLang="zh-TW" dirty="0"/>
              <a:t>17</a:t>
            </a:r>
            <a:r>
              <a:rPr lang="zh-TW" altLang="zh-TW" dirty="0"/>
              <a:t>日，我寫完了『部落格引導說明』，簡述我如何蒐集素材、編輯教學教材、發展教學活動、看見學生改變、實現教學信念。於是，</a:t>
            </a:r>
            <a:r>
              <a:rPr lang="en-US" altLang="zh-TW" dirty="0"/>
              <a:t>5</a:t>
            </a:r>
            <a:r>
              <a:rPr lang="zh-TW" altLang="zh-TW" dirty="0"/>
              <a:t>月</a:t>
            </a:r>
            <a:r>
              <a:rPr lang="en-US" altLang="zh-TW" dirty="0"/>
              <a:t>18</a:t>
            </a:r>
            <a:r>
              <a:rPr lang="zh-TW" altLang="zh-TW" dirty="0"/>
              <a:t>日之後，就靜靜等待成績揭曉！在這一段時間，我開始去思考『如果沒有比賽之後，我會繼續寫部落格嗎？』</a:t>
            </a:r>
            <a:r>
              <a:rPr lang="en-US" altLang="zh-TW" dirty="0"/>
              <a:t>……</a:t>
            </a:r>
            <a:r>
              <a:rPr lang="zh-TW" altLang="zh-TW" dirty="0"/>
              <a:t>成績公布，我獲得兩項獎項肯定。而我對自己的所提的問題，也有了清楚的答案。『不論有沒有比賽，要展現教學專業、要與大家分享教學的美好，部落格是很好的管道！』</a:t>
            </a:r>
          </a:p>
          <a:p>
            <a:pPr marL="0" indent="0">
              <a:buNone/>
            </a:pPr>
            <a:r>
              <a:rPr lang="en-US" altLang="zh-TW" dirty="0"/>
              <a:t>      </a:t>
            </a:r>
            <a:endParaRPr lang="zh-TW" altLang="zh-TW" dirty="0"/>
          </a:p>
          <a:p>
            <a:r>
              <a:rPr lang="zh-TW" altLang="zh-TW" dirty="0"/>
              <a:t>期待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r>
              <a:rPr lang="zh-TW" altLang="zh-TW" dirty="0" smtClean="0"/>
              <a:t>現在</a:t>
            </a:r>
            <a:r>
              <a:rPr lang="zh-TW" altLang="zh-TW" dirty="0"/>
              <a:t>我對自己部落格有兩個期待。</a:t>
            </a:r>
          </a:p>
          <a:p>
            <a:r>
              <a:rPr lang="zh-TW" altLang="zh-TW" dirty="0"/>
              <a:t>第一：在網誌中提供</a:t>
            </a:r>
            <a:r>
              <a:rPr lang="en-US" altLang="zh-TW" dirty="0"/>
              <a:t>PDF</a:t>
            </a:r>
            <a:r>
              <a:rPr lang="zh-TW" altLang="zh-TW" dirty="0"/>
              <a:t>檔的教學教案、筆記與評量題目，讓同樣是自然科的夥伴，看完之後也能下載</a:t>
            </a:r>
            <a:r>
              <a:rPr lang="en-US" altLang="zh-TW" dirty="0"/>
              <a:t>PDF</a:t>
            </a:r>
            <a:r>
              <a:rPr lang="zh-TW" altLang="zh-TW" dirty="0"/>
              <a:t>檔使用。</a:t>
            </a:r>
          </a:p>
          <a:p>
            <a:r>
              <a:rPr lang="zh-TW" altLang="zh-TW" dirty="0"/>
              <a:t>第二：在網誌中增加更多學生的作業、教學活動歷程。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43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272</Words>
  <Application>Microsoft Office PowerPoint</Application>
  <PresentationFormat>如螢幕大小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波形</vt:lpstr>
      <vt:lpstr>宜蘭縣教師研習～小菜分享</vt:lpstr>
      <vt:lpstr>參加2012年教學圓夢主題競賽</vt:lpstr>
      <vt:lpstr>教網中心人員來冬中錄影</vt:lpstr>
      <vt:lpstr>Facebook也是分享教學活動的好媒介</vt:lpstr>
      <vt:lpstr>部落格引導說明</vt:lpstr>
      <vt:lpstr>榮獲佳作、最佳生活科學獎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宜蘭縣教師研習～小菜分享</dc:title>
  <dc:creator>楊旺祥</dc:creator>
  <cp:lastModifiedBy>楊旺祥</cp:lastModifiedBy>
  <cp:revision>4</cp:revision>
  <dcterms:created xsi:type="dcterms:W3CDTF">2013-11-22T12:04:48Z</dcterms:created>
  <dcterms:modified xsi:type="dcterms:W3CDTF">2013-11-22T13:10:50Z</dcterms:modified>
</cp:coreProperties>
</file>