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4350-B6A2-4F78-B1D7-230BACF24F96}" type="datetimeFigureOut">
              <a:rPr lang="zh-TW" altLang="en-US" smtClean="0"/>
              <a:pPr/>
              <a:t>2013/1/31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230AE-0C82-4602-B19C-DC22076814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etch.cc/blog/gch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年冬令中小學教師電力建設研習教案報告第三組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102.2.1</a:t>
            </a: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黃金水 孫月蘭 張銹錦 徐俊雄 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蘇惠貞 陳金菜 劉聖芬 廖月琴 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楊旺祥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尋找節能減碳部落格達人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標楷體" pitchFamily="65" charset="-120"/>
                <a:ea typeface="標楷體" pitchFamily="65" charset="-120"/>
              </a:rPr>
              <a:t>http:/lowest.blogspot.tw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碳生活部落格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台達電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文教基金會 副執行長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 2008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年全球華人部落格大獎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綠適居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u="sng" dirty="0" smtClean="0">
                <a:latin typeface="標楷體" pitchFamily="65" charset="-120"/>
                <a:ea typeface="標楷體" pitchFamily="65" charset="-120"/>
                <a:hlinkClick r:id="rId2"/>
              </a:rPr>
              <a:t>www.wretch.cc/blog/gcha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愛上綠適居 綠適居協會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出版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書籍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好房子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好房子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2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台中電工班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15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學員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對夫妻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對父子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大地旅人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(Earth Passengers)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樸門設計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dirty="0" err="1" smtClean="0">
                <a:latin typeface="標楷體" pitchFamily="65" charset="-120"/>
                <a:ea typeface="標楷體" pitchFamily="65" charset="-120"/>
              </a:rPr>
              <a:t>Permaculture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)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主旨信念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有效率的能源規劃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先備知能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知道電表是依據所使用的電能來收費。</a:t>
            </a:r>
            <a:endParaRPr 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dirty="0">
                <a:latin typeface="標楷體" pitchFamily="65" charset="-120"/>
                <a:ea typeface="標楷體" pitchFamily="65" charset="-120"/>
              </a:rPr>
              <a:t>1-1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知道電是能量的一種形式</a:t>
            </a:r>
            <a:endParaRPr 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dirty="0">
                <a:latin typeface="標楷體" pitchFamily="65" charset="-120"/>
                <a:ea typeface="標楷體" pitchFamily="65" charset="-120"/>
              </a:rPr>
              <a:t>1-1-1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知道直流電與交流電的區別</a:t>
            </a:r>
            <a:endParaRPr 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dirty="0">
                <a:latin typeface="標楷體" pitchFamily="65" charset="-120"/>
                <a:ea typeface="標楷體" pitchFamily="65" charset="-120"/>
              </a:rPr>
              <a:t>1-1-2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知道串聯、並聯、基本電子元件符號</a:t>
            </a:r>
            <a:endParaRPr 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dirty="0">
                <a:latin typeface="標楷體" pitchFamily="65" charset="-120"/>
                <a:ea typeface="標楷體" pitchFamily="65" charset="-120"/>
              </a:rPr>
              <a:t>1-2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知道電能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等於電功率乘以時間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(E=Pt)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電力的來源有：火力發電、核能發電、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水力發電、 風力、 太陽能。</a:t>
            </a:r>
            <a:endParaRPr 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知道一次性能源與再生能源的差異。</a:t>
            </a:r>
            <a:endParaRPr 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簡易看懂日常生活用品的使用說明書。</a:t>
            </a:r>
            <a:endParaRPr 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教材設計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單元名稱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學習領域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自然與生活科技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適用年級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國中三年級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教學時間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:270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分鐘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架構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:(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電與生活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能源的形式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對應之課綱指標或目標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（自）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2-4-8-5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認識電力的供應與運輸，並知道如何安全使用家用電器。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（自）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4-4-2-1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從日常產品中，瞭解臺灣的科技發展。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（自）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7-4-0-2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在處理個人生活問題（食衣住行）時，依科學知識來做決定。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（自）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8-4-0-1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閱讀組合圖與產品說明書。</a:t>
            </a:r>
          </a:p>
          <a:p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對應之課綱指標或目標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4-3-1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在面對環境議題時，能傾聽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或閱讀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別人的報告，並且理性地提出質疑。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（環）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5-2-3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執行綠色消費、節約能源、節約用水、廢棄物減量、環境保護及環境關懷行動。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（環）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2-3-1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能了解本土性（如：非核家園）和國際性的環境議題（如：永續發展、全球變遷、生物多樣性）及其對人類社會的影響。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教學活動    準備活動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以石膏為材料，製造臺灣島模型，並用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紫色正方形代表核能電廠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紅色正方形代表火力發電廠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藍色三角形代表水力發電廠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綠色正方形代表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IPPs</a:t>
            </a:r>
            <a:r>
              <a:rPr lang="zh-TW" altLang="en-US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系統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藍色圓形代表</a:t>
            </a:r>
            <a:r>
              <a:rPr lang="en-US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50000</a:t>
            </a:r>
            <a:r>
              <a:rPr lang="zh-TW" altLang="en-US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千瓦以下水力發電廠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黃色正方形內有閃電表示變電所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紫色長條形代表超高壓輸電線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綠色長條形代表一次輸電線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. 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準備家庭電費表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月份電費單、九月份電費單。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 descr="powerimag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0"/>
            <a:ext cx="6359650" cy="70203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發展活動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從上述的臺灣電力輸送分配圖來思考</a:t>
            </a:r>
          </a:p>
          <a:p>
            <a:r>
              <a:rPr lang="en-US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統計分析臺灣火力發電、核能發電、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水力發電、再生能源發電的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總額與比例。</a:t>
            </a:r>
          </a:p>
          <a:p>
            <a:r>
              <a:rPr lang="en-US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去思考這樣的配電系統會不會有風險？畢竟核能電廠就在都會區，核能電廠靠海，也靠近地震斷層帶，萬一地震會不會引起海嘯、核能災變</a:t>
            </a:r>
          </a:p>
          <a:p>
            <a:r>
              <a:rPr lang="en-US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詳細找出宜蘭縣境內的電力是由哪些輸送電線輸送過來的？宜蘭縣境內有無小型發電廠？</a:t>
            </a:r>
          </a:p>
          <a:p>
            <a:r>
              <a:rPr lang="en-US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離島地區的電從哪裡來？馬祖通過博奕條款，馬祖如果要蓋綜合型的大型遊樂區，則馬祖適合發展哪些電力設施？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綜合活動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燃煤</a:t>
            </a:r>
            <a:r>
              <a:rPr lang="en-US" altLang="zh-TW" dirty="0" smtClean="0"/>
              <a:t>:40.7%</a:t>
            </a:r>
            <a:r>
              <a:rPr lang="zh-TW" altLang="en-US" dirty="0" smtClean="0"/>
              <a:t>  </a:t>
            </a:r>
            <a:r>
              <a:rPr lang="en-US" altLang="zh-TW" dirty="0" smtClean="0"/>
              <a:t>859</a:t>
            </a:r>
            <a:r>
              <a:rPr lang="zh-TW" altLang="en-US" dirty="0" smtClean="0"/>
              <a:t>億度</a:t>
            </a:r>
            <a:endParaRPr lang="en-US" altLang="zh-TW" dirty="0" smtClean="0"/>
          </a:p>
          <a:p>
            <a:r>
              <a:rPr lang="zh-TW" altLang="en-US" dirty="0" smtClean="0"/>
              <a:t>燃氣</a:t>
            </a:r>
            <a:r>
              <a:rPr lang="en-US" altLang="zh-TW" dirty="0" smtClean="0"/>
              <a:t>:30.3%</a:t>
            </a:r>
            <a:r>
              <a:rPr lang="zh-TW" altLang="en-US" dirty="0" smtClean="0"/>
              <a:t>  </a:t>
            </a:r>
            <a:r>
              <a:rPr lang="en-US" altLang="zh-TW" dirty="0" smtClean="0"/>
              <a:t>489</a:t>
            </a:r>
            <a:r>
              <a:rPr lang="zh-TW" altLang="en-US" dirty="0" smtClean="0"/>
              <a:t>億度</a:t>
            </a:r>
            <a:endParaRPr lang="en-US" altLang="zh-TW" dirty="0" smtClean="0"/>
          </a:p>
          <a:p>
            <a:r>
              <a:rPr lang="zh-TW" altLang="en-US" dirty="0" smtClean="0"/>
              <a:t>核能</a:t>
            </a:r>
            <a:r>
              <a:rPr lang="en-US" altLang="zh-TW" dirty="0" smtClean="0"/>
              <a:t>:18.4%</a:t>
            </a:r>
            <a:r>
              <a:rPr lang="zh-TW" altLang="en-US" dirty="0" smtClean="0"/>
              <a:t>  </a:t>
            </a:r>
            <a:r>
              <a:rPr lang="en-US" altLang="zh-TW" dirty="0" smtClean="0"/>
              <a:t>389</a:t>
            </a:r>
            <a:r>
              <a:rPr lang="zh-TW" altLang="en-US" dirty="0" smtClean="0"/>
              <a:t>億度</a:t>
            </a:r>
            <a:endParaRPr lang="en-US" altLang="zh-TW" dirty="0" smtClean="0"/>
          </a:p>
          <a:p>
            <a:r>
              <a:rPr lang="zh-TW" altLang="en-US" dirty="0" smtClean="0"/>
              <a:t>燃油</a:t>
            </a:r>
            <a:r>
              <a:rPr lang="en-US" altLang="zh-TW" dirty="0" smtClean="0"/>
              <a:t>:2.5%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>53</a:t>
            </a:r>
            <a:r>
              <a:rPr lang="zh-TW" altLang="en-US" dirty="0" smtClean="0"/>
              <a:t>億度</a:t>
            </a:r>
            <a:endParaRPr lang="en-US" altLang="zh-TW" dirty="0" smtClean="0"/>
          </a:p>
          <a:p>
            <a:r>
              <a:rPr lang="zh-TW" altLang="en-US" dirty="0" smtClean="0"/>
              <a:t>水力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不含抽蓄水力</a:t>
            </a:r>
            <a:r>
              <a:rPr lang="en-US" altLang="zh-TW" dirty="0" smtClean="0"/>
              <a:t>):2.67%</a:t>
            </a:r>
            <a:r>
              <a:rPr lang="zh-TW" altLang="en-US" dirty="0" smtClean="0"/>
              <a:t> </a:t>
            </a:r>
            <a:r>
              <a:rPr lang="en-US" altLang="zh-TW" dirty="0" smtClean="0"/>
              <a:t>56.5</a:t>
            </a:r>
            <a:r>
              <a:rPr lang="zh-TW" altLang="en-US" dirty="0" smtClean="0"/>
              <a:t>億度</a:t>
            </a:r>
            <a:endParaRPr lang="en-US" altLang="zh-TW" dirty="0" smtClean="0"/>
          </a:p>
          <a:p>
            <a:r>
              <a:rPr lang="zh-TW" altLang="en-US" dirty="0" smtClean="0"/>
              <a:t>風力</a:t>
            </a:r>
            <a:r>
              <a:rPr lang="en-US" altLang="zh-TW" dirty="0" smtClean="0"/>
              <a:t>:0.702%</a:t>
            </a:r>
            <a:r>
              <a:rPr lang="zh-TW" altLang="en-US" dirty="0" smtClean="0"/>
              <a:t>  </a:t>
            </a:r>
            <a:r>
              <a:rPr lang="en-US" altLang="zh-TW" dirty="0" smtClean="0"/>
              <a:t>14.9</a:t>
            </a:r>
            <a:r>
              <a:rPr lang="zh-TW" altLang="en-US" dirty="0" smtClean="0"/>
              <a:t>億度</a:t>
            </a:r>
            <a:endParaRPr lang="en-US" altLang="zh-TW" dirty="0" smtClean="0"/>
          </a:p>
          <a:p>
            <a:r>
              <a:rPr lang="zh-TW" altLang="en-US" dirty="0" smtClean="0"/>
              <a:t>太陽能</a:t>
            </a:r>
            <a:r>
              <a:rPr lang="en-US" altLang="zh-TW" dirty="0" smtClean="0"/>
              <a:t>:</a:t>
            </a:r>
            <a:r>
              <a:rPr lang="zh-TW" altLang="en-US" dirty="0" smtClean="0"/>
              <a:t>  </a:t>
            </a:r>
            <a:r>
              <a:rPr lang="en-US" altLang="zh-TW" dirty="0" smtClean="0"/>
              <a:t>0.065%</a:t>
            </a:r>
            <a:r>
              <a:rPr lang="zh-TW" altLang="en-US" dirty="0" smtClean="0"/>
              <a:t>  </a:t>
            </a:r>
            <a:r>
              <a:rPr lang="en-US" altLang="zh-TW" dirty="0" smtClean="0"/>
              <a:t>1.4</a:t>
            </a:r>
            <a:r>
              <a:rPr lang="zh-TW" altLang="en-US" dirty="0" smtClean="0"/>
              <a:t>億度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592</Words>
  <Application>Microsoft Office PowerPoint</Application>
  <PresentationFormat>如螢幕大小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102年冬令中小學教師電力建設研習教案報告第三組</vt:lpstr>
      <vt:lpstr>先備知能</vt:lpstr>
      <vt:lpstr>教材設計</vt:lpstr>
      <vt:lpstr>對應之課綱指標或目標</vt:lpstr>
      <vt:lpstr>對應之課綱指標或目標</vt:lpstr>
      <vt:lpstr>教學活動    準備活動</vt:lpstr>
      <vt:lpstr>投影片 7</vt:lpstr>
      <vt:lpstr>發展活動</vt:lpstr>
      <vt:lpstr>綜合活動</vt:lpstr>
      <vt:lpstr>尋找節能減碳部落格達人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102年冬令中小學教師電力建設研習教案報告第三組</dc:title>
  <dc:creator>Your User Name</dc:creator>
  <cp:lastModifiedBy>Your User Name</cp:lastModifiedBy>
  <cp:revision>10</cp:revision>
  <dcterms:created xsi:type="dcterms:W3CDTF">2013-01-31T12:48:08Z</dcterms:created>
  <dcterms:modified xsi:type="dcterms:W3CDTF">2013-01-31T14:10:18Z</dcterms:modified>
</cp:coreProperties>
</file>