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14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32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55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65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7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36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40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74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26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31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7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3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08F9-F12A-472E-AF1C-B8808F79B198}" type="datetimeFigureOut">
              <a:rPr lang="zh-TW" altLang="en-US" smtClean="0"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994BA-1BC8-4445-BAC9-179B436C9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2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我</a:t>
            </a:r>
            <a:r>
              <a:rPr lang="zh-TW" altLang="en-US" dirty="0" smtClean="0"/>
              <a:t>是一滴水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8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水中的汙染物的影響到底有多廣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9" y="1600200"/>
            <a:ext cx="79722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7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塑膠海洋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3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水中汙染物的終點通常會在哪裡？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182934"/>
              </p:ext>
            </p:extLst>
          </p:nvPr>
        </p:nvGraphicFramePr>
        <p:xfrm>
          <a:off x="683568" y="1196752"/>
          <a:ext cx="8064896" cy="540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001"/>
                <a:gridCol w="2183001"/>
                <a:gridCol w="1849447"/>
                <a:gridCol w="1849447"/>
              </a:tblGrid>
              <a:tr h="341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站名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骰子每面的標籤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站名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骰子每面的標籤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土壤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一面標植物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河流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溪流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一面標湖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3414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一面標河流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一面標地下水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420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一面標地下水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一面標海洋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兩面標雲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一面標動物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一面標土壤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植物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四面標雲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一面標河流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兩面標植物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海洋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兩面標雲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一面標土壤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四面標海洋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3414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一面標冰河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湖泊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一面標地下水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一面標湖泊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一面標動物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兩面標海洋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一面標河川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1750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動物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兩面標土壤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兩面標湖泊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1750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三面標雲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地下水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一面標河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一面標動物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兩面標湖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34144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冰川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一面標地下水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三面標地下水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1750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一面標雲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1750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一面標河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  <a:tr h="2016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三面標冰川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5021" marR="15021" marT="8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當海洋成為藍色垃圾桶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92168" cy="30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27" y="1196752"/>
            <a:ext cx="2730599" cy="411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47625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我們豈能置身事外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672408" cy="545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就讓張耕碩老師來把故事接下去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0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180</Words>
  <Application>Microsoft Office PowerPoint</Application>
  <PresentationFormat>如螢幕大小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我是一滴水</vt:lpstr>
      <vt:lpstr>水中的汙染物的影響到底有多廣</vt:lpstr>
      <vt:lpstr>塑膠海洋</vt:lpstr>
      <vt:lpstr>水中汙染物的終點通常會在哪裡？</vt:lpstr>
      <vt:lpstr>當海洋成為藍色垃圾桶</vt:lpstr>
      <vt:lpstr>我們豈能置身事外</vt:lpstr>
      <vt:lpstr>就讓張耕碩老師來把故事接下去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我是水滴子</dc:title>
  <dc:creator>wlkeec</dc:creator>
  <cp:lastModifiedBy>lucky</cp:lastModifiedBy>
  <cp:revision>9</cp:revision>
  <dcterms:created xsi:type="dcterms:W3CDTF">2014-09-12T03:34:46Z</dcterms:created>
  <dcterms:modified xsi:type="dcterms:W3CDTF">2014-11-24T01:50:21Z</dcterms:modified>
</cp:coreProperties>
</file>