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90" r:id="rId17"/>
    <p:sldId id="291" r:id="rId18"/>
    <p:sldId id="274" r:id="rId19"/>
    <p:sldId id="288" r:id="rId20"/>
    <p:sldId id="281" r:id="rId21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5463" autoAdjust="0"/>
  </p:normalViewPr>
  <p:slideViewPr>
    <p:cSldViewPr>
      <p:cViewPr>
        <p:scale>
          <a:sx n="76" d="100"/>
          <a:sy n="76" d="100"/>
        </p:scale>
        <p:origin x="-31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goo.gl/FpfGFZ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22368-20B1-46B4-BE21-30B7405E5C3A}" type="doc">
      <dgm:prSet loTypeId="urn:microsoft.com/office/officeart/2005/8/layout/radial3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9BCBB734-FF98-4BC2-A592-F18BAEBC1238}">
      <dgm:prSet phldrT="[文字]" custT="1"/>
      <dgm:spPr/>
      <dgm:t>
        <a:bodyPr/>
        <a:lstStyle/>
        <a:p>
          <a:r>
            <a:rPr lang="zh-TW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網路交友安全守則</a:t>
          </a:r>
          <a:endParaRPr lang="zh-TW" altLang="en-US" sz="4000" dirty="0"/>
        </a:p>
      </dgm:t>
    </dgm:pt>
    <dgm:pt modelId="{4F9D32CD-6CB7-40C4-B732-931286E700CD}" type="parTrans" cxnId="{A12BF8C0-F847-47F3-BF77-959DC9E83641}">
      <dgm:prSet/>
      <dgm:spPr/>
      <dgm:t>
        <a:bodyPr/>
        <a:lstStyle/>
        <a:p>
          <a:endParaRPr lang="zh-TW" altLang="en-US"/>
        </a:p>
      </dgm:t>
    </dgm:pt>
    <dgm:pt modelId="{3E788601-891B-46B9-A673-AA0666EC2DFB}" type="sibTrans" cxnId="{A12BF8C0-F847-47F3-BF77-959DC9E83641}">
      <dgm:prSet/>
      <dgm:spPr/>
      <dgm:t>
        <a:bodyPr/>
        <a:lstStyle/>
        <a:p>
          <a:endParaRPr lang="zh-TW" altLang="en-US"/>
        </a:p>
      </dgm:t>
    </dgm:pt>
    <dgm:pt modelId="{B53DD241-463F-4086-A3D4-9E28D170FD2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保密防狼小心求證</a:t>
          </a:r>
          <a:endParaRPr lang="zh-TW" altLang="en-US" sz="2800" dirty="0" smtClean="0"/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dirty="0"/>
        </a:p>
      </dgm:t>
    </dgm:pt>
    <dgm:pt modelId="{FFDA715E-98DD-4E02-B2C4-642FA5E90DFD}" type="parTrans" cxnId="{5B21DCE1-6A49-4733-BE68-54DBD75431AE}">
      <dgm:prSet/>
      <dgm:spPr/>
      <dgm:t>
        <a:bodyPr/>
        <a:lstStyle/>
        <a:p>
          <a:endParaRPr lang="zh-TW" altLang="en-US"/>
        </a:p>
      </dgm:t>
    </dgm:pt>
    <dgm:pt modelId="{F3C3A7B1-6E39-4F42-B0EB-91BD60826FC8}" type="sibTrans" cxnId="{5B21DCE1-6A49-4733-BE68-54DBD75431AE}">
      <dgm:prSet/>
      <dgm:spPr/>
      <dgm:t>
        <a:bodyPr/>
        <a:lstStyle/>
        <a:p>
          <a:endParaRPr lang="zh-TW" altLang="en-US"/>
        </a:p>
      </dgm:t>
    </dgm:pt>
    <dgm:pt modelId="{F8DBBB10-6B99-453F-A076-2E2EB0039584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網有網法勿觸法律</a:t>
          </a:r>
          <a:endParaRPr lang="zh-TW" altLang="en-US" sz="2800" dirty="0"/>
        </a:p>
      </dgm:t>
    </dgm:pt>
    <dgm:pt modelId="{D7605527-998B-4CDE-B794-35FB0118E2D6}" type="parTrans" cxnId="{19C30480-4AA2-4DFE-B3D6-64D3B9C692E1}">
      <dgm:prSet/>
      <dgm:spPr/>
      <dgm:t>
        <a:bodyPr/>
        <a:lstStyle/>
        <a:p>
          <a:endParaRPr lang="zh-TW" altLang="en-US"/>
        </a:p>
      </dgm:t>
    </dgm:pt>
    <dgm:pt modelId="{1EA3BB93-05B4-43D8-941A-046837F07ACA}" type="sibTrans" cxnId="{19C30480-4AA2-4DFE-B3D6-64D3B9C692E1}">
      <dgm:prSet/>
      <dgm:spPr/>
      <dgm:t>
        <a:bodyPr/>
        <a:lstStyle/>
        <a:p>
          <a:endParaRPr lang="zh-TW" altLang="en-US"/>
        </a:p>
      </dgm:t>
    </dgm:pt>
    <dgm:pt modelId="{33EB8E57-B264-43B4-9353-F4BF44F06454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避免上癮注意健康</a:t>
          </a:r>
          <a:endParaRPr lang="zh-TW" altLang="en-US" sz="2800" dirty="0"/>
        </a:p>
      </dgm:t>
    </dgm:pt>
    <dgm:pt modelId="{3490269B-22F8-48CE-9E40-90117CA7BA09}" type="parTrans" cxnId="{80C1A4A3-3FDD-4EE1-AF3F-5DA70F5AFD6D}">
      <dgm:prSet/>
      <dgm:spPr/>
      <dgm:t>
        <a:bodyPr/>
        <a:lstStyle/>
        <a:p>
          <a:endParaRPr lang="zh-TW" altLang="en-US"/>
        </a:p>
      </dgm:t>
    </dgm:pt>
    <dgm:pt modelId="{34717D3E-3F2B-4A42-B1E3-DFE96FABD55C}" type="sibTrans" cxnId="{80C1A4A3-3FDD-4EE1-AF3F-5DA70F5AFD6D}">
      <dgm:prSet/>
      <dgm:spPr/>
      <dgm:t>
        <a:bodyPr/>
        <a:lstStyle/>
        <a:p>
          <a:endParaRPr lang="zh-TW" altLang="en-US"/>
        </a:p>
      </dgm:t>
    </dgm:pt>
    <dgm:pt modelId="{5A32310F-6969-4024-9AC9-075E6B34DE79}">
      <dgm:prSet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拒絕色情遠離誘惑</a:t>
          </a:r>
          <a:endParaRPr lang="zh-TW" altLang="en-US" sz="2800" dirty="0"/>
        </a:p>
      </dgm:t>
    </dgm:pt>
    <dgm:pt modelId="{A318FB72-FD77-444C-B4A4-77005387673C}" type="parTrans" cxnId="{86C3D79E-0BA9-4062-824B-65B5854AD3D8}">
      <dgm:prSet/>
      <dgm:spPr/>
      <dgm:t>
        <a:bodyPr/>
        <a:lstStyle/>
        <a:p>
          <a:endParaRPr lang="zh-TW" altLang="en-US"/>
        </a:p>
      </dgm:t>
    </dgm:pt>
    <dgm:pt modelId="{13F5FF5C-9270-4E08-AC15-1CEA903D88AA}" type="sibTrans" cxnId="{86C3D79E-0BA9-4062-824B-65B5854AD3D8}">
      <dgm:prSet/>
      <dgm:spPr/>
      <dgm:t>
        <a:bodyPr/>
        <a:lstStyle/>
        <a:p>
          <a:endParaRPr lang="zh-TW" altLang="en-US"/>
        </a:p>
      </dgm:t>
    </dgm:pt>
    <dgm:pt modelId="{606FB5AE-03A0-4930-B479-293548BD2C1A}" type="pres">
      <dgm:prSet presAssocID="{90122368-20B1-46B4-BE21-30B7405E5C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518019-EAFD-4ECB-8821-E03345BBD800}" type="pres">
      <dgm:prSet presAssocID="{90122368-20B1-46B4-BE21-30B7405E5C3A}" presName="radial" presStyleCnt="0">
        <dgm:presLayoutVars>
          <dgm:animLvl val="ctr"/>
        </dgm:presLayoutVars>
      </dgm:prSet>
      <dgm:spPr/>
    </dgm:pt>
    <dgm:pt modelId="{5210821D-B99C-4375-9372-C8B95C6A310B}" type="pres">
      <dgm:prSet presAssocID="{9BCBB734-FF98-4BC2-A592-F18BAEBC1238}" presName="centerShape" presStyleLbl="vennNode1" presStyleIdx="0" presStyleCnt="5" custScaleX="107458" custScaleY="105296"/>
      <dgm:spPr/>
      <dgm:t>
        <a:bodyPr/>
        <a:lstStyle/>
        <a:p>
          <a:endParaRPr lang="zh-TW" altLang="en-US"/>
        </a:p>
      </dgm:t>
    </dgm:pt>
    <dgm:pt modelId="{15F3D4E4-6579-4440-97C0-536382252940}" type="pres">
      <dgm:prSet presAssocID="{B53DD241-463F-4086-A3D4-9E28D170FD2F}" presName="node" presStyleLbl="vennNode1" presStyleIdx="1" presStyleCnt="5" custScaleX="156700" custScaleY="144473" custRadScaleRad="97631" custRadScaleInc="9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E10A0D-999F-4646-8514-D904EAA57D7C}" type="pres">
      <dgm:prSet presAssocID="{F8DBBB10-6B99-453F-A076-2E2EB0039584}" presName="node" presStyleLbl="vennNode1" presStyleIdx="2" presStyleCnt="5" custScaleX="142543" custScaleY="147480" custRadScaleRad="122556" custRadScaleInc="-13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9439AC-0585-4897-9EE4-E2120B9B6DCD}" type="pres">
      <dgm:prSet presAssocID="{33EB8E57-B264-43B4-9353-F4BF44F06454}" presName="node" presStyleLbl="vennNode1" presStyleIdx="3" presStyleCnt="5" custScaleX="139570" custScaleY="143308" custRadScaleRad="107948" custRadScaleInc="1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950E7C-5403-49AE-B489-9EE9BF07EF02}" type="pres">
      <dgm:prSet presAssocID="{5A32310F-6969-4024-9AC9-075E6B34DE79}" presName="node" presStyleLbl="vennNode1" presStyleIdx="4" presStyleCnt="5" custScaleX="146679" custScaleY="148084" custRadScaleRad="129271" custRadScaleInc="-6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0C1A4A3-3FDD-4EE1-AF3F-5DA70F5AFD6D}" srcId="{9BCBB734-FF98-4BC2-A592-F18BAEBC1238}" destId="{33EB8E57-B264-43B4-9353-F4BF44F06454}" srcOrd="2" destOrd="0" parTransId="{3490269B-22F8-48CE-9E40-90117CA7BA09}" sibTransId="{34717D3E-3F2B-4A42-B1E3-DFE96FABD55C}"/>
    <dgm:cxn modelId="{7F7F6CF8-3066-41B5-B6AF-9ACD941ADC3A}" type="presOf" srcId="{5A32310F-6969-4024-9AC9-075E6B34DE79}" destId="{00950E7C-5403-49AE-B489-9EE9BF07EF02}" srcOrd="0" destOrd="0" presId="urn:microsoft.com/office/officeart/2005/8/layout/radial3"/>
    <dgm:cxn modelId="{616EF802-C8AD-4471-980A-85140012AFFA}" type="presOf" srcId="{F8DBBB10-6B99-453F-A076-2E2EB0039584}" destId="{1EE10A0D-999F-4646-8514-D904EAA57D7C}" srcOrd="0" destOrd="0" presId="urn:microsoft.com/office/officeart/2005/8/layout/radial3"/>
    <dgm:cxn modelId="{5B21DCE1-6A49-4733-BE68-54DBD75431AE}" srcId="{9BCBB734-FF98-4BC2-A592-F18BAEBC1238}" destId="{B53DD241-463F-4086-A3D4-9E28D170FD2F}" srcOrd="0" destOrd="0" parTransId="{FFDA715E-98DD-4E02-B2C4-642FA5E90DFD}" sibTransId="{F3C3A7B1-6E39-4F42-B0EB-91BD60826FC8}"/>
    <dgm:cxn modelId="{F574BCDA-303C-4180-B610-CB721A5E0409}" type="presOf" srcId="{90122368-20B1-46B4-BE21-30B7405E5C3A}" destId="{606FB5AE-03A0-4930-B479-293548BD2C1A}" srcOrd="0" destOrd="0" presId="urn:microsoft.com/office/officeart/2005/8/layout/radial3"/>
    <dgm:cxn modelId="{19C30480-4AA2-4DFE-B3D6-64D3B9C692E1}" srcId="{9BCBB734-FF98-4BC2-A592-F18BAEBC1238}" destId="{F8DBBB10-6B99-453F-A076-2E2EB0039584}" srcOrd="1" destOrd="0" parTransId="{D7605527-998B-4CDE-B794-35FB0118E2D6}" sibTransId="{1EA3BB93-05B4-43D8-941A-046837F07ACA}"/>
    <dgm:cxn modelId="{34E68602-8875-4256-9960-F2F3ABC80A09}" type="presOf" srcId="{33EB8E57-B264-43B4-9353-F4BF44F06454}" destId="{799439AC-0585-4897-9EE4-E2120B9B6DCD}" srcOrd="0" destOrd="0" presId="urn:microsoft.com/office/officeart/2005/8/layout/radial3"/>
    <dgm:cxn modelId="{F508FF38-3237-4C4B-A208-2B8F4A94C69F}" type="presOf" srcId="{9BCBB734-FF98-4BC2-A592-F18BAEBC1238}" destId="{5210821D-B99C-4375-9372-C8B95C6A310B}" srcOrd="0" destOrd="0" presId="urn:microsoft.com/office/officeart/2005/8/layout/radial3"/>
    <dgm:cxn modelId="{89805295-2222-4CF2-BB64-623C03A2C79D}" type="presOf" srcId="{B53DD241-463F-4086-A3D4-9E28D170FD2F}" destId="{15F3D4E4-6579-4440-97C0-536382252940}" srcOrd="0" destOrd="0" presId="urn:microsoft.com/office/officeart/2005/8/layout/radial3"/>
    <dgm:cxn modelId="{86C3D79E-0BA9-4062-824B-65B5854AD3D8}" srcId="{9BCBB734-FF98-4BC2-A592-F18BAEBC1238}" destId="{5A32310F-6969-4024-9AC9-075E6B34DE79}" srcOrd="3" destOrd="0" parTransId="{A318FB72-FD77-444C-B4A4-77005387673C}" sibTransId="{13F5FF5C-9270-4E08-AC15-1CEA903D88AA}"/>
    <dgm:cxn modelId="{A12BF8C0-F847-47F3-BF77-959DC9E83641}" srcId="{90122368-20B1-46B4-BE21-30B7405E5C3A}" destId="{9BCBB734-FF98-4BC2-A592-F18BAEBC1238}" srcOrd="0" destOrd="0" parTransId="{4F9D32CD-6CB7-40C4-B732-931286E700CD}" sibTransId="{3E788601-891B-46B9-A673-AA0666EC2DFB}"/>
    <dgm:cxn modelId="{FF1E4617-F4F9-4921-BE96-389DB50037E9}" type="presParOf" srcId="{606FB5AE-03A0-4930-B479-293548BD2C1A}" destId="{8D518019-EAFD-4ECB-8821-E03345BBD800}" srcOrd="0" destOrd="0" presId="urn:microsoft.com/office/officeart/2005/8/layout/radial3"/>
    <dgm:cxn modelId="{7D4A85C0-EBD0-4D71-93F0-181DC9349F80}" type="presParOf" srcId="{8D518019-EAFD-4ECB-8821-E03345BBD800}" destId="{5210821D-B99C-4375-9372-C8B95C6A310B}" srcOrd="0" destOrd="0" presId="urn:microsoft.com/office/officeart/2005/8/layout/radial3"/>
    <dgm:cxn modelId="{972A2D51-FC9F-466C-BFCE-C97463444DB4}" type="presParOf" srcId="{8D518019-EAFD-4ECB-8821-E03345BBD800}" destId="{15F3D4E4-6579-4440-97C0-536382252940}" srcOrd="1" destOrd="0" presId="urn:microsoft.com/office/officeart/2005/8/layout/radial3"/>
    <dgm:cxn modelId="{FCF7F7D1-67A3-4430-AB06-475DFED57EDB}" type="presParOf" srcId="{8D518019-EAFD-4ECB-8821-E03345BBD800}" destId="{1EE10A0D-999F-4646-8514-D904EAA57D7C}" srcOrd="2" destOrd="0" presId="urn:microsoft.com/office/officeart/2005/8/layout/radial3"/>
    <dgm:cxn modelId="{08ADD405-60D2-4AD1-8CE3-D560BD6F6D0C}" type="presParOf" srcId="{8D518019-EAFD-4ECB-8821-E03345BBD800}" destId="{799439AC-0585-4897-9EE4-E2120B9B6DCD}" srcOrd="3" destOrd="0" presId="urn:microsoft.com/office/officeart/2005/8/layout/radial3"/>
    <dgm:cxn modelId="{447295F7-8289-409D-B482-35480329EAD0}" type="presParOf" srcId="{8D518019-EAFD-4ECB-8821-E03345BBD800}" destId="{00950E7C-5403-49AE-B489-9EE9BF07EF0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4FFB7-4013-4550-AF2E-BD5AC9C0B5CE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zh-TW" altLang="en-US"/>
        </a:p>
      </dgm:t>
    </dgm:pt>
    <dgm:pt modelId="{B77AC61C-5011-4B17-830D-D7D00054756C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/>
            </a:rPr>
            <a:t>1. </a:t>
          </a:r>
          <a:r>
            <a:rPr lang="zh-TW" dirty="0" smtClean="0">
              <a:hlinkClick xmlns:r="http://schemas.openxmlformats.org/officeDocument/2006/relationships" r:id="rId1"/>
            </a:rPr>
            <a:t>網路文字</a:t>
          </a:r>
          <a:endParaRPr lang="zh-TW" dirty="0"/>
        </a:p>
      </dgm:t>
    </dgm:pt>
    <dgm:pt modelId="{61DB3F05-2082-4120-860B-3B48A6895F60}" type="parTrans" cxnId="{B1385B62-6F73-47C3-B5C4-591DCBB74803}">
      <dgm:prSet/>
      <dgm:spPr/>
      <dgm:t>
        <a:bodyPr/>
        <a:lstStyle/>
        <a:p>
          <a:endParaRPr lang="zh-TW" altLang="en-US"/>
        </a:p>
      </dgm:t>
    </dgm:pt>
    <dgm:pt modelId="{63F1A34A-8820-4AF8-960B-6A46A894D1C9}" type="sibTrans" cxnId="{B1385B62-6F73-47C3-B5C4-591DCBB74803}">
      <dgm:prSet/>
      <dgm:spPr/>
      <dgm:t>
        <a:bodyPr/>
        <a:lstStyle/>
        <a:p>
          <a:endParaRPr lang="zh-TW" altLang="en-US"/>
        </a:p>
      </dgm:t>
    </dgm:pt>
    <dgm:pt modelId="{D20E96AE-FDBF-4D12-A6F1-0BF2EA72E4F6}">
      <dgm:prSet/>
      <dgm:spPr/>
      <dgm:t>
        <a:bodyPr/>
        <a:lstStyle/>
        <a:p>
          <a:pPr rtl="0"/>
          <a:r>
            <a:rPr lang="en-US" smtClean="0"/>
            <a:t>2. </a:t>
          </a:r>
          <a:r>
            <a:rPr lang="zh-TW" smtClean="0"/>
            <a:t>圖像騷擾</a:t>
          </a:r>
          <a:endParaRPr lang="zh-TW"/>
        </a:p>
      </dgm:t>
    </dgm:pt>
    <dgm:pt modelId="{3225035E-84BA-46C8-A094-5480905E6CCC}" type="parTrans" cxnId="{6B017723-4AC7-449D-92CD-AFB7CBC91133}">
      <dgm:prSet/>
      <dgm:spPr/>
      <dgm:t>
        <a:bodyPr/>
        <a:lstStyle/>
        <a:p>
          <a:endParaRPr lang="zh-TW" altLang="en-US"/>
        </a:p>
      </dgm:t>
    </dgm:pt>
    <dgm:pt modelId="{05619610-217F-45D7-8708-D108B43C452C}" type="sibTrans" cxnId="{6B017723-4AC7-449D-92CD-AFB7CBC91133}">
      <dgm:prSet/>
      <dgm:spPr/>
      <dgm:t>
        <a:bodyPr/>
        <a:lstStyle/>
        <a:p>
          <a:endParaRPr lang="zh-TW" altLang="en-US"/>
        </a:p>
      </dgm:t>
    </dgm:pt>
    <dgm:pt modelId="{51F6B0C7-E0F1-492D-B55E-6762CBF45BDF}">
      <dgm:prSet/>
      <dgm:spPr/>
      <dgm:t>
        <a:bodyPr/>
        <a:lstStyle/>
        <a:p>
          <a:pPr rtl="0"/>
          <a:r>
            <a:rPr lang="en-US" smtClean="0"/>
            <a:t>3. </a:t>
          </a:r>
          <a:r>
            <a:rPr lang="zh-TW" smtClean="0"/>
            <a:t>個人訊息</a:t>
          </a:r>
          <a:endParaRPr lang="zh-TW"/>
        </a:p>
      </dgm:t>
    </dgm:pt>
    <dgm:pt modelId="{355A1EE4-CEA4-41D7-8528-2A1EA8C681D3}" type="parTrans" cxnId="{D7838E57-5D66-48A2-97F8-3887EB26DB6F}">
      <dgm:prSet/>
      <dgm:spPr/>
      <dgm:t>
        <a:bodyPr/>
        <a:lstStyle/>
        <a:p>
          <a:endParaRPr lang="zh-TW" altLang="en-US"/>
        </a:p>
      </dgm:t>
    </dgm:pt>
    <dgm:pt modelId="{591E058C-DA0D-4498-A029-E18C39372684}" type="sibTrans" cxnId="{D7838E57-5D66-48A2-97F8-3887EB26DB6F}">
      <dgm:prSet/>
      <dgm:spPr/>
      <dgm:t>
        <a:bodyPr/>
        <a:lstStyle/>
        <a:p>
          <a:endParaRPr lang="zh-TW" altLang="en-US"/>
        </a:p>
      </dgm:t>
    </dgm:pt>
    <dgm:pt modelId="{E253B22D-BF4F-4F64-8B43-130AF7A7C27B}" type="pres">
      <dgm:prSet presAssocID="{9CF4FFB7-4013-4550-AF2E-BD5AC9C0B5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9FA621-C83F-43B2-8DCF-A2338379ABE5}" type="pres">
      <dgm:prSet presAssocID="{B77AC61C-5011-4B17-830D-D7D00054756C}" presName="linNode" presStyleCnt="0"/>
      <dgm:spPr/>
    </dgm:pt>
    <dgm:pt modelId="{B0A8CACF-1F42-40BE-9DF1-48516B8DA90D}" type="pres">
      <dgm:prSet presAssocID="{B77AC61C-5011-4B17-830D-D7D00054756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17B01B-4029-413B-B4C8-BA662465AD80}" type="pres">
      <dgm:prSet presAssocID="{63F1A34A-8820-4AF8-960B-6A46A894D1C9}" presName="sp" presStyleCnt="0"/>
      <dgm:spPr/>
    </dgm:pt>
    <dgm:pt modelId="{F8351F18-E491-4652-9FDC-798ABD64BF4E}" type="pres">
      <dgm:prSet presAssocID="{D20E96AE-FDBF-4D12-A6F1-0BF2EA72E4F6}" presName="linNode" presStyleCnt="0"/>
      <dgm:spPr/>
    </dgm:pt>
    <dgm:pt modelId="{2EAA7BF4-1365-4E1B-9B48-4A7877EB4C04}" type="pres">
      <dgm:prSet presAssocID="{D20E96AE-FDBF-4D12-A6F1-0BF2EA72E4F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949FDB-F519-4286-8CD3-A3A17ECAE6EA}" type="pres">
      <dgm:prSet presAssocID="{05619610-217F-45D7-8708-D108B43C452C}" presName="sp" presStyleCnt="0"/>
      <dgm:spPr/>
    </dgm:pt>
    <dgm:pt modelId="{D56685DF-DBC8-4911-93F1-C0132B9FBFC0}" type="pres">
      <dgm:prSet presAssocID="{51F6B0C7-E0F1-492D-B55E-6762CBF45BDF}" presName="linNode" presStyleCnt="0"/>
      <dgm:spPr/>
    </dgm:pt>
    <dgm:pt modelId="{48ED60FD-D2DB-4C1F-9C1A-0AE5055EC50B}" type="pres">
      <dgm:prSet presAssocID="{51F6B0C7-E0F1-492D-B55E-6762CBF45BD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2C1568-B9A8-42E5-AF7C-A5C3F2760F7B}" type="presOf" srcId="{B77AC61C-5011-4B17-830D-D7D00054756C}" destId="{B0A8CACF-1F42-40BE-9DF1-48516B8DA90D}" srcOrd="0" destOrd="0" presId="urn:microsoft.com/office/officeart/2005/8/layout/vList5"/>
    <dgm:cxn modelId="{A3E65D10-1BFB-4AA1-9F0D-03737C8391A0}" type="presOf" srcId="{D20E96AE-FDBF-4D12-A6F1-0BF2EA72E4F6}" destId="{2EAA7BF4-1365-4E1B-9B48-4A7877EB4C04}" srcOrd="0" destOrd="0" presId="urn:microsoft.com/office/officeart/2005/8/layout/vList5"/>
    <dgm:cxn modelId="{B1385B62-6F73-47C3-B5C4-591DCBB74803}" srcId="{9CF4FFB7-4013-4550-AF2E-BD5AC9C0B5CE}" destId="{B77AC61C-5011-4B17-830D-D7D00054756C}" srcOrd="0" destOrd="0" parTransId="{61DB3F05-2082-4120-860B-3B48A6895F60}" sibTransId="{63F1A34A-8820-4AF8-960B-6A46A894D1C9}"/>
    <dgm:cxn modelId="{9755B0A2-44DD-47CD-B21B-B7AB09360357}" type="presOf" srcId="{51F6B0C7-E0F1-492D-B55E-6762CBF45BDF}" destId="{48ED60FD-D2DB-4C1F-9C1A-0AE5055EC50B}" srcOrd="0" destOrd="0" presId="urn:microsoft.com/office/officeart/2005/8/layout/vList5"/>
    <dgm:cxn modelId="{6B017723-4AC7-449D-92CD-AFB7CBC91133}" srcId="{9CF4FFB7-4013-4550-AF2E-BD5AC9C0B5CE}" destId="{D20E96AE-FDBF-4D12-A6F1-0BF2EA72E4F6}" srcOrd="1" destOrd="0" parTransId="{3225035E-84BA-46C8-A094-5480905E6CCC}" sibTransId="{05619610-217F-45D7-8708-D108B43C452C}"/>
    <dgm:cxn modelId="{D7838E57-5D66-48A2-97F8-3887EB26DB6F}" srcId="{9CF4FFB7-4013-4550-AF2E-BD5AC9C0B5CE}" destId="{51F6B0C7-E0F1-492D-B55E-6762CBF45BDF}" srcOrd="2" destOrd="0" parTransId="{355A1EE4-CEA4-41D7-8528-2A1EA8C681D3}" sibTransId="{591E058C-DA0D-4498-A029-E18C39372684}"/>
    <dgm:cxn modelId="{69C45CC4-6BAB-42A5-83D6-7AAFD91A7319}" type="presOf" srcId="{9CF4FFB7-4013-4550-AF2E-BD5AC9C0B5CE}" destId="{E253B22D-BF4F-4F64-8B43-130AF7A7C27B}" srcOrd="0" destOrd="0" presId="urn:microsoft.com/office/officeart/2005/8/layout/vList5"/>
    <dgm:cxn modelId="{2801C8B7-CEF6-4D90-BFE1-568400FE62BB}" type="presParOf" srcId="{E253B22D-BF4F-4F64-8B43-130AF7A7C27B}" destId="{539FA621-C83F-43B2-8DCF-A2338379ABE5}" srcOrd="0" destOrd="0" presId="urn:microsoft.com/office/officeart/2005/8/layout/vList5"/>
    <dgm:cxn modelId="{4D3E2342-AA51-42CA-906E-DC9533D548A1}" type="presParOf" srcId="{539FA621-C83F-43B2-8DCF-A2338379ABE5}" destId="{B0A8CACF-1F42-40BE-9DF1-48516B8DA90D}" srcOrd="0" destOrd="0" presId="urn:microsoft.com/office/officeart/2005/8/layout/vList5"/>
    <dgm:cxn modelId="{DB9E6E7F-0BE1-4C53-9B0E-1EC9A4099685}" type="presParOf" srcId="{E253B22D-BF4F-4F64-8B43-130AF7A7C27B}" destId="{AB17B01B-4029-413B-B4C8-BA662465AD80}" srcOrd="1" destOrd="0" presId="urn:microsoft.com/office/officeart/2005/8/layout/vList5"/>
    <dgm:cxn modelId="{13FA9D7D-7B19-4C14-96F5-D103FFE034FD}" type="presParOf" srcId="{E253B22D-BF4F-4F64-8B43-130AF7A7C27B}" destId="{F8351F18-E491-4652-9FDC-798ABD64BF4E}" srcOrd="2" destOrd="0" presId="urn:microsoft.com/office/officeart/2005/8/layout/vList5"/>
    <dgm:cxn modelId="{8532511B-2FF5-4A27-B344-4B687715A03D}" type="presParOf" srcId="{F8351F18-E491-4652-9FDC-798ABD64BF4E}" destId="{2EAA7BF4-1365-4E1B-9B48-4A7877EB4C04}" srcOrd="0" destOrd="0" presId="urn:microsoft.com/office/officeart/2005/8/layout/vList5"/>
    <dgm:cxn modelId="{703D4920-62E4-4AB8-BC3F-F65C999013D1}" type="presParOf" srcId="{E253B22D-BF4F-4F64-8B43-130AF7A7C27B}" destId="{E4949FDB-F519-4286-8CD3-A3A17ECAE6EA}" srcOrd="3" destOrd="0" presId="urn:microsoft.com/office/officeart/2005/8/layout/vList5"/>
    <dgm:cxn modelId="{BC8742F3-E216-40C1-ABB4-A20F0565E612}" type="presParOf" srcId="{E253B22D-BF4F-4F64-8B43-130AF7A7C27B}" destId="{D56685DF-DBC8-4911-93F1-C0132B9FBFC0}" srcOrd="4" destOrd="0" presId="urn:microsoft.com/office/officeart/2005/8/layout/vList5"/>
    <dgm:cxn modelId="{E12380EE-9ABE-41D9-8CED-AA0E2E29F49A}" type="presParOf" srcId="{D56685DF-DBC8-4911-93F1-C0132B9FBFC0}" destId="{48ED60FD-D2DB-4C1F-9C1A-0AE5055EC5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0821D-B99C-4375-9372-C8B95C6A310B}">
      <dsp:nvSpPr>
        <dsp:cNvPr id="0" name=""/>
        <dsp:cNvSpPr/>
      </dsp:nvSpPr>
      <dsp:spPr>
        <a:xfrm>
          <a:off x="2106466" y="1151062"/>
          <a:ext cx="3286288" cy="322017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網路交友安全守則</a:t>
          </a:r>
          <a:endParaRPr lang="zh-TW" altLang="en-US" sz="4000" kern="1200" dirty="0"/>
        </a:p>
      </dsp:txBody>
      <dsp:txXfrm>
        <a:off x="2587732" y="1622645"/>
        <a:ext cx="2323756" cy="2277004"/>
      </dsp:txXfrm>
    </dsp:sp>
    <dsp:sp modelId="{15F3D4E4-6579-4440-97C0-536382252940}">
      <dsp:nvSpPr>
        <dsp:cNvPr id="0" name=""/>
        <dsp:cNvSpPr/>
      </dsp:nvSpPr>
      <dsp:spPr>
        <a:xfrm>
          <a:off x="2581672" y="-287605"/>
          <a:ext cx="2396105" cy="22091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保密防狼小心求證</a:t>
          </a:r>
          <a:endParaRPr lang="zh-TW" altLang="en-US" sz="28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 dirty="0"/>
        </a:p>
      </dsp:txBody>
      <dsp:txXfrm>
        <a:off x="2932573" y="35916"/>
        <a:ext cx="1694303" cy="1562099"/>
      </dsp:txXfrm>
    </dsp:sp>
    <dsp:sp modelId="{1EE10A0D-999F-4646-8514-D904EAA57D7C}">
      <dsp:nvSpPr>
        <dsp:cNvPr id="0" name=""/>
        <dsp:cNvSpPr/>
      </dsp:nvSpPr>
      <dsp:spPr>
        <a:xfrm>
          <a:off x="5100095" y="1583134"/>
          <a:ext cx="2179630" cy="225512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網有網法勿觸法律</a:t>
          </a:r>
          <a:endParaRPr lang="zh-TW" altLang="en-US" sz="2800" kern="1200" dirty="0"/>
        </a:p>
      </dsp:txBody>
      <dsp:txXfrm>
        <a:off x="5419294" y="1913389"/>
        <a:ext cx="1541232" cy="1594612"/>
      </dsp:txXfrm>
    </dsp:sp>
    <dsp:sp modelId="{799439AC-0585-4897-9EE4-E2120B9B6DCD}">
      <dsp:nvSpPr>
        <dsp:cNvPr id="0" name=""/>
        <dsp:cNvSpPr/>
      </dsp:nvSpPr>
      <dsp:spPr>
        <a:xfrm>
          <a:off x="2676244" y="3657079"/>
          <a:ext cx="2134170" cy="219132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避免上癮注意健康</a:t>
          </a:r>
          <a:endParaRPr lang="zh-TW" altLang="en-US" sz="2800" kern="1200" dirty="0"/>
        </a:p>
      </dsp:txBody>
      <dsp:txXfrm>
        <a:off x="2988786" y="3977991"/>
        <a:ext cx="1509086" cy="1549503"/>
      </dsp:txXfrm>
    </dsp:sp>
    <dsp:sp modelId="{00950E7C-5403-49AE-B489-9EE9BF07EF02}">
      <dsp:nvSpPr>
        <dsp:cNvPr id="0" name=""/>
        <dsp:cNvSpPr/>
      </dsp:nvSpPr>
      <dsp:spPr>
        <a:xfrm>
          <a:off x="53750" y="1655133"/>
          <a:ext cx="2242874" cy="226435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拒絕色情遠離誘惑</a:t>
          </a:r>
          <a:endParaRPr lang="zh-TW" altLang="en-US" sz="2800" kern="1200" dirty="0"/>
        </a:p>
      </dsp:txBody>
      <dsp:txXfrm>
        <a:off x="382211" y="1986740"/>
        <a:ext cx="1585952" cy="1601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7A05-1BAF-42B6-9DB0-9A99557A24E1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BE77B-30F8-4B49-97B9-FB33499B9D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20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2BE14-D1FE-4380-B1A0-AC12841F492A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BB36-F5E3-405A-BCE1-64E3097F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2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380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785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718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734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199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68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242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797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78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60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075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66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54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0" i="0" kern="1200" dirty="0" smtClean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14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85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55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83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2BB36-F5E3-405A-BCE1-64E3097FB1C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34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A3AF0DC-6BFA-4063-9EB6-32011843BFBD}" type="datetimeFigureOut">
              <a:rPr lang="zh-TW" altLang="en-US" smtClean="0"/>
              <a:pPr/>
              <a:t>2018/10/12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3F5F7C4-11DF-40D7-BC65-8D4618ED9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bHH98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VJyv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doAcm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goo.gl/x715e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B3nY63YI2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gl/g1wz7D" TargetMode="External"/><Relationship Id="rId4" Type="http://schemas.openxmlformats.org/officeDocument/2006/relationships/hyperlink" Target="https://goo.gl/j6CyC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9nqV7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jeu5M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giLUq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vG5M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360000">
            <a:off x="2942073" y="2332612"/>
            <a:ext cx="5702630" cy="2284177"/>
          </a:xfrm>
        </p:spPr>
        <p:txBody>
          <a:bodyPr/>
          <a:lstStyle/>
          <a:p>
            <a:r>
              <a:rPr lang="zh-TW" altLang="en-US" sz="7200" dirty="0" smtClean="0"/>
              <a:t>網路安全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360000">
            <a:off x="2822769" y="4768168"/>
            <a:ext cx="5589510" cy="1541274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設計者：鄭秋萍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70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1442674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成癮標準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84784"/>
            <a:ext cx="7467600" cy="4504941"/>
          </a:xfrm>
        </p:spPr>
        <p:txBody>
          <a:bodyPr>
            <a:noAutofit/>
          </a:bodyPr>
          <a:lstStyle/>
          <a:p>
            <a:pPr marL="0" indent="0">
              <a:lnSpc>
                <a:spcPts val="2160"/>
              </a:lnSpc>
              <a:spcBef>
                <a:spcPts val="1200"/>
              </a:spcBef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一、你是否一心一意想著網路上的一切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包括剛剛上網發生的事情；接下來在網路上又會有什麼事發生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b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二、你是否會覺得上網的時間需要一次比一次久，才能滿足上網的需求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b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三、你是否無法控制自己上網的時間，上了網就是停不下來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160"/>
              </a:lnSpc>
              <a:spcBef>
                <a:spcPts val="1200"/>
              </a:spcBef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四、當你離線或不能上網時，你是否會覺得不安、易怒、沮喪或是暴躁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b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五、你在網路上的時間常較原來預估的久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六、你是否曾因為上網使得重要的人際關係、課業或工作陷入困境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b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七、你是否曾對家人或醫生隱瞞自己對網路涉入的程度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b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八、你是否利用網路來逃避問題或平復煩躁不安的情緒？</a:t>
            </a:r>
          </a:p>
        </p:txBody>
      </p:sp>
    </p:spTree>
    <p:extLst>
      <p:ext uri="{BB962C8B-B14F-4D97-AF65-F5344CB8AC3E}">
        <p14:creationId xmlns:p14="http://schemas.microsoft.com/office/powerpoint/2010/main" val="9818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48680"/>
            <a:ext cx="7467600" cy="544104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上面這個測量標準是由學者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Young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所提出的，如果你的答案有五題或超過五題以上的是肯定的，那麼你就可能是網路成癮者囉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endParaRPr lang="en-US" altLang="zh-TW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圖片來源：親子天下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https://goo.gl/4sA9bW</a:t>
            </a: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2285992"/>
            <a:ext cx="4169169" cy="25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288" y="476672"/>
            <a:ext cx="8041440" cy="936103"/>
          </a:xfrm>
        </p:spPr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網有網法、勿觸法律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00809"/>
            <a:ext cx="8064896" cy="4464495"/>
          </a:xfrm>
        </p:spPr>
        <p:txBody>
          <a:bodyPr>
            <a:normAutofit fontScale="85000" lnSpcReduction="20000"/>
          </a:bodyPr>
          <a:lstStyle/>
          <a:p>
            <a:pPr marL="360363" lvl="0" indent="-360363" defTabSz="914400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u"/>
              <a:defRPr/>
            </a:pP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誹謗他人、留言批評特定個人，已構成</a:t>
            </a:r>
            <a:r>
              <a:rPr kumimoji="1" lang="zh-TW" altLang="en-US" sz="3200" u="sng" dirty="0">
                <a:solidFill>
                  <a:srgbClr val="000000"/>
                </a:solidFill>
                <a:latin typeface="標楷體"/>
                <a:ea typeface="標楷體"/>
              </a:rPr>
              <a:t>刑法</a:t>
            </a: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的公然侮辱罪或妨害名譽罪。</a:t>
            </a:r>
            <a:endParaRPr kumimoji="1" lang="en-US" altLang="zh-TW" sz="320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0" lvl="0" indent="0" defTabSz="914400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u"/>
              <a:defRPr/>
            </a:pP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網路寄發恐嚇電子郵件，可能觸犯</a:t>
            </a:r>
            <a:r>
              <a:rPr kumimoji="1" lang="zh-TW" altLang="en-US" sz="3200" u="sng" dirty="0">
                <a:solidFill>
                  <a:srgbClr val="000000"/>
                </a:solidFill>
                <a:latin typeface="標楷體"/>
                <a:ea typeface="標楷體"/>
              </a:rPr>
              <a:t>刑法</a:t>
            </a: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kumimoji="1" lang="en-US" altLang="zh-TW" sz="320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360363" lvl="0" indent="-360363" defTabSz="914400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u"/>
              <a:defRPr/>
            </a:pP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「恐嚇罪」未經他人同意隨意公開他人隱私資料</a:t>
            </a:r>
            <a:r>
              <a:rPr kumimoji="1" lang="en-US" altLang="zh-TW" sz="3200" dirty="0">
                <a:solidFill>
                  <a:srgbClr val="000000"/>
                </a:solidFill>
                <a:latin typeface="標楷體"/>
                <a:ea typeface="標楷體"/>
              </a:rPr>
              <a:t>(</a:t>
            </a: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如影像、照片</a:t>
            </a:r>
            <a:r>
              <a:rPr kumimoji="1" lang="en-US" altLang="zh-TW" sz="3200" dirty="0">
                <a:solidFill>
                  <a:srgbClr val="000000"/>
                </a:solidFill>
                <a:latin typeface="標楷體"/>
                <a:ea typeface="標楷體"/>
              </a:rPr>
              <a:t>)</a:t>
            </a: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等，恐違反</a:t>
            </a:r>
            <a:r>
              <a:rPr kumimoji="1" lang="zh-TW" altLang="en-US" sz="3200" u="sng" dirty="0">
                <a:solidFill>
                  <a:srgbClr val="000000"/>
                </a:solidFill>
                <a:latin typeface="標楷體"/>
                <a:ea typeface="標楷體"/>
              </a:rPr>
              <a:t>民法</a:t>
            </a: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、</a:t>
            </a:r>
            <a:r>
              <a:rPr kumimoji="1" lang="zh-TW" altLang="en-US" sz="3200" u="sng" dirty="0">
                <a:solidFill>
                  <a:srgbClr val="000000"/>
                </a:solidFill>
                <a:latin typeface="標楷體"/>
                <a:ea typeface="標楷體"/>
              </a:rPr>
              <a:t>刑法</a:t>
            </a: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kumimoji="1" lang="en-US" altLang="zh-TW" sz="320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0" lvl="0" indent="0" defTabSz="914400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u"/>
              <a:defRPr/>
            </a:pP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勿放置自己拍攝的私密、裸露或不雅的</a:t>
            </a:r>
            <a:r>
              <a:rPr kumimoji="1" lang="zh-TW" altLang="en-US" sz="3200" dirty="0" smtClean="0">
                <a:solidFill>
                  <a:srgbClr val="000000"/>
                </a:solidFill>
                <a:latin typeface="標楷體"/>
                <a:ea typeface="標楷體"/>
              </a:rPr>
              <a:t>畫面</a:t>
            </a:r>
            <a:endParaRPr kumimoji="1" lang="en-US" altLang="zh-TW" sz="32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0" lvl="0" indent="0" defTabSz="914400" fontAlgn="base">
              <a:spcBef>
                <a:spcPts val="6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 </a:t>
            </a:r>
            <a:r>
              <a:rPr kumimoji="1" lang="zh-TW" altLang="en-US" sz="3200" dirty="0" smtClean="0">
                <a:solidFill>
                  <a:srgbClr val="000000"/>
                </a:solidFill>
                <a:latin typeface="標楷體"/>
                <a:ea typeface="標楷體"/>
              </a:rPr>
              <a:t> 影片</a:t>
            </a: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kumimoji="1" lang="en-US" altLang="zh-TW" sz="320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360363" lvl="0" indent="-360363" defTabSz="914400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u"/>
              <a:defRPr/>
            </a:pPr>
            <a:r>
              <a:rPr kumimoji="1" lang="zh-TW" altLang="en-US" sz="3200" dirty="0">
                <a:solidFill>
                  <a:srgbClr val="000000"/>
                </a:solidFill>
                <a:latin typeface="標楷體"/>
                <a:ea typeface="標楷體"/>
              </a:rPr>
              <a:t>未經許可，在網路上販售、張貼、散布他人的著作或將其下載、燒錄，則侵犯著作者的智慧財產權</a:t>
            </a:r>
            <a:r>
              <a:rPr kumimoji="1" lang="zh-TW" altLang="en-US" sz="3200" dirty="0" smtClean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lang="en-US" altLang="zh-TW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endParaRPr lang="en-US" altLang="zh-TW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86956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 algn="r">
              <a:buNone/>
            </a:pP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https://goo.gl/jfjzfB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42" y="188640"/>
            <a:ext cx="6248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何謂公然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侮辱和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誹謗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公然侮辱罪，針對這個罪名，我們從字面上來做解析。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「公然」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所謂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公然，就是要使不特定且多數人所認識。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「侮辱」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所表達的內容，會使他人名譽受損。也就是說，在第三人的眼中，被辱罵的人在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社會上的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人格尊重遭受侵害。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例如：罵一個人是豬八戒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刑法第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309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條（公然侮辱罪）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「公然侮辱人者，處拘役或三百元以下罰金。以強暴犯前項之罪者，處一年以下有期徒刑、拘役或五百元以下罰金。」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97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「誹謗」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表達的內容是「具體」事項，也就是說所敘述的內容是有真假的，而會因此去影響到當事人在社會上的名譽！如果只是漫罵而未指明任何具體事實，不能算是誹謗！而且散佈者的主觀上要有「散佈於眾」的意圖，想使不特並多數人得知。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例如：到處跟別人說王小明偷了張大偉１００元。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刑法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310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條（誹謗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毀謗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罪） 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意圖散布於眾，而指摘或傳述足以毀損他人名譽之事者，為誹謗罪，處一年以下有期徒刑、拘役或五百元以下罰金。散布文字、圖畫犯前項之罪者，處二年以下有期徒刑、拘役或一千元以下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罰金。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51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著作權？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z="200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創作者完成一項著作時，就這項著作立即享有著作權，而受到著作權法的保護。因此著作權是在著作完成的時候立即發生的權利，也就是說著作人享有著作權，不須要經由任何程序，當然也不必登記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著作權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係屬私權，因此當事人間的權利義務關係，大都是依雙方所訂定的契約來決定，所以著作權相關契約便顯得相當重要。</a:t>
            </a:r>
          </a:p>
        </p:txBody>
      </p:sp>
    </p:spTree>
    <p:extLst>
      <p:ext uri="{BB962C8B-B14F-4D97-AF65-F5344CB8AC3E}">
        <p14:creationId xmlns:p14="http://schemas.microsoft.com/office/powerpoint/2010/main" val="29122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影印書籍、複製</a:t>
            </a:r>
            <a:r>
              <a:rPr lang="en-US" altLang="zh-TW" sz="4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 </a:t>
            </a:r>
            <a:r>
              <a:rPr lang="zh-TW" altLang="en-US" sz="4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是違法的嗎？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/>
                <a:ea typeface="標楷體"/>
              </a:rPr>
              <a:t>在我們的生活裡，相信很多人都影印過別人的文章，或者把電視播出的影片錄下來，不管是影印也好，錄影也好，都是把文章、影片這些著作的內容重複製作，叫做重製</a:t>
            </a:r>
            <a:r>
              <a:rPr lang="zh-TW" altLang="en-US" dirty="0" smtClean="0">
                <a:solidFill>
                  <a:srgbClr val="000000"/>
                </a:solidFill>
                <a:latin typeface="標楷體"/>
                <a:ea typeface="標楷體"/>
              </a:rPr>
              <a:t>。</a:t>
            </a:r>
            <a:endParaRPr lang="en-US" altLang="zh-TW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r>
              <a:rPr lang="zh-TW" altLang="en-US" dirty="0">
                <a:solidFill>
                  <a:srgbClr val="000000"/>
                </a:solidFill>
                <a:latin typeface="標楷體"/>
                <a:ea typeface="標楷體"/>
              </a:rPr>
              <a:t>重製別人的著作，都要徵求作者的同意，</a:t>
            </a:r>
            <a:r>
              <a:rPr lang="zh-TW" altLang="en-US" dirty="0" smtClean="0">
                <a:solidFill>
                  <a:srgbClr val="000000"/>
                </a:solidFill>
                <a:latin typeface="標楷體"/>
                <a:ea typeface="標楷體"/>
              </a:rPr>
              <a:t>否則</a:t>
            </a:r>
            <a:r>
              <a:rPr lang="zh-TW" altLang="en-US" dirty="0">
                <a:solidFill>
                  <a:srgbClr val="000000"/>
                </a:solidFill>
                <a:latin typeface="標楷體"/>
                <a:ea typeface="標楷體"/>
              </a:rPr>
              <a:t>就侵害了著作權，一旦著作人追究起來，不但會被</a:t>
            </a:r>
            <a:r>
              <a:rPr lang="zh-TW" altLang="en-US" dirty="0">
                <a:solidFill>
                  <a:srgbClr val="FF0000"/>
                </a:solidFill>
                <a:latin typeface="標楷體"/>
                <a:ea typeface="標楷體"/>
              </a:rPr>
              <a:t>判處三年以下的有期徒刑</a:t>
            </a:r>
            <a:r>
              <a:rPr lang="zh-TW" altLang="en-US" dirty="0" smtClean="0">
                <a:solidFill>
                  <a:srgbClr val="FF0000"/>
                </a:solidFill>
                <a:latin typeface="標楷體"/>
                <a:ea typeface="標楷體"/>
              </a:rPr>
              <a:t>，同時</a:t>
            </a:r>
            <a:r>
              <a:rPr lang="zh-TW" altLang="en-US" dirty="0">
                <a:solidFill>
                  <a:srgbClr val="FF0000"/>
                </a:solidFill>
                <a:latin typeface="標楷體"/>
                <a:ea typeface="標楷體"/>
              </a:rPr>
              <a:t>還要負民事上的賠償責任</a:t>
            </a:r>
            <a:r>
              <a:rPr lang="zh-TW" altLang="en-US" dirty="0">
                <a:solidFill>
                  <a:srgbClr val="000000"/>
                </a:solidFill>
                <a:latin typeface="標楷體"/>
                <a:ea typeface="標楷體"/>
              </a:rPr>
              <a:t>，法律責任很重的，大家千萬要小心，不要隨便觸犯了著作權法，侵害別人的著作權。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99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884368" cy="44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常見的網路霸凌行為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723027"/>
              </p:ext>
            </p:extLst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8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6018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40768"/>
            <a:ext cx="7467600" cy="5256584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科技日新月異，網路已成為生活中便利的溝通方式之一。網路深入生活，許多人透過網路認識新朋友，拓展交友圈。在網路世界中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，你會透過網路做過哪裡事情？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sz="2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sz="1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TW" sz="1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1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圖片來源：</a:t>
            </a:r>
            <a:r>
              <a:rPr lang="en-US" altLang="zh-TW" sz="1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https://goo.gl/RCSKsR</a:t>
            </a:r>
            <a:endParaRPr lang="zh-TW" altLang="en-US" sz="1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3387401" cy="29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國外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</a:t>
            </a:r>
            <a:r>
              <a:rPr lang="zh-TW" altLang="en-US" sz="3600" spc="-1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網站提醒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你一定不要放在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網頁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3600" spc="-15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</a:t>
            </a:r>
            <a:r>
              <a:rPr lang="zh-TW" altLang="en-US" sz="3600" spc="-25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</a:t>
            </a:r>
            <a:r>
              <a:rPr lang="zh-TW" altLang="en-US" sz="3600" dirty="0">
                <a:solidFill>
                  <a:srgbClr val="C00000"/>
                </a:solidFill>
              </a:rPr>
              <a:t>：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58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家人或朋友的真實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就讀學校名稱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電話或手機號碼</a:t>
            </a: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家裡地址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的旅遊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endParaRPr lang="en-US" altLang="zh-TW" sz="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圖片</a:t>
            </a:r>
            <a:r>
              <a:rPr lang="zh-TW" altLang="en-US" sz="1000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來源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https://goo.gl/sPkzg9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8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網路交友的好處與壞處？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好處</a:t>
            </a:r>
            <a:endParaRPr lang="en-US" altLang="zh-TW" sz="2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方便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，很容易就可以跟朋友聊天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，平常日常講話可能會結結巴巴的，但是在網路的世界，用文字來表達卻能非常清楚。</a:t>
            </a:r>
            <a:endParaRPr lang="en-US" altLang="zh-TW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彈性，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在任何時候認識想認識的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朋友，像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FB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聊天都很即時，只要對方有使用網路，通常都能立即回應。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認識很多不同的人，而那些人可能是你在生活中原本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永遠不可能有交集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的人，所以你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可以看到不同的世界，不同的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觀點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，還能學到不同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的語言呢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在交友過程中，可以從</a:t>
            </a:r>
            <a:r>
              <a:rPr lang="zh-TW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彼此談論的話題中，做自我分析。能</a:t>
            </a:r>
            <a:r>
              <a:rPr lang="zh-TW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互相截長補短就是好的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。但察覺有異常，</a:t>
            </a:r>
            <a:r>
              <a:rPr lang="zh-TW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適時說不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師長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、父母也很重要。眼見都不一定真，何況是聽</a:t>
            </a:r>
            <a:r>
              <a:rPr lang="zh-TW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來的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42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48680"/>
            <a:ext cx="74676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壞處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不知道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對方的個性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。你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怎麼能夠了解對方的個性，只透過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文字是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沒辦法判斷對方的個性的。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網上的說謊機率為</a:t>
            </a:r>
            <a: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以上，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所以網路上所看到的不能完全相信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：交網友沒有所謂對錯，只有適當與否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r">
              <a:buNone/>
            </a:pPr>
            <a:r>
              <a:rPr lang="zh-TW" altLang="en-US" sz="1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zh-TW" altLang="en-US" sz="1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https://goo.gl/24vdEF</a:t>
            </a:r>
            <a:endParaRPr lang="zh-TW" altLang="en-US" sz="1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2714620"/>
            <a:ext cx="5544616" cy="25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056714"/>
              </p:ext>
            </p:extLst>
          </p:nvPr>
        </p:nvGraphicFramePr>
        <p:xfrm>
          <a:off x="838200" y="476250"/>
          <a:ext cx="7467600" cy="551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780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836712"/>
            <a:ext cx="784887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保密</a:t>
            </a:r>
            <a:r>
              <a:rPr lang="zh-TW" altLang="en-US" sz="4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防狼、小心</a:t>
            </a:r>
            <a:r>
              <a:rPr lang="zh-TW" altLang="en-US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求證</a:t>
            </a:r>
            <a:endParaRPr lang="en-US" altLang="zh-TW" sz="4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不要將自己或親人的隱私資料公布在網路上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buFont typeface="Wingdings" panose="05000000000000000000" pitchFamily="2" charset="2"/>
              <a:buChar char="l"/>
            </a:pP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不要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與陌生人有任何的約定或約出來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見面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buFont typeface="Wingdings" panose="05000000000000000000" pitchFamily="2" charset="2"/>
              <a:buChar char="l"/>
            </a:pP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裸露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畫面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被存檔，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遭歹徒勒索財物，甚至逼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出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hlinkClick r:id="rId5"/>
            </a:endParaRPr>
          </a:p>
          <a:p>
            <a:pPr marL="0" indent="0" fontAlgn="base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 面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遭性侵</a:t>
            </a:r>
            <a:b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</a:b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84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拒絕色情、遠離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誘惑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毒品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危害防制條例第四條第一項「製造、運輸、販賣第一級毒品」罪，依法「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處死刑或無期徒刑；處無期徒刑者，得併科新台幣二千萬元以下罰金。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有人無故給你禮物，或是請你代辦不明差事，一定要特別小心，因為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這有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可能是違法的交易。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3143248"/>
            <a:ext cx="226620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476672"/>
            <a:ext cx="7467600" cy="55130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hlinkClick r:id="rId3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網友約碰面　國中生男廁遇性侵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刑法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第二百二十一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 強制性交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罪對於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男女以強暴、脅迫、恐嚇、催眠術或其他違反其意願之方法 而為性交者，處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三年以上十年以下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第二百二十七條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未成年人對於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未滿十四歲之男女為性交者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三年以上十年以下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 對於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未滿十四歲之男女為猥褻之行為者，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處六個月以上五年以下 有期徒刑。</a:t>
            </a:r>
          </a:p>
        </p:txBody>
      </p:sp>
    </p:spTree>
    <p:extLst>
      <p:ext uri="{BB962C8B-B14F-4D97-AF65-F5344CB8AC3E}">
        <p14:creationId xmlns:p14="http://schemas.microsoft.com/office/powerpoint/2010/main" val="9842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避免上癮、注意健康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使用網路應有規劃跟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限制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，以免引起網路成癮症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過量喝咖啡會導致咖啡上癮，甚至不喝咖啡就感覺渾身不對勁，這是咖啡中毒的現象。使用網路也會有類似這種症狀，一般都稱為「網路沈迷」。</a:t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00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圖片</a:t>
            </a:r>
            <a:r>
              <a:rPr lang="zh-TW" altLang="en-US" sz="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來源：</a:t>
            </a:r>
            <a:r>
              <a:rPr lang="en-US" altLang="zh-TW" sz="10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https://goo.gl/H4DpRX</a:t>
            </a:r>
            <a:endParaRPr lang="zh-TW" altLang="en-US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2987824" cy="15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TM01790492[[fn=寫生畫板]]</Template>
  <TotalTime>1770</TotalTime>
  <Words>1184</Words>
  <Application>Microsoft Office PowerPoint</Application>
  <PresentationFormat>如螢幕大小 (4:3)</PresentationFormat>
  <Paragraphs>161</Paragraphs>
  <Slides>20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Sketchbook</vt:lpstr>
      <vt:lpstr>網路安全</vt:lpstr>
      <vt:lpstr>PowerPoint 簡報</vt:lpstr>
      <vt:lpstr>網路交友的好處與壞處？</vt:lpstr>
      <vt:lpstr>PowerPoint 簡報</vt:lpstr>
      <vt:lpstr>PowerPoint 簡報</vt:lpstr>
      <vt:lpstr>PowerPoint 簡報</vt:lpstr>
      <vt:lpstr>拒絕色情、遠離誘惑</vt:lpstr>
      <vt:lpstr>PowerPoint 簡報</vt:lpstr>
      <vt:lpstr>避免上癮、注意健康</vt:lpstr>
      <vt:lpstr>網路成癮標準 </vt:lpstr>
      <vt:lpstr>PowerPoint 簡報</vt:lpstr>
      <vt:lpstr>網有網法、勿觸法律</vt:lpstr>
      <vt:lpstr>PowerPoint 簡報</vt:lpstr>
      <vt:lpstr>何謂公然侮辱和誹謗？</vt:lpstr>
      <vt:lpstr>PowerPoint 簡報</vt:lpstr>
      <vt:lpstr>何謂著作權？</vt:lpstr>
      <vt:lpstr>影印書籍、複製CD 是違法的嗎？</vt:lpstr>
      <vt:lpstr>PowerPoint 簡報</vt:lpstr>
      <vt:lpstr>常見的網路霸凌行為</vt:lpstr>
      <vt:lpstr>國外著名網站提醒 你一定不要放在個人網頁上的東西：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網路交友</dc:title>
  <dc:creator>ADMIN</dc:creator>
  <cp:lastModifiedBy>cwjh</cp:lastModifiedBy>
  <cp:revision>70</cp:revision>
  <cp:lastPrinted>2018-10-11T00:34:34Z</cp:lastPrinted>
  <dcterms:created xsi:type="dcterms:W3CDTF">2018-10-02T01:12:11Z</dcterms:created>
  <dcterms:modified xsi:type="dcterms:W3CDTF">2018-10-12T07:43:13Z</dcterms:modified>
</cp:coreProperties>
</file>