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04" r:id="rId3"/>
    <p:sldId id="280" r:id="rId4"/>
    <p:sldId id="305" r:id="rId5"/>
    <p:sldId id="286" r:id="rId6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274" autoAdjust="0"/>
  </p:normalViewPr>
  <p:slideViewPr>
    <p:cSldViewPr snapToGrid="0">
      <p:cViewPr>
        <p:scale>
          <a:sx n="69" d="100"/>
          <a:sy n="69" d="100"/>
        </p:scale>
        <p:origin x="-2190" y="-1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2018/9/6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6474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6474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906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2018/9/6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atin typeface="標楷體" pitchFamily="65" charset="-120"/>
                <a:ea typeface="標楷體" pitchFamily="65" charset="-120"/>
                <a:sym typeface="Microsoft JhengHei UI" panose="020B0604030504040204" pitchFamily="34" charset="-120"/>
              </a:rPr>
              <a:t>六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Microsoft JhengHei UI" panose="020B0604030504040204" pitchFamily="34" charset="-120"/>
              </a:rPr>
              <a:t>孝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sym typeface="Microsoft JhengHei UI" panose="020B0604030504040204" pitchFamily="34" charset="-120"/>
              </a:rPr>
              <a:t>班親會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Microsoft JhengHei UI" panose="020B0604030504040204" pitchFamily="34" charset="-120"/>
              </a:rPr>
              <a:t>，歡迎！</a:t>
            </a:r>
            <a:endParaRPr lang="zh-TW" altLang="en-US" dirty="0">
              <a:latin typeface="標楷體" pitchFamily="65" charset="-120"/>
              <a:ea typeface="標楷體" pitchFamily="65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831140" y="2837865"/>
            <a:ext cx="6916336" cy="1771600"/>
          </a:xfrm>
        </p:spPr>
        <p:txBody>
          <a:bodyPr rtlCol="0"/>
          <a:lstStyle/>
          <a:p>
            <a:pPr rtl="0"/>
            <a:r>
              <a:rPr lang="zh-TW" altLang="en-US" dirty="0">
                <a:latin typeface="標楷體" pitchFamily="65" charset="-120"/>
                <a:ea typeface="標楷體" pitchFamily="65" charset="-120"/>
                <a:sym typeface="Microsoft JhengHei UI" panose="020B0604030504040204" pitchFamily="34" charset="-120"/>
              </a:rPr>
              <a:t>黃意如老師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8582" y="77163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推選班級家長代表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(1~3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位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865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3600" b="1" u="sng" dirty="0">
                <a:sym typeface="Microsoft JhengHei UI" panose="020B0604030504040204" pitchFamily="34" charset="-120"/>
              </a:rPr>
              <a:t>畢業</a:t>
            </a:r>
            <a:r>
              <a:rPr lang="zh-TW" altLang="en-US" sz="3600" b="1" u="sng" dirty="0" smtClean="0">
                <a:sym typeface="Microsoft JhengHei UI" panose="020B0604030504040204" pitchFamily="34" charset="-120"/>
              </a:rPr>
              <a:t>旅行</a:t>
            </a:r>
            <a:endParaRPr lang="zh-TW" altLang="en-US" sz="3600" b="1" dirty="0">
              <a:sym typeface="Microsoft JhengHei UI" panose="020B0604030504040204" pitchFamily="34" charset="-120"/>
            </a:endParaRPr>
          </a:p>
        </p:txBody>
      </p:sp>
      <p:sp>
        <p:nvSpPr>
          <p:cNvPr id="2" name="內容預留位置 1"/>
          <p:cNvSpPr>
            <a:spLocks noGrp="1"/>
          </p:cNvSpPr>
          <p:nvPr>
            <p:ph idx="4294967295"/>
          </p:nvPr>
        </p:nvSpPr>
        <p:spPr>
          <a:xfrm>
            <a:off x="1551710" y="1879890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sz="3200" dirty="0" smtClean="0">
                <a:sym typeface="Microsoft JhengHei UI" panose="020B0604030504040204" pitchFamily="34" charset="-120"/>
              </a:rPr>
              <a:t>時間：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107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年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12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月</a:t>
            </a:r>
            <a:r>
              <a:rPr lang="zh-TW" altLang="en-US" sz="3200" dirty="0">
                <a:sym typeface="Microsoft JhengHei UI" panose="020B0604030504040204" pitchFamily="34" charset="-120"/>
              </a:rPr>
              <a:t>初</a:t>
            </a:r>
            <a:endParaRPr lang="zh-TW" altLang="en-US" sz="3200" dirty="0" smtClean="0">
              <a:sym typeface="Microsoft JhengHei UI" panose="020B0604030504040204" pitchFamily="34" charset="-120"/>
            </a:endParaRPr>
          </a:p>
          <a:p>
            <a:pPr rtl="0"/>
            <a:r>
              <a:rPr lang="zh-TW" altLang="en-US" sz="3200" dirty="0" smtClean="0">
                <a:sym typeface="Microsoft JhengHei UI" panose="020B0604030504040204" pitchFamily="34" charset="-120"/>
              </a:rPr>
              <a:t>地點：台中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(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科博館、麗寶樂園等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)</a:t>
            </a:r>
          </a:p>
          <a:p>
            <a:pPr marL="45720" indent="0" rtl="0">
              <a:buNone/>
            </a:pPr>
            <a:r>
              <a:rPr lang="zh-TW" altLang="en-US" sz="3200" dirty="0">
                <a:sym typeface="Microsoft JhengHei UI" panose="020B0604030504040204" pitchFamily="34" charset="-120"/>
              </a:rPr>
              <a:t> 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      南投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(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日月潭纜車、九族文化村、妖怪村、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marL="45720" indent="0" rtl="0">
              <a:buNone/>
            </a:pPr>
            <a:r>
              <a:rPr lang="zh-TW" altLang="en-US" sz="3200" dirty="0">
                <a:sym typeface="Microsoft JhengHei UI" panose="020B0604030504040204" pitchFamily="34" charset="-120"/>
              </a:rPr>
              <a:t> 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           地震博物館等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)</a:t>
            </a:r>
          </a:p>
          <a:p>
            <a:pPr marL="45720" indent="0" rtl="0">
              <a:buNone/>
            </a:pP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marL="45720" indent="0" rtl="0">
              <a:buNone/>
            </a:pPr>
            <a:endParaRPr lang="zh-TW" altLang="en-US" dirty="0">
              <a:sym typeface="Microsoft JhengHei UI" panose="020B0604030504040204" pitchFamily="34" charset="-120"/>
            </a:endParaRP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413163" y="-364435"/>
            <a:ext cx="9133730" cy="1233424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sz="3600" b="1" u="sng" dirty="0">
                <a:sym typeface="Microsoft JhengHei UI" panose="020B0604030504040204" pitchFamily="34" charset="-120"/>
              </a:rPr>
              <a:t>游泳課</a:t>
            </a:r>
            <a:endParaRPr lang="zh-TW" altLang="en-US" sz="3600" b="1" dirty="0">
              <a:sym typeface="Microsoft JhengHei UI" panose="020B0604030504040204" pitchFamily="34" charset="-120"/>
            </a:endParaRPr>
          </a:p>
        </p:txBody>
      </p:sp>
      <p:sp>
        <p:nvSpPr>
          <p:cNvPr id="2" name="內容預留位置 1"/>
          <p:cNvSpPr>
            <a:spLocks noGrp="1"/>
          </p:cNvSpPr>
          <p:nvPr>
            <p:ph idx="4294967295"/>
          </p:nvPr>
        </p:nvSpPr>
        <p:spPr>
          <a:xfrm>
            <a:off x="1066800" y="1136073"/>
            <a:ext cx="10654146" cy="541712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zh-TW" altLang="en-US" sz="3200" dirty="0" smtClean="0">
                <a:sym typeface="Microsoft JhengHei UI" panose="020B0604030504040204" pitchFamily="34" charset="-120"/>
              </a:rPr>
              <a:t>經費來源：教育部核定補助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r>
              <a:rPr lang="zh-TW" altLang="en-US" sz="3200" dirty="0" smtClean="0">
                <a:sym typeface="Microsoft JhengHei UI" panose="020B0604030504040204" pitchFamily="34" charset="-120"/>
              </a:rPr>
              <a:t>上課時間：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107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年</a:t>
            </a:r>
            <a:r>
              <a:rPr lang="en-US" altLang="zh-TW" sz="3200" dirty="0">
                <a:sym typeface="Microsoft JhengHei UI" panose="020B0604030504040204" pitchFamily="34" charset="-120"/>
              </a:rPr>
              <a:t>9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月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21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日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~</a:t>
            </a:r>
            <a:r>
              <a:rPr lang="en-US" altLang="zh-TW" sz="3200" dirty="0">
                <a:sym typeface="Microsoft JhengHei UI" panose="020B0604030504040204" pitchFamily="34" charset="-120"/>
              </a:rPr>
              <a:t> 107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年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11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月</a:t>
            </a:r>
            <a:r>
              <a:rPr lang="en-US" altLang="zh-TW" sz="3200" dirty="0">
                <a:sym typeface="Microsoft JhengHei UI" panose="020B0604030504040204" pitchFamily="34" charset="-120"/>
              </a:rPr>
              <a:t>9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日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marL="45720" indent="0">
              <a:buNone/>
            </a:pPr>
            <a:r>
              <a:rPr lang="zh-TW" altLang="en-US" sz="3200" dirty="0" smtClean="0">
                <a:sym typeface="Microsoft JhengHei UI" panose="020B0604030504040204" pitchFamily="34" charset="-120"/>
              </a:rPr>
              <a:t>           每週五下午綜合課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(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三節</a:t>
            </a:r>
            <a:r>
              <a:rPr lang="en-US" altLang="zh-TW" sz="3200" dirty="0" smtClean="0">
                <a:sym typeface="Microsoft JhengHei UI" panose="020B0604030504040204" pitchFamily="34" charset="-120"/>
              </a:rPr>
              <a:t>)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，共八週。</a:t>
            </a:r>
          </a:p>
          <a:p>
            <a:pPr rtl="0"/>
            <a:r>
              <a:rPr lang="zh-TW" altLang="en-US" sz="3200" dirty="0" smtClean="0">
                <a:sym typeface="Microsoft JhengHei UI" panose="020B0604030504040204" pitchFamily="34" charset="-120"/>
              </a:rPr>
              <a:t>地點：宜蘭縣水築館</a:t>
            </a:r>
            <a:r>
              <a:rPr lang="zh-TW" altLang="en-US" sz="3200" dirty="0">
                <a:sym typeface="Microsoft JhengHei UI" panose="020B0604030504040204" pitchFamily="34" charset="-120"/>
              </a:rPr>
              <a:t>游泳池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 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rtl="0"/>
            <a:r>
              <a:rPr lang="zh-TW" altLang="en-US" sz="3200" dirty="0" smtClean="0">
                <a:sym typeface="Microsoft JhengHei UI" panose="020B0604030504040204" pitchFamily="34" charset="-120"/>
              </a:rPr>
              <a:t>費用：免費  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r>
              <a:rPr lang="zh-TW" altLang="en-US" sz="3200" dirty="0">
                <a:sym typeface="Microsoft JhengHei UI" panose="020B0604030504040204" pitchFamily="34" charset="-120"/>
              </a:rPr>
              <a:t>上課</a:t>
            </a:r>
            <a:r>
              <a:rPr lang="zh-TW" altLang="en-US" sz="3200" dirty="0" smtClean="0">
                <a:sym typeface="Microsoft JhengHei UI" panose="020B0604030504040204" pitchFamily="34" charset="-120"/>
              </a:rPr>
              <a:t>方式：</a:t>
            </a:r>
            <a:r>
              <a:rPr lang="zh-TW" altLang="zh-TW" sz="3200" dirty="0" smtClean="0"/>
              <a:t>依</a:t>
            </a:r>
            <a:r>
              <a:rPr lang="zh-TW" altLang="zh-TW" sz="3200" dirty="0"/>
              <a:t>個別差異</a:t>
            </a:r>
            <a:r>
              <a:rPr lang="zh-TW" altLang="zh-TW" sz="3200" dirty="0" smtClean="0"/>
              <a:t>開設不同程度</a:t>
            </a:r>
            <a:r>
              <a:rPr lang="zh-TW" altLang="zh-TW" sz="3200" dirty="0"/>
              <a:t>之</a:t>
            </a:r>
            <a:r>
              <a:rPr lang="zh-TW" altLang="zh-TW" sz="3200" dirty="0" smtClean="0"/>
              <a:t>班別，</a:t>
            </a:r>
            <a:r>
              <a:rPr lang="zh-TW" altLang="zh-TW" sz="3200" dirty="0"/>
              <a:t>若無特殊</a:t>
            </a:r>
            <a:r>
              <a:rPr lang="zh-TW" altLang="zh-TW" sz="3200" dirty="0" smtClean="0"/>
              <a:t>情</a:t>
            </a:r>
            <a:endParaRPr lang="en-US" altLang="zh-TW" sz="3200" dirty="0" smtClean="0"/>
          </a:p>
          <a:p>
            <a:pPr marL="45720" indent="0">
              <a:buNone/>
            </a:pPr>
            <a:r>
              <a:rPr lang="zh-TW" altLang="en-US" sz="3200" dirty="0" smtClean="0"/>
              <a:t>           </a:t>
            </a:r>
            <a:r>
              <a:rPr lang="zh-TW" altLang="zh-TW" sz="3200" dirty="0" smtClean="0"/>
              <a:t>形</a:t>
            </a:r>
            <a:r>
              <a:rPr lang="zh-TW" altLang="en-US" sz="3200" dirty="0" smtClean="0"/>
              <a:t>，請</a:t>
            </a:r>
            <a:r>
              <a:rPr lang="zh-TW" altLang="zh-TW" sz="3200" dirty="0" smtClean="0"/>
              <a:t>家長</a:t>
            </a:r>
            <a:r>
              <a:rPr lang="zh-TW" altLang="zh-TW" sz="3200" dirty="0"/>
              <a:t>一定</a:t>
            </a:r>
            <a:r>
              <a:rPr lang="zh-TW" altLang="zh-TW" sz="3200" dirty="0" smtClean="0"/>
              <a:t>要讓孩子參加</a:t>
            </a:r>
            <a:r>
              <a:rPr lang="zh-TW" altLang="en-US" sz="3200" dirty="0" smtClean="0"/>
              <a:t>。</a:t>
            </a: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marL="45720" indent="0" rtl="0">
              <a:buNone/>
            </a:pPr>
            <a:endParaRPr lang="en-US" altLang="zh-TW" sz="3200" dirty="0" smtClean="0">
              <a:sym typeface="Microsoft JhengHei UI" panose="020B0604030504040204" pitchFamily="34" charset="-120"/>
            </a:endParaRPr>
          </a:p>
          <a:p>
            <a:pPr marL="45720" indent="0" rtl="0">
              <a:buNone/>
            </a:pPr>
            <a:endParaRPr lang="zh-TW" altLang="en-US" dirty="0">
              <a:sym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293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atin typeface="+mn-ea"/>
                <a:ea typeface="+mn-ea"/>
                <a:sym typeface="Microsoft JhengHei UI" panose="020B0604030504040204" pitchFamily="34" charset="-120"/>
              </a:rPr>
              <a:t>感</a:t>
            </a:r>
            <a:r>
              <a:rPr lang="zh-TW" altLang="en-US" dirty="0" smtClean="0">
                <a:latin typeface="+mn-ea"/>
                <a:ea typeface="+mn-ea"/>
                <a:sym typeface="Microsoft JhengHei UI" panose="020B0604030504040204" pitchFamily="34" charset="-120"/>
              </a:rPr>
              <a:t>謝您的參與！</a:t>
            </a:r>
            <a:endParaRPr lang="zh-TW" altLang="en-US" dirty="0">
              <a:latin typeface="+mn-ea"/>
              <a:ea typeface="+mn-ea"/>
              <a:sym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2895270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tf02895270</Template>
  <TotalTime>458</TotalTime>
  <Words>141</Words>
  <Application>Microsoft Office PowerPoint</Application>
  <PresentationFormat>自訂</PresentationFormat>
  <Paragraphs>21</Paragraphs>
  <Slides>5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tf02895270</vt:lpstr>
      <vt:lpstr>六孝班親會，歡迎！</vt:lpstr>
      <vt:lpstr>推選班級家長代表(1~3位)</vt:lpstr>
      <vt:lpstr>畢業旅行</vt:lpstr>
      <vt:lpstr>游泳課</vt:lpstr>
      <vt:lpstr>感謝您的參與！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user</dc:creator>
  <cp:lastModifiedBy>free</cp:lastModifiedBy>
  <cp:revision>62</cp:revision>
  <dcterms:created xsi:type="dcterms:W3CDTF">2017-09-01T13:55:19Z</dcterms:created>
  <dcterms:modified xsi:type="dcterms:W3CDTF">2018-09-06T08:12:24Z</dcterms:modified>
</cp:coreProperties>
</file>