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-120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54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35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04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06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10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51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76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45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71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99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F5541-F043-4626-8EBC-50E500E8A711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C819-D958-434A-B9A4-62FFB13D9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35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竹安國小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83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35" y="365125"/>
            <a:ext cx="6733275" cy="608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6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跨年分析第一群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23477"/>
            <a:ext cx="4584589" cy="275563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211" y="262347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跨年分析第二群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24759"/>
            <a:ext cx="4584589" cy="275563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211" y="2624759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6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103G6</a:t>
            </a:r>
            <a:r>
              <a:rPr lang="zh-TW" altLang="en-US" dirty="0" smtClean="0"/>
              <a:t>國語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22" y="1526611"/>
            <a:ext cx="4828656" cy="366650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829" y="3103417"/>
            <a:ext cx="6629847" cy="307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9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24" y="1457932"/>
            <a:ext cx="4969408" cy="308332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037" y="3518346"/>
            <a:ext cx="6000968" cy="279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6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101G6</a:t>
            </a:r>
            <a:r>
              <a:rPr lang="zh-TW" altLang="en-US" dirty="0" smtClean="0"/>
              <a:t>國語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5" y="1825625"/>
            <a:ext cx="5261956" cy="46109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71" y="1374630"/>
            <a:ext cx="53054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5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89" y="1690688"/>
            <a:ext cx="4948972" cy="308081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511" y="2997720"/>
            <a:ext cx="57150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9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317" y="3361266"/>
            <a:ext cx="6355211" cy="339513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30" y="464544"/>
            <a:ext cx="5790672" cy="303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3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自訂</PresentationFormat>
  <Paragraphs>5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竹安國小</vt:lpstr>
      <vt:lpstr>PowerPoint 簡報</vt:lpstr>
      <vt:lpstr>跨年分析第一群</vt:lpstr>
      <vt:lpstr>跨年分析第二群</vt:lpstr>
      <vt:lpstr>103G6國語</vt:lpstr>
      <vt:lpstr>PowerPoint 簡報</vt:lpstr>
      <vt:lpstr>101G6國語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竹安國小</dc:title>
  <dc:creator>hitachi lu</dc:creator>
  <cp:lastModifiedBy>Lucky</cp:lastModifiedBy>
  <cp:revision>9</cp:revision>
  <dcterms:created xsi:type="dcterms:W3CDTF">2016-02-23T15:40:35Z</dcterms:created>
  <dcterms:modified xsi:type="dcterms:W3CDTF">2016-03-01T02:48:44Z</dcterms:modified>
</cp:coreProperties>
</file>