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8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3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1.xml" ContentType="application/vnd.openxmlformats-officedocument.drawingml.chart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0"/>
  </p:notesMasterIdLst>
  <p:handoutMasterIdLst>
    <p:handoutMasterId r:id="rId51"/>
  </p:handoutMasterIdLst>
  <p:sldIdLst>
    <p:sldId id="256" r:id="rId3"/>
    <p:sldId id="293" r:id="rId4"/>
    <p:sldId id="354" r:id="rId5"/>
    <p:sldId id="292" r:id="rId6"/>
    <p:sldId id="355" r:id="rId7"/>
    <p:sldId id="303" r:id="rId8"/>
    <p:sldId id="304" r:id="rId9"/>
    <p:sldId id="298" r:id="rId10"/>
    <p:sldId id="305" r:id="rId11"/>
    <p:sldId id="306" r:id="rId12"/>
    <p:sldId id="328" r:id="rId13"/>
    <p:sldId id="291" r:id="rId14"/>
    <p:sldId id="313" r:id="rId15"/>
    <p:sldId id="326" r:id="rId16"/>
    <p:sldId id="309" r:id="rId17"/>
    <p:sldId id="327" r:id="rId18"/>
    <p:sldId id="310" r:id="rId19"/>
    <p:sldId id="320" r:id="rId20"/>
    <p:sldId id="311" r:id="rId21"/>
    <p:sldId id="312" r:id="rId22"/>
    <p:sldId id="314" r:id="rId23"/>
    <p:sldId id="315" r:id="rId24"/>
    <p:sldId id="316" r:id="rId25"/>
    <p:sldId id="317" r:id="rId26"/>
    <p:sldId id="319" r:id="rId27"/>
    <p:sldId id="318" r:id="rId28"/>
    <p:sldId id="321" r:id="rId29"/>
    <p:sldId id="322" r:id="rId30"/>
    <p:sldId id="323" r:id="rId31"/>
    <p:sldId id="324" r:id="rId32"/>
    <p:sldId id="325" r:id="rId33"/>
    <p:sldId id="330" r:id="rId34"/>
    <p:sldId id="329" r:id="rId35"/>
    <p:sldId id="332" r:id="rId36"/>
    <p:sldId id="331" r:id="rId37"/>
    <p:sldId id="333" r:id="rId38"/>
    <p:sldId id="361" r:id="rId39"/>
    <p:sldId id="356" r:id="rId40"/>
    <p:sldId id="358" r:id="rId41"/>
    <p:sldId id="359" r:id="rId42"/>
    <p:sldId id="357" r:id="rId43"/>
    <p:sldId id="289" r:id="rId44"/>
    <p:sldId id="360" r:id="rId45"/>
    <p:sldId id="362" r:id="rId46"/>
    <p:sldId id="363" r:id="rId47"/>
    <p:sldId id="364" r:id="rId48"/>
    <p:sldId id="294" r:id="rId4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7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-120" y="-6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Sheet1!$A$1:$A$10</c:f>
              <c:strCache>
                <c:ptCount val="10"/>
                <c:pt idx="0">
                  <c:v>100</c:v>
                </c:pt>
                <c:pt idx="1">
                  <c:v>95-99</c:v>
                </c:pt>
                <c:pt idx="2">
                  <c:v>90-94</c:v>
                </c:pt>
                <c:pt idx="3">
                  <c:v>85-89</c:v>
                </c:pt>
                <c:pt idx="4">
                  <c:v>80-84</c:v>
                </c:pt>
                <c:pt idx="5">
                  <c:v>75-79</c:v>
                </c:pt>
                <c:pt idx="6">
                  <c:v>70-74</c:v>
                </c:pt>
                <c:pt idx="7">
                  <c:v>65-69</c:v>
                </c:pt>
                <c:pt idx="8">
                  <c:v>60-64</c:v>
                </c:pt>
                <c:pt idx="9">
                  <c:v>55-59</c:v>
                </c:pt>
              </c:strCache>
            </c:strRef>
          </c:cat>
          <c:val>
            <c:numRef>
              <c:f>Sheet1!$B$1:$B$10</c:f>
              <c:numCache>
                <c:formatCode>G/通用格式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17600"/>
        <c:axId val="116619136"/>
      </c:barChart>
      <c:catAx>
        <c:axId val="116617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619136"/>
        <c:crosses val="autoZero"/>
        <c:auto val="1"/>
        <c:lblAlgn val="ctr"/>
        <c:lblOffset val="100"/>
        <c:noMultiLvlLbl val="0"/>
      </c:catAx>
      <c:valAx>
        <c:axId val="116619136"/>
        <c:scaling>
          <c:orientation val="minMax"/>
        </c:scaling>
        <c:delete val="0"/>
        <c:axPos val="l"/>
        <c:majorGridlines/>
        <c:numFmt formatCode="G/通用格式" sourceLinked="1"/>
        <c:majorTickMark val="none"/>
        <c:minorTickMark val="none"/>
        <c:tickLblPos val="nextTo"/>
        <c:txPr>
          <a:bodyPr/>
          <a:lstStyle/>
          <a:p>
            <a:pPr>
              <a:defRPr baseline="0"/>
            </a:pPr>
            <a:endParaRPr lang="zh-TW"/>
          </a:p>
        </c:txPr>
        <c:crossAx val="116617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aseline="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bProcess3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編年式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的思考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/>
        </a:p>
      </dgm:t>
    </dgm:pt>
    <dgm:pt modelId="{5D787C97-D980-4440-B210-928D6982299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歷史性理解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85245B8-A960-43B4-AB37-E2A2097E6463}" type="parTrans" cxnId="{87BE6BD6-C499-4615-8EF5-B677B4CFE8C6}">
      <dgm:prSet/>
      <dgm:spPr/>
      <dgm:t>
        <a:bodyPr/>
        <a:lstStyle/>
        <a:p>
          <a:endParaRPr lang="zh-TW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zh-TW"/>
        </a:p>
      </dgm:t>
    </dgm:pt>
    <dgm:pt modelId="{7E5BF415-DD7C-46CE-81EA-C533FD19D64E}">
      <dgm:prSet phldrT="[文字]"/>
      <dgm:spPr/>
      <dgm:t>
        <a:bodyPr/>
        <a:lstStyle/>
        <a:p>
          <a:pPr eaLnBrk="1" latinLnBrk="0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歷史的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eaLnBrk="1" latinLnBrk="0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分析及解釋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3496D105-5B69-4ADE-96EF-122A5A850C05}" type="parTrans" cxnId="{4113378F-425D-41CC-A9CB-1FFF4FEF0016}">
      <dgm:prSet/>
      <dgm:spPr/>
      <dgm:t>
        <a:bodyPr/>
        <a:lstStyle/>
        <a:p>
          <a:endParaRPr lang="zh-TW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zh-TW"/>
        </a:p>
      </dgm:t>
    </dgm:pt>
    <dgm:pt modelId="{F7068F51-9E44-469F-BB86-6D7F0CED3B26}">
      <dgm:prSet/>
      <dgm:spPr/>
      <dgm:t>
        <a:bodyPr/>
        <a:lstStyle/>
        <a:p>
          <a:pPr eaLnBrk="1" latinLnBrk="0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歷史的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eaLnBrk="1" latinLnBrk="0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研究能力</a:t>
          </a:r>
        </a:p>
      </dgm:t>
    </dgm:pt>
    <dgm:pt modelId="{BBB5E62D-DA4D-44A4-BB44-7E0BC03BB29E}" type="parTrans" cxnId="{E3B3378C-7B1B-4FF1-B463-70E7207E5520}">
      <dgm:prSet/>
      <dgm:spPr/>
      <dgm:t>
        <a:bodyPr/>
        <a:lstStyle/>
        <a:p>
          <a:endParaRPr lang="zh-TW" altLang="en-US"/>
        </a:p>
      </dgm:t>
    </dgm:pt>
    <dgm:pt modelId="{8AA365DD-E92A-4A98-BEE4-5A3FEC7E6CA7}" type="sibTrans" cxnId="{E3B3378C-7B1B-4FF1-B463-70E7207E5520}">
      <dgm:prSet/>
      <dgm:spPr/>
      <dgm:t>
        <a:bodyPr/>
        <a:lstStyle/>
        <a:p>
          <a:endParaRPr lang="zh-TW" altLang="en-US"/>
        </a:p>
      </dgm:t>
    </dgm:pt>
    <dgm:pt modelId="{C6CB4EEB-6420-480F-B806-01A2C20585DD}">
      <dgm:prSet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歷史議題的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分析與決定</a:t>
          </a:r>
        </a:p>
      </dgm:t>
    </dgm:pt>
    <dgm:pt modelId="{9EBCDE4D-BC16-4545-A5B5-94C2EC980F2D}" type="parTrans" cxnId="{F4DF13BF-F5A4-4DEA-914F-EA3E877E1CC2}">
      <dgm:prSet/>
      <dgm:spPr/>
      <dgm:t>
        <a:bodyPr/>
        <a:lstStyle/>
        <a:p>
          <a:endParaRPr lang="zh-TW" altLang="en-US"/>
        </a:p>
      </dgm:t>
    </dgm:pt>
    <dgm:pt modelId="{FA6EE702-9D70-4B1D-A250-85C11780E2E6}" type="sibTrans" cxnId="{F4DF13BF-F5A4-4DEA-914F-EA3E877E1CC2}">
      <dgm:prSet/>
      <dgm:spPr/>
      <dgm:t>
        <a:bodyPr/>
        <a:lstStyle/>
        <a:p>
          <a:endParaRPr lang="zh-TW" altLang="en-US"/>
        </a:p>
      </dgm:t>
    </dgm:pt>
    <dgm:pt modelId="{663D7230-55CA-4697-8010-0F3AA548D834}" type="pres">
      <dgm:prSet presAssocID="{51FB8555-540F-4EF7-8D46-8ABB018A3B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485BFC9-932C-494E-8AAA-559F76FC96AD}" type="pres">
      <dgm:prSet presAssocID="{C1C0BC68-A810-4B5F-92EF-C6470DBD226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D8E76E-E2B8-4CE8-A90D-123C059891B5}" type="pres">
      <dgm:prSet presAssocID="{F5287809-3C15-4CCC-8752-80339C1152A5}" presName="sibTrans" presStyleLbl="sibTrans1D1" presStyleIdx="0" presStyleCnt="4"/>
      <dgm:spPr/>
      <dgm:t>
        <a:bodyPr/>
        <a:lstStyle/>
        <a:p>
          <a:endParaRPr lang="zh-TW" altLang="en-US"/>
        </a:p>
      </dgm:t>
    </dgm:pt>
    <dgm:pt modelId="{A161FC52-AA49-4762-A1CD-50250B747742}" type="pres">
      <dgm:prSet presAssocID="{F5287809-3C15-4CCC-8752-80339C1152A5}" presName="connectorText" presStyleLbl="sibTrans1D1" presStyleIdx="0" presStyleCnt="4"/>
      <dgm:spPr/>
      <dgm:t>
        <a:bodyPr/>
        <a:lstStyle/>
        <a:p>
          <a:endParaRPr lang="zh-TW" altLang="en-US"/>
        </a:p>
      </dgm:t>
    </dgm:pt>
    <dgm:pt modelId="{E6302B35-1421-4ED8-85FC-7DB9CCC24733}" type="pres">
      <dgm:prSet presAssocID="{5D787C97-D980-4440-B210-928D698229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4CE5BF-C3F3-4DD4-934A-4371973F12B7}" type="pres">
      <dgm:prSet presAssocID="{C1CF9C7E-E63B-423A-9EB1-3CB2E27F093C}" presName="sibTrans" presStyleLbl="sibTrans1D1" presStyleIdx="1" presStyleCnt="4"/>
      <dgm:spPr/>
      <dgm:t>
        <a:bodyPr/>
        <a:lstStyle/>
        <a:p>
          <a:endParaRPr lang="zh-TW" altLang="en-US"/>
        </a:p>
      </dgm:t>
    </dgm:pt>
    <dgm:pt modelId="{19EE8199-1B1E-4079-8C12-CF6E8E37005F}" type="pres">
      <dgm:prSet presAssocID="{C1CF9C7E-E63B-423A-9EB1-3CB2E27F093C}" presName="connectorText" presStyleLbl="sibTrans1D1" presStyleIdx="1" presStyleCnt="4"/>
      <dgm:spPr/>
      <dgm:t>
        <a:bodyPr/>
        <a:lstStyle/>
        <a:p>
          <a:endParaRPr lang="zh-TW" altLang="en-US"/>
        </a:p>
      </dgm:t>
    </dgm:pt>
    <dgm:pt modelId="{EB0EBCE5-D366-475F-B050-E8E82518688F}" type="pres">
      <dgm:prSet presAssocID="{7E5BF415-DD7C-46CE-81EA-C533FD19D6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47DC49-8310-4801-86B6-A98D6DEB718F}" type="pres">
      <dgm:prSet presAssocID="{1F5FC802-6D69-4E46-BE07-5E20756FDADA}" presName="sibTrans" presStyleLbl="sibTrans1D1" presStyleIdx="2" presStyleCnt="4"/>
      <dgm:spPr/>
      <dgm:t>
        <a:bodyPr/>
        <a:lstStyle/>
        <a:p>
          <a:endParaRPr lang="zh-TW" altLang="en-US"/>
        </a:p>
      </dgm:t>
    </dgm:pt>
    <dgm:pt modelId="{42F369B9-F749-4727-942A-4479225CF092}" type="pres">
      <dgm:prSet presAssocID="{1F5FC802-6D69-4E46-BE07-5E20756FDADA}" presName="connectorText" presStyleLbl="sibTrans1D1" presStyleIdx="2" presStyleCnt="4"/>
      <dgm:spPr/>
      <dgm:t>
        <a:bodyPr/>
        <a:lstStyle/>
        <a:p>
          <a:endParaRPr lang="zh-TW" altLang="en-US"/>
        </a:p>
      </dgm:t>
    </dgm:pt>
    <dgm:pt modelId="{5B17718B-DF02-4B19-830E-D892DAC6774F}" type="pres">
      <dgm:prSet presAssocID="{F7068F51-9E44-469F-BB86-6D7F0CED3B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B11572-05EA-4300-BCA0-94AE46851622}" type="pres">
      <dgm:prSet presAssocID="{8AA365DD-E92A-4A98-BEE4-5A3FEC7E6CA7}" presName="sibTrans" presStyleLbl="sibTrans1D1" presStyleIdx="3" presStyleCnt="4"/>
      <dgm:spPr/>
      <dgm:t>
        <a:bodyPr/>
        <a:lstStyle/>
        <a:p>
          <a:endParaRPr lang="zh-TW" altLang="en-US"/>
        </a:p>
      </dgm:t>
    </dgm:pt>
    <dgm:pt modelId="{FE197436-730E-4A32-B67B-9A7C2730EF14}" type="pres">
      <dgm:prSet presAssocID="{8AA365DD-E92A-4A98-BEE4-5A3FEC7E6CA7}" presName="connectorText" presStyleLbl="sibTrans1D1" presStyleIdx="3" presStyleCnt="4"/>
      <dgm:spPr/>
      <dgm:t>
        <a:bodyPr/>
        <a:lstStyle/>
        <a:p>
          <a:endParaRPr lang="zh-TW" altLang="en-US"/>
        </a:p>
      </dgm:t>
    </dgm:pt>
    <dgm:pt modelId="{3AC871DD-300A-46FF-822A-C2C1FAEF8F57}" type="pres">
      <dgm:prSet presAssocID="{C6CB4EEB-6420-480F-B806-01A2C20585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001F55-F52C-4243-BECC-C3B1D5D9B8A9}" type="presOf" srcId="{8AA365DD-E92A-4A98-BEE4-5A3FEC7E6CA7}" destId="{FE197436-730E-4A32-B67B-9A7C2730EF14}" srcOrd="1" destOrd="0" presId="urn:microsoft.com/office/officeart/2005/8/layout/bProcess3"/>
    <dgm:cxn modelId="{E3B3378C-7B1B-4FF1-B463-70E7207E5520}" srcId="{51FB8555-540F-4EF7-8D46-8ABB018A3B6F}" destId="{F7068F51-9E44-469F-BB86-6D7F0CED3B26}" srcOrd="3" destOrd="0" parTransId="{BBB5E62D-DA4D-44A4-BB44-7E0BC03BB29E}" sibTransId="{8AA365DD-E92A-4A98-BEE4-5A3FEC7E6CA7}"/>
    <dgm:cxn modelId="{E26A9A95-7716-4902-A746-19AE03104A33}" type="presOf" srcId="{F5287809-3C15-4CCC-8752-80339C1152A5}" destId="{34D8E76E-E2B8-4CE8-A90D-123C059891B5}" srcOrd="0" destOrd="0" presId="urn:microsoft.com/office/officeart/2005/8/layout/bProcess3"/>
    <dgm:cxn modelId="{FEC1C56F-FF07-40D2-8584-DD7E855AA337}" type="presOf" srcId="{F5287809-3C15-4CCC-8752-80339C1152A5}" destId="{A161FC52-AA49-4762-A1CD-50250B747742}" srcOrd="1" destOrd="0" presId="urn:microsoft.com/office/officeart/2005/8/layout/bProcess3"/>
    <dgm:cxn modelId="{896C215B-E3CD-48A0-9DB8-773410208B6D}" type="presOf" srcId="{C1CF9C7E-E63B-423A-9EB1-3CB2E27F093C}" destId="{19EE8199-1B1E-4079-8C12-CF6E8E37005F}" srcOrd="1" destOrd="0" presId="urn:microsoft.com/office/officeart/2005/8/layout/bProcess3"/>
    <dgm:cxn modelId="{750D9D82-3D87-4E7E-801B-86476379E9DA}" type="presOf" srcId="{F7068F51-9E44-469F-BB86-6D7F0CED3B26}" destId="{5B17718B-DF02-4B19-830E-D892DAC6774F}" srcOrd="0" destOrd="0" presId="urn:microsoft.com/office/officeart/2005/8/layout/bProcess3"/>
    <dgm:cxn modelId="{F90E9052-EC06-4FF8-87BF-795DE13CF6F8}" type="presOf" srcId="{1F5FC802-6D69-4E46-BE07-5E20756FDADA}" destId="{7F47DC49-8310-4801-86B6-A98D6DEB718F}" srcOrd="0" destOrd="0" presId="urn:microsoft.com/office/officeart/2005/8/layout/b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F769AFCC-FC5E-4C4A-A9E5-A0680D59E329}" type="presOf" srcId="{51FB8555-540F-4EF7-8D46-8ABB018A3B6F}" destId="{663D7230-55CA-4697-8010-0F3AA548D834}" srcOrd="0" destOrd="0" presId="urn:microsoft.com/office/officeart/2005/8/layout/bProcess3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B769FCF1-9A97-4321-BC7B-61725E908DC1}" type="presOf" srcId="{C1C0BC68-A810-4B5F-92EF-C6470DBD2260}" destId="{A485BFC9-932C-494E-8AAA-559F76FC96AD}" srcOrd="0" destOrd="0" presId="urn:microsoft.com/office/officeart/2005/8/layout/bProcess3"/>
    <dgm:cxn modelId="{A916C359-0083-46DA-9DDD-29727A96B5A0}" type="presOf" srcId="{8AA365DD-E92A-4A98-BEE4-5A3FEC7E6CA7}" destId="{DCB11572-05EA-4300-BCA0-94AE46851622}" srcOrd="0" destOrd="0" presId="urn:microsoft.com/office/officeart/2005/8/layout/bProcess3"/>
    <dgm:cxn modelId="{3C9A7ADC-034B-4DBA-A029-A23E89F4A36C}" type="presOf" srcId="{C6CB4EEB-6420-480F-B806-01A2C20585DD}" destId="{3AC871DD-300A-46FF-822A-C2C1FAEF8F57}" srcOrd="0" destOrd="0" presId="urn:microsoft.com/office/officeart/2005/8/layout/bProcess3"/>
    <dgm:cxn modelId="{023A6668-C067-4EF8-AF79-2758D95CDA06}" type="presOf" srcId="{5D787C97-D980-4440-B210-928D6982299A}" destId="{E6302B35-1421-4ED8-85FC-7DB9CCC24733}" srcOrd="0" destOrd="0" presId="urn:microsoft.com/office/officeart/2005/8/layout/bProcess3"/>
    <dgm:cxn modelId="{DB97C3EB-F726-4377-92C3-F2AD8FC8C9CD}" type="presOf" srcId="{C1CF9C7E-E63B-423A-9EB1-3CB2E27F093C}" destId="{AF4CE5BF-C3F3-4DD4-934A-4371973F12B7}" srcOrd="0" destOrd="0" presId="urn:microsoft.com/office/officeart/2005/8/layout/bProcess3"/>
    <dgm:cxn modelId="{434CB00D-EF73-4A10-BA9F-C9E8AE8B7E6A}" type="presOf" srcId="{7E5BF415-DD7C-46CE-81EA-C533FD19D64E}" destId="{EB0EBCE5-D366-475F-B050-E8E82518688F}" srcOrd="0" destOrd="0" presId="urn:microsoft.com/office/officeart/2005/8/layout/bProcess3"/>
    <dgm:cxn modelId="{CAFA2BB4-64F6-4EC3-ADAA-32BDC61047E0}" type="presOf" srcId="{1F5FC802-6D69-4E46-BE07-5E20756FDADA}" destId="{42F369B9-F749-4727-942A-4479225CF092}" srcOrd="1" destOrd="0" presId="urn:microsoft.com/office/officeart/2005/8/layout/bProcess3"/>
    <dgm:cxn modelId="{F4DF13BF-F5A4-4DEA-914F-EA3E877E1CC2}" srcId="{51FB8555-540F-4EF7-8D46-8ABB018A3B6F}" destId="{C6CB4EEB-6420-480F-B806-01A2C20585DD}" srcOrd="4" destOrd="0" parTransId="{9EBCDE4D-BC16-4545-A5B5-94C2EC980F2D}" sibTransId="{FA6EE702-9D70-4B1D-A250-85C11780E2E6}"/>
    <dgm:cxn modelId="{B1B82E4B-B02C-4B9E-A7BC-2C325D19B9C2}" type="presParOf" srcId="{663D7230-55CA-4697-8010-0F3AA548D834}" destId="{A485BFC9-932C-494E-8AAA-559F76FC96AD}" srcOrd="0" destOrd="0" presId="urn:microsoft.com/office/officeart/2005/8/layout/bProcess3"/>
    <dgm:cxn modelId="{B3DCBFFD-D943-4E93-8DFD-BD3C7167D85A}" type="presParOf" srcId="{663D7230-55CA-4697-8010-0F3AA548D834}" destId="{34D8E76E-E2B8-4CE8-A90D-123C059891B5}" srcOrd="1" destOrd="0" presId="urn:microsoft.com/office/officeart/2005/8/layout/bProcess3"/>
    <dgm:cxn modelId="{484117C2-8B28-438E-9B7C-352356E1DDE8}" type="presParOf" srcId="{34D8E76E-E2B8-4CE8-A90D-123C059891B5}" destId="{A161FC52-AA49-4762-A1CD-50250B747742}" srcOrd="0" destOrd="0" presId="urn:microsoft.com/office/officeart/2005/8/layout/bProcess3"/>
    <dgm:cxn modelId="{2D6957AF-395F-49D0-A63B-36FFF1F09424}" type="presParOf" srcId="{663D7230-55CA-4697-8010-0F3AA548D834}" destId="{E6302B35-1421-4ED8-85FC-7DB9CCC24733}" srcOrd="2" destOrd="0" presId="urn:microsoft.com/office/officeart/2005/8/layout/bProcess3"/>
    <dgm:cxn modelId="{42642F6F-D512-4199-9AAE-2051AEBDD348}" type="presParOf" srcId="{663D7230-55CA-4697-8010-0F3AA548D834}" destId="{AF4CE5BF-C3F3-4DD4-934A-4371973F12B7}" srcOrd="3" destOrd="0" presId="urn:microsoft.com/office/officeart/2005/8/layout/bProcess3"/>
    <dgm:cxn modelId="{756BD1C5-ABB7-4A15-B325-6A95474D0F9B}" type="presParOf" srcId="{AF4CE5BF-C3F3-4DD4-934A-4371973F12B7}" destId="{19EE8199-1B1E-4079-8C12-CF6E8E37005F}" srcOrd="0" destOrd="0" presId="urn:microsoft.com/office/officeart/2005/8/layout/bProcess3"/>
    <dgm:cxn modelId="{394B388E-50A6-43C3-B0B5-44757FCEF5C5}" type="presParOf" srcId="{663D7230-55CA-4697-8010-0F3AA548D834}" destId="{EB0EBCE5-D366-475F-B050-E8E82518688F}" srcOrd="4" destOrd="0" presId="urn:microsoft.com/office/officeart/2005/8/layout/bProcess3"/>
    <dgm:cxn modelId="{51C5EE29-B5BC-4AD6-B9A0-A3C09BFA4757}" type="presParOf" srcId="{663D7230-55CA-4697-8010-0F3AA548D834}" destId="{7F47DC49-8310-4801-86B6-A98D6DEB718F}" srcOrd="5" destOrd="0" presId="urn:microsoft.com/office/officeart/2005/8/layout/bProcess3"/>
    <dgm:cxn modelId="{57737D3D-3700-4C5A-A20A-329BE1A653B9}" type="presParOf" srcId="{7F47DC49-8310-4801-86B6-A98D6DEB718F}" destId="{42F369B9-F749-4727-942A-4479225CF092}" srcOrd="0" destOrd="0" presId="urn:microsoft.com/office/officeart/2005/8/layout/bProcess3"/>
    <dgm:cxn modelId="{688C59E3-8C0E-4176-B3BB-22B14629B9EF}" type="presParOf" srcId="{663D7230-55CA-4697-8010-0F3AA548D834}" destId="{5B17718B-DF02-4B19-830E-D892DAC6774F}" srcOrd="6" destOrd="0" presId="urn:microsoft.com/office/officeart/2005/8/layout/bProcess3"/>
    <dgm:cxn modelId="{CD649AE3-11B0-4553-B35C-2E8014D5E0DE}" type="presParOf" srcId="{663D7230-55CA-4697-8010-0F3AA548D834}" destId="{DCB11572-05EA-4300-BCA0-94AE46851622}" srcOrd="7" destOrd="0" presId="urn:microsoft.com/office/officeart/2005/8/layout/bProcess3"/>
    <dgm:cxn modelId="{851001E5-7910-4CBD-A2E9-8433FDB32AF8}" type="presParOf" srcId="{DCB11572-05EA-4300-BCA0-94AE46851622}" destId="{FE197436-730E-4A32-B67B-9A7C2730EF14}" srcOrd="0" destOrd="0" presId="urn:microsoft.com/office/officeart/2005/8/layout/bProcess3"/>
    <dgm:cxn modelId="{8D072A2C-F760-4B0E-A060-525F1BB591F2}" type="presParOf" srcId="{663D7230-55CA-4697-8010-0F3AA548D834}" destId="{3AC871DD-300A-46FF-822A-C2C1FAEF8F5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u="none" dirty="0" smtClean="0">
              <a:latin typeface="標楷體" pitchFamily="65" charset="-120"/>
              <a:ea typeface="標楷體" pitchFamily="65" charset="-120"/>
            </a:rPr>
            <a:t>三、</a:t>
          </a:r>
          <a:r>
            <a:rPr lang="zh-TW" u="none" dirty="0" smtClean="0">
              <a:latin typeface="標楷體" pitchFamily="65" charset="-120"/>
              <a:ea typeface="標楷體" pitchFamily="65" charset="-120"/>
            </a:rPr>
            <a:t>唐山來的拓荒客</a:t>
          </a:r>
          <a:endParaRPr lang="en-US" altLang="zh-TW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u="none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u="none" dirty="0" smtClean="0">
              <a:latin typeface="標楷體" pitchFamily="65" charset="-120"/>
              <a:ea typeface="標楷體" pitchFamily="65" charset="-120"/>
            </a:rPr>
            <a:t>清代前期的統治與開發</a:t>
          </a:r>
          <a:endParaRPr lang="zh-TW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古早的故事─漢人的移墾、漢「番」關係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890544-352F-492E-B250-6E2CC9868B7F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分類械鬥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EEEA2EC2-9673-476D-84AB-750CA415F272}" type="parTrans" cxnId="{850111FA-1C83-4AD8-8996-2A350538A846}">
      <dgm:prSet/>
      <dgm:spPr/>
    </dgm:pt>
    <dgm:pt modelId="{A7C06F98-6F60-4C1A-BEA8-202632B23682}" type="sibTrans" cxnId="{850111FA-1C83-4AD8-8996-2A350538A846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A2A3FF34-A47F-42BB-8C16-C49F1D00D039}" type="presOf" srcId="{51FB8555-540F-4EF7-8D46-8ABB018A3B6F}" destId="{FBC3A0BC-9D8F-4C7B-B285-510A780E04E4}" srcOrd="0" destOrd="0" presId="urn:microsoft.com/office/officeart/2005/8/layout/process3"/>
    <dgm:cxn modelId="{C73E8788-28C6-4220-89B4-79931D278F40}" type="presOf" srcId="{89890544-352F-492E-B250-6E2CC9868B7F}" destId="{9D677988-374B-4BBA-B73C-8BE59201B4AA}" srcOrd="0" destOrd="1" presId="urn:microsoft.com/office/officeart/2005/8/layout/process3"/>
    <dgm:cxn modelId="{C57A39E7-1B75-44DC-A308-75430CE75F88}" type="presOf" srcId="{C1C0BC68-A810-4B5F-92EF-C6470DBD2260}" destId="{3712DD02-33A5-46B6-B0E6-E3B73C051486}" srcOrd="0" destOrd="0" presId="urn:microsoft.com/office/officeart/2005/8/layout/process3"/>
    <dgm:cxn modelId="{850111FA-1C83-4AD8-8996-2A350538A846}" srcId="{C1C0BC68-A810-4B5F-92EF-C6470DBD2260}" destId="{89890544-352F-492E-B250-6E2CC9868B7F}" srcOrd="1" destOrd="0" parTransId="{EEEA2EC2-9673-476D-84AB-750CA415F272}" sibTransId="{A7C06F98-6F60-4C1A-BEA8-202632B23682}"/>
    <dgm:cxn modelId="{BFDEFD24-2D6E-4310-94CA-85DD00576704}" type="presOf" srcId="{EC30385C-94E2-463C-9938-AC727EF3A0BD}" destId="{9D677988-374B-4BBA-B73C-8BE59201B4AA}" srcOrd="0" destOrd="0" presId="urn:microsoft.com/office/officeart/2005/8/layout/process3"/>
    <dgm:cxn modelId="{C291B5EE-391B-44AF-BF9F-CC29179F48CF}" type="presOf" srcId="{C1C0BC68-A810-4B5F-92EF-C6470DBD2260}" destId="{DB36A994-60A6-447D-8D30-19D2F536511E}" srcOrd="1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992AF1AB-3C09-4A74-BAB0-9F5E7ADE2BEA}" type="presParOf" srcId="{FBC3A0BC-9D8F-4C7B-B285-510A780E04E4}" destId="{ED22D1AC-1FA4-4D39-85EB-648D2E2E4B05}" srcOrd="0" destOrd="0" presId="urn:microsoft.com/office/officeart/2005/8/layout/process3"/>
    <dgm:cxn modelId="{091BCC82-4314-4520-8531-2443E3DA3F17}" type="presParOf" srcId="{ED22D1AC-1FA4-4D39-85EB-648D2E2E4B05}" destId="{3712DD02-33A5-46B6-B0E6-E3B73C051486}" srcOrd="0" destOrd="0" presId="urn:microsoft.com/office/officeart/2005/8/layout/process3"/>
    <dgm:cxn modelId="{D25AD382-5D02-4CAF-9BDA-C30721B5D3C1}" type="presParOf" srcId="{ED22D1AC-1FA4-4D39-85EB-648D2E2E4B05}" destId="{DB36A994-60A6-447D-8D30-19D2F536511E}" srcOrd="1" destOrd="0" presId="urn:microsoft.com/office/officeart/2005/8/layout/process3"/>
    <dgm:cxn modelId="{DB8AAF94-5FD5-4876-8E27-B840D48DD2EE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u="none" dirty="0" smtClean="0">
              <a:latin typeface="標楷體" pitchFamily="65" charset="-120"/>
              <a:ea typeface="標楷體" pitchFamily="65" charset="-120"/>
            </a:rPr>
            <a:t>三、</a:t>
          </a:r>
          <a:r>
            <a:rPr lang="zh-TW" u="none" dirty="0" smtClean="0">
              <a:latin typeface="標楷體" pitchFamily="65" charset="-120"/>
              <a:ea typeface="標楷體" pitchFamily="65" charset="-120"/>
            </a:rPr>
            <a:t>唐山來的拓荒客</a:t>
          </a:r>
          <a:endParaRPr lang="en-US" altLang="zh-TW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u="none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u="none" dirty="0" smtClean="0">
              <a:latin typeface="標楷體" pitchFamily="65" charset="-120"/>
              <a:ea typeface="標楷體" pitchFamily="65" charset="-120"/>
            </a:rPr>
            <a:t>清代前期的社會與文化</a:t>
          </a:r>
          <a:endParaRPr lang="zh-TW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渡台悲歌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8AFAB71E-2E1D-45C6-859D-2B72876F32D6}" type="presOf" srcId="{51FB8555-540F-4EF7-8D46-8ABB018A3B6F}" destId="{FBC3A0BC-9D8F-4C7B-B285-510A780E04E4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78B37F34-CE83-49DB-A68B-82B6696B8D76}" type="presOf" srcId="{EC30385C-94E2-463C-9938-AC727EF3A0BD}" destId="{9D677988-374B-4BBA-B73C-8BE59201B4AA}" srcOrd="0" destOrd="0" presId="urn:microsoft.com/office/officeart/2005/8/layout/process3"/>
    <dgm:cxn modelId="{7304D937-7BAA-4A47-95E4-96D049D29BBE}" type="presOf" srcId="{C1C0BC68-A810-4B5F-92EF-C6470DBD2260}" destId="{DB36A994-60A6-447D-8D30-19D2F536511E}" srcOrd="1" destOrd="0" presId="urn:microsoft.com/office/officeart/2005/8/layout/process3"/>
    <dgm:cxn modelId="{E5AD1B5C-4322-4DF1-A6B8-A3794B44970C}" type="presOf" srcId="{C1C0BC68-A810-4B5F-92EF-C6470DBD2260}" destId="{3712DD02-33A5-46B6-B0E6-E3B73C051486}" srcOrd="0" destOrd="0" presId="urn:microsoft.com/office/officeart/2005/8/layout/process3"/>
    <dgm:cxn modelId="{2DA98891-BCC0-4663-8570-4E853E7EE4FD}" type="presParOf" srcId="{FBC3A0BC-9D8F-4C7B-B285-510A780E04E4}" destId="{ED22D1AC-1FA4-4D39-85EB-648D2E2E4B05}" srcOrd="0" destOrd="0" presId="urn:microsoft.com/office/officeart/2005/8/layout/process3"/>
    <dgm:cxn modelId="{4851CDDC-3BAB-4F4A-B709-D951408F5D40}" type="presParOf" srcId="{ED22D1AC-1FA4-4D39-85EB-648D2E2E4B05}" destId="{3712DD02-33A5-46B6-B0E6-E3B73C051486}" srcOrd="0" destOrd="0" presId="urn:microsoft.com/office/officeart/2005/8/layout/process3"/>
    <dgm:cxn modelId="{1E73E203-E13E-411B-A48B-BC2CC04FFBC0}" type="presParOf" srcId="{ED22D1AC-1FA4-4D39-85EB-648D2E2E4B05}" destId="{DB36A994-60A6-447D-8D30-19D2F536511E}" srcOrd="1" destOrd="0" presId="urn:microsoft.com/office/officeart/2005/8/layout/process3"/>
    <dgm:cxn modelId="{4A958274-7B95-4FD1-9590-37F63D3C746F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3900" u="none" dirty="0" smtClean="0">
              <a:latin typeface="標楷體" pitchFamily="65" charset="-120"/>
              <a:ea typeface="標楷體" pitchFamily="65" charset="-120"/>
            </a:rPr>
            <a:t>四、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台灣現代化的起步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清末的開港通商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台灣百年人物誌</a:t>
          </a:r>
          <a:r>
            <a:rPr lang="en-US" b="0" dirty="0" smtClean="0">
              <a:latin typeface="標楷體" pitchFamily="65" charset="-120"/>
              <a:ea typeface="標楷體" pitchFamily="65" charset="-120"/>
            </a:rPr>
            <a:t>─</a:t>
          </a:r>
          <a:r>
            <a:rPr lang="zh-TW" b="0" dirty="0" smtClean="0">
              <a:latin typeface="標楷體" pitchFamily="65" charset="-120"/>
              <a:ea typeface="標楷體" pitchFamily="65" charset="-120"/>
            </a:rPr>
            <a:t>馬偕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7653F2B0-986C-4A0D-BEB5-C3B7DC75215F}" type="presOf" srcId="{51FB8555-540F-4EF7-8D46-8ABB018A3B6F}" destId="{FBC3A0BC-9D8F-4C7B-B285-510A780E04E4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8A10C7E8-C779-4267-9B4D-DDC40201938E}" type="presOf" srcId="{EC30385C-94E2-463C-9938-AC727EF3A0BD}" destId="{9D677988-374B-4BBA-B73C-8BE59201B4AA}" srcOrd="0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FC831F9F-15FB-4085-A875-38DF62B7CEFF}" type="presOf" srcId="{C1C0BC68-A810-4B5F-92EF-C6470DBD2260}" destId="{3712DD02-33A5-46B6-B0E6-E3B73C051486}" srcOrd="0" destOrd="0" presId="urn:microsoft.com/office/officeart/2005/8/layout/process3"/>
    <dgm:cxn modelId="{EEC353D7-ACC0-42E1-8385-B34A6834B793}" type="presOf" srcId="{C1C0BC68-A810-4B5F-92EF-C6470DBD2260}" destId="{DB36A994-60A6-447D-8D30-19D2F536511E}" srcOrd="1" destOrd="0" presId="urn:microsoft.com/office/officeart/2005/8/layout/process3"/>
    <dgm:cxn modelId="{B35AB7A9-B13B-411B-9E41-C3BFB57D1ED2}" type="presParOf" srcId="{FBC3A0BC-9D8F-4C7B-B285-510A780E04E4}" destId="{ED22D1AC-1FA4-4D39-85EB-648D2E2E4B05}" srcOrd="0" destOrd="0" presId="urn:microsoft.com/office/officeart/2005/8/layout/process3"/>
    <dgm:cxn modelId="{EC48EA4C-31EA-4E2C-9300-1FD420451A55}" type="presParOf" srcId="{ED22D1AC-1FA4-4D39-85EB-648D2E2E4B05}" destId="{3712DD02-33A5-46B6-B0E6-E3B73C051486}" srcOrd="0" destOrd="0" presId="urn:microsoft.com/office/officeart/2005/8/layout/process3"/>
    <dgm:cxn modelId="{20BA46C3-C7D8-4767-BDBC-FC817FDD5FAD}" type="presParOf" srcId="{ED22D1AC-1FA4-4D39-85EB-648D2E2E4B05}" destId="{DB36A994-60A6-447D-8D30-19D2F536511E}" srcOrd="1" destOrd="0" presId="urn:microsoft.com/office/officeart/2005/8/layout/process3"/>
    <dgm:cxn modelId="{0D15D75B-BA0D-4AD3-A247-964CB96E9A81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3900" u="none" dirty="0" smtClean="0">
              <a:latin typeface="標楷體" pitchFamily="65" charset="-120"/>
              <a:ea typeface="標楷體" pitchFamily="65" charset="-120"/>
            </a:rPr>
            <a:t>四、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台灣現代化的起步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清末的建設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牡丹社事件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F8826C-8071-4BE5-94F5-E09212275A97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台灣的巡撫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1A135CC6-8B62-43A9-AE47-598CFD5EF91E}" type="parTrans" cxnId="{4791A896-C6AD-4967-87EF-C419CC33A8C6}">
      <dgm:prSet/>
      <dgm:spPr/>
    </dgm:pt>
    <dgm:pt modelId="{A4B83102-5C7B-49C4-9F7C-0997299B042D}" type="sibTrans" cxnId="{4791A896-C6AD-4967-87EF-C419CC33A8C6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791A896-C6AD-4967-87EF-C419CC33A8C6}" srcId="{C1C0BC68-A810-4B5F-92EF-C6470DBD2260}" destId="{0FF8826C-8071-4BE5-94F5-E09212275A97}" srcOrd="1" destOrd="0" parTransId="{1A135CC6-8B62-43A9-AE47-598CFD5EF91E}" sibTransId="{A4B83102-5C7B-49C4-9F7C-0997299B042D}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5F6CB940-4175-4AC4-9D2A-A607DF3DA47F}" type="presOf" srcId="{EC30385C-94E2-463C-9938-AC727EF3A0BD}" destId="{9D677988-374B-4BBA-B73C-8BE59201B4AA}" srcOrd="0" destOrd="0" presId="urn:microsoft.com/office/officeart/2005/8/layout/process3"/>
    <dgm:cxn modelId="{2D29943D-ADB2-44E3-9B83-728879E06A02}" type="presOf" srcId="{0FF8826C-8071-4BE5-94F5-E09212275A97}" destId="{9D677988-374B-4BBA-B73C-8BE59201B4AA}" srcOrd="0" destOrd="1" presId="urn:microsoft.com/office/officeart/2005/8/layout/process3"/>
    <dgm:cxn modelId="{58245D05-8B51-462C-BB99-0CBA4F918317}" type="presOf" srcId="{C1C0BC68-A810-4B5F-92EF-C6470DBD2260}" destId="{DB36A994-60A6-447D-8D30-19D2F536511E}" srcOrd="1" destOrd="0" presId="urn:microsoft.com/office/officeart/2005/8/layout/process3"/>
    <dgm:cxn modelId="{72960624-A77A-4B45-A6F1-36BF7228E138}" type="presOf" srcId="{51FB8555-540F-4EF7-8D46-8ABB018A3B6F}" destId="{FBC3A0BC-9D8F-4C7B-B285-510A780E04E4}" srcOrd="0" destOrd="0" presId="urn:microsoft.com/office/officeart/2005/8/layout/process3"/>
    <dgm:cxn modelId="{C0F65D46-FD16-428B-8E9D-E6A663DB0A49}" type="presOf" srcId="{C1C0BC68-A810-4B5F-92EF-C6470DBD2260}" destId="{3712DD02-33A5-46B6-B0E6-E3B73C051486}" srcOrd="0" destOrd="0" presId="urn:microsoft.com/office/officeart/2005/8/layout/process3"/>
    <dgm:cxn modelId="{284F5E21-4E50-4FDA-93D9-392AD6A0B0D8}" type="presParOf" srcId="{FBC3A0BC-9D8F-4C7B-B285-510A780E04E4}" destId="{ED22D1AC-1FA4-4D39-85EB-648D2E2E4B05}" srcOrd="0" destOrd="0" presId="urn:microsoft.com/office/officeart/2005/8/layout/process3"/>
    <dgm:cxn modelId="{316D630D-17A8-4A54-9EF1-9972ACFE3DF6}" type="presParOf" srcId="{ED22D1AC-1FA4-4D39-85EB-648D2E2E4B05}" destId="{3712DD02-33A5-46B6-B0E6-E3B73C051486}" srcOrd="0" destOrd="0" presId="urn:microsoft.com/office/officeart/2005/8/layout/process3"/>
    <dgm:cxn modelId="{99D2959A-63BE-4E39-B228-6CA2FB742C49}" type="presParOf" srcId="{ED22D1AC-1FA4-4D39-85EB-648D2E2E4B05}" destId="{DB36A994-60A6-447D-8D30-19D2F536511E}" srcOrd="1" destOrd="0" presId="urn:microsoft.com/office/officeart/2005/8/layout/process3"/>
    <dgm:cxn modelId="{9A2AD5B2-8214-4F10-B767-F1A59F1B08DE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日治時代的殖民統治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武裝抗日活動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F8826C-8071-4BE5-94F5-E09212275A97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辜顯榮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1A135CC6-8B62-43A9-AE47-598CFD5EF91E}" type="parTrans" cxnId="{4791A896-C6AD-4967-87EF-C419CC33A8C6}">
      <dgm:prSet/>
      <dgm:spPr/>
    </dgm:pt>
    <dgm:pt modelId="{A4B83102-5C7B-49C4-9F7C-0997299B042D}" type="sibTrans" cxnId="{4791A896-C6AD-4967-87EF-C419CC33A8C6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791A896-C6AD-4967-87EF-C419CC33A8C6}" srcId="{C1C0BC68-A810-4B5F-92EF-C6470DBD2260}" destId="{0FF8826C-8071-4BE5-94F5-E09212275A97}" srcOrd="1" destOrd="0" parTransId="{1A135CC6-8B62-43A9-AE47-598CFD5EF91E}" sibTransId="{A4B83102-5C7B-49C4-9F7C-0997299B042D}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7F136F0E-2088-4C27-904C-F79A7989DA8E}" type="presOf" srcId="{EC30385C-94E2-463C-9938-AC727EF3A0BD}" destId="{9D677988-374B-4BBA-B73C-8BE59201B4AA}" srcOrd="0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64859F7F-16FB-4825-BC46-794671D65703}" type="presOf" srcId="{C1C0BC68-A810-4B5F-92EF-C6470DBD2260}" destId="{3712DD02-33A5-46B6-B0E6-E3B73C051486}" srcOrd="0" destOrd="0" presId="urn:microsoft.com/office/officeart/2005/8/layout/process3"/>
    <dgm:cxn modelId="{78E18B3D-65E8-4AD9-91DB-FF12D0B4FD06}" type="presOf" srcId="{0FF8826C-8071-4BE5-94F5-E09212275A97}" destId="{9D677988-374B-4BBA-B73C-8BE59201B4AA}" srcOrd="0" destOrd="1" presId="urn:microsoft.com/office/officeart/2005/8/layout/process3"/>
    <dgm:cxn modelId="{7D1FD8C8-8C96-4F69-8369-3358C58E0698}" type="presOf" srcId="{C1C0BC68-A810-4B5F-92EF-C6470DBD2260}" destId="{DB36A994-60A6-447D-8D30-19D2F536511E}" srcOrd="1" destOrd="0" presId="urn:microsoft.com/office/officeart/2005/8/layout/process3"/>
    <dgm:cxn modelId="{DA53556C-2FC9-4AF0-A067-426709756AC0}" type="presOf" srcId="{51FB8555-540F-4EF7-8D46-8ABB018A3B6F}" destId="{FBC3A0BC-9D8F-4C7B-B285-510A780E04E4}" srcOrd="0" destOrd="0" presId="urn:microsoft.com/office/officeart/2005/8/layout/process3"/>
    <dgm:cxn modelId="{A69FC1D2-B2A8-4794-A705-C7D5B4215399}" type="presParOf" srcId="{FBC3A0BC-9D8F-4C7B-B285-510A780E04E4}" destId="{ED22D1AC-1FA4-4D39-85EB-648D2E2E4B05}" srcOrd="0" destOrd="0" presId="urn:microsoft.com/office/officeart/2005/8/layout/process3"/>
    <dgm:cxn modelId="{32F8370B-9843-48E5-94CF-E840BAA21517}" type="presParOf" srcId="{ED22D1AC-1FA4-4D39-85EB-648D2E2E4B05}" destId="{3712DD02-33A5-46B6-B0E6-E3B73C051486}" srcOrd="0" destOrd="0" presId="urn:microsoft.com/office/officeart/2005/8/layout/process3"/>
    <dgm:cxn modelId="{BC92E9FE-F4E0-4825-B95A-5BB8964D61D3}" type="presParOf" srcId="{ED22D1AC-1FA4-4D39-85EB-648D2E2E4B05}" destId="{DB36A994-60A6-447D-8D30-19D2F536511E}" srcOrd="1" destOrd="0" presId="urn:microsoft.com/office/officeart/2005/8/layout/process3"/>
    <dgm:cxn modelId="{FC3C7732-B060-49E8-BD26-623DA5E696AB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4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日治時代的殖民統治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阿罩霧三少爺與台灣議會設置請願運動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A700D9-DC6A-4B9B-A042-7C310B9FD356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台灣百年人物誌－蔣渭水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6C466BDA-64E8-4BC8-A0B8-5ABFDE500988}" type="parTrans" cxnId="{23413AF4-0ECD-44AA-9D7B-2C22EA0B0DA9}">
      <dgm:prSet/>
      <dgm:spPr/>
      <dgm:t>
        <a:bodyPr/>
        <a:lstStyle/>
        <a:p>
          <a:endParaRPr lang="zh-TW" altLang="en-US"/>
        </a:p>
      </dgm:t>
    </dgm:pt>
    <dgm:pt modelId="{F042DF7A-D87A-474B-A845-C103D878323B}" type="sibTrans" cxnId="{23413AF4-0ECD-44AA-9D7B-2C22EA0B0DA9}">
      <dgm:prSet/>
      <dgm:spPr/>
      <dgm:t>
        <a:bodyPr/>
        <a:lstStyle/>
        <a:p>
          <a:endParaRPr lang="zh-TW" alt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066FA3F1-68ED-409A-9F94-548F8F592A17}" type="presOf" srcId="{F1A700D9-DC6A-4B9B-A042-7C310B9FD356}" destId="{9D677988-374B-4BBA-B73C-8BE59201B4AA}" srcOrd="0" destOrd="1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268FFC77-271F-4645-9353-7ADAF152CAAC}" type="presOf" srcId="{C1C0BC68-A810-4B5F-92EF-C6470DBD2260}" destId="{DB36A994-60A6-447D-8D30-19D2F536511E}" srcOrd="1" destOrd="0" presId="urn:microsoft.com/office/officeart/2005/8/layout/process3"/>
    <dgm:cxn modelId="{A1B25283-102F-4359-9FF5-3F7649ED3DFC}" type="presOf" srcId="{51FB8555-540F-4EF7-8D46-8ABB018A3B6F}" destId="{FBC3A0BC-9D8F-4C7B-B285-510A780E04E4}" srcOrd="0" destOrd="0" presId="urn:microsoft.com/office/officeart/2005/8/layout/process3"/>
    <dgm:cxn modelId="{23413AF4-0ECD-44AA-9D7B-2C22EA0B0DA9}" srcId="{C1C0BC68-A810-4B5F-92EF-C6470DBD2260}" destId="{F1A700D9-DC6A-4B9B-A042-7C310B9FD356}" srcOrd="1" destOrd="0" parTransId="{6C466BDA-64E8-4BC8-A0B8-5ABFDE500988}" sibTransId="{F042DF7A-D87A-474B-A845-C103D878323B}"/>
    <dgm:cxn modelId="{05131B32-ECFB-427A-AF45-E3059395B363}" type="presOf" srcId="{C1C0BC68-A810-4B5F-92EF-C6470DBD2260}" destId="{3712DD02-33A5-46B6-B0E6-E3B73C051486}" srcOrd="0" destOrd="0" presId="urn:microsoft.com/office/officeart/2005/8/layout/process3"/>
    <dgm:cxn modelId="{0721398B-8500-47E6-BD39-CBC8D16FB586}" type="presOf" srcId="{EC30385C-94E2-463C-9938-AC727EF3A0BD}" destId="{9D677988-374B-4BBA-B73C-8BE59201B4AA}" srcOrd="0" destOrd="0" presId="urn:microsoft.com/office/officeart/2005/8/layout/process3"/>
    <dgm:cxn modelId="{47F8B37B-1911-4ED9-8AC5-014E79C052D3}" type="presParOf" srcId="{FBC3A0BC-9D8F-4C7B-B285-510A780E04E4}" destId="{ED22D1AC-1FA4-4D39-85EB-648D2E2E4B05}" srcOrd="0" destOrd="0" presId="urn:microsoft.com/office/officeart/2005/8/layout/process3"/>
    <dgm:cxn modelId="{20DF027C-AEF5-4E97-B79B-58AA8AB1178D}" type="presParOf" srcId="{ED22D1AC-1FA4-4D39-85EB-648D2E2E4B05}" destId="{3712DD02-33A5-46B6-B0E6-E3B73C051486}" srcOrd="0" destOrd="0" presId="urn:microsoft.com/office/officeart/2005/8/layout/process3"/>
    <dgm:cxn modelId="{7DFBDF01-C16B-4820-B506-0B5550EBC5ED}" type="presParOf" srcId="{ED22D1AC-1FA4-4D39-85EB-648D2E2E4B05}" destId="{DB36A994-60A6-447D-8D30-19D2F536511E}" srcOrd="1" destOrd="0" presId="urn:microsoft.com/office/officeart/2005/8/layout/process3"/>
    <dgm:cxn modelId="{64907209-10F4-49F1-B5F8-74274F591803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5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日治時代的經濟發展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甘蔗悲歌－二林事件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A700D9-DC6A-4B9B-A042-7C310B9FD356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嘉南平原水利之父－八田與一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6C466BDA-64E8-4BC8-A0B8-5ABFDE500988}" type="parTrans" cxnId="{23413AF4-0ECD-44AA-9D7B-2C22EA0B0DA9}">
      <dgm:prSet/>
      <dgm:spPr/>
      <dgm:t>
        <a:bodyPr/>
        <a:lstStyle/>
        <a:p>
          <a:endParaRPr lang="zh-TW" altLang="en-US"/>
        </a:p>
      </dgm:t>
    </dgm:pt>
    <dgm:pt modelId="{F042DF7A-D87A-474B-A845-C103D878323B}" type="sibTrans" cxnId="{23413AF4-0ECD-44AA-9D7B-2C22EA0B0DA9}">
      <dgm:prSet/>
      <dgm:spPr/>
      <dgm:t>
        <a:bodyPr/>
        <a:lstStyle/>
        <a:p>
          <a:endParaRPr lang="zh-TW" alt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E77B6632-A8CF-4FB6-B688-7A23E8C2E1C2}" type="presOf" srcId="{C1C0BC68-A810-4B5F-92EF-C6470DBD2260}" destId="{3712DD02-33A5-46B6-B0E6-E3B73C051486}" srcOrd="0" destOrd="0" presId="urn:microsoft.com/office/officeart/2005/8/layout/process3"/>
    <dgm:cxn modelId="{23413AF4-0ECD-44AA-9D7B-2C22EA0B0DA9}" srcId="{C1C0BC68-A810-4B5F-92EF-C6470DBD2260}" destId="{F1A700D9-DC6A-4B9B-A042-7C310B9FD356}" srcOrd="1" destOrd="0" parTransId="{6C466BDA-64E8-4BC8-A0B8-5ABFDE500988}" sibTransId="{F042DF7A-D87A-474B-A845-C103D878323B}"/>
    <dgm:cxn modelId="{309A2DDD-FEAE-4C20-AD9A-1E9D833A545B}" type="presOf" srcId="{EC30385C-94E2-463C-9938-AC727EF3A0BD}" destId="{9D677988-374B-4BBA-B73C-8BE59201B4AA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37A6B8F7-D599-4D94-A1C3-D310C2CE32E5}" type="presOf" srcId="{51FB8555-540F-4EF7-8D46-8ABB018A3B6F}" destId="{FBC3A0BC-9D8F-4C7B-B285-510A780E04E4}" srcOrd="0" destOrd="0" presId="urn:microsoft.com/office/officeart/2005/8/layout/process3"/>
    <dgm:cxn modelId="{462D1066-13DD-4532-BD30-6D83645E8687}" type="presOf" srcId="{F1A700D9-DC6A-4B9B-A042-7C310B9FD356}" destId="{9D677988-374B-4BBA-B73C-8BE59201B4AA}" srcOrd="0" destOrd="1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AF2D00D7-0472-4329-B4E3-22FE96A8D47F}" type="presOf" srcId="{C1C0BC68-A810-4B5F-92EF-C6470DBD2260}" destId="{DB36A994-60A6-447D-8D30-19D2F536511E}" srcOrd="1" destOrd="0" presId="urn:microsoft.com/office/officeart/2005/8/layout/process3"/>
    <dgm:cxn modelId="{B9409BDC-91F4-4264-925B-C8FD52D1FC84}" type="presParOf" srcId="{FBC3A0BC-9D8F-4C7B-B285-510A780E04E4}" destId="{ED22D1AC-1FA4-4D39-85EB-648D2E2E4B05}" srcOrd="0" destOrd="0" presId="urn:microsoft.com/office/officeart/2005/8/layout/process3"/>
    <dgm:cxn modelId="{D5233E5A-CF25-4D88-925D-A6314B42DC93}" type="presParOf" srcId="{ED22D1AC-1FA4-4D39-85EB-648D2E2E4B05}" destId="{3712DD02-33A5-46B6-B0E6-E3B73C051486}" srcOrd="0" destOrd="0" presId="urn:microsoft.com/office/officeart/2005/8/layout/process3"/>
    <dgm:cxn modelId="{A89F0201-9039-4531-AB90-983D64719F61}" type="presParOf" srcId="{ED22D1AC-1FA4-4D39-85EB-648D2E2E4B05}" destId="{DB36A994-60A6-447D-8D30-19D2F536511E}" srcOrd="1" destOrd="0" presId="urn:microsoft.com/office/officeart/2005/8/layout/process3"/>
    <dgm:cxn modelId="{4C46A2E5-AEBE-4FD5-8585-37B14FC79C81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6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3.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日治時代的社會變遷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日本的功與過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C1F669F3-BF78-433D-AF48-AF6588D50CDE}" type="presOf" srcId="{51FB8555-540F-4EF7-8D46-8ABB018A3B6F}" destId="{FBC3A0BC-9D8F-4C7B-B285-510A780E04E4}" srcOrd="0" destOrd="0" presId="urn:microsoft.com/office/officeart/2005/8/layout/process3"/>
    <dgm:cxn modelId="{C92E0A40-F683-46D3-B384-FA4C30355333}" type="presOf" srcId="{C1C0BC68-A810-4B5F-92EF-C6470DBD2260}" destId="{3712DD02-33A5-46B6-B0E6-E3B73C051486}" srcOrd="0" destOrd="0" presId="urn:microsoft.com/office/officeart/2005/8/layout/process3"/>
    <dgm:cxn modelId="{EEA9EBE1-0010-4AAC-B2EC-340A89A9532A}" type="presOf" srcId="{EC30385C-94E2-463C-9938-AC727EF3A0BD}" destId="{9D677988-374B-4BBA-B73C-8BE59201B4AA}" srcOrd="0" destOrd="0" presId="urn:microsoft.com/office/officeart/2005/8/layout/process3"/>
    <dgm:cxn modelId="{440FC517-1CB4-4086-AE1C-954A1D1248A8}" type="presOf" srcId="{C1C0BC68-A810-4B5F-92EF-C6470DBD2260}" destId="{DB36A994-60A6-447D-8D30-19D2F536511E}" srcOrd="1" destOrd="0" presId="urn:microsoft.com/office/officeart/2005/8/layout/process3"/>
    <dgm:cxn modelId="{85FB127C-91FA-4D77-A66E-A0DAD47C44FE}" type="presParOf" srcId="{FBC3A0BC-9D8F-4C7B-B285-510A780E04E4}" destId="{ED22D1AC-1FA4-4D39-85EB-648D2E2E4B05}" srcOrd="0" destOrd="0" presId="urn:microsoft.com/office/officeart/2005/8/layout/process3"/>
    <dgm:cxn modelId="{A877DF40-A88F-4E84-9839-08868B0C6CAF}" type="presParOf" srcId="{ED22D1AC-1FA4-4D39-85EB-648D2E2E4B05}" destId="{3712DD02-33A5-46B6-B0E6-E3B73C051486}" srcOrd="0" destOrd="0" presId="urn:microsoft.com/office/officeart/2005/8/layout/process3"/>
    <dgm:cxn modelId="{993A505E-F2BF-4CA0-A0E6-76892ED066C7}" type="presParOf" srcId="{ED22D1AC-1FA4-4D39-85EB-648D2E2E4B05}" destId="{DB36A994-60A6-447D-8D30-19D2F536511E}" srcOrd="1" destOrd="0" presId="urn:microsoft.com/office/officeart/2005/8/layout/process3"/>
    <dgm:cxn modelId="{0AEEEA13-F99F-4F9C-B6FE-1DF661DF8AF1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7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3900" u="none" dirty="0" smtClean="0">
              <a:latin typeface="標楷體" pitchFamily="65" charset="-120"/>
              <a:ea typeface="標楷體" pitchFamily="65" charset="-120"/>
            </a:rPr>
            <a:t>六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、戰後的台灣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政治與經濟的發展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dirty="0" smtClean="0">
              <a:latin typeface="標楷體" pitchFamily="65" charset="-120"/>
              <a:ea typeface="標楷體" pitchFamily="65" charset="-120"/>
            </a:rPr>
            <a:t>台灣歌謠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4DE725EE-823A-4DF1-AFBE-F8D33F9B4346}" type="presOf" srcId="{51FB8555-540F-4EF7-8D46-8ABB018A3B6F}" destId="{FBC3A0BC-9D8F-4C7B-B285-510A780E04E4}" srcOrd="0" destOrd="0" presId="urn:microsoft.com/office/officeart/2005/8/layout/process3"/>
    <dgm:cxn modelId="{C0193FB6-6AB3-48E3-BB62-5FDCBF4E7CBB}" type="presOf" srcId="{C1C0BC68-A810-4B5F-92EF-C6470DBD2260}" destId="{3712DD02-33A5-46B6-B0E6-E3B73C051486}" srcOrd="0" destOrd="0" presId="urn:microsoft.com/office/officeart/2005/8/layout/process3"/>
    <dgm:cxn modelId="{3327CDCB-BE1B-46BF-A80D-01368AA992A8}" type="presOf" srcId="{C1C0BC68-A810-4B5F-92EF-C6470DBD2260}" destId="{DB36A994-60A6-447D-8D30-19D2F536511E}" srcOrd="1" destOrd="0" presId="urn:microsoft.com/office/officeart/2005/8/layout/process3"/>
    <dgm:cxn modelId="{DF5932E6-5C4E-44D8-B899-89FEFA0A9B00}" type="presOf" srcId="{EC30385C-94E2-463C-9938-AC727EF3A0BD}" destId="{9D677988-374B-4BBA-B73C-8BE59201B4AA}" srcOrd="0" destOrd="0" presId="urn:microsoft.com/office/officeart/2005/8/layout/process3"/>
    <dgm:cxn modelId="{94B0564A-DE09-4C07-B689-D9A12DF34F54}" type="presParOf" srcId="{FBC3A0BC-9D8F-4C7B-B285-510A780E04E4}" destId="{ED22D1AC-1FA4-4D39-85EB-648D2E2E4B05}" srcOrd="0" destOrd="0" presId="urn:microsoft.com/office/officeart/2005/8/layout/process3"/>
    <dgm:cxn modelId="{4F64EC7A-6814-421E-838C-1EAC05560749}" type="presParOf" srcId="{ED22D1AC-1FA4-4D39-85EB-648D2E2E4B05}" destId="{3712DD02-33A5-46B6-B0E6-E3B73C051486}" srcOrd="0" destOrd="0" presId="urn:microsoft.com/office/officeart/2005/8/layout/process3"/>
    <dgm:cxn modelId="{A1F71F7E-DBF0-45EA-B472-4F43E7CFC20C}" type="presParOf" srcId="{ED22D1AC-1FA4-4D39-85EB-648D2E2E4B05}" destId="{DB36A994-60A6-447D-8D30-19D2F536511E}" srcOrd="1" destOrd="0" presId="urn:microsoft.com/office/officeart/2005/8/layout/process3"/>
    <dgm:cxn modelId="{3FE33908-2FD1-48A3-9895-B4F0B72101C6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1#8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3900" u="none" dirty="0" smtClean="0">
              <a:latin typeface="標楷體" pitchFamily="65" charset="-120"/>
              <a:ea typeface="標楷體" pitchFamily="65" charset="-120"/>
            </a:rPr>
            <a:t>六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、戰後的台灣</a:t>
          </a:r>
          <a:endParaRPr lang="en-US" altLang="zh-TW" sz="3900" u="none" dirty="0" smtClean="0">
            <a:latin typeface="標楷體" pitchFamily="65" charset="-120"/>
            <a:ea typeface="標楷體" pitchFamily="65" charset="-120"/>
          </a:endParaRPr>
        </a:p>
        <a:p>
          <a:r>
            <a:rPr lang="en-US" sz="3900" u="none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dirty="0" smtClean="0">
              <a:latin typeface="標楷體" pitchFamily="65" charset="-120"/>
              <a:ea typeface="標楷體" pitchFamily="65" charset="-120"/>
            </a:rPr>
            <a:t>社會與文化的變遷</a:t>
          </a:r>
          <a:endParaRPr lang="zh-TW" sz="3900" u="none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喜馬拉雅山的鸚哥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A141DBAA-4546-48AD-9463-6A076EE2388E}" type="presOf" srcId="{51FB8555-540F-4EF7-8D46-8ABB018A3B6F}" destId="{FBC3A0BC-9D8F-4C7B-B285-510A780E04E4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B7EDAAB9-7087-4B0D-A773-66CB5AEB9CB4}" type="presOf" srcId="{C1C0BC68-A810-4B5F-92EF-C6470DBD2260}" destId="{3712DD02-33A5-46B6-B0E6-E3B73C051486}" srcOrd="0" destOrd="0" presId="urn:microsoft.com/office/officeart/2005/8/layout/process3"/>
    <dgm:cxn modelId="{F93C9B5E-83EA-4006-9F0D-49E00315E170}" type="presOf" srcId="{C1C0BC68-A810-4B5F-92EF-C6470DBD2260}" destId="{DB36A994-60A6-447D-8D30-19D2F536511E}" srcOrd="1" destOrd="0" presId="urn:microsoft.com/office/officeart/2005/8/layout/process3"/>
    <dgm:cxn modelId="{F28A4CB9-DF48-47A4-8B59-060D20B84C7F}" type="presOf" srcId="{EC30385C-94E2-463C-9938-AC727EF3A0BD}" destId="{9D677988-374B-4BBA-B73C-8BE59201B4AA}" srcOrd="0" destOrd="0" presId="urn:microsoft.com/office/officeart/2005/8/layout/process3"/>
    <dgm:cxn modelId="{3D54FFDA-17F7-4332-BAC1-039FA93E0006}" type="presParOf" srcId="{FBC3A0BC-9D8F-4C7B-B285-510A780E04E4}" destId="{ED22D1AC-1FA4-4D39-85EB-648D2E2E4B05}" srcOrd="0" destOrd="0" presId="urn:microsoft.com/office/officeart/2005/8/layout/process3"/>
    <dgm:cxn modelId="{F305ED56-7448-4125-8337-8860389FF933}" type="presParOf" srcId="{ED22D1AC-1FA4-4D39-85EB-648D2E2E4B05}" destId="{3712DD02-33A5-46B6-B0E6-E3B73C051486}" srcOrd="0" destOrd="0" presId="urn:microsoft.com/office/officeart/2005/8/layout/process3"/>
    <dgm:cxn modelId="{452992CE-8D65-4B1F-98F0-6D1A6A29D48D}" type="presParOf" srcId="{ED22D1AC-1FA4-4D39-85EB-648D2E2E4B05}" destId="{DB36A994-60A6-447D-8D30-19D2F536511E}" srcOrd="1" destOrd="0" presId="urn:microsoft.com/office/officeart/2005/8/layout/process3"/>
    <dgm:cxn modelId="{A1B76905-5952-4BBF-A345-618E14CDA5A1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史料與史學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歷史是什麼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770910-AB04-416C-AC03-6B41DBF76187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史料與史實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6A24F7F7-44C4-47D5-976D-5EBAA77646AC}" type="parTrans" cxnId="{F4B29FF6-1471-41BA-82A5-1362A652A3A2}">
      <dgm:prSet/>
      <dgm:spPr/>
    </dgm:pt>
    <dgm:pt modelId="{0EC92659-9983-46DE-90E4-D36A2AC795FF}" type="sibTrans" cxnId="{F4B29FF6-1471-41BA-82A5-1362A652A3A2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799612F2-D66E-4712-AE7C-8C228B825B71}" type="presOf" srcId="{05770910-AB04-416C-AC03-6B41DBF76187}" destId="{9D677988-374B-4BBA-B73C-8BE59201B4AA}" srcOrd="0" destOrd="1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93E80920-939C-496F-B221-6D1620635BD2}" type="presOf" srcId="{51FB8555-540F-4EF7-8D46-8ABB018A3B6F}" destId="{FBC3A0BC-9D8F-4C7B-B285-510A780E04E4}" srcOrd="0" destOrd="0" presId="urn:microsoft.com/office/officeart/2005/8/layout/process3"/>
    <dgm:cxn modelId="{B4B6B673-2647-4640-82C5-FEADA26B1596}" type="presOf" srcId="{EC30385C-94E2-463C-9938-AC727EF3A0BD}" destId="{9D677988-374B-4BBA-B73C-8BE59201B4AA}" srcOrd="0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94F97D43-8135-4088-AD6D-1D4427EFC945}" type="presOf" srcId="{C1C0BC68-A810-4B5F-92EF-C6470DBD2260}" destId="{3712DD02-33A5-46B6-B0E6-E3B73C051486}" srcOrd="0" destOrd="0" presId="urn:microsoft.com/office/officeart/2005/8/layout/process3"/>
    <dgm:cxn modelId="{745F3400-2DA1-4C5B-8A69-8FF6F3DF4D8E}" type="presOf" srcId="{C1C0BC68-A810-4B5F-92EF-C6470DBD2260}" destId="{DB36A994-60A6-447D-8D30-19D2F536511E}" srcOrd="1" destOrd="0" presId="urn:microsoft.com/office/officeart/2005/8/layout/process3"/>
    <dgm:cxn modelId="{F4B29FF6-1471-41BA-82A5-1362A652A3A2}" srcId="{C1C0BC68-A810-4B5F-92EF-C6470DBD2260}" destId="{05770910-AB04-416C-AC03-6B41DBF76187}" srcOrd="1" destOrd="0" parTransId="{6A24F7F7-44C4-47D5-976D-5EBAA77646AC}" sibTransId="{0EC92659-9983-46DE-90E4-D36A2AC795FF}"/>
    <dgm:cxn modelId="{97FE530E-EAFF-49FC-BCD6-2339F9225E16}" type="presParOf" srcId="{FBC3A0BC-9D8F-4C7B-B285-510A780E04E4}" destId="{ED22D1AC-1FA4-4D39-85EB-648D2E2E4B05}" srcOrd="0" destOrd="0" presId="urn:microsoft.com/office/officeart/2005/8/layout/process3"/>
    <dgm:cxn modelId="{77282D60-DC69-4167-9AA3-7FF9CBB9D4B9}" type="presParOf" srcId="{ED22D1AC-1FA4-4D39-85EB-648D2E2E4B05}" destId="{3712DD02-33A5-46B6-B0E6-E3B73C051486}" srcOrd="0" destOrd="0" presId="urn:microsoft.com/office/officeart/2005/8/layout/process3"/>
    <dgm:cxn modelId="{90A65B61-1A05-43C5-B708-A557B9B816E4}" type="presParOf" srcId="{ED22D1AC-1FA4-4D39-85EB-648D2E2E4B05}" destId="{DB36A994-60A6-447D-8D30-19D2F536511E}" srcOrd="1" destOrd="0" presId="urn:microsoft.com/office/officeart/2005/8/layout/process3"/>
    <dgm:cxn modelId="{6D0B0FF2-135E-48BF-A40D-E6E9BB60FDD2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歷史省思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歷史是什麼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9FED366A-2B7B-4D43-BE28-FFB596EC7338}" type="presOf" srcId="{51FB8555-540F-4EF7-8D46-8ABB018A3B6F}" destId="{FBC3A0BC-9D8F-4C7B-B285-510A780E04E4}" srcOrd="0" destOrd="0" presId="urn:microsoft.com/office/officeart/2005/8/layout/process3"/>
    <dgm:cxn modelId="{4D55C528-45CD-44D0-8F54-38784B93CC5F}" type="presOf" srcId="{C1C0BC68-A810-4B5F-92EF-C6470DBD2260}" destId="{DB36A994-60A6-447D-8D30-19D2F536511E}" srcOrd="1" destOrd="0" presId="urn:microsoft.com/office/officeart/2005/8/layout/process3"/>
    <dgm:cxn modelId="{A9199350-43C4-4CD4-85F5-756E9AD97329}" type="presOf" srcId="{C1C0BC68-A810-4B5F-92EF-C6470DBD2260}" destId="{3712DD02-33A5-46B6-B0E6-E3B73C051486}" srcOrd="0" destOrd="0" presId="urn:microsoft.com/office/officeart/2005/8/layout/process3"/>
    <dgm:cxn modelId="{78B2C58E-74F4-41A5-ACD2-B93E3265199A}" type="presOf" srcId="{EC30385C-94E2-463C-9938-AC727EF3A0BD}" destId="{9D677988-374B-4BBA-B73C-8BE59201B4AA}" srcOrd="0" destOrd="0" presId="urn:microsoft.com/office/officeart/2005/8/layout/process3"/>
    <dgm:cxn modelId="{5B219498-BE5F-4253-84A7-A2C2AB1FD6A2}" type="presParOf" srcId="{FBC3A0BC-9D8F-4C7B-B285-510A780E04E4}" destId="{ED22D1AC-1FA4-4D39-85EB-648D2E2E4B05}" srcOrd="0" destOrd="0" presId="urn:microsoft.com/office/officeart/2005/8/layout/process3"/>
    <dgm:cxn modelId="{78ACFBFE-529F-4379-B992-D8285536FAC4}" type="presParOf" srcId="{ED22D1AC-1FA4-4D39-85EB-648D2E2E4B05}" destId="{3712DD02-33A5-46B6-B0E6-E3B73C051486}" srcOrd="0" destOrd="0" presId="urn:microsoft.com/office/officeart/2005/8/layout/process3"/>
    <dgm:cxn modelId="{494DA1F0-2821-4378-8B0D-970BF9BE3146}" type="presParOf" srcId="{ED22D1AC-1FA4-4D39-85EB-648D2E2E4B05}" destId="{DB36A994-60A6-447D-8D30-19D2F536511E}" srcOrd="1" destOrd="0" presId="urn:microsoft.com/office/officeart/2005/8/layout/process3"/>
    <dgm:cxn modelId="{D74F4516-FB07-49B4-A1B9-7485BCD079F9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史料與史學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歷史與地理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ACB57F-0651-4916-B4DC-BC1EEEDF121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西元紀年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6E124735-EE2B-4953-82F9-1F608E20D611}" type="parTrans" cxnId="{67330F08-DBD7-4FCC-91A5-2CCE5EB6CB51}">
      <dgm:prSet/>
      <dgm:spPr/>
    </dgm:pt>
    <dgm:pt modelId="{D7B43E29-D5BC-4F8D-B657-3474A2C8F82B}" type="sibTrans" cxnId="{67330F08-DBD7-4FCC-91A5-2CCE5EB6CB51}">
      <dgm:prSet/>
      <dgm:spPr/>
    </dgm:pt>
    <dgm:pt modelId="{B7224D44-113A-42D3-9575-B8DD83DD0531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世紀大探索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F145651D-34F1-4AB7-BF19-EE45FABA9506}" type="parTrans" cxnId="{860ADDAA-2C94-42F9-9E83-50D95C6F1F7B}">
      <dgm:prSet/>
      <dgm:spPr/>
    </dgm:pt>
    <dgm:pt modelId="{DF6D79FA-5520-4685-BD05-9D68097B7254}" type="sibTrans" cxnId="{860ADDAA-2C94-42F9-9E83-50D95C6F1F7B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FEAAA41A-E456-4FF4-A72A-997DEC69602C}" type="presOf" srcId="{B7224D44-113A-42D3-9575-B8DD83DD0531}" destId="{9D677988-374B-4BBA-B73C-8BE59201B4AA}" srcOrd="0" destOrd="2" presId="urn:microsoft.com/office/officeart/2005/8/layout/process3"/>
    <dgm:cxn modelId="{50323F1D-9915-4B8D-B9F3-580D0BBBE54C}" type="presOf" srcId="{C1C0BC68-A810-4B5F-92EF-C6470DBD2260}" destId="{DB36A994-60A6-447D-8D30-19D2F536511E}" srcOrd="1" destOrd="0" presId="urn:microsoft.com/office/officeart/2005/8/layout/process3"/>
    <dgm:cxn modelId="{E31BEBED-F0A6-4146-A545-61218B2FE75F}" type="presOf" srcId="{EC30385C-94E2-463C-9938-AC727EF3A0BD}" destId="{9D677988-374B-4BBA-B73C-8BE59201B4AA}" srcOrd="0" destOrd="0" presId="urn:microsoft.com/office/officeart/2005/8/layout/process3"/>
    <dgm:cxn modelId="{B768933C-F3E8-466C-B4CC-8EBD915DDF51}" type="presOf" srcId="{89ACB57F-0651-4916-B4DC-BC1EEEDF1210}" destId="{9D677988-374B-4BBA-B73C-8BE59201B4AA}" srcOrd="0" destOrd="1" presId="urn:microsoft.com/office/officeart/2005/8/layout/process3"/>
    <dgm:cxn modelId="{13515252-7892-4FB5-8409-E6657389168A}" type="presOf" srcId="{C1C0BC68-A810-4B5F-92EF-C6470DBD2260}" destId="{3712DD02-33A5-46B6-B0E6-E3B73C051486}" srcOrd="0" destOrd="0" presId="urn:microsoft.com/office/officeart/2005/8/layout/process3"/>
    <dgm:cxn modelId="{67330F08-DBD7-4FCC-91A5-2CCE5EB6CB51}" srcId="{C1C0BC68-A810-4B5F-92EF-C6470DBD2260}" destId="{89ACB57F-0651-4916-B4DC-BC1EEEDF1210}" srcOrd="1" destOrd="0" parTransId="{6E124735-EE2B-4953-82F9-1F608E20D611}" sibTransId="{D7B43E29-D5BC-4F8D-B657-3474A2C8F82B}"/>
    <dgm:cxn modelId="{860ADDAA-2C94-42F9-9E83-50D95C6F1F7B}" srcId="{C1C0BC68-A810-4B5F-92EF-C6470DBD2260}" destId="{B7224D44-113A-42D3-9575-B8DD83DD0531}" srcOrd="2" destOrd="0" parTransId="{F145651D-34F1-4AB7-BF19-EE45FABA9506}" sibTransId="{DF6D79FA-5520-4685-BD05-9D68097B7254}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EDB5AC94-A6EF-4C70-95A8-11123326E4FF}" type="presOf" srcId="{51FB8555-540F-4EF7-8D46-8ABB018A3B6F}" destId="{FBC3A0BC-9D8F-4C7B-B285-510A780E04E4}" srcOrd="0" destOrd="0" presId="urn:microsoft.com/office/officeart/2005/8/layout/process3"/>
    <dgm:cxn modelId="{02054F46-7864-41F7-971D-9480ECF3C254}" type="presParOf" srcId="{FBC3A0BC-9D8F-4C7B-B285-510A780E04E4}" destId="{ED22D1AC-1FA4-4D39-85EB-648D2E2E4B05}" srcOrd="0" destOrd="0" presId="urn:microsoft.com/office/officeart/2005/8/layout/process3"/>
    <dgm:cxn modelId="{81FBB05A-303E-4155-8526-9ACEF5EB29C6}" type="presParOf" srcId="{ED22D1AC-1FA4-4D39-85EB-648D2E2E4B05}" destId="{3712DD02-33A5-46B6-B0E6-E3B73C051486}" srcOrd="0" destOrd="0" presId="urn:microsoft.com/office/officeart/2005/8/layout/process3"/>
    <dgm:cxn modelId="{245D3CE8-ECE1-447B-89A3-2FBDC18ED0CE}" type="presParOf" srcId="{ED22D1AC-1FA4-4D39-85EB-648D2E2E4B05}" destId="{DB36A994-60A6-447D-8D30-19D2F536511E}" srcOrd="1" destOrd="0" presId="urn:microsoft.com/office/officeart/2005/8/layout/process3"/>
    <dgm:cxn modelId="{F786C18B-C81E-46C2-BAF8-A06CE7C89B3A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一、台灣的先民   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史前文化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考古是什麼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E14D41-4F99-433B-AADB-1B50662D89D0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台灣的史前文化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28DAFE76-1BF7-4C23-AD1B-290BAEEB9949}" type="parTrans" cxnId="{C150494D-D2F7-4412-91F2-8047E3528AB8}">
      <dgm:prSet/>
      <dgm:spPr/>
    </dgm:pt>
    <dgm:pt modelId="{D809B307-9628-4EF3-99B6-5969DC51D1CB}" type="sibTrans" cxnId="{C150494D-D2F7-4412-91F2-8047E3528AB8}">
      <dgm:prSet/>
      <dgm:spPr/>
    </dgm:pt>
    <dgm:pt modelId="{88507066-C56E-4AF5-AED8-1092BAD10212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史前時代的分期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C47C08A7-C539-45F5-A0F4-669BC493174E}" type="parTrans" cxnId="{CFD388F7-576B-4613-BC78-A40BBAB5B06E}">
      <dgm:prSet/>
      <dgm:spPr/>
    </dgm:pt>
    <dgm:pt modelId="{D9E62ACF-540C-43AE-B088-4BB8B70995CD}" type="sibTrans" cxnId="{CFD388F7-576B-4613-BC78-A40BBAB5B06E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C150494D-D2F7-4412-91F2-8047E3528AB8}" srcId="{C1C0BC68-A810-4B5F-92EF-C6470DBD2260}" destId="{DFE14D41-4F99-433B-AADB-1B50662D89D0}" srcOrd="2" destOrd="0" parTransId="{28DAFE76-1BF7-4C23-AD1B-290BAEEB9949}" sibTransId="{D809B307-9628-4EF3-99B6-5969DC51D1CB}"/>
    <dgm:cxn modelId="{14898994-8B87-4450-B48D-5B8FA4C9C039}" type="presOf" srcId="{EC30385C-94E2-463C-9938-AC727EF3A0BD}" destId="{9D677988-374B-4BBA-B73C-8BE59201B4AA}" srcOrd="0" destOrd="0" presId="urn:microsoft.com/office/officeart/2005/8/layout/process3"/>
    <dgm:cxn modelId="{F9C0240A-CD4D-48F4-81BA-F167AE90E664}" type="presOf" srcId="{C1C0BC68-A810-4B5F-92EF-C6470DBD2260}" destId="{3712DD02-33A5-46B6-B0E6-E3B73C051486}" srcOrd="0" destOrd="0" presId="urn:microsoft.com/office/officeart/2005/8/layout/process3"/>
    <dgm:cxn modelId="{59287EB6-51DB-4E53-9455-230AB52B266E}" type="presOf" srcId="{51FB8555-540F-4EF7-8D46-8ABB018A3B6F}" destId="{FBC3A0BC-9D8F-4C7B-B285-510A780E04E4}" srcOrd="0" destOrd="0" presId="urn:microsoft.com/office/officeart/2005/8/layout/process3"/>
    <dgm:cxn modelId="{BC492AD5-50A4-463C-9907-9DFA8BC9905E}" type="presOf" srcId="{C1C0BC68-A810-4B5F-92EF-C6470DBD2260}" destId="{DB36A994-60A6-447D-8D30-19D2F536511E}" srcOrd="1" destOrd="0" presId="urn:microsoft.com/office/officeart/2005/8/layout/process3"/>
    <dgm:cxn modelId="{CFD388F7-576B-4613-BC78-A40BBAB5B06E}" srcId="{C1C0BC68-A810-4B5F-92EF-C6470DBD2260}" destId="{88507066-C56E-4AF5-AED8-1092BAD10212}" srcOrd="1" destOrd="0" parTransId="{C47C08A7-C539-45F5-A0F4-669BC493174E}" sibTransId="{D9E62ACF-540C-43AE-B088-4BB8B70995CD}"/>
    <dgm:cxn modelId="{6CA632E4-C1B1-4AA6-A4FE-556DBE4B138D}" type="presOf" srcId="{88507066-C56E-4AF5-AED8-1092BAD10212}" destId="{9D677988-374B-4BBA-B73C-8BE59201B4AA}" srcOrd="0" destOrd="1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B35150D8-4AFA-4EA7-B5E0-F7510818E6F6}" type="presOf" srcId="{DFE14D41-4F99-433B-AADB-1B50662D89D0}" destId="{9D677988-374B-4BBA-B73C-8BE59201B4AA}" srcOrd="0" destOrd="2" presId="urn:microsoft.com/office/officeart/2005/8/layout/process3"/>
    <dgm:cxn modelId="{42A2C058-4126-46D6-AA35-2F8979207CE0}" type="presParOf" srcId="{FBC3A0BC-9D8F-4C7B-B285-510A780E04E4}" destId="{ED22D1AC-1FA4-4D39-85EB-648D2E2E4B05}" srcOrd="0" destOrd="0" presId="urn:microsoft.com/office/officeart/2005/8/layout/process3"/>
    <dgm:cxn modelId="{5252B55D-1AF5-431E-939B-BFF4325DE8A8}" type="presParOf" srcId="{ED22D1AC-1FA4-4D39-85EB-648D2E2E4B05}" destId="{3712DD02-33A5-46B6-B0E6-E3B73C051486}" srcOrd="0" destOrd="0" presId="urn:microsoft.com/office/officeart/2005/8/layout/process3"/>
    <dgm:cxn modelId="{D831F396-A6ED-40F7-B54D-D9C7622203FB}" type="presParOf" srcId="{ED22D1AC-1FA4-4D39-85EB-648D2E2E4B05}" destId="{DB36A994-60A6-447D-8D30-19D2F536511E}" srcOrd="1" destOrd="0" presId="urn:microsoft.com/office/officeart/2005/8/layout/process3"/>
    <dgm:cxn modelId="{9DD92297-57BC-423A-ABC1-CE91D95D05BD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史前文化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b="0" dirty="0" smtClean="0">
              <a:latin typeface="標楷體" pitchFamily="65" charset="-120"/>
              <a:ea typeface="標楷體" pitchFamily="65" charset="-120"/>
            </a:rPr>
            <a:t>探溯淇武蘭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93E7DE-5022-4D1D-B85C-F38C37B8D30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發現十三行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F09E190D-10B9-42A7-A3F2-1416D7226E1E}" type="parTrans" cxnId="{64B12679-2662-4B56-A068-1D989F8991C8}">
      <dgm:prSet/>
      <dgm:spPr/>
    </dgm:pt>
    <dgm:pt modelId="{88CABD1B-DB22-480D-B059-2F003919ADC7}" type="sibTrans" cxnId="{64B12679-2662-4B56-A068-1D989F8991C8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7DF4A47D-5C19-46C2-9DDE-3F1455A2F8E2}" type="presOf" srcId="{EC30385C-94E2-463C-9938-AC727EF3A0BD}" destId="{9D677988-374B-4BBA-B73C-8BE59201B4AA}" srcOrd="0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9D48C95D-75FA-47FC-8891-B74A76F1E77E}" type="presOf" srcId="{C1C0BC68-A810-4B5F-92EF-C6470DBD2260}" destId="{3712DD02-33A5-46B6-B0E6-E3B73C051486}" srcOrd="0" destOrd="0" presId="urn:microsoft.com/office/officeart/2005/8/layout/process3"/>
    <dgm:cxn modelId="{949EDCE9-D44C-4DEB-81A1-10CBA1646577}" type="presOf" srcId="{51FB8555-540F-4EF7-8D46-8ABB018A3B6F}" destId="{FBC3A0BC-9D8F-4C7B-B285-510A780E04E4}" srcOrd="0" destOrd="0" presId="urn:microsoft.com/office/officeart/2005/8/layout/process3"/>
    <dgm:cxn modelId="{5EE2F32E-3A38-4567-9E82-82551FE8C454}" type="presOf" srcId="{C1C0BC68-A810-4B5F-92EF-C6470DBD2260}" destId="{DB36A994-60A6-447D-8D30-19D2F536511E}" srcOrd="1" destOrd="0" presId="urn:microsoft.com/office/officeart/2005/8/layout/process3"/>
    <dgm:cxn modelId="{DC4E1927-DBE0-4927-A8FC-61AB9441AB10}" type="presOf" srcId="{5A93E7DE-5022-4D1D-B85C-F38C37B8D30D}" destId="{9D677988-374B-4BBA-B73C-8BE59201B4AA}" srcOrd="0" destOrd="1" presId="urn:microsoft.com/office/officeart/2005/8/layout/process3"/>
    <dgm:cxn modelId="{64B12679-2662-4B56-A068-1D989F8991C8}" srcId="{C1C0BC68-A810-4B5F-92EF-C6470DBD2260}" destId="{5A93E7DE-5022-4D1D-B85C-F38C37B8D30D}" srcOrd="1" destOrd="0" parTransId="{F09E190D-10B9-42A7-A3F2-1416D7226E1E}" sibTransId="{88CABD1B-DB22-480D-B059-2F003919ADC7}"/>
    <dgm:cxn modelId="{D670CFBA-45C2-4899-828B-F3FBCCA29FA1}" type="presParOf" srcId="{FBC3A0BC-9D8F-4C7B-B285-510A780E04E4}" destId="{ED22D1AC-1FA4-4D39-85EB-648D2E2E4B05}" srcOrd="0" destOrd="0" presId="urn:microsoft.com/office/officeart/2005/8/layout/process3"/>
    <dgm:cxn modelId="{52EEDC67-6F8F-44C9-A53D-1612A924961D}" type="presParOf" srcId="{ED22D1AC-1FA4-4D39-85EB-648D2E2E4B05}" destId="{3712DD02-33A5-46B6-B0E6-E3B73C051486}" srcOrd="0" destOrd="0" presId="urn:microsoft.com/office/officeart/2005/8/layout/process3"/>
    <dgm:cxn modelId="{E461FE41-7A22-4EC1-9071-8C57D20B4258}" type="presParOf" srcId="{ED22D1AC-1FA4-4D39-85EB-648D2E2E4B05}" destId="{DB36A994-60A6-447D-8D30-19D2F536511E}" srcOrd="1" destOrd="0" presId="urn:microsoft.com/office/officeart/2005/8/layout/process3"/>
    <dgm:cxn modelId="{B7A90FFB-7B3E-4E3A-98B0-3E2CBBAED760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原住民文化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誰是原住民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E14D41-4F99-433B-AADB-1B50662D89D0}">
      <dgm:prSet phldrT="[文字]"/>
      <dgm:spPr/>
      <dgm:t>
        <a:bodyPr/>
        <a:lstStyle/>
        <a:p>
          <a:r>
            <a:rPr lang="en-US" altLang="zh-TW" b="0" dirty="0" smtClean="0">
              <a:latin typeface="標楷體" pitchFamily="65" charset="-120"/>
              <a:ea typeface="標楷體" pitchFamily="65" charset="-120"/>
            </a:rPr>
            <a:t>〈</a:t>
          </a:r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熟番歌</a:t>
          </a:r>
          <a:r>
            <a:rPr lang="en-US" altLang="zh-TW" b="0" dirty="0" smtClean="0">
              <a:latin typeface="標楷體" pitchFamily="65" charset="-120"/>
              <a:ea typeface="標楷體" pitchFamily="65" charset="-120"/>
            </a:rPr>
            <a:t>〉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28DAFE76-1BF7-4C23-AD1B-290BAEEB9949}" type="parTrans" cxnId="{C150494D-D2F7-4412-91F2-8047E3528AB8}">
      <dgm:prSet/>
      <dgm:spPr/>
    </dgm:pt>
    <dgm:pt modelId="{D809B307-9628-4EF3-99B6-5969DC51D1CB}" type="sibTrans" cxnId="{C150494D-D2F7-4412-91F2-8047E3528AB8}">
      <dgm:prSet/>
      <dgm:spPr/>
    </dgm:pt>
    <dgm:pt modelId="{6CC7D30F-FA0E-4F3C-AD43-FDC3A07A14CF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番社采風圖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DDC6864A-B815-40B6-8DAA-FC1EB9872348}" type="parTrans" cxnId="{BCBAD7E4-5BE6-4692-8089-6B309099DE95}">
      <dgm:prSet/>
      <dgm:spPr/>
    </dgm:pt>
    <dgm:pt modelId="{62786023-E66D-47B1-AD47-02F6CE10E2E9}" type="sibTrans" cxnId="{BCBAD7E4-5BE6-4692-8089-6B309099DE95}">
      <dgm:prSet/>
      <dgm:spPr/>
    </dgm:pt>
    <dgm:pt modelId="{303F657E-0589-4B93-9E08-8F1B00DEC587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誰是南島語族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AE656062-978F-4040-934E-189AEFEFD8F9}" type="parTrans" cxnId="{96D86A21-8E84-4A50-A30E-B24C8EA42E5A}">
      <dgm:prSet/>
      <dgm:spPr/>
    </dgm:pt>
    <dgm:pt modelId="{5DEF48B3-B3A7-40E2-9C6F-42A6A4C8A88E}" type="sibTrans" cxnId="{96D86A21-8E84-4A50-A30E-B24C8EA42E5A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96D86A21-8E84-4A50-A30E-B24C8EA42E5A}" srcId="{C1C0BC68-A810-4B5F-92EF-C6470DBD2260}" destId="{303F657E-0589-4B93-9E08-8F1B00DEC587}" srcOrd="3" destOrd="0" parTransId="{AE656062-978F-4040-934E-189AEFEFD8F9}" sibTransId="{5DEF48B3-B3A7-40E2-9C6F-42A6A4C8A88E}"/>
    <dgm:cxn modelId="{CA69C8DD-C7C6-4CB7-99E2-883BC8F4D9AD}" type="presOf" srcId="{DFE14D41-4F99-433B-AADB-1B50662D89D0}" destId="{9D677988-374B-4BBA-B73C-8BE59201B4AA}" srcOrd="0" destOrd="2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2A470986-7310-4763-B68B-5778642C1CCD}" type="presOf" srcId="{EC30385C-94E2-463C-9938-AC727EF3A0BD}" destId="{9D677988-374B-4BBA-B73C-8BE59201B4AA}" srcOrd="0" destOrd="0" presId="urn:microsoft.com/office/officeart/2005/8/layout/process3"/>
    <dgm:cxn modelId="{97C65302-FF58-4F21-99AF-900AA20FEA95}" type="presOf" srcId="{6CC7D30F-FA0E-4F3C-AD43-FDC3A07A14CF}" destId="{9D677988-374B-4BBA-B73C-8BE59201B4AA}" srcOrd="0" destOrd="1" presId="urn:microsoft.com/office/officeart/2005/8/layout/process3"/>
    <dgm:cxn modelId="{BCBAD7E4-5BE6-4692-8089-6B309099DE95}" srcId="{C1C0BC68-A810-4B5F-92EF-C6470DBD2260}" destId="{6CC7D30F-FA0E-4F3C-AD43-FDC3A07A14CF}" srcOrd="1" destOrd="0" parTransId="{DDC6864A-B815-40B6-8DAA-FC1EB9872348}" sibTransId="{62786023-E66D-47B1-AD47-02F6CE10E2E9}"/>
    <dgm:cxn modelId="{3EF6F099-D07D-450E-B8BB-D96B51AE69E8}" type="presOf" srcId="{303F657E-0589-4B93-9E08-8F1B00DEC587}" destId="{9D677988-374B-4BBA-B73C-8BE59201B4AA}" srcOrd="0" destOrd="3" presId="urn:microsoft.com/office/officeart/2005/8/layout/process3"/>
    <dgm:cxn modelId="{E2B3C4BD-F70B-482C-8010-241E29423E3A}" type="presOf" srcId="{51FB8555-540F-4EF7-8D46-8ABB018A3B6F}" destId="{FBC3A0BC-9D8F-4C7B-B285-510A780E04E4}" srcOrd="0" destOrd="0" presId="urn:microsoft.com/office/officeart/2005/8/layout/process3"/>
    <dgm:cxn modelId="{2250C177-7FD2-423C-8E4C-D07B504B511C}" type="presOf" srcId="{C1C0BC68-A810-4B5F-92EF-C6470DBD2260}" destId="{DB36A994-60A6-447D-8D30-19D2F536511E}" srcOrd="1" destOrd="0" presId="urn:microsoft.com/office/officeart/2005/8/layout/process3"/>
    <dgm:cxn modelId="{C150494D-D2F7-4412-91F2-8047E3528AB8}" srcId="{C1C0BC68-A810-4B5F-92EF-C6470DBD2260}" destId="{DFE14D41-4F99-433B-AADB-1B50662D89D0}" srcOrd="2" destOrd="0" parTransId="{28DAFE76-1BF7-4C23-AD1B-290BAEEB9949}" sibTransId="{D809B307-9628-4EF3-99B6-5969DC51D1CB}"/>
    <dgm:cxn modelId="{396FD7B5-068B-497A-9552-83187FDA30BC}" type="presOf" srcId="{C1C0BC68-A810-4B5F-92EF-C6470DBD2260}" destId="{3712DD02-33A5-46B6-B0E6-E3B73C051486}" srcOrd="0" destOrd="0" presId="urn:microsoft.com/office/officeart/2005/8/layout/process3"/>
    <dgm:cxn modelId="{E9F98BEB-F800-4C41-94A5-4BB5E5F4E02C}" type="presParOf" srcId="{FBC3A0BC-9D8F-4C7B-B285-510A780E04E4}" destId="{ED22D1AC-1FA4-4D39-85EB-648D2E2E4B05}" srcOrd="0" destOrd="0" presId="urn:microsoft.com/office/officeart/2005/8/layout/process3"/>
    <dgm:cxn modelId="{C25A89AF-A8A7-4AFF-808F-6B33D611CB9E}" type="presParOf" srcId="{ED22D1AC-1FA4-4D39-85EB-648D2E2E4B05}" destId="{3712DD02-33A5-46B6-B0E6-E3B73C051486}" srcOrd="0" destOrd="0" presId="urn:microsoft.com/office/officeart/2005/8/layout/process3"/>
    <dgm:cxn modelId="{B949093C-8632-46E1-8202-5AC3CF2470C0}" type="presParOf" srcId="{ED22D1AC-1FA4-4D39-85EB-648D2E2E4B05}" destId="{DB36A994-60A6-447D-8D30-19D2F536511E}" srcOrd="1" destOrd="0" presId="urn:microsoft.com/office/officeart/2005/8/layout/process3"/>
    <dgm:cxn modelId="{9F023160-0D99-4F1F-B049-968EF88BF267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原住民文化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B20DC5D-3266-43F0-8D07-3055964F4895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泰雅族的紋面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7ABAC321-346C-4F9C-8C39-A8BC30FE6E20}" type="sibTrans" cxnId="{9BECACCB-F18B-4C43-A333-DCBA93D7C36E}">
      <dgm:prSet/>
      <dgm:spPr/>
    </dgm:pt>
    <dgm:pt modelId="{B75306B1-3CEA-4F34-91EA-F2BA30EE9530}" type="parTrans" cxnId="{9BECACCB-F18B-4C43-A333-DCBA93D7C36E}">
      <dgm:prSet/>
      <dgm:spPr/>
    </dgm:pt>
    <dgm:pt modelId="{E9917C3C-E8BF-4432-9C64-62FB5FC9D3F2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除了台灣原住民十四族之外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3F1094F7-56F3-4796-88EC-C68739B7D357}" type="sibTrans" cxnId="{06894041-6821-42FF-A9A1-DAAB79E638DE}">
      <dgm:prSet/>
      <dgm:spPr/>
    </dgm:pt>
    <dgm:pt modelId="{78F7F210-BA1D-4951-A934-9FD4FEB4C1A0}" type="parTrans" cxnId="{06894041-6821-42FF-A9A1-DAAB79E638DE}">
      <dgm:prSet/>
      <dgm:spPr/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台灣原住民十四族的故事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7C618FE2-728A-419E-86E6-D4F9D0B337C4}" type="presOf" srcId="{C1C0BC68-A810-4B5F-92EF-C6470DBD2260}" destId="{DB36A994-60A6-447D-8D30-19D2F536511E}" srcOrd="1" destOrd="0" presId="urn:microsoft.com/office/officeart/2005/8/layout/process3"/>
    <dgm:cxn modelId="{520DF7EF-F741-47E0-BA38-27F577AF3089}" type="presOf" srcId="{EC30385C-94E2-463C-9938-AC727EF3A0BD}" destId="{9D677988-374B-4BBA-B73C-8BE59201B4AA}" srcOrd="0" destOrd="0" presId="urn:microsoft.com/office/officeart/2005/8/layout/process3"/>
    <dgm:cxn modelId="{06894041-6821-42FF-A9A1-DAAB79E638DE}" srcId="{C1C0BC68-A810-4B5F-92EF-C6470DBD2260}" destId="{E9917C3C-E8BF-4432-9C64-62FB5FC9D3F2}" srcOrd="1" destOrd="0" parTransId="{78F7F210-BA1D-4951-A934-9FD4FEB4C1A0}" sibTransId="{3F1094F7-56F3-4796-88EC-C68739B7D357}"/>
    <dgm:cxn modelId="{64F70F24-FE63-455B-852B-5D33054DD094}" type="presOf" srcId="{51FB8555-540F-4EF7-8D46-8ABB018A3B6F}" destId="{FBC3A0BC-9D8F-4C7B-B285-510A780E04E4}" srcOrd="0" destOrd="0" presId="urn:microsoft.com/office/officeart/2005/8/layout/process3"/>
    <dgm:cxn modelId="{BA756075-3066-4753-A421-368107815D4A}" type="presOf" srcId="{2B20DC5D-3266-43F0-8D07-3055964F4895}" destId="{9D677988-374B-4BBA-B73C-8BE59201B4AA}" srcOrd="0" destOrd="2" presId="urn:microsoft.com/office/officeart/2005/8/layout/process3"/>
    <dgm:cxn modelId="{3401817A-15EF-49A7-A771-FC33DAFB2DB4}" type="presOf" srcId="{C1C0BC68-A810-4B5F-92EF-C6470DBD2260}" destId="{3712DD02-33A5-46B6-B0E6-E3B73C051486}" srcOrd="0" destOrd="0" presId="urn:microsoft.com/office/officeart/2005/8/layout/process3"/>
    <dgm:cxn modelId="{9BECACCB-F18B-4C43-A333-DCBA93D7C36E}" srcId="{C1C0BC68-A810-4B5F-92EF-C6470DBD2260}" destId="{2B20DC5D-3266-43F0-8D07-3055964F4895}" srcOrd="2" destOrd="0" parTransId="{B75306B1-3CEA-4F34-91EA-F2BA30EE9530}" sibTransId="{7ABAC321-346C-4F9C-8C39-A8BC30FE6E20}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AE1349CC-F3BA-471B-B01B-527DC90DC758}" type="presOf" srcId="{E9917C3C-E8BF-4432-9C64-62FB5FC9D3F2}" destId="{9D677988-374B-4BBA-B73C-8BE59201B4AA}" srcOrd="0" destOrd="1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F21E3BE4-B627-4320-A4E5-BF57271BC52C}" type="presParOf" srcId="{FBC3A0BC-9D8F-4C7B-B285-510A780E04E4}" destId="{ED22D1AC-1FA4-4D39-85EB-648D2E2E4B05}" srcOrd="0" destOrd="0" presId="urn:microsoft.com/office/officeart/2005/8/layout/process3"/>
    <dgm:cxn modelId="{9292F6D0-243E-4698-BFD4-74D663BADE1C}" type="presParOf" srcId="{ED22D1AC-1FA4-4D39-85EB-648D2E2E4B05}" destId="{3712DD02-33A5-46B6-B0E6-E3B73C051486}" srcOrd="0" destOrd="0" presId="urn:microsoft.com/office/officeart/2005/8/layout/process3"/>
    <dgm:cxn modelId="{A2C74E1A-8402-49ED-A24C-BE31F4216080}" type="presParOf" srcId="{ED22D1AC-1FA4-4D39-85EB-648D2E2E4B05}" destId="{DB36A994-60A6-447D-8D30-19D2F536511E}" srcOrd="1" destOrd="0" presId="urn:microsoft.com/office/officeart/2005/8/layout/process3"/>
    <dgm:cxn modelId="{380A5BE7-EB26-402D-AE02-D1A419B58274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二、世界發現台灣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en-US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海上來的紅毛人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大航海時代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FC35CA49-6FFB-4F39-B3A7-873E502B5B2A}" type="presOf" srcId="{51FB8555-540F-4EF7-8D46-8ABB018A3B6F}" destId="{FBC3A0BC-9D8F-4C7B-B285-510A780E04E4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19AFC3B0-D175-4DAC-8FDC-741907971ED3}" type="presOf" srcId="{EC30385C-94E2-463C-9938-AC727EF3A0BD}" destId="{9D677988-374B-4BBA-B73C-8BE59201B4AA}" srcOrd="0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D6EC6807-A6ED-4371-B6AB-8F52766BD321}" type="presOf" srcId="{C1C0BC68-A810-4B5F-92EF-C6470DBD2260}" destId="{3712DD02-33A5-46B6-B0E6-E3B73C051486}" srcOrd="0" destOrd="0" presId="urn:microsoft.com/office/officeart/2005/8/layout/process3"/>
    <dgm:cxn modelId="{B94DEB15-0E77-4E29-822D-BF34BC960B3C}" type="presOf" srcId="{C1C0BC68-A810-4B5F-92EF-C6470DBD2260}" destId="{DB36A994-60A6-447D-8D30-19D2F536511E}" srcOrd="1" destOrd="0" presId="urn:microsoft.com/office/officeart/2005/8/layout/process3"/>
    <dgm:cxn modelId="{88B11B07-1C78-416E-BF09-4A21BA173C15}" type="presParOf" srcId="{FBC3A0BC-9D8F-4C7B-B285-510A780E04E4}" destId="{ED22D1AC-1FA4-4D39-85EB-648D2E2E4B05}" srcOrd="0" destOrd="0" presId="urn:microsoft.com/office/officeart/2005/8/layout/process3"/>
    <dgm:cxn modelId="{EC0538D6-6EAF-493E-99C0-F4BC0AA9469C}" type="presParOf" srcId="{ED22D1AC-1FA4-4D39-85EB-648D2E2E4B05}" destId="{3712DD02-33A5-46B6-B0E6-E3B73C051486}" srcOrd="0" destOrd="0" presId="urn:microsoft.com/office/officeart/2005/8/layout/process3"/>
    <dgm:cxn modelId="{6A9D7E2F-88E2-4CBA-9AE1-1B08045B8C53}" type="presParOf" srcId="{ED22D1AC-1FA4-4D39-85EB-648D2E2E4B05}" destId="{DB36A994-60A6-447D-8D30-19D2F536511E}" srcOrd="1" destOrd="0" presId="urn:microsoft.com/office/officeart/2005/8/layout/process3"/>
    <dgm:cxn modelId="{8518A707-FAD9-4FE8-86BC-C3379F74E26C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/>
        </a:p>
      </dgm:t>
    </dgm:pt>
    <dgm:pt modelId="{C1C0BC68-A810-4B5F-92EF-C6470DBD2260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二、世界發現台灣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</a:t>
          </a:r>
          <a:r>
            <a:rPr lang="en-US" altLang="en-US" dirty="0" smtClean="0"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鄭氏時代的經營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30385C-94E2-463C-9938-AC727EF3A0BD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台灣 荷蘭 鄭家軍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890544-352F-492E-B250-6E2CC9868B7F}">
      <dgm:prSet phldrT="[文字]"/>
      <dgm:spPr/>
      <dgm:t>
        <a:bodyPr/>
        <a:lstStyle/>
        <a:p>
          <a:r>
            <a:rPr lang="zh-TW" altLang="en-US" b="0" dirty="0" smtClean="0">
              <a:latin typeface="標楷體" pitchFamily="65" charset="-120"/>
              <a:ea typeface="標楷體" pitchFamily="65" charset="-120"/>
            </a:rPr>
            <a:t>鄭成功與施琅的故事</a:t>
          </a:r>
          <a:endParaRPr lang="zh-TW" b="0" dirty="0">
            <a:latin typeface="標楷體" pitchFamily="65" charset="-120"/>
            <a:ea typeface="標楷體" pitchFamily="65" charset="-120"/>
          </a:endParaRPr>
        </a:p>
      </dgm:t>
    </dgm:pt>
    <dgm:pt modelId="{EEEA2EC2-9673-476D-84AB-750CA415F272}" type="parTrans" cxnId="{850111FA-1C83-4AD8-8996-2A350538A846}">
      <dgm:prSet/>
      <dgm:spPr/>
    </dgm:pt>
    <dgm:pt modelId="{A7C06F98-6F60-4C1A-BEA8-202632B23682}" type="sibTrans" cxnId="{850111FA-1C83-4AD8-8996-2A350538A846}">
      <dgm:prSet/>
      <dgm:spPr/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ED22D1AC-1FA4-4D39-85EB-648D2E2E4B05}" type="pres">
      <dgm:prSet presAssocID="{C1C0BC68-A810-4B5F-92EF-C6470DBD2260}" presName="composite" presStyleCnt="0"/>
      <dgm:spPr/>
      <dgm:t>
        <a:bodyPr/>
        <a:lstStyle/>
        <a:p>
          <a:endParaRPr lang="zh-TW" altLang="en-US"/>
        </a:p>
      </dgm:t>
    </dgm:pt>
    <dgm:pt modelId="{3712DD02-33A5-46B6-B0E6-E3B73C051486}" type="pres">
      <dgm:prSet presAssocID="{C1C0BC68-A810-4B5F-92EF-C6470DBD22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DB36A994-60A6-447D-8D30-19D2F536511E}" type="pres">
      <dgm:prSet presAssocID="{C1C0BC68-A810-4B5F-92EF-C6470DBD2260}" presName="parSh" presStyleLbl="node1" presStyleIdx="0" presStyleCnt="1"/>
      <dgm:spPr/>
      <dgm:t>
        <a:bodyPr/>
        <a:lstStyle/>
        <a:p>
          <a:endParaRPr lang="zh-TW"/>
        </a:p>
      </dgm:t>
    </dgm:pt>
    <dgm:pt modelId="{9D677988-374B-4BBA-B73C-8BE59201B4AA}" type="pres">
      <dgm:prSet presAssocID="{C1C0BC68-A810-4B5F-92EF-C6470DBD226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850111FA-1C83-4AD8-8996-2A350538A846}" srcId="{C1C0BC68-A810-4B5F-92EF-C6470DBD2260}" destId="{89890544-352F-492E-B250-6E2CC9868B7F}" srcOrd="1" destOrd="0" parTransId="{EEEA2EC2-9673-476D-84AB-750CA415F272}" sibTransId="{A7C06F98-6F60-4C1A-BEA8-202632B23682}"/>
    <dgm:cxn modelId="{4968BE03-1F59-471F-A603-6FC74BD4D287}" type="presOf" srcId="{C1C0BC68-A810-4B5F-92EF-C6470DBD2260}" destId="{3712DD02-33A5-46B6-B0E6-E3B73C051486}" srcOrd="0" destOrd="0" presId="urn:microsoft.com/office/officeart/2005/8/layout/process3"/>
    <dgm:cxn modelId="{D8826759-C58F-4EEB-8AB1-9C8201138A98}" type="presOf" srcId="{C1C0BC68-A810-4B5F-92EF-C6470DBD2260}" destId="{DB36A994-60A6-447D-8D30-19D2F536511E}" srcOrd="1" destOrd="0" presId="urn:microsoft.com/office/officeart/2005/8/layout/process3"/>
    <dgm:cxn modelId="{5A7CC4D2-090A-46E7-A812-551EB9F7E046}" type="presOf" srcId="{89890544-352F-492E-B250-6E2CC9868B7F}" destId="{9D677988-374B-4BBA-B73C-8BE59201B4AA}" srcOrd="0" destOrd="1" presId="urn:microsoft.com/office/officeart/2005/8/layout/process3"/>
    <dgm:cxn modelId="{F34FB916-1C9C-47B9-A1BC-0F76142FF54C}" type="presOf" srcId="{EC30385C-94E2-463C-9938-AC727EF3A0BD}" destId="{9D677988-374B-4BBA-B73C-8BE59201B4AA}" srcOrd="0" destOrd="0" presId="urn:microsoft.com/office/officeart/2005/8/layout/process3"/>
    <dgm:cxn modelId="{679C001F-E4AC-400D-9440-DC63EF0CDFBD}" type="presOf" srcId="{51FB8555-540F-4EF7-8D46-8ABB018A3B6F}" destId="{FBC3A0BC-9D8F-4C7B-B285-510A780E04E4}" srcOrd="0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CE167AEC-0E60-473C-A80D-E07715B8E6CC}" type="presParOf" srcId="{FBC3A0BC-9D8F-4C7B-B285-510A780E04E4}" destId="{ED22D1AC-1FA4-4D39-85EB-648D2E2E4B05}" srcOrd="0" destOrd="0" presId="urn:microsoft.com/office/officeart/2005/8/layout/process3"/>
    <dgm:cxn modelId="{9E9AD881-DC60-4CF9-AFB7-219DFA5715D6}" type="presParOf" srcId="{ED22D1AC-1FA4-4D39-85EB-648D2E2E4B05}" destId="{3712DD02-33A5-46B6-B0E6-E3B73C051486}" srcOrd="0" destOrd="0" presId="urn:microsoft.com/office/officeart/2005/8/layout/process3"/>
    <dgm:cxn modelId="{7830EF36-B4D5-4350-BE2E-4A07E8594695}" type="presParOf" srcId="{ED22D1AC-1FA4-4D39-85EB-648D2E2E4B05}" destId="{DB36A994-60A6-447D-8D30-19D2F536511E}" srcOrd="1" destOrd="0" presId="urn:microsoft.com/office/officeart/2005/8/layout/process3"/>
    <dgm:cxn modelId="{3D1C91D7-316A-4CFE-AA72-B7823CDB7238}" type="presParOf" srcId="{ED22D1AC-1FA4-4D39-85EB-648D2E2E4B05}" destId="{9D677988-374B-4BBA-B73C-8BE59201B4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8E76E-E2B8-4CE8-A90D-123C059891B5}">
      <dsp:nvSpPr>
        <dsp:cNvPr id="0" name=""/>
        <dsp:cNvSpPr/>
      </dsp:nvSpPr>
      <dsp:spPr>
        <a:xfrm>
          <a:off x="3024403" y="830200"/>
          <a:ext cx="63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500" kern="1200"/>
        </a:p>
      </dsp:txBody>
      <dsp:txXfrm>
        <a:off x="3327438" y="872569"/>
        <a:ext cx="33509" cy="6701"/>
      </dsp:txXfrm>
    </dsp:sp>
    <dsp:sp modelId="{A485BFC9-932C-494E-8AAA-559F76FC96AD}">
      <dsp:nvSpPr>
        <dsp:cNvPr id="0" name=""/>
        <dsp:cNvSpPr/>
      </dsp:nvSpPr>
      <dsp:spPr>
        <a:xfrm>
          <a:off x="112376" y="1772"/>
          <a:ext cx="2913827" cy="1748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編年式</a:t>
          </a:r>
          <a:endParaRPr lang="en-US" altLang="zh-TW" sz="3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的思考</a:t>
          </a:r>
          <a:endParaRPr lang="zh-TW" sz="3400" kern="1200" dirty="0">
            <a:latin typeface="標楷體" pitchFamily="65" charset="-120"/>
            <a:ea typeface="標楷體" pitchFamily="65" charset="-120"/>
          </a:endParaRPr>
        </a:p>
      </dsp:txBody>
      <dsp:txXfrm>
        <a:off x="112376" y="1772"/>
        <a:ext cx="2913827" cy="1748296"/>
      </dsp:txXfrm>
    </dsp:sp>
    <dsp:sp modelId="{AF4CE5BF-C3F3-4DD4-934A-4371973F12B7}">
      <dsp:nvSpPr>
        <dsp:cNvPr id="0" name=""/>
        <dsp:cNvSpPr/>
      </dsp:nvSpPr>
      <dsp:spPr>
        <a:xfrm>
          <a:off x="6608410" y="830200"/>
          <a:ext cx="63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500" kern="1200"/>
        </a:p>
      </dsp:txBody>
      <dsp:txXfrm>
        <a:off x="6911446" y="872569"/>
        <a:ext cx="33509" cy="6701"/>
      </dsp:txXfrm>
    </dsp:sp>
    <dsp:sp modelId="{E6302B35-1421-4ED8-85FC-7DB9CCC24733}">
      <dsp:nvSpPr>
        <dsp:cNvPr id="0" name=""/>
        <dsp:cNvSpPr/>
      </dsp:nvSpPr>
      <dsp:spPr>
        <a:xfrm>
          <a:off x="3696383" y="1772"/>
          <a:ext cx="2913827" cy="1748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歷史性理解</a:t>
          </a:r>
          <a:endParaRPr lang="zh-TW" sz="3400" kern="1200" dirty="0">
            <a:latin typeface="標楷體" pitchFamily="65" charset="-120"/>
            <a:ea typeface="標楷體" pitchFamily="65" charset="-120"/>
          </a:endParaRPr>
        </a:p>
      </dsp:txBody>
      <dsp:txXfrm>
        <a:off x="3696383" y="1772"/>
        <a:ext cx="2913827" cy="1748296"/>
      </dsp:txXfrm>
    </dsp:sp>
    <dsp:sp modelId="{7F47DC49-8310-4801-86B6-A98D6DEB718F}">
      <dsp:nvSpPr>
        <dsp:cNvPr id="0" name=""/>
        <dsp:cNvSpPr/>
      </dsp:nvSpPr>
      <dsp:spPr>
        <a:xfrm>
          <a:off x="1569289" y="1748268"/>
          <a:ext cx="7168014" cy="639580"/>
        </a:xfrm>
        <a:custGeom>
          <a:avLst/>
          <a:gdLst/>
          <a:ahLst/>
          <a:cxnLst/>
          <a:rect l="0" t="0" r="0" b="0"/>
          <a:pathLst>
            <a:path>
              <a:moveTo>
                <a:pt x="7168014" y="0"/>
              </a:moveTo>
              <a:lnTo>
                <a:pt x="7168014" y="336890"/>
              </a:lnTo>
              <a:lnTo>
                <a:pt x="0" y="336890"/>
              </a:lnTo>
              <a:lnTo>
                <a:pt x="0" y="6395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500" kern="1200"/>
        </a:p>
      </dsp:txBody>
      <dsp:txXfrm>
        <a:off x="4973315" y="2064707"/>
        <a:ext cx="359963" cy="6701"/>
      </dsp:txXfrm>
    </dsp:sp>
    <dsp:sp modelId="{EB0EBCE5-D366-475F-B050-E8E82518688F}">
      <dsp:nvSpPr>
        <dsp:cNvPr id="0" name=""/>
        <dsp:cNvSpPr/>
      </dsp:nvSpPr>
      <dsp:spPr>
        <a:xfrm>
          <a:off x="7280390" y="1772"/>
          <a:ext cx="2913827" cy="1748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歷史的</a:t>
          </a:r>
          <a:endParaRPr lang="en-US" altLang="zh-TW" sz="3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511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分析及解釋</a:t>
          </a:r>
          <a:endParaRPr lang="zh-TW" sz="3400" kern="1200" dirty="0">
            <a:latin typeface="標楷體" pitchFamily="65" charset="-120"/>
            <a:ea typeface="標楷體" pitchFamily="65" charset="-120"/>
          </a:endParaRPr>
        </a:p>
      </dsp:txBody>
      <dsp:txXfrm>
        <a:off x="7280390" y="1772"/>
        <a:ext cx="2913827" cy="1748296"/>
      </dsp:txXfrm>
    </dsp:sp>
    <dsp:sp modelId="{DCB11572-05EA-4300-BCA0-94AE46851622}">
      <dsp:nvSpPr>
        <dsp:cNvPr id="0" name=""/>
        <dsp:cNvSpPr/>
      </dsp:nvSpPr>
      <dsp:spPr>
        <a:xfrm>
          <a:off x="3024403" y="3248676"/>
          <a:ext cx="63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327438" y="3291045"/>
        <a:ext cx="33509" cy="6701"/>
      </dsp:txXfrm>
    </dsp:sp>
    <dsp:sp modelId="{5B17718B-DF02-4B19-830E-D892DAC6774F}">
      <dsp:nvSpPr>
        <dsp:cNvPr id="0" name=""/>
        <dsp:cNvSpPr/>
      </dsp:nvSpPr>
      <dsp:spPr>
        <a:xfrm>
          <a:off x="112376" y="2420248"/>
          <a:ext cx="2913827" cy="1748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歷史的</a:t>
          </a:r>
          <a:endParaRPr lang="en-US" altLang="zh-TW" sz="3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511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研究能力</a:t>
          </a:r>
        </a:p>
      </dsp:txBody>
      <dsp:txXfrm>
        <a:off x="112376" y="2420248"/>
        <a:ext cx="2913827" cy="1748296"/>
      </dsp:txXfrm>
    </dsp:sp>
    <dsp:sp modelId="{3AC871DD-300A-46FF-822A-C2C1FAEF8F57}">
      <dsp:nvSpPr>
        <dsp:cNvPr id="0" name=""/>
        <dsp:cNvSpPr/>
      </dsp:nvSpPr>
      <dsp:spPr>
        <a:xfrm>
          <a:off x="3696383" y="2420248"/>
          <a:ext cx="2913827" cy="1748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歷史議題的</a:t>
          </a:r>
          <a:endParaRPr lang="en-US" altLang="zh-TW" sz="3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itchFamily="65" charset="-120"/>
              <a:ea typeface="標楷體" pitchFamily="65" charset="-120"/>
            </a:rPr>
            <a:t>分析與決定</a:t>
          </a:r>
        </a:p>
      </dsp:txBody>
      <dsp:txXfrm>
        <a:off x="3696383" y="2420248"/>
        <a:ext cx="2913827" cy="17482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16214"/>
          <a:ext cx="7581614" cy="25843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u="none" kern="1200" dirty="0" smtClean="0">
              <a:latin typeface="標楷體" pitchFamily="65" charset="-120"/>
              <a:ea typeface="標楷體" pitchFamily="65" charset="-120"/>
            </a:rPr>
            <a:t>三、</a:t>
          </a:r>
          <a:r>
            <a:rPr lang="zh-TW" sz="3600" u="none" kern="1200" dirty="0" smtClean="0">
              <a:latin typeface="標楷體" pitchFamily="65" charset="-120"/>
              <a:ea typeface="標楷體" pitchFamily="65" charset="-120"/>
            </a:rPr>
            <a:t>唐山來的拓荒客</a:t>
          </a:r>
          <a:endParaRPr lang="en-US" altLang="zh-TW" sz="36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u="none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600" u="none" kern="1200" dirty="0" smtClean="0">
              <a:latin typeface="標楷體" pitchFamily="65" charset="-120"/>
              <a:ea typeface="標楷體" pitchFamily="65" charset="-120"/>
            </a:rPr>
            <a:t>清代前期的統治與開發</a:t>
          </a:r>
          <a:endParaRPr lang="zh-TW" sz="36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16214"/>
        <a:ext cx="7581614" cy="1722871"/>
      </dsp:txXfrm>
    </dsp:sp>
    <dsp:sp modelId="{9D677988-374B-4BBA-B73C-8BE59201B4AA}">
      <dsp:nvSpPr>
        <dsp:cNvPr id="0" name=""/>
        <dsp:cNvSpPr/>
      </dsp:nvSpPr>
      <dsp:spPr>
        <a:xfrm>
          <a:off x="1552860" y="1739085"/>
          <a:ext cx="7581614" cy="2397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b="0" kern="1200" dirty="0" smtClean="0">
              <a:latin typeface="標楷體" pitchFamily="65" charset="-120"/>
              <a:ea typeface="標楷體" pitchFamily="65" charset="-120"/>
            </a:rPr>
            <a:t>古早的故事─漢人的移墾、漢「番」關係</a:t>
          </a:r>
          <a:endParaRPr lang="zh-TW" sz="36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b="0" kern="1200" dirty="0" smtClean="0">
              <a:latin typeface="標楷體" pitchFamily="65" charset="-120"/>
              <a:ea typeface="標楷體" pitchFamily="65" charset="-120"/>
            </a:rPr>
            <a:t>分類械鬥</a:t>
          </a:r>
          <a:endParaRPr lang="zh-TW" sz="36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23083" y="1809308"/>
        <a:ext cx="7441168" cy="22571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u="none" kern="1200" dirty="0" smtClean="0">
              <a:latin typeface="標楷體" pitchFamily="65" charset="-120"/>
              <a:ea typeface="標楷體" pitchFamily="65" charset="-120"/>
            </a:rPr>
            <a:t>三、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唐山來的拓荒客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清代前期的社會與文化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渡台悲歌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u="none" kern="1200" dirty="0" smtClean="0">
              <a:latin typeface="標楷體" pitchFamily="65" charset="-120"/>
              <a:ea typeface="標楷體" pitchFamily="65" charset="-120"/>
            </a:rPr>
            <a:t>四、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台灣現代化的起步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清末的開港通商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台灣百年人物誌</a:t>
          </a:r>
          <a:r>
            <a:rPr lang="en-US" sz="3900" b="0" kern="1200" dirty="0" smtClean="0">
              <a:latin typeface="標楷體" pitchFamily="65" charset="-120"/>
              <a:ea typeface="標楷體" pitchFamily="65" charset="-120"/>
            </a:rPr>
            <a:t>─</a:t>
          </a: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馬偕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u="none" kern="1200" dirty="0" smtClean="0">
              <a:latin typeface="標楷體" pitchFamily="65" charset="-120"/>
              <a:ea typeface="標楷體" pitchFamily="65" charset="-120"/>
            </a:rPr>
            <a:t>四、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台灣現代化的起步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清末的建設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牡丹社事件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台灣的巡撫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日治時代的殖民統治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武裝抗日活動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辜顯榮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7543"/>
          <a:ext cx="7581614" cy="272011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日治時代的殖民統治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7543"/>
        <a:ext cx="7581614" cy="1813412"/>
      </dsp:txXfrm>
    </dsp:sp>
    <dsp:sp modelId="{9D677988-374B-4BBA-B73C-8BE59201B4AA}">
      <dsp:nvSpPr>
        <dsp:cNvPr id="0" name=""/>
        <dsp:cNvSpPr/>
      </dsp:nvSpPr>
      <dsp:spPr>
        <a:xfrm>
          <a:off x="1552860" y="1850956"/>
          <a:ext cx="7581614" cy="226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400" b="0" kern="1200" dirty="0" smtClean="0">
              <a:latin typeface="標楷體" pitchFamily="65" charset="-120"/>
              <a:ea typeface="標楷體" pitchFamily="65" charset="-120"/>
            </a:rPr>
            <a:t>阿罩霧三少爺與台灣議會設置請願運動</a:t>
          </a:r>
          <a:endParaRPr lang="zh-TW" sz="34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400" b="0" kern="1200" dirty="0" smtClean="0">
              <a:latin typeface="標楷體" pitchFamily="65" charset="-120"/>
              <a:ea typeface="標楷體" pitchFamily="65" charset="-120"/>
            </a:rPr>
            <a:t>台灣百年人物誌－蔣渭水</a:t>
          </a:r>
          <a:endParaRPr lang="zh-TW" sz="34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9182" y="1917278"/>
        <a:ext cx="7448970" cy="21317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71428"/>
          <a:ext cx="7581614" cy="2731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日治時代的經濟發展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71428"/>
        <a:ext cx="7581614" cy="1821242"/>
      </dsp:txXfrm>
    </dsp:sp>
    <dsp:sp modelId="{9D677988-374B-4BBA-B73C-8BE59201B4AA}">
      <dsp:nvSpPr>
        <dsp:cNvPr id="0" name=""/>
        <dsp:cNvSpPr/>
      </dsp:nvSpPr>
      <dsp:spPr>
        <a:xfrm>
          <a:off x="1552860" y="1892671"/>
          <a:ext cx="7581614" cy="218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800" b="0" kern="1200" dirty="0" smtClean="0">
              <a:latin typeface="標楷體" pitchFamily="65" charset="-120"/>
              <a:ea typeface="標楷體" pitchFamily="65" charset="-120"/>
            </a:rPr>
            <a:t>甘蔗悲歌－二林事件</a:t>
          </a:r>
          <a:endParaRPr lang="zh-TW" sz="38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800" b="0" kern="1200" dirty="0" smtClean="0">
              <a:latin typeface="標楷體" pitchFamily="65" charset="-120"/>
              <a:ea typeface="標楷體" pitchFamily="65" charset="-120"/>
            </a:rPr>
            <a:t>嘉南平原水利之父－八田與一</a:t>
          </a:r>
          <a:endParaRPr lang="zh-TW" sz="38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6968" y="1956779"/>
        <a:ext cx="7453398" cy="206058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五、東瀛來的統治者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3.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日治時代的社會變遷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日本的功與過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u="none" kern="1200" dirty="0" smtClean="0">
              <a:latin typeface="標楷體" pitchFamily="65" charset="-120"/>
              <a:ea typeface="標楷體" pitchFamily="65" charset="-120"/>
            </a:rPr>
            <a:t>六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、戰後的台灣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政治與經濟的發展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kern="1200" dirty="0" smtClean="0">
              <a:latin typeface="標楷體" pitchFamily="65" charset="-120"/>
              <a:ea typeface="標楷體" pitchFamily="65" charset="-120"/>
            </a:rPr>
            <a:t>台灣歌謠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u="none" kern="1200" dirty="0" smtClean="0">
              <a:latin typeface="標楷體" pitchFamily="65" charset="-120"/>
              <a:ea typeface="標楷體" pitchFamily="65" charset="-120"/>
            </a:rPr>
            <a:t>六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、戰後的台灣</a:t>
          </a:r>
          <a:endParaRPr lang="en-US" altLang="zh-TW" sz="3900" u="none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u="none" kern="1200" dirty="0" smtClean="0">
              <a:latin typeface="標楷體" pitchFamily="65" charset="-120"/>
              <a:ea typeface="標楷體" pitchFamily="65" charset="-120"/>
            </a:rPr>
            <a:t>2.</a:t>
          </a:r>
          <a:r>
            <a:rPr lang="zh-TW" sz="3900" u="none" kern="1200" dirty="0" smtClean="0">
              <a:latin typeface="標楷體" pitchFamily="65" charset="-120"/>
              <a:ea typeface="標楷體" pitchFamily="65" charset="-120"/>
            </a:rPr>
            <a:t>社會與文化的變遷</a:t>
          </a:r>
          <a:endParaRPr lang="zh-TW" sz="3900" u="none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喜馬拉雅山的鸚哥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2849"/>
          <a:ext cx="7581614" cy="2073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標楷體" pitchFamily="65" charset="-120"/>
              <a:ea typeface="標楷體" pitchFamily="65" charset="-120"/>
            </a:rPr>
            <a:t>史料與史學</a:t>
          </a:r>
          <a:endParaRPr lang="zh-TW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849"/>
        <a:ext cx="7581614" cy="1382400"/>
      </dsp:txXfrm>
    </dsp:sp>
    <dsp:sp modelId="{9D677988-374B-4BBA-B73C-8BE59201B4AA}">
      <dsp:nvSpPr>
        <dsp:cNvPr id="0" name=""/>
        <dsp:cNvSpPr/>
      </dsp:nvSpPr>
      <dsp:spPr>
        <a:xfrm>
          <a:off x="1552860" y="1385249"/>
          <a:ext cx="7581614" cy="276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800" kern="1200" dirty="0" smtClean="0">
              <a:latin typeface="標楷體" pitchFamily="65" charset="-120"/>
              <a:ea typeface="標楷體" pitchFamily="65" charset="-120"/>
            </a:rPr>
            <a:t>歷史是什麼</a:t>
          </a:r>
          <a:endParaRPr lang="zh-TW" sz="48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800" kern="1200" dirty="0" smtClean="0">
              <a:latin typeface="標楷體" pitchFamily="65" charset="-120"/>
              <a:ea typeface="標楷體" pitchFamily="65" charset="-120"/>
            </a:rPr>
            <a:t>史料與史實</a:t>
          </a:r>
          <a:endParaRPr lang="zh-TW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633838" y="1466227"/>
        <a:ext cx="7419658" cy="26028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2849"/>
          <a:ext cx="7581614" cy="207359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標楷體" pitchFamily="65" charset="-120"/>
              <a:ea typeface="標楷體" pitchFamily="65" charset="-120"/>
            </a:rPr>
            <a:t>歷史省思</a:t>
          </a:r>
          <a:endParaRPr lang="zh-TW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849"/>
        <a:ext cx="7581614" cy="1382400"/>
      </dsp:txXfrm>
    </dsp:sp>
    <dsp:sp modelId="{9D677988-374B-4BBA-B73C-8BE59201B4AA}">
      <dsp:nvSpPr>
        <dsp:cNvPr id="0" name=""/>
        <dsp:cNvSpPr/>
      </dsp:nvSpPr>
      <dsp:spPr>
        <a:xfrm>
          <a:off x="1552860" y="1385249"/>
          <a:ext cx="7581614" cy="276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800" kern="1200" dirty="0" smtClean="0">
              <a:latin typeface="標楷體" pitchFamily="65" charset="-120"/>
              <a:ea typeface="標楷體" pitchFamily="65" charset="-120"/>
            </a:rPr>
            <a:t>歷史是什麼</a:t>
          </a:r>
          <a:endParaRPr lang="zh-TW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633838" y="1466227"/>
        <a:ext cx="7419658" cy="260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5249"/>
          <a:ext cx="7581614" cy="1814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史料與史學</a:t>
          </a:r>
          <a:endParaRPr lang="zh-TW" sz="42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5249"/>
        <a:ext cx="7581614" cy="1209600"/>
      </dsp:txXfrm>
    </dsp:sp>
    <dsp:sp modelId="{9D677988-374B-4BBA-B73C-8BE59201B4AA}">
      <dsp:nvSpPr>
        <dsp:cNvPr id="0" name=""/>
        <dsp:cNvSpPr/>
      </dsp:nvSpPr>
      <dsp:spPr>
        <a:xfrm>
          <a:off x="1552860" y="1244850"/>
          <a:ext cx="7581614" cy="287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歷史與地理</a:t>
          </a:r>
          <a:endParaRPr lang="zh-TW" sz="42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西元紀年</a:t>
          </a:r>
          <a:endParaRPr lang="zh-TW" sz="420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世紀大探索</a:t>
          </a:r>
          <a:endParaRPr lang="zh-TW" sz="4200" kern="1200" dirty="0">
            <a:latin typeface="標楷體" pitchFamily="65" charset="-120"/>
            <a:ea typeface="標楷體" pitchFamily="65" charset="-120"/>
          </a:endParaRPr>
        </a:p>
      </dsp:txBody>
      <dsp:txXfrm>
        <a:off x="1637001" y="1328991"/>
        <a:ext cx="7413332" cy="2704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59099"/>
          <a:ext cx="7581614" cy="24610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標楷體" pitchFamily="65" charset="-120"/>
              <a:ea typeface="標楷體" pitchFamily="65" charset="-120"/>
            </a:rPr>
            <a:t>一、台灣的先民   </a:t>
          </a:r>
          <a:endParaRPr lang="en-US" altLang="zh-TW" sz="35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3500" kern="1200" dirty="0" smtClean="0">
              <a:latin typeface="標楷體" pitchFamily="65" charset="-120"/>
              <a:ea typeface="標楷體" pitchFamily="65" charset="-120"/>
            </a:rPr>
            <a:t>史前文化</a:t>
          </a:r>
          <a:endParaRPr lang="zh-TW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59099"/>
        <a:ext cx="7581614" cy="1640701"/>
      </dsp:txXfrm>
    </dsp:sp>
    <dsp:sp modelId="{9D677988-374B-4BBA-B73C-8BE59201B4AA}">
      <dsp:nvSpPr>
        <dsp:cNvPr id="0" name=""/>
        <dsp:cNvSpPr/>
      </dsp:nvSpPr>
      <dsp:spPr>
        <a:xfrm>
          <a:off x="1552860" y="1699800"/>
          <a:ext cx="7581614" cy="239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考古是什麼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史前時代的分期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台灣的史前文化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22978" y="1769918"/>
        <a:ext cx="7441378" cy="2253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sz="39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史前文化</a:t>
          </a:r>
          <a:endParaRPr lang="zh-TW" sz="39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900" b="0" kern="1200" dirty="0" smtClean="0">
              <a:latin typeface="標楷體" pitchFamily="65" charset="-120"/>
              <a:ea typeface="標楷體" pitchFamily="65" charset="-120"/>
            </a:rPr>
            <a:t>探溯淇武蘭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900" b="0" kern="1200" dirty="0" smtClean="0">
              <a:latin typeface="標楷體" pitchFamily="65" charset="-120"/>
              <a:ea typeface="標楷體" pitchFamily="65" charset="-120"/>
            </a:rPr>
            <a:t>發現十三行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77369"/>
          <a:ext cx="7581614" cy="21092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sz="3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原住民文化</a:t>
          </a:r>
          <a:endParaRPr lang="zh-TW" sz="3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77369"/>
        <a:ext cx="7581614" cy="1406161"/>
      </dsp:txXfrm>
    </dsp:sp>
    <dsp:sp modelId="{9D677988-374B-4BBA-B73C-8BE59201B4AA}">
      <dsp:nvSpPr>
        <dsp:cNvPr id="0" name=""/>
        <dsp:cNvSpPr/>
      </dsp:nvSpPr>
      <dsp:spPr>
        <a:xfrm>
          <a:off x="1552860" y="1483530"/>
          <a:ext cx="7581614" cy="259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b="0" kern="1200" dirty="0" smtClean="0">
              <a:latin typeface="標楷體" pitchFamily="65" charset="-120"/>
              <a:ea typeface="標楷體" pitchFamily="65" charset="-120"/>
            </a:rPr>
            <a:t>誰是原住民</a:t>
          </a:r>
          <a:endParaRPr lang="zh-TW" sz="30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番社采風圖</a:t>
          </a:r>
          <a:endParaRPr lang="zh-TW" sz="30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000" b="0" kern="1200" dirty="0" smtClean="0">
              <a:latin typeface="標楷體" pitchFamily="65" charset="-120"/>
              <a:ea typeface="標楷體" pitchFamily="65" charset="-120"/>
            </a:rPr>
            <a:t>〈</a:t>
          </a:r>
          <a:r>
            <a:rPr lang="zh-TW" altLang="en-US" sz="3000" b="0" kern="1200" dirty="0" smtClean="0">
              <a:latin typeface="標楷體" pitchFamily="65" charset="-120"/>
              <a:ea typeface="標楷體" pitchFamily="65" charset="-120"/>
            </a:rPr>
            <a:t>熟番歌</a:t>
          </a:r>
          <a:r>
            <a:rPr lang="en-US" altLang="zh-TW" sz="3000" b="0" kern="1200" dirty="0" smtClean="0">
              <a:latin typeface="標楷體" pitchFamily="65" charset="-120"/>
              <a:ea typeface="標楷體" pitchFamily="65" charset="-120"/>
            </a:rPr>
            <a:t>〉</a:t>
          </a:r>
          <a:endParaRPr lang="zh-TW" sz="30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誰是南島語族</a:t>
          </a:r>
          <a:endParaRPr lang="zh-TW" sz="30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28777" y="1559447"/>
        <a:ext cx="7429780" cy="24401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59099"/>
          <a:ext cx="7581614" cy="24610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標楷體" pitchFamily="65" charset="-120"/>
              <a:ea typeface="標楷體" pitchFamily="65" charset="-120"/>
            </a:rPr>
            <a:t>一、台灣的先民</a:t>
          </a:r>
          <a:endParaRPr lang="en-US" altLang="zh-TW" sz="35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500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3500" kern="1200" dirty="0" smtClean="0">
              <a:latin typeface="標楷體" pitchFamily="65" charset="-120"/>
              <a:ea typeface="標楷體" pitchFamily="65" charset="-120"/>
            </a:rPr>
            <a:t>原住民文化</a:t>
          </a:r>
          <a:endParaRPr lang="zh-TW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59099"/>
        <a:ext cx="7581614" cy="1640701"/>
      </dsp:txXfrm>
    </dsp:sp>
    <dsp:sp modelId="{9D677988-374B-4BBA-B73C-8BE59201B4AA}">
      <dsp:nvSpPr>
        <dsp:cNvPr id="0" name=""/>
        <dsp:cNvSpPr/>
      </dsp:nvSpPr>
      <dsp:spPr>
        <a:xfrm>
          <a:off x="1552860" y="1699800"/>
          <a:ext cx="7581614" cy="239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台灣原住民十四族的故事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除了台灣原住民十四族之外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500" b="0" kern="1200" dirty="0" smtClean="0">
              <a:latin typeface="標楷體" pitchFamily="65" charset="-120"/>
              <a:ea typeface="標楷體" pitchFamily="65" charset="-120"/>
            </a:rPr>
            <a:t>泰雅族的紋面</a:t>
          </a:r>
          <a:endParaRPr lang="zh-TW" sz="35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22978" y="1769918"/>
        <a:ext cx="7441378" cy="22537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二、世界發現台灣</a:t>
          </a:r>
          <a:endParaRPr lang="en-US" altLang="zh-TW" sz="39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900" kern="1200" dirty="0" smtClean="0"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海上來的紅毛人</a:t>
          </a:r>
          <a:endParaRPr lang="zh-TW" sz="39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900" b="0" kern="1200" dirty="0" smtClean="0">
              <a:latin typeface="標楷體" pitchFamily="65" charset="-120"/>
              <a:ea typeface="標楷體" pitchFamily="65" charset="-120"/>
            </a:rPr>
            <a:t>大航海時代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0" y="33628"/>
          <a:ext cx="7581614" cy="275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二、世界發現台灣</a:t>
          </a:r>
          <a:endParaRPr lang="en-US" altLang="zh-TW" sz="39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>
              <a:latin typeface="標楷體" pitchFamily="65" charset="-120"/>
              <a:ea typeface="標楷體" pitchFamily="65" charset="-120"/>
            </a:rPr>
            <a:t>2</a:t>
          </a:r>
          <a:r>
            <a:rPr lang="en-US" altLang="en-US" sz="3900" kern="1200" dirty="0" smtClean="0"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3900" kern="1200" dirty="0" smtClean="0">
              <a:latin typeface="標楷體" pitchFamily="65" charset="-120"/>
              <a:ea typeface="標楷體" pitchFamily="65" charset="-120"/>
            </a:rPr>
            <a:t>鄭氏時代的經營</a:t>
          </a:r>
          <a:endParaRPr lang="zh-TW" sz="39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3628"/>
        <a:ext cx="7581614" cy="1839242"/>
      </dsp:txXfrm>
    </dsp:sp>
    <dsp:sp modelId="{9D677988-374B-4BBA-B73C-8BE59201B4AA}">
      <dsp:nvSpPr>
        <dsp:cNvPr id="0" name=""/>
        <dsp:cNvSpPr/>
      </dsp:nvSpPr>
      <dsp:spPr>
        <a:xfrm>
          <a:off x="1552860" y="1872871"/>
          <a:ext cx="7581614" cy="224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900" b="0" kern="1200" dirty="0" smtClean="0">
              <a:latin typeface="標楷體" pitchFamily="65" charset="-120"/>
              <a:ea typeface="標楷體" pitchFamily="65" charset="-120"/>
            </a:rPr>
            <a:t>台灣 荷蘭 鄭家軍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900" b="0" kern="1200" dirty="0" smtClean="0">
              <a:latin typeface="標楷體" pitchFamily="65" charset="-120"/>
              <a:ea typeface="標楷體" pitchFamily="65" charset="-120"/>
            </a:rPr>
            <a:t>鄭成功與施琅的故事</a:t>
          </a:r>
          <a:endParaRPr lang="zh-TW" sz="39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1618655" y="1938666"/>
        <a:ext cx="7450024" cy="2114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EADDEC-6FDF-49A9-8FF3-FE4D73F80A7D}" type="datetimeFigureOut">
              <a:rPr lang="en-US" altLang="zh-TW"/>
              <a:pPr>
                <a:defRPr/>
              </a:pPr>
              <a:t>1/22/2013</a:t>
            </a:fld>
            <a:endParaRPr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255E3C1-66D2-4B7A-92F8-A93AF2ED923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02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524858B-F3ED-4C2A-BE7C-3FE8196395BE}" type="datetimeFigureOut">
              <a:rPr altLang="en-US"/>
              <a:pPr>
                <a:defRPr/>
              </a:pPr>
              <a:t>2013/1/12</a:t>
            </a:fld>
            <a:endParaRPr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6CD0844-2539-466F-99E0-E4AEDDB9FCA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5422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49B3AF-513F-4224-B171-7EB4AD560AE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B029E-A39F-4F19-98D2-C434451470D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B029E-A39F-4F19-98D2-C434451470D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E9C0B-5D34-4DDF-9568-D550B47E25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6FC6A-B949-4A21-BB72-DC78FE57252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F11B5C-429E-4F0F-B005-6D856871EDAA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F11B5C-429E-4F0F-B005-6D856871EDAA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F11B5C-429E-4F0F-B005-6D856871EDAA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FDD377-2A3C-4D3A-951D-C50A16248483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smtClean="0">
              <a:ea typeface="新細明體" pitchFamily="18" charset="-120"/>
            </a:endParaRPr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B333C2-25CA-4E7C-88C2-01CBE312F109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59052-3498-47E8-9EB5-115A821C5185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8C40E-E5AE-4B85-916D-9EEC736ACCD1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AE2F5A-71BA-43E7-BB1D-2A0909C8B6F2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B029E-A39F-4F19-98D2-C434451470D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en-US" dirty="0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B029E-A39F-4F19-98D2-C434451470D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中 3"/>
          <p:cNvGrpSpPr>
            <a:grpSpLocks/>
          </p:cNvGrpSpPr>
          <p:nvPr userDrawn="1"/>
        </p:nvGrpSpPr>
        <p:grpSpPr bwMode="auto">
          <a:xfrm rot="248467">
            <a:off x="223838" y="2574925"/>
            <a:ext cx="4687887" cy="2425700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388" y="4977995"/>
              <a:ext cx="133809" cy="70582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2968" y="2944204"/>
              <a:ext cx="85489" cy="96586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3042" y="3123789"/>
              <a:ext cx="102216" cy="81726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19" y="3293014"/>
              <a:ext cx="105932" cy="91013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3988" y="3133724"/>
              <a:ext cx="117083" cy="87299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8309" y="2686843"/>
              <a:ext cx="92923" cy="115160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1631" y="3521648"/>
              <a:ext cx="92923" cy="72439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34" y="3401201"/>
              <a:ext cx="105932" cy="89156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6602" y="4331069"/>
              <a:ext cx="83630" cy="81726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5392" y="4224791"/>
              <a:ext cx="104074" cy="83584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49626" y="3751288"/>
              <a:ext cx="76196" cy="798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0356" y="3704597"/>
              <a:ext cx="85489" cy="104015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8836" y="3558195"/>
              <a:ext cx="89206" cy="109587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3082" y="3970596"/>
              <a:ext cx="105933" cy="89156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698557" y="4412772"/>
              <a:ext cx="91064" cy="107730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2384" y="4423956"/>
              <a:ext cx="85489" cy="10030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260" y="4591990"/>
              <a:ext cx="76198" cy="8358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478" y="4696333"/>
              <a:ext cx="98498" cy="79869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2319" y="4590283"/>
              <a:ext cx="96640" cy="70582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0503" y="3032810"/>
              <a:ext cx="89206" cy="74297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1283" y="2923084"/>
              <a:ext cx="72479" cy="92871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2996" y="3009376"/>
              <a:ext cx="118942" cy="100300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4398" y="3955345"/>
              <a:ext cx="460899" cy="477357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79799" y="3475414"/>
              <a:ext cx="1022154" cy="83026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3576" y="4362720"/>
              <a:ext cx="488775" cy="952855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7128" y="2844935"/>
              <a:ext cx="1085342" cy="668670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559" y="3135224"/>
              <a:ext cx="615150" cy="304616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3038" y="4574523"/>
              <a:ext cx="624443" cy="358482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088" y="3663027"/>
              <a:ext cx="620726" cy="354766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5" y="2686874"/>
              <a:ext cx="960825" cy="445780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3957" y="2922445"/>
              <a:ext cx="537095" cy="174597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6297" y="2663683"/>
              <a:ext cx="1092776" cy="542366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39793" y="2951845"/>
              <a:ext cx="602142" cy="221032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780" y="4322231"/>
              <a:ext cx="622585" cy="35848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40" name="群組中 39"/>
          <p:cNvGrpSpPr>
            <a:grpSpLocks/>
          </p:cNvGrpSpPr>
          <p:nvPr userDrawn="1"/>
        </p:nvGrpSpPr>
        <p:grpSpPr bwMode="auto">
          <a:xfrm rot="-2611328">
            <a:off x="68263" y="188913"/>
            <a:ext cx="517525" cy="588962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66" y="1069427"/>
              <a:ext cx="1030189" cy="1091454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09135" y="1135301"/>
              <a:ext cx="872185" cy="88641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8973" y="1369855"/>
              <a:ext cx="142203" cy="61512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4360" y="1603873"/>
              <a:ext cx="278088" cy="29967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333" y="1941295"/>
              <a:ext cx="243328" cy="85170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0772" y="1561899"/>
              <a:ext cx="341290" cy="230277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4664" y="1822349"/>
              <a:ext cx="328649" cy="104097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0226" y="2027639"/>
              <a:ext cx="164325" cy="211352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3284538" y="4664075"/>
            <a:ext cx="8902700" cy="2193925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50" name="群組中 49"/>
          <p:cNvGrpSpPr>
            <a:grpSpLocks/>
          </p:cNvGrpSpPr>
          <p:nvPr userDrawn="1"/>
        </p:nvGrpSpPr>
        <p:grpSpPr bwMode="auto">
          <a:xfrm>
            <a:off x="11434763" y="6350"/>
            <a:ext cx="677862" cy="71278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5446" y="635344"/>
              <a:ext cx="133599" cy="204713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290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239" y="184658"/>
              <a:ext cx="574158" cy="59985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181" y="306852"/>
              <a:ext cx="187675" cy="38086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504" y="298916"/>
              <a:ext cx="112923" cy="247560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36" y="508390"/>
              <a:ext cx="144733" cy="90455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666" y="665496"/>
              <a:ext cx="157457" cy="5236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981" y="578215"/>
              <a:ext cx="265609" cy="98389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23813" y="3006725"/>
            <a:ext cx="12188826" cy="3851275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23813" y="3324225"/>
            <a:ext cx="12188826" cy="3382963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588" y="854075"/>
            <a:ext cx="1881188" cy="23415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8" y="2576"/>
              <a:ext cx="85" cy="92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2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5"/>
              <a:ext cx="71" cy="24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1" y="2069"/>
              <a:ext cx="89" cy="21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1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2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60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3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8"/>
              <a:ext cx="34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8" y="2076"/>
              <a:ext cx="356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4" y="3143"/>
              <a:ext cx="491" cy="11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714500" y="4545013"/>
            <a:ext cx="1873250" cy="2324100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3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7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1168400" y="5011738"/>
            <a:ext cx="1497013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94" name="群組中 93"/>
          <p:cNvGrpSpPr>
            <a:grpSpLocks/>
          </p:cNvGrpSpPr>
          <p:nvPr userDrawn="1"/>
        </p:nvGrpSpPr>
        <p:grpSpPr bwMode="auto">
          <a:xfrm>
            <a:off x="-22225" y="4349750"/>
            <a:ext cx="1697038" cy="2519363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909" y="4440682"/>
              <a:ext cx="1615833" cy="182001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5075" y="5016675"/>
              <a:ext cx="1319015" cy="1851747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378" cy="450639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2675" y="4723125"/>
              <a:ext cx="920612" cy="156295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911475" y="4572000"/>
            <a:ext cx="1851025" cy="2297113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5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5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06" name="群組中 105"/>
          <p:cNvGrpSpPr>
            <a:grpSpLocks/>
          </p:cNvGrpSpPr>
          <p:nvPr userDrawn="1"/>
        </p:nvGrpSpPr>
        <p:grpSpPr bwMode="auto">
          <a:xfrm rot="1576354">
            <a:off x="11125200" y="2895600"/>
            <a:ext cx="1030288" cy="1169988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464" y="1070413"/>
              <a:ext cx="1030188" cy="109250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09552" y="1135608"/>
              <a:ext cx="873041" cy="88607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6106" y="1372553"/>
              <a:ext cx="144449" cy="616122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4154" y="1606242"/>
              <a:ext cx="279373" cy="298533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000" y="1945886"/>
              <a:ext cx="242864" cy="84161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2237" y="1563495"/>
              <a:ext cx="342867" cy="230252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632" y="1822473"/>
              <a:ext cx="330168" cy="104804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1014" y="2030411"/>
              <a:ext cx="165084" cy="211197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4043363" y="535146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116" name="手繪多邊形 115"/>
          <p:cNvSpPr/>
          <p:nvPr userDrawn="1"/>
        </p:nvSpPr>
        <p:spPr>
          <a:xfrm>
            <a:off x="-28575" y="3533775"/>
            <a:ext cx="12139613" cy="3030538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grpSp>
        <p:nvGrpSpPr>
          <p:cNvPr id="117" name="群組中 116"/>
          <p:cNvGrpSpPr>
            <a:grpSpLocks/>
          </p:cNvGrpSpPr>
          <p:nvPr userDrawn="1"/>
        </p:nvGrpSpPr>
        <p:grpSpPr bwMode="auto">
          <a:xfrm rot="198573">
            <a:off x="1198563" y="2684463"/>
            <a:ext cx="2155825" cy="168592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69554" y="3669324"/>
              <a:ext cx="639188" cy="572926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0190" y="2788314"/>
              <a:ext cx="1833293" cy="1150626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1754" y="3178865"/>
              <a:ext cx="292564" cy="448792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3874" y="2843958"/>
              <a:ext cx="1106654" cy="496536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2630" y="2805908"/>
              <a:ext cx="44521" cy="439243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4545" y="2882764"/>
              <a:ext cx="39751" cy="436060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4336" y="2951644"/>
              <a:ext cx="44521" cy="439243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1164" y="3490625"/>
              <a:ext cx="489726" cy="490170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5662" y="3902095"/>
              <a:ext cx="492906" cy="496536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728" y="3145715"/>
              <a:ext cx="255993" cy="31829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2964" y="3228831"/>
              <a:ext cx="260763" cy="33420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0037" y="3306424"/>
              <a:ext cx="240094" cy="27054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7139" y="3381150"/>
              <a:ext cx="268714" cy="35012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1119" y="3058319"/>
              <a:ext cx="30211" cy="404231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4777" y="2970070"/>
              <a:ext cx="31800" cy="402640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3073" y="2893196"/>
              <a:ext cx="31800" cy="404231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2611" y="2816344"/>
              <a:ext cx="33391" cy="40263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0602" y="3610180"/>
              <a:ext cx="276664" cy="36604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410" y="3368596"/>
              <a:ext cx="1227496" cy="157554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0996" y="3820876"/>
              <a:ext cx="788650" cy="10026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47" y="3406979"/>
              <a:ext cx="1211596" cy="76390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095" y="2706938"/>
              <a:ext cx="726640" cy="875303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2640" y="3854572"/>
              <a:ext cx="775930" cy="35012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3908" y="3082860"/>
              <a:ext cx="284613" cy="97397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5908" y="3732068"/>
              <a:ext cx="438846" cy="45993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373" y="3795602"/>
              <a:ext cx="154233" cy="146414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6458" y="4023047"/>
              <a:ext cx="251223" cy="253042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4203" y="3611939"/>
              <a:ext cx="251223" cy="25304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9167813" y="4138613"/>
            <a:ext cx="3022600" cy="2719387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9" cy="832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5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6" cy="591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2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6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5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8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3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9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4" cy="150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9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4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11360150" y="2338388"/>
            <a:ext cx="484188" cy="536575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2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49" y="998"/>
              <a:ext cx="768" cy="728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7"/>
              <a:ext cx="650" cy="678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1" y="1200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5" y="1235"/>
              <a:ext cx="128" cy="282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8" y="1500"/>
              <a:ext cx="164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4" y="1610"/>
              <a:ext cx="176" cy="5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58" y="1471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54D0-BDB4-4673-AEE3-3E93C060F866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477D-9E05-4D7F-A43A-C4FD2571C5EE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3AB8-FE74-4EAB-91DE-4F504E44FE8F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4186-2AE0-421B-8B2E-513B7C60A078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952B5-7A2F-4CC8-B7CE-9234E21C2837}" type="datetime1">
              <a:rPr/>
              <a:pPr>
                <a:defRPr/>
              </a:pPr>
              <a:t>*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D190-E806-461F-AD16-C46314C458A8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A07A-9201-4B4B-BAF2-015AFA30F520}" type="datetime1">
              <a:rPr/>
              <a:pPr>
                <a:defRPr/>
              </a:pPr>
              <a:t>*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D4ED-FB4B-4F0A-B9BD-82E8769B64E3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92"/>
          <p:cNvSpPr>
            <a:spLocks/>
          </p:cNvSpPr>
          <p:nvPr userDrawn="1"/>
        </p:nvSpPr>
        <p:spPr bwMode="auto">
          <a:xfrm>
            <a:off x="8643938" y="3889375"/>
            <a:ext cx="212725" cy="1000125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4" name="手繪多邊形 50"/>
          <p:cNvSpPr>
            <a:spLocks/>
          </p:cNvSpPr>
          <p:nvPr userDrawn="1"/>
        </p:nvSpPr>
        <p:spPr bwMode="auto">
          <a:xfrm>
            <a:off x="6780213" y="4191000"/>
            <a:ext cx="541020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sp>
        <p:nvSpPr>
          <p:cNvPr id="5" name="手繪多邊形 51"/>
          <p:cNvSpPr>
            <a:spLocks/>
          </p:cNvSpPr>
          <p:nvPr userDrawn="1"/>
        </p:nvSpPr>
        <p:spPr bwMode="auto">
          <a:xfrm>
            <a:off x="0" y="4572000"/>
            <a:ext cx="11415713" cy="2286000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6" name="群組中 69"/>
          <p:cNvGrpSpPr>
            <a:grpSpLocks noChangeAspect="1"/>
          </p:cNvGrpSpPr>
          <p:nvPr userDrawn="1"/>
        </p:nvGrpSpPr>
        <p:grpSpPr bwMode="auto">
          <a:xfrm flipH="1">
            <a:off x="9732963" y="958850"/>
            <a:ext cx="1400175" cy="4002088"/>
            <a:chOff x="3220" y="236"/>
            <a:chExt cx="1347" cy="3848"/>
          </a:xfrm>
        </p:grpSpPr>
        <p:sp>
          <p:nvSpPr>
            <p:cNvPr id="7" name="手繪多邊形 70"/>
            <p:cNvSpPr>
              <a:spLocks/>
            </p:cNvSpPr>
            <p:nvPr/>
          </p:nvSpPr>
          <p:spPr bwMode="auto">
            <a:xfrm>
              <a:off x="3990" y="492"/>
              <a:ext cx="29" cy="1348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" name="手繪多邊形 71"/>
            <p:cNvSpPr>
              <a:spLocks/>
            </p:cNvSpPr>
            <p:nvPr/>
          </p:nvSpPr>
          <p:spPr bwMode="auto">
            <a:xfrm>
              <a:off x="3811" y="1216"/>
              <a:ext cx="160" cy="249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" name="手繪多邊形 72"/>
            <p:cNvSpPr>
              <a:spLocks/>
            </p:cNvSpPr>
            <p:nvPr/>
          </p:nvSpPr>
          <p:spPr bwMode="auto">
            <a:xfrm>
              <a:off x="4020" y="1005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" name="手繪多邊形 73"/>
            <p:cNvSpPr>
              <a:spLocks/>
            </p:cNvSpPr>
            <p:nvPr/>
          </p:nvSpPr>
          <p:spPr bwMode="auto">
            <a:xfrm>
              <a:off x="3811" y="1509"/>
              <a:ext cx="160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" name="手繪多邊形 74"/>
            <p:cNvSpPr>
              <a:spLocks/>
            </p:cNvSpPr>
            <p:nvPr/>
          </p:nvSpPr>
          <p:spPr bwMode="auto">
            <a:xfrm>
              <a:off x="4020" y="1301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" name="手繪多邊形 75"/>
            <p:cNvSpPr>
              <a:spLocks/>
            </p:cNvSpPr>
            <p:nvPr/>
          </p:nvSpPr>
          <p:spPr bwMode="auto">
            <a:xfrm>
              <a:off x="4020" y="1633"/>
              <a:ext cx="162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" name="手繪多邊形 76"/>
            <p:cNvSpPr>
              <a:spLocks/>
            </p:cNvSpPr>
            <p:nvPr/>
          </p:nvSpPr>
          <p:spPr bwMode="auto">
            <a:xfrm>
              <a:off x="3811" y="885"/>
              <a:ext cx="160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" name="手繪多邊形 77"/>
            <p:cNvSpPr>
              <a:spLocks/>
            </p:cNvSpPr>
            <p:nvPr/>
          </p:nvSpPr>
          <p:spPr bwMode="auto">
            <a:xfrm>
              <a:off x="4020" y="677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" name="手繪多邊形 78"/>
            <p:cNvSpPr>
              <a:spLocks/>
            </p:cNvSpPr>
            <p:nvPr/>
          </p:nvSpPr>
          <p:spPr bwMode="auto">
            <a:xfrm>
              <a:off x="3811" y="569"/>
              <a:ext cx="160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" name="手繪多邊形 79"/>
            <p:cNvSpPr>
              <a:spLocks/>
            </p:cNvSpPr>
            <p:nvPr/>
          </p:nvSpPr>
          <p:spPr bwMode="auto">
            <a:xfrm>
              <a:off x="3835" y="332"/>
              <a:ext cx="160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" name="手繪多邊形 80"/>
            <p:cNvSpPr>
              <a:spLocks/>
            </p:cNvSpPr>
            <p:nvPr/>
          </p:nvSpPr>
          <p:spPr bwMode="auto">
            <a:xfrm>
              <a:off x="4020" y="361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" name="手繪多邊形 81"/>
            <p:cNvSpPr>
              <a:spLocks/>
            </p:cNvSpPr>
            <p:nvPr/>
          </p:nvSpPr>
          <p:spPr bwMode="auto">
            <a:xfrm>
              <a:off x="3361" y="486"/>
              <a:ext cx="20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" name="手繪多邊形 82"/>
            <p:cNvSpPr>
              <a:spLocks/>
            </p:cNvSpPr>
            <p:nvPr/>
          </p:nvSpPr>
          <p:spPr bwMode="auto">
            <a:xfrm>
              <a:off x="3220" y="1048"/>
              <a:ext cx="127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" name="手繪多邊形 83"/>
            <p:cNvSpPr>
              <a:spLocks/>
            </p:cNvSpPr>
            <p:nvPr/>
          </p:nvSpPr>
          <p:spPr bwMode="auto">
            <a:xfrm>
              <a:off x="3386" y="885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" name="手繪多邊形 84"/>
            <p:cNvSpPr>
              <a:spLocks/>
            </p:cNvSpPr>
            <p:nvPr/>
          </p:nvSpPr>
          <p:spPr bwMode="auto">
            <a:xfrm>
              <a:off x="3220" y="1277"/>
              <a:ext cx="127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" name="手繪多邊形 85"/>
            <p:cNvSpPr>
              <a:spLocks/>
            </p:cNvSpPr>
            <p:nvPr/>
          </p:nvSpPr>
          <p:spPr bwMode="auto">
            <a:xfrm>
              <a:off x="3386" y="1114"/>
              <a:ext cx="122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" name="手繪多邊形 86"/>
            <p:cNvSpPr>
              <a:spLocks/>
            </p:cNvSpPr>
            <p:nvPr/>
          </p:nvSpPr>
          <p:spPr bwMode="auto">
            <a:xfrm>
              <a:off x="3386" y="1372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" name="手繪多邊形 87"/>
            <p:cNvSpPr>
              <a:spLocks/>
            </p:cNvSpPr>
            <p:nvPr/>
          </p:nvSpPr>
          <p:spPr bwMode="auto">
            <a:xfrm>
              <a:off x="3220" y="793"/>
              <a:ext cx="127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" name="手繪多邊形 88"/>
            <p:cNvSpPr>
              <a:spLocks/>
            </p:cNvSpPr>
            <p:nvPr/>
          </p:nvSpPr>
          <p:spPr bwMode="auto">
            <a:xfrm>
              <a:off x="3386" y="630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" name="手繪多邊形 89"/>
            <p:cNvSpPr>
              <a:spLocks/>
            </p:cNvSpPr>
            <p:nvPr/>
          </p:nvSpPr>
          <p:spPr bwMode="auto">
            <a:xfrm>
              <a:off x="3220" y="544"/>
              <a:ext cx="127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" name="手繪多邊形 90"/>
            <p:cNvSpPr>
              <a:spLocks/>
            </p:cNvSpPr>
            <p:nvPr/>
          </p:nvSpPr>
          <p:spPr bwMode="auto">
            <a:xfrm>
              <a:off x="3220" y="315"/>
              <a:ext cx="127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" name="手繪多邊形 91"/>
            <p:cNvSpPr>
              <a:spLocks/>
            </p:cNvSpPr>
            <p:nvPr/>
          </p:nvSpPr>
          <p:spPr bwMode="auto">
            <a:xfrm>
              <a:off x="3386" y="386"/>
              <a:ext cx="122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" name="手繪多邊形 92"/>
            <p:cNvSpPr>
              <a:spLocks/>
            </p:cNvSpPr>
            <p:nvPr/>
          </p:nvSpPr>
          <p:spPr bwMode="auto">
            <a:xfrm>
              <a:off x="3283" y="1759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" name="手繪多邊形 93"/>
            <p:cNvSpPr>
              <a:spLocks/>
            </p:cNvSpPr>
            <p:nvPr/>
          </p:nvSpPr>
          <p:spPr bwMode="auto">
            <a:xfrm>
              <a:off x="3805" y="1379"/>
              <a:ext cx="379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" name="手繪多邊形 95"/>
            <p:cNvSpPr>
              <a:spLocks/>
            </p:cNvSpPr>
            <p:nvPr/>
          </p:nvSpPr>
          <p:spPr bwMode="auto">
            <a:xfrm>
              <a:off x="3324" y="2993"/>
              <a:ext cx="305" cy="519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" name="手繪多邊形 96"/>
            <p:cNvSpPr>
              <a:spLocks/>
            </p:cNvSpPr>
            <p:nvPr/>
          </p:nvSpPr>
          <p:spPr bwMode="auto">
            <a:xfrm>
              <a:off x="3609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5" name="手繪多邊形 98"/>
            <p:cNvSpPr>
              <a:spLocks/>
            </p:cNvSpPr>
            <p:nvPr/>
          </p:nvSpPr>
          <p:spPr bwMode="auto">
            <a:xfrm>
              <a:off x="3626" y="1756"/>
              <a:ext cx="254" cy="499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6" name="手繪多邊形 99"/>
            <p:cNvSpPr>
              <a:spLocks/>
            </p:cNvSpPr>
            <p:nvPr/>
          </p:nvSpPr>
          <p:spPr bwMode="auto">
            <a:xfrm>
              <a:off x="3739" y="1765"/>
              <a:ext cx="128" cy="417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7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9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8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7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9" name="手繪多邊形 102"/>
            <p:cNvSpPr>
              <a:spLocks/>
            </p:cNvSpPr>
            <p:nvPr/>
          </p:nvSpPr>
          <p:spPr bwMode="auto">
            <a:xfrm>
              <a:off x="3328" y="1527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0" name="手繪多邊形 103"/>
            <p:cNvSpPr>
              <a:spLocks/>
            </p:cNvSpPr>
            <p:nvPr/>
          </p:nvSpPr>
          <p:spPr bwMode="auto">
            <a:xfrm>
              <a:off x="3341" y="1536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" name="手繪多邊形 105"/>
            <p:cNvSpPr>
              <a:spLocks/>
            </p:cNvSpPr>
            <p:nvPr/>
          </p:nvSpPr>
          <p:spPr bwMode="auto">
            <a:xfrm>
              <a:off x="3616" y="1863"/>
              <a:ext cx="356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" name="手繪多邊形 107"/>
            <p:cNvSpPr>
              <a:spLocks/>
            </p:cNvSpPr>
            <p:nvPr/>
          </p:nvSpPr>
          <p:spPr bwMode="auto">
            <a:xfrm>
              <a:off x="3591" y="3096"/>
              <a:ext cx="351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5" name="手繪多邊形 108"/>
            <p:cNvSpPr>
              <a:spLocks/>
            </p:cNvSpPr>
            <p:nvPr/>
          </p:nvSpPr>
          <p:spPr bwMode="auto">
            <a:xfrm>
              <a:off x="3244" y="1604"/>
              <a:ext cx="356" cy="554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6" name="手繪多邊形 109"/>
            <p:cNvSpPr>
              <a:spLocks/>
            </p:cNvSpPr>
            <p:nvPr/>
          </p:nvSpPr>
          <p:spPr bwMode="auto">
            <a:xfrm>
              <a:off x="3631" y="1138"/>
              <a:ext cx="356" cy="559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7" name="手繪多邊形 110"/>
            <p:cNvSpPr>
              <a:spLocks/>
            </p:cNvSpPr>
            <p:nvPr/>
          </p:nvSpPr>
          <p:spPr bwMode="auto">
            <a:xfrm>
              <a:off x="3244" y="895"/>
              <a:ext cx="356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9" name="手繪多邊形 112"/>
            <p:cNvSpPr>
              <a:spLocks/>
            </p:cNvSpPr>
            <p:nvPr/>
          </p:nvSpPr>
          <p:spPr bwMode="auto">
            <a:xfrm>
              <a:off x="3600" y="488"/>
              <a:ext cx="322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0" name="手繪多邊形 113"/>
            <p:cNvSpPr>
              <a:spLocks/>
            </p:cNvSpPr>
            <p:nvPr/>
          </p:nvSpPr>
          <p:spPr bwMode="auto">
            <a:xfrm>
              <a:off x="3635" y="1863"/>
              <a:ext cx="301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1" name="手繪多邊形 114"/>
            <p:cNvSpPr>
              <a:spLocks/>
            </p:cNvSpPr>
            <p:nvPr/>
          </p:nvSpPr>
          <p:spPr bwMode="auto">
            <a:xfrm>
              <a:off x="3654" y="1156"/>
              <a:ext cx="299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2" name="手繪多邊形 115"/>
            <p:cNvSpPr>
              <a:spLocks/>
            </p:cNvSpPr>
            <p:nvPr/>
          </p:nvSpPr>
          <p:spPr bwMode="auto">
            <a:xfrm>
              <a:off x="3620" y="495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3" name="手繪多邊形 116"/>
            <p:cNvSpPr>
              <a:spLocks/>
            </p:cNvSpPr>
            <p:nvPr/>
          </p:nvSpPr>
          <p:spPr bwMode="auto">
            <a:xfrm>
              <a:off x="3264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4" name="手繪多邊形 117"/>
            <p:cNvSpPr>
              <a:spLocks/>
            </p:cNvSpPr>
            <p:nvPr/>
          </p:nvSpPr>
          <p:spPr bwMode="auto">
            <a:xfrm>
              <a:off x="3280" y="915"/>
              <a:ext cx="319" cy="530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6" name="手繪多邊形 119"/>
            <p:cNvSpPr>
              <a:spLocks/>
            </p:cNvSpPr>
            <p:nvPr/>
          </p:nvSpPr>
          <p:spPr bwMode="auto">
            <a:xfrm>
              <a:off x="3290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7" name="手繪多邊形 120"/>
            <p:cNvSpPr>
              <a:spLocks/>
            </p:cNvSpPr>
            <p:nvPr/>
          </p:nvSpPr>
          <p:spPr bwMode="auto">
            <a:xfrm>
              <a:off x="3608" y="2437"/>
              <a:ext cx="299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8" name="手繪多邊形 121"/>
            <p:cNvSpPr>
              <a:spLocks/>
            </p:cNvSpPr>
            <p:nvPr/>
          </p:nvSpPr>
          <p:spPr bwMode="auto">
            <a:xfrm>
              <a:off x="3608" y="3089"/>
              <a:ext cx="299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59" name="手繪多邊形 122"/>
            <p:cNvSpPr>
              <a:spLocks/>
            </p:cNvSpPr>
            <p:nvPr/>
          </p:nvSpPr>
          <p:spPr bwMode="auto">
            <a:xfrm>
              <a:off x="3574" y="750"/>
              <a:ext cx="69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7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3" name="手繪多邊形 126"/>
            <p:cNvSpPr>
              <a:spLocks/>
            </p:cNvSpPr>
            <p:nvPr/>
          </p:nvSpPr>
          <p:spPr bwMode="auto">
            <a:xfrm>
              <a:off x="4049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4" name="手繪多邊形 127"/>
            <p:cNvSpPr>
              <a:spLocks/>
            </p:cNvSpPr>
            <p:nvPr/>
          </p:nvSpPr>
          <p:spPr bwMode="auto">
            <a:xfrm>
              <a:off x="4049" y="3545"/>
              <a:ext cx="223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5" name="手繪多邊形 128"/>
            <p:cNvSpPr>
              <a:spLocks/>
            </p:cNvSpPr>
            <p:nvPr/>
          </p:nvSpPr>
          <p:spPr bwMode="auto">
            <a:xfrm>
              <a:off x="4066" y="3557"/>
              <a:ext cx="105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7" name="手繪多邊形 130"/>
            <p:cNvSpPr>
              <a:spLocks/>
            </p:cNvSpPr>
            <p:nvPr/>
          </p:nvSpPr>
          <p:spPr bwMode="auto">
            <a:xfrm>
              <a:off x="4365" y="2333"/>
              <a:ext cx="111" cy="354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8" name="手繪多邊形 131"/>
            <p:cNvSpPr>
              <a:spLocks/>
            </p:cNvSpPr>
            <p:nvPr/>
          </p:nvSpPr>
          <p:spPr bwMode="auto">
            <a:xfrm>
              <a:off x="4252" y="2954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69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6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0" name="手繪多邊形 133"/>
            <p:cNvSpPr>
              <a:spLocks/>
            </p:cNvSpPr>
            <p:nvPr/>
          </p:nvSpPr>
          <p:spPr bwMode="auto">
            <a:xfrm>
              <a:off x="4262" y="3589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1" name="手繪多邊形 134"/>
            <p:cNvSpPr>
              <a:spLocks/>
            </p:cNvSpPr>
            <p:nvPr/>
          </p:nvSpPr>
          <p:spPr bwMode="auto">
            <a:xfrm>
              <a:off x="3971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2" name="手繪多邊形 135"/>
            <p:cNvSpPr>
              <a:spLocks/>
            </p:cNvSpPr>
            <p:nvPr/>
          </p:nvSpPr>
          <p:spPr bwMode="auto">
            <a:xfrm>
              <a:off x="3981" y="3596"/>
              <a:ext cx="305" cy="481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3" name="手繪多邊形 136"/>
            <p:cNvSpPr>
              <a:spLocks/>
            </p:cNvSpPr>
            <p:nvPr/>
          </p:nvSpPr>
          <p:spPr bwMode="auto">
            <a:xfrm>
              <a:off x="4252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4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5" name="手繪多邊形 138"/>
            <p:cNvSpPr>
              <a:spLocks/>
            </p:cNvSpPr>
            <p:nvPr/>
          </p:nvSpPr>
          <p:spPr bwMode="auto">
            <a:xfrm>
              <a:off x="4252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7" name="手繪多邊形 140"/>
            <p:cNvSpPr>
              <a:spLocks/>
            </p:cNvSpPr>
            <p:nvPr/>
          </p:nvSpPr>
          <p:spPr bwMode="auto">
            <a:xfrm>
              <a:off x="3990" y="1381"/>
              <a:ext cx="275" cy="429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7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2" name="手繪多邊形 145"/>
            <p:cNvSpPr>
              <a:spLocks/>
            </p:cNvSpPr>
            <p:nvPr/>
          </p:nvSpPr>
          <p:spPr bwMode="auto">
            <a:xfrm>
              <a:off x="4252" y="1765"/>
              <a:ext cx="275" cy="450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3" name="手繪多邊形 146"/>
            <p:cNvSpPr>
              <a:spLocks/>
            </p:cNvSpPr>
            <p:nvPr/>
          </p:nvSpPr>
          <p:spPr bwMode="auto">
            <a:xfrm>
              <a:off x="4252" y="2407"/>
              <a:ext cx="272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4" name="手繪多邊形 147"/>
            <p:cNvSpPr>
              <a:spLocks/>
            </p:cNvSpPr>
            <p:nvPr/>
          </p:nvSpPr>
          <p:spPr bwMode="auto">
            <a:xfrm>
              <a:off x="4364" y="2648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6" name="手繪多邊形 149"/>
            <p:cNvSpPr>
              <a:spLocks/>
            </p:cNvSpPr>
            <p:nvPr/>
          </p:nvSpPr>
          <p:spPr bwMode="auto">
            <a:xfrm>
              <a:off x="4269" y="3622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8" name="手繪多邊形 151"/>
            <p:cNvSpPr>
              <a:spLocks/>
            </p:cNvSpPr>
            <p:nvPr/>
          </p:nvSpPr>
          <p:spPr bwMode="auto">
            <a:xfrm>
              <a:off x="4010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89" name="手繪多邊形 152"/>
            <p:cNvSpPr>
              <a:spLocks/>
            </p:cNvSpPr>
            <p:nvPr/>
          </p:nvSpPr>
          <p:spPr bwMode="auto">
            <a:xfrm>
              <a:off x="4226" y="1607"/>
              <a:ext cx="60" cy="2470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90" name="群組中 69"/>
          <p:cNvGrpSpPr>
            <a:grpSpLocks noChangeAspect="1"/>
          </p:cNvGrpSpPr>
          <p:nvPr userDrawn="1"/>
        </p:nvGrpSpPr>
        <p:grpSpPr bwMode="auto">
          <a:xfrm>
            <a:off x="10895013" y="1249363"/>
            <a:ext cx="1254125" cy="3344862"/>
            <a:chOff x="3124" y="236"/>
            <a:chExt cx="1443" cy="3848"/>
          </a:xfrm>
        </p:grpSpPr>
        <p:sp>
          <p:nvSpPr>
            <p:cNvPr id="91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6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2" name="手繪多邊形 71"/>
            <p:cNvSpPr>
              <a:spLocks/>
            </p:cNvSpPr>
            <p:nvPr/>
          </p:nvSpPr>
          <p:spPr bwMode="auto">
            <a:xfrm>
              <a:off x="3679" y="2552"/>
              <a:ext cx="161" cy="247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3" name="手繪多邊形 72"/>
            <p:cNvSpPr>
              <a:spLocks/>
            </p:cNvSpPr>
            <p:nvPr/>
          </p:nvSpPr>
          <p:spPr bwMode="auto">
            <a:xfrm>
              <a:off x="3889" y="2342"/>
              <a:ext cx="161" cy="248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4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4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5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6" name="手繪多邊形 75"/>
            <p:cNvSpPr>
              <a:spLocks/>
            </p:cNvSpPr>
            <p:nvPr/>
          </p:nvSpPr>
          <p:spPr bwMode="auto">
            <a:xfrm>
              <a:off x="3889" y="2966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7" name="手繪多邊形 76"/>
            <p:cNvSpPr>
              <a:spLocks/>
            </p:cNvSpPr>
            <p:nvPr/>
          </p:nvSpPr>
          <p:spPr bwMode="auto">
            <a:xfrm>
              <a:off x="3679" y="2219"/>
              <a:ext cx="161" cy="254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8" name="手繪多邊形 77"/>
            <p:cNvSpPr>
              <a:spLocks/>
            </p:cNvSpPr>
            <p:nvPr/>
          </p:nvSpPr>
          <p:spPr bwMode="auto">
            <a:xfrm>
              <a:off x="3889" y="2011"/>
              <a:ext cx="161" cy="252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99" name="手繪多邊形 78"/>
            <p:cNvSpPr>
              <a:spLocks/>
            </p:cNvSpPr>
            <p:nvPr/>
          </p:nvSpPr>
          <p:spPr bwMode="auto">
            <a:xfrm>
              <a:off x="3679" y="1903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0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2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1" name="手繪多邊形 80"/>
            <p:cNvSpPr>
              <a:spLocks/>
            </p:cNvSpPr>
            <p:nvPr/>
          </p:nvSpPr>
          <p:spPr bwMode="auto">
            <a:xfrm>
              <a:off x="3889" y="1695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2" name="手繪多邊形 81"/>
            <p:cNvSpPr>
              <a:spLocks/>
            </p:cNvSpPr>
            <p:nvPr/>
          </p:nvSpPr>
          <p:spPr bwMode="auto">
            <a:xfrm>
              <a:off x="3360" y="486"/>
              <a:ext cx="22" cy="1048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3" name="手繪多邊形 82"/>
            <p:cNvSpPr>
              <a:spLocks/>
            </p:cNvSpPr>
            <p:nvPr/>
          </p:nvSpPr>
          <p:spPr bwMode="auto">
            <a:xfrm>
              <a:off x="3221" y="1049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4" name="手繪多邊形 83"/>
            <p:cNvSpPr>
              <a:spLocks/>
            </p:cNvSpPr>
            <p:nvPr/>
          </p:nvSpPr>
          <p:spPr bwMode="auto">
            <a:xfrm>
              <a:off x="3385" y="884"/>
              <a:ext cx="124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5" name="手繪多邊形 84"/>
            <p:cNvSpPr>
              <a:spLocks/>
            </p:cNvSpPr>
            <p:nvPr/>
          </p:nvSpPr>
          <p:spPr bwMode="auto">
            <a:xfrm>
              <a:off x="3221" y="1277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6" name="手繪多邊形 85"/>
            <p:cNvSpPr>
              <a:spLocks/>
            </p:cNvSpPr>
            <p:nvPr/>
          </p:nvSpPr>
          <p:spPr bwMode="auto">
            <a:xfrm>
              <a:off x="3385" y="1114"/>
              <a:ext cx="124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7" name="手繪多邊形 86"/>
            <p:cNvSpPr>
              <a:spLocks/>
            </p:cNvSpPr>
            <p:nvPr/>
          </p:nvSpPr>
          <p:spPr bwMode="auto">
            <a:xfrm>
              <a:off x="3385" y="1372"/>
              <a:ext cx="124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8" name="手繪多邊形 87"/>
            <p:cNvSpPr>
              <a:spLocks/>
            </p:cNvSpPr>
            <p:nvPr/>
          </p:nvSpPr>
          <p:spPr bwMode="auto">
            <a:xfrm>
              <a:off x="3221" y="793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09" name="手繪多邊形 88"/>
            <p:cNvSpPr>
              <a:spLocks/>
            </p:cNvSpPr>
            <p:nvPr/>
          </p:nvSpPr>
          <p:spPr bwMode="auto">
            <a:xfrm>
              <a:off x="3385" y="630"/>
              <a:ext cx="124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0" name="手繪多邊形 89"/>
            <p:cNvSpPr>
              <a:spLocks/>
            </p:cNvSpPr>
            <p:nvPr/>
          </p:nvSpPr>
          <p:spPr bwMode="auto">
            <a:xfrm>
              <a:off x="3221" y="545"/>
              <a:ext cx="126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1" name="手繪多邊形 90"/>
            <p:cNvSpPr>
              <a:spLocks/>
            </p:cNvSpPr>
            <p:nvPr/>
          </p:nvSpPr>
          <p:spPr bwMode="auto">
            <a:xfrm>
              <a:off x="3221" y="316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2" name="手繪多邊形 91"/>
            <p:cNvSpPr>
              <a:spLocks/>
            </p:cNvSpPr>
            <p:nvPr/>
          </p:nvSpPr>
          <p:spPr bwMode="auto">
            <a:xfrm>
              <a:off x="3385" y="386"/>
              <a:ext cx="124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3" name="手繪多邊形 92"/>
            <p:cNvSpPr>
              <a:spLocks/>
            </p:cNvSpPr>
            <p:nvPr/>
          </p:nvSpPr>
          <p:spPr bwMode="auto">
            <a:xfrm>
              <a:off x="3124" y="1061"/>
              <a:ext cx="265" cy="1242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4" name="手繪多邊形 93"/>
            <p:cNvSpPr>
              <a:spLocks/>
            </p:cNvSpPr>
            <p:nvPr/>
          </p:nvSpPr>
          <p:spPr bwMode="auto">
            <a:xfrm>
              <a:off x="3738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5" name="手繪多邊形 94"/>
            <p:cNvSpPr>
              <a:spLocks/>
            </p:cNvSpPr>
            <p:nvPr/>
          </p:nvSpPr>
          <p:spPr bwMode="auto">
            <a:xfrm>
              <a:off x="3248" y="2924"/>
              <a:ext cx="360" cy="559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6" name="手繪多邊形 95"/>
            <p:cNvSpPr>
              <a:spLocks/>
            </p:cNvSpPr>
            <p:nvPr/>
          </p:nvSpPr>
          <p:spPr bwMode="auto">
            <a:xfrm>
              <a:off x="3323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7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8" name="手繪多邊形 97"/>
            <p:cNvSpPr>
              <a:spLocks/>
            </p:cNvSpPr>
            <p:nvPr/>
          </p:nvSpPr>
          <p:spPr bwMode="auto">
            <a:xfrm>
              <a:off x="3712" y="388"/>
              <a:ext cx="119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19" name="手繪多邊形 98"/>
            <p:cNvSpPr>
              <a:spLocks/>
            </p:cNvSpPr>
            <p:nvPr/>
          </p:nvSpPr>
          <p:spPr bwMode="auto">
            <a:xfrm>
              <a:off x="3626" y="1757"/>
              <a:ext cx="252" cy="499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0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1" name="手繪多邊形 100"/>
            <p:cNvSpPr>
              <a:spLocks/>
            </p:cNvSpPr>
            <p:nvPr/>
          </p:nvSpPr>
          <p:spPr bwMode="auto">
            <a:xfrm>
              <a:off x="3608" y="3016"/>
              <a:ext cx="256" cy="499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2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3" name="手繪多邊形 102"/>
            <p:cNvSpPr>
              <a:spLocks/>
            </p:cNvSpPr>
            <p:nvPr/>
          </p:nvSpPr>
          <p:spPr bwMode="auto">
            <a:xfrm>
              <a:off x="3329" y="1527"/>
              <a:ext cx="256" cy="497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4" name="手繪多邊形 103"/>
            <p:cNvSpPr>
              <a:spLocks/>
            </p:cNvSpPr>
            <p:nvPr/>
          </p:nvSpPr>
          <p:spPr bwMode="auto">
            <a:xfrm>
              <a:off x="3341" y="1536"/>
              <a:ext cx="126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5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59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6" name="手繪多邊形 105"/>
            <p:cNvSpPr>
              <a:spLocks/>
            </p:cNvSpPr>
            <p:nvPr/>
          </p:nvSpPr>
          <p:spPr bwMode="auto">
            <a:xfrm>
              <a:off x="3615" y="1863"/>
              <a:ext cx="356" cy="561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7" name="手繪多邊形 106"/>
            <p:cNvSpPr>
              <a:spLocks/>
            </p:cNvSpPr>
            <p:nvPr/>
          </p:nvSpPr>
          <p:spPr bwMode="auto">
            <a:xfrm>
              <a:off x="3586" y="2462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8" name="手繪多邊形 107"/>
            <p:cNvSpPr>
              <a:spLocks/>
            </p:cNvSpPr>
            <p:nvPr/>
          </p:nvSpPr>
          <p:spPr bwMode="auto">
            <a:xfrm>
              <a:off x="3592" y="3096"/>
              <a:ext cx="351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29" name="手繪多邊形 108"/>
            <p:cNvSpPr>
              <a:spLocks/>
            </p:cNvSpPr>
            <p:nvPr/>
          </p:nvSpPr>
          <p:spPr bwMode="auto">
            <a:xfrm>
              <a:off x="3245" y="1604"/>
              <a:ext cx="356" cy="553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0" name="手繪多邊形 109"/>
            <p:cNvSpPr>
              <a:spLocks/>
            </p:cNvSpPr>
            <p:nvPr/>
          </p:nvSpPr>
          <p:spPr bwMode="auto">
            <a:xfrm>
              <a:off x="3632" y="1138"/>
              <a:ext cx="354" cy="557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1" name="手繪多邊形 110"/>
            <p:cNvSpPr>
              <a:spLocks/>
            </p:cNvSpPr>
            <p:nvPr/>
          </p:nvSpPr>
          <p:spPr bwMode="auto">
            <a:xfrm>
              <a:off x="3245" y="895"/>
              <a:ext cx="356" cy="559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2" name="手繪多邊形 111"/>
            <p:cNvSpPr>
              <a:spLocks/>
            </p:cNvSpPr>
            <p:nvPr/>
          </p:nvSpPr>
          <p:spPr bwMode="auto">
            <a:xfrm>
              <a:off x="3228" y="236"/>
              <a:ext cx="358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3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0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4" name="手繪多邊形 113"/>
            <p:cNvSpPr>
              <a:spLocks/>
            </p:cNvSpPr>
            <p:nvPr/>
          </p:nvSpPr>
          <p:spPr bwMode="auto">
            <a:xfrm>
              <a:off x="3635" y="1863"/>
              <a:ext cx="301" cy="552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5" name="手繪多邊形 114"/>
            <p:cNvSpPr>
              <a:spLocks/>
            </p:cNvSpPr>
            <p:nvPr/>
          </p:nvSpPr>
          <p:spPr bwMode="auto">
            <a:xfrm>
              <a:off x="3654" y="1156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6" name="手繪多邊形 115"/>
            <p:cNvSpPr>
              <a:spLocks/>
            </p:cNvSpPr>
            <p:nvPr/>
          </p:nvSpPr>
          <p:spPr bwMode="auto">
            <a:xfrm>
              <a:off x="3621" y="495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7" name="手繪多邊形 116"/>
            <p:cNvSpPr>
              <a:spLocks/>
            </p:cNvSpPr>
            <p:nvPr/>
          </p:nvSpPr>
          <p:spPr bwMode="auto">
            <a:xfrm>
              <a:off x="3265" y="273"/>
              <a:ext cx="320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8" name="手繪多邊形 117"/>
            <p:cNvSpPr>
              <a:spLocks/>
            </p:cNvSpPr>
            <p:nvPr/>
          </p:nvSpPr>
          <p:spPr bwMode="auto">
            <a:xfrm>
              <a:off x="3279" y="915"/>
              <a:ext cx="320" cy="530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39" name="手繪多邊形 118"/>
            <p:cNvSpPr>
              <a:spLocks/>
            </p:cNvSpPr>
            <p:nvPr/>
          </p:nvSpPr>
          <p:spPr bwMode="auto">
            <a:xfrm>
              <a:off x="3288" y="1626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0" name="手繪多邊形 119"/>
            <p:cNvSpPr>
              <a:spLocks/>
            </p:cNvSpPr>
            <p:nvPr/>
          </p:nvSpPr>
          <p:spPr bwMode="auto">
            <a:xfrm>
              <a:off x="3290" y="2278"/>
              <a:ext cx="311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1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2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2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2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3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9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4" name="手繪多邊形 123"/>
            <p:cNvSpPr>
              <a:spLocks/>
            </p:cNvSpPr>
            <p:nvPr/>
          </p:nvSpPr>
          <p:spPr bwMode="auto">
            <a:xfrm>
              <a:off x="4061" y="1281"/>
              <a:ext cx="194" cy="384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5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6" name="手繪多邊形 125"/>
            <p:cNvSpPr>
              <a:spLocks/>
            </p:cNvSpPr>
            <p:nvPr/>
          </p:nvSpPr>
          <p:spPr bwMode="auto">
            <a:xfrm>
              <a:off x="4039" y="2484"/>
              <a:ext cx="221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7" name="手繪多邊形 126"/>
            <p:cNvSpPr>
              <a:spLocks/>
            </p:cNvSpPr>
            <p:nvPr/>
          </p:nvSpPr>
          <p:spPr bwMode="auto">
            <a:xfrm>
              <a:off x="4050" y="2491"/>
              <a:ext cx="111" cy="360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8" name="手繪多邊形 127"/>
            <p:cNvSpPr>
              <a:spLocks/>
            </p:cNvSpPr>
            <p:nvPr/>
          </p:nvSpPr>
          <p:spPr bwMode="auto">
            <a:xfrm>
              <a:off x="4050" y="3545"/>
              <a:ext cx="221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49" name="手繪多邊形 128"/>
            <p:cNvSpPr>
              <a:spLocks/>
            </p:cNvSpPr>
            <p:nvPr/>
          </p:nvSpPr>
          <p:spPr bwMode="auto">
            <a:xfrm>
              <a:off x="4067" y="3556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0" name="手繪多邊形 129"/>
            <p:cNvSpPr>
              <a:spLocks/>
            </p:cNvSpPr>
            <p:nvPr/>
          </p:nvSpPr>
          <p:spPr bwMode="auto">
            <a:xfrm>
              <a:off x="4269" y="2322"/>
              <a:ext cx="217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1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6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2" name="手繪多邊形 131"/>
            <p:cNvSpPr>
              <a:spLocks/>
            </p:cNvSpPr>
            <p:nvPr/>
          </p:nvSpPr>
          <p:spPr bwMode="auto">
            <a:xfrm>
              <a:off x="4253" y="2955"/>
              <a:ext cx="305" cy="480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3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4" name="手繪多邊形 133"/>
            <p:cNvSpPr>
              <a:spLocks/>
            </p:cNvSpPr>
            <p:nvPr/>
          </p:nvSpPr>
          <p:spPr bwMode="auto">
            <a:xfrm>
              <a:off x="4262" y="3591"/>
              <a:ext cx="305" cy="478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5" name="手繪多邊形 134"/>
            <p:cNvSpPr>
              <a:spLocks/>
            </p:cNvSpPr>
            <p:nvPr/>
          </p:nvSpPr>
          <p:spPr bwMode="auto">
            <a:xfrm>
              <a:off x="3972" y="3122"/>
              <a:ext cx="305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6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7" name="手繪多邊形 136"/>
            <p:cNvSpPr>
              <a:spLocks/>
            </p:cNvSpPr>
            <p:nvPr/>
          </p:nvSpPr>
          <p:spPr bwMode="auto">
            <a:xfrm>
              <a:off x="4253" y="2386"/>
              <a:ext cx="305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8" name="手繪多邊形 137"/>
            <p:cNvSpPr>
              <a:spLocks/>
            </p:cNvSpPr>
            <p:nvPr/>
          </p:nvSpPr>
          <p:spPr bwMode="auto">
            <a:xfrm>
              <a:off x="3950" y="1945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59" name="手繪多邊形 138"/>
            <p:cNvSpPr>
              <a:spLocks/>
            </p:cNvSpPr>
            <p:nvPr/>
          </p:nvSpPr>
          <p:spPr bwMode="auto">
            <a:xfrm>
              <a:off x="4253" y="1746"/>
              <a:ext cx="305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0" name="手繪多邊形 139"/>
            <p:cNvSpPr>
              <a:spLocks/>
            </p:cNvSpPr>
            <p:nvPr/>
          </p:nvSpPr>
          <p:spPr bwMode="auto">
            <a:xfrm>
              <a:off x="4247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1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7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2" name="手繪多邊形 141"/>
            <p:cNvSpPr>
              <a:spLocks/>
            </p:cNvSpPr>
            <p:nvPr/>
          </p:nvSpPr>
          <p:spPr bwMode="auto">
            <a:xfrm>
              <a:off x="3993" y="2577"/>
              <a:ext cx="259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3" name="手繪多邊形 142"/>
            <p:cNvSpPr>
              <a:spLocks/>
            </p:cNvSpPr>
            <p:nvPr/>
          </p:nvSpPr>
          <p:spPr bwMode="auto">
            <a:xfrm>
              <a:off x="3979" y="1962"/>
              <a:ext cx="258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4" name="手繪多邊形 143"/>
            <p:cNvSpPr>
              <a:spLocks/>
            </p:cNvSpPr>
            <p:nvPr/>
          </p:nvSpPr>
          <p:spPr bwMode="auto">
            <a:xfrm>
              <a:off x="4019" y="1388"/>
              <a:ext cx="228" cy="420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5" name="手繪多邊形 144"/>
            <p:cNvSpPr>
              <a:spLocks/>
            </p:cNvSpPr>
            <p:nvPr/>
          </p:nvSpPr>
          <p:spPr bwMode="auto">
            <a:xfrm>
              <a:off x="4247" y="1240"/>
              <a:ext cx="276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6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7" name="手繪多邊形 146"/>
            <p:cNvSpPr>
              <a:spLocks/>
            </p:cNvSpPr>
            <p:nvPr/>
          </p:nvSpPr>
          <p:spPr bwMode="auto">
            <a:xfrm>
              <a:off x="4253" y="2407"/>
              <a:ext cx="270" cy="440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8" name="手繪多邊形 147"/>
            <p:cNvSpPr>
              <a:spLocks/>
            </p:cNvSpPr>
            <p:nvPr/>
          </p:nvSpPr>
          <p:spPr bwMode="auto">
            <a:xfrm>
              <a:off x="4364" y="2647"/>
              <a:ext cx="2" cy="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69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0" name="手繪多邊形 149"/>
            <p:cNvSpPr>
              <a:spLocks/>
            </p:cNvSpPr>
            <p:nvPr/>
          </p:nvSpPr>
          <p:spPr bwMode="auto">
            <a:xfrm>
              <a:off x="4269" y="3620"/>
              <a:ext cx="267" cy="442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1" name="手繪多邊形 150"/>
            <p:cNvSpPr>
              <a:spLocks/>
            </p:cNvSpPr>
            <p:nvPr/>
          </p:nvSpPr>
          <p:spPr bwMode="auto">
            <a:xfrm>
              <a:off x="4003" y="3100"/>
              <a:ext cx="259" cy="471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2" name="手繪多邊形 151"/>
            <p:cNvSpPr>
              <a:spLocks/>
            </p:cNvSpPr>
            <p:nvPr/>
          </p:nvSpPr>
          <p:spPr bwMode="auto">
            <a:xfrm>
              <a:off x="4010" y="3609"/>
              <a:ext cx="259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3" name="手繪多邊形 152"/>
            <p:cNvSpPr>
              <a:spLocks/>
            </p:cNvSpPr>
            <p:nvPr/>
          </p:nvSpPr>
          <p:spPr bwMode="auto">
            <a:xfrm>
              <a:off x="4227" y="1606"/>
              <a:ext cx="58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174" name="群組中 69"/>
          <p:cNvGrpSpPr>
            <a:grpSpLocks noChangeAspect="1"/>
          </p:cNvGrpSpPr>
          <p:nvPr userDrawn="1"/>
        </p:nvGrpSpPr>
        <p:grpSpPr bwMode="auto">
          <a:xfrm>
            <a:off x="9086850" y="2736850"/>
            <a:ext cx="906463" cy="2416175"/>
            <a:chOff x="3124" y="236"/>
            <a:chExt cx="1443" cy="3848"/>
          </a:xfrm>
        </p:grpSpPr>
        <p:sp>
          <p:nvSpPr>
            <p:cNvPr id="175" name="手繪多邊形 70"/>
            <p:cNvSpPr>
              <a:spLocks/>
            </p:cNvSpPr>
            <p:nvPr/>
          </p:nvSpPr>
          <p:spPr bwMode="auto">
            <a:xfrm>
              <a:off x="3991" y="494"/>
              <a:ext cx="28" cy="1345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6" name="手繪多邊形 71"/>
            <p:cNvSpPr>
              <a:spLocks/>
            </p:cNvSpPr>
            <p:nvPr/>
          </p:nvSpPr>
          <p:spPr bwMode="auto">
            <a:xfrm>
              <a:off x="3811" y="1217"/>
              <a:ext cx="162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7" name="手繪多邊形 72"/>
            <p:cNvSpPr>
              <a:spLocks/>
            </p:cNvSpPr>
            <p:nvPr/>
          </p:nvSpPr>
          <p:spPr bwMode="auto">
            <a:xfrm>
              <a:off x="4021" y="1007"/>
              <a:ext cx="162" cy="248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8" name="手繪多邊形 73"/>
            <p:cNvSpPr>
              <a:spLocks/>
            </p:cNvSpPr>
            <p:nvPr/>
          </p:nvSpPr>
          <p:spPr bwMode="auto">
            <a:xfrm>
              <a:off x="3811" y="1510"/>
              <a:ext cx="162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79" name="手繪多邊形 74"/>
            <p:cNvSpPr>
              <a:spLocks/>
            </p:cNvSpPr>
            <p:nvPr/>
          </p:nvSpPr>
          <p:spPr bwMode="auto">
            <a:xfrm>
              <a:off x="4021" y="1300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0" name="手繪多邊形 75"/>
            <p:cNvSpPr>
              <a:spLocks/>
            </p:cNvSpPr>
            <p:nvPr/>
          </p:nvSpPr>
          <p:spPr bwMode="auto">
            <a:xfrm>
              <a:off x="4021" y="1632"/>
              <a:ext cx="162" cy="253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1" name="手繪多邊形 76"/>
            <p:cNvSpPr>
              <a:spLocks/>
            </p:cNvSpPr>
            <p:nvPr/>
          </p:nvSpPr>
          <p:spPr bwMode="auto">
            <a:xfrm>
              <a:off x="3811" y="886"/>
              <a:ext cx="162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2" name="手繪多邊形 77"/>
            <p:cNvSpPr>
              <a:spLocks/>
            </p:cNvSpPr>
            <p:nvPr/>
          </p:nvSpPr>
          <p:spPr bwMode="auto">
            <a:xfrm>
              <a:off x="4021" y="676"/>
              <a:ext cx="162" cy="253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3" name="手繪多邊形 78"/>
            <p:cNvSpPr>
              <a:spLocks/>
            </p:cNvSpPr>
            <p:nvPr/>
          </p:nvSpPr>
          <p:spPr bwMode="auto">
            <a:xfrm>
              <a:off x="3811" y="570"/>
              <a:ext cx="162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4" name="手繪多邊形 79"/>
            <p:cNvSpPr>
              <a:spLocks/>
            </p:cNvSpPr>
            <p:nvPr/>
          </p:nvSpPr>
          <p:spPr bwMode="auto">
            <a:xfrm>
              <a:off x="3811" y="274"/>
              <a:ext cx="162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5" name="手繪多邊形 80"/>
            <p:cNvSpPr>
              <a:spLocks/>
            </p:cNvSpPr>
            <p:nvPr/>
          </p:nvSpPr>
          <p:spPr bwMode="auto">
            <a:xfrm>
              <a:off x="4021" y="360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6" name="手繪多邊形 81"/>
            <p:cNvSpPr>
              <a:spLocks/>
            </p:cNvSpPr>
            <p:nvPr/>
          </p:nvSpPr>
          <p:spPr bwMode="auto">
            <a:xfrm>
              <a:off x="3359" y="486"/>
              <a:ext cx="23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7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5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8" name="手繪多邊形 83"/>
            <p:cNvSpPr>
              <a:spLocks/>
            </p:cNvSpPr>
            <p:nvPr/>
          </p:nvSpPr>
          <p:spPr bwMode="auto">
            <a:xfrm>
              <a:off x="3387" y="886"/>
              <a:ext cx="121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89" name="手繪多邊形 84"/>
            <p:cNvSpPr>
              <a:spLocks/>
            </p:cNvSpPr>
            <p:nvPr/>
          </p:nvSpPr>
          <p:spPr bwMode="auto">
            <a:xfrm>
              <a:off x="3220" y="1278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0" name="手繪多邊形 85"/>
            <p:cNvSpPr>
              <a:spLocks/>
            </p:cNvSpPr>
            <p:nvPr/>
          </p:nvSpPr>
          <p:spPr bwMode="auto">
            <a:xfrm>
              <a:off x="3387" y="1113"/>
              <a:ext cx="121" cy="195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1" name="手繪多邊形 86"/>
            <p:cNvSpPr>
              <a:spLocks/>
            </p:cNvSpPr>
            <p:nvPr/>
          </p:nvSpPr>
          <p:spPr bwMode="auto">
            <a:xfrm>
              <a:off x="3387" y="1371"/>
              <a:ext cx="121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2" name="手繪多邊形 87"/>
            <p:cNvSpPr>
              <a:spLocks/>
            </p:cNvSpPr>
            <p:nvPr/>
          </p:nvSpPr>
          <p:spPr bwMode="auto">
            <a:xfrm>
              <a:off x="3220" y="792"/>
              <a:ext cx="126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3" name="手繪多邊形 88"/>
            <p:cNvSpPr>
              <a:spLocks/>
            </p:cNvSpPr>
            <p:nvPr/>
          </p:nvSpPr>
          <p:spPr bwMode="auto">
            <a:xfrm>
              <a:off x="3387" y="630"/>
              <a:ext cx="121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4" name="手繪多邊形 89"/>
            <p:cNvSpPr>
              <a:spLocks/>
            </p:cNvSpPr>
            <p:nvPr/>
          </p:nvSpPr>
          <p:spPr bwMode="auto">
            <a:xfrm>
              <a:off x="3220" y="544"/>
              <a:ext cx="126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5" name="手繪多邊形 90"/>
            <p:cNvSpPr>
              <a:spLocks/>
            </p:cNvSpPr>
            <p:nvPr/>
          </p:nvSpPr>
          <p:spPr bwMode="auto">
            <a:xfrm>
              <a:off x="3220" y="317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6" name="手繪多邊形 91"/>
            <p:cNvSpPr>
              <a:spLocks/>
            </p:cNvSpPr>
            <p:nvPr/>
          </p:nvSpPr>
          <p:spPr bwMode="auto">
            <a:xfrm>
              <a:off x="3387" y="385"/>
              <a:ext cx="121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7" name="手繪多邊形 92"/>
            <p:cNvSpPr>
              <a:spLocks/>
            </p:cNvSpPr>
            <p:nvPr/>
          </p:nvSpPr>
          <p:spPr bwMode="auto">
            <a:xfrm>
              <a:off x="3124" y="1063"/>
              <a:ext cx="263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8" name="手繪多邊形 94"/>
            <p:cNvSpPr>
              <a:spLocks/>
            </p:cNvSpPr>
            <p:nvPr/>
          </p:nvSpPr>
          <p:spPr bwMode="auto">
            <a:xfrm>
              <a:off x="3248" y="2924"/>
              <a:ext cx="361" cy="561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199" name="手繪多邊形 95"/>
            <p:cNvSpPr>
              <a:spLocks/>
            </p:cNvSpPr>
            <p:nvPr/>
          </p:nvSpPr>
          <p:spPr bwMode="auto">
            <a:xfrm>
              <a:off x="3324" y="2992"/>
              <a:ext cx="306" cy="521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0" name="手繪多邊形 96"/>
            <p:cNvSpPr>
              <a:spLocks/>
            </p:cNvSpPr>
            <p:nvPr/>
          </p:nvSpPr>
          <p:spPr bwMode="auto">
            <a:xfrm>
              <a:off x="3609" y="375"/>
              <a:ext cx="232" cy="445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1" name="手繪多邊形 97"/>
            <p:cNvSpPr>
              <a:spLocks/>
            </p:cNvSpPr>
            <p:nvPr/>
          </p:nvSpPr>
          <p:spPr bwMode="auto">
            <a:xfrm>
              <a:off x="3713" y="388"/>
              <a:ext cx="116" cy="369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2" name="手繪多邊形 98"/>
            <p:cNvSpPr>
              <a:spLocks/>
            </p:cNvSpPr>
            <p:nvPr/>
          </p:nvSpPr>
          <p:spPr bwMode="auto">
            <a:xfrm>
              <a:off x="3627" y="1758"/>
              <a:ext cx="253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3" name="手繪多邊形 99"/>
            <p:cNvSpPr>
              <a:spLocks/>
            </p:cNvSpPr>
            <p:nvPr/>
          </p:nvSpPr>
          <p:spPr bwMode="auto">
            <a:xfrm>
              <a:off x="3741" y="1766"/>
              <a:ext cx="126" cy="417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4" name="手繪多邊形 100"/>
            <p:cNvSpPr>
              <a:spLocks/>
            </p:cNvSpPr>
            <p:nvPr/>
          </p:nvSpPr>
          <p:spPr bwMode="auto">
            <a:xfrm>
              <a:off x="3609" y="3017"/>
              <a:ext cx="253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5" name="手繪多邊形 101"/>
            <p:cNvSpPr>
              <a:spLocks/>
            </p:cNvSpPr>
            <p:nvPr/>
          </p:nvSpPr>
          <p:spPr bwMode="auto">
            <a:xfrm>
              <a:off x="3720" y="3025"/>
              <a:ext cx="129" cy="417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7" name="手繪多邊形 103"/>
            <p:cNvSpPr>
              <a:spLocks/>
            </p:cNvSpPr>
            <p:nvPr/>
          </p:nvSpPr>
          <p:spPr bwMode="auto">
            <a:xfrm>
              <a:off x="3341" y="1538"/>
              <a:ext cx="126" cy="417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8" name="手繪多邊形 104"/>
            <p:cNvSpPr>
              <a:spLocks/>
            </p:cNvSpPr>
            <p:nvPr/>
          </p:nvSpPr>
          <p:spPr bwMode="auto">
            <a:xfrm>
              <a:off x="3260" y="2271"/>
              <a:ext cx="356" cy="561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09" name="手繪多邊形 105"/>
            <p:cNvSpPr>
              <a:spLocks/>
            </p:cNvSpPr>
            <p:nvPr/>
          </p:nvSpPr>
          <p:spPr bwMode="auto">
            <a:xfrm>
              <a:off x="3614" y="1864"/>
              <a:ext cx="359" cy="559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0" name="手繪多邊形 106"/>
            <p:cNvSpPr>
              <a:spLocks/>
            </p:cNvSpPr>
            <p:nvPr/>
          </p:nvSpPr>
          <p:spPr bwMode="auto">
            <a:xfrm>
              <a:off x="3586" y="2463"/>
              <a:ext cx="356" cy="561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1" name="手繪多邊形 107"/>
            <p:cNvSpPr>
              <a:spLocks/>
            </p:cNvSpPr>
            <p:nvPr/>
          </p:nvSpPr>
          <p:spPr bwMode="auto">
            <a:xfrm>
              <a:off x="3592" y="3095"/>
              <a:ext cx="351" cy="564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2" name="手繪多邊形 108"/>
            <p:cNvSpPr>
              <a:spLocks/>
            </p:cNvSpPr>
            <p:nvPr/>
          </p:nvSpPr>
          <p:spPr bwMode="auto">
            <a:xfrm>
              <a:off x="3243" y="1604"/>
              <a:ext cx="359" cy="554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3" name="手繪多邊形 109"/>
            <p:cNvSpPr>
              <a:spLocks/>
            </p:cNvSpPr>
            <p:nvPr/>
          </p:nvSpPr>
          <p:spPr bwMode="auto">
            <a:xfrm>
              <a:off x="3632" y="1139"/>
              <a:ext cx="354" cy="556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4" name="手繪多邊形 110"/>
            <p:cNvSpPr>
              <a:spLocks/>
            </p:cNvSpPr>
            <p:nvPr/>
          </p:nvSpPr>
          <p:spPr bwMode="auto">
            <a:xfrm>
              <a:off x="3243" y="896"/>
              <a:ext cx="359" cy="559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1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6" name="手繪多邊形 112"/>
            <p:cNvSpPr>
              <a:spLocks/>
            </p:cNvSpPr>
            <p:nvPr/>
          </p:nvSpPr>
          <p:spPr bwMode="auto">
            <a:xfrm>
              <a:off x="3602" y="489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7" name="手繪多邊形 113"/>
            <p:cNvSpPr>
              <a:spLocks/>
            </p:cNvSpPr>
            <p:nvPr/>
          </p:nvSpPr>
          <p:spPr bwMode="auto">
            <a:xfrm>
              <a:off x="3637" y="1864"/>
              <a:ext cx="298" cy="549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8" name="手繪多邊形 114"/>
            <p:cNvSpPr>
              <a:spLocks/>
            </p:cNvSpPr>
            <p:nvPr/>
          </p:nvSpPr>
          <p:spPr bwMode="auto">
            <a:xfrm>
              <a:off x="3652" y="1156"/>
              <a:ext cx="301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19" name="手繪多邊形 115"/>
            <p:cNvSpPr>
              <a:spLocks/>
            </p:cNvSpPr>
            <p:nvPr/>
          </p:nvSpPr>
          <p:spPr bwMode="auto">
            <a:xfrm>
              <a:off x="3619" y="496"/>
              <a:ext cx="270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0" name="手繪多邊形 116"/>
            <p:cNvSpPr>
              <a:spLocks/>
            </p:cNvSpPr>
            <p:nvPr/>
          </p:nvSpPr>
          <p:spPr bwMode="auto">
            <a:xfrm>
              <a:off x="3266" y="274"/>
              <a:ext cx="318" cy="528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1" name="手繪多邊形 117"/>
            <p:cNvSpPr>
              <a:spLocks/>
            </p:cNvSpPr>
            <p:nvPr/>
          </p:nvSpPr>
          <p:spPr bwMode="auto">
            <a:xfrm>
              <a:off x="3278" y="916"/>
              <a:ext cx="321" cy="528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2" name="手繪多邊形 118"/>
            <p:cNvSpPr>
              <a:spLocks/>
            </p:cNvSpPr>
            <p:nvPr/>
          </p:nvSpPr>
          <p:spPr bwMode="auto">
            <a:xfrm>
              <a:off x="3288" y="1624"/>
              <a:ext cx="306" cy="518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3" name="手繪多邊形 119"/>
            <p:cNvSpPr>
              <a:spLocks/>
            </p:cNvSpPr>
            <p:nvPr/>
          </p:nvSpPr>
          <p:spPr bwMode="auto">
            <a:xfrm>
              <a:off x="3291" y="2276"/>
              <a:ext cx="311" cy="518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4" name="手繪多邊形 120"/>
            <p:cNvSpPr>
              <a:spLocks/>
            </p:cNvSpPr>
            <p:nvPr/>
          </p:nvSpPr>
          <p:spPr bwMode="auto">
            <a:xfrm>
              <a:off x="3609" y="2438"/>
              <a:ext cx="298" cy="549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5" name="手繪多邊形 121"/>
            <p:cNvSpPr>
              <a:spLocks/>
            </p:cNvSpPr>
            <p:nvPr/>
          </p:nvSpPr>
          <p:spPr bwMode="auto">
            <a:xfrm>
              <a:off x="3609" y="3088"/>
              <a:ext cx="298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6" name="手繪多邊形 122"/>
            <p:cNvSpPr>
              <a:spLocks/>
            </p:cNvSpPr>
            <p:nvPr/>
          </p:nvSpPr>
          <p:spPr bwMode="auto">
            <a:xfrm>
              <a:off x="3574" y="752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7" name="手繪多邊形 123"/>
            <p:cNvSpPr>
              <a:spLocks/>
            </p:cNvSpPr>
            <p:nvPr/>
          </p:nvSpPr>
          <p:spPr bwMode="auto">
            <a:xfrm>
              <a:off x="4062" y="1280"/>
              <a:ext cx="195" cy="384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8" name="手繪多邊形 124"/>
            <p:cNvSpPr>
              <a:spLocks/>
            </p:cNvSpPr>
            <p:nvPr/>
          </p:nvSpPr>
          <p:spPr bwMode="auto">
            <a:xfrm>
              <a:off x="4069" y="1293"/>
              <a:ext cx="101" cy="316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29" name="手繪多邊形 125"/>
            <p:cNvSpPr>
              <a:spLocks/>
            </p:cNvSpPr>
            <p:nvPr/>
          </p:nvSpPr>
          <p:spPr bwMode="auto">
            <a:xfrm>
              <a:off x="4039" y="2484"/>
              <a:ext cx="222" cy="427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0" name="手繪多邊形 126"/>
            <p:cNvSpPr>
              <a:spLocks/>
            </p:cNvSpPr>
            <p:nvPr/>
          </p:nvSpPr>
          <p:spPr bwMode="auto">
            <a:xfrm>
              <a:off x="4049" y="2491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1" name="手繪多邊形 127"/>
            <p:cNvSpPr>
              <a:spLocks/>
            </p:cNvSpPr>
            <p:nvPr/>
          </p:nvSpPr>
          <p:spPr bwMode="auto">
            <a:xfrm>
              <a:off x="4049" y="3545"/>
              <a:ext cx="222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2" name="手繪多邊形 128"/>
            <p:cNvSpPr>
              <a:spLocks/>
            </p:cNvSpPr>
            <p:nvPr/>
          </p:nvSpPr>
          <p:spPr bwMode="auto">
            <a:xfrm>
              <a:off x="4067" y="3558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3" name="手繪多邊形 129"/>
            <p:cNvSpPr>
              <a:spLocks/>
            </p:cNvSpPr>
            <p:nvPr/>
          </p:nvSpPr>
          <p:spPr bwMode="auto">
            <a:xfrm>
              <a:off x="4269" y="2322"/>
              <a:ext cx="217" cy="432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4" name="手繪多邊形 130"/>
            <p:cNvSpPr>
              <a:spLocks/>
            </p:cNvSpPr>
            <p:nvPr/>
          </p:nvSpPr>
          <p:spPr bwMode="auto">
            <a:xfrm>
              <a:off x="4365" y="2332"/>
              <a:ext cx="111" cy="356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5" name="手繪多邊形 131"/>
            <p:cNvSpPr>
              <a:spLocks/>
            </p:cNvSpPr>
            <p:nvPr/>
          </p:nvSpPr>
          <p:spPr bwMode="auto">
            <a:xfrm>
              <a:off x="4254" y="2954"/>
              <a:ext cx="303" cy="483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6" name="手繪多邊形 132"/>
            <p:cNvSpPr>
              <a:spLocks/>
            </p:cNvSpPr>
            <p:nvPr/>
          </p:nvSpPr>
          <p:spPr bwMode="auto">
            <a:xfrm>
              <a:off x="3963" y="2577"/>
              <a:ext cx="306" cy="478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7" name="手繪多邊形 133"/>
            <p:cNvSpPr>
              <a:spLocks/>
            </p:cNvSpPr>
            <p:nvPr/>
          </p:nvSpPr>
          <p:spPr bwMode="auto">
            <a:xfrm>
              <a:off x="4261" y="3591"/>
              <a:ext cx="306" cy="478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8" name="手繪多邊形 134"/>
            <p:cNvSpPr>
              <a:spLocks/>
            </p:cNvSpPr>
            <p:nvPr/>
          </p:nvSpPr>
          <p:spPr bwMode="auto">
            <a:xfrm>
              <a:off x="3973" y="3123"/>
              <a:ext cx="303" cy="473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39" name="手繪多邊形 135"/>
            <p:cNvSpPr>
              <a:spLocks/>
            </p:cNvSpPr>
            <p:nvPr/>
          </p:nvSpPr>
          <p:spPr bwMode="auto">
            <a:xfrm>
              <a:off x="3981" y="3596"/>
              <a:ext cx="306" cy="480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0" name="手繪多邊形 136"/>
            <p:cNvSpPr>
              <a:spLocks/>
            </p:cNvSpPr>
            <p:nvPr/>
          </p:nvSpPr>
          <p:spPr bwMode="auto">
            <a:xfrm>
              <a:off x="4254" y="2385"/>
              <a:ext cx="303" cy="483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1" name="手繪多邊形 137"/>
            <p:cNvSpPr>
              <a:spLocks/>
            </p:cNvSpPr>
            <p:nvPr/>
          </p:nvSpPr>
          <p:spPr bwMode="auto">
            <a:xfrm>
              <a:off x="3950" y="1945"/>
              <a:ext cx="306" cy="485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2" name="手繪多邊形 138"/>
            <p:cNvSpPr>
              <a:spLocks/>
            </p:cNvSpPr>
            <p:nvPr/>
          </p:nvSpPr>
          <p:spPr bwMode="auto">
            <a:xfrm>
              <a:off x="4254" y="1748"/>
              <a:ext cx="303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3" name="手繪多邊形 139"/>
            <p:cNvSpPr>
              <a:spLocks/>
            </p:cNvSpPr>
            <p:nvPr/>
          </p:nvSpPr>
          <p:spPr bwMode="auto">
            <a:xfrm>
              <a:off x="4249" y="1212"/>
              <a:ext cx="306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4" name="手繪多邊形 140"/>
            <p:cNvSpPr>
              <a:spLocks/>
            </p:cNvSpPr>
            <p:nvPr/>
          </p:nvSpPr>
          <p:spPr bwMode="auto">
            <a:xfrm>
              <a:off x="3991" y="1381"/>
              <a:ext cx="273" cy="427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6" name="手繪多邊形 142"/>
            <p:cNvSpPr>
              <a:spLocks/>
            </p:cNvSpPr>
            <p:nvPr/>
          </p:nvSpPr>
          <p:spPr bwMode="auto">
            <a:xfrm>
              <a:off x="3978" y="1963"/>
              <a:ext cx="258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7" name="手繪多邊形 143"/>
            <p:cNvSpPr>
              <a:spLocks/>
            </p:cNvSpPr>
            <p:nvPr/>
          </p:nvSpPr>
          <p:spPr bwMode="auto">
            <a:xfrm>
              <a:off x="4019" y="1389"/>
              <a:ext cx="230" cy="420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8" name="手繪多邊形 144"/>
            <p:cNvSpPr>
              <a:spLocks/>
            </p:cNvSpPr>
            <p:nvPr/>
          </p:nvSpPr>
          <p:spPr bwMode="auto">
            <a:xfrm>
              <a:off x="4249" y="1240"/>
              <a:ext cx="275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49" name="手繪多邊形 145"/>
            <p:cNvSpPr>
              <a:spLocks/>
            </p:cNvSpPr>
            <p:nvPr/>
          </p:nvSpPr>
          <p:spPr bwMode="auto">
            <a:xfrm>
              <a:off x="4254" y="1766"/>
              <a:ext cx="273" cy="450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0" name="手繪多邊形 146"/>
            <p:cNvSpPr>
              <a:spLocks/>
            </p:cNvSpPr>
            <p:nvPr/>
          </p:nvSpPr>
          <p:spPr bwMode="auto">
            <a:xfrm>
              <a:off x="4254" y="2408"/>
              <a:ext cx="270" cy="440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1" name="手繪多邊形 147"/>
            <p:cNvSpPr>
              <a:spLocks/>
            </p:cNvSpPr>
            <p:nvPr/>
          </p:nvSpPr>
          <p:spPr bwMode="auto">
            <a:xfrm>
              <a:off x="4365" y="2648"/>
              <a:ext cx="0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2" name="手繪多邊形 148"/>
            <p:cNvSpPr>
              <a:spLocks/>
            </p:cNvSpPr>
            <p:nvPr/>
          </p:nvSpPr>
          <p:spPr bwMode="auto">
            <a:xfrm>
              <a:off x="4261" y="2959"/>
              <a:ext cx="268" cy="445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3" name="手繪多邊形 149"/>
            <p:cNvSpPr>
              <a:spLocks/>
            </p:cNvSpPr>
            <p:nvPr/>
          </p:nvSpPr>
          <p:spPr bwMode="auto">
            <a:xfrm>
              <a:off x="4269" y="3621"/>
              <a:ext cx="268" cy="440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4" name="手繪多邊形 150"/>
            <p:cNvSpPr>
              <a:spLocks/>
            </p:cNvSpPr>
            <p:nvPr/>
          </p:nvSpPr>
          <p:spPr bwMode="auto">
            <a:xfrm>
              <a:off x="4001" y="3098"/>
              <a:ext cx="260" cy="473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6" name="手繪多邊形 152"/>
            <p:cNvSpPr>
              <a:spLocks/>
            </p:cNvSpPr>
            <p:nvPr/>
          </p:nvSpPr>
          <p:spPr bwMode="auto">
            <a:xfrm>
              <a:off x="4226" y="1606"/>
              <a:ext cx="61" cy="2470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257" name="群組中 50"/>
          <p:cNvGrpSpPr>
            <a:grpSpLocks noChangeAspect="1"/>
          </p:cNvGrpSpPr>
          <p:nvPr userDrawn="1"/>
        </p:nvGrpSpPr>
        <p:grpSpPr bwMode="auto">
          <a:xfrm>
            <a:off x="10514013" y="2438400"/>
            <a:ext cx="1484312" cy="2195513"/>
            <a:chOff x="3369" y="1563"/>
            <a:chExt cx="940" cy="1390"/>
          </a:xfrm>
        </p:grpSpPr>
        <p:sp>
          <p:nvSpPr>
            <p:cNvPr id="258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59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0" name="手繪多邊形 53"/>
            <p:cNvSpPr>
              <a:spLocks/>
            </p:cNvSpPr>
            <p:nvPr/>
          </p:nvSpPr>
          <p:spPr bwMode="auto">
            <a:xfrm>
              <a:off x="3636" y="1889"/>
              <a:ext cx="25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1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2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3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4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5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6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7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8" name="手繪多邊形 61"/>
            <p:cNvSpPr>
              <a:spLocks/>
            </p:cNvSpPr>
            <p:nvPr/>
          </p:nvSpPr>
          <p:spPr bwMode="auto">
            <a:xfrm>
              <a:off x="3815" y="2414"/>
              <a:ext cx="63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69" name="手繪多邊形 62"/>
            <p:cNvSpPr>
              <a:spLocks/>
            </p:cNvSpPr>
            <p:nvPr/>
          </p:nvSpPr>
          <p:spPr bwMode="auto">
            <a:xfrm>
              <a:off x="3679" y="2388"/>
              <a:ext cx="305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0" name="手繪多邊形 63"/>
            <p:cNvSpPr>
              <a:spLocks/>
            </p:cNvSpPr>
            <p:nvPr/>
          </p:nvSpPr>
          <p:spPr bwMode="auto">
            <a:xfrm>
              <a:off x="3457" y="2073"/>
              <a:ext cx="778" cy="358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sp>
          <p:nvSpPr>
            <p:cNvPr id="271" name="手繪多邊形 64"/>
            <p:cNvSpPr>
              <a:spLocks/>
            </p:cNvSpPr>
            <p:nvPr/>
          </p:nvSpPr>
          <p:spPr bwMode="auto">
            <a:xfrm>
              <a:off x="3702" y="1828"/>
              <a:ext cx="301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2" name="手繪多邊形 65"/>
            <p:cNvSpPr>
              <a:spLocks/>
            </p:cNvSpPr>
            <p:nvPr/>
          </p:nvSpPr>
          <p:spPr bwMode="auto">
            <a:xfrm>
              <a:off x="3679" y="2043"/>
              <a:ext cx="312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3" name="手繪多邊形 66"/>
            <p:cNvSpPr>
              <a:spLocks/>
            </p:cNvSpPr>
            <p:nvPr/>
          </p:nvSpPr>
          <p:spPr bwMode="auto">
            <a:xfrm>
              <a:off x="3665" y="2376"/>
              <a:ext cx="326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4" name="手繪多邊形 67"/>
            <p:cNvSpPr>
              <a:spLocks/>
            </p:cNvSpPr>
            <p:nvPr/>
          </p:nvSpPr>
          <p:spPr bwMode="auto">
            <a:xfrm>
              <a:off x="3650" y="1563"/>
              <a:ext cx="398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sp>
          <p:nvSpPr>
            <p:cNvPr id="275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6" name="手繪多邊形 69"/>
            <p:cNvSpPr>
              <a:spLocks/>
            </p:cNvSpPr>
            <p:nvPr/>
          </p:nvSpPr>
          <p:spPr bwMode="auto">
            <a:xfrm>
              <a:off x="3780" y="1920"/>
              <a:ext cx="61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7" name="手繪多邊形 70"/>
            <p:cNvSpPr>
              <a:spLocks/>
            </p:cNvSpPr>
            <p:nvPr/>
          </p:nvSpPr>
          <p:spPr bwMode="auto">
            <a:xfrm>
              <a:off x="3709" y="1948"/>
              <a:ext cx="292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8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79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0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1" name="手繪多邊形 74"/>
            <p:cNvSpPr>
              <a:spLocks/>
            </p:cNvSpPr>
            <p:nvPr/>
          </p:nvSpPr>
          <p:spPr bwMode="auto">
            <a:xfrm>
              <a:off x="3724" y="2187"/>
              <a:ext cx="104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82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83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4" name="手繪多邊形 77"/>
            <p:cNvSpPr>
              <a:spLocks/>
            </p:cNvSpPr>
            <p:nvPr/>
          </p:nvSpPr>
          <p:spPr bwMode="auto">
            <a:xfrm>
              <a:off x="3835" y="2116"/>
              <a:ext cx="13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5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286" name="群組中 5"/>
          <p:cNvGrpSpPr>
            <a:grpSpLocks noChangeAspect="1"/>
          </p:cNvGrpSpPr>
          <p:nvPr userDrawn="1"/>
        </p:nvGrpSpPr>
        <p:grpSpPr bwMode="auto">
          <a:xfrm>
            <a:off x="7988300" y="2989263"/>
            <a:ext cx="2439988" cy="3073400"/>
            <a:chOff x="2968" y="1107"/>
            <a:chExt cx="1736" cy="2188"/>
          </a:xfrm>
        </p:grpSpPr>
        <p:sp>
          <p:nvSpPr>
            <p:cNvPr id="287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8" name="Oval 7"/>
            <p:cNvSpPr>
              <a:spLocks noChangeArrowheads="1"/>
            </p:cNvSpPr>
            <p:nvPr/>
          </p:nvSpPr>
          <p:spPr bwMode="auto">
            <a:xfrm>
              <a:off x="3226" y="1551"/>
              <a:ext cx="46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89" name="手繪多邊形 8"/>
            <p:cNvSpPr>
              <a:spLocks/>
            </p:cNvSpPr>
            <p:nvPr/>
          </p:nvSpPr>
          <p:spPr bwMode="auto">
            <a:xfrm>
              <a:off x="3802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0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1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2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3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4" name="手繪多邊形 13"/>
            <p:cNvSpPr>
              <a:spLocks/>
            </p:cNvSpPr>
            <p:nvPr/>
          </p:nvSpPr>
          <p:spPr bwMode="auto">
            <a:xfrm>
              <a:off x="3549" y="1495"/>
              <a:ext cx="549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5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6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7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3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8" name="手繪多邊形 17"/>
            <p:cNvSpPr>
              <a:spLocks/>
            </p:cNvSpPr>
            <p:nvPr/>
          </p:nvSpPr>
          <p:spPr bwMode="auto">
            <a:xfrm>
              <a:off x="3839" y="1665"/>
              <a:ext cx="119" cy="63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299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0" name="手繪多邊形 19"/>
            <p:cNvSpPr>
              <a:spLocks/>
            </p:cNvSpPr>
            <p:nvPr/>
          </p:nvSpPr>
          <p:spPr bwMode="auto">
            <a:xfrm>
              <a:off x="3661" y="1772"/>
              <a:ext cx="358" cy="53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1" name="手繪多邊形 20"/>
            <p:cNvSpPr>
              <a:spLocks/>
            </p:cNvSpPr>
            <p:nvPr/>
          </p:nvSpPr>
          <p:spPr bwMode="auto">
            <a:xfrm>
              <a:off x="3957" y="1711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2" name="手繪多邊形 21"/>
            <p:cNvSpPr>
              <a:spLocks/>
            </p:cNvSpPr>
            <p:nvPr/>
          </p:nvSpPr>
          <p:spPr bwMode="auto">
            <a:xfrm>
              <a:off x="3626" y="1731"/>
              <a:ext cx="86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3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4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6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5" name="手繪多邊形 24"/>
            <p:cNvSpPr>
              <a:spLocks/>
            </p:cNvSpPr>
            <p:nvPr/>
          </p:nvSpPr>
          <p:spPr bwMode="auto">
            <a:xfrm>
              <a:off x="3828" y="2019"/>
              <a:ext cx="28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06" name="手繪多邊形 25"/>
            <p:cNvSpPr>
              <a:spLocks/>
            </p:cNvSpPr>
            <p:nvPr/>
          </p:nvSpPr>
          <p:spPr bwMode="auto">
            <a:xfrm>
              <a:off x="3638" y="2541"/>
              <a:ext cx="443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307" name="手繪多邊形 52"/>
          <p:cNvSpPr>
            <a:spLocks/>
          </p:cNvSpPr>
          <p:nvPr userDrawn="1"/>
        </p:nvSpPr>
        <p:spPr bwMode="auto">
          <a:xfrm>
            <a:off x="0" y="5181600"/>
            <a:ext cx="11163300" cy="1676400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+mn-lt"/>
              <a:ea typeface="+mn-ea"/>
            </a:endParaRPr>
          </a:p>
        </p:txBody>
      </p:sp>
      <p:grpSp>
        <p:nvGrpSpPr>
          <p:cNvPr id="308" name="群組中 29"/>
          <p:cNvGrpSpPr>
            <a:grpSpLocks noChangeAspect="1"/>
          </p:cNvGrpSpPr>
          <p:nvPr userDrawn="1"/>
        </p:nvGrpSpPr>
        <p:grpSpPr bwMode="auto">
          <a:xfrm flipH="1">
            <a:off x="9191625" y="4800600"/>
            <a:ext cx="2998788" cy="2082800"/>
            <a:chOff x="2481" y="1188"/>
            <a:chExt cx="2735" cy="1900"/>
          </a:xfrm>
        </p:grpSpPr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3337" y="1462"/>
              <a:ext cx="747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3424" y="1551"/>
              <a:ext cx="307" cy="223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1" name="手繪多邊形 32"/>
            <p:cNvSpPr>
              <a:spLocks/>
            </p:cNvSpPr>
            <p:nvPr/>
          </p:nvSpPr>
          <p:spPr bwMode="auto">
            <a:xfrm>
              <a:off x="3241" y="1662"/>
              <a:ext cx="754" cy="660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2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3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3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4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5" name="手繪多邊形 36"/>
            <p:cNvSpPr>
              <a:spLocks/>
            </p:cNvSpPr>
            <p:nvPr/>
          </p:nvSpPr>
          <p:spPr bwMode="auto">
            <a:xfrm>
              <a:off x="3057" y="1591"/>
              <a:ext cx="227" cy="733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6" name="手繪多邊形 37"/>
            <p:cNvSpPr>
              <a:spLocks/>
            </p:cNvSpPr>
            <p:nvPr/>
          </p:nvSpPr>
          <p:spPr bwMode="auto">
            <a:xfrm>
              <a:off x="2616" y="1593"/>
              <a:ext cx="148" cy="779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7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8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7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19" name="手繪多邊形 40"/>
            <p:cNvSpPr>
              <a:spLocks/>
            </p:cNvSpPr>
            <p:nvPr/>
          </p:nvSpPr>
          <p:spPr bwMode="auto">
            <a:xfrm>
              <a:off x="4079" y="2055"/>
              <a:ext cx="1137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0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1" name="手繪多邊形 42"/>
            <p:cNvSpPr>
              <a:spLocks/>
            </p:cNvSpPr>
            <p:nvPr/>
          </p:nvSpPr>
          <p:spPr bwMode="auto">
            <a:xfrm>
              <a:off x="4472" y="2389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2" name="手繪多邊形 43"/>
            <p:cNvSpPr>
              <a:spLocks/>
            </p:cNvSpPr>
            <p:nvPr/>
          </p:nvSpPr>
          <p:spPr bwMode="auto">
            <a:xfrm>
              <a:off x="4840" y="2557"/>
              <a:ext cx="132" cy="462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3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4" name="手繪多邊形 45"/>
            <p:cNvSpPr>
              <a:spLocks/>
            </p:cNvSpPr>
            <p:nvPr/>
          </p:nvSpPr>
          <p:spPr bwMode="auto">
            <a:xfrm>
              <a:off x="4950" y="2415"/>
              <a:ext cx="233" cy="647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5" name="手繪多邊形 46"/>
            <p:cNvSpPr>
              <a:spLocks/>
            </p:cNvSpPr>
            <p:nvPr/>
          </p:nvSpPr>
          <p:spPr bwMode="auto">
            <a:xfrm>
              <a:off x="4179" y="2322"/>
              <a:ext cx="275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6" name="手繪多邊形 47"/>
            <p:cNvSpPr>
              <a:spLocks/>
            </p:cNvSpPr>
            <p:nvPr/>
          </p:nvSpPr>
          <p:spPr bwMode="auto">
            <a:xfrm>
              <a:off x="3772" y="1709"/>
              <a:ext cx="233" cy="549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7" name="手繪多邊形 48"/>
            <p:cNvSpPr>
              <a:spLocks/>
            </p:cNvSpPr>
            <p:nvPr/>
          </p:nvSpPr>
          <p:spPr bwMode="auto">
            <a:xfrm>
              <a:off x="3690" y="1764"/>
              <a:ext cx="93" cy="468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8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1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29" name="手繪多邊形 50"/>
            <p:cNvSpPr>
              <a:spLocks/>
            </p:cNvSpPr>
            <p:nvPr/>
          </p:nvSpPr>
          <p:spPr bwMode="auto">
            <a:xfrm>
              <a:off x="2481" y="2037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0" name="手繪多邊形 51"/>
            <p:cNvSpPr>
              <a:spLocks/>
            </p:cNvSpPr>
            <p:nvPr/>
          </p:nvSpPr>
          <p:spPr bwMode="auto">
            <a:xfrm>
              <a:off x="2639" y="1756"/>
              <a:ext cx="1186" cy="656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1" name="手繪多邊形 52"/>
            <p:cNvSpPr>
              <a:spLocks/>
            </p:cNvSpPr>
            <p:nvPr/>
          </p:nvSpPr>
          <p:spPr bwMode="auto">
            <a:xfrm>
              <a:off x="3938" y="2223"/>
              <a:ext cx="568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2" name="手繪多邊形 53"/>
            <p:cNvSpPr>
              <a:spLocks/>
            </p:cNvSpPr>
            <p:nvPr/>
          </p:nvSpPr>
          <p:spPr bwMode="auto">
            <a:xfrm>
              <a:off x="3073" y="1769"/>
              <a:ext cx="101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3" name="手繪多邊形 54"/>
            <p:cNvSpPr>
              <a:spLocks/>
            </p:cNvSpPr>
            <p:nvPr/>
          </p:nvSpPr>
          <p:spPr bwMode="auto">
            <a:xfrm>
              <a:off x="3477" y="2415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4" name="手繪多邊形 55"/>
            <p:cNvSpPr>
              <a:spLocks/>
            </p:cNvSpPr>
            <p:nvPr/>
          </p:nvSpPr>
          <p:spPr bwMode="auto">
            <a:xfrm>
              <a:off x="3442" y="2393"/>
              <a:ext cx="363" cy="681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5" name="手繪多邊形 56"/>
            <p:cNvSpPr>
              <a:spLocks/>
            </p:cNvSpPr>
            <p:nvPr/>
          </p:nvSpPr>
          <p:spPr bwMode="auto">
            <a:xfrm>
              <a:off x="2481" y="2452"/>
              <a:ext cx="277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6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7" name="手繪多邊形 58"/>
            <p:cNvSpPr>
              <a:spLocks/>
            </p:cNvSpPr>
            <p:nvPr/>
          </p:nvSpPr>
          <p:spPr bwMode="auto">
            <a:xfrm>
              <a:off x="3306" y="1817"/>
              <a:ext cx="58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8" name="手繪多邊形 59"/>
            <p:cNvSpPr>
              <a:spLocks/>
            </p:cNvSpPr>
            <p:nvPr/>
          </p:nvSpPr>
          <p:spPr bwMode="auto">
            <a:xfrm>
              <a:off x="3865" y="2512"/>
              <a:ext cx="948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39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0" name="手繪多邊形 61"/>
            <p:cNvSpPr>
              <a:spLocks/>
            </p:cNvSpPr>
            <p:nvPr/>
          </p:nvSpPr>
          <p:spPr bwMode="auto">
            <a:xfrm>
              <a:off x="3919" y="2629"/>
              <a:ext cx="889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1" name="手繪多邊形 62"/>
            <p:cNvSpPr>
              <a:spLocks noEditPoints="1"/>
            </p:cNvSpPr>
            <p:nvPr/>
          </p:nvSpPr>
          <p:spPr bwMode="auto">
            <a:xfrm>
              <a:off x="3906" y="2659"/>
              <a:ext cx="869" cy="424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2" name="手繪多邊形 63"/>
            <p:cNvSpPr>
              <a:spLocks/>
            </p:cNvSpPr>
            <p:nvPr/>
          </p:nvSpPr>
          <p:spPr bwMode="auto">
            <a:xfrm>
              <a:off x="4240" y="2565"/>
              <a:ext cx="217" cy="217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3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344" name="手繪多邊形 65"/>
            <p:cNvSpPr>
              <a:spLocks/>
            </p:cNvSpPr>
            <p:nvPr/>
          </p:nvSpPr>
          <p:spPr bwMode="auto">
            <a:xfrm>
              <a:off x="3311" y="2071"/>
              <a:ext cx="507" cy="168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345" name="群組中 347"/>
          <p:cNvGrpSpPr>
            <a:grpSpLocks/>
          </p:cNvGrpSpPr>
          <p:nvPr userDrawn="1"/>
        </p:nvGrpSpPr>
        <p:grpSpPr bwMode="auto">
          <a:xfrm>
            <a:off x="-1588" y="3798888"/>
            <a:ext cx="4386263" cy="3084512"/>
            <a:chOff x="-1588" y="4419600"/>
            <a:chExt cx="3504440" cy="2464312"/>
          </a:xfrm>
        </p:grpSpPr>
        <p:grpSp>
          <p:nvGrpSpPr>
            <p:cNvPr id="346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手繪多邊形 157"/>
              <p:cNvSpPr>
                <a:spLocks/>
              </p:cNvSpPr>
              <p:nvPr/>
            </p:nvSpPr>
            <p:spPr bwMode="auto">
              <a:xfrm>
                <a:off x="2494" y="-125"/>
                <a:ext cx="1751" cy="1831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3" name="手繪多邊形 158"/>
              <p:cNvSpPr>
                <a:spLocks/>
              </p:cNvSpPr>
              <p:nvPr/>
            </p:nvSpPr>
            <p:spPr bwMode="auto">
              <a:xfrm>
                <a:off x="2364" y="88"/>
                <a:ext cx="1808" cy="1631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4" name="手繪多邊形 159"/>
              <p:cNvSpPr>
                <a:spLocks/>
              </p:cNvSpPr>
              <p:nvPr/>
            </p:nvSpPr>
            <p:spPr bwMode="auto">
              <a:xfrm>
                <a:off x="3613" y="218"/>
                <a:ext cx="533" cy="1254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5" name="手繪多邊形 160"/>
              <p:cNvSpPr>
                <a:spLocks/>
              </p:cNvSpPr>
              <p:nvPr/>
            </p:nvSpPr>
            <p:spPr bwMode="auto">
              <a:xfrm>
                <a:off x="3535" y="348"/>
                <a:ext cx="330" cy="1092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6" name="手繪多邊形 161"/>
              <p:cNvSpPr>
                <a:spLocks/>
              </p:cNvSpPr>
              <p:nvPr/>
            </p:nvSpPr>
            <p:spPr bwMode="auto">
              <a:xfrm>
                <a:off x="3004" y="-99"/>
                <a:ext cx="679" cy="424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7" name="手繪多邊形 162"/>
              <p:cNvSpPr>
                <a:spLocks/>
              </p:cNvSpPr>
              <p:nvPr/>
            </p:nvSpPr>
            <p:spPr bwMode="auto">
              <a:xfrm>
                <a:off x="2955" y="-99"/>
                <a:ext cx="577" cy="473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8" name="手繪多邊形 163"/>
              <p:cNvSpPr>
                <a:spLocks/>
              </p:cNvSpPr>
              <p:nvPr/>
            </p:nvSpPr>
            <p:spPr bwMode="auto">
              <a:xfrm>
                <a:off x="476" y="-162"/>
                <a:ext cx="2411" cy="1992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9" name="手繪多邊形 164"/>
              <p:cNvSpPr>
                <a:spLocks/>
              </p:cNvSpPr>
              <p:nvPr/>
            </p:nvSpPr>
            <p:spPr bwMode="auto">
              <a:xfrm>
                <a:off x="559" y="62"/>
                <a:ext cx="832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0" name="手繪多邊形 165"/>
              <p:cNvSpPr>
                <a:spLocks/>
              </p:cNvSpPr>
              <p:nvPr/>
            </p:nvSpPr>
            <p:spPr bwMode="auto">
              <a:xfrm>
                <a:off x="1985" y="171"/>
                <a:ext cx="260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1" name="手繪多邊形 166"/>
              <p:cNvSpPr>
                <a:spLocks/>
              </p:cNvSpPr>
              <p:nvPr/>
            </p:nvSpPr>
            <p:spPr bwMode="auto">
              <a:xfrm>
                <a:off x="1288" y="-367"/>
                <a:ext cx="720" cy="471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2" name="手繪多邊形 167"/>
              <p:cNvSpPr>
                <a:spLocks/>
              </p:cNvSpPr>
              <p:nvPr/>
            </p:nvSpPr>
            <p:spPr bwMode="auto">
              <a:xfrm>
                <a:off x="1392" y="-344"/>
                <a:ext cx="658" cy="492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3" name="手繪多邊形 168"/>
              <p:cNvSpPr>
                <a:spLocks/>
              </p:cNvSpPr>
              <p:nvPr/>
            </p:nvSpPr>
            <p:spPr bwMode="auto">
              <a:xfrm>
                <a:off x="3150" y="179"/>
                <a:ext cx="2617" cy="2562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4" name="手繪多邊形 169"/>
              <p:cNvSpPr>
                <a:spLocks/>
              </p:cNvSpPr>
              <p:nvPr/>
            </p:nvSpPr>
            <p:spPr bwMode="auto">
              <a:xfrm>
                <a:off x="3254" y="538"/>
                <a:ext cx="2611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5" name="手繪多邊形 170"/>
              <p:cNvSpPr>
                <a:spLocks/>
              </p:cNvSpPr>
              <p:nvPr/>
            </p:nvSpPr>
            <p:spPr bwMode="auto">
              <a:xfrm>
                <a:off x="3816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6" name="手繪多邊形 171"/>
              <p:cNvSpPr>
                <a:spLocks/>
              </p:cNvSpPr>
              <p:nvPr/>
            </p:nvSpPr>
            <p:spPr bwMode="auto">
              <a:xfrm>
                <a:off x="4378" y="325"/>
                <a:ext cx="70" cy="330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7" name="手繪多邊形 172"/>
              <p:cNvSpPr>
                <a:spLocks/>
              </p:cNvSpPr>
              <p:nvPr/>
            </p:nvSpPr>
            <p:spPr bwMode="auto">
              <a:xfrm>
                <a:off x="3816" y="536"/>
                <a:ext cx="427" cy="135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8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1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89" name="手繪多邊形 174"/>
              <p:cNvSpPr>
                <a:spLocks/>
              </p:cNvSpPr>
              <p:nvPr/>
            </p:nvSpPr>
            <p:spPr bwMode="auto">
              <a:xfrm>
                <a:off x="4812" y="840"/>
                <a:ext cx="492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0" name="手繪多邊形 175"/>
              <p:cNvSpPr>
                <a:spLocks/>
              </p:cNvSpPr>
              <p:nvPr/>
            </p:nvSpPr>
            <p:spPr bwMode="auto">
              <a:xfrm>
                <a:off x="4489" y="915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1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6" cy="1381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2" name="手繪多邊形 177"/>
              <p:cNvSpPr>
                <a:spLocks/>
              </p:cNvSpPr>
              <p:nvPr/>
            </p:nvSpPr>
            <p:spPr bwMode="auto">
              <a:xfrm>
                <a:off x="3860" y="853"/>
                <a:ext cx="375" cy="1428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3" name="手繪多邊形 178"/>
              <p:cNvSpPr>
                <a:spLocks/>
              </p:cNvSpPr>
              <p:nvPr/>
            </p:nvSpPr>
            <p:spPr bwMode="auto">
              <a:xfrm>
                <a:off x="3751" y="827"/>
                <a:ext cx="388" cy="1428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4" name="手繪多邊形 179"/>
              <p:cNvSpPr>
                <a:spLocks/>
              </p:cNvSpPr>
              <p:nvPr/>
            </p:nvSpPr>
            <p:spPr bwMode="auto">
              <a:xfrm>
                <a:off x="3231" y="749"/>
                <a:ext cx="583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5" name="手繪多邊形 180"/>
              <p:cNvSpPr>
                <a:spLocks/>
              </p:cNvSpPr>
              <p:nvPr/>
            </p:nvSpPr>
            <p:spPr bwMode="auto">
              <a:xfrm>
                <a:off x="3246" y="728"/>
                <a:ext cx="471" cy="1306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6" name="手繪多邊形 190"/>
              <p:cNvSpPr>
                <a:spLocks/>
              </p:cNvSpPr>
              <p:nvPr/>
            </p:nvSpPr>
            <p:spPr bwMode="auto">
              <a:xfrm>
                <a:off x="437" y="-172"/>
                <a:ext cx="4211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7" name="手繪多邊形 191"/>
              <p:cNvSpPr>
                <a:spLocks/>
              </p:cNvSpPr>
              <p:nvPr/>
            </p:nvSpPr>
            <p:spPr bwMode="auto">
              <a:xfrm>
                <a:off x="507" y="356"/>
                <a:ext cx="4261" cy="3051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8" name="手繪多邊形 192"/>
              <p:cNvSpPr>
                <a:spLocks/>
              </p:cNvSpPr>
              <p:nvPr/>
            </p:nvSpPr>
            <p:spPr bwMode="auto">
              <a:xfrm>
                <a:off x="1558" y="-125"/>
                <a:ext cx="1862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99" name="手繪多邊形 193"/>
              <p:cNvSpPr>
                <a:spLocks/>
              </p:cNvSpPr>
              <p:nvPr/>
            </p:nvSpPr>
            <p:spPr bwMode="auto">
              <a:xfrm>
                <a:off x="2609" y="-42"/>
                <a:ext cx="133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0" name="手繪多邊形 194"/>
              <p:cNvSpPr>
                <a:spLocks/>
              </p:cNvSpPr>
              <p:nvPr/>
            </p:nvSpPr>
            <p:spPr bwMode="auto">
              <a:xfrm>
                <a:off x="1558" y="343"/>
                <a:ext cx="799" cy="268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1" name="手繪多邊形 195"/>
              <p:cNvSpPr>
                <a:spLocks/>
              </p:cNvSpPr>
              <p:nvPr/>
            </p:nvSpPr>
            <p:spPr bwMode="auto">
              <a:xfrm>
                <a:off x="3483" y="3506"/>
                <a:ext cx="44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2" name="手繪多邊形 196"/>
              <p:cNvSpPr>
                <a:spLocks/>
              </p:cNvSpPr>
              <p:nvPr/>
            </p:nvSpPr>
            <p:spPr bwMode="auto">
              <a:xfrm>
                <a:off x="3454" y="936"/>
                <a:ext cx="942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3" name="手繪多邊形 197"/>
              <p:cNvSpPr>
                <a:spLocks/>
              </p:cNvSpPr>
              <p:nvPr/>
            </p:nvSpPr>
            <p:spPr bwMode="auto">
              <a:xfrm>
                <a:off x="2825" y="1061"/>
                <a:ext cx="877" cy="2552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4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38" cy="122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5" name="手繪多邊形 199"/>
              <p:cNvSpPr>
                <a:spLocks/>
              </p:cNvSpPr>
              <p:nvPr/>
            </p:nvSpPr>
            <p:spPr bwMode="auto">
              <a:xfrm>
                <a:off x="512" y="772"/>
                <a:ext cx="3831" cy="2812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6" name="手繪多邊形 214"/>
              <p:cNvSpPr>
                <a:spLocks/>
              </p:cNvSpPr>
              <p:nvPr/>
            </p:nvSpPr>
            <p:spPr bwMode="auto">
              <a:xfrm>
                <a:off x="1407" y="1313"/>
                <a:ext cx="4828" cy="3360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7" name="手繪多邊形 215"/>
              <p:cNvSpPr>
                <a:spLocks/>
              </p:cNvSpPr>
              <p:nvPr/>
            </p:nvSpPr>
            <p:spPr bwMode="auto">
              <a:xfrm>
                <a:off x="1558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8" name="手繪多邊形 216"/>
              <p:cNvSpPr>
                <a:spLocks/>
              </p:cNvSpPr>
              <p:nvPr/>
            </p:nvSpPr>
            <p:spPr bwMode="auto">
              <a:xfrm>
                <a:off x="2760" y="1407"/>
                <a:ext cx="2078" cy="1235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09" name="手繪多邊形 217"/>
              <p:cNvSpPr>
                <a:spLocks/>
              </p:cNvSpPr>
              <p:nvPr/>
            </p:nvSpPr>
            <p:spPr bwMode="auto">
              <a:xfrm>
                <a:off x="3519" y="1618"/>
                <a:ext cx="140" cy="681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0" name="手繪多邊形 218"/>
              <p:cNvSpPr>
                <a:spLocks/>
              </p:cNvSpPr>
              <p:nvPr/>
            </p:nvSpPr>
            <p:spPr bwMode="auto">
              <a:xfrm>
                <a:off x="3946" y="2057"/>
                <a:ext cx="892" cy="289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1" name="手繪多邊形 219"/>
              <p:cNvSpPr>
                <a:spLocks/>
              </p:cNvSpPr>
              <p:nvPr/>
            </p:nvSpPr>
            <p:spPr bwMode="auto">
              <a:xfrm>
                <a:off x="1969" y="2567"/>
                <a:ext cx="809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2" name="手繪多邊形 220"/>
              <p:cNvSpPr>
                <a:spLocks/>
              </p:cNvSpPr>
              <p:nvPr/>
            </p:nvSpPr>
            <p:spPr bwMode="auto">
              <a:xfrm>
                <a:off x="1907" y="2543"/>
                <a:ext cx="905" cy="2130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3" name="手繪多邊形 221"/>
              <p:cNvSpPr>
                <a:spLocks/>
              </p:cNvSpPr>
              <p:nvPr/>
            </p:nvSpPr>
            <p:spPr bwMode="auto">
              <a:xfrm>
                <a:off x="2601" y="2580"/>
                <a:ext cx="445" cy="2094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4" name="手繪多邊形 222"/>
              <p:cNvSpPr>
                <a:spLocks/>
              </p:cNvSpPr>
              <p:nvPr/>
            </p:nvSpPr>
            <p:spPr bwMode="auto">
              <a:xfrm>
                <a:off x="2528" y="2533"/>
                <a:ext cx="590" cy="2141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5" name="手繪多邊形 223"/>
              <p:cNvSpPr>
                <a:spLocks/>
              </p:cNvSpPr>
              <p:nvPr/>
            </p:nvSpPr>
            <p:spPr bwMode="auto">
              <a:xfrm>
                <a:off x="4227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6" name="手繪多邊形 224"/>
              <p:cNvSpPr>
                <a:spLocks/>
              </p:cNvSpPr>
              <p:nvPr/>
            </p:nvSpPr>
            <p:spPr bwMode="auto">
              <a:xfrm>
                <a:off x="4167" y="2497"/>
                <a:ext cx="687" cy="2177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7" name="手繪多邊形 225"/>
              <p:cNvSpPr>
                <a:spLocks/>
              </p:cNvSpPr>
              <p:nvPr/>
            </p:nvSpPr>
            <p:spPr bwMode="auto">
              <a:xfrm>
                <a:off x="4734" y="2575"/>
                <a:ext cx="1043" cy="2099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418" name="手繪多邊形 226"/>
              <p:cNvSpPr>
                <a:spLocks/>
              </p:cNvSpPr>
              <p:nvPr/>
            </p:nvSpPr>
            <p:spPr bwMode="auto">
              <a:xfrm>
                <a:off x="4859" y="2465"/>
                <a:ext cx="991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</p:grpSp>
        <p:grpSp>
          <p:nvGrpSpPr>
            <p:cNvPr id="347" name="群組中 349"/>
            <p:cNvGrpSpPr>
              <a:grpSpLocks/>
            </p:cNvGrpSpPr>
            <p:nvPr/>
          </p:nvGrpSpPr>
          <p:grpSpPr bwMode="auto"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手繪多邊形 244"/>
              <p:cNvSpPr>
                <a:spLocks/>
              </p:cNvSpPr>
              <p:nvPr/>
            </p:nvSpPr>
            <p:spPr bwMode="auto">
              <a:xfrm>
                <a:off x="3900505" y="5426398"/>
                <a:ext cx="1777483" cy="1448978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4" name="手繪多邊形 245"/>
              <p:cNvSpPr>
                <a:spLocks/>
              </p:cNvSpPr>
              <p:nvPr/>
            </p:nvSpPr>
            <p:spPr bwMode="auto">
              <a:xfrm>
                <a:off x="3984011" y="5722736"/>
                <a:ext cx="1620413" cy="1152640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5" name="手繪多邊形 246"/>
              <p:cNvSpPr>
                <a:spLocks/>
              </p:cNvSpPr>
              <p:nvPr/>
            </p:nvSpPr>
            <p:spPr bwMode="auto">
              <a:xfrm>
                <a:off x="4413470" y="5447565"/>
                <a:ext cx="783365" cy="467598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6" name="手繪多邊形 247"/>
              <p:cNvSpPr>
                <a:spLocks/>
              </p:cNvSpPr>
              <p:nvPr/>
            </p:nvSpPr>
            <p:spPr bwMode="auto">
              <a:xfrm>
                <a:off x="4856847" y="5528385"/>
                <a:ext cx="53682" cy="257853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7" name="手繪多邊形 248"/>
              <p:cNvSpPr>
                <a:spLocks/>
              </p:cNvSpPr>
              <p:nvPr/>
            </p:nvSpPr>
            <p:spPr bwMode="auto">
              <a:xfrm>
                <a:off x="4413470" y="5693872"/>
                <a:ext cx="336013" cy="10775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8" name="手繪多邊形 251"/>
              <p:cNvSpPr>
                <a:spLocks/>
              </p:cNvSpPr>
              <p:nvPr/>
            </p:nvSpPr>
            <p:spPr bwMode="auto">
              <a:xfrm>
                <a:off x="5051694" y="5995983"/>
                <a:ext cx="188882" cy="87939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9" name="手繪多邊形 252"/>
              <p:cNvSpPr>
                <a:spLocks/>
              </p:cNvSpPr>
              <p:nvPr/>
            </p:nvSpPr>
            <p:spPr bwMode="auto">
              <a:xfrm>
                <a:off x="5061635" y="5980588"/>
                <a:ext cx="196836" cy="89478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0" name="手繪多邊形 253"/>
              <p:cNvSpPr>
                <a:spLocks/>
              </p:cNvSpPr>
              <p:nvPr/>
            </p:nvSpPr>
            <p:spPr bwMode="auto">
              <a:xfrm>
                <a:off x="4451247" y="5945952"/>
                <a:ext cx="192858" cy="929425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71" name="手繪多邊形 254"/>
              <p:cNvSpPr>
                <a:spLocks/>
              </p:cNvSpPr>
              <p:nvPr/>
            </p:nvSpPr>
            <p:spPr bwMode="auto">
              <a:xfrm>
                <a:off x="4421423" y="5932482"/>
                <a:ext cx="244554" cy="942894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</p:grpSp>
        <p:grpSp>
          <p:nvGrpSpPr>
            <p:cNvPr id="348" name="群組中 350"/>
            <p:cNvGrpSpPr>
              <a:grpSpLocks/>
            </p:cNvGrpSpPr>
            <p:nvPr/>
          </p:nvGrpSpPr>
          <p:grpSpPr bwMode="auto"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手繪多邊形 343"/>
              <p:cNvSpPr>
                <a:spLocks/>
              </p:cNvSpPr>
              <p:nvPr/>
            </p:nvSpPr>
            <p:spPr bwMode="auto">
              <a:xfrm>
                <a:off x="-1588" y="5363217"/>
                <a:ext cx="1522015" cy="1520695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7" name="手繪多邊形 344"/>
              <p:cNvSpPr>
                <a:spLocks/>
              </p:cNvSpPr>
              <p:nvPr/>
            </p:nvSpPr>
            <p:spPr bwMode="auto">
              <a:xfrm>
                <a:off x="-1588" y="5667610"/>
                <a:ext cx="1425621" cy="1216302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8" name="手繪多邊形 345"/>
              <p:cNvSpPr>
                <a:spLocks/>
              </p:cNvSpPr>
              <p:nvPr/>
            </p:nvSpPr>
            <p:spPr bwMode="auto">
              <a:xfrm>
                <a:off x="907816" y="5751318"/>
                <a:ext cx="487045" cy="1132594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9" name="手繪多邊形 346"/>
              <p:cNvSpPr>
                <a:spLocks/>
              </p:cNvSpPr>
              <p:nvPr/>
            </p:nvSpPr>
            <p:spPr bwMode="auto">
              <a:xfrm>
                <a:off x="829179" y="5883221"/>
                <a:ext cx="371626" cy="966447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0" name="手繪多邊形 347"/>
              <p:cNvSpPr>
                <a:spLocks/>
              </p:cNvSpPr>
              <p:nvPr/>
            </p:nvSpPr>
            <p:spPr bwMode="auto">
              <a:xfrm>
                <a:off x="191201" y="5883221"/>
                <a:ext cx="168690" cy="92459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1" name="手繪多邊形 348"/>
              <p:cNvSpPr>
                <a:spLocks/>
              </p:cNvSpPr>
              <p:nvPr/>
            </p:nvSpPr>
            <p:spPr bwMode="auto">
              <a:xfrm>
                <a:off x="321841" y="5460876"/>
                <a:ext cx="578366" cy="369077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62" name="手繪多邊形 349"/>
              <p:cNvSpPr>
                <a:spLocks/>
              </p:cNvSpPr>
              <p:nvPr/>
            </p:nvSpPr>
            <p:spPr bwMode="auto">
              <a:xfrm>
                <a:off x="277449" y="5460876"/>
                <a:ext cx="489581" cy="412199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</p:grpSp>
        <p:grpSp>
          <p:nvGrpSpPr>
            <p:cNvPr id="349" name="群組中 351"/>
            <p:cNvGrpSpPr>
              <a:grpSpLocks/>
            </p:cNvGrpSpPr>
            <p:nvPr/>
          </p:nvGrpSpPr>
          <p:grpSpPr bwMode="auto"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手繪多邊形 369"/>
              <p:cNvSpPr>
                <a:spLocks/>
              </p:cNvSpPr>
              <p:nvPr/>
            </p:nvSpPr>
            <p:spPr bwMode="auto">
              <a:xfrm>
                <a:off x="1622799" y="-214098"/>
                <a:ext cx="1171574" cy="715546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1" name="手繪多邊形 370"/>
              <p:cNvSpPr>
                <a:spLocks/>
              </p:cNvSpPr>
              <p:nvPr/>
            </p:nvSpPr>
            <p:spPr bwMode="auto">
              <a:xfrm>
                <a:off x="1937616" y="-64395"/>
                <a:ext cx="574387" cy="147921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2" name="手繪多邊形 371"/>
              <p:cNvSpPr>
                <a:spLocks/>
              </p:cNvSpPr>
              <p:nvPr/>
            </p:nvSpPr>
            <p:spPr bwMode="auto">
              <a:xfrm>
                <a:off x="1689446" y="-108058"/>
                <a:ext cx="1096158" cy="60950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3" name="手繪多邊形 372"/>
              <p:cNvSpPr>
                <a:spLocks noEditPoints="1"/>
              </p:cNvSpPr>
              <p:nvPr/>
            </p:nvSpPr>
            <p:spPr bwMode="auto">
              <a:xfrm>
                <a:off x="1671907" y="-38553"/>
                <a:ext cx="1073358" cy="540001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4" name="手繪多邊形 373"/>
              <p:cNvSpPr>
                <a:spLocks/>
              </p:cNvSpPr>
              <p:nvPr/>
            </p:nvSpPr>
            <p:spPr bwMode="auto">
              <a:xfrm>
                <a:off x="2085816" y="-156177"/>
                <a:ext cx="269217" cy="26911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  <p:sp>
            <p:nvSpPr>
              <p:cNvPr id="355" name="手繪多邊形 374"/>
              <p:cNvSpPr>
                <a:spLocks/>
              </p:cNvSpPr>
              <p:nvPr/>
            </p:nvSpPr>
            <p:spPr bwMode="auto">
              <a:xfrm>
                <a:off x="2089324" y="-141029"/>
                <a:ext cx="287632" cy="262872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419" name="群組中 52"/>
          <p:cNvGrpSpPr>
            <a:grpSpLocks noChangeAspect="1"/>
          </p:cNvGrpSpPr>
          <p:nvPr userDrawn="1"/>
        </p:nvGrpSpPr>
        <p:grpSpPr bwMode="auto">
          <a:xfrm rot="-1651836">
            <a:off x="369888" y="506413"/>
            <a:ext cx="892175" cy="1022350"/>
            <a:chOff x="4634" y="754"/>
            <a:chExt cx="1164" cy="1332"/>
          </a:xfrm>
        </p:grpSpPr>
        <p:sp>
          <p:nvSpPr>
            <p:cNvPr id="420" name="手繪多邊形 53"/>
            <p:cNvSpPr>
              <a:spLocks/>
            </p:cNvSpPr>
            <p:nvPr/>
          </p:nvSpPr>
          <p:spPr bwMode="auto">
            <a:xfrm>
              <a:off x="4634" y="753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1" name="手繪多邊形 54"/>
            <p:cNvSpPr>
              <a:spLocks/>
            </p:cNvSpPr>
            <p:nvPr/>
          </p:nvSpPr>
          <p:spPr bwMode="auto">
            <a:xfrm>
              <a:off x="4733" y="827"/>
              <a:ext cx="986" cy="100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2" name="手繪多邊形 55"/>
            <p:cNvSpPr>
              <a:spLocks/>
            </p:cNvSpPr>
            <p:nvPr/>
          </p:nvSpPr>
          <p:spPr bwMode="auto">
            <a:xfrm>
              <a:off x="5118" y="1092"/>
              <a:ext cx="162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3" name="手繪多邊形 56"/>
            <p:cNvSpPr>
              <a:spLocks/>
            </p:cNvSpPr>
            <p:nvPr/>
          </p:nvSpPr>
          <p:spPr bwMode="auto">
            <a:xfrm>
              <a:off x="4858" y="1296"/>
              <a:ext cx="317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4" name="手繪多邊形 57"/>
            <p:cNvSpPr>
              <a:spLocks/>
            </p:cNvSpPr>
            <p:nvPr/>
          </p:nvSpPr>
          <p:spPr bwMode="auto">
            <a:xfrm>
              <a:off x="4911" y="1708"/>
              <a:ext cx="278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5" name="手繪多邊形 58"/>
            <p:cNvSpPr>
              <a:spLocks/>
            </p:cNvSpPr>
            <p:nvPr/>
          </p:nvSpPr>
          <p:spPr bwMode="auto">
            <a:xfrm>
              <a:off x="5258" y="1401"/>
              <a:ext cx="387" cy="261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6" name="手繪多邊形 59"/>
            <p:cNvSpPr>
              <a:spLocks/>
            </p:cNvSpPr>
            <p:nvPr/>
          </p:nvSpPr>
          <p:spPr bwMode="auto">
            <a:xfrm>
              <a:off x="5238" y="1699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27" name="手繪多邊形 60"/>
            <p:cNvSpPr>
              <a:spLocks/>
            </p:cNvSpPr>
            <p:nvPr/>
          </p:nvSpPr>
          <p:spPr bwMode="auto">
            <a:xfrm>
              <a:off x="5041" y="1845"/>
              <a:ext cx="186" cy="240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428" name="群組中 52"/>
          <p:cNvGrpSpPr>
            <a:grpSpLocks noChangeAspect="1"/>
          </p:cNvGrpSpPr>
          <p:nvPr userDrawn="1"/>
        </p:nvGrpSpPr>
        <p:grpSpPr bwMode="auto">
          <a:xfrm rot="5825446">
            <a:off x="11635582" y="394494"/>
            <a:ext cx="407987" cy="466725"/>
            <a:chOff x="4634" y="754"/>
            <a:chExt cx="1164" cy="1332"/>
          </a:xfrm>
        </p:grpSpPr>
        <p:sp>
          <p:nvSpPr>
            <p:cNvPr id="429" name="手繪多邊形 53"/>
            <p:cNvSpPr>
              <a:spLocks/>
            </p:cNvSpPr>
            <p:nvPr/>
          </p:nvSpPr>
          <p:spPr bwMode="auto">
            <a:xfrm>
              <a:off x="4634" y="763"/>
              <a:ext cx="1164" cy="1237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0" name="手繪多邊形 54"/>
            <p:cNvSpPr>
              <a:spLocks/>
            </p:cNvSpPr>
            <p:nvPr/>
          </p:nvSpPr>
          <p:spPr bwMode="auto">
            <a:xfrm>
              <a:off x="4733" y="838"/>
              <a:ext cx="987" cy="100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1" name="手繪多邊形 55"/>
            <p:cNvSpPr>
              <a:spLocks/>
            </p:cNvSpPr>
            <p:nvPr/>
          </p:nvSpPr>
          <p:spPr bwMode="auto">
            <a:xfrm>
              <a:off x="5117" y="1096"/>
              <a:ext cx="163" cy="698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2" name="手繪多邊形 56"/>
            <p:cNvSpPr>
              <a:spLocks/>
            </p:cNvSpPr>
            <p:nvPr/>
          </p:nvSpPr>
          <p:spPr bwMode="auto">
            <a:xfrm>
              <a:off x="4852" y="1305"/>
              <a:ext cx="317" cy="340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3" name="手繪多邊形 57"/>
            <p:cNvSpPr>
              <a:spLocks/>
            </p:cNvSpPr>
            <p:nvPr/>
          </p:nvSpPr>
          <p:spPr bwMode="auto">
            <a:xfrm>
              <a:off x="4911" y="1715"/>
              <a:ext cx="281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4" name="手繪多邊形 58"/>
            <p:cNvSpPr>
              <a:spLocks/>
            </p:cNvSpPr>
            <p:nvPr/>
          </p:nvSpPr>
          <p:spPr bwMode="auto">
            <a:xfrm>
              <a:off x="5257" y="1410"/>
              <a:ext cx="385" cy="258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5" name="手繪多邊形 59"/>
            <p:cNvSpPr>
              <a:spLocks/>
            </p:cNvSpPr>
            <p:nvPr/>
          </p:nvSpPr>
          <p:spPr bwMode="auto">
            <a:xfrm>
              <a:off x="5235" y="1705"/>
              <a:ext cx="376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6" name="手繪多邊形 60"/>
            <p:cNvSpPr>
              <a:spLocks/>
            </p:cNvSpPr>
            <p:nvPr/>
          </p:nvSpPr>
          <p:spPr bwMode="auto">
            <a:xfrm>
              <a:off x="5041" y="1851"/>
              <a:ext cx="186" cy="240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grpSp>
        <p:nvGrpSpPr>
          <p:cNvPr id="437" name="群組中 66"/>
          <p:cNvGrpSpPr>
            <a:grpSpLocks noChangeAspect="1"/>
          </p:cNvGrpSpPr>
          <p:nvPr userDrawn="1"/>
        </p:nvGrpSpPr>
        <p:grpSpPr bwMode="auto">
          <a:xfrm>
            <a:off x="23813" y="3049588"/>
            <a:ext cx="387350" cy="363537"/>
            <a:chOff x="3636" y="1964"/>
            <a:chExt cx="413" cy="388"/>
          </a:xfrm>
        </p:grpSpPr>
        <p:sp>
          <p:nvSpPr>
            <p:cNvPr id="4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8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0" name="手繪多邊形 69"/>
            <p:cNvSpPr>
              <a:spLocks/>
            </p:cNvSpPr>
            <p:nvPr/>
          </p:nvSpPr>
          <p:spPr bwMode="auto">
            <a:xfrm>
              <a:off x="3677" y="1964"/>
              <a:ext cx="364" cy="368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1" name="手繪多邊形 70"/>
            <p:cNvSpPr>
              <a:spLocks/>
            </p:cNvSpPr>
            <p:nvPr/>
          </p:nvSpPr>
          <p:spPr bwMode="auto">
            <a:xfrm>
              <a:off x="3771" y="2079"/>
              <a:ext cx="207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3" name="手繪多邊形 72"/>
            <p:cNvSpPr>
              <a:spLocks/>
            </p:cNvSpPr>
            <p:nvPr/>
          </p:nvSpPr>
          <p:spPr bwMode="auto">
            <a:xfrm>
              <a:off x="3983" y="2106"/>
              <a:ext cx="37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  <p:sp>
          <p:nvSpPr>
            <p:cNvPr id="445" name="手繪多邊形 74"/>
            <p:cNvSpPr>
              <a:spLocks/>
            </p:cNvSpPr>
            <p:nvPr/>
          </p:nvSpPr>
          <p:spPr bwMode="auto">
            <a:xfrm>
              <a:off x="3793" y="2033"/>
              <a:ext cx="140" cy="68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+mn-lt"/>
                <a:ea typeface="+mn-ea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446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4A2B-3420-48CF-BCC3-5CE1975F6B03}" type="datetimeFigureOut">
              <a:rPr lang="en-US"/>
              <a:pPr>
                <a:defRPr/>
              </a:pPr>
              <a:t>1/22/2013</a:t>
            </a:fld>
            <a:endParaRPr/>
          </a:p>
        </p:txBody>
      </p:sp>
      <p:sp>
        <p:nvSpPr>
          <p:cNvPr id="447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3AF25-CD9B-464D-BF35-0AE72A530EF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DAD82-9B10-4BA8-92EA-4AB8F7524CA0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1B427-CB17-4438-8CC4-7A8EBBEE8AF6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94A8-8E35-4F1B-AD48-C6B7D28EEB4C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EE0F8"/>
            </a:gs>
            <a:gs pos="17000">
              <a:srgbClr val="BFEBFA"/>
            </a:gs>
            <a:gs pos="50999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24000" y="79375"/>
            <a:ext cx="913447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28763" y="1485900"/>
            <a:ext cx="91344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/>
        </p:nvSpPr>
        <p:spPr bwMode="auto">
          <a:xfrm>
            <a:off x="8761413" y="5521325"/>
            <a:ext cx="3429000" cy="1336675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/>
        </p:nvSpPr>
        <p:spPr bwMode="auto">
          <a:xfrm>
            <a:off x="0" y="5651500"/>
            <a:ext cx="11415713" cy="1206500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/>
        </p:nvSpPr>
        <p:spPr bwMode="auto">
          <a:xfrm>
            <a:off x="-14288" y="5865813"/>
            <a:ext cx="11415713" cy="1003300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31" name="群組中 66"/>
          <p:cNvGrpSpPr>
            <a:grpSpLocks noChangeAspect="1"/>
          </p:cNvGrpSpPr>
          <p:nvPr/>
        </p:nvGrpSpPr>
        <p:grpSpPr bwMode="auto">
          <a:xfrm>
            <a:off x="11647488" y="947738"/>
            <a:ext cx="427037" cy="400050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6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79"/>
              <a:ext cx="207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9"/>
              <a:ext cx="60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1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09" y="2006"/>
              <a:ext cx="55" cy="77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2" name="群組中 18"/>
          <p:cNvGrpSpPr>
            <a:grpSpLocks/>
          </p:cNvGrpSpPr>
          <p:nvPr/>
        </p:nvGrpSpPr>
        <p:grpSpPr bwMode="auto">
          <a:xfrm>
            <a:off x="11309350" y="6211888"/>
            <a:ext cx="874713" cy="64611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295" y="5746993"/>
              <a:ext cx="1566631" cy="1111008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90070" y="6515176"/>
              <a:ext cx="1105856" cy="219028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6750" y="6670718"/>
              <a:ext cx="120754" cy="187283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325" y="6035856"/>
              <a:ext cx="28601" cy="92054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8975" y="5873965"/>
              <a:ext cx="460774" cy="657083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3" name="群組中 5"/>
          <p:cNvGrpSpPr>
            <a:grpSpLocks noChangeAspect="1"/>
          </p:cNvGrpSpPr>
          <p:nvPr/>
        </p:nvGrpSpPr>
        <p:grpSpPr bwMode="auto">
          <a:xfrm>
            <a:off x="3175" y="2873375"/>
            <a:ext cx="596900" cy="790575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1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50" y="1226"/>
              <a:ext cx="73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2" cy="27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4" name="群組中 16"/>
          <p:cNvGrpSpPr>
            <a:grpSpLocks noChangeAspect="1"/>
          </p:cNvGrpSpPr>
          <p:nvPr/>
        </p:nvGrpSpPr>
        <p:grpSpPr bwMode="auto">
          <a:xfrm>
            <a:off x="139700" y="-12700"/>
            <a:ext cx="1382713" cy="803275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8"/>
              <a:ext cx="497" cy="226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7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5" name="群組中 28"/>
          <p:cNvGrpSpPr>
            <a:grpSpLocks noChangeAspect="1"/>
          </p:cNvGrpSpPr>
          <p:nvPr/>
        </p:nvGrpSpPr>
        <p:grpSpPr bwMode="auto">
          <a:xfrm>
            <a:off x="0" y="5006975"/>
            <a:ext cx="687388" cy="1147763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5"/>
              <a:ext cx="951" cy="1366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4" y="2494"/>
              <a:ext cx="313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0" y="2949"/>
              <a:ext cx="543" cy="291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2" y="3342"/>
              <a:ext cx="357" cy="86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2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5"/>
              <a:ext cx="196" cy="332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6" name="群組中 52"/>
          <p:cNvGrpSpPr>
            <a:grpSpLocks noChangeAspect="1"/>
          </p:cNvGrpSpPr>
          <p:nvPr/>
        </p:nvGrpSpPr>
        <p:grpSpPr bwMode="auto">
          <a:xfrm rot="-1651836">
            <a:off x="11142663" y="104775"/>
            <a:ext cx="676275" cy="773113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2" y="753"/>
              <a:ext cx="1164" cy="123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5"/>
              <a:ext cx="986" cy="1004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1"/>
              <a:ext cx="164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6"/>
              <a:ext cx="317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08"/>
              <a:ext cx="276" cy="93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0"/>
              <a:ext cx="388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7" y="1698"/>
              <a:ext cx="374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0" y="1845"/>
              <a:ext cx="189" cy="238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7" name="群組中 64"/>
          <p:cNvGrpSpPr>
            <a:grpSpLocks noChangeAspect="1"/>
          </p:cNvGrpSpPr>
          <p:nvPr/>
        </p:nvGrpSpPr>
        <p:grpSpPr bwMode="auto">
          <a:xfrm flipH="1">
            <a:off x="10782300" y="2959100"/>
            <a:ext cx="1028700" cy="113982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49" cy="67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30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1"/>
              <a:ext cx="162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2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13" y="6602413"/>
            <a:ext cx="96043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01CB4BD6-29B8-4F4D-A334-867586192BEC}" type="datetimeFigureOut">
              <a:rPr lang="en-US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3" y="6602413"/>
            <a:ext cx="697865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800" cap="none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023475" y="6602413"/>
            <a:ext cx="63976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EE3F561-A040-4D82-84A6-2B6D6AACDB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273050" indent="-228600" algn="l" rtl="0" fontAlgn="base">
        <a:spcBef>
          <a:spcPts val="1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3725" indent="-228600" algn="l" rtl="0" fontAlgn="base">
        <a:spcBef>
          <a:spcPts val="10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3488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163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100"/>
            <a:ext cx="9359900" cy="226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>
                <a:latin typeface="Times New Roman" pitchFamily="18" charset="0"/>
                <a:ea typeface="標楷體" pitchFamily="65" charset="-120"/>
              </a:rPr>
              <a:t>我的教室風景──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</a:rPr>
            </a:br>
            <a:r>
              <a:rPr altLang="en-US" dirty="0" smtClean="0">
                <a:latin typeface="Times New Roman" pitchFamily="18" charset="0"/>
                <a:ea typeface="標楷體" pitchFamily="65" charset="-120"/>
              </a:rPr>
              <a:t>快樂學台灣史的協同學習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936875" y="3103563"/>
            <a:ext cx="6916738" cy="1771650"/>
          </a:xfrm>
        </p:spPr>
        <p:txBody>
          <a:bodyPr rtlCol="0"/>
          <a:lstStyle/>
          <a:p>
            <a:pPr algn="r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75000"/>
              <a:buFont typeface="Arial" pitchFamily="34" charset="0"/>
              <a:buNone/>
              <a:defRPr/>
            </a:pPr>
            <a:r>
              <a:rPr altLang="zh-TW" dirty="0" smtClean="0">
                <a:latin typeface="標楷體" pitchFamily="65" charset="-120"/>
                <a:ea typeface="標楷體" pitchFamily="65" charset="-120"/>
              </a:rPr>
              <a:t>主講者：朱堯麟</a:t>
            </a:r>
            <a:endParaRPr altLang="en-US" dirty="0" smtClean="0">
              <a:latin typeface="標楷體" pitchFamily="65" charset="-120"/>
              <a:ea typeface="標楷體" pitchFamily="65" charset="-120"/>
            </a:endParaRPr>
          </a:p>
          <a:p>
            <a:pPr algn="r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75000"/>
              <a:buFont typeface="Arial" pitchFamily="34" charset="0"/>
              <a:buNone/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2013/01/21</a:t>
            </a:r>
            <a:endParaRPr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8"/>
          <p:cNvSpPr>
            <a:spLocks noGrp="1"/>
          </p:cNvSpPr>
          <p:nvPr>
            <p:ph idx="1"/>
          </p:nvPr>
        </p:nvSpPr>
        <p:spPr>
          <a:xfrm>
            <a:off x="1528763" y="1485900"/>
            <a:ext cx="9835923" cy="41529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在地的台灣歷史──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以宜蘭的原住民文化為例：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淇武蘭遺址中的金鯉魚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柯培元的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熟番歌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8"/>
          <p:cNvSpPr>
            <a:spLocks noGrp="1"/>
          </p:cNvSpPr>
          <p:nvPr>
            <p:ph idx="1"/>
          </p:nvPr>
        </p:nvSpPr>
        <p:spPr>
          <a:xfrm>
            <a:off x="1528764" y="1485900"/>
            <a:ext cx="9430590" cy="41529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面對這些問題─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老師可以自編教材嗎？家長會不會有意見？教科書怎麼辦？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老師可以自己出題嗎？學校或教育行政會同意嗎？不需要全學年統一試題嗎？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1494503" y="2852071"/>
            <a:ext cx="9134475" cy="1233488"/>
          </a:xfrm>
        </p:spPr>
        <p:txBody>
          <a:bodyPr/>
          <a:lstStyle/>
          <a:p>
            <a:pPr algn="ctr"/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277492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5312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8600" y="222250"/>
            <a:ext cx="9144000" cy="5773738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altLang="en-US" dirty="0" smtClean="0">
                <a:latin typeface="標楷體" pitchFamily="65" charset="-120"/>
                <a:ea typeface="標楷體" pitchFamily="65" charset="-120"/>
              </a:rPr>
              <a:t>分享主題──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altLang="en-US" dirty="0" err="1" smtClean="0">
                <a:latin typeface="標楷體" pitchFamily="65" charset="-120"/>
                <a:ea typeface="標楷體" pitchFamily="65" charset="-120"/>
              </a:rPr>
              <a:t>一、進行協同學習的緣起</a:t>
            </a:r>
            <a:r>
              <a:rPr lang="en-US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altLang="en-US" dirty="0" err="1" smtClean="0">
                <a:latin typeface="標楷體" pitchFamily="65" charset="-120"/>
                <a:ea typeface="標楷體" pitchFamily="65" charset="-120"/>
              </a:rPr>
              <a:t>二、什麼是快樂學台灣史</a:t>
            </a:r>
            <a:r>
              <a:rPr lang="en-US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altLang="en-US" dirty="0" err="1" smtClean="0">
                <a:latin typeface="標楷體" pitchFamily="65" charset="-120"/>
                <a:ea typeface="標楷體" pitchFamily="65" charset="-120"/>
              </a:rPr>
              <a:t>三、我的台灣史教室風景</a:t>
            </a:r>
            <a:r>
              <a:rPr lang="en-US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altLang="en-US" dirty="0" err="1" smtClean="0">
                <a:latin typeface="標楷體" pitchFamily="65" charset="-120"/>
                <a:ea typeface="標楷體" pitchFamily="65" charset="-120"/>
              </a:rPr>
              <a:t>四、協同學習的教學省思</a:t>
            </a:r>
            <a:endParaRPr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499266" y="2945990"/>
            <a:ext cx="9134475" cy="1316294"/>
          </a:xfrm>
        </p:spPr>
        <p:txBody>
          <a:bodyPr/>
          <a:lstStyle/>
          <a:p>
            <a:pPr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一、進行協同學習的緣起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0691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8750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快樂學台灣史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4.0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版</a:t>
            </a:r>
            <a:endParaRPr sz="54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499266" y="2945990"/>
            <a:ext cx="9134475" cy="1316294"/>
          </a:xfrm>
        </p:spPr>
        <p:txBody>
          <a:bodyPr/>
          <a:lstStyle/>
          <a:p>
            <a:pPr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三、我的台灣史教室風景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>
          <a:xfrm>
            <a:off x="1510553" y="684493"/>
            <a:ext cx="9134475" cy="1233488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要準備的事─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501869" y="2171700"/>
            <a:ext cx="9134475" cy="41529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先跟孩子溝通學習的意義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與家長建立合作共識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調整自己的教學心情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主動邀請學校教師參與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1524000" y="545689"/>
            <a:ext cx="9134475" cy="767173"/>
          </a:xfrm>
        </p:spPr>
        <p:txBody>
          <a:bodyPr/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我們的開放教室歷程</a:t>
            </a:r>
            <a:endParaRPr sz="40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3203077"/>
              </p:ext>
            </p:extLst>
          </p:nvPr>
        </p:nvGraphicFramePr>
        <p:xfrm>
          <a:off x="530941" y="1485902"/>
          <a:ext cx="11415252" cy="448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53614"/>
                <a:gridCol w="4026310"/>
                <a:gridCol w="6135328"/>
              </a:tblGrid>
              <a:tr h="578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進度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教學重點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04/12</a:t>
                      </a:r>
                      <a:endParaRPr lang="zh-TW" sz="28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四、台灣現代化的起步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清末的開港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通商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歷史人物－馬偕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※歷史人物的多元評價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04/19</a:t>
                      </a:r>
                      <a:endParaRPr lang="zh-TW" sz="28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四、台灣現代化的起步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清末的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建設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歷史事件－牡丹社事件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※歷史事件的因果關係及詮釋</a:t>
                      </a:r>
                    </a:p>
                  </a:txBody>
                  <a:tcPr marL="17780" marR="17780" marT="0" marB="0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04/26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五、東瀛來的統治者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日治時代的殖民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統治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歷史人物－辜顯榮、林獻堂、蔣渭水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※歷史人物的多元評價</a:t>
                      </a: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1524000" y="545689"/>
            <a:ext cx="9134475" cy="767173"/>
          </a:xfrm>
        </p:spPr>
        <p:txBody>
          <a:bodyPr/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我們的開放教室歷程</a:t>
            </a:r>
            <a:endParaRPr sz="40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197692"/>
              </p:ext>
            </p:extLst>
          </p:nvPr>
        </p:nvGraphicFramePr>
        <p:xfrm>
          <a:off x="530941" y="1485902"/>
          <a:ext cx="11415252" cy="448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35627"/>
                <a:gridCol w="3746090"/>
                <a:gridCol w="6533535"/>
              </a:tblGrid>
              <a:tr h="578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進度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教學重點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05/10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五、東瀛來的統治者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日治時代的經濟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發展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歷史事件－二林事件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※歷史事件的因果關係及詮釋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05/17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五、東瀛來的統治者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日治時代的經濟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發展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歷史事件－米糖相剋、八田與一和烏山頭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※歷史事件的因果關係及詮釋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05/24</a:t>
                      </a:r>
                      <a:endParaRPr lang="zh-TW" sz="28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五、東瀛來的統治者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日治時代的社會變遷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歷史情境－校史室參訪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※文物中的歷史意義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1524000" y="545689"/>
            <a:ext cx="9134475" cy="767173"/>
          </a:xfrm>
        </p:spPr>
        <p:txBody>
          <a:bodyPr/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我們的開放教室歷程</a:t>
            </a:r>
            <a:endParaRPr sz="40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5718698"/>
              </p:ext>
            </p:extLst>
          </p:nvPr>
        </p:nvGraphicFramePr>
        <p:xfrm>
          <a:off x="530941" y="1485902"/>
          <a:ext cx="11415252" cy="3200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35627"/>
                <a:gridCol w="3746090"/>
                <a:gridCol w="6533535"/>
              </a:tblGrid>
              <a:tr h="578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進度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教學重點</a:t>
                      </a:r>
                    </a:p>
                  </a:txBody>
                  <a:tcPr marL="17780" marR="17780" marT="0" marB="0" anchor="ctr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05/31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五、東瀛來的統治者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日治時代的社會變遷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歷史事件－日治的功與過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※歷史事件的神入</a:t>
                      </a:r>
                    </a:p>
                  </a:txBody>
                  <a:tcPr marL="17780" marR="17780" marT="0" marB="0"/>
                </a:tc>
              </a:tr>
              <a:tr h="947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06/07</a:t>
                      </a:r>
                      <a:endParaRPr lang="zh-TW" sz="28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六、戰後的台灣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1.</a:t>
                      </a: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政治與經濟的</a:t>
                      </a:r>
                      <a:r>
                        <a:rPr lang="zh-TW" sz="2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發展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歷史事件－二二八事件及白色恐怖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※歷史事件的神入</a:t>
                      </a: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472372" y="2045036"/>
            <a:ext cx="9134475" cy="2701775"/>
          </a:xfrm>
        </p:spPr>
        <p:txBody>
          <a:bodyPr/>
          <a:lstStyle/>
          <a:p>
            <a:pPr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教學說明─辜顯榮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歷史故事的比較和解釋：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同一故事的兩種版本敘述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>
          <a:xfrm>
            <a:off x="1510553" y="684493"/>
            <a:ext cx="9134475" cy="1233488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我們的評量試題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501869" y="2171700"/>
            <a:ext cx="9793660" cy="4152900"/>
          </a:xfrm>
        </p:spPr>
        <p:txBody>
          <a:bodyPr/>
          <a:lstStyle/>
          <a:p>
            <a:pPr lvl="0"/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題選擇題，參考國中基測題型。主要是在評量學生「編年式的思考」、「歷史性理解」、「歷史的研究能力」和「歷史的分析及解釋」。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題討論題，評量學生的「歷史的分析及解釋」、「歷史議題的分析與決定」。</a:t>
            </a:r>
          </a:p>
          <a:p>
            <a:pPr lvl="0" eaLnBrk="1" latinLnBrk="0"/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416859" y="524435"/>
            <a:ext cx="11443447" cy="5800165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選擇題：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1872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年，有一位加拿大籍青年傳教士，懷著宗教的熱誠來到台灣，為了要達成傳教的任務，他努力的學習閩南語，還娶了台灣人為妻。此外，他也替人拔牙、治病，足跡曾遠達東部的宜蘭、花蓮等地，深入原住民的部落。他曾經返回故鄉報告他在台的情況，得到熱心人士捐款，在淡水建立牛津學堂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1901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年他因喉癌去世，在台灣奉獻了自己的青春歲月。請問：這位傳教士指的是哪一位？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蘭大衛。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巴克禮。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馬偕。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馬雅各。</a:t>
            </a:r>
          </a:p>
          <a:p>
            <a:pPr>
              <a:buNone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因為這些事─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altLang="en-US" sz="4000" dirty="0" err="1" smtClean="0">
                <a:latin typeface="標楷體" pitchFamily="65" charset="-120"/>
                <a:ea typeface="標楷體" pitchFamily="65" charset="-120"/>
              </a:rPr>
              <a:t>十八年的教學歷程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心情</a:t>
            </a:r>
            <a:r>
              <a:rPr altLang="en-US" sz="4000" dirty="0" err="1" smtClean="0">
                <a:latin typeface="標楷體" pitchFamily="65" charset="-120"/>
                <a:ea typeface="標楷體" pitchFamily="65" charset="-120"/>
              </a:rPr>
              <a:t>轉折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大瀨敏昭校長</a:t>
            </a:r>
            <a:r>
              <a:rPr altLang="en-US" sz="4000" dirty="0" err="1" smtClean="0">
                <a:latin typeface="標楷體" pitchFamily="65" charset="-120"/>
                <a:ea typeface="標楷體" pitchFamily="65" charset="-120"/>
              </a:rPr>
              <a:t>故事的啟發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歷史教學的新趨勢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負責學年期末評量命題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教學相長從分享開始做起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416859" y="524435"/>
            <a:ext cx="11443447" cy="5800165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選擇題：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19.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位原住民寫下這樣的故事：「我的祖先是馬赫坡社的賽德克族人，因為日本要求原住民服勞役，卻又苛扣工資，過度壓榨原住民的生活資源，終於引發原住民抗日最大事件。」請問上述最大事件是指下列哪一件？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二林事件。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美麗島事件。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二二八事件。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霧社事件。</a:t>
            </a:r>
          </a:p>
          <a:p>
            <a:pPr>
              <a:buNone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416859" y="524435"/>
            <a:ext cx="11443447" cy="5800165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討論題：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回顧台灣最近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400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多年來的歷史，歷經了荷西時期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西荷時期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、明鄭時期、清治時期、日治時期以及國府時期。每一個時期的政權都曾經為這片土地留下許多事蹟，這些事蹟讓現在的台灣呈現多元的面貌，也造成許多深遠的影響。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請你在清治時期、日治時期、國府時期之中，選擇一個歷史分期，說明這個歷史分期中，政權的「功」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正面的影響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與「過」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負面的影響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None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1524000" y="418011"/>
            <a:ext cx="9134475" cy="894852"/>
          </a:xfrm>
        </p:spPr>
        <p:txBody>
          <a:bodyPr/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我們班的評量結果</a:t>
            </a:r>
            <a:endParaRPr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37022" y="5997537"/>
            <a:ext cx="8516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平均數：</a:t>
            </a:r>
            <a:r>
              <a:rPr lang="en-US" altLang="zh-TW" sz="3200" dirty="0" smtClean="0"/>
              <a:t>86.1        </a:t>
            </a:r>
            <a:r>
              <a:rPr lang="zh-TW" altLang="en-US" sz="3200" dirty="0" smtClean="0"/>
              <a:t>標準差：</a:t>
            </a:r>
            <a:r>
              <a:rPr lang="en-US" altLang="zh-TW" sz="3200" dirty="0" smtClean="0"/>
              <a:t>12.3</a:t>
            </a:r>
            <a:endParaRPr lang="zh-TW" altLang="en-US" sz="3200" dirty="0"/>
          </a:p>
        </p:txBody>
      </p:sp>
      <p:graphicFrame>
        <p:nvGraphicFramePr>
          <p:cNvPr id="5" name="圖表 4"/>
          <p:cNvGraphicFramePr/>
          <p:nvPr/>
        </p:nvGraphicFramePr>
        <p:xfrm>
          <a:off x="1179871" y="1401097"/>
          <a:ext cx="9925663" cy="427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499266" y="2945990"/>
            <a:ext cx="9134475" cy="1316294"/>
          </a:xfrm>
        </p:spPr>
        <p:txBody>
          <a:bodyPr/>
          <a:lstStyle/>
          <a:p>
            <a:pPr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四、協同學習的教學省思</a:t>
            </a:r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>
          <a:xfrm>
            <a:off x="1510553" y="684493"/>
            <a:ext cx="9134475" cy="1233488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學生學到的事─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501869" y="2171700"/>
            <a:ext cx="9134475" cy="41529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建構更清楚的歷史意識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學習發展多元的歷史觀點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透過文本閱讀建立理解策略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練習傾聽別人的不同意見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調整與同學相處的模式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>
          <a:xfrm>
            <a:off x="1510553" y="684493"/>
            <a:ext cx="9134475" cy="1233488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觀課老師學到的事─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501869" y="2171700"/>
            <a:ext cx="9134475" cy="41529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澄清自己的歷史知識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深入討論各項歷史材料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發現不同的教學策略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認識學習共同體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6"/>
          <p:cNvSpPr>
            <a:spLocks noGrp="1"/>
          </p:cNvSpPr>
          <p:nvPr>
            <p:ph type="title"/>
          </p:nvPr>
        </p:nvSpPr>
        <p:spPr>
          <a:xfrm>
            <a:off x="1510553" y="684493"/>
            <a:ext cx="9134475" cy="1233488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自己學到的事─</a:t>
            </a:r>
            <a:endParaRPr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501869" y="2171700"/>
            <a:ext cx="9134475" cy="41529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踏實地進行各項教學準備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透過教學歷程更認識班級學生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拉近師生之間的關係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從實作中體認學習共同體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與更多老師進行專業對話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>
          <a:xfrm>
            <a:off x="2035175" y="828675"/>
            <a:ext cx="6057900" cy="350837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交流時間</a:t>
            </a:r>
            <a:endParaRPr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8"/>
          <p:cNvSpPr>
            <a:spLocks noGrp="1"/>
          </p:cNvSpPr>
          <p:nvPr>
            <p:ph idx="1"/>
          </p:nvPr>
        </p:nvSpPr>
        <p:spPr>
          <a:xfrm>
            <a:off x="1499266" y="2945990"/>
            <a:ext cx="9134475" cy="1316294"/>
          </a:xfrm>
        </p:spPr>
        <p:txBody>
          <a:bodyPr/>
          <a:lstStyle/>
          <a:p>
            <a:pPr algn="ctr">
              <a:buNone/>
            </a:pP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二、什麼是快樂學台灣史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6688" y="1355725"/>
            <a:ext cx="9823450" cy="5122863"/>
          </a:xfrm>
        </p:spPr>
        <p:txBody>
          <a:bodyPr rtlCol="0">
            <a:normAutofit/>
          </a:bodyPr>
          <a:lstStyle/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altLang="en-US" sz="4000" dirty="0" err="1" smtClean="0">
                <a:latin typeface="標楷體" pitchFamily="65" charset="-120"/>
                <a:ea typeface="標楷體" pitchFamily="65" charset="-120"/>
              </a:rPr>
              <a:t>歷史教學的新趨勢</a:t>
            </a:r>
            <a:endParaRPr lang="en-US" alt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歷史記憶→歷史思維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n"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鄭成功收復台灣？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n"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吳沙開蘭？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n"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辜顯榮─第一功勞者？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n"/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alt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18457" y="1982289"/>
          <a:ext cx="10306594" cy="417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矩形 2"/>
          <p:cNvSpPr/>
          <p:nvPr/>
        </p:nvSpPr>
        <p:spPr>
          <a:xfrm>
            <a:off x="1767839" y="192817"/>
            <a:ext cx="8146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美國歷史科國家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課程標準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歷史性思考標準的綱目」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開啟孩子認識台灣史的大門──</a:t>
            </a:r>
          </a:p>
          <a:p>
            <a:r>
              <a:rPr altLang="en-US" sz="4000" dirty="0" err="1" smtClean="0">
                <a:latin typeface="標楷體" pitchFamily="65" charset="-120"/>
                <a:ea typeface="標楷體" pitchFamily="65" charset="-120"/>
              </a:rPr>
              <a:t>台灣史在小五社會領域的教學時數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節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×40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×20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週＝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2400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台灣史在國一社會領域的教學時數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節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×45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×40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週＝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1800</a:t>
            </a:r>
            <a:r>
              <a:rPr altLang="en-US" sz="4000" dirty="0" smtClean="0"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8"/>
          <p:cNvSpPr>
            <a:spLocks noGrp="1"/>
          </p:cNvSpPr>
          <p:nvPr>
            <p:ph idx="1"/>
          </p:nvPr>
        </p:nvSpPr>
        <p:spPr>
          <a:xfrm>
            <a:off x="1528763" y="1485900"/>
            <a:ext cx="9835923" cy="41529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教科書中的「爭議」與「單一史觀」──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以對於原住民族的敘述為例：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豐年祭是台灣原住民族共同的特色祭典？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台灣原住民族可以分為高山族和平埔族？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平埔族多已漢化，傳統文化大多已消失？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theme/theme1.xml><?xml version="1.0" encoding="utf-8"?>
<a:theme xmlns:a="http://schemas.openxmlformats.org/drawingml/2006/main" name="TS1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TS102895269</Template>
  <TotalTime>0</TotalTime>
  <Words>1649</Words>
  <Application>Microsoft Office PowerPoint</Application>
  <PresentationFormat>自訂</PresentationFormat>
  <Paragraphs>323</Paragraphs>
  <Slides>47</Slides>
  <Notes>47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TS102895269</vt:lpstr>
      <vt:lpstr>我的教室風景── 快樂學台灣史的協同學習</vt:lpstr>
      <vt:lpstr>  分享主題── 一、進行協同學習的緣起 二、什麼是快樂學台灣史 三、我的台灣史教室風景 四、協同學習的教學省思</vt:lpstr>
      <vt:lpstr>PowerPoint 簡報</vt:lpstr>
      <vt:lpstr>因為這些事─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快樂學台灣史4.0版</vt:lpstr>
      <vt:lpstr>PowerPoint 簡報</vt:lpstr>
      <vt:lpstr>要準備的事─</vt:lpstr>
      <vt:lpstr>我們的開放教室歷程</vt:lpstr>
      <vt:lpstr>我們的開放教室歷程</vt:lpstr>
      <vt:lpstr>我們的開放教室歷程</vt:lpstr>
      <vt:lpstr>PowerPoint 簡報</vt:lpstr>
      <vt:lpstr>我們的評量試題</vt:lpstr>
      <vt:lpstr>PowerPoint 簡報</vt:lpstr>
      <vt:lpstr>PowerPoint 簡報</vt:lpstr>
      <vt:lpstr>PowerPoint 簡報</vt:lpstr>
      <vt:lpstr>我們班的評量結果</vt:lpstr>
      <vt:lpstr>PowerPoint 簡報</vt:lpstr>
      <vt:lpstr>學生學到的事─</vt:lpstr>
      <vt:lpstr>觀課老師學到的事─</vt:lpstr>
      <vt:lpstr>自己學到的事─</vt:lpstr>
      <vt:lpstr>交流時間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2013-01-12T14:40:05Z</dcterms:created>
  <dcterms:modified xsi:type="dcterms:W3CDTF">2013-01-22T01:16:41Z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