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7.xml" ContentType="application/vnd.openxmlformats-officedocument.presentationml.slide+xml"/>
  <Override PartName="/ppt/theme/theme10.xml" ContentType="application/vnd.openxmlformats-officedocument.them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diagrams/drawing3.xml" ContentType="application/vnd.ms-office.drawingml.diagramDrawing+xml"/>
  <Override PartName="/ppt/slides/slide55.xml" ContentType="application/vnd.openxmlformats-officedocument.presentationml.slide+xml"/>
  <Override PartName="/ppt/theme/theme2.xml" ContentType="application/vnd.openxmlformats-officedocument.theme+xml"/>
  <Override PartName="/ppt/slideLayouts/slideLayout18.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diagrams/layout6.xml" ContentType="application/vnd.openxmlformats-officedocument.drawingml.diagramLayout+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diagrams/data7.xml" ContentType="application/vnd.openxmlformats-officedocument.drawingml.diagramData+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diagrams/drawing8.xml" ContentType="application/vnd.ms-office.drawingml.diagramDrawing+xml"/>
  <Override PartName="/ppt/notesSlides/notesSlide3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slideMasters/slideMaster5.xml" ContentType="application/vnd.openxmlformats-officedocument.presentationml.slideMaster+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slides/slide79.xml" ContentType="application/vnd.openxmlformats-officedocument.presentationml.slide+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notesSlides/notesSlide23.xml" ContentType="application/vnd.openxmlformats-officedocument.presentationml.notesSlide+xml"/>
  <Override PartName="/ppt/diagrams/data6.xml" ContentType="application/vnd.openxmlformats-officedocument.drawingml.diagramData+xml"/>
  <Override PartName="/ppt/theme/theme14.xml" ContentType="application/vnd.openxmlformats-officedocument.theme+xml"/>
  <Override PartName="/ppt/notesSlides/notesSlide12.xml" ContentType="application/vnd.openxmlformats-officedocument.presentationml.notesSlide+xml"/>
  <Override PartName="/ppt/diagrams/colors8.xml" ContentType="application/vnd.openxmlformats-officedocument.drawingml.diagramColors+xml"/>
  <Default Extension="doc" ContentType="application/msword"/>
  <Override PartName="/ppt/diagrams/drawing7.xml" ContentType="application/vnd.ms-office.drawingml.diagramDrawing+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diagrams/quickStyle7.xml" ContentType="application/vnd.openxmlformats-officedocument.drawingml.diagramStyle+xml"/>
  <Override PartName="/ppt/slides/slide48.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0" r:id="rId2"/>
    <p:sldMasterId id="2147483682" r:id="rId3"/>
    <p:sldMasterId id="2147483684" r:id="rId4"/>
    <p:sldMasterId id="2147483686" r:id="rId5"/>
    <p:sldMasterId id="2147483688" r:id="rId6"/>
    <p:sldMasterId id="2147483696" r:id="rId7"/>
    <p:sldMasterId id="2147483706" r:id="rId8"/>
    <p:sldMasterId id="2147483708" r:id="rId9"/>
    <p:sldMasterId id="2147483712" r:id="rId10"/>
    <p:sldMasterId id="2147483748" r:id="rId11"/>
    <p:sldMasterId id="2147483754" r:id="rId12"/>
  </p:sldMasterIdLst>
  <p:notesMasterIdLst>
    <p:notesMasterId r:id="rId92"/>
  </p:notesMasterIdLst>
  <p:handoutMasterIdLst>
    <p:handoutMasterId r:id="rId93"/>
  </p:handoutMasterIdLst>
  <p:sldIdLst>
    <p:sldId id="557" r:id="rId13"/>
    <p:sldId id="903" r:id="rId14"/>
    <p:sldId id="866" r:id="rId15"/>
    <p:sldId id="874" r:id="rId16"/>
    <p:sldId id="904" r:id="rId17"/>
    <p:sldId id="875" r:id="rId18"/>
    <p:sldId id="876" r:id="rId19"/>
    <p:sldId id="877" r:id="rId20"/>
    <p:sldId id="878" r:id="rId21"/>
    <p:sldId id="882" r:id="rId22"/>
    <p:sldId id="880" r:id="rId23"/>
    <p:sldId id="881" r:id="rId24"/>
    <p:sldId id="885" r:id="rId25"/>
    <p:sldId id="568" r:id="rId26"/>
    <p:sldId id="809" r:id="rId27"/>
    <p:sldId id="569" r:id="rId28"/>
    <p:sldId id="570" r:id="rId29"/>
    <p:sldId id="571" r:id="rId30"/>
    <p:sldId id="854" r:id="rId31"/>
    <p:sldId id="728" r:id="rId32"/>
    <p:sldId id="855" r:id="rId33"/>
    <p:sldId id="857" r:id="rId34"/>
    <p:sldId id="575" r:id="rId35"/>
    <p:sldId id="704" r:id="rId36"/>
    <p:sldId id="700" r:id="rId37"/>
    <p:sldId id="701" r:id="rId38"/>
    <p:sldId id="702" r:id="rId39"/>
    <p:sldId id="674" r:id="rId40"/>
    <p:sldId id="675" r:id="rId41"/>
    <p:sldId id="679" r:id="rId42"/>
    <p:sldId id="680" r:id="rId43"/>
    <p:sldId id="867" r:id="rId44"/>
    <p:sldId id="703" r:id="rId45"/>
    <p:sldId id="591" r:id="rId46"/>
    <p:sldId id="858" r:id="rId47"/>
    <p:sldId id="886" r:id="rId48"/>
    <p:sldId id="887" r:id="rId49"/>
    <p:sldId id="888" r:id="rId50"/>
    <p:sldId id="889" r:id="rId51"/>
    <p:sldId id="890" r:id="rId52"/>
    <p:sldId id="891" r:id="rId53"/>
    <p:sldId id="892" r:id="rId54"/>
    <p:sldId id="893" r:id="rId55"/>
    <p:sldId id="895" r:id="rId56"/>
    <p:sldId id="897" r:id="rId57"/>
    <p:sldId id="898" r:id="rId58"/>
    <p:sldId id="899" r:id="rId59"/>
    <p:sldId id="900" r:id="rId60"/>
    <p:sldId id="901" r:id="rId61"/>
    <p:sldId id="868" r:id="rId62"/>
    <p:sldId id="859" r:id="rId63"/>
    <p:sldId id="860" r:id="rId64"/>
    <p:sldId id="861" r:id="rId65"/>
    <p:sldId id="723" r:id="rId66"/>
    <p:sldId id="724" r:id="rId67"/>
    <p:sldId id="725" r:id="rId68"/>
    <p:sldId id="726" r:id="rId69"/>
    <p:sldId id="862" r:id="rId70"/>
    <p:sldId id="864" r:id="rId71"/>
    <p:sldId id="797" r:id="rId72"/>
    <p:sldId id="798" r:id="rId73"/>
    <p:sldId id="800" r:id="rId74"/>
    <p:sldId id="801" r:id="rId75"/>
    <p:sldId id="802" r:id="rId76"/>
    <p:sldId id="803" r:id="rId77"/>
    <p:sldId id="812" r:id="rId78"/>
    <p:sldId id="813" r:id="rId79"/>
    <p:sldId id="883" r:id="rId80"/>
    <p:sldId id="884" r:id="rId81"/>
    <p:sldId id="815" r:id="rId82"/>
    <p:sldId id="816" r:id="rId83"/>
    <p:sldId id="817" r:id="rId84"/>
    <p:sldId id="818" r:id="rId85"/>
    <p:sldId id="831" r:id="rId86"/>
    <p:sldId id="832" r:id="rId87"/>
    <p:sldId id="833" r:id="rId88"/>
    <p:sldId id="821" r:id="rId89"/>
    <p:sldId id="824" r:id="rId90"/>
    <p:sldId id="608" r:id="rId91"/>
  </p:sldIdLst>
  <p:sldSz cx="9144000" cy="6858000" type="screen4x3"/>
  <p:notesSz cx="6805613" cy="9939338"/>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CCFFCC"/>
    <a:srgbClr val="FFFFCC"/>
    <a:srgbClr val="CCECFF"/>
    <a:srgbClr val="FFCCFF"/>
    <a:srgbClr val="CCFF99"/>
    <a:srgbClr val="6600CC"/>
    <a:srgbClr val="CC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中等深淺樣式 4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000" autoAdjust="0"/>
    <p:restoredTop sz="94660"/>
  </p:normalViewPr>
  <p:slideViewPr>
    <p:cSldViewPr>
      <p:cViewPr>
        <p:scale>
          <a:sx n="100" d="100"/>
          <a:sy n="100" d="100"/>
        </p:scale>
        <p:origin x="-306" y="64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0" d="100"/>
          <a:sy n="50" d="100"/>
        </p:scale>
        <p:origin x="-3030" y="-102"/>
      </p:cViewPr>
      <p:guideLst>
        <p:guide orient="horz" pos="3130"/>
        <p:guide pos="2143"/>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slide" Target="slides/slide72.xml"/><Relationship Id="rId89" Type="http://schemas.openxmlformats.org/officeDocument/2006/relationships/slide" Target="slides/slide77.xml"/><Relationship Id="rId97"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viewProps" Target="viewProps.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s>
</file>

<file path=ppt/charts/_rels/chart1.xml.rels><?xml version="1.0" encoding="UTF-8" standalone="yes"?>
<Relationships xmlns="http://schemas.openxmlformats.org/package/2006/relationships"><Relationship Id="rId1" Type="http://schemas.openxmlformats.org/officeDocument/2006/relationships/oleObject" Target="&#27963;&#38913;&#31807;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zh-TW"/>
  <c:chart>
    <c:plotArea>
      <c:layout/>
      <c:pieChart>
        <c:varyColors val="1"/>
        <c:ser>
          <c:idx val="0"/>
          <c:order val="0"/>
          <c:dLbls>
            <c:dLbl>
              <c:idx val="0"/>
              <c:layout>
                <c:manualLayout>
                  <c:x val="1.1401793525809273E-2"/>
                  <c:y val="3.3301720486370763E-2"/>
                </c:manualLayout>
              </c:layout>
              <c:showVal val="1"/>
              <c:showCatName val="1"/>
            </c:dLbl>
            <c:dLbl>
              <c:idx val="1"/>
              <c:layout>
                <c:manualLayout>
                  <c:x val="2.4620625546806649E-2"/>
                  <c:y val="0.13131452342984337"/>
                </c:manualLayout>
              </c:layout>
              <c:showVal val="1"/>
              <c:showCatName val="1"/>
            </c:dLbl>
            <c:dLbl>
              <c:idx val="2"/>
              <c:layout>
                <c:manualLayout>
                  <c:x val="1.7884951881014881E-3"/>
                  <c:y val="1.3539538379761141E-2"/>
                </c:manualLayout>
              </c:layout>
              <c:showVal val="1"/>
              <c:showCatName val="1"/>
            </c:dLbl>
            <c:dLbl>
              <c:idx val="3"/>
              <c:layout>
                <c:manualLayout>
                  <c:x val="3.9043088363954607E-3"/>
                  <c:y val="-3.5918734738625605E-3"/>
                </c:manualLayout>
              </c:layout>
              <c:showVal val="1"/>
              <c:showCatName val="1"/>
            </c:dLbl>
            <c:dLbl>
              <c:idx val="4"/>
              <c:layout>
                <c:manualLayout>
                  <c:x val="-0.15288484251968504"/>
                  <c:y val="0.12755212745635455"/>
                </c:manualLayout>
              </c:layout>
              <c:showVal val="1"/>
              <c:showCatName val="1"/>
            </c:dLbl>
            <c:dLbl>
              <c:idx val="5"/>
              <c:layout>
                <c:manualLayout>
                  <c:x val="-0.29005643044619345"/>
                  <c:y val="7.6375911529708823E-2"/>
                </c:manualLayout>
              </c:layout>
              <c:showVal val="1"/>
              <c:showCatName val="1"/>
            </c:dLbl>
            <c:dLbl>
              <c:idx val="6"/>
              <c:layout>
                <c:manualLayout>
                  <c:x val="-0.31670877077865434"/>
                  <c:y val="-4.2070002989983554E-3"/>
                </c:manualLayout>
              </c:layout>
              <c:showVal val="1"/>
              <c:showCatName val="1"/>
            </c:dLbl>
            <c:dLbl>
              <c:idx val="8"/>
              <c:layout>
                <c:manualLayout>
                  <c:x val="0.44086745406824157"/>
                  <c:y val="1.2360934619026261E-2"/>
                </c:manualLayout>
              </c:layout>
              <c:showVal val="1"/>
              <c:showCatName val="1"/>
            </c:dLbl>
            <c:dLbl>
              <c:idx val="9"/>
              <c:layout>
                <c:manualLayout>
                  <c:x val="0.16570822397200349"/>
                  <c:y val="-1.7688400109632747E-2"/>
                </c:manualLayout>
              </c:layout>
              <c:showVal val="1"/>
              <c:showCatName val="1"/>
            </c:dLbl>
            <c:spPr>
              <a:noFill/>
              <a:ln>
                <a:solidFill>
                  <a:srgbClr val="FFFF00"/>
                </a:solidFill>
              </a:ln>
            </c:spPr>
            <c:showVal val="1"/>
            <c:showCatName val="1"/>
            <c:showLeaderLines val="1"/>
          </c:dLbls>
          <c:cat>
            <c:strRef>
              <c:f>工作表3!$A$1:$J$1</c:f>
              <c:strCache>
                <c:ptCount val="10"/>
                <c:pt idx="0">
                  <c:v>一免_定位</c:v>
                </c:pt>
                <c:pt idx="1">
                  <c:v>一免_藝才</c:v>
                </c:pt>
                <c:pt idx="2">
                  <c:v>一免_體育</c:v>
                </c:pt>
                <c:pt idx="3">
                  <c:v>一免_五專</c:v>
                </c:pt>
                <c:pt idx="4">
                  <c:v>二免_定位</c:v>
                </c:pt>
                <c:pt idx="5">
                  <c:v>獨招</c:v>
                </c:pt>
                <c:pt idx="6">
                  <c:v>實驗教育</c:v>
                </c:pt>
                <c:pt idx="7">
                  <c:v>就業</c:v>
                </c:pt>
                <c:pt idx="8">
                  <c:v>二免_無校</c:v>
                </c:pt>
                <c:pt idx="9">
                  <c:v>其他</c:v>
                </c:pt>
              </c:strCache>
            </c:strRef>
          </c:cat>
          <c:val>
            <c:numRef>
              <c:f>工作表3!$A$2:$J$2</c:f>
              <c:numCache>
                <c:formatCode>0.0%</c:formatCode>
                <c:ptCount val="10"/>
                <c:pt idx="0">
                  <c:v>0.70619946091644203</c:v>
                </c:pt>
                <c:pt idx="1">
                  <c:v>7.0754716981132233E-3</c:v>
                </c:pt>
                <c:pt idx="2">
                  <c:v>1.4824797843665785E-2</c:v>
                </c:pt>
                <c:pt idx="3">
                  <c:v>0.1310646900269542</c:v>
                </c:pt>
                <c:pt idx="4">
                  <c:v>8.9285714285713982E-2</c:v>
                </c:pt>
                <c:pt idx="5">
                  <c:v>3.3692722371967646E-2</c:v>
                </c:pt>
                <c:pt idx="6">
                  <c:v>2.358490566037744E-3</c:v>
                </c:pt>
                <c:pt idx="7">
                  <c:v>6.0646900269541934E-3</c:v>
                </c:pt>
                <c:pt idx="8">
                  <c:v>2.0215633423180611E-3</c:v>
                </c:pt>
                <c:pt idx="9">
                  <c:v>7.4123989218329092E-3</c:v>
                </c:pt>
              </c:numCache>
            </c:numRef>
          </c:val>
        </c:ser>
        <c:dLbls>
          <c:showVal val="1"/>
          <c:showCatName val="1"/>
        </c:dLbls>
        <c:firstSliceAng val="0"/>
      </c:pieChart>
    </c:plotArea>
    <c:plotVisOnly val="1"/>
    <c:dispBlanksAs val="zero"/>
  </c:chart>
  <c:spPr>
    <a:solidFill>
      <a:srgbClr val="FFFFCC"/>
    </a:solidFill>
  </c:spPr>
  <c:externalData r:id="rId1"/>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2CB6A8-347C-4C66-B848-0290A50CA0DA}" type="doc">
      <dgm:prSet loTypeId="urn:microsoft.com/office/officeart/2005/8/layout/vList5" loCatId="list" qsTypeId="urn:microsoft.com/office/officeart/2005/8/quickstyle/3d1" qsCatId="3D" csTypeId="urn:microsoft.com/office/officeart/2005/8/colors/colorful5" csCatId="colorful" phldr="1"/>
      <dgm:spPr/>
      <dgm:t>
        <a:bodyPr/>
        <a:lstStyle/>
        <a:p>
          <a:endParaRPr lang="zh-TW" altLang="en-US"/>
        </a:p>
      </dgm:t>
    </dgm:pt>
    <dgm:pt modelId="{3ABC7923-6FCA-4F98-9577-45BB739CE8D7}">
      <dgm:prSet phldrT="[文字]" custT="1"/>
      <dgm:spPr/>
      <dgm:t>
        <a:bodyPr/>
        <a:lstStyle/>
        <a:p>
          <a:r>
            <a:rPr lang="zh-TW" altLang="en-US" sz="2800" b="1" u="none" dirty="0" smtClean="0">
              <a:latin typeface="標楷體" panose="03000509000000000000" pitchFamily="65" charset="-120"/>
              <a:ea typeface="標楷體" panose="03000509000000000000" pitchFamily="65" charset="-120"/>
            </a:rPr>
            <a:t>畢業資格上限</a:t>
          </a:r>
          <a:r>
            <a:rPr lang="en-US" altLang="zh-TW" sz="2800" b="1" u="none" dirty="0" smtClean="0">
              <a:latin typeface="標楷體" panose="03000509000000000000" pitchFamily="65" charset="-120"/>
              <a:ea typeface="標楷體" panose="03000509000000000000" pitchFamily="65" charset="-120"/>
            </a:rPr>
            <a:t>3</a:t>
          </a:r>
          <a:r>
            <a:rPr lang="zh-TW" altLang="en-US" sz="2800" b="1" u="none" dirty="0" smtClean="0">
              <a:latin typeface="標楷體" panose="03000509000000000000" pitchFamily="65" charset="-120"/>
              <a:ea typeface="標楷體" panose="03000509000000000000" pitchFamily="65" charset="-120"/>
            </a:rPr>
            <a:t>分</a:t>
          </a:r>
          <a:endParaRPr lang="zh-TW" altLang="en-US" sz="2800" b="1" dirty="0">
            <a:latin typeface="標楷體" panose="03000509000000000000" pitchFamily="65" charset="-120"/>
            <a:ea typeface="標楷體" panose="03000509000000000000" pitchFamily="65" charset="-120"/>
          </a:endParaRPr>
        </a:p>
      </dgm:t>
    </dgm:pt>
    <dgm:pt modelId="{8546E344-C7C4-40E7-9A0B-D8AE105BB860}" type="parTrans" cxnId="{7094370B-3CA8-4F6D-9B2A-FFB3AA5AC778}">
      <dgm:prSet/>
      <dgm:spPr/>
      <dgm:t>
        <a:bodyPr/>
        <a:lstStyle/>
        <a:p>
          <a:endParaRPr lang="zh-TW" altLang="en-US" b="1">
            <a:latin typeface="標楷體" panose="03000509000000000000" pitchFamily="65" charset="-120"/>
            <a:ea typeface="標楷體" panose="03000509000000000000" pitchFamily="65" charset="-120"/>
          </a:endParaRPr>
        </a:p>
      </dgm:t>
    </dgm:pt>
    <dgm:pt modelId="{6707096F-B01F-4844-B579-92BA9C71C219}" type="sibTrans" cxnId="{7094370B-3CA8-4F6D-9B2A-FFB3AA5AC778}">
      <dgm:prSet/>
      <dgm:spPr/>
      <dgm:t>
        <a:bodyPr/>
        <a:lstStyle/>
        <a:p>
          <a:endParaRPr lang="zh-TW" altLang="en-US" b="1">
            <a:latin typeface="標楷體" panose="03000509000000000000" pitchFamily="65" charset="-120"/>
            <a:ea typeface="標楷體" panose="03000509000000000000" pitchFamily="65" charset="-120"/>
          </a:endParaRPr>
        </a:p>
      </dgm:t>
    </dgm:pt>
    <dgm:pt modelId="{F5B6D5AE-D4F3-4470-A131-76C5C217B970}">
      <dgm:prSet phldrT="[文字]" custT="1"/>
      <dgm:spPr/>
      <dgm:t>
        <a:bodyPr/>
        <a:lstStyle/>
        <a:p>
          <a:r>
            <a:rPr lang="zh-TW" sz="2800" b="1" u="none" dirty="0" smtClean="0">
              <a:latin typeface="標楷體" panose="03000509000000000000" pitchFamily="65" charset="-120"/>
              <a:ea typeface="標楷體" panose="03000509000000000000" pitchFamily="65" charset="-120"/>
            </a:rPr>
            <a:t>均衡學習</a:t>
          </a:r>
          <a:r>
            <a:rPr lang="zh-TW" altLang="en-US" sz="2800" b="1" u="none" dirty="0" smtClean="0">
              <a:latin typeface="標楷體" panose="03000509000000000000" pitchFamily="65" charset="-120"/>
              <a:ea typeface="標楷體" panose="03000509000000000000" pitchFamily="65" charset="-120"/>
            </a:rPr>
            <a:t>上限</a:t>
          </a:r>
          <a:r>
            <a:rPr lang="en-US" altLang="zh-TW" sz="2800" b="1" u="none" dirty="0" smtClean="0">
              <a:latin typeface="標楷體" panose="03000509000000000000" pitchFamily="65" charset="-120"/>
              <a:ea typeface="標楷體" panose="03000509000000000000" pitchFamily="65" charset="-120"/>
            </a:rPr>
            <a:t>6</a:t>
          </a:r>
          <a:r>
            <a:rPr lang="zh-TW" altLang="en-US" sz="2800" b="1" u="none" dirty="0" smtClean="0">
              <a:latin typeface="標楷體" panose="03000509000000000000" pitchFamily="65" charset="-120"/>
              <a:ea typeface="標楷體" panose="03000509000000000000" pitchFamily="65" charset="-120"/>
            </a:rPr>
            <a:t>分</a:t>
          </a:r>
          <a:endParaRPr lang="zh-TW" altLang="en-US" sz="2800" b="1" dirty="0">
            <a:latin typeface="標楷體" panose="03000509000000000000" pitchFamily="65" charset="-120"/>
            <a:ea typeface="標楷體" panose="03000509000000000000" pitchFamily="65" charset="-120"/>
          </a:endParaRPr>
        </a:p>
      </dgm:t>
    </dgm:pt>
    <dgm:pt modelId="{5FA2A4AD-D9C8-4CFF-910F-0E774883977A}" type="parTrans" cxnId="{BC2FD9C2-E635-415A-AC1A-E0E09DAB079A}">
      <dgm:prSet/>
      <dgm:spPr/>
      <dgm:t>
        <a:bodyPr/>
        <a:lstStyle/>
        <a:p>
          <a:endParaRPr lang="zh-TW" altLang="en-US" b="1">
            <a:latin typeface="標楷體" panose="03000509000000000000" pitchFamily="65" charset="-120"/>
            <a:ea typeface="標楷體" panose="03000509000000000000" pitchFamily="65" charset="-120"/>
          </a:endParaRPr>
        </a:p>
      </dgm:t>
    </dgm:pt>
    <dgm:pt modelId="{ED895410-8EB4-4341-8D0A-E21D0AC6C83E}" type="sibTrans" cxnId="{BC2FD9C2-E635-415A-AC1A-E0E09DAB079A}">
      <dgm:prSet/>
      <dgm:spPr/>
      <dgm:t>
        <a:bodyPr/>
        <a:lstStyle/>
        <a:p>
          <a:endParaRPr lang="zh-TW" altLang="en-US" b="1">
            <a:latin typeface="標楷體" panose="03000509000000000000" pitchFamily="65" charset="-120"/>
            <a:ea typeface="標楷體" panose="03000509000000000000" pitchFamily="65" charset="-120"/>
          </a:endParaRPr>
        </a:p>
      </dgm:t>
    </dgm:pt>
    <dgm:pt modelId="{2844DD21-10DD-4016-9FF4-78F7C4C51D88}">
      <dgm:prSet phldrT="[文字]" custT="1"/>
      <dgm:spPr/>
      <dgm:t>
        <a:bodyPr/>
        <a:lstStyle/>
        <a:p>
          <a:r>
            <a:rPr lang="zh-TW" sz="2400" b="1" u="none" dirty="0" smtClean="0">
              <a:solidFill>
                <a:schemeClr val="tx1"/>
              </a:solidFill>
              <a:latin typeface="標楷體" panose="03000509000000000000" pitchFamily="65" charset="-120"/>
              <a:ea typeface="標楷體" panose="03000509000000000000" pitchFamily="65" charset="-120"/>
            </a:rPr>
            <a:t>健康與體育、藝術與人文、綜合活動三領域，達及格者各加</a:t>
          </a:r>
          <a:r>
            <a:rPr lang="en-US" sz="2400" b="1" u="none" dirty="0" smtClean="0">
              <a:solidFill>
                <a:schemeClr val="tx1"/>
              </a:solidFill>
              <a:latin typeface="標楷體" panose="03000509000000000000" pitchFamily="65" charset="-120"/>
              <a:ea typeface="標楷體" panose="03000509000000000000" pitchFamily="65" charset="-120"/>
            </a:rPr>
            <a:t>2</a:t>
          </a:r>
          <a:r>
            <a:rPr lang="zh-TW" sz="2400" b="1" u="none" dirty="0" smtClean="0">
              <a:solidFill>
                <a:schemeClr val="tx1"/>
              </a:solidFill>
              <a:latin typeface="標楷體" panose="03000509000000000000" pitchFamily="65" charset="-120"/>
              <a:ea typeface="標楷體" panose="03000509000000000000" pitchFamily="65" charset="-120"/>
            </a:rPr>
            <a:t>分；未達標準者不加分。</a:t>
          </a:r>
          <a:endParaRPr lang="zh-TW" altLang="en-US" sz="2400" b="1" u="none" dirty="0">
            <a:solidFill>
              <a:schemeClr val="tx1"/>
            </a:solidFill>
            <a:latin typeface="標楷體" panose="03000509000000000000" pitchFamily="65" charset="-120"/>
            <a:ea typeface="標楷體" panose="03000509000000000000" pitchFamily="65" charset="-120"/>
          </a:endParaRPr>
        </a:p>
      </dgm:t>
    </dgm:pt>
    <dgm:pt modelId="{3CBBFEB9-A4BF-4679-AC44-9372B6C461D8}" type="parTrans" cxnId="{F4213F72-A2A0-4468-A5C2-2585C9067DE3}">
      <dgm:prSet/>
      <dgm:spPr/>
      <dgm:t>
        <a:bodyPr/>
        <a:lstStyle/>
        <a:p>
          <a:endParaRPr lang="zh-TW" altLang="en-US" b="1">
            <a:latin typeface="標楷體" panose="03000509000000000000" pitchFamily="65" charset="-120"/>
            <a:ea typeface="標楷體" panose="03000509000000000000" pitchFamily="65" charset="-120"/>
          </a:endParaRPr>
        </a:p>
      </dgm:t>
    </dgm:pt>
    <dgm:pt modelId="{4CC58B6B-D323-4EB8-A2ED-3B8E0332B37B}" type="sibTrans" cxnId="{F4213F72-A2A0-4468-A5C2-2585C9067DE3}">
      <dgm:prSet/>
      <dgm:spPr/>
      <dgm:t>
        <a:bodyPr/>
        <a:lstStyle/>
        <a:p>
          <a:endParaRPr lang="zh-TW" altLang="en-US" b="1">
            <a:latin typeface="標楷體" panose="03000509000000000000" pitchFamily="65" charset="-120"/>
            <a:ea typeface="標楷體" panose="03000509000000000000" pitchFamily="65" charset="-120"/>
          </a:endParaRPr>
        </a:p>
      </dgm:t>
    </dgm:pt>
    <dgm:pt modelId="{B762E4CD-58CF-4396-8F05-DB8EA6EE922A}">
      <dgm:prSet phldrT="[文字]" custT="1"/>
      <dgm:spPr/>
      <dgm:t>
        <a:bodyPr/>
        <a:lstStyle/>
        <a:p>
          <a:r>
            <a:rPr lang="en-US" sz="2300" b="1" u="none" dirty="0" smtClean="0">
              <a:solidFill>
                <a:schemeClr val="tx1"/>
              </a:solidFill>
              <a:latin typeface="標楷體" panose="03000509000000000000" pitchFamily="65" charset="-120"/>
              <a:ea typeface="標楷體" panose="03000509000000000000" pitchFamily="65" charset="-120"/>
            </a:rPr>
            <a:t>100</a:t>
          </a:r>
          <a:r>
            <a:rPr lang="zh-TW" sz="2300" b="1" u="none" dirty="0" smtClean="0">
              <a:solidFill>
                <a:schemeClr val="tx1"/>
              </a:solidFill>
              <a:latin typeface="標楷體" panose="03000509000000000000" pitchFamily="65" charset="-120"/>
              <a:ea typeface="標楷體" panose="03000509000000000000" pitchFamily="65" charset="-120"/>
            </a:rPr>
            <a:t>學年度入學學生至少</a:t>
          </a:r>
          <a:r>
            <a:rPr lang="en-US" altLang="zh-TW" sz="2300" b="1" u="none" dirty="0" smtClean="0">
              <a:solidFill>
                <a:schemeClr val="tx1"/>
              </a:solidFill>
              <a:latin typeface="標楷體" panose="03000509000000000000" pitchFamily="65" charset="-120"/>
              <a:ea typeface="標楷體" panose="03000509000000000000" pitchFamily="65" charset="-120"/>
            </a:rPr>
            <a:t>4</a:t>
          </a:r>
          <a:r>
            <a:rPr lang="zh-TW" sz="2300" b="1" u="none" dirty="0" smtClean="0">
              <a:solidFill>
                <a:schemeClr val="tx1"/>
              </a:solidFill>
              <a:latin typeface="標楷體" panose="03000509000000000000" pitchFamily="65" charset="-120"/>
              <a:ea typeface="標楷體" panose="03000509000000000000" pitchFamily="65" charset="-120"/>
            </a:rPr>
            <a:t>個領域及格才符合畢業資格。</a:t>
          </a:r>
          <a:r>
            <a:rPr lang="en-US" altLang="zh-TW" sz="2300" b="1" u="none" dirty="0" smtClean="0">
              <a:solidFill>
                <a:srgbClr val="FF0000"/>
              </a:solidFill>
              <a:latin typeface="標楷體" panose="03000509000000000000" pitchFamily="65" charset="-120"/>
              <a:ea typeface="標楷體" panose="03000509000000000000" pitchFamily="65" charset="-120"/>
            </a:rPr>
            <a:t>(</a:t>
          </a:r>
          <a:r>
            <a:rPr lang="zh-TW" altLang="en-US" sz="2300" b="1" u="none" dirty="0" smtClean="0">
              <a:solidFill>
                <a:srgbClr val="FF0000"/>
              </a:solidFill>
              <a:latin typeface="標楷體" panose="03000509000000000000" pitchFamily="65" charset="-120"/>
              <a:ea typeface="標楷體" panose="03000509000000000000" pitchFamily="65" charset="-120"/>
            </a:rPr>
            <a:t>國文及英語同屬語文領域</a:t>
          </a:r>
          <a:r>
            <a:rPr lang="en-US" altLang="zh-TW" sz="2300" b="1" u="none" dirty="0" smtClean="0">
              <a:solidFill>
                <a:srgbClr val="FF0000"/>
              </a:solidFill>
              <a:latin typeface="標楷體" panose="03000509000000000000" pitchFamily="65" charset="-120"/>
              <a:ea typeface="標楷體" panose="03000509000000000000" pitchFamily="65" charset="-120"/>
            </a:rPr>
            <a:t>)</a:t>
          </a:r>
          <a:endParaRPr lang="zh-TW" altLang="en-US" sz="2300" b="1" dirty="0">
            <a:solidFill>
              <a:srgbClr val="FF0000"/>
            </a:solidFill>
            <a:latin typeface="標楷體" panose="03000509000000000000" pitchFamily="65" charset="-120"/>
            <a:ea typeface="標楷體" panose="03000509000000000000" pitchFamily="65" charset="-120"/>
          </a:endParaRPr>
        </a:p>
      </dgm:t>
    </dgm:pt>
    <dgm:pt modelId="{F0408CCA-A682-4C59-B48B-AE3D552D84D5}" type="sibTrans" cxnId="{25FC4B11-E777-47D6-A12C-CF12113EB8E0}">
      <dgm:prSet/>
      <dgm:spPr/>
      <dgm:t>
        <a:bodyPr/>
        <a:lstStyle/>
        <a:p>
          <a:endParaRPr lang="zh-TW" altLang="en-US" b="1">
            <a:latin typeface="標楷體" panose="03000509000000000000" pitchFamily="65" charset="-120"/>
            <a:ea typeface="標楷體" panose="03000509000000000000" pitchFamily="65" charset="-120"/>
          </a:endParaRPr>
        </a:p>
      </dgm:t>
    </dgm:pt>
    <dgm:pt modelId="{89704248-0276-424F-97AC-12384FFB132F}" type="parTrans" cxnId="{25FC4B11-E777-47D6-A12C-CF12113EB8E0}">
      <dgm:prSet/>
      <dgm:spPr/>
      <dgm:t>
        <a:bodyPr/>
        <a:lstStyle/>
        <a:p>
          <a:endParaRPr lang="zh-TW" altLang="en-US" b="1">
            <a:latin typeface="標楷體" panose="03000509000000000000" pitchFamily="65" charset="-120"/>
            <a:ea typeface="標楷體" panose="03000509000000000000" pitchFamily="65" charset="-120"/>
          </a:endParaRPr>
        </a:p>
      </dgm:t>
    </dgm:pt>
    <dgm:pt modelId="{79C4D88A-9FFE-4BCF-B30B-1C4C674C5ADF}">
      <dgm:prSet phldrT="[文字]" custT="1"/>
      <dgm:spPr/>
      <dgm:t>
        <a:bodyPr/>
        <a:lstStyle/>
        <a:p>
          <a:r>
            <a:rPr lang="zh-TW" sz="2300" b="1" u="none" dirty="0" smtClean="0">
              <a:solidFill>
                <a:schemeClr val="tx1"/>
              </a:solidFill>
              <a:latin typeface="標楷體" panose="03000509000000000000" pitchFamily="65" charset="-120"/>
              <a:ea typeface="標楷體" panose="03000509000000000000" pitchFamily="65" charset="-120"/>
            </a:rPr>
            <a:t>符合「畢業」資格加</a:t>
          </a:r>
          <a:r>
            <a:rPr lang="en-US" sz="2300" b="1" u="none" dirty="0" smtClean="0">
              <a:solidFill>
                <a:schemeClr val="tx1"/>
              </a:solidFill>
              <a:latin typeface="標楷體" panose="03000509000000000000" pitchFamily="65" charset="-120"/>
              <a:ea typeface="標楷體" panose="03000509000000000000" pitchFamily="65" charset="-120"/>
            </a:rPr>
            <a:t>3</a:t>
          </a:r>
          <a:r>
            <a:rPr lang="zh-TW" sz="2300" b="1" u="none" dirty="0" smtClean="0">
              <a:solidFill>
                <a:schemeClr val="tx1"/>
              </a:solidFill>
              <a:latin typeface="標楷體" panose="03000509000000000000" pitchFamily="65" charset="-120"/>
              <a:ea typeface="標楷體" panose="03000509000000000000" pitchFamily="65" charset="-120"/>
            </a:rPr>
            <a:t>分；</a:t>
          </a:r>
          <a:r>
            <a:rPr lang="zh-TW" altLang="en-US" sz="2300" b="1" u="none" dirty="0" smtClean="0">
              <a:solidFill>
                <a:schemeClr val="tx1"/>
              </a:solidFill>
              <a:latin typeface="標楷體" panose="03000509000000000000" pitchFamily="65" charset="-120"/>
              <a:ea typeface="標楷體" panose="03000509000000000000" pitchFamily="65" charset="-120"/>
            </a:rPr>
            <a:t>不符合者不加分。</a:t>
          </a:r>
          <a:endParaRPr lang="zh-TW" altLang="en-US" sz="2300" b="1" u="none" dirty="0">
            <a:solidFill>
              <a:schemeClr val="tx1"/>
            </a:solidFill>
            <a:latin typeface="標楷體" panose="03000509000000000000" pitchFamily="65" charset="-120"/>
            <a:ea typeface="標楷體" panose="03000509000000000000" pitchFamily="65" charset="-120"/>
          </a:endParaRPr>
        </a:p>
      </dgm:t>
    </dgm:pt>
    <dgm:pt modelId="{6EFBE08F-5E9E-4744-AD55-14CEE0DD6936}" type="sibTrans" cxnId="{99C70435-F2E1-4AA0-82FF-8651D63BBBAF}">
      <dgm:prSet/>
      <dgm:spPr/>
      <dgm:t>
        <a:bodyPr/>
        <a:lstStyle/>
        <a:p>
          <a:endParaRPr lang="zh-TW" altLang="en-US" b="1">
            <a:latin typeface="標楷體" panose="03000509000000000000" pitchFamily="65" charset="-120"/>
            <a:ea typeface="標楷體" panose="03000509000000000000" pitchFamily="65" charset="-120"/>
          </a:endParaRPr>
        </a:p>
      </dgm:t>
    </dgm:pt>
    <dgm:pt modelId="{911DFA8A-5B59-4449-BFA1-E620ECCA54B7}" type="parTrans" cxnId="{99C70435-F2E1-4AA0-82FF-8651D63BBBAF}">
      <dgm:prSet/>
      <dgm:spPr/>
      <dgm:t>
        <a:bodyPr/>
        <a:lstStyle/>
        <a:p>
          <a:endParaRPr lang="zh-TW" altLang="en-US" b="1">
            <a:latin typeface="標楷體" panose="03000509000000000000" pitchFamily="65" charset="-120"/>
            <a:ea typeface="標楷體" panose="03000509000000000000" pitchFamily="65" charset="-120"/>
          </a:endParaRPr>
        </a:p>
      </dgm:t>
    </dgm:pt>
    <dgm:pt modelId="{43DE773F-FF14-47B5-BB42-D7B3D33BC52E}" type="pres">
      <dgm:prSet presAssocID="{C62CB6A8-347C-4C66-B848-0290A50CA0DA}" presName="Name0" presStyleCnt="0">
        <dgm:presLayoutVars>
          <dgm:dir/>
          <dgm:animLvl val="lvl"/>
          <dgm:resizeHandles val="exact"/>
        </dgm:presLayoutVars>
      </dgm:prSet>
      <dgm:spPr/>
      <dgm:t>
        <a:bodyPr/>
        <a:lstStyle/>
        <a:p>
          <a:endParaRPr lang="zh-TW" altLang="en-US"/>
        </a:p>
      </dgm:t>
    </dgm:pt>
    <dgm:pt modelId="{93189CC9-2870-4B0C-BC14-BE0844B1A5B8}" type="pres">
      <dgm:prSet presAssocID="{3ABC7923-6FCA-4F98-9577-45BB739CE8D7}" presName="linNode" presStyleCnt="0"/>
      <dgm:spPr/>
      <dgm:t>
        <a:bodyPr/>
        <a:lstStyle/>
        <a:p>
          <a:endParaRPr lang="zh-TW" altLang="en-US"/>
        </a:p>
      </dgm:t>
    </dgm:pt>
    <dgm:pt modelId="{325212F6-3176-4964-B4B0-3C6D23FCF7F2}" type="pres">
      <dgm:prSet presAssocID="{3ABC7923-6FCA-4F98-9577-45BB739CE8D7}" presName="parentText" presStyleLbl="node1" presStyleIdx="0" presStyleCnt="2">
        <dgm:presLayoutVars>
          <dgm:chMax val="1"/>
          <dgm:bulletEnabled val="1"/>
        </dgm:presLayoutVars>
      </dgm:prSet>
      <dgm:spPr/>
      <dgm:t>
        <a:bodyPr/>
        <a:lstStyle/>
        <a:p>
          <a:endParaRPr lang="zh-TW" altLang="en-US"/>
        </a:p>
      </dgm:t>
    </dgm:pt>
    <dgm:pt modelId="{C725CA07-542D-43A3-B31D-F7D44A53874C}" type="pres">
      <dgm:prSet presAssocID="{3ABC7923-6FCA-4F98-9577-45BB739CE8D7}" presName="descendantText" presStyleLbl="alignAccFollowNode1" presStyleIdx="0" presStyleCnt="2" custScaleX="179667" custScaleY="110635" custLinFactNeighborX="-2793">
        <dgm:presLayoutVars>
          <dgm:bulletEnabled val="1"/>
        </dgm:presLayoutVars>
      </dgm:prSet>
      <dgm:spPr/>
      <dgm:t>
        <a:bodyPr/>
        <a:lstStyle/>
        <a:p>
          <a:endParaRPr lang="zh-TW" altLang="en-US"/>
        </a:p>
      </dgm:t>
    </dgm:pt>
    <dgm:pt modelId="{9214482D-6114-4FE8-A17D-4DE9E51B27D1}" type="pres">
      <dgm:prSet presAssocID="{6707096F-B01F-4844-B579-92BA9C71C219}" presName="sp" presStyleCnt="0"/>
      <dgm:spPr/>
      <dgm:t>
        <a:bodyPr/>
        <a:lstStyle/>
        <a:p>
          <a:endParaRPr lang="zh-TW" altLang="en-US"/>
        </a:p>
      </dgm:t>
    </dgm:pt>
    <dgm:pt modelId="{62972737-034A-43C1-8B53-F3CAFCF4B1DA}" type="pres">
      <dgm:prSet presAssocID="{F5B6D5AE-D4F3-4470-A131-76C5C217B970}" presName="linNode" presStyleCnt="0"/>
      <dgm:spPr/>
      <dgm:t>
        <a:bodyPr/>
        <a:lstStyle/>
        <a:p>
          <a:endParaRPr lang="zh-TW" altLang="en-US"/>
        </a:p>
      </dgm:t>
    </dgm:pt>
    <dgm:pt modelId="{86C6275C-E814-444B-B2D2-162DEBBE454D}" type="pres">
      <dgm:prSet presAssocID="{F5B6D5AE-D4F3-4470-A131-76C5C217B970}" presName="parentText" presStyleLbl="node1" presStyleIdx="1" presStyleCnt="2">
        <dgm:presLayoutVars>
          <dgm:chMax val="1"/>
          <dgm:bulletEnabled val="1"/>
        </dgm:presLayoutVars>
      </dgm:prSet>
      <dgm:spPr/>
      <dgm:t>
        <a:bodyPr/>
        <a:lstStyle/>
        <a:p>
          <a:endParaRPr lang="zh-TW" altLang="en-US"/>
        </a:p>
      </dgm:t>
    </dgm:pt>
    <dgm:pt modelId="{C0ACAB9B-5EED-4CB5-BECD-8EA6561A796F}" type="pres">
      <dgm:prSet presAssocID="{F5B6D5AE-D4F3-4470-A131-76C5C217B970}" presName="descendantText" presStyleLbl="alignAccFollowNode1" presStyleIdx="1" presStyleCnt="2" custScaleX="179386" custLinFactNeighborX="-2936">
        <dgm:presLayoutVars>
          <dgm:bulletEnabled val="1"/>
        </dgm:presLayoutVars>
      </dgm:prSet>
      <dgm:spPr/>
      <dgm:t>
        <a:bodyPr/>
        <a:lstStyle/>
        <a:p>
          <a:endParaRPr lang="zh-TW" altLang="en-US"/>
        </a:p>
      </dgm:t>
    </dgm:pt>
  </dgm:ptLst>
  <dgm:cxnLst>
    <dgm:cxn modelId="{7094370B-3CA8-4F6D-9B2A-FFB3AA5AC778}" srcId="{C62CB6A8-347C-4C66-B848-0290A50CA0DA}" destId="{3ABC7923-6FCA-4F98-9577-45BB739CE8D7}" srcOrd="0" destOrd="0" parTransId="{8546E344-C7C4-40E7-9A0B-D8AE105BB860}" sibTransId="{6707096F-B01F-4844-B579-92BA9C71C219}"/>
    <dgm:cxn modelId="{08904B25-8415-484F-93F8-7F3A2E858AC6}" type="presOf" srcId="{3ABC7923-6FCA-4F98-9577-45BB739CE8D7}" destId="{325212F6-3176-4964-B4B0-3C6D23FCF7F2}" srcOrd="0" destOrd="0" presId="urn:microsoft.com/office/officeart/2005/8/layout/vList5"/>
    <dgm:cxn modelId="{7188D6AC-9BD5-4140-AAC6-7672CD9A7BC5}" type="presOf" srcId="{79C4D88A-9FFE-4BCF-B30B-1C4C674C5ADF}" destId="{C725CA07-542D-43A3-B31D-F7D44A53874C}" srcOrd="0" destOrd="0" presId="urn:microsoft.com/office/officeart/2005/8/layout/vList5"/>
    <dgm:cxn modelId="{99C70435-F2E1-4AA0-82FF-8651D63BBBAF}" srcId="{3ABC7923-6FCA-4F98-9577-45BB739CE8D7}" destId="{79C4D88A-9FFE-4BCF-B30B-1C4C674C5ADF}" srcOrd="0" destOrd="0" parTransId="{911DFA8A-5B59-4449-BFA1-E620ECCA54B7}" sibTransId="{6EFBE08F-5E9E-4744-AD55-14CEE0DD6936}"/>
    <dgm:cxn modelId="{679C2006-945E-4949-9291-A54C8107AC5E}" type="presOf" srcId="{F5B6D5AE-D4F3-4470-A131-76C5C217B970}" destId="{86C6275C-E814-444B-B2D2-162DEBBE454D}" srcOrd="0" destOrd="0" presId="urn:microsoft.com/office/officeart/2005/8/layout/vList5"/>
    <dgm:cxn modelId="{672F6B61-EFC5-4ED7-B934-2F0A57BAB4EC}" type="presOf" srcId="{2844DD21-10DD-4016-9FF4-78F7C4C51D88}" destId="{C0ACAB9B-5EED-4CB5-BECD-8EA6561A796F}" srcOrd="0" destOrd="0" presId="urn:microsoft.com/office/officeart/2005/8/layout/vList5"/>
    <dgm:cxn modelId="{F4213F72-A2A0-4468-A5C2-2585C9067DE3}" srcId="{F5B6D5AE-D4F3-4470-A131-76C5C217B970}" destId="{2844DD21-10DD-4016-9FF4-78F7C4C51D88}" srcOrd="0" destOrd="0" parTransId="{3CBBFEB9-A4BF-4679-AC44-9372B6C461D8}" sibTransId="{4CC58B6B-D323-4EB8-A2ED-3B8E0332B37B}"/>
    <dgm:cxn modelId="{25FC4B11-E777-47D6-A12C-CF12113EB8E0}" srcId="{3ABC7923-6FCA-4F98-9577-45BB739CE8D7}" destId="{B762E4CD-58CF-4396-8F05-DB8EA6EE922A}" srcOrd="1" destOrd="0" parTransId="{89704248-0276-424F-97AC-12384FFB132F}" sibTransId="{F0408CCA-A682-4C59-B48B-AE3D552D84D5}"/>
    <dgm:cxn modelId="{3B5AA53E-AFB8-4697-A419-E791A1EDE8C7}" type="presOf" srcId="{B762E4CD-58CF-4396-8F05-DB8EA6EE922A}" destId="{C725CA07-542D-43A3-B31D-F7D44A53874C}" srcOrd="0" destOrd="1" presId="urn:microsoft.com/office/officeart/2005/8/layout/vList5"/>
    <dgm:cxn modelId="{CC5B4D53-EB90-4149-A74D-FD63D6021C65}" type="presOf" srcId="{C62CB6A8-347C-4C66-B848-0290A50CA0DA}" destId="{43DE773F-FF14-47B5-BB42-D7B3D33BC52E}" srcOrd="0" destOrd="0" presId="urn:microsoft.com/office/officeart/2005/8/layout/vList5"/>
    <dgm:cxn modelId="{BC2FD9C2-E635-415A-AC1A-E0E09DAB079A}" srcId="{C62CB6A8-347C-4C66-B848-0290A50CA0DA}" destId="{F5B6D5AE-D4F3-4470-A131-76C5C217B970}" srcOrd="1" destOrd="0" parTransId="{5FA2A4AD-D9C8-4CFF-910F-0E774883977A}" sibTransId="{ED895410-8EB4-4341-8D0A-E21D0AC6C83E}"/>
    <dgm:cxn modelId="{B77E7B34-1E07-462B-988B-ACDB6D789F3E}" type="presParOf" srcId="{43DE773F-FF14-47B5-BB42-D7B3D33BC52E}" destId="{93189CC9-2870-4B0C-BC14-BE0844B1A5B8}" srcOrd="0" destOrd="0" presId="urn:microsoft.com/office/officeart/2005/8/layout/vList5"/>
    <dgm:cxn modelId="{D4D8CE29-06E1-4ED3-91DA-DDB85316CB73}" type="presParOf" srcId="{93189CC9-2870-4B0C-BC14-BE0844B1A5B8}" destId="{325212F6-3176-4964-B4B0-3C6D23FCF7F2}" srcOrd="0" destOrd="0" presId="urn:microsoft.com/office/officeart/2005/8/layout/vList5"/>
    <dgm:cxn modelId="{8C8BE7E1-FAF7-40F1-9A64-F84BCAA4FF4C}" type="presParOf" srcId="{93189CC9-2870-4B0C-BC14-BE0844B1A5B8}" destId="{C725CA07-542D-43A3-B31D-F7D44A53874C}" srcOrd="1" destOrd="0" presId="urn:microsoft.com/office/officeart/2005/8/layout/vList5"/>
    <dgm:cxn modelId="{5F3456CF-A456-42CD-A16A-0B688726C92F}" type="presParOf" srcId="{43DE773F-FF14-47B5-BB42-D7B3D33BC52E}" destId="{9214482D-6114-4FE8-A17D-4DE9E51B27D1}" srcOrd="1" destOrd="0" presId="urn:microsoft.com/office/officeart/2005/8/layout/vList5"/>
    <dgm:cxn modelId="{5BD7FD69-C8E3-4696-8128-41653B753ADF}" type="presParOf" srcId="{43DE773F-FF14-47B5-BB42-D7B3D33BC52E}" destId="{62972737-034A-43C1-8B53-F3CAFCF4B1DA}" srcOrd="2" destOrd="0" presId="urn:microsoft.com/office/officeart/2005/8/layout/vList5"/>
    <dgm:cxn modelId="{575DBF52-E921-4059-9359-7C83D1308C82}" type="presParOf" srcId="{62972737-034A-43C1-8B53-F3CAFCF4B1DA}" destId="{86C6275C-E814-444B-B2D2-162DEBBE454D}" srcOrd="0" destOrd="0" presId="urn:microsoft.com/office/officeart/2005/8/layout/vList5"/>
    <dgm:cxn modelId="{8BA68E92-5818-42BC-92DD-BD956BF72C7D}" type="presParOf" srcId="{62972737-034A-43C1-8B53-F3CAFCF4B1DA}" destId="{C0ACAB9B-5EED-4CB5-BECD-8EA6561A796F}"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2CB6A8-347C-4C66-B848-0290A50CA0DA}" type="doc">
      <dgm:prSet loTypeId="urn:microsoft.com/office/officeart/2005/8/layout/vList5" loCatId="list" qsTypeId="urn:microsoft.com/office/officeart/2005/8/quickstyle/3d3" qsCatId="3D" csTypeId="urn:microsoft.com/office/officeart/2005/8/colors/colorful4" csCatId="colorful" phldr="1"/>
      <dgm:spPr/>
      <dgm:t>
        <a:bodyPr/>
        <a:lstStyle/>
        <a:p>
          <a:endParaRPr lang="zh-TW" altLang="en-US"/>
        </a:p>
      </dgm:t>
    </dgm:pt>
    <dgm:pt modelId="{43DE773F-FF14-47B5-BB42-D7B3D33BC52E}" type="pres">
      <dgm:prSet presAssocID="{C62CB6A8-347C-4C66-B848-0290A50CA0DA}" presName="Name0" presStyleCnt="0">
        <dgm:presLayoutVars>
          <dgm:dir/>
          <dgm:animLvl val="lvl"/>
          <dgm:resizeHandles val="exact"/>
        </dgm:presLayoutVars>
      </dgm:prSet>
      <dgm:spPr/>
      <dgm:t>
        <a:bodyPr/>
        <a:lstStyle/>
        <a:p>
          <a:endParaRPr lang="zh-TW" altLang="en-US"/>
        </a:p>
      </dgm:t>
    </dgm:pt>
  </dgm:ptLst>
  <dgm:cxnLst>
    <dgm:cxn modelId="{E65AF49D-875F-45F9-A1F5-4EBEFA574DFF}" type="presOf" srcId="{C62CB6A8-347C-4C66-B848-0290A50CA0DA}" destId="{43DE773F-FF14-47B5-BB42-D7B3D33BC52E}"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4CDF1E-D842-4873-B48F-94BBCD090E55}" type="doc">
      <dgm:prSet loTypeId="urn:microsoft.com/office/officeart/2005/8/layout/hierarchy2" loCatId="hierarchy" qsTypeId="urn:microsoft.com/office/officeart/2005/8/quickstyle/simple4" qsCatId="simple" csTypeId="urn:microsoft.com/office/officeart/2005/8/colors/colorful3" csCatId="colorful" phldr="1"/>
      <dgm:spPr/>
      <dgm:t>
        <a:bodyPr/>
        <a:lstStyle/>
        <a:p>
          <a:endParaRPr lang="zh-TW" altLang="en-US"/>
        </a:p>
      </dgm:t>
    </dgm:pt>
    <dgm:pt modelId="{ED5482BD-0C8D-45C9-8805-163ABB478CAE}">
      <dgm:prSet phldrT="[文字]" custT="1"/>
      <dgm:spPr/>
      <dgm:t>
        <a:bodyPr/>
        <a:lstStyle/>
        <a:p>
          <a:pPr>
            <a:spcAft>
              <a:spcPts val="0"/>
            </a:spcAft>
          </a:pPr>
          <a:r>
            <a:rPr lang="zh-TW" altLang="en-US" sz="2800" b="1" u="none" dirty="0" smtClean="0">
              <a:latin typeface="標楷體" panose="03000509000000000000" pitchFamily="65" charset="-120"/>
              <a:ea typeface="標楷體" panose="03000509000000000000" pitchFamily="65" charset="-120"/>
            </a:rPr>
            <a:t>多</a:t>
          </a:r>
          <a:endParaRPr lang="en-US" altLang="zh-TW" sz="2800" b="1" u="none" dirty="0" smtClean="0">
            <a:latin typeface="標楷體" panose="03000509000000000000" pitchFamily="65" charset="-120"/>
            <a:ea typeface="標楷體" panose="03000509000000000000" pitchFamily="65" charset="-120"/>
          </a:endParaRPr>
        </a:p>
        <a:p>
          <a:pPr>
            <a:spcAft>
              <a:spcPts val="0"/>
            </a:spcAft>
          </a:pPr>
          <a:r>
            <a:rPr lang="zh-TW" altLang="en-US" sz="2800" b="1" u="none" dirty="0" smtClean="0">
              <a:latin typeface="標楷體" panose="03000509000000000000" pitchFamily="65" charset="-120"/>
              <a:ea typeface="標楷體" panose="03000509000000000000" pitchFamily="65" charset="-120"/>
            </a:rPr>
            <a:t>元</a:t>
          </a:r>
          <a:endParaRPr lang="en-US" altLang="zh-TW" sz="2800" b="1" u="none" dirty="0" smtClean="0">
            <a:latin typeface="標楷體" panose="03000509000000000000" pitchFamily="65" charset="-120"/>
            <a:ea typeface="標楷體" panose="03000509000000000000" pitchFamily="65" charset="-120"/>
          </a:endParaRPr>
        </a:p>
        <a:p>
          <a:pPr>
            <a:spcAft>
              <a:spcPts val="0"/>
            </a:spcAft>
          </a:pPr>
          <a:r>
            <a:rPr lang="zh-TW" altLang="en-US" sz="2800" b="1" u="none" dirty="0" smtClean="0">
              <a:latin typeface="標楷體" panose="03000509000000000000" pitchFamily="65" charset="-120"/>
              <a:ea typeface="標楷體" panose="03000509000000000000" pitchFamily="65" charset="-120"/>
            </a:rPr>
            <a:t>學</a:t>
          </a:r>
          <a:endParaRPr lang="en-US" altLang="zh-TW" sz="2800" b="1" u="none" dirty="0" smtClean="0">
            <a:latin typeface="標楷體" panose="03000509000000000000" pitchFamily="65" charset="-120"/>
            <a:ea typeface="標楷體" panose="03000509000000000000" pitchFamily="65" charset="-120"/>
          </a:endParaRPr>
        </a:p>
        <a:p>
          <a:pPr>
            <a:spcAft>
              <a:spcPts val="0"/>
            </a:spcAft>
          </a:pPr>
          <a:r>
            <a:rPr lang="zh-TW" altLang="en-US" sz="2800" b="1" u="none" dirty="0" smtClean="0">
              <a:latin typeface="標楷體" panose="03000509000000000000" pitchFamily="65" charset="-120"/>
              <a:ea typeface="標楷體" panose="03000509000000000000" pitchFamily="65" charset="-120"/>
            </a:rPr>
            <a:t>習</a:t>
          </a:r>
          <a:endParaRPr lang="en-US" altLang="zh-TW" sz="2800" b="1" u="none" dirty="0" smtClean="0">
            <a:latin typeface="標楷體" panose="03000509000000000000" pitchFamily="65" charset="-120"/>
            <a:ea typeface="標楷體" panose="03000509000000000000" pitchFamily="65" charset="-120"/>
          </a:endParaRPr>
        </a:p>
        <a:p>
          <a:pPr>
            <a:spcAft>
              <a:spcPts val="0"/>
            </a:spcAft>
          </a:pPr>
          <a:r>
            <a:rPr lang="zh-TW" altLang="en-US" sz="2800" b="1" u="none" dirty="0" smtClean="0">
              <a:latin typeface="標楷體" panose="03000509000000000000" pitchFamily="65" charset="-120"/>
              <a:ea typeface="標楷體" panose="03000509000000000000" pitchFamily="65" charset="-120"/>
            </a:rPr>
            <a:t>表</a:t>
          </a:r>
          <a:endParaRPr lang="en-US" altLang="zh-TW" sz="2800" b="1" u="none" dirty="0" smtClean="0">
            <a:latin typeface="標楷體" panose="03000509000000000000" pitchFamily="65" charset="-120"/>
            <a:ea typeface="標楷體" panose="03000509000000000000" pitchFamily="65" charset="-120"/>
          </a:endParaRPr>
        </a:p>
        <a:p>
          <a:pPr>
            <a:spcAft>
              <a:spcPts val="0"/>
            </a:spcAft>
          </a:pPr>
          <a:r>
            <a:rPr lang="zh-TW" altLang="en-US" sz="2800" b="1" u="none" dirty="0" smtClean="0">
              <a:latin typeface="標楷體" panose="03000509000000000000" pitchFamily="65" charset="-120"/>
              <a:ea typeface="標楷體" panose="03000509000000000000" pitchFamily="65" charset="-120"/>
            </a:rPr>
            <a:t>現</a:t>
          </a:r>
          <a:endParaRPr lang="en-US" altLang="zh-TW" sz="2800" b="1" u="none" dirty="0" smtClean="0">
            <a:latin typeface="標楷體" panose="03000509000000000000" pitchFamily="65" charset="-120"/>
            <a:ea typeface="標楷體" panose="03000509000000000000" pitchFamily="65" charset="-120"/>
          </a:endParaRPr>
        </a:p>
        <a:p>
          <a:pPr>
            <a:spcAft>
              <a:spcPts val="0"/>
            </a:spcAft>
          </a:pPr>
          <a:r>
            <a:rPr lang="zh-TW" altLang="en-US" sz="2000" b="1" u="none" dirty="0" smtClean="0">
              <a:latin typeface="標楷體" panose="03000509000000000000" pitchFamily="65" charset="-120"/>
              <a:ea typeface="標楷體" panose="03000509000000000000" pitchFamily="65" charset="-120"/>
            </a:rPr>
            <a:t>上限</a:t>
          </a:r>
          <a:r>
            <a:rPr lang="en-US" altLang="zh-TW" sz="2000" b="1" u="none" dirty="0" smtClean="0">
              <a:latin typeface="標楷體" panose="03000509000000000000" pitchFamily="65" charset="-120"/>
              <a:ea typeface="標楷體" panose="03000509000000000000" pitchFamily="65" charset="-120"/>
            </a:rPr>
            <a:t>18</a:t>
          </a:r>
          <a:r>
            <a:rPr lang="zh-TW" altLang="en-US" sz="2000" b="1" u="none" dirty="0" smtClean="0">
              <a:latin typeface="標楷體" panose="03000509000000000000" pitchFamily="65" charset="-120"/>
              <a:ea typeface="標楷體" panose="03000509000000000000" pitchFamily="65" charset="-120"/>
            </a:rPr>
            <a:t>分</a:t>
          </a:r>
          <a:endParaRPr lang="zh-TW" altLang="en-US" sz="2000" dirty="0"/>
        </a:p>
      </dgm:t>
    </dgm:pt>
    <dgm:pt modelId="{88C3AFE1-F737-4263-B899-F656C3E334D3}" type="parTrans" cxnId="{0189CB8D-6187-4E3E-B71E-C576F69C9196}">
      <dgm:prSet/>
      <dgm:spPr/>
      <dgm:t>
        <a:bodyPr/>
        <a:lstStyle/>
        <a:p>
          <a:endParaRPr lang="zh-TW" altLang="en-US"/>
        </a:p>
      </dgm:t>
    </dgm:pt>
    <dgm:pt modelId="{E541D264-039F-4C80-AEA8-9D6ABD9FFFC8}" type="sibTrans" cxnId="{0189CB8D-6187-4E3E-B71E-C576F69C9196}">
      <dgm:prSet/>
      <dgm:spPr/>
      <dgm:t>
        <a:bodyPr/>
        <a:lstStyle/>
        <a:p>
          <a:endParaRPr lang="zh-TW" altLang="en-US"/>
        </a:p>
      </dgm:t>
    </dgm:pt>
    <dgm:pt modelId="{13C28B49-5C11-4AEE-B878-0CE80748277C}">
      <dgm:prSet phldrT="[文字]"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sz="2800" b="1" dirty="0" smtClean="0">
              <a:latin typeface="標楷體" panose="03000509000000000000" pitchFamily="65" charset="-120"/>
              <a:ea typeface="標楷體" panose="03000509000000000000" pitchFamily="65" charset="-120"/>
            </a:rPr>
            <a:t>品德表現</a:t>
          </a:r>
          <a:endParaRPr lang="en-US" altLang="zh-TW" sz="2800" b="1" dirty="0" smtClean="0">
            <a:latin typeface="標楷體" panose="03000509000000000000" pitchFamily="65" charset="-120"/>
            <a:ea typeface="標楷體" panose="03000509000000000000" pitchFamily="65" charset="-120"/>
          </a:endParaRPr>
        </a:p>
        <a:p>
          <a:pPr marL="0" marR="0" indent="0" defTabSz="914400" eaLnBrk="1" fontAlgn="auto" latinLnBrk="0" hangingPunct="1">
            <a:lnSpc>
              <a:spcPct val="100000"/>
            </a:lnSpc>
            <a:spcBef>
              <a:spcPts val="0"/>
            </a:spcBef>
            <a:spcAft>
              <a:spcPts val="0"/>
            </a:spcAft>
            <a:buClrTx/>
            <a:buSzTx/>
            <a:buFontTx/>
            <a:buNone/>
            <a:tabLst/>
            <a:defRPr/>
          </a:pPr>
          <a:r>
            <a:rPr lang="zh-TW" altLang="en-US" sz="2800" b="1" u="none" dirty="0" smtClean="0">
              <a:latin typeface="標楷體" panose="03000509000000000000" pitchFamily="65" charset="-120"/>
              <a:ea typeface="標楷體" panose="03000509000000000000" pitchFamily="65" charset="-120"/>
            </a:rPr>
            <a:t>上限</a:t>
          </a:r>
          <a:r>
            <a:rPr lang="en-US" altLang="zh-TW" sz="2800" b="1" u="none" dirty="0" smtClean="0">
              <a:latin typeface="標楷體" panose="03000509000000000000" pitchFamily="65" charset="-120"/>
              <a:ea typeface="標楷體" panose="03000509000000000000" pitchFamily="65" charset="-120"/>
            </a:rPr>
            <a:t>5</a:t>
          </a:r>
          <a:r>
            <a:rPr lang="zh-TW" altLang="en-US" sz="2800" b="1" u="none" dirty="0" smtClean="0">
              <a:latin typeface="標楷體" panose="03000509000000000000" pitchFamily="65" charset="-120"/>
              <a:ea typeface="標楷體" panose="03000509000000000000" pitchFamily="65" charset="-120"/>
            </a:rPr>
            <a:t>分</a:t>
          </a:r>
          <a:endParaRPr lang="zh-TW" altLang="en-US" sz="2800" b="1" dirty="0">
            <a:latin typeface="標楷體" panose="03000509000000000000" pitchFamily="65" charset="-120"/>
            <a:ea typeface="標楷體" panose="03000509000000000000" pitchFamily="65" charset="-120"/>
          </a:endParaRPr>
        </a:p>
      </dgm:t>
    </dgm:pt>
    <dgm:pt modelId="{9B48786D-3CD6-402F-BF71-8DB4E3B83981}" type="parTrans" cxnId="{25E3C005-4299-4C29-ADE8-805436F1540D}">
      <dgm:prSet/>
      <dgm:spPr/>
      <dgm:t>
        <a:bodyPr/>
        <a:lstStyle/>
        <a:p>
          <a:endParaRPr lang="zh-TW" altLang="en-US"/>
        </a:p>
      </dgm:t>
    </dgm:pt>
    <dgm:pt modelId="{BC47AE01-EDA9-4778-8E8A-BEFCE1B212CD}" type="sibTrans" cxnId="{25E3C005-4299-4C29-ADE8-805436F1540D}">
      <dgm:prSet/>
      <dgm:spPr/>
      <dgm:t>
        <a:bodyPr/>
        <a:lstStyle/>
        <a:p>
          <a:endParaRPr lang="zh-TW" altLang="en-US"/>
        </a:p>
      </dgm:t>
    </dgm:pt>
    <dgm:pt modelId="{849FAB9A-94ED-4458-8090-A758DB939C69}">
      <dgm:prSet phldrT="[文字]" custT="1"/>
      <dgm:spPr/>
      <dgm:t>
        <a:bodyPr/>
        <a:lstStyle/>
        <a:p>
          <a:pPr algn="l">
            <a:spcAft>
              <a:spcPts val="0"/>
            </a:spcAft>
          </a:pPr>
          <a:r>
            <a:rPr lang="en-US" sz="1600" dirty="0" smtClean="0">
              <a:solidFill>
                <a:schemeClr val="tx1"/>
              </a:solidFill>
              <a:latin typeface="標楷體" panose="03000509000000000000" pitchFamily="65" charset="-120"/>
              <a:ea typeface="標楷體" panose="03000509000000000000" pitchFamily="65" charset="-120"/>
            </a:rPr>
            <a:t>1.</a:t>
          </a:r>
          <a:r>
            <a:rPr lang="zh-TW" sz="1600" dirty="0" smtClean="0">
              <a:solidFill>
                <a:schemeClr val="tx1"/>
              </a:solidFill>
              <a:latin typeface="標楷體" panose="03000509000000000000" pitchFamily="65" charset="-120"/>
              <a:ea typeface="標楷體" panose="03000509000000000000" pitchFamily="65" charset="-120"/>
            </a:rPr>
            <a:t>各單項任一學期達教育部門</a:t>
          </a:r>
          <a:r>
            <a:rPr lang="zh-TW" altLang="en-US" sz="1600" dirty="0" smtClean="0">
              <a:solidFill>
                <a:schemeClr val="tx1"/>
              </a:solidFill>
              <a:latin typeface="標楷體" panose="03000509000000000000" pitchFamily="65" charset="-120"/>
              <a:ea typeface="標楷體" panose="03000509000000000000" pitchFamily="65" charset="-120"/>
            </a:rPr>
            <a:t> </a:t>
          </a:r>
          <a:endParaRPr lang="en-US" altLang="zh-TW" sz="1600" dirty="0" smtClean="0">
            <a:solidFill>
              <a:schemeClr val="tx1"/>
            </a:solidFill>
            <a:latin typeface="標楷體" panose="03000509000000000000" pitchFamily="65" charset="-120"/>
            <a:ea typeface="標楷體" panose="03000509000000000000" pitchFamily="65" charset="-120"/>
          </a:endParaRPr>
        </a:p>
        <a:p>
          <a:pPr algn="l">
            <a:spcAft>
              <a:spcPts val="0"/>
            </a:spcAft>
          </a:pPr>
          <a:r>
            <a:rPr lang="zh-TW" altLang="en-US" sz="1600" dirty="0" smtClean="0">
              <a:solidFill>
                <a:schemeClr val="tx1"/>
              </a:solidFill>
              <a:latin typeface="標楷體" panose="03000509000000000000" pitchFamily="65" charset="-120"/>
              <a:ea typeface="標楷體" panose="03000509000000000000" pitchFamily="65" charset="-120"/>
            </a:rPr>
            <a:t>  </a:t>
          </a:r>
          <a:r>
            <a:rPr lang="zh-TW" sz="1600" dirty="0" smtClean="0">
              <a:solidFill>
                <a:schemeClr val="tx1"/>
              </a:solidFill>
              <a:latin typeface="標楷體" panose="03000509000000000000" pitchFamily="65" charset="-120"/>
              <a:ea typeface="標楷體" panose="03000509000000000000" pitchFamily="65" charset="-120"/>
            </a:rPr>
            <a:t>檻標準者各加</a:t>
          </a:r>
          <a:r>
            <a:rPr lang="en-US" sz="1600" dirty="0" smtClean="0">
              <a:solidFill>
                <a:schemeClr val="tx1"/>
              </a:solidFill>
              <a:latin typeface="標楷體" panose="03000509000000000000" pitchFamily="65" charset="-120"/>
              <a:ea typeface="標楷體" panose="03000509000000000000" pitchFamily="65" charset="-120"/>
            </a:rPr>
            <a:t>0.5</a:t>
          </a:r>
          <a:r>
            <a:rPr lang="zh-TW" sz="1600" dirty="0" smtClean="0">
              <a:solidFill>
                <a:schemeClr val="tx1"/>
              </a:solidFill>
              <a:latin typeface="標楷體" panose="03000509000000000000" pitchFamily="65" charset="-120"/>
              <a:ea typeface="標楷體" panose="03000509000000000000" pitchFamily="65" charset="-120"/>
            </a:rPr>
            <a:t>分</a:t>
          </a:r>
        </a:p>
        <a:p>
          <a:pPr algn="l">
            <a:spcAft>
              <a:spcPts val="0"/>
            </a:spcAft>
          </a:pPr>
          <a:r>
            <a:rPr lang="en-US" sz="1600" dirty="0" smtClean="0">
              <a:solidFill>
                <a:schemeClr val="tx1"/>
              </a:solidFill>
              <a:latin typeface="標楷體" panose="03000509000000000000" pitchFamily="65" charset="-120"/>
              <a:ea typeface="標楷體" panose="03000509000000000000" pitchFamily="65" charset="-120"/>
            </a:rPr>
            <a:t>2.</a:t>
          </a:r>
          <a:r>
            <a:rPr lang="zh-TW" sz="1600" dirty="0" smtClean="0">
              <a:solidFill>
                <a:schemeClr val="tx1"/>
              </a:solidFill>
              <a:latin typeface="標楷體" panose="03000509000000000000" pitchFamily="65" charset="-120"/>
              <a:ea typeface="標楷體" panose="03000509000000000000" pitchFamily="65" charset="-120"/>
            </a:rPr>
            <a:t>單次總成績達金質者另加</a:t>
          </a:r>
          <a:r>
            <a:rPr lang="en-US" sz="1600" dirty="0" smtClean="0">
              <a:solidFill>
                <a:schemeClr val="tx1"/>
              </a:solidFill>
              <a:latin typeface="標楷體" panose="03000509000000000000" pitchFamily="65" charset="-120"/>
              <a:ea typeface="標楷體" panose="03000509000000000000" pitchFamily="65" charset="-120"/>
            </a:rPr>
            <a:t>1</a:t>
          </a:r>
        </a:p>
        <a:p>
          <a:pPr algn="l">
            <a:spcAft>
              <a:spcPts val="0"/>
            </a:spcAft>
          </a:pPr>
          <a:r>
            <a:rPr lang="zh-TW" altLang="en-US" sz="1600" dirty="0" smtClean="0">
              <a:solidFill>
                <a:schemeClr val="tx1"/>
              </a:solidFill>
              <a:latin typeface="標楷體" panose="03000509000000000000" pitchFamily="65" charset="-120"/>
              <a:ea typeface="標楷體" panose="03000509000000000000" pitchFamily="65" charset="-120"/>
            </a:rPr>
            <a:t>  </a:t>
          </a:r>
          <a:r>
            <a:rPr lang="zh-TW" sz="1600" dirty="0" smtClean="0">
              <a:solidFill>
                <a:schemeClr val="tx1"/>
              </a:solidFill>
              <a:latin typeface="標楷體" panose="03000509000000000000" pitchFamily="65" charset="-120"/>
              <a:ea typeface="標楷體" panose="03000509000000000000" pitchFamily="65" charset="-120"/>
            </a:rPr>
            <a:t>分；銀質者另加</a:t>
          </a:r>
          <a:r>
            <a:rPr lang="en-US" sz="1600" dirty="0" smtClean="0">
              <a:solidFill>
                <a:schemeClr val="tx1"/>
              </a:solidFill>
              <a:latin typeface="標楷體" panose="03000509000000000000" pitchFamily="65" charset="-120"/>
              <a:ea typeface="標楷體" panose="03000509000000000000" pitchFamily="65" charset="-120"/>
            </a:rPr>
            <a:t>0.5</a:t>
          </a:r>
          <a:r>
            <a:rPr lang="zh-TW" sz="1600" dirty="0" smtClean="0">
              <a:solidFill>
                <a:schemeClr val="tx1"/>
              </a:solidFill>
              <a:latin typeface="標楷體" panose="03000509000000000000" pitchFamily="65" charset="-120"/>
              <a:ea typeface="標楷體" panose="03000509000000000000" pitchFamily="65" charset="-120"/>
            </a:rPr>
            <a:t>分</a:t>
          </a:r>
          <a:endParaRPr lang="zh-TW" altLang="en-US" sz="1600" dirty="0">
            <a:solidFill>
              <a:schemeClr val="tx1"/>
            </a:solidFill>
            <a:latin typeface="標楷體" panose="03000509000000000000" pitchFamily="65" charset="-120"/>
            <a:ea typeface="標楷體" panose="03000509000000000000" pitchFamily="65" charset="-120"/>
          </a:endParaRPr>
        </a:p>
      </dgm:t>
    </dgm:pt>
    <dgm:pt modelId="{03C69548-6E9A-42BD-8643-7F5AAFAA1701}" type="parTrans" cxnId="{D4C7BFA0-C39E-4789-AF7B-403B342ADCB0}">
      <dgm:prSet/>
      <dgm:spPr/>
      <dgm:t>
        <a:bodyPr/>
        <a:lstStyle/>
        <a:p>
          <a:endParaRPr lang="zh-TW" altLang="en-US"/>
        </a:p>
      </dgm:t>
    </dgm:pt>
    <dgm:pt modelId="{43863D4B-7B62-4BC8-9A2D-82D0C588C075}" type="sibTrans" cxnId="{D4C7BFA0-C39E-4789-AF7B-403B342ADCB0}">
      <dgm:prSet/>
      <dgm:spPr/>
      <dgm:t>
        <a:bodyPr/>
        <a:lstStyle/>
        <a:p>
          <a:endParaRPr lang="zh-TW" altLang="en-US"/>
        </a:p>
      </dgm:t>
    </dgm:pt>
    <dgm:pt modelId="{631C77FA-05C7-4E2B-B548-7BD634211F1C}">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sz="2800" b="1" dirty="0" smtClean="0">
              <a:latin typeface="標楷體" panose="03000509000000000000" pitchFamily="65" charset="-120"/>
              <a:ea typeface="標楷體" panose="03000509000000000000" pitchFamily="65" charset="-120"/>
            </a:rPr>
            <a:t>競賽表現</a:t>
          </a:r>
          <a:endParaRPr lang="en-US" altLang="zh-TW" sz="2800" b="1" dirty="0" smtClean="0">
            <a:latin typeface="標楷體" panose="03000509000000000000" pitchFamily="65" charset="-120"/>
            <a:ea typeface="標楷體" panose="03000509000000000000" pitchFamily="65" charset="-120"/>
          </a:endParaRPr>
        </a:p>
        <a:p>
          <a:pPr marL="0" marR="0" indent="0" defTabSz="914400" eaLnBrk="1" fontAlgn="auto" latinLnBrk="0" hangingPunct="1">
            <a:lnSpc>
              <a:spcPct val="100000"/>
            </a:lnSpc>
            <a:spcBef>
              <a:spcPts val="0"/>
            </a:spcBef>
            <a:spcAft>
              <a:spcPts val="0"/>
            </a:spcAft>
            <a:buClrTx/>
            <a:buSzTx/>
            <a:buFontTx/>
            <a:buNone/>
            <a:tabLst/>
            <a:defRPr/>
          </a:pPr>
          <a:r>
            <a:rPr lang="zh-TW" altLang="en-US" sz="2800" b="1" dirty="0" smtClean="0">
              <a:latin typeface="標楷體" panose="03000509000000000000" pitchFamily="65" charset="-120"/>
              <a:ea typeface="標楷體" panose="03000509000000000000" pitchFamily="65" charset="-120"/>
            </a:rPr>
            <a:t>上限</a:t>
          </a:r>
          <a:r>
            <a:rPr lang="en-US" altLang="zh-TW" sz="2800" b="1" dirty="0" smtClean="0">
              <a:latin typeface="標楷體" panose="03000509000000000000" pitchFamily="65" charset="-120"/>
              <a:ea typeface="標楷體" panose="03000509000000000000" pitchFamily="65" charset="-120"/>
            </a:rPr>
            <a:t>5</a:t>
          </a:r>
          <a:r>
            <a:rPr lang="zh-TW" altLang="en-US" sz="2800" b="1" dirty="0" smtClean="0">
              <a:latin typeface="標楷體" panose="03000509000000000000" pitchFamily="65" charset="-120"/>
              <a:ea typeface="標楷體" panose="03000509000000000000" pitchFamily="65" charset="-120"/>
            </a:rPr>
            <a:t>分</a:t>
          </a:r>
          <a:endParaRPr lang="zh-TW" altLang="en-US" sz="2800" b="1" dirty="0">
            <a:latin typeface="標楷體" panose="03000509000000000000" pitchFamily="65" charset="-120"/>
            <a:ea typeface="標楷體" panose="03000509000000000000" pitchFamily="65" charset="-120"/>
          </a:endParaRPr>
        </a:p>
      </dgm:t>
    </dgm:pt>
    <dgm:pt modelId="{9B175B49-6B4D-49BE-8F3E-D3D43A67B75E}" type="parTrans" cxnId="{02073592-1083-4BD3-B2FC-59FE55717778}">
      <dgm:prSet/>
      <dgm:spPr/>
      <dgm:t>
        <a:bodyPr/>
        <a:lstStyle/>
        <a:p>
          <a:endParaRPr lang="zh-TW" altLang="en-US"/>
        </a:p>
      </dgm:t>
    </dgm:pt>
    <dgm:pt modelId="{512AE1F7-3487-488E-9EF9-46AE12D9A59D}" type="sibTrans" cxnId="{02073592-1083-4BD3-B2FC-59FE55717778}">
      <dgm:prSet/>
      <dgm:spPr/>
      <dgm:t>
        <a:bodyPr/>
        <a:lstStyle/>
        <a:p>
          <a:endParaRPr lang="zh-TW" altLang="en-US"/>
        </a:p>
      </dgm:t>
    </dgm:pt>
    <dgm:pt modelId="{5C6E617C-B3A1-4ACD-AC65-4FA3CBCDA299}">
      <dgm:prSet custT="1"/>
      <dgm:spPr/>
      <dgm:t>
        <a:bodyPr/>
        <a:lstStyle/>
        <a:p>
          <a:pPr algn="l"/>
          <a:r>
            <a:rPr lang="zh-TW" altLang="en-US" sz="2000" dirty="0" smtClean="0">
              <a:solidFill>
                <a:schemeClr val="tx1"/>
              </a:solidFill>
              <a:latin typeface="標楷體" panose="03000509000000000000" pitchFamily="65" charset="-120"/>
              <a:ea typeface="標楷體" panose="03000509000000000000" pitchFamily="65" charset="-120"/>
            </a:rPr>
            <a:t>就學期間完全無警告</a:t>
          </a:r>
          <a:r>
            <a:rPr lang="en-US" altLang="en-US" sz="2000" dirty="0" smtClean="0">
              <a:solidFill>
                <a:schemeClr val="tx1"/>
              </a:solidFill>
              <a:latin typeface="標楷體" panose="03000509000000000000" pitchFamily="65" charset="-120"/>
              <a:ea typeface="標楷體" panose="03000509000000000000" pitchFamily="65" charset="-120"/>
            </a:rPr>
            <a:t>(</a:t>
          </a:r>
          <a:r>
            <a:rPr lang="zh-TW" altLang="en-US" sz="2000" dirty="0" smtClean="0">
              <a:solidFill>
                <a:schemeClr val="tx1"/>
              </a:solidFill>
              <a:latin typeface="標楷體" panose="03000509000000000000" pitchFamily="65" charset="-120"/>
              <a:ea typeface="標楷體" panose="03000509000000000000" pitchFamily="65" charset="-120"/>
            </a:rPr>
            <a:t>含</a:t>
          </a:r>
          <a:r>
            <a:rPr lang="en-US" altLang="en-US" sz="2000" dirty="0" smtClean="0">
              <a:solidFill>
                <a:schemeClr val="tx1"/>
              </a:solidFill>
              <a:latin typeface="標楷體" panose="03000509000000000000" pitchFamily="65" charset="-120"/>
              <a:ea typeface="標楷體" panose="03000509000000000000" pitchFamily="65" charset="-120"/>
            </a:rPr>
            <a:t>)</a:t>
          </a:r>
          <a:r>
            <a:rPr lang="zh-TW" altLang="en-US" sz="2000" dirty="0" smtClean="0">
              <a:solidFill>
                <a:schemeClr val="tx1"/>
              </a:solidFill>
              <a:latin typeface="標楷體" panose="03000509000000000000" pitchFamily="65" charset="-120"/>
              <a:ea typeface="標楷體" panose="03000509000000000000" pitchFamily="65" charset="-120"/>
            </a:rPr>
            <a:t>以上紀錄者及符合銷過後無警告</a:t>
          </a:r>
          <a:r>
            <a:rPr lang="en-US" altLang="en-US" sz="2000" dirty="0" smtClean="0">
              <a:solidFill>
                <a:schemeClr val="tx1"/>
              </a:solidFill>
              <a:latin typeface="標楷體" panose="03000509000000000000" pitchFamily="65" charset="-120"/>
              <a:ea typeface="標楷體" panose="03000509000000000000" pitchFamily="65" charset="-120"/>
            </a:rPr>
            <a:t>(</a:t>
          </a:r>
          <a:r>
            <a:rPr lang="zh-TW" altLang="en-US" sz="2000" dirty="0" smtClean="0">
              <a:solidFill>
                <a:schemeClr val="tx1"/>
              </a:solidFill>
              <a:latin typeface="標楷體" panose="03000509000000000000" pitchFamily="65" charset="-120"/>
              <a:ea typeface="標楷體" panose="03000509000000000000" pitchFamily="65" charset="-120"/>
            </a:rPr>
            <a:t>含</a:t>
          </a:r>
          <a:r>
            <a:rPr lang="en-US" altLang="en-US" sz="2000" dirty="0" smtClean="0">
              <a:solidFill>
                <a:schemeClr val="tx1"/>
              </a:solidFill>
              <a:latin typeface="標楷體" panose="03000509000000000000" pitchFamily="65" charset="-120"/>
              <a:ea typeface="標楷體" panose="03000509000000000000" pitchFamily="65" charset="-120"/>
            </a:rPr>
            <a:t>)</a:t>
          </a:r>
          <a:r>
            <a:rPr lang="zh-TW" altLang="en-US" sz="2000" dirty="0" smtClean="0">
              <a:solidFill>
                <a:schemeClr val="tx1"/>
              </a:solidFill>
              <a:latin typeface="標楷體" panose="03000509000000000000" pitchFamily="65" charset="-120"/>
              <a:ea typeface="標楷體" panose="03000509000000000000" pitchFamily="65" charset="-120"/>
            </a:rPr>
            <a:t>以上紀錄者加</a:t>
          </a:r>
          <a:r>
            <a:rPr lang="en-US" altLang="en-US" sz="2000" dirty="0" smtClean="0">
              <a:solidFill>
                <a:schemeClr val="tx1"/>
              </a:solidFill>
              <a:latin typeface="標楷體" panose="03000509000000000000" pitchFamily="65" charset="-120"/>
              <a:ea typeface="標楷體" panose="03000509000000000000" pitchFamily="65" charset="-120"/>
            </a:rPr>
            <a:t>5</a:t>
          </a:r>
          <a:r>
            <a:rPr lang="zh-TW" altLang="en-US" sz="2000" dirty="0" smtClean="0">
              <a:solidFill>
                <a:schemeClr val="tx1"/>
              </a:solidFill>
              <a:latin typeface="標楷體" panose="03000509000000000000" pitchFamily="65" charset="-120"/>
              <a:ea typeface="標楷體" panose="03000509000000000000" pitchFamily="65" charset="-120"/>
            </a:rPr>
            <a:t>分；無小過</a:t>
          </a:r>
          <a:r>
            <a:rPr lang="en-US" altLang="en-US" sz="2000" dirty="0" smtClean="0">
              <a:solidFill>
                <a:schemeClr val="tx1"/>
              </a:solidFill>
              <a:latin typeface="標楷體" panose="03000509000000000000" pitchFamily="65" charset="-120"/>
              <a:ea typeface="標楷體" panose="03000509000000000000" pitchFamily="65" charset="-120"/>
            </a:rPr>
            <a:t>(</a:t>
          </a:r>
          <a:r>
            <a:rPr lang="zh-TW" altLang="en-US" sz="2000" dirty="0" smtClean="0">
              <a:solidFill>
                <a:schemeClr val="tx1"/>
              </a:solidFill>
              <a:latin typeface="標楷體" panose="03000509000000000000" pitchFamily="65" charset="-120"/>
              <a:ea typeface="標楷體" panose="03000509000000000000" pitchFamily="65" charset="-120"/>
            </a:rPr>
            <a:t>含</a:t>
          </a:r>
          <a:r>
            <a:rPr lang="en-US" altLang="en-US" sz="2000" dirty="0" smtClean="0">
              <a:solidFill>
                <a:schemeClr val="tx1"/>
              </a:solidFill>
              <a:latin typeface="標楷體" panose="03000509000000000000" pitchFamily="65" charset="-120"/>
              <a:ea typeface="標楷體" panose="03000509000000000000" pitchFamily="65" charset="-120"/>
            </a:rPr>
            <a:t>)</a:t>
          </a:r>
          <a:r>
            <a:rPr lang="zh-TW" altLang="en-US" sz="2000" dirty="0" smtClean="0">
              <a:solidFill>
                <a:schemeClr val="tx1"/>
              </a:solidFill>
              <a:latin typeface="標楷體" panose="03000509000000000000" pitchFamily="65" charset="-120"/>
              <a:ea typeface="標楷體" panose="03000509000000000000" pitchFamily="65" charset="-120"/>
            </a:rPr>
            <a:t>以上紀錄者加</a:t>
          </a:r>
          <a:r>
            <a:rPr lang="en-US" altLang="en-US" sz="2000" dirty="0" smtClean="0">
              <a:solidFill>
                <a:schemeClr val="tx1"/>
              </a:solidFill>
              <a:latin typeface="標楷體" panose="03000509000000000000" pitchFamily="65" charset="-120"/>
              <a:ea typeface="標楷體" panose="03000509000000000000" pitchFamily="65" charset="-120"/>
            </a:rPr>
            <a:t>3</a:t>
          </a:r>
          <a:r>
            <a:rPr lang="zh-TW" altLang="en-US" sz="2000" dirty="0" smtClean="0">
              <a:solidFill>
                <a:schemeClr val="tx1"/>
              </a:solidFill>
              <a:latin typeface="標楷體" panose="03000509000000000000" pitchFamily="65" charset="-120"/>
              <a:ea typeface="標楷體" panose="03000509000000000000" pitchFamily="65" charset="-120"/>
            </a:rPr>
            <a:t>分；不符合者不加分。</a:t>
          </a:r>
          <a:endParaRPr lang="zh-TW" altLang="en-US" sz="2000" dirty="0">
            <a:solidFill>
              <a:schemeClr val="tx1"/>
            </a:solidFill>
            <a:latin typeface="標楷體" panose="03000509000000000000" pitchFamily="65" charset="-120"/>
            <a:ea typeface="標楷體" panose="03000509000000000000" pitchFamily="65" charset="-120"/>
          </a:endParaRPr>
        </a:p>
      </dgm:t>
    </dgm:pt>
    <dgm:pt modelId="{2DE600A3-8D4C-4AAF-BAA0-8DE3A4D0B444}" type="parTrans" cxnId="{A3319670-98FA-4B05-9B79-EE704F61FAD6}">
      <dgm:prSet/>
      <dgm:spPr/>
      <dgm:t>
        <a:bodyPr/>
        <a:lstStyle/>
        <a:p>
          <a:endParaRPr lang="zh-TW" altLang="en-US"/>
        </a:p>
      </dgm:t>
    </dgm:pt>
    <dgm:pt modelId="{F190D3EC-1DB6-41FC-9212-08AB5E4311DC}" type="sibTrans" cxnId="{A3319670-98FA-4B05-9B79-EE704F61FAD6}">
      <dgm:prSet/>
      <dgm:spPr/>
      <dgm:t>
        <a:bodyPr/>
        <a:lstStyle/>
        <a:p>
          <a:endParaRPr lang="zh-TW" altLang="en-US"/>
        </a:p>
      </dgm:t>
    </dgm:pt>
    <dgm:pt modelId="{F4881F71-7B23-40FF-88E6-F84C7295E548}">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sz="2800" b="1" dirty="0" smtClean="0">
              <a:latin typeface="標楷體" panose="03000509000000000000" pitchFamily="65" charset="-120"/>
              <a:ea typeface="標楷體" panose="03000509000000000000" pitchFamily="65" charset="-120"/>
            </a:rPr>
            <a:t>服務表現</a:t>
          </a:r>
          <a:endParaRPr lang="en-US" altLang="zh-TW" sz="2800" b="1" dirty="0" smtClean="0">
            <a:latin typeface="標楷體" panose="03000509000000000000" pitchFamily="65" charset="-120"/>
            <a:ea typeface="標楷體" panose="03000509000000000000" pitchFamily="65" charset="-120"/>
          </a:endParaRPr>
        </a:p>
        <a:p>
          <a:pPr marL="0" marR="0" indent="0" defTabSz="914400" eaLnBrk="1" fontAlgn="auto" latinLnBrk="0" hangingPunct="1">
            <a:lnSpc>
              <a:spcPct val="100000"/>
            </a:lnSpc>
            <a:spcBef>
              <a:spcPts val="0"/>
            </a:spcBef>
            <a:spcAft>
              <a:spcPts val="0"/>
            </a:spcAft>
            <a:buClrTx/>
            <a:buSzTx/>
            <a:buFontTx/>
            <a:buNone/>
            <a:tabLst/>
            <a:defRPr/>
          </a:pPr>
          <a:r>
            <a:rPr lang="zh-TW" altLang="en-US" sz="2800" b="1" dirty="0" smtClean="0">
              <a:latin typeface="標楷體" panose="03000509000000000000" pitchFamily="65" charset="-120"/>
              <a:ea typeface="標楷體" panose="03000509000000000000" pitchFamily="65" charset="-120"/>
            </a:rPr>
            <a:t>上限</a:t>
          </a:r>
          <a:r>
            <a:rPr lang="en-US" altLang="zh-TW" sz="2800" b="1" dirty="0" smtClean="0">
              <a:latin typeface="標楷體" panose="03000509000000000000" pitchFamily="65" charset="-120"/>
              <a:ea typeface="標楷體" panose="03000509000000000000" pitchFamily="65" charset="-120"/>
            </a:rPr>
            <a:t>5</a:t>
          </a:r>
          <a:r>
            <a:rPr lang="zh-TW" altLang="en-US" sz="2800" b="1" dirty="0" smtClean="0">
              <a:latin typeface="標楷體" panose="03000509000000000000" pitchFamily="65" charset="-120"/>
              <a:ea typeface="標楷體" panose="03000509000000000000" pitchFamily="65" charset="-120"/>
            </a:rPr>
            <a:t>分</a:t>
          </a:r>
          <a:endParaRPr lang="zh-TW" altLang="en-US" sz="2800" b="1" dirty="0">
            <a:latin typeface="標楷體" panose="03000509000000000000" pitchFamily="65" charset="-120"/>
            <a:ea typeface="標楷體" panose="03000509000000000000" pitchFamily="65" charset="-120"/>
          </a:endParaRPr>
        </a:p>
      </dgm:t>
    </dgm:pt>
    <dgm:pt modelId="{E0B20009-6D9F-497E-B7C4-F85BA12556F6}" type="parTrans" cxnId="{1B516AD9-A5E6-4607-B11D-4769083912BF}">
      <dgm:prSet/>
      <dgm:spPr/>
      <dgm:t>
        <a:bodyPr/>
        <a:lstStyle/>
        <a:p>
          <a:endParaRPr lang="zh-TW" altLang="en-US"/>
        </a:p>
      </dgm:t>
    </dgm:pt>
    <dgm:pt modelId="{D29091B5-4519-4E98-8C45-890D11C3AA52}" type="sibTrans" cxnId="{1B516AD9-A5E6-4607-B11D-4769083912BF}">
      <dgm:prSet/>
      <dgm:spPr/>
      <dgm:t>
        <a:bodyPr/>
        <a:lstStyle/>
        <a:p>
          <a:endParaRPr lang="zh-TW" altLang="en-US"/>
        </a:p>
      </dgm:t>
    </dgm:pt>
    <dgm:pt modelId="{C131961E-79E3-4B75-83F8-5F89CE6B2C0D}">
      <dgm:prSet custT="1"/>
      <dgm:spPr/>
      <dgm:t>
        <a:bodyPr/>
        <a:lstStyle/>
        <a:p>
          <a:pPr algn="l"/>
          <a:r>
            <a:rPr lang="zh-TW" altLang="en-US" sz="2000" dirty="0" smtClean="0">
              <a:solidFill>
                <a:schemeClr val="tx1"/>
              </a:solidFill>
              <a:latin typeface="標楷體" panose="03000509000000000000" pitchFamily="65" charset="-120"/>
              <a:ea typeface="標楷體" panose="03000509000000000000" pitchFamily="65" charset="-120"/>
            </a:rPr>
            <a:t>擔任班級、社團幹部或志工任滿</a:t>
          </a:r>
          <a:r>
            <a:rPr lang="en-US" altLang="en-US" sz="2000" dirty="0" smtClean="0">
              <a:solidFill>
                <a:schemeClr val="tx1"/>
              </a:solidFill>
              <a:latin typeface="標楷體" panose="03000509000000000000" pitchFamily="65" charset="-120"/>
              <a:ea typeface="標楷體" panose="03000509000000000000" pitchFamily="65" charset="-120"/>
            </a:rPr>
            <a:t>1</a:t>
          </a:r>
          <a:r>
            <a:rPr lang="zh-TW" altLang="en-US" sz="2000" dirty="0" smtClean="0">
              <a:solidFill>
                <a:schemeClr val="tx1"/>
              </a:solidFill>
              <a:latin typeface="標楷體" panose="03000509000000000000" pitchFamily="65" charset="-120"/>
              <a:ea typeface="標楷體" panose="03000509000000000000" pitchFamily="65" charset="-120"/>
            </a:rPr>
            <a:t>學期，經考核表現優良者加</a:t>
          </a:r>
          <a:r>
            <a:rPr lang="en-US" altLang="en-US" sz="2000" dirty="0" smtClean="0">
              <a:solidFill>
                <a:schemeClr val="tx1"/>
              </a:solidFill>
              <a:latin typeface="標楷體" panose="03000509000000000000" pitchFamily="65" charset="-120"/>
              <a:ea typeface="標楷體" panose="03000509000000000000" pitchFamily="65" charset="-120"/>
            </a:rPr>
            <a:t>1</a:t>
          </a:r>
          <a:r>
            <a:rPr lang="zh-TW" altLang="en-US" sz="2000" dirty="0" smtClean="0">
              <a:solidFill>
                <a:schemeClr val="tx1"/>
              </a:solidFill>
              <a:latin typeface="標楷體" panose="03000509000000000000" pitchFamily="65" charset="-120"/>
              <a:ea typeface="標楷體" panose="03000509000000000000" pitchFamily="65" charset="-120"/>
            </a:rPr>
            <a:t>分。</a:t>
          </a:r>
          <a:endParaRPr lang="zh-TW" altLang="en-US" sz="2000" dirty="0">
            <a:solidFill>
              <a:schemeClr val="tx1"/>
            </a:solidFill>
            <a:latin typeface="標楷體" panose="03000509000000000000" pitchFamily="65" charset="-120"/>
            <a:ea typeface="標楷體" panose="03000509000000000000" pitchFamily="65" charset="-120"/>
          </a:endParaRPr>
        </a:p>
      </dgm:t>
    </dgm:pt>
    <dgm:pt modelId="{E8211DF1-2815-42DD-B3ED-FF843C947B88}" type="parTrans" cxnId="{F0B1EC33-4E0E-4107-9EE9-8A038A7F2DB5}">
      <dgm:prSet/>
      <dgm:spPr/>
      <dgm:t>
        <a:bodyPr/>
        <a:lstStyle/>
        <a:p>
          <a:endParaRPr lang="zh-TW" altLang="en-US"/>
        </a:p>
      </dgm:t>
    </dgm:pt>
    <dgm:pt modelId="{557E5928-AF52-42B6-91DA-F8791DC69039}" type="sibTrans" cxnId="{F0B1EC33-4E0E-4107-9EE9-8A038A7F2DB5}">
      <dgm:prSet/>
      <dgm:spPr/>
      <dgm:t>
        <a:bodyPr/>
        <a:lstStyle/>
        <a:p>
          <a:endParaRPr lang="zh-TW" altLang="en-US"/>
        </a:p>
      </dgm:t>
    </dgm:pt>
    <dgm:pt modelId="{818339D5-78AA-4B78-B618-13496B9372C9}">
      <dgm:prSet custT="1"/>
      <dgm:spPr/>
      <dgm:t>
        <a:bodyPr/>
        <a:lstStyle/>
        <a:p>
          <a:pPr>
            <a:spcAft>
              <a:spcPts val="0"/>
            </a:spcAft>
          </a:pPr>
          <a:r>
            <a:rPr lang="zh-TW" altLang="zh-TW" sz="2000" b="1" dirty="0" smtClean="0">
              <a:solidFill>
                <a:schemeClr val="tx1"/>
              </a:solidFill>
              <a:latin typeface="標楷體" panose="03000509000000000000" pitchFamily="65" charset="-120"/>
              <a:ea typeface="標楷體" panose="03000509000000000000" pitchFamily="65" charset="-120"/>
            </a:rPr>
            <a:t>擔任</a:t>
          </a:r>
          <a:r>
            <a:rPr lang="zh-TW" altLang="en-US" sz="2000" b="1" dirty="0" smtClean="0">
              <a:solidFill>
                <a:schemeClr val="tx1"/>
              </a:solidFill>
              <a:latin typeface="標楷體" panose="03000509000000000000" pitchFamily="65" charset="-120"/>
              <a:ea typeface="標楷體" panose="03000509000000000000" pitchFamily="65" charset="-120"/>
            </a:rPr>
            <a:t>社團</a:t>
          </a:r>
          <a:r>
            <a:rPr lang="zh-TW" altLang="zh-TW" sz="2000" b="1" dirty="0" smtClean="0">
              <a:solidFill>
                <a:schemeClr val="tx1"/>
              </a:solidFill>
              <a:latin typeface="標楷體" panose="03000509000000000000" pitchFamily="65" charset="-120"/>
              <a:ea typeface="標楷體" panose="03000509000000000000" pitchFamily="65" charset="-120"/>
            </a:rPr>
            <a:t>幹部</a:t>
          </a:r>
          <a:endParaRPr lang="en-US" altLang="zh-TW" sz="2000" b="1" dirty="0" smtClean="0">
            <a:solidFill>
              <a:schemeClr val="tx1"/>
            </a:solidFill>
            <a:latin typeface="標楷體" panose="03000509000000000000" pitchFamily="65" charset="-120"/>
            <a:ea typeface="標楷體" panose="03000509000000000000" pitchFamily="65" charset="-120"/>
          </a:endParaRPr>
        </a:p>
        <a:p>
          <a:pPr>
            <a:spcAft>
              <a:spcPts val="0"/>
            </a:spcAft>
          </a:pPr>
          <a:r>
            <a:rPr lang="zh-TW" altLang="en-US" sz="2000" b="1" dirty="0" smtClean="0">
              <a:solidFill>
                <a:schemeClr val="tx1"/>
              </a:solidFill>
              <a:latin typeface="標楷體" panose="03000509000000000000" pitchFamily="65" charset="-120"/>
              <a:ea typeface="標楷體" panose="03000509000000000000" pitchFamily="65" charset="-120"/>
            </a:rPr>
            <a:t>上限</a:t>
          </a:r>
          <a:r>
            <a:rPr lang="en-US" altLang="zh-TW" sz="2000" b="1" dirty="0" smtClean="0">
              <a:solidFill>
                <a:schemeClr val="tx1"/>
              </a:solidFill>
              <a:latin typeface="標楷體" panose="03000509000000000000" pitchFamily="65" charset="-120"/>
              <a:ea typeface="標楷體" panose="03000509000000000000" pitchFamily="65" charset="-120"/>
            </a:rPr>
            <a:t>2</a:t>
          </a:r>
          <a:r>
            <a:rPr lang="zh-TW" altLang="en-US" sz="2000" b="1" dirty="0" smtClean="0">
              <a:solidFill>
                <a:schemeClr val="tx1"/>
              </a:solidFill>
              <a:latin typeface="標楷體" panose="03000509000000000000" pitchFamily="65" charset="-120"/>
              <a:ea typeface="標楷體" panose="03000509000000000000" pitchFamily="65" charset="-120"/>
            </a:rPr>
            <a:t>分</a:t>
          </a:r>
          <a:endParaRPr lang="zh-TW" altLang="en-US" sz="2000" b="1" dirty="0">
            <a:solidFill>
              <a:schemeClr val="tx1"/>
            </a:solidFill>
            <a:latin typeface="標楷體" panose="03000509000000000000" pitchFamily="65" charset="-120"/>
            <a:ea typeface="標楷體" panose="03000509000000000000" pitchFamily="65" charset="-120"/>
          </a:endParaRPr>
        </a:p>
      </dgm:t>
    </dgm:pt>
    <dgm:pt modelId="{DDEF04BA-FF06-4B5A-98D5-58E37479BA73}" type="parTrans" cxnId="{8E457E5D-30ED-4539-961C-CEB041233400}">
      <dgm:prSet/>
      <dgm:spPr/>
      <dgm:t>
        <a:bodyPr/>
        <a:lstStyle/>
        <a:p>
          <a:endParaRPr lang="zh-TW" altLang="en-US"/>
        </a:p>
      </dgm:t>
    </dgm:pt>
    <dgm:pt modelId="{5C5562D6-D6D9-4836-8201-E5997D20FB43}" type="sibTrans" cxnId="{8E457E5D-30ED-4539-961C-CEB041233400}">
      <dgm:prSet/>
      <dgm:spPr/>
      <dgm:t>
        <a:bodyPr/>
        <a:lstStyle/>
        <a:p>
          <a:endParaRPr lang="zh-TW" altLang="en-US"/>
        </a:p>
      </dgm:t>
    </dgm:pt>
    <dgm:pt modelId="{73748330-65C9-4096-B75A-B8A2C88B7366}">
      <dgm:prSet custT="1"/>
      <dgm:spPr/>
      <dgm:t>
        <a:bodyPr/>
        <a:lstStyle/>
        <a:p>
          <a:pPr>
            <a:spcAft>
              <a:spcPts val="0"/>
            </a:spcAft>
          </a:pPr>
          <a:r>
            <a:rPr lang="zh-TW" altLang="en-US" sz="2000" b="1" dirty="0" smtClean="0">
              <a:solidFill>
                <a:schemeClr val="tx1"/>
              </a:solidFill>
              <a:latin typeface="標楷體" panose="03000509000000000000" pitchFamily="65" charset="-120"/>
              <a:ea typeface="標楷體" panose="03000509000000000000" pitchFamily="65" charset="-120"/>
            </a:rPr>
            <a:t>校內</a:t>
          </a:r>
          <a:r>
            <a:rPr lang="en-US" altLang="zh-TW" sz="2000" b="1" dirty="0" smtClean="0">
              <a:solidFill>
                <a:schemeClr val="tx1"/>
              </a:solidFill>
              <a:latin typeface="標楷體" panose="03000509000000000000" pitchFamily="65" charset="-120"/>
              <a:ea typeface="標楷體" panose="03000509000000000000" pitchFamily="65" charset="-120"/>
            </a:rPr>
            <a:t>(</a:t>
          </a:r>
          <a:r>
            <a:rPr lang="zh-TW" altLang="en-US" sz="2000" b="1" dirty="0" smtClean="0">
              <a:solidFill>
                <a:schemeClr val="tx1"/>
              </a:solidFill>
              <a:latin typeface="標楷體" panose="03000509000000000000" pitchFamily="65" charset="-120"/>
              <a:ea typeface="標楷體" panose="03000509000000000000" pitchFamily="65" charset="-120"/>
            </a:rPr>
            <a:t>外</a:t>
          </a:r>
          <a:r>
            <a:rPr lang="en-US" altLang="zh-TW" sz="2000" b="1" dirty="0" smtClean="0">
              <a:solidFill>
                <a:schemeClr val="tx1"/>
              </a:solidFill>
              <a:latin typeface="標楷體" panose="03000509000000000000" pitchFamily="65" charset="-120"/>
              <a:ea typeface="標楷體" panose="03000509000000000000" pitchFamily="65" charset="-120"/>
            </a:rPr>
            <a:t>)</a:t>
          </a:r>
          <a:r>
            <a:rPr lang="zh-TW" altLang="en-US" sz="2000" b="1" dirty="0" smtClean="0">
              <a:solidFill>
                <a:schemeClr val="tx1"/>
              </a:solidFill>
              <a:latin typeface="標楷體" panose="03000509000000000000" pitchFamily="65" charset="-120"/>
              <a:ea typeface="標楷體" panose="03000509000000000000" pitchFamily="65" charset="-120"/>
            </a:rPr>
            <a:t>志工</a:t>
          </a:r>
          <a:endParaRPr lang="en-US" altLang="zh-TW" sz="2000" b="1" dirty="0" smtClean="0">
            <a:solidFill>
              <a:schemeClr val="tx1"/>
            </a:solidFill>
            <a:latin typeface="標楷體" panose="03000509000000000000" pitchFamily="65" charset="-120"/>
            <a:ea typeface="標楷體" panose="03000509000000000000" pitchFamily="65" charset="-120"/>
          </a:endParaRPr>
        </a:p>
        <a:p>
          <a:pPr>
            <a:spcAft>
              <a:spcPts val="0"/>
            </a:spcAft>
          </a:pPr>
          <a:r>
            <a:rPr lang="zh-TW" altLang="en-US" sz="2000" b="1" dirty="0" smtClean="0">
              <a:solidFill>
                <a:schemeClr val="tx1"/>
              </a:solidFill>
              <a:latin typeface="標楷體" panose="03000509000000000000" pitchFamily="65" charset="-120"/>
              <a:ea typeface="標楷體" panose="03000509000000000000" pitchFamily="65" charset="-120"/>
            </a:rPr>
            <a:t>、小老師</a:t>
          </a:r>
          <a:endParaRPr lang="en-US" altLang="zh-TW" sz="2000" b="1" dirty="0" smtClean="0">
            <a:solidFill>
              <a:schemeClr val="tx1"/>
            </a:solidFill>
            <a:latin typeface="標楷體" panose="03000509000000000000" pitchFamily="65" charset="-120"/>
            <a:ea typeface="標楷體" panose="03000509000000000000" pitchFamily="65" charset="-120"/>
          </a:endParaRPr>
        </a:p>
        <a:p>
          <a:pPr>
            <a:spcAft>
              <a:spcPts val="0"/>
            </a:spcAft>
          </a:pPr>
          <a:r>
            <a:rPr lang="zh-TW" altLang="en-US" sz="2000" b="1" dirty="0" smtClean="0">
              <a:solidFill>
                <a:schemeClr val="tx1"/>
              </a:solidFill>
              <a:latin typeface="標楷體" panose="03000509000000000000" pitchFamily="65" charset="-120"/>
              <a:ea typeface="標楷體" panose="03000509000000000000" pitchFamily="65" charset="-120"/>
            </a:rPr>
            <a:t>上限</a:t>
          </a:r>
          <a:r>
            <a:rPr lang="en-US" altLang="zh-TW" sz="2000" b="1" dirty="0" smtClean="0">
              <a:solidFill>
                <a:schemeClr val="tx1"/>
              </a:solidFill>
              <a:latin typeface="標楷體" panose="03000509000000000000" pitchFamily="65" charset="-120"/>
              <a:ea typeface="標楷體" panose="03000509000000000000" pitchFamily="65" charset="-120"/>
            </a:rPr>
            <a:t>3</a:t>
          </a:r>
          <a:r>
            <a:rPr lang="zh-TW" altLang="en-US" sz="2000" b="1" dirty="0" smtClean="0">
              <a:solidFill>
                <a:schemeClr val="tx1"/>
              </a:solidFill>
              <a:latin typeface="標楷體" panose="03000509000000000000" pitchFamily="65" charset="-120"/>
              <a:ea typeface="標楷體" panose="03000509000000000000" pitchFamily="65" charset="-120"/>
            </a:rPr>
            <a:t>分</a:t>
          </a:r>
          <a:endParaRPr lang="en-US" altLang="zh-TW" sz="2000" b="1" dirty="0" smtClean="0">
            <a:solidFill>
              <a:schemeClr val="tx1"/>
            </a:solidFill>
            <a:latin typeface="標楷體" panose="03000509000000000000" pitchFamily="65" charset="-120"/>
            <a:ea typeface="標楷體" panose="03000509000000000000" pitchFamily="65" charset="-120"/>
          </a:endParaRPr>
        </a:p>
      </dgm:t>
    </dgm:pt>
    <dgm:pt modelId="{9C3CE413-6A0D-47FA-8B6E-A5A7D122E207}" type="parTrans" cxnId="{F93BB1B5-AA9A-4160-8CF1-BB84BF8BA281}">
      <dgm:prSet/>
      <dgm:spPr/>
      <dgm:t>
        <a:bodyPr/>
        <a:lstStyle/>
        <a:p>
          <a:endParaRPr lang="zh-TW" altLang="en-US"/>
        </a:p>
      </dgm:t>
    </dgm:pt>
    <dgm:pt modelId="{C499060F-B194-4321-A141-E140784AD586}" type="sibTrans" cxnId="{F93BB1B5-AA9A-4160-8CF1-BB84BF8BA281}">
      <dgm:prSet/>
      <dgm:spPr/>
      <dgm:t>
        <a:bodyPr/>
        <a:lstStyle/>
        <a:p>
          <a:endParaRPr lang="zh-TW" altLang="en-US"/>
        </a:p>
      </dgm:t>
    </dgm:pt>
    <dgm:pt modelId="{635097F9-0383-4DDA-A597-3987BA3E8B6F}">
      <dgm:prSet custT="1"/>
      <dgm:spPr/>
      <dgm:t>
        <a:bodyPr/>
        <a:lstStyle/>
        <a:p>
          <a:pPr>
            <a:spcAft>
              <a:spcPts val="0"/>
            </a:spcAft>
          </a:pPr>
          <a:r>
            <a:rPr lang="zh-TW" sz="2000" b="1" dirty="0" smtClean="0">
              <a:solidFill>
                <a:schemeClr val="tx1"/>
              </a:solidFill>
              <a:latin typeface="標楷體" panose="03000509000000000000" pitchFamily="65" charset="-120"/>
              <a:ea typeface="標楷體" panose="03000509000000000000" pitchFamily="65" charset="-120"/>
            </a:rPr>
            <a:t>擔任班級幹部</a:t>
          </a:r>
          <a:endParaRPr lang="en-US" altLang="zh-TW" sz="2000" b="1" dirty="0" smtClean="0">
            <a:solidFill>
              <a:schemeClr val="tx1"/>
            </a:solidFill>
            <a:latin typeface="標楷體" panose="03000509000000000000" pitchFamily="65" charset="-120"/>
            <a:ea typeface="標楷體" panose="03000509000000000000" pitchFamily="65" charset="-120"/>
          </a:endParaRPr>
        </a:p>
        <a:p>
          <a:pPr>
            <a:spcAft>
              <a:spcPts val="0"/>
            </a:spcAft>
          </a:pPr>
          <a:r>
            <a:rPr lang="zh-TW" altLang="en-US" sz="2000" b="1" u="none" dirty="0" smtClean="0">
              <a:solidFill>
                <a:schemeClr val="tx1"/>
              </a:solidFill>
              <a:latin typeface="標楷體" panose="03000509000000000000" pitchFamily="65" charset="-120"/>
              <a:ea typeface="標楷體" panose="03000509000000000000" pitchFamily="65" charset="-120"/>
            </a:rPr>
            <a:t>上限</a:t>
          </a:r>
          <a:r>
            <a:rPr lang="en-US" altLang="zh-TW" sz="2000" b="1" u="none" dirty="0" smtClean="0">
              <a:solidFill>
                <a:schemeClr val="tx1"/>
              </a:solidFill>
              <a:latin typeface="標楷體" panose="03000509000000000000" pitchFamily="65" charset="-120"/>
              <a:ea typeface="標楷體" panose="03000509000000000000" pitchFamily="65" charset="-120"/>
            </a:rPr>
            <a:t>3</a:t>
          </a:r>
          <a:r>
            <a:rPr lang="zh-TW" altLang="en-US" sz="2000" b="1" u="none" dirty="0" smtClean="0">
              <a:solidFill>
                <a:schemeClr val="tx1"/>
              </a:solidFill>
              <a:latin typeface="標楷體" panose="03000509000000000000" pitchFamily="65" charset="-120"/>
              <a:ea typeface="標楷體" panose="03000509000000000000" pitchFamily="65" charset="-120"/>
            </a:rPr>
            <a:t>分</a:t>
          </a:r>
          <a:endParaRPr lang="zh-TW" altLang="en-US" sz="2000" b="1" dirty="0">
            <a:solidFill>
              <a:schemeClr val="tx1"/>
            </a:solidFill>
            <a:latin typeface="標楷體" panose="03000509000000000000" pitchFamily="65" charset="-120"/>
            <a:ea typeface="標楷體" panose="03000509000000000000" pitchFamily="65" charset="-120"/>
          </a:endParaRPr>
        </a:p>
      </dgm:t>
    </dgm:pt>
    <dgm:pt modelId="{B1DE9F3A-221B-4AEB-A7AD-653ED6E30316}" type="parTrans" cxnId="{28F821B4-0AE6-4D1F-A59D-1991FDF15CB2}">
      <dgm:prSet/>
      <dgm:spPr/>
      <dgm:t>
        <a:bodyPr/>
        <a:lstStyle/>
        <a:p>
          <a:endParaRPr lang="zh-TW" altLang="en-US"/>
        </a:p>
      </dgm:t>
    </dgm:pt>
    <dgm:pt modelId="{1BFFE4D3-6EAA-4394-8C4C-8C8AC43A42AB}" type="sibTrans" cxnId="{28F821B4-0AE6-4D1F-A59D-1991FDF15CB2}">
      <dgm:prSet/>
      <dgm:spPr/>
      <dgm:t>
        <a:bodyPr/>
        <a:lstStyle/>
        <a:p>
          <a:endParaRPr lang="zh-TW" altLang="en-US"/>
        </a:p>
      </dgm:t>
    </dgm:pt>
    <dgm:pt modelId="{5EF2804E-2300-485D-9B52-77FD6500661B}">
      <dgm:prSet phldrT="[文字]"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sz="2400" b="1" dirty="0" smtClean="0">
              <a:latin typeface="標楷體" panose="03000509000000000000" pitchFamily="65" charset="-120"/>
              <a:ea typeface="標楷體" panose="03000509000000000000" pitchFamily="65" charset="-120"/>
            </a:rPr>
            <a:t>體適能</a:t>
          </a:r>
          <a:endParaRPr lang="en-US" altLang="zh-TW" sz="2400" b="1" dirty="0" smtClean="0">
            <a:latin typeface="標楷體" panose="03000509000000000000" pitchFamily="65" charset="-120"/>
            <a:ea typeface="標楷體" panose="03000509000000000000" pitchFamily="65" charset="-120"/>
          </a:endParaRPr>
        </a:p>
        <a:p>
          <a:pPr marL="0" marR="0" indent="0" defTabSz="914400" eaLnBrk="1" fontAlgn="auto" latinLnBrk="0" hangingPunct="1">
            <a:lnSpc>
              <a:spcPct val="100000"/>
            </a:lnSpc>
            <a:spcBef>
              <a:spcPts val="0"/>
            </a:spcBef>
            <a:spcAft>
              <a:spcPts val="0"/>
            </a:spcAft>
            <a:buClrTx/>
            <a:buSzTx/>
            <a:buFontTx/>
            <a:buNone/>
            <a:tabLst/>
            <a:defRPr/>
          </a:pPr>
          <a:r>
            <a:rPr lang="zh-TW" altLang="en-US" sz="2400" b="1" dirty="0" smtClean="0">
              <a:latin typeface="標楷體" panose="03000509000000000000" pitchFamily="65" charset="-120"/>
              <a:ea typeface="標楷體" panose="03000509000000000000" pitchFamily="65" charset="-120"/>
            </a:rPr>
            <a:t>表現</a:t>
          </a:r>
          <a:r>
            <a:rPr lang="zh-TW" altLang="en-US" sz="2000" b="1" dirty="0" smtClean="0">
              <a:latin typeface="標楷體" panose="03000509000000000000" pitchFamily="65" charset="-120"/>
              <a:ea typeface="標楷體" panose="03000509000000000000" pitchFamily="65" charset="-120"/>
            </a:rPr>
            <a:t/>
          </a:r>
          <a:br>
            <a:rPr lang="zh-TW" altLang="en-US" sz="2000" b="1" dirty="0" smtClean="0">
              <a:latin typeface="標楷體" panose="03000509000000000000" pitchFamily="65" charset="-120"/>
              <a:ea typeface="標楷體" panose="03000509000000000000" pitchFamily="65" charset="-120"/>
            </a:rPr>
          </a:br>
          <a:r>
            <a:rPr lang="zh-TW" altLang="en-US" sz="2400" b="1" dirty="0" smtClean="0">
              <a:latin typeface="標楷體" panose="03000509000000000000" pitchFamily="65" charset="-120"/>
              <a:ea typeface="標楷體" panose="03000509000000000000" pitchFamily="65" charset="-120"/>
            </a:rPr>
            <a:t>上限</a:t>
          </a:r>
          <a:r>
            <a:rPr lang="en-US" altLang="zh-TW" sz="2400" b="1" dirty="0" smtClean="0">
              <a:latin typeface="標楷體" panose="03000509000000000000" pitchFamily="65" charset="-120"/>
              <a:ea typeface="標楷體" panose="03000509000000000000" pitchFamily="65" charset="-120"/>
            </a:rPr>
            <a:t>3</a:t>
          </a:r>
          <a:r>
            <a:rPr lang="zh-TW" altLang="en-US" sz="2400" b="1" dirty="0" smtClean="0">
              <a:latin typeface="標楷體" panose="03000509000000000000" pitchFamily="65" charset="-120"/>
              <a:ea typeface="標楷體" panose="03000509000000000000" pitchFamily="65" charset="-120"/>
            </a:rPr>
            <a:t>分</a:t>
          </a:r>
          <a:endParaRPr lang="zh-TW" altLang="en-US" sz="2400" b="1" dirty="0">
            <a:latin typeface="標楷體" panose="03000509000000000000" pitchFamily="65" charset="-120"/>
            <a:ea typeface="標楷體" panose="03000509000000000000" pitchFamily="65" charset="-120"/>
          </a:endParaRPr>
        </a:p>
      </dgm:t>
    </dgm:pt>
    <dgm:pt modelId="{7CAE3513-B480-4C01-8648-2B79845617DD}" type="sibTrans" cxnId="{DF33750A-2C3F-4FC4-92CA-6983D011E52E}">
      <dgm:prSet/>
      <dgm:spPr/>
      <dgm:t>
        <a:bodyPr/>
        <a:lstStyle/>
        <a:p>
          <a:endParaRPr lang="zh-TW" altLang="en-US"/>
        </a:p>
      </dgm:t>
    </dgm:pt>
    <dgm:pt modelId="{57CBC4EC-D147-4136-B218-74089052825D}" type="parTrans" cxnId="{DF33750A-2C3F-4FC4-92CA-6983D011E52E}">
      <dgm:prSet/>
      <dgm:spPr/>
      <dgm:t>
        <a:bodyPr/>
        <a:lstStyle/>
        <a:p>
          <a:endParaRPr lang="zh-TW" altLang="en-US"/>
        </a:p>
      </dgm:t>
    </dgm:pt>
    <dgm:pt modelId="{3311E27F-85F7-46C8-91A8-5F66CA7713BD}">
      <dgm:prSet custT="1"/>
      <dgm:spPr/>
      <dgm:t>
        <a:bodyPr/>
        <a:lstStyle/>
        <a:p>
          <a:pPr algn="l">
            <a:spcAft>
              <a:spcPts val="0"/>
            </a:spcAft>
          </a:pPr>
          <a:r>
            <a:rPr lang="en-US" sz="1300" dirty="0" smtClean="0">
              <a:solidFill>
                <a:schemeClr val="tx1"/>
              </a:solidFill>
              <a:latin typeface="標楷體" panose="03000509000000000000" pitchFamily="65" charset="-120"/>
              <a:ea typeface="標楷體" panose="03000509000000000000" pitchFamily="65" charset="-120"/>
            </a:rPr>
            <a:t>1.</a:t>
          </a:r>
          <a:r>
            <a:rPr lang="zh-TW" sz="1300" dirty="0" smtClean="0">
              <a:solidFill>
                <a:schemeClr val="tx1"/>
              </a:solidFill>
              <a:latin typeface="標楷體" panose="03000509000000000000" pitchFamily="65" charset="-120"/>
              <a:ea typeface="標楷體" panose="03000509000000000000" pitchFamily="65" charset="-120"/>
            </a:rPr>
            <a:t>個人賽：</a:t>
          </a:r>
        </a:p>
        <a:p>
          <a:pPr algn="l">
            <a:spcAft>
              <a:spcPts val="0"/>
            </a:spcAft>
          </a:pPr>
          <a:r>
            <a:rPr lang="en-US" sz="1300" dirty="0" smtClean="0">
              <a:solidFill>
                <a:schemeClr val="tx1"/>
              </a:solidFill>
              <a:latin typeface="標楷體" panose="03000509000000000000" pitchFamily="65" charset="-120"/>
              <a:ea typeface="標楷體" panose="03000509000000000000" pitchFamily="65" charset="-120"/>
            </a:rPr>
            <a:t>(1)</a:t>
          </a:r>
          <a:r>
            <a:rPr lang="zh-TW" sz="1300" dirty="0" smtClean="0">
              <a:solidFill>
                <a:schemeClr val="tx1"/>
              </a:solidFill>
              <a:latin typeface="標楷體" panose="03000509000000000000" pitchFamily="65" charset="-120"/>
              <a:ea typeface="標楷體" panose="03000509000000000000" pitchFamily="65" charset="-120"/>
            </a:rPr>
            <a:t>縣級（含區域）：第</a:t>
          </a:r>
          <a:r>
            <a:rPr lang="en-US" sz="1300" dirty="0" smtClean="0">
              <a:solidFill>
                <a:schemeClr val="tx1"/>
              </a:solidFill>
              <a:latin typeface="標楷體" panose="03000509000000000000" pitchFamily="65" charset="-120"/>
              <a:ea typeface="標楷體" panose="03000509000000000000" pitchFamily="65" charset="-120"/>
            </a:rPr>
            <a:t>1</a:t>
          </a:r>
          <a:r>
            <a:rPr lang="zh-TW" sz="1300" dirty="0" smtClean="0">
              <a:solidFill>
                <a:schemeClr val="tx1"/>
              </a:solidFill>
              <a:latin typeface="標楷體" panose="03000509000000000000" pitchFamily="65" charset="-120"/>
              <a:ea typeface="標楷體" panose="03000509000000000000" pitchFamily="65" charset="-120"/>
            </a:rPr>
            <a:t>名</a:t>
          </a:r>
          <a:r>
            <a:rPr lang="en-US" sz="1300" dirty="0" smtClean="0">
              <a:solidFill>
                <a:schemeClr val="tx1"/>
              </a:solidFill>
              <a:latin typeface="標楷體" panose="03000509000000000000" pitchFamily="65" charset="-120"/>
              <a:ea typeface="標楷體" panose="03000509000000000000" pitchFamily="65" charset="-120"/>
            </a:rPr>
            <a:t>1.5</a:t>
          </a:r>
          <a:r>
            <a:rPr lang="zh-TW" sz="1300" dirty="0" smtClean="0">
              <a:solidFill>
                <a:schemeClr val="tx1"/>
              </a:solidFill>
              <a:latin typeface="標楷體" panose="03000509000000000000" pitchFamily="65" charset="-120"/>
              <a:ea typeface="標楷體" panose="03000509000000000000" pitchFamily="65" charset="-120"/>
            </a:rPr>
            <a:t>分</a:t>
          </a:r>
          <a:r>
            <a:rPr lang="en-US" sz="1300" dirty="0" smtClean="0">
              <a:solidFill>
                <a:schemeClr val="tx1"/>
              </a:solidFill>
              <a:latin typeface="標楷體" panose="03000509000000000000" pitchFamily="65" charset="-120"/>
              <a:ea typeface="標楷體" panose="03000509000000000000" pitchFamily="65" charset="-120"/>
            </a:rPr>
            <a:t>/</a:t>
          </a:r>
          <a:r>
            <a:rPr lang="zh-TW" sz="1300" dirty="0" smtClean="0">
              <a:solidFill>
                <a:schemeClr val="tx1"/>
              </a:solidFill>
              <a:latin typeface="標楷體" panose="03000509000000000000" pitchFamily="65" charset="-120"/>
              <a:ea typeface="標楷體" panose="03000509000000000000" pitchFamily="65" charset="-120"/>
            </a:rPr>
            <a:t>第</a:t>
          </a:r>
          <a:r>
            <a:rPr lang="en-US" sz="1300" dirty="0" smtClean="0">
              <a:solidFill>
                <a:schemeClr val="tx1"/>
              </a:solidFill>
              <a:latin typeface="標楷體" panose="03000509000000000000" pitchFamily="65" charset="-120"/>
              <a:ea typeface="標楷體" panose="03000509000000000000" pitchFamily="65" charset="-120"/>
            </a:rPr>
            <a:t>2</a:t>
          </a:r>
          <a:r>
            <a:rPr lang="zh-TW" sz="1300" dirty="0" smtClean="0">
              <a:solidFill>
                <a:schemeClr val="tx1"/>
              </a:solidFill>
              <a:latin typeface="標楷體" panose="03000509000000000000" pitchFamily="65" charset="-120"/>
              <a:ea typeface="標楷體" panose="03000509000000000000" pitchFamily="65" charset="-120"/>
            </a:rPr>
            <a:t>名</a:t>
          </a:r>
          <a:r>
            <a:rPr lang="en-US" sz="1300" dirty="0" smtClean="0">
              <a:solidFill>
                <a:schemeClr val="tx1"/>
              </a:solidFill>
              <a:latin typeface="標楷體" panose="03000509000000000000" pitchFamily="65" charset="-120"/>
              <a:ea typeface="標楷體" panose="03000509000000000000" pitchFamily="65" charset="-120"/>
            </a:rPr>
            <a:t>1</a:t>
          </a:r>
          <a:r>
            <a:rPr lang="zh-TW" sz="1300" dirty="0" smtClean="0">
              <a:solidFill>
                <a:schemeClr val="tx1"/>
              </a:solidFill>
              <a:latin typeface="標楷體" panose="03000509000000000000" pitchFamily="65" charset="-120"/>
              <a:ea typeface="標楷體" panose="03000509000000000000" pitchFamily="65" charset="-120"/>
            </a:rPr>
            <a:t>分</a:t>
          </a:r>
          <a:r>
            <a:rPr lang="en-US" sz="1300" dirty="0" smtClean="0">
              <a:solidFill>
                <a:schemeClr val="tx1"/>
              </a:solidFill>
              <a:latin typeface="標楷體" panose="03000509000000000000" pitchFamily="65" charset="-120"/>
              <a:ea typeface="標楷體" panose="03000509000000000000" pitchFamily="65" charset="-120"/>
            </a:rPr>
            <a:t>/</a:t>
          </a:r>
          <a:r>
            <a:rPr lang="zh-TW" sz="1300" dirty="0" smtClean="0">
              <a:solidFill>
                <a:schemeClr val="tx1"/>
              </a:solidFill>
              <a:latin typeface="標楷體" panose="03000509000000000000" pitchFamily="65" charset="-120"/>
              <a:ea typeface="標楷體" panose="03000509000000000000" pitchFamily="65" charset="-120"/>
            </a:rPr>
            <a:t>第</a:t>
          </a:r>
          <a:r>
            <a:rPr lang="en-US" sz="1300" dirty="0" smtClean="0">
              <a:solidFill>
                <a:schemeClr val="tx1"/>
              </a:solidFill>
              <a:latin typeface="標楷體" panose="03000509000000000000" pitchFamily="65" charset="-120"/>
              <a:ea typeface="標楷體" panose="03000509000000000000" pitchFamily="65" charset="-120"/>
            </a:rPr>
            <a:t>3</a:t>
          </a:r>
          <a:r>
            <a:rPr lang="zh-TW" sz="1300" dirty="0" smtClean="0">
              <a:solidFill>
                <a:schemeClr val="tx1"/>
              </a:solidFill>
              <a:latin typeface="標楷體" panose="03000509000000000000" pitchFamily="65" charset="-120"/>
              <a:ea typeface="標楷體" panose="03000509000000000000" pitchFamily="65" charset="-120"/>
            </a:rPr>
            <a:t>名</a:t>
          </a:r>
          <a:r>
            <a:rPr lang="en-US" sz="1300" dirty="0" smtClean="0">
              <a:solidFill>
                <a:schemeClr val="tx1"/>
              </a:solidFill>
              <a:latin typeface="標楷體" panose="03000509000000000000" pitchFamily="65" charset="-120"/>
              <a:ea typeface="標楷體" panose="03000509000000000000" pitchFamily="65" charset="-120"/>
            </a:rPr>
            <a:t>0.5</a:t>
          </a:r>
          <a:r>
            <a:rPr lang="zh-TW" sz="1300" dirty="0" smtClean="0">
              <a:solidFill>
                <a:schemeClr val="tx1"/>
              </a:solidFill>
              <a:latin typeface="標楷體" panose="03000509000000000000" pitchFamily="65" charset="-120"/>
              <a:ea typeface="標楷體" panose="03000509000000000000" pitchFamily="65" charset="-120"/>
            </a:rPr>
            <a:t>分</a:t>
          </a:r>
        </a:p>
        <a:p>
          <a:pPr algn="l">
            <a:spcAft>
              <a:spcPts val="0"/>
            </a:spcAft>
          </a:pPr>
          <a:r>
            <a:rPr lang="en-US" sz="1300" dirty="0" smtClean="0">
              <a:solidFill>
                <a:schemeClr val="tx1"/>
              </a:solidFill>
              <a:latin typeface="標楷體" panose="03000509000000000000" pitchFamily="65" charset="-120"/>
              <a:ea typeface="標楷體" panose="03000509000000000000" pitchFamily="65" charset="-120"/>
            </a:rPr>
            <a:t>(2)</a:t>
          </a:r>
          <a:r>
            <a:rPr lang="zh-TW" sz="1300" dirty="0" smtClean="0">
              <a:solidFill>
                <a:schemeClr val="tx1"/>
              </a:solidFill>
              <a:latin typeface="標楷體" panose="03000509000000000000" pitchFamily="65" charset="-120"/>
              <a:ea typeface="標楷體" panose="03000509000000000000" pitchFamily="65" charset="-120"/>
            </a:rPr>
            <a:t>全國</a:t>
          </a:r>
          <a:r>
            <a:rPr lang="en-US" sz="1300" dirty="0" smtClean="0">
              <a:solidFill>
                <a:schemeClr val="tx1"/>
              </a:solidFill>
              <a:latin typeface="標楷體" panose="03000509000000000000" pitchFamily="65" charset="-120"/>
              <a:ea typeface="標楷體" panose="03000509000000000000" pitchFamily="65" charset="-120"/>
            </a:rPr>
            <a:t>(</a:t>
          </a:r>
          <a:r>
            <a:rPr lang="zh-TW" sz="1300" dirty="0" smtClean="0">
              <a:solidFill>
                <a:schemeClr val="tx1"/>
              </a:solidFill>
              <a:latin typeface="標楷體" panose="03000509000000000000" pitchFamily="65" charset="-120"/>
              <a:ea typeface="標楷體" panose="03000509000000000000" pitchFamily="65" charset="-120"/>
            </a:rPr>
            <a:t>含國際</a:t>
          </a:r>
          <a:r>
            <a:rPr lang="en-US" sz="1300" dirty="0" smtClean="0">
              <a:solidFill>
                <a:schemeClr val="tx1"/>
              </a:solidFill>
              <a:latin typeface="標楷體" panose="03000509000000000000" pitchFamily="65" charset="-120"/>
              <a:ea typeface="標楷體" panose="03000509000000000000" pitchFamily="65" charset="-120"/>
            </a:rPr>
            <a:t>)</a:t>
          </a:r>
          <a:r>
            <a:rPr lang="zh-TW" sz="1300" dirty="0" smtClean="0">
              <a:solidFill>
                <a:schemeClr val="tx1"/>
              </a:solidFill>
              <a:latin typeface="標楷體" panose="03000509000000000000" pitchFamily="65" charset="-120"/>
              <a:ea typeface="標楷體" panose="03000509000000000000" pitchFamily="65" charset="-120"/>
            </a:rPr>
            <a:t>：</a:t>
          </a:r>
        </a:p>
        <a:p>
          <a:pPr algn="l">
            <a:spcAft>
              <a:spcPts val="0"/>
            </a:spcAft>
          </a:pPr>
          <a:r>
            <a:rPr lang="zh-TW" sz="1300" dirty="0" smtClean="0">
              <a:solidFill>
                <a:schemeClr val="tx1"/>
              </a:solidFill>
              <a:latin typeface="標楷體" panose="03000509000000000000" pitchFamily="65" charset="-120"/>
              <a:ea typeface="標楷體" panose="03000509000000000000" pitchFamily="65" charset="-120"/>
            </a:rPr>
            <a:t>第</a:t>
          </a:r>
          <a:r>
            <a:rPr lang="en-US" sz="1300" dirty="0" smtClean="0">
              <a:solidFill>
                <a:schemeClr val="tx1"/>
              </a:solidFill>
              <a:latin typeface="標楷體" panose="03000509000000000000" pitchFamily="65" charset="-120"/>
              <a:ea typeface="標楷體" panose="03000509000000000000" pitchFamily="65" charset="-120"/>
            </a:rPr>
            <a:t>1</a:t>
          </a:r>
          <a:r>
            <a:rPr lang="zh-TW" sz="1300" dirty="0" smtClean="0">
              <a:solidFill>
                <a:schemeClr val="tx1"/>
              </a:solidFill>
              <a:latin typeface="標楷體" panose="03000509000000000000" pitchFamily="65" charset="-120"/>
              <a:ea typeface="標楷體" panose="03000509000000000000" pitchFamily="65" charset="-120"/>
            </a:rPr>
            <a:t>名</a:t>
          </a:r>
          <a:r>
            <a:rPr lang="en-US" sz="1300" dirty="0" smtClean="0">
              <a:solidFill>
                <a:schemeClr val="tx1"/>
              </a:solidFill>
              <a:latin typeface="標楷體" panose="03000509000000000000" pitchFamily="65" charset="-120"/>
              <a:ea typeface="標楷體" panose="03000509000000000000" pitchFamily="65" charset="-120"/>
            </a:rPr>
            <a:t>3</a:t>
          </a:r>
          <a:r>
            <a:rPr lang="zh-TW" sz="1300" dirty="0" smtClean="0">
              <a:solidFill>
                <a:schemeClr val="tx1"/>
              </a:solidFill>
              <a:latin typeface="標楷體" panose="03000509000000000000" pitchFamily="65" charset="-120"/>
              <a:ea typeface="標楷體" panose="03000509000000000000" pitchFamily="65" charset="-120"/>
            </a:rPr>
            <a:t>分</a:t>
          </a:r>
          <a:r>
            <a:rPr lang="en-US" sz="1300" dirty="0" smtClean="0">
              <a:solidFill>
                <a:schemeClr val="tx1"/>
              </a:solidFill>
              <a:latin typeface="標楷體" panose="03000509000000000000" pitchFamily="65" charset="-120"/>
              <a:ea typeface="標楷體" panose="03000509000000000000" pitchFamily="65" charset="-120"/>
            </a:rPr>
            <a:t>/</a:t>
          </a:r>
          <a:r>
            <a:rPr lang="zh-TW" sz="1300" dirty="0" smtClean="0">
              <a:solidFill>
                <a:schemeClr val="tx1"/>
              </a:solidFill>
              <a:latin typeface="標楷體" panose="03000509000000000000" pitchFamily="65" charset="-120"/>
              <a:ea typeface="標楷體" panose="03000509000000000000" pitchFamily="65" charset="-120"/>
            </a:rPr>
            <a:t>第</a:t>
          </a:r>
          <a:r>
            <a:rPr lang="en-US" sz="1300" dirty="0" smtClean="0">
              <a:solidFill>
                <a:schemeClr val="tx1"/>
              </a:solidFill>
              <a:latin typeface="標楷體" panose="03000509000000000000" pitchFamily="65" charset="-120"/>
              <a:ea typeface="標楷體" panose="03000509000000000000" pitchFamily="65" charset="-120"/>
            </a:rPr>
            <a:t>2</a:t>
          </a:r>
          <a:r>
            <a:rPr lang="zh-TW" sz="1300" dirty="0" smtClean="0">
              <a:solidFill>
                <a:schemeClr val="tx1"/>
              </a:solidFill>
              <a:latin typeface="標楷體" panose="03000509000000000000" pitchFamily="65" charset="-120"/>
              <a:ea typeface="標楷體" panose="03000509000000000000" pitchFamily="65" charset="-120"/>
            </a:rPr>
            <a:t>名</a:t>
          </a:r>
          <a:r>
            <a:rPr lang="en-US" sz="1300" dirty="0" smtClean="0">
              <a:solidFill>
                <a:schemeClr val="tx1"/>
              </a:solidFill>
              <a:latin typeface="標楷體" panose="03000509000000000000" pitchFamily="65" charset="-120"/>
              <a:ea typeface="標楷體" panose="03000509000000000000" pitchFamily="65" charset="-120"/>
            </a:rPr>
            <a:t>2.5</a:t>
          </a:r>
          <a:r>
            <a:rPr lang="zh-TW" sz="1300" dirty="0" smtClean="0">
              <a:solidFill>
                <a:schemeClr val="tx1"/>
              </a:solidFill>
              <a:latin typeface="標楷體" panose="03000509000000000000" pitchFamily="65" charset="-120"/>
              <a:ea typeface="標楷體" panose="03000509000000000000" pitchFamily="65" charset="-120"/>
            </a:rPr>
            <a:t>分</a:t>
          </a:r>
          <a:r>
            <a:rPr lang="en-US" sz="1300" dirty="0" smtClean="0">
              <a:solidFill>
                <a:schemeClr val="tx1"/>
              </a:solidFill>
              <a:latin typeface="標楷體" panose="03000509000000000000" pitchFamily="65" charset="-120"/>
              <a:ea typeface="標楷體" panose="03000509000000000000" pitchFamily="65" charset="-120"/>
            </a:rPr>
            <a:t>/</a:t>
          </a:r>
          <a:r>
            <a:rPr lang="zh-TW" sz="1300" dirty="0" smtClean="0">
              <a:solidFill>
                <a:schemeClr val="tx1"/>
              </a:solidFill>
              <a:latin typeface="標楷體" panose="03000509000000000000" pitchFamily="65" charset="-120"/>
              <a:ea typeface="標楷體" panose="03000509000000000000" pitchFamily="65" charset="-120"/>
            </a:rPr>
            <a:t>第</a:t>
          </a:r>
          <a:r>
            <a:rPr lang="en-US" sz="1300" dirty="0" smtClean="0">
              <a:solidFill>
                <a:schemeClr val="tx1"/>
              </a:solidFill>
              <a:latin typeface="標楷體" panose="03000509000000000000" pitchFamily="65" charset="-120"/>
              <a:ea typeface="標楷體" panose="03000509000000000000" pitchFamily="65" charset="-120"/>
            </a:rPr>
            <a:t>3</a:t>
          </a:r>
          <a:r>
            <a:rPr lang="zh-TW" sz="1300" dirty="0" smtClean="0">
              <a:solidFill>
                <a:schemeClr val="tx1"/>
              </a:solidFill>
              <a:latin typeface="標楷體" panose="03000509000000000000" pitchFamily="65" charset="-120"/>
              <a:ea typeface="標楷體" panose="03000509000000000000" pitchFamily="65" charset="-120"/>
            </a:rPr>
            <a:t>名</a:t>
          </a:r>
          <a:r>
            <a:rPr lang="en-US" sz="1300" dirty="0" smtClean="0">
              <a:solidFill>
                <a:schemeClr val="tx1"/>
              </a:solidFill>
              <a:latin typeface="標楷體" panose="03000509000000000000" pitchFamily="65" charset="-120"/>
              <a:ea typeface="標楷體" panose="03000509000000000000" pitchFamily="65" charset="-120"/>
            </a:rPr>
            <a:t>2</a:t>
          </a:r>
          <a:r>
            <a:rPr lang="zh-TW" sz="1300" dirty="0" smtClean="0">
              <a:solidFill>
                <a:schemeClr val="tx1"/>
              </a:solidFill>
              <a:latin typeface="標楷體" panose="03000509000000000000" pitchFamily="65" charset="-120"/>
              <a:ea typeface="標楷體" panose="03000509000000000000" pitchFamily="65" charset="-120"/>
            </a:rPr>
            <a:t>分</a:t>
          </a:r>
          <a:r>
            <a:rPr lang="en-US" sz="1300" dirty="0" smtClean="0">
              <a:solidFill>
                <a:schemeClr val="tx1"/>
              </a:solidFill>
              <a:latin typeface="標楷體" panose="03000509000000000000" pitchFamily="65" charset="-120"/>
              <a:ea typeface="標楷體" panose="03000509000000000000" pitchFamily="65" charset="-120"/>
            </a:rPr>
            <a:t>/</a:t>
          </a:r>
          <a:r>
            <a:rPr lang="zh-TW" sz="1300" dirty="0" smtClean="0">
              <a:solidFill>
                <a:schemeClr val="tx1"/>
              </a:solidFill>
              <a:latin typeface="標楷體" panose="03000509000000000000" pitchFamily="65" charset="-120"/>
              <a:ea typeface="標楷體" panose="03000509000000000000" pitchFamily="65" charset="-120"/>
            </a:rPr>
            <a:t>第</a:t>
          </a:r>
          <a:r>
            <a:rPr lang="en-US" sz="1300" dirty="0" smtClean="0">
              <a:solidFill>
                <a:schemeClr val="tx1"/>
              </a:solidFill>
              <a:latin typeface="標楷體" panose="03000509000000000000" pitchFamily="65" charset="-120"/>
              <a:ea typeface="標楷體" panose="03000509000000000000" pitchFamily="65" charset="-120"/>
            </a:rPr>
            <a:t>4</a:t>
          </a:r>
          <a:r>
            <a:rPr lang="zh-TW" sz="1300" dirty="0" smtClean="0">
              <a:solidFill>
                <a:schemeClr val="tx1"/>
              </a:solidFill>
              <a:latin typeface="標楷體" panose="03000509000000000000" pitchFamily="65" charset="-120"/>
              <a:ea typeface="標楷體" panose="03000509000000000000" pitchFamily="65" charset="-120"/>
            </a:rPr>
            <a:t>名至入選</a:t>
          </a:r>
          <a:r>
            <a:rPr lang="en-US" sz="1300" dirty="0" smtClean="0">
              <a:solidFill>
                <a:schemeClr val="tx1"/>
              </a:solidFill>
              <a:latin typeface="標楷體" panose="03000509000000000000" pitchFamily="65" charset="-120"/>
              <a:ea typeface="標楷體" panose="03000509000000000000" pitchFamily="65" charset="-120"/>
            </a:rPr>
            <a:t>1</a:t>
          </a:r>
          <a:r>
            <a:rPr lang="zh-TW" sz="1300" dirty="0" smtClean="0">
              <a:solidFill>
                <a:schemeClr val="tx1"/>
              </a:solidFill>
              <a:latin typeface="標楷體" panose="03000509000000000000" pitchFamily="65" charset="-120"/>
              <a:ea typeface="標楷體" panose="03000509000000000000" pitchFamily="65" charset="-120"/>
            </a:rPr>
            <a:t>分</a:t>
          </a:r>
        </a:p>
        <a:p>
          <a:pPr algn="l">
            <a:spcAft>
              <a:spcPts val="0"/>
            </a:spcAft>
          </a:pPr>
          <a:r>
            <a:rPr lang="en-US" sz="1300" dirty="0" smtClean="0">
              <a:solidFill>
                <a:schemeClr val="tx1"/>
              </a:solidFill>
              <a:latin typeface="標楷體" panose="03000509000000000000" pitchFamily="65" charset="-120"/>
              <a:ea typeface="標楷體" panose="03000509000000000000" pitchFamily="65" charset="-120"/>
            </a:rPr>
            <a:t>2.</a:t>
          </a:r>
          <a:r>
            <a:rPr lang="zh-TW" sz="1300" dirty="0" smtClean="0">
              <a:solidFill>
                <a:schemeClr val="tx1"/>
              </a:solidFill>
              <a:latin typeface="標楷體" panose="03000509000000000000" pitchFamily="65" charset="-120"/>
              <a:ea typeface="標楷體" panose="03000509000000000000" pitchFamily="65" charset="-120"/>
            </a:rPr>
            <a:t>團體賽：依個人賽積分折半計算</a:t>
          </a:r>
          <a:endParaRPr lang="zh-TW" altLang="en-US" sz="1300" dirty="0"/>
        </a:p>
      </dgm:t>
    </dgm:pt>
    <dgm:pt modelId="{E2123F1C-4152-4554-82CE-53CB9735377E}" type="parTrans" cxnId="{41145098-A035-46DA-B7F9-52C541CFFE1D}">
      <dgm:prSet/>
      <dgm:spPr/>
      <dgm:t>
        <a:bodyPr/>
        <a:lstStyle/>
        <a:p>
          <a:endParaRPr lang="zh-TW" altLang="en-US"/>
        </a:p>
      </dgm:t>
    </dgm:pt>
    <dgm:pt modelId="{EDBAC908-BF14-489E-8A59-6BFA72A88DE4}" type="sibTrans" cxnId="{41145098-A035-46DA-B7F9-52C541CFFE1D}">
      <dgm:prSet/>
      <dgm:spPr/>
      <dgm:t>
        <a:bodyPr/>
        <a:lstStyle/>
        <a:p>
          <a:endParaRPr lang="zh-TW" altLang="en-US"/>
        </a:p>
      </dgm:t>
    </dgm:pt>
    <dgm:pt modelId="{07A6AE00-70D9-4F5D-9CCF-E257079D1871}" type="pres">
      <dgm:prSet presAssocID="{414CDF1E-D842-4873-B48F-94BBCD090E55}" presName="diagram" presStyleCnt="0">
        <dgm:presLayoutVars>
          <dgm:chPref val="1"/>
          <dgm:dir/>
          <dgm:animOne val="branch"/>
          <dgm:animLvl val="lvl"/>
          <dgm:resizeHandles val="exact"/>
        </dgm:presLayoutVars>
      </dgm:prSet>
      <dgm:spPr/>
      <dgm:t>
        <a:bodyPr/>
        <a:lstStyle/>
        <a:p>
          <a:endParaRPr lang="zh-TW" altLang="en-US"/>
        </a:p>
      </dgm:t>
    </dgm:pt>
    <dgm:pt modelId="{244E634B-FE70-438E-8DD7-FEE69722A4AA}" type="pres">
      <dgm:prSet presAssocID="{ED5482BD-0C8D-45C9-8805-163ABB478CAE}" presName="root1" presStyleCnt="0"/>
      <dgm:spPr/>
    </dgm:pt>
    <dgm:pt modelId="{DD2D0A27-6EBD-4B9D-A261-1B02270A788E}" type="pres">
      <dgm:prSet presAssocID="{ED5482BD-0C8D-45C9-8805-163ABB478CAE}" presName="LevelOneTextNode" presStyleLbl="node0" presStyleIdx="0" presStyleCnt="1" custScaleX="154777" custScaleY="1743911" custLinFactNeighborX="-94181" custLinFactNeighborY="-13539">
        <dgm:presLayoutVars>
          <dgm:chPref val="3"/>
        </dgm:presLayoutVars>
      </dgm:prSet>
      <dgm:spPr/>
      <dgm:t>
        <a:bodyPr/>
        <a:lstStyle/>
        <a:p>
          <a:endParaRPr lang="zh-TW" altLang="en-US"/>
        </a:p>
      </dgm:t>
    </dgm:pt>
    <dgm:pt modelId="{656877F6-F6E4-4054-8E81-5283203905A3}" type="pres">
      <dgm:prSet presAssocID="{ED5482BD-0C8D-45C9-8805-163ABB478CAE}" presName="level2hierChild" presStyleCnt="0"/>
      <dgm:spPr/>
    </dgm:pt>
    <dgm:pt modelId="{535CCFD4-ABAF-475D-BF15-582DD566BC7F}" type="pres">
      <dgm:prSet presAssocID="{9B48786D-3CD6-402F-BF71-8DB4E3B83981}" presName="conn2-1" presStyleLbl="parChTrans1D2" presStyleIdx="0" presStyleCnt="4"/>
      <dgm:spPr/>
      <dgm:t>
        <a:bodyPr/>
        <a:lstStyle/>
        <a:p>
          <a:endParaRPr lang="zh-TW" altLang="en-US"/>
        </a:p>
      </dgm:t>
    </dgm:pt>
    <dgm:pt modelId="{40C19A4E-F440-4E3F-97B0-DE0825672317}" type="pres">
      <dgm:prSet presAssocID="{9B48786D-3CD6-402F-BF71-8DB4E3B83981}" presName="connTx" presStyleLbl="parChTrans1D2" presStyleIdx="0" presStyleCnt="4"/>
      <dgm:spPr/>
      <dgm:t>
        <a:bodyPr/>
        <a:lstStyle/>
        <a:p>
          <a:endParaRPr lang="zh-TW" altLang="en-US"/>
        </a:p>
      </dgm:t>
    </dgm:pt>
    <dgm:pt modelId="{1C0CD895-A451-4C46-8C9A-6502823168CF}" type="pres">
      <dgm:prSet presAssocID="{13C28B49-5C11-4AEE-B878-0CE80748277C}" presName="root2" presStyleCnt="0"/>
      <dgm:spPr/>
    </dgm:pt>
    <dgm:pt modelId="{4FE9A63A-A69A-4D99-A03D-56FA51E4B822}" type="pres">
      <dgm:prSet presAssocID="{13C28B49-5C11-4AEE-B878-0CE80748277C}" presName="LevelTwoTextNode" presStyleLbl="node2" presStyleIdx="0" presStyleCnt="4" custScaleX="293034" custScaleY="468437" custLinFactNeighborX="-57396" custLinFactNeighborY="47258">
        <dgm:presLayoutVars>
          <dgm:chPref val="3"/>
        </dgm:presLayoutVars>
      </dgm:prSet>
      <dgm:spPr/>
      <dgm:t>
        <a:bodyPr/>
        <a:lstStyle/>
        <a:p>
          <a:endParaRPr lang="zh-TW" altLang="en-US"/>
        </a:p>
      </dgm:t>
    </dgm:pt>
    <dgm:pt modelId="{72241B41-A5EF-4C5C-B793-D2F01BBA2CF3}" type="pres">
      <dgm:prSet presAssocID="{13C28B49-5C11-4AEE-B878-0CE80748277C}" presName="level3hierChild" presStyleCnt="0"/>
      <dgm:spPr/>
    </dgm:pt>
    <dgm:pt modelId="{19AD1A71-E35C-4717-AA3F-CF759332AF95}" type="pres">
      <dgm:prSet presAssocID="{2DE600A3-8D4C-4AAF-BAA0-8DE3A4D0B444}" presName="conn2-1" presStyleLbl="parChTrans1D3" presStyleIdx="0" presStyleCnt="4"/>
      <dgm:spPr/>
      <dgm:t>
        <a:bodyPr/>
        <a:lstStyle/>
        <a:p>
          <a:endParaRPr lang="zh-TW" altLang="en-US"/>
        </a:p>
      </dgm:t>
    </dgm:pt>
    <dgm:pt modelId="{251AD46D-3907-4EAA-B017-47EE1B185756}" type="pres">
      <dgm:prSet presAssocID="{2DE600A3-8D4C-4AAF-BAA0-8DE3A4D0B444}" presName="connTx" presStyleLbl="parChTrans1D3" presStyleIdx="0" presStyleCnt="4"/>
      <dgm:spPr/>
      <dgm:t>
        <a:bodyPr/>
        <a:lstStyle/>
        <a:p>
          <a:endParaRPr lang="zh-TW" altLang="en-US"/>
        </a:p>
      </dgm:t>
    </dgm:pt>
    <dgm:pt modelId="{61DE1212-3B95-48A5-BF52-12D05D5679CD}" type="pres">
      <dgm:prSet presAssocID="{5C6E617C-B3A1-4ACD-AC65-4FA3CBCDA299}" presName="root2" presStyleCnt="0"/>
      <dgm:spPr/>
    </dgm:pt>
    <dgm:pt modelId="{6712199F-93CB-4A39-99BD-1E87FB8C6058}" type="pres">
      <dgm:prSet presAssocID="{5C6E617C-B3A1-4ACD-AC65-4FA3CBCDA299}" presName="LevelTwoTextNode" presStyleLbl="node3" presStyleIdx="0" presStyleCnt="4" custScaleX="723415" custScaleY="451797" custLinFactNeighborX="-35446" custLinFactNeighborY="-9349">
        <dgm:presLayoutVars>
          <dgm:chPref val="3"/>
        </dgm:presLayoutVars>
      </dgm:prSet>
      <dgm:spPr/>
      <dgm:t>
        <a:bodyPr/>
        <a:lstStyle/>
        <a:p>
          <a:endParaRPr lang="zh-TW" altLang="en-US"/>
        </a:p>
      </dgm:t>
    </dgm:pt>
    <dgm:pt modelId="{9D68F19D-0035-4F7B-A57F-1A57ED91723D}" type="pres">
      <dgm:prSet presAssocID="{5C6E617C-B3A1-4ACD-AC65-4FA3CBCDA299}" presName="level3hierChild" presStyleCnt="0"/>
      <dgm:spPr/>
    </dgm:pt>
    <dgm:pt modelId="{7A207F83-4D80-4A03-95BD-D0E9D5EC9370}" type="pres">
      <dgm:prSet presAssocID="{E0B20009-6D9F-497E-B7C4-F85BA12556F6}" presName="conn2-1" presStyleLbl="parChTrans1D2" presStyleIdx="1" presStyleCnt="4"/>
      <dgm:spPr/>
      <dgm:t>
        <a:bodyPr/>
        <a:lstStyle/>
        <a:p>
          <a:endParaRPr lang="zh-TW" altLang="en-US"/>
        </a:p>
      </dgm:t>
    </dgm:pt>
    <dgm:pt modelId="{17D0D8CA-1F51-4E24-A147-E3E92D16CFE1}" type="pres">
      <dgm:prSet presAssocID="{E0B20009-6D9F-497E-B7C4-F85BA12556F6}" presName="connTx" presStyleLbl="parChTrans1D2" presStyleIdx="1" presStyleCnt="4"/>
      <dgm:spPr/>
      <dgm:t>
        <a:bodyPr/>
        <a:lstStyle/>
        <a:p>
          <a:endParaRPr lang="zh-TW" altLang="en-US"/>
        </a:p>
      </dgm:t>
    </dgm:pt>
    <dgm:pt modelId="{076EDF16-DC59-408C-BBA6-B642A96CDC18}" type="pres">
      <dgm:prSet presAssocID="{F4881F71-7B23-40FF-88E6-F84C7295E548}" presName="root2" presStyleCnt="0"/>
      <dgm:spPr/>
    </dgm:pt>
    <dgm:pt modelId="{7A2BB7BA-8146-47FF-A079-AF9813C4CD2E}" type="pres">
      <dgm:prSet presAssocID="{F4881F71-7B23-40FF-88E6-F84C7295E548}" presName="LevelTwoTextNode" presStyleLbl="node2" presStyleIdx="1" presStyleCnt="4" custScaleX="298660" custScaleY="425627" custLinFactY="-1059" custLinFactNeighborX="-57396" custLinFactNeighborY="-100000">
        <dgm:presLayoutVars>
          <dgm:chPref val="3"/>
        </dgm:presLayoutVars>
      </dgm:prSet>
      <dgm:spPr/>
      <dgm:t>
        <a:bodyPr/>
        <a:lstStyle/>
        <a:p>
          <a:endParaRPr lang="zh-TW" altLang="en-US"/>
        </a:p>
      </dgm:t>
    </dgm:pt>
    <dgm:pt modelId="{BE1A2426-60DF-4DF0-8F94-C0F81AEACE23}" type="pres">
      <dgm:prSet presAssocID="{F4881F71-7B23-40FF-88E6-F84C7295E548}" presName="level3hierChild" presStyleCnt="0"/>
      <dgm:spPr/>
    </dgm:pt>
    <dgm:pt modelId="{70F040C9-D5FF-4BCF-A627-3F8777C02EAC}" type="pres">
      <dgm:prSet presAssocID="{E8211DF1-2815-42DD-B3ED-FF843C947B88}" presName="conn2-1" presStyleLbl="parChTrans1D3" presStyleIdx="1" presStyleCnt="4"/>
      <dgm:spPr/>
      <dgm:t>
        <a:bodyPr/>
        <a:lstStyle/>
        <a:p>
          <a:endParaRPr lang="zh-TW" altLang="en-US"/>
        </a:p>
      </dgm:t>
    </dgm:pt>
    <dgm:pt modelId="{1D76D4FC-A109-43D2-B29A-8659ACC8610F}" type="pres">
      <dgm:prSet presAssocID="{E8211DF1-2815-42DD-B3ED-FF843C947B88}" presName="connTx" presStyleLbl="parChTrans1D3" presStyleIdx="1" presStyleCnt="4"/>
      <dgm:spPr/>
      <dgm:t>
        <a:bodyPr/>
        <a:lstStyle/>
        <a:p>
          <a:endParaRPr lang="zh-TW" altLang="en-US"/>
        </a:p>
      </dgm:t>
    </dgm:pt>
    <dgm:pt modelId="{758B031D-84B8-4A5D-B368-02E1B6FEEB70}" type="pres">
      <dgm:prSet presAssocID="{C131961E-79E3-4B75-83F8-5F89CE6B2C0D}" presName="root2" presStyleCnt="0"/>
      <dgm:spPr/>
    </dgm:pt>
    <dgm:pt modelId="{F1D90731-94ED-422B-AD08-6504ECDE3B85}" type="pres">
      <dgm:prSet presAssocID="{C131961E-79E3-4B75-83F8-5F89CE6B2C0D}" presName="LevelTwoTextNode" presStyleLbl="node3" presStyleIdx="1" presStyleCnt="4" custFlipHor="1" custScaleX="522412" custScaleY="310760" custLinFactY="-85599" custLinFactNeighborX="-33255" custLinFactNeighborY="-100000">
        <dgm:presLayoutVars>
          <dgm:chPref val="3"/>
        </dgm:presLayoutVars>
      </dgm:prSet>
      <dgm:spPr/>
      <dgm:t>
        <a:bodyPr/>
        <a:lstStyle/>
        <a:p>
          <a:endParaRPr lang="zh-TW" altLang="en-US"/>
        </a:p>
      </dgm:t>
    </dgm:pt>
    <dgm:pt modelId="{B639822C-4391-4F50-B444-D0959B2315E8}" type="pres">
      <dgm:prSet presAssocID="{C131961E-79E3-4B75-83F8-5F89CE6B2C0D}" presName="level3hierChild" presStyleCnt="0"/>
      <dgm:spPr/>
    </dgm:pt>
    <dgm:pt modelId="{874A8578-0418-437C-9D5D-46E6A519DFE4}" type="pres">
      <dgm:prSet presAssocID="{B1DE9F3A-221B-4AEB-A7AD-653ED6E30316}" presName="conn2-1" presStyleLbl="parChTrans1D4" presStyleIdx="0" presStyleCnt="3"/>
      <dgm:spPr/>
      <dgm:t>
        <a:bodyPr/>
        <a:lstStyle/>
        <a:p>
          <a:endParaRPr lang="zh-TW" altLang="en-US"/>
        </a:p>
      </dgm:t>
    </dgm:pt>
    <dgm:pt modelId="{90EFDFDC-3B89-4CED-A294-2A3B11A550CF}" type="pres">
      <dgm:prSet presAssocID="{B1DE9F3A-221B-4AEB-A7AD-653ED6E30316}" presName="connTx" presStyleLbl="parChTrans1D4" presStyleIdx="0" presStyleCnt="3"/>
      <dgm:spPr/>
      <dgm:t>
        <a:bodyPr/>
        <a:lstStyle/>
        <a:p>
          <a:endParaRPr lang="zh-TW" altLang="en-US"/>
        </a:p>
      </dgm:t>
    </dgm:pt>
    <dgm:pt modelId="{100B41EC-9C0B-4B0E-9401-982C4F123022}" type="pres">
      <dgm:prSet presAssocID="{635097F9-0383-4DDA-A597-3987BA3E8B6F}" presName="root2" presStyleCnt="0"/>
      <dgm:spPr/>
    </dgm:pt>
    <dgm:pt modelId="{00464AFA-9A85-4562-BDED-E5959C0EC665}" type="pres">
      <dgm:prSet presAssocID="{635097F9-0383-4DDA-A597-3987BA3E8B6F}" presName="LevelTwoTextNode" presStyleLbl="node4" presStyleIdx="0" presStyleCnt="3" custScaleX="332493" custScaleY="296140" custLinFactNeighborX="78563" custLinFactNeighborY="-1537">
        <dgm:presLayoutVars>
          <dgm:chPref val="3"/>
        </dgm:presLayoutVars>
      </dgm:prSet>
      <dgm:spPr/>
      <dgm:t>
        <a:bodyPr/>
        <a:lstStyle/>
        <a:p>
          <a:endParaRPr lang="zh-TW" altLang="en-US"/>
        </a:p>
      </dgm:t>
    </dgm:pt>
    <dgm:pt modelId="{4398993D-006A-4274-91B6-8DF99A3DB197}" type="pres">
      <dgm:prSet presAssocID="{635097F9-0383-4DDA-A597-3987BA3E8B6F}" presName="level3hierChild" presStyleCnt="0"/>
      <dgm:spPr/>
    </dgm:pt>
    <dgm:pt modelId="{6574A750-8B39-48ED-B22B-4307AFF8EC27}" type="pres">
      <dgm:prSet presAssocID="{DDEF04BA-FF06-4B5A-98D5-58E37479BA73}" presName="conn2-1" presStyleLbl="parChTrans1D4" presStyleIdx="1" presStyleCnt="3"/>
      <dgm:spPr/>
      <dgm:t>
        <a:bodyPr/>
        <a:lstStyle/>
        <a:p>
          <a:endParaRPr lang="zh-TW" altLang="en-US"/>
        </a:p>
      </dgm:t>
    </dgm:pt>
    <dgm:pt modelId="{4A4281AB-11A2-41E2-87B1-32D0BB8FFCEE}" type="pres">
      <dgm:prSet presAssocID="{DDEF04BA-FF06-4B5A-98D5-58E37479BA73}" presName="connTx" presStyleLbl="parChTrans1D4" presStyleIdx="1" presStyleCnt="3"/>
      <dgm:spPr/>
      <dgm:t>
        <a:bodyPr/>
        <a:lstStyle/>
        <a:p>
          <a:endParaRPr lang="zh-TW" altLang="en-US"/>
        </a:p>
      </dgm:t>
    </dgm:pt>
    <dgm:pt modelId="{75781CC3-596F-4EDC-ABE2-852E03344FF3}" type="pres">
      <dgm:prSet presAssocID="{818339D5-78AA-4B78-B618-13496B9372C9}" presName="root2" presStyleCnt="0"/>
      <dgm:spPr/>
    </dgm:pt>
    <dgm:pt modelId="{27ABA616-EB8F-401E-9A10-8FB6A4F3ACD9}" type="pres">
      <dgm:prSet presAssocID="{818339D5-78AA-4B78-B618-13496B9372C9}" presName="LevelTwoTextNode" presStyleLbl="node4" presStyleIdx="1" presStyleCnt="3" custScaleX="331623" custScaleY="262802" custLinFactNeighborX="76853" custLinFactNeighborY="42012">
        <dgm:presLayoutVars>
          <dgm:chPref val="3"/>
        </dgm:presLayoutVars>
      </dgm:prSet>
      <dgm:spPr/>
      <dgm:t>
        <a:bodyPr/>
        <a:lstStyle/>
        <a:p>
          <a:endParaRPr lang="zh-TW" altLang="en-US"/>
        </a:p>
      </dgm:t>
    </dgm:pt>
    <dgm:pt modelId="{2A28D150-AC21-45DF-991E-039157F41A32}" type="pres">
      <dgm:prSet presAssocID="{818339D5-78AA-4B78-B618-13496B9372C9}" presName="level3hierChild" presStyleCnt="0"/>
      <dgm:spPr/>
    </dgm:pt>
    <dgm:pt modelId="{CD62F002-70EB-4E2C-BCA6-30FD704BCDEB}" type="pres">
      <dgm:prSet presAssocID="{9C3CE413-6A0D-47FA-8B6E-A5A7D122E207}" presName="conn2-1" presStyleLbl="parChTrans1D4" presStyleIdx="2" presStyleCnt="3"/>
      <dgm:spPr/>
      <dgm:t>
        <a:bodyPr/>
        <a:lstStyle/>
        <a:p>
          <a:endParaRPr lang="zh-TW" altLang="en-US"/>
        </a:p>
      </dgm:t>
    </dgm:pt>
    <dgm:pt modelId="{143043B2-E665-4671-BA99-ADE99AF83FCC}" type="pres">
      <dgm:prSet presAssocID="{9C3CE413-6A0D-47FA-8B6E-A5A7D122E207}" presName="connTx" presStyleLbl="parChTrans1D4" presStyleIdx="2" presStyleCnt="3"/>
      <dgm:spPr/>
      <dgm:t>
        <a:bodyPr/>
        <a:lstStyle/>
        <a:p>
          <a:endParaRPr lang="zh-TW" altLang="en-US"/>
        </a:p>
      </dgm:t>
    </dgm:pt>
    <dgm:pt modelId="{7F92134F-7147-4E68-90AA-5BA2559477C0}" type="pres">
      <dgm:prSet presAssocID="{73748330-65C9-4096-B75A-B8A2C88B7366}" presName="root2" presStyleCnt="0"/>
      <dgm:spPr/>
    </dgm:pt>
    <dgm:pt modelId="{548FDB83-986E-498C-BADA-5F55CCE5A3A6}" type="pres">
      <dgm:prSet presAssocID="{73748330-65C9-4096-B75A-B8A2C88B7366}" presName="LevelTwoTextNode" presStyleLbl="node4" presStyleIdx="2" presStyleCnt="3" custScaleX="329117" custScaleY="343525" custLinFactNeighborX="78389" custLinFactNeighborY="93211">
        <dgm:presLayoutVars>
          <dgm:chPref val="3"/>
        </dgm:presLayoutVars>
      </dgm:prSet>
      <dgm:spPr/>
      <dgm:t>
        <a:bodyPr/>
        <a:lstStyle/>
        <a:p>
          <a:endParaRPr lang="zh-TW" altLang="en-US"/>
        </a:p>
      </dgm:t>
    </dgm:pt>
    <dgm:pt modelId="{8463AD98-2FD4-4C56-87BF-384AF0DD9EED}" type="pres">
      <dgm:prSet presAssocID="{73748330-65C9-4096-B75A-B8A2C88B7366}" presName="level3hierChild" presStyleCnt="0"/>
      <dgm:spPr/>
    </dgm:pt>
    <dgm:pt modelId="{A76D09F2-F4B1-4A56-9137-C81AFAB8CCAE}" type="pres">
      <dgm:prSet presAssocID="{9B175B49-6B4D-49BE-8F3E-D3D43A67B75E}" presName="conn2-1" presStyleLbl="parChTrans1D2" presStyleIdx="2" presStyleCnt="4"/>
      <dgm:spPr/>
      <dgm:t>
        <a:bodyPr/>
        <a:lstStyle/>
        <a:p>
          <a:endParaRPr lang="zh-TW" altLang="en-US"/>
        </a:p>
      </dgm:t>
    </dgm:pt>
    <dgm:pt modelId="{8092CF44-9459-4D71-8D22-09F8C15F86E1}" type="pres">
      <dgm:prSet presAssocID="{9B175B49-6B4D-49BE-8F3E-D3D43A67B75E}" presName="connTx" presStyleLbl="parChTrans1D2" presStyleIdx="2" presStyleCnt="4"/>
      <dgm:spPr/>
      <dgm:t>
        <a:bodyPr/>
        <a:lstStyle/>
        <a:p>
          <a:endParaRPr lang="zh-TW" altLang="en-US"/>
        </a:p>
      </dgm:t>
    </dgm:pt>
    <dgm:pt modelId="{20449364-B386-4FB3-9939-CBF524FCB1DE}" type="pres">
      <dgm:prSet presAssocID="{631C77FA-05C7-4E2B-B548-7BD634211F1C}" presName="root2" presStyleCnt="0"/>
      <dgm:spPr/>
    </dgm:pt>
    <dgm:pt modelId="{EECA4808-7EB4-4CB2-BD1D-8206E055BC37}" type="pres">
      <dgm:prSet presAssocID="{631C77FA-05C7-4E2B-B548-7BD634211F1C}" presName="LevelTwoTextNode" presStyleLbl="node2" presStyleIdx="2" presStyleCnt="4" custScaleX="295150" custScaleY="408106" custLinFactNeighborX="-51859" custLinFactNeighborY="-32753">
        <dgm:presLayoutVars>
          <dgm:chPref val="3"/>
        </dgm:presLayoutVars>
      </dgm:prSet>
      <dgm:spPr/>
      <dgm:t>
        <a:bodyPr/>
        <a:lstStyle/>
        <a:p>
          <a:endParaRPr lang="zh-TW" altLang="en-US"/>
        </a:p>
      </dgm:t>
    </dgm:pt>
    <dgm:pt modelId="{E29A5236-DEB5-41F9-8996-6BDC5C6905C9}" type="pres">
      <dgm:prSet presAssocID="{631C77FA-05C7-4E2B-B548-7BD634211F1C}" presName="level3hierChild" presStyleCnt="0"/>
      <dgm:spPr/>
    </dgm:pt>
    <dgm:pt modelId="{E686B4F0-C5FD-4091-A24F-37104FFB7801}" type="pres">
      <dgm:prSet presAssocID="{E2123F1C-4152-4554-82CE-53CB9735377E}" presName="conn2-1" presStyleLbl="parChTrans1D3" presStyleIdx="2" presStyleCnt="4"/>
      <dgm:spPr/>
      <dgm:t>
        <a:bodyPr/>
        <a:lstStyle/>
        <a:p>
          <a:endParaRPr lang="zh-TW" altLang="en-US"/>
        </a:p>
      </dgm:t>
    </dgm:pt>
    <dgm:pt modelId="{16339394-5818-47BF-8DFE-F487485652F5}" type="pres">
      <dgm:prSet presAssocID="{E2123F1C-4152-4554-82CE-53CB9735377E}" presName="connTx" presStyleLbl="parChTrans1D3" presStyleIdx="2" presStyleCnt="4"/>
      <dgm:spPr/>
      <dgm:t>
        <a:bodyPr/>
        <a:lstStyle/>
        <a:p>
          <a:endParaRPr lang="zh-TW" altLang="en-US"/>
        </a:p>
      </dgm:t>
    </dgm:pt>
    <dgm:pt modelId="{E65AA7B3-836B-427C-B1C4-962D49ECDD82}" type="pres">
      <dgm:prSet presAssocID="{3311E27F-85F7-46C8-91A8-5F66CA7713BD}" presName="root2" presStyleCnt="0"/>
      <dgm:spPr/>
    </dgm:pt>
    <dgm:pt modelId="{5674F008-1FF5-4E3B-8918-54934D4D337D}" type="pres">
      <dgm:prSet presAssocID="{3311E27F-85F7-46C8-91A8-5F66CA7713BD}" presName="LevelTwoTextNode" presStyleLbl="node3" presStyleIdx="2" presStyleCnt="4" custScaleX="494938" custScaleY="604924" custLinFactNeighborX="-25392" custLinFactNeighborY="-71168">
        <dgm:presLayoutVars>
          <dgm:chPref val="3"/>
        </dgm:presLayoutVars>
      </dgm:prSet>
      <dgm:spPr/>
      <dgm:t>
        <a:bodyPr/>
        <a:lstStyle/>
        <a:p>
          <a:endParaRPr lang="zh-TW" altLang="en-US"/>
        </a:p>
      </dgm:t>
    </dgm:pt>
    <dgm:pt modelId="{5BE57260-2C00-4507-8310-9B9DC61DE324}" type="pres">
      <dgm:prSet presAssocID="{3311E27F-85F7-46C8-91A8-5F66CA7713BD}" presName="level3hierChild" presStyleCnt="0"/>
      <dgm:spPr/>
    </dgm:pt>
    <dgm:pt modelId="{A8F158B9-BD4E-46DE-B257-963EECB37C00}" type="pres">
      <dgm:prSet presAssocID="{57CBC4EC-D147-4136-B218-74089052825D}" presName="conn2-1" presStyleLbl="parChTrans1D2" presStyleIdx="3" presStyleCnt="4"/>
      <dgm:spPr/>
      <dgm:t>
        <a:bodyPr/>
        <a:lstStyle/>
        <a:p>
          <a:endParaRPr lang="zh-TW" altLang="en-US"/>
        </a:p>
      </dgm:t>
    </dgm:pt>
    <dgm:pt modelId="{224DC45A-B593-4366-933F-590C02023C33}" type="pres">
      <dgm:prSet presAssocID="{57CBC4EC-D147-4136-B218-74089052825D}" presName="connTx" presStyleLbl="parChTrans1D2" presStyleIdx="3" presStyleCnt="4"/>
      <dgm:spPr/>
      <dgm:t>
        <a:bodyPr/>
        <a:lstStyle/>
        <a:p>
          <a:endParaRPr lang="zh-TW" altLang="en-US"/>
        </a:p>
      </dgm:t>
    </dgm:pt>
    <dgm:pt modelId="{1207F9D8-6693-4054-B9CB-E581E662A954}" type="pres">
      <dgm:prSet presAssocID="{5EF2804E-2300-485D-9B52-77FD6500661B}" presName="root2" presStyleCnt="0"/>
      <dgm:spPr/>
    </dgm:pt>
    <dgm:pt modelId="{528E1127-330B-4F04-891A-C8F764FED3E1}" type="pres">
      <dgm:prSet presAssocID="{5EF2804E-2300-485D-9B52-77FD6500661B}" presName="LevelTwoTextNode" presStyleLbl="node2" presStyleIdx="3" presStyleCnt="4" custScaleX="303670" custScaleY="428718" custLinFactNeighborX="-51967" custLinFactNeighborY="-13417">
        <dgm:presLayoutVars>
          <dgm:chPref val="3"/>
        </dgm:presLayoutVars>
      </dgm:prSet>
      <dgm:spPr/>
      <dgm:t>
        <a:bodyPr/>
        <a:lstStyle/>
        <a:p>
          <a:endParaRPr lang="zh-TW" altLang="en-US"/>
        </a:p>
      </dgm:t>
    </dgm:pt>
    <dgm:pt modelId="{CD799995-EB81-4E35-AB6C-1910FE754470}" type="pres">
      <dgm:prSet presAssocID="{5EF2804E-2300-485D-9B52-77FD6500661B}" presName="level3hierChild" presStyleCnt="0"/>
      <dgm:spPr/>
    </dgm:pt>
    <dgm:pt modelId="{1B719688-123E-48DE-B77F-8033BF74E259}" type="pres">
      <dgm:prSet presAssocID="{03C69548-6E9A-42BD-8643-7F5AAFAA1701}" presName="conn2-1" presStyleLbl="parChTrans1D3" presStyleIdx="3" presStyleCnt="4"/>
      <dgm:spPr/>
      <dgm:t>
        <a:bodyPr/>
        <a:lstStyle/>
        <a:p>
          <a:endParaRPr lang="zh-TW" altLang="en-US"/>
        </a:p>
      </dgm:t>
    </dgm:pt>
    <dgm:pt modelId="{C3E679EE-00F2-46D1-821A-3D030181C47F}" type="pres">
      <dgm:prSet presAssocID="{03C69548-6E9A-42BD-8643-7F5AAFAA1701}" presName="connTx" presStyleLbl="parChTrans1D3" presStyleIdx="3" presStyleCnt="4"/>
      <dgm:spPr/>
      <dgm:t>
        <a:bodyPr/>
        <a:lstStyle/>
        <a:p>
          <a:endParaRPr lang="zh-TW" altLang="en-US"/>
        </a:p>
      </dgm:t>
    </dgm:pt>
    <dgm:pt modelId="{22C9E46D-5FD8-41CD-A707-B4594CD7CD6C}" type="pres">
      <dgm:prSet presAssocID="{849FAB9A-94ED-4458-8090-A758DB939C69}" presName="root2" presStyleCnt="0"/>
      <dgm:spPr/>
    </dgm:pt>
    <dgm:pt modelId="{5625ECFB-6E74-4254-9DFA-2E8D40617641}" type="pres">
      <dgm:prSet presAssocID="{849FAB9A-94ED-4458-8090-A758DB939C69}" presName="LevelTwoTextNode" presStyleLbl="node3" presStyleIdx="3" presStyleCnt="4" custScaleX="534440" custScaleY="379997" custLinFactNeighborX="-35176" custLinFactNeighborY="4427">
        <dgm:presLayoutVars>
          <dgm:chPref val="3"/>
        </dgm:presLayoutVars>
      </dgm:prSet>
      <dgm:spPr/>
      <dgm:t>
        <a:bodyPr/>
        <a:lstStyle/>
        <a:p>
          <a:endParaRPr lang="zh-TW" altLang="en-US"/>
        </a:p>
      </dgm:t>
    </dgm:pt>
    <dgm:pt modelId="{F291CF88-ED4E-4AA7-9638-B86048EBC5E9}" type="pres">
      <dgm:prSet presAssocID="{849FAB9A-94ED-4458-8090-A758DB939C69}" presName="level3hierChild" presStyleCnt="0"/>
      <dgm:spPr/>
    </dgm:pt>
  </dgm:ptLst>
  <dgm:cxnLst>
    <dgm:cxn modelId="{B021A328-4BE6-4260-BC83-D3BAB846330F}" type="presOf" srcId="{DDEF04BA-FF06-4B5A-98D5-58E37479BA73}" destId="{4A4281AB-11A2-41E2-87B1-32D0BB8FFCEE}" srcOrd="1" destOrd="0" presId="urn:microsoft.com/office/officeart/2005/8/layout/hierarchy2"/>
    <dgm:cxn modelId="{8E68529A-DE5A-4718-A08A-0A3C00E6D0DC}" type="presOf" srcId="{ED5482BD-0C8D-45C9-8805-163ABB478CAE}" destId="{DD2D0A27-6EBD-4B9D-A261-1B02270A788E}" srcOrd="0" destOrd="0" presId="urn:microsoft.com/office/officeart/2005/8/layout/hierarchy2"/>
    <dgm:cxn modelId="{E5E0B484-6BAF-44E3-A12D-949192A2B986}" type="presOf" srcId="{E8211DF1-2815-42DD-B3ED-FF843C947B88}" destId="{1D76D4FC-A109-43D2-B29A-8659ACC8610F}" srcOrd="1" destOrd="0" presId="urn:microsoft.com/office/officeart/2005/8/layout/hierarchy2"/>
    <dgm:cxn modelId="{A3319670-98FA-4B05-9B79-EE704F61FAD6}" srcId="{13C28B49-5C11-4AEE-B878-0CE80748277C}" destId="{5C6E617C-B3A1-4ACD-AC65-4FA3CBCDA299}" srcOrd="0" destOrd="0" parTransId="{2DE600A3-8D4C-4AAF-BAA0-8DE3A4D0B444}" sibTransId="{F190D3EC-1DB6-41FC-9212-08AB5E4311DC}"/>
    <dgm:cxn modelId="{FF5CC955-5C9F-4597-8114-F27800156A3D}" type="presOf" srcId="{C131961E-79E3-4B75-83F8-5F89CE6B2C0D}" destId="{F1D90731-94ED-422B-AD08-6504ECDE3B85}" srcOrd="0" destOrd="0" presId="urn:microsoft.com/office/officeart/2005/8/layout/hierarchy2"/>
    <dgm:cxn modelId="{4480F96D-8FA1-465B-A972-9807424AF110}" type="presOf" srcId="{414CDF1E-D842-4873-B48F-94BBCD090E55}" destId="{07A6AE00-70D9-4F5D-9CCF-E257079D1871}" srcOrd="0" destOrd="0" presId="urn:microsoft.com/office/officeart/2005/8/layout/hierarchy2"/>
    <dgm:cxn modelId="{07B88C3E-AE2E-4AFD-B282-BF90E7486494}" type="presOf" srcId="{9B175B49-6B4D-49BE-8F3E-D3D43A67B75E}" destId="{8092CF44-9459-4D71-8D22-09F8C15F86E1}" srcOrd="1" destOrd="0" presId="urn:microsoft.com/office/officeart/2005/8/layout/hierarchy2"/>
    <dgm:cxn modelId="{DF33750A-2C3F-4FC4-92CA-6983D011E52E}" srcId="{ED5482BD-0C8D-45C9-8805-163ABB478CAE}" destId="{5EF2804E-2300-485D-9B52-77FD6500661B}" srcOrd="3" destOrd="0" parTransId="{57CBC4EC-D147-4136-B218-74089052825D}" sibTransId="{7CAE3513-B480-4C01-8648-2B79845617DD}"/>
    <dgm:cxn modelId="{402FE7FE-3667-4F20-81F0-4433FC39E382}" type="presOf" srcId="{57CBC4EC-D147-4136-B218-74089052825D}" destId="{A8F158B9-BD4E-46DE-B257-963EECB37C00}" srcOrd="0" destOrd="0" presId="urn:microsoft.com/office/officeart/2005/8/layout/hierarchy2"/>
    <dgm:cxn modelId="{F93BB1B5-AA9A-4160-8CF1-BB84BF8BA281}" srcId="{C131961E-79E3-4B75-83F8-5F89CE6B2C0D}" destId="{73748330-65C9-4096-B75A-B8A2C88B7366}" srcOrd="2" destOrd="0" parTransId="{9C3CE413-6A0D-47FA-8B6E-A5A7D122E207}" sibTransId="{C499060F-B194-4321-A141-E140784AD586}"/>
    <dgm:cxn modelId="{E289A4C5-274D-4AB3-BD81-0AADDBEAFACE}" type="presOf" srcId="{849FAB9A-94ED-4458-8090-A758DB939C69}" destId="{5625ECFB-6E74-4254-9DFA-2E8D40617641}" srcOrd="0" destOrd="0" presId="urn:microsoft.com/office/officeart/2005/8/layout/hierarchy2"/>
    <dgm:cxn modelId="{5456AA7D-1F56-4E9C-8126-98529C68F37F}" type="presOf" srcId="{5EF2804E-2300-485D-9B52-77FD6500661B}" destId="{528E1127-330B-4F04-891A-C8F764FED3E1}" srcOrd="0" destOrd="0" presId="urn:microsoft.com/office/officeart/2005/8/layout/hierarchy2"/>
    <dgm:cxn modelId="{D1B14F2F-39A6-49A1-BE55-B5E60BF2A0E9}" type="presOf" srcId="{E0B20009-6D9F-497E-B7C4-F85BA12556F6}" destId="{17D0D8CA-1F51-4E24-A147-E3E92D16CFE1}" srcOrd="1" destOrd="0" presId="urn:microsoft.com/office/officeart/2005/8/layout/hierarchy2"/>
    <dgm:cxn modelId="{C5658460-D8D9-431A-9EB5-3898BF600FD4}" type="presOf" srcId="{631C77FA-05C7-4E2B-B548-7BD634211F1C}" destId="{EECA4808-7EB4-4CB2-BD1D-8206E055BC37}" srcOrd="0" destOrd="0" presId="urn:microsoft.com/office/officeart/2005/8/layout/hierarchy2"/>
    <dgm:cxn modelId="{DCA16DBB-DE1D-4455-A963-C91154BEED1B}" type="presOf" srcId="{B1DE9F3A-221B-4AEB-A7AD-653ED6E30316}" destId="{874A8578-0418-437C-9D5D-46E6A519DFE4}" srcOrd="0" destOrd="0" presId="urn:microsoft.com/office/officeart/2005/8/layout/hierarchy2"/>
    <dgm:cxn modelId="{25E3C005-4299-4C29-ADE8-805436F1540D}" srcId="{ED5482BD-0C8D-45C9-8805-163ABB478CAE}" destId="{13C28B49-5C11-4AEE-B878-0CE80748277C}" srcOrd="0" destOrd="0" parTransId="{9B48786D-3CD6-402F-BF71-8DB4E3B83981}" sibTransId="{BC47AE01-EDA9-4778-8E8A-BEFCE1B212CD}"/>
    <dgm:cxn modelId="{05789295-1A00-4E78-9F8E-5752F5446CAF}" type="presOf" srcId="{73748330-65C9-4096-B75A-B8A2C88B7366}" destId="{548FDB83-986E-498C-BADA-5F55CCE5A3A6}" srcOrd="0" destOrd="0" presId="urn:microsoft.com/office/officeart/2005/8/layout/hierarchy2"/>
    <dgm:cxn modelId="{0189CB8D-6187-4E3E-B71E-C576F69C9196}" srcId="{414CDF1E-D842-4873-B48F-94BBCD090E55}" destId="{ED5482BD-0C8D-45C9-8805-163ABB478CAE}" srcOrd="0" destOrd="0" parTransId="{88C3AFE1-F737-4263-B899-F656C3E334D3}" sibTransId="{E541D264-039F-4C80-AEA8-9D6ABD9FFFC8}"/>
    <dgm:cxn modelId="{56EA2F71-D337-427B-8775-C1EBAA92425C}" type="presOf" srcId="{F4881F71-7B23-40FF-88E6-F84C7295E548}" destId="{7A2BB7BA-8146-47FF-A079-AF9813C4CD2E}" srcOrd="0" destOrd="0" presId="urn:microsoft.com/office/officeart/2005/8/layout/hierarchy2"/>
    <dgm:cxn modelId="{0C57E7FD-0846-46E5-90FD-A50F1F2DBD40}" type="presOf" srcId="{57CBC4EC-D147-4136-B218-74089052825D}" destId="{224DC45A-B593-4366-933F-590C02023C33}" srcOrd="1" destOrd="0" presId="urn:microsoft.com/office/officeart/2005/8/layout/hierarchy2"/>
    <dgm:cxn modelId="{5802FE98-6AD4-4D97-B8C9-C3825EDD8673}" type="presOf" srcId="{2DE600A3-8D4C-4AAF-BAA0-8DE3A4D0B444}" destId="{19AD1A71-E35C-4717-AA3F-CF759332AF95}" srcOrd="0" destOrd="0" presId="urn:microsoft.com/office/officeart/2005/8/layout/hierarchy2"/>
    <dgm:cxn modelId="{E103D356-DD2D-4678-BF8E-BECED096DEAE}" type="presOf" srcId="{9B48786D-3CD6-402F-BF71-8DB4E3B83981}" destId="{40C19A4E-F440-4E3F-97B0-DE0825672317}" srcOrd="1" destOrd="0" presId="urn:microsoft.com/office/officeart/2005/8/layout/hierarchy2"/>
    <dgm:cxn modelId="{6A243729-1711-4460-9ECD-4D009202D7F0}" type="presOf" srcId="{9B175B49-6B4D-49BE-8F3E-D3D43A67B75E}" destId="{A76D09F2-F4B1-4A56-9137-C81AFAB8CCAE}" srcOrd="0" destOrd="0" presId="urn:microsoft.com/office/officeart/2005/8/layout/hierarchy2"/>
    <dgm:cxn modelId="{8E457E5D-30ED-4539-961C-CEB041233400}" srcId="{C131961E-79E3-4B75-83F8-5F89CE6B2C0D}" destId="{818339D5-78AA-4B78-B618-13496B9372C9}" srcOrd="1" destOrd="0" parTransId="{DDEF04BA-FF06-4B5A-98D5-58E37479BA73}" sibTransId="{5C5562D6-D6D9-4836-8201-E5997D20FB43}"/>
    <dgm:cxn modelId="{B81067EB-95FD-4D5E-8E84-48287ADD9078}" type="presOf" srcId="{03C69548-6E9A-42BD-8643-7F5AAFAA1701}" destId="{1B719688-123E-48DE-B77F-8033BF74E259}" srcOrd="0" destOrd="0" presId="urn:microsoft.com/office/officeart/2005/8/layout/hierarchy2"/>
    <dgm:cxn modelId="{DFBE6C0F-8548-4C8C-9D4C-62787CF0053C}" type="presOf" srcId="{818339D5-78AA-4B78-B618-13496B9372C9}" destId="{27ABA616-EB8F-401E-9A10-8FB6A4F3ACD9}" srcOrd="0" destOrd="0" presId="urn:microsoft.com/office/officeart/2005/8/layout/hierarchy2"/>
    <dgm:cxn modelId="{28F821B4-0AE6-4D1F-A59D-1991FDF15CB2}" srcId="{C131961E-79E3-4B75-83F8-5F89CE6B2C0D}" destId="{635097F9-0383-4DDA-A597-3987BA3E8B6F}" srcOrd="0" destOrd="0" parTransId="{B1DE9F3A-221B-4AEB-A7AD-653ED6E30316}" sibTransId="{1BFFE4D3-6EAA-4394-8C4C-8C8AC43A42AB}"/>
    <dgm:cxn modelId="{2D5BA095-9B55-4B60-A81B-1AB895E30CB2}" type="presOf" srcId="{E8211DF1-2815-42DD-B3ED-FF843C947B88}" destId="{70F040C9-D5FF-4BCF-A627-3F8777C02EAC}" srcOrd="0" destOrd="0" presId="urn:microsoft.com/office/officeart/2005/8/layout/hierarchy2"/>
    <dgm:cxn modelId="{B52523A7-5A8C-4F50-A4D9-394C58EE2E01}" type="presOf" srcId="{E2123F1C-4152-4554-82CE-53CB9735377E}" destId="{E686B4F0-C5FD-4091-A24F-37104FFB7801}" srcOrd="0" destOrd="0" presId="urn:microsoft.com/office/officeart/2005/8/layout/hierarchy2"/>
    <dgm:cxn modelId="{570C847E-9B74-4558-9282-CA654B73C161}" type="presOf" srcId="{9B48786D-3CD6-402F-BF71-8DB4E3B83981}" destId="{535CCFD4-ABAF-475D-BF15-582DD566BC7F}" srcOrd="0" destOrd="0" presId="urn:microsoft.com/office/officeart/2005/8/layout/hierarchy2"/>
    <dgm:cxn modelId="{D4C7BFA0-C39E-4789-AF7B-403B342ADCB0}" srcId="{5EF2804E-2300-485D-9B52-77FD6500661B}" destId="{849FAB9A-94ED-4458-8090-A758DB939C69}" srcOrd="0" destOrd="0" parTransId="{03C69548-6E9A-42BD-8643-7F5AAFAA1701}" sibTransId="{43863D4B-7B62-4BC8-9A2D-82D0C588C075}"/>
    <dgm:cxn modelId="{C36F8CF4-5836-4071-8ECC-B876DF04F97A}" type="presOf" srcId="{9C3CE413-6A0D-47FA-8B6E-A5A7D122E207}" destId="{CD62F002-70EB-4E2C-BCA6-30FD704BCDEB}" srcOrd="0" destOrd="0" presId="urn:microsoft.com/office/officeart/2005/8/layout/hierarchy2"/>
    <dgm:cxn modelId="{85A75962-848C-4597-B2E8-FE90CBE505F1}" type="presOf" srcId="{635097F9-0383-4DDA-A597-3987BA3E8B6F}" destId="{00464AFA-9A85-4562-BDED-E5959C0EC665}" srcOrd="0" destOrd="0" presId="urn:microsoft.com/office/officeart/2005/8/layout/hierarchy2"/>
    <dgm:cxn modelId="{12F9D0A4-1ED9-4662-AF72-AD848DC5E5DD}" type="presOf" srcId="{E2123F1C-4152-4554-82CE-53CB9735377E}" destId="{16339394-5818-47BF-8DFE-F487485652F5}" srcOrd="1" destOrd="0" presId="urn:microsoft.com/office/officeart/2005/8/layout/hierarchy2"/>
    <dgm:cxn modelId="{64E0A917-FB18-4757-B9F4-80493756314C}" type="presOf" srcId="{DDEF04BA-FF06-4B5A-98D5-58E37479BA73}" destId="{6574A750-8B39-48ED-B22B-4307AFF8EC27}" srcOrd="0" destOrd="0" presId="urn:microsoft.com/office/officeart/2005/8/layout/hierarchy2"/>
    <dgm:cxn modelId="{590499CC-8F05-4BC2-A4AB-52C2F32EFE57}" type="presOf" srcId="{13C28B49-5C11-4AEE-B878-0CE80748277C}" destId="{4FE9A63A-A69A-4D99-A03D-56FA51E4B822}" srcOrd="0" destOrd="0" presId="urn:microsoft.com/office/officeart/2005/8/layout/hierarchy2"/>
    <dgm:cxn modelId="{8DAB5E97-CB7C-4EBE-AD52-E64B020226B1}" type="presOf" srcId="{5C6E617C-B3A1-4ACD-AC65-4FA3CBCDA299}" destId="{6712199F-93CB-4A39-99BD-1E87FB8C6058}" srcOrd="0" destOrd="0" presId="urn:microsoft.com/office/officeart/2005/8/layout/hierarchy2"/>
    <dgm:cxn modelId="{1B516AD9-A5E6-4607-B11D-4769083912BF}" srcId="{ED5482BD-0C8D-45C9-8805-163ABB478CAE}" destId="{F4881F71-7B23-40FF-88E6-F84C7295E548}" srcOrd="1" destOrd="0" parTransId="{E0B20009-6D9F-497E-B7C4-F85BA12556F6}" sibTransId="{D29091B5-4519-4E98-8C45-890D11C3AA52}"/>
    <dgm:cxn modelId="{A4D76B6E-0099-4525-BB03-33770B6F5079}" type="presOf" srcId="{2DE600A3-8D4C-4AAF-BAA0-8DE3A4D0B444}" destId="{251AD46D-3907-4EAA-B017-47EE1B185756}" srcOrd="1" destOrd="0" presId="urn:microsoft.com/office/officeart/2005/8/layout/hierarchy2"/>
    <dgm:cxn modelId="{FDF220E4-5616-440E-A466-F8EE9EDB2D8A}" type="presOf" srcId="{9C3CE413-6A0D-47FA-8B6E-A5A7D122E207}" destId="{143043B2-E665-4671-BA99-ADE99AF83FCC}" srcOrd="1" destOrd="0" presId="urn:microsoft.com/office/officeart/2005/8/layout/hierarchy2"/>
    <dgm:cxn modelId="{F0B1EC33-4E0E-4107-9EE9-8A038A7F2DB5}" srcId="{F4881F71-7B23-40FF-88E6-F84C7295E548}" destId="{C131961E-79E3-4B75-83F8-5F89CE6B2C0D}" srcOrd="0" destOrd="0" parTransId="{E8211DF1-2815-42DD-B3ED-FF843C947B88}" sibTransId="{557E5928-AF52-42B6-91DA-F8791DC69039}"/>
    <dgm:cxn modelId="{E69DD287-20B8-42A4-8D5B-1D652EDB9781}" type="presOf" srcId="{03C69548-6E9A-42BD-8643-7F5AAFAA1701}" destId="{C3E679EE-00F2-46D1-821A-3D030181C47F}" srcOrd="1" destOrd="0" presId="urn:microsoft.com/office/officeart/2005/8/layout/hierarchy2"/>
    <dgm:cxn modelId="{037C4ADA-B0B0-447E-BC9F-EBA86988A8F7}" type="presOf" srcId="{3311E27F-85F7-46C8-91A8-5F66CA7713BD}" destId="{5674F008-1FF5-4E3B-8918-54934D4D337D}" srcOrd="0" destOrd="0" presId="urn:microsoft.com/office/officeart/2005/8/layout/hierarchy2"/>
    <dgm:cxn modelId="{41145098-A035-46DA-B7F9-52C541CFFE1D}" srcId="{631C77FA-05C7-4E2B-B548-7BD634211F1C}" destId="{3311E27F-85F7-46C8-91A8-5F66CA7713BD}" srcOrd="0" destOrd="0" parTransId="{E2123F1C-4152-4554-82CE-53CB9735377E}" sibTransId="{EDBAC908-BF14-489E-8A59-6BFA72A88DE4}"/>
    <dgm:cxn modelId="{58686AE6-0607-4163-9FF6-6B5CFDF825F3}" type="presOf" srcId="{B1DE9F3A-221B-4AEB-A7AD-653ED6E30316}" destId="{90EFDFDC-3B89-4CED-A294-2A3B11A550CF}" srcOrd="1" destOrd="0" presId="urn:microsoft.com/office/officeart/2005/8/layout/hierarchy2"/>
    <dgm:cxn modelId="{CA8BA345-5DC6-47CE-B5FC-42763CB1AE1A}" type="presOf" srcId="{E0B20009-6D9F-497E-B7C4-F85BA12556F6}" destId="{7A207F83-4D80-4A03-95BD-D0E9D5EC9370}" srcOrd="0" destOrd="0" presId="urn:microsoft.com/office/officeart/2005/8/layout/hierarchy2"/>
    <dgm:cxn modelId="{02073592-1083-4BD3-B2FC-59FE55717778}" srcId="{ED5482BD-0C8D-45C9-8805-163ABB478CAE}" destId="{631C77FA-05C7-4E2B-B548-7BD634211F1C}" srcOrd="2" destOrd="0" parTransId="{9B175B49-6B4D-49BE-8F3E-D3D43A67B75E}" sibTransId="{512AE1F7-3487-488E-9EF9-46AE12D9A59D}"/>
    <dgm:cxn modelId="{9A6C4DD9-6032-4FB2-9F7B-6AF808BAF93B}" type="presParOf" srcId="{07A6AE00-70D9-4F5D-9CCF-E257079D1871}" destId="{244E634B-FE70-438E-8DD7-FEE69722A4AA}" srcOrd="0" destOrd="0" presId="urn:microsoft.com/office/officeart/2005/8/layout/hierarchy2"/>
    <dgm:cxn modelId="{4AACCC61-D56D-455B-AF7C-D9DF327276F0}" type="presParOf" srcId="{244E634B-FE70-438E-8DD7-FEE69722A4AA}" destId="{DD2D0A27-6EBD-4B9D-A261-1B02270A788E}" srcOrd="0" destOrd="0" presId="urn:microsoft.com/office/officeart/2005/8/layout/hierarchy2"/>
    <dgm:cxn modelId="{38A0515F-D48C-4E40-834B-DF26C75EB9BC}" type="presParOf" srcId="{244E634B-FE70-438E-8DD7-FEE69722A4AA}" destId="{656877F6-F6E4-4054-8E81-5283203905A3}" srcOrd="1" destOrd="0" presId="urn:microsoft.com/office/officeart/2005/8/layout/hierarchy2"/>
    <dgm:cxn modelId="{F08225AC-BFBF-4417-B0F7-3EC2A2933943}" type="presParOf" srcId="{656877F6-F6E4-4054-8E81-5283203905A3}" destId="{535CCFD4-ABAF-475D-BF15-582DD566BC7F}" srcOrd="0" destOrd="0" presId="urn:microsoft.com/office/officeart/2005/8/layout/hierarchy2"/>
    <dgm:cxn modelId="{E83BD792-6882-4804-9AFD-A2EF7B4A674D}" type="presParOf" srcId="{535CCFD4-ABAF-475D-BF15-582DD566BC7F}" destId="{40C19A4E-F440-4E3F-97B0-DE0825672317}" srcOrd="0" destOrd="0" presId="urn:microsoft.com/office/officeart/2005/8/layout/hierarchy2"/>
    <dgm:cxn modelId="{8EE03E06-15C3-478A-89F0-06628BF6920A}" type="presParOf" srcId="{656877F6-F6E4-4054-8E81-5283203905A3}" destId="{1C0CD895-A451-4C46-8C9A-6502823168CF}" srcOrd="1" destOrd="0" presId="urn:microsoft.com/office/officeart/2005/8/layout/hierarchy2"/>
    <dgm:cxn modelId="{4EF30803-9193-4DCC-A574-293B412F6FF0}" type="presParOf" srcId="{1C0CD895-A451-4C46-8C9A-6502823168CF}" destId="{4FE9A63A-A69A-4D99-A03D-56FA51E4B822}" srcOrd="0" destOrd="0" presId="urn:microsoft.com/office/officeart/2005/8/layout/hierarchy2"/>
    <dgm:cxn modelId="{0D55E3F4-3914-4EB5-BD8E-5037BABD2A92}" type="presParOf" srcId="{1C0CD895-A451-4C46-8C9A-6502823168CF}" destId="{72241B41-A5EF-4C5C-B793-D2F01BBA2CF3}" srcOrd="1" destOrd="0" presId="urn:microsoft.com/office/officeart/2005/8/layout/hierarchy2"/>
    <dgm:cxn modelId="{36CB9F5E-5A7A-4A3B-BE5C-7E5F25A21233}" type="presParOf" srcId="{72241B41-A5EF-4C5C-B793-D2F01BBA2CF3}" destId="{19AD1A71-E35C-4717-AA3F-CF759332AF95}" srcOrd="0" destOrd="0" presId="urn:microsoft.com/office/officeart/2005/8/layout/hierarchy2"/>
    <dgm:cxn modelId="{D9D4059A-9E68-4303-B43B-D17DBD31C2D2}" type="presParOf" srcId="{19AD1A71-E35C-4717-AA3F-CF759332AF95}" destId="{251AD46D-3907-4EAA-B017-47EE1B185756}" srcOrd="0" destOrd="0" presId="urn:microsoft.com/office/officeart/2005/8/layout/hierarchy2"/>
    <dgm:cxn modelId="{AD0EBEE3-16A8-4520-A48C-89B46CB79797}" type="presParOf" srcId="{72241B41-A5EF-4C5C-B793-D2F01BBA2CF3}" destId="{61DE1212-3B95-48A5-BF52-12D05D5679CD}" srcOrd="1" destOrd="0" presId="urn:microsoft.com/office/officeart/2005/8/layout/hierarchy2"/>
    <dgm:cxn modelId="{4EDCF395-3CFD-4AD7-90B6-22859EBC6382}" type="presParOf" srcId="{61DE1212-3B95-48A5-BF52-12D05D5679CD}" destId="{6712199F-93CB-4A39-99BD-1E87FB8C6058}" srcOrd="0" destOrd="0" presId="urn:microsoft.com/office/officeart/2005/8/layout/hierarchy2"/>
    <dgm:cxn modelId="{C68E8FCE-885C-422A-8637-CF2D05F9F257}" type="presParOf" srcId="{61DE1212-3B95-48A5-BF52-12D05D5679CD}" destId="{9D68F19D-0035-4F7B-A57F-1A57ED91723D}" srcOrd="1" destOrd="0" presId="urn:microsoft.com/office/officeart/2005/8/layout/hierarchy2"/>
    <dgm:cxn modelId="{51825FE6-EEA6-45F2-8068-CEC0BA78B3F7}" type="presParOf" srcId="{656877F6-F6E4-4054-8E81-5283203905A3}" destId="{7A207F83-4D80-4A03-95BD-D0E9D5EC9370}" srcOrd="2" destOrd="0" presId="urn:microsoft.com/office/officeart/2005/8/layout/hierarchy2"/>
    <dgm:cxn modelId="{5F0CF867-29FD-4F1F-AF25-A3B67BBDCEE4}" type="presParOf" srcId="{7A207F83-4D80-4A03-95BD-D0E9D5EC9370}" destId="{17D0D8CA-1F51-4E24-A147-E3E92D16CFE1}" srcOrd="0" destOrd="0" presId="urn:microsoft.com/office/officeart/2005/8/layout/hierarchy2"/>
    <dgm:cxn modelId="{0E7650E0-9A6D-457F-B07D-F8DE83C8C0EB}" type="presParOf" srcId="{656877F6-F6E4-4054-8E81-5283203905A3}" destId="{076EDF16-DC59-408C-BBA6-B642A96CDC18}" srcOrd="3" destOrd="0" presId="urn:microsoft.com/office/officeart/2005/8/layout/hierarchy2"/>
    <dgm:cxn modelId="{F0E88F03-D384-4BDE-AA45-9AE441C7BAEA}" type="presParOf" srcId="{076EDF16-DC59-408C-BBA6-B642A96CDC18}" destId="{7A2BB7BA-8146-47FF-A079-AF9813C4CD2E}" srcOrd="0" destOrd="0" presId="urn:microsoft.com/office/officeart/2005/8/layout/hierarchy2"/>
    <dgm:cxn modelId="{FF1D94B5-FEE8-4041-9D7D-E49E4F61D10C}" type="presParOf" srcId="{076EDF16-DC59-408C-BBA6-B642A96CDC18}" destId="{BE1A2426-60DF-4DF0-8F94-C0F81AEACE23}" srcOrd="1" destOrd="0" presId="urn:microsoft.com/office/officeart/2005/8/layout/hierarchy2"/>
    <dgm:cxn modelId="{9B91F875-506C-4341-A72B-88B9BCF9E151}" type="presParOf" srcId="{BE1A2426-60DF-4DF0-8F94-C0F81AEACE23}" destId="{70F040C9-D5FF-4BCF-A627-3F8777C02EAC}" srcOrd="0" destOrd="0" presId="urn:microsoft.com/office/officeart/2005/8/layout/hierarchy2"/>
    <dgm:cxn modelId="{D7F9D8E6-676A-4DD6-BF50-B3A2FB6155F7}" type="presParOf" srcId="{70F040C9-D5FF-4BCF-A627-3F8777C02EAC}" destId="{1D76D4FC-A109-43D2-B29A-8659ACC8610F}" srcOrd="0" destOrd="0" presId="urn:microsoft.com/office/officeart/2005/8/layout/hierarchy2"/>
    <dgm:cxn modelId="{7D1ED7CB-1443-41F2-AC1E-F963E15A88B0}" type="presParOf" srcId="{BE1A2426-60DF-4DF0-8F94-C0F81AEACE23}" destId="{758B031D-84B8-4A5D-B368-02E1B6FEEB70}" srcOrd="1" destOrd="0" presId="urn:microsoft.com/office/officeart/2005/8/layout/hierarchy2"/>
    <dgm:cxn modelId="{3B5978E4-08D2-43F3-85F1-1EF50166BBF8}" type="presParOf" srcId="{758B031D-84B8-4A5D-B368-02E1B6FEEB70}" destId="{F1D90731-94ED-422B-AD08-6504ECDE3B85}" srcOrd="0" destOrd="0" presId="urn:microsoft.com/office/officeart/2005/8/layout/hierarchy2"/>
    <dgm:cxn modelId="{EB32F27E-9902-493F-B551-B9A17AC3D5D4}" type="presParOf" srcId="{758B031D-84B8-4A5D-B368-02E1B6FEEB70}" destId="{B639822C-4391-4F50-B444-D0959B2315E8}" srcOrd="1" destOrd="0" presId="urn:microsoft.com/office/officeart/2005/8/layout/hierarchy2"/>
    <dgm:cxn modelId="{E28413F9-43A4-4B0E-9A64-A0FA818E485A}" type="presParOf" srcId="{B639822C-4391-4F50-B444-D0959B2315E8}" destId="{874A8578-0418-437C-9D5D-46E6A519DFE4}" srcOrd="0" destOrd="0" presId="urn:microsoft.com/office/officeart/2005/8/layout/hierarchy2"/>
    <dgm:cxn modelId="{D14C460C-7362-45B6-921A-DD9445BC31B5}" type="presParOf" srcId="{874A8578-0418-437C-9D5D-46E6A519DFE4}" destId="{90EFDFDC-3B89-4CED-A294-2A3B11A550CF}" srcOrd="0" destOrd="0" presId="urn:microsoft.com/office/officeart/2005/8/layout/hierarchy2"/>
    <dgm:cxn modelId="{DCEEBF7A-8414-49FE-B4F1-74F46A3B7924}" type="presParOf" srcId="{B639822C-4391-4F50-B444-D0959B2315E8}" destId="{100B41EC-9C0B-4B0E-9401-982C4F123022}" srcOrd="1" destOrd="0" presId="urn:microsoft.com/office/officeart/2005/8/layout/hierarchy2"/>
    <dgm:cxn modelId="{47FCB809-18FD-4945-B24F-1F168910F4DC}" type="presParOf" srcId="{100B41EC-9C0B-4B0E-9401-982C4F123022}" destId="{00464AFA-9A85-4562-BDED-E5959C0EC665}" srcOrd="0" destOrd="0" presId="urn:microsoft.com/office/officeart/2005/8/layout/hierarchy2"/>
    <dgm:cxn modelId="{E46854ED-11DE-4469-B9F3-ACA16BB395F1}" type="presParOf" srcId="{100B41EC-9C0B-4B0E-9401-982C4F123022}" destId="{4398993D-006A-4274-91B6-8DF99A3DB197}" srcOrd="1" destOrd="0" presId="urn:microsoft.com/office/officeart/2005/8/layout/hierarchy2"/>
    <dgm:cxn modelId="{017B4AB7-25DA-413B-8F3C-A183F55ADEA3}" type="presParOf" srcId="{B639822C-4391-4F50-B444-D0959B2315E8}" destId="{6574A750-8B39-48ED-B22B-4307AFF8EC27}" srcOrd="2" destOrd="0" presId="urn:microsoft.com/office/officeart/2005/8/layout/hierarchy2"/>
    <dgm:cxn modelId="{892CDCC7-E005-4410-875C-6448F7E96484}" type="presParOf" srcId="{6574A750-8B39-48ED-B22B-4307AFF8EC27}" destId="{4A4281AB-11A2-41E2-87B1-32D0BB8FFCEE}" srcOrd="0" destOrd="0" presId="urn:microsoft.com/office/officeart/2005/8/layout/hierarchy2"/>
    <dgm:cxn modelId="{FC55F5A7-7056-4393-B883-6A19EC25A350}" type="presParOf" srcId="{B639822C-4391-4F50-B444-D0959B2315E8}" destId="{75781CC3-596F-4EDC-ABE2-852E03344FF3}" srcOrd="3" destOrd="0" presId="urn:microsoft.com/office/officeart/2005/8/layout/hierarchy2"/>
    <dgm:cxn modelId="{1531069C-2E0B-4E96-BC37-4F9A8E4C5445}" type="presParOf" srcId="{75781CC3-596F-4EDC-ABE2-852E03344FF3}" destId="{27ABA616-EB8F-401E-9A10-8FB6A4F3ACD9}" srcOrd="0" destOrd="0" presId="urn:microsoft.com/office/officeart/2005/8/layout/hierarchy2"/>
    <dgm:cxn modelId="{8FD6AE18-9CE1-430C-B41A-9ECB81486CFA}" type="presParOf" srcId="{75781CC3-596F-4EDC-ABE2-852E03344FF3}" destId="{2A28D150-AC21-45DF-991E-039157F41A32}" srcOrd="1" destOrd="0" presId="urn:microsoft.com/office/officeart/2005/8/layout/hierarchy2"/>
    <dgm:cxn modelId="{E7F47543-9D38-4098-AE2C-5F6465BB3B2E}" type="presParOf" srcId="{B639822C-4391-4F50-B444-D0959B2315E8}" destId="{CD62F002-70EB-4E2C-BCA6-30FD704BCDEB}" srcOrd="4" destOrd="0" presId="urn:microsoft.com/office/officeart/2005/8/layout/hierarchy2"/>
    <dgm:cxn modelId="{E71B408A-1FE3-41DB-91E5-9DDC53EE0BC7}" type="presParOf" srcId="{CD62F002-70EB-4E2C-BCA6-30FD704BCDEB}" destId="{143043B2-E665-4671-BA99-ADE99AF83FCC}" srcOrd="0" destOrd="0" presId="urn:microsoft.com/office/officeart/2005/8/layout/hierarchy2"/>
    <dgm:cxn modelId="{70ABE0D4-05D9-43A0-AD47-F9A8209A9896}" type="presParOf" srcId="{B639822C-4391-4F50-B444-D0959B2315E8}" destId="{7F92134F-7147-4E68-90AA-5BA2559477C0}" srcOrd="5" destOrd="0" presId="urn:microsoft.com/office/officeart/2005/8/layout/hierarchy2"/>
    <dgm:cxn modelId="{9EA3D373-5FD3-4BDF-BC13-13EFC32CC051}" type="presParOf" srcId="{7F92134F-7147-4E68-90AA-5BA2559477C0}" destId="{548FDB83-986E-498C-BADA-5F55CCE5A3A6}" srcOrd="0" destOrd="0" presId="urn:microsoft.com/office/officeart/2005/8/layout/hierarchy2"/>
    <dgm:cxn modelId="{D0FC42E0-4473-447A-A897-F5C10B5579D6}" type="presParOf" srcId="{7F92134F-7147-4E68-90AA-5BA2559477C0}" destId="{8463AD98-2FD4-4C56-87BF-384AF0DD9EED}" srcOrd="1" destOrd="0" presId="urn:microsoft.com/office/officeart/2005/8/layout/hierarchy2"/>
    <dgm:cxn modelId="{B72FC3C3-B231-46E6-82A2-69FC062FBF96}" type="presParOf" srcId="{656877F6-F6E4-4054-8E81-5283203905A3}" destId="{A76D09F2-F4B1-4A56-9137-C81AFAB8CCAE}" srcOrd="4" destOrd="0" presId="urn:microsoft.com/office/officeart/2005/8/layout/hierarchy2"/>
    <dgm:cxn modelId="{9BC2EF5E-6632-44C4-8FC7-D0A07B7D4097}" type="presParOf" srcId="{A76D09F2-F4B1-4A56-9137-C81AFAB8CCAE}" destId="{8092CF44-9459-4D71-8D22-09F8C15F86E1}" srcOrd="0" destOrd="0" presId="urn:microsoft.com/office/officeart/2005/8/layout/hierarchy2"/>
    <dgm:cxn modelId="{569C5615-81DB-4CBC-853C-079CF72614E9}" type="presParOf" srcId="{656877F6-F6E4-4054-8E81-5283203905A3}" destId="{20449364-B386-4FB3-9939-CBF524FCB1DE}" srcOrd="5" destOrd="0" presId="urn:microsoft.com/office/officeart/2005/8/layout/hierarchy2"/>
    <dgm:cxn modelId="{2E43E8FC-16A4-466B-A49F-B18F20EB0F8B}" type="presParOf" srcId="{20449364-B386-4FB3-9939-CBF524FCB1DE}" destId="{EECA4808-7EB4-4CB2-BD1D-8206E055BC37}" srcOrd="0" destOrd="0" presId="urn:microsoft.com/office/officeart/2005/8/layout/hierarchy2"/>
    <dgm:cxn modelId="{0BBA920B-8220-4025-8342-80F12A316BB7}" type="presParOf" srcId="{20449364-B386-4FB3-9939-CBF524FCB1DE}" destId="{E29A5236-DEB5-41F9-8996-6BDC5C6905C9}" srcOrd="1" destOrd="0" presId="urn:microsoft.com/office/officeart/2005/8/layout/hierarchy2"/>
    <dgm:cxn modelId="{78E2EDDF-3FD4-4BDD-A0EA-48DB5D88D1B9}" type="presParOf" srcId="{E29A5236-DEB5-41F9-8996-6BDC5C6905C9}" destId="{E686B4F0-C5FD-4091-A24F-37104FFB7801}" srcOrd="0" destOrd="0" presId="urn:microsoft.com/office/officeart/2005/8/layout/hierarchy2"/>
    <dgm:cxn modelId="{2164482D-9BA1-45E6-BFEC-B871180E84A5}" type="presParOf" srcId="{E686B4F0-C5FD-4091-A24F-37104FFB7801}" destId="{16339394-5818-47BF-8DFE-F487485652F5}" srcOrd="0" destOrd="0" presId="urn:microsoft.com/office/officeart/2005/8/layout/hierarchy2"/>
    <dgm:cxn modelId="{A6C87B05-CAD4-42FA-86D1-AD1FDA805A2F}" type="presParOf" srcId="{E29A5236-DEB5-41F9-8996-6BDC5C6905C9}" destId="{E65AA7B3-836B-427C-B1C4-962D49ECDD82}" srcOrd="1" destOrd="0" presId="urn:microsoft.com/office/officeart/2005/8/layout/hierarchy2"/>
    <dgm:cxn modelId="{654772EC-A01E-4913-A7CE-B9C76C49DF8F}" type="presParOf" srcId="{E65AA7B3-836B-427C-B1C4-962D49ECDD82}" destId="{5674F008-1FF5-4E3B-8918-54934D4D337D}" srcOrd="0" destOrd="0" presId="urn:microsoft.com/office/officeart/2005/8/layout/hierarchy2"/>
    <dgm:cxn modelId="{9356DDED-1F32-48A3-B13E-9763A86FE0D4}" type="presParOf" srcId="{E65AA7B3-836B-427C-B1C4-962D49ECDD82}" destId="{5BE57260-2C00-4507-8310-9B9DC61DE324}" srcOrd="1" destOrd="0" presId="urn:microsoft.com/office/officeart/2005/8/layout/hierarchy2"/>
    <dgm:cxn modelId="{2860EBD9-EC31-4BC9-B0BB-AA2187AFFBD0}" type="presParOf" srcId="{656877F6-F6E4-4054-8E81-5283203905A3}" destId="{A8F158B9-BD4E-46DE-B257-963EECB37C00}" srcOrd="6" destOrd="0" presId="urn:microsoft.com/office/officeart/2005/8/layout/hierarchy2"/>
    <dgm:cxn modelId="{17A5D213-8672-4910-9C4E-11E32F843F2B}" type="presParOf" srcId="{A8F158B9-BD4E-46DE-B257-963EECB37C00}" destId="{224DC45A-B593-4366-933F-590C02023C33}" srcOrd="0" destOrd="0" presId="urn:microsoft.com/office/officeart/2005/8/layout/hierarchy2"/>
    <dgm:cxn modelId="{78A459B1-A332-4B87-92C8-CE028DC985D4}" type="presParOf" srcId="{656877F6-F6E4-4054-8E81-5283203905A3}" destId="{1207F9D8-6693-4054-B9CB-E581E662A954}" srcOrd="7" destOrd="0" presId="urn:microsoft.com/office/officeart/2005/8/layout/hierarchy2"/>
    <dgm:cxn modelId="{E599C965-8891-4BD2-80ED-53A888C8236F}" type="presParOf" srcId="{1207F9D8-6693-4054-B9CB-E581E662A954}" destId="{528E1127-330B-4F04-891A-C8F764FED3E1}" srcOrd="0" destOrd="0" presId="urn:microsoft.com/office/officeart/2005/8/layout/hierarchy2"/>
    <dgm:cxn modelId="{6C096F81-E506-4D06-8623-B3095FEC2308}" type="presParOf" srcId="{1207F9D8-6693-4054-B9CB-E581E662A954}" destId="{CD799995-EB81-4E35-AB6C-1910FE754470}" srcOrd="1" destOrd="0" presId="urn:microsoft.com/office/officeart/2005/8/layout/hierarchy2"/>
    <dgm:cxn modelId="{F804F712-697B-478C-B468-2853CA3D001A}" type="presParOf" srcId="{CD799995-EB81-4E35-AB6C-1910FE754470}" destId="{1B719688-123E-48DE-B77F-8033BF74E259}" srcOrd="0" destOrd="0" presId="urn:microsoft.com/office/officeart/2005/8/layout/hierarchy2"/>
    <dgm:cxn modelId="{9B41D4D9-D429-48EA-A67F-B8747B236C71}" type="presParOf" srcId="{1B719688-123E-48DE-B77F-8033BF74E259}" destId="{C3E679EE-00F2-46D1-821A-3D030181C47F}" srcOrd="0" destOrd="0" presId="urn:microsoft.com/office/officeart/2005/8/layout/hierarchy2"/>
    <dgm:cxn modelId="{641B3699-0F4C-418E-B292-D90C02DC6694}" type="presParOf" srcId="{CD799995-EB81-4E35-AB6C-1910FE754470}" destId="{22C9E46D-5FD8-41CD-A707-B4594CD7CD6C}" srcOrd="1" destOrd="0" presId="urn:microsoft.com/office/officeart/2005/8/layout/hierarchy2"/>
    <dgm:cxn modelId="{E08AB84C-4052-4191-83EC-B01192BDEE6A}" type="presParOf" srcId="{22C9E46D-5FD8-41CD-A707-B4594CD7CD6C}" destId="{5625ECFB-6E74-4254-9DFA-2E8D40617641}" srcOrd="0" destOrd="0" presId="urn:microsoft.com/office/officeart/2005/8/layout/hierarchy2"/>
    <dgm:cxn modelId="{27FA548E-A520-44BD-922C-7E859572A4D1}" type="presParOf" srcId="{22C9E46D-5FD8-41CD-A707-B4594CD7CD6C}" destId="{F291CF88-ED4E-4AA7-9638-B86048EBC5E9}" srcOrd="1" destOrd="0" presId="urn:microsoft.com/office/officeart/2005/8/layout/hierarchy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2CB6A8-347C-4C66-B848-0290A50CA0DA}" type="doc">
      <dgm:prSet loTypeId="urn:microsoft.com/office/officeart/2005/8/layout/vList5" loCatId="list" qsTypeId="urn:microsoft.com/office/officeart/2005/8/quickstyle/3d1" qsCatId="3D" csTypeId="urn:microsoft.com/office/officeart/2005/8/colors/colorful1#2" csCatId="colorful" phldr="1"/>
      <dgm:spPr/>
      <dgm:t>
        <a:bodyPr/>
        <a:lstStyle/>
        <a:p>
          <a:endParaRPr lang="zh-TW" altLang="en-US"/>
        </a:p>
      </dgm:t>
    </dgm:pt>
    <dgm:pt modelId="{3ABC7923-6FCA-4F98-9577-45BB739CE8D7}">
      <dgm:prSet phldrT="[文字]" custT="1"/>
      <dgm:spPr/>
      <dgm:t>
        <a:bodyPr/>
        <a:lstStyle/>
        <a:p>
          <a:r>
            <a:rPr lang="zh-TW" sz="2800" b="1" u="none" dirty="0" smtClean="0">
              <a:latin typeface="標楷體" panose="03000509000000000000" pitchFamily="65" charset="-120"/>
              <a:ea typeface="標楷體" panose="03000509000000000000" pitchFamily="65" charset="-120"/>
            </a:rPr>
            <a:t>適性發展</a:t>
          </a:r>
          <a:r>
            <a:rPr lang="zh-TW" altLang="en-US" sz="2800" b="1" u="none" dirty="0" smtClean="0">
              <a:latin typeface="標楷體" panose="03000509000000000000" pitchFamily="65" charset="-120"/>
              <a:ea typeface="標楷體" panose="03000509000000000000" pitchFamily="65" charset="-120"/>
            </a:rPr>
            <a:t>上限</a:t>
          </a:r>
          <a:r>
            <a:rPr lang="en-US" altLang="zh-TW" sz="2800" b="1" u="none" dirty="0" smtClean="0">
              <a:latin typeface="標楷體" panose="03000509000000000000" pitchFamily="65" charset="-120"/>
              <a:ea typeface="標楷體" panose="03000509000000000000" pitchFamily="65" charset="-120"/>
            </a:rPr>
            <a:t>6</a:t>
          </a:r>
          <a:r>
            <a:rPr lang="zh-TW" altLang="en-US" sz="2800" b="1" u="none" dirty="0" smtClean="0">
              <a:latin typeface="標楷體" panose="03000509000000000000" pitchFamily="65" charset="-120"/>
              <a:ea typeface="標楷體" panose="03000509000000000000" pitchFamily="65" charset="-120"/>
            </a:rPr>
            <a:t>分</a:t>
          </a:r>
          <a:endParaRPr lang="zh-TW" altLang="en-US" sz="2800" b="1" dirty="0">
            <a:latin typeface="標楷體" panose="03000509000000000000" pitchFamily="65" charset="-120"/>
            <a:ea typeface="標楷體" panose="03000509000000000000" pitchFamily="65" charset="-120"/>
          </a:endParaRPr>
        </a:p>
      </dgm:t>
    </dgm:pt>
    <dgm:pt modelId="{8546E344-C7C4-40E7-9A0B-D8AE105BB860}" type="parTrans" cxnId="{7094370B-3CA8-4F6D-9B2A-FFB3AA5AC778}">
      <dgm:prSet/>
      <dgm:spPr/>
      <dgm:t>
        <a:bodyPr/>
        <a:lstStyle/>
        <a:p>
          <a:endParaRPr lang="zh-TW" altLang="en-US" b="1">
            <a:latin typeface="標楷體" panose="03000509000000000000" pitchFamily="65" charset="-120"/>
            <a:ea typeface="標楷體" panose="03000509000000000000" pitchFamily="65" charset="-120"/>
          </a:endParaRPr>
        </a:p>
      </dgm:t>
    </dgm:pt>
    <dgm:pt modelId="{6707096F-B01F-4844-B579-92BA9C71C219}" type="sibTrans" cxnId="{7094370B-3CA8-4F6D-9B2A-FFB3AA5AC778}">
      <dgm:prSet/>
      <dgm:spPr/>
      <dgm:t>
        <a:bodyPr/>
        <a:lstStyle/>
        <a:p>
          <a:endParaRPr lang="zh-TW" altLang="en-US" b="1">
            <a:latin typeface="標楷體" panose="03000509000000000000" pitchFamily="65" charset="-120"/>
            <a:ea typeface="標楷體" panose="03000509000000000000" pitchFamily="65" charset="-120"/>
          </a:endParaRPr>
        </a:p>
      </dgm:t>
    </dgm:pt>
    <dgm:pt modelId="{F5B6D5AE-D4F3-4470-A131-76C5C217B970}">
      <dgm:prSet phldrT="[文字]" custT="1"/>
      <dgm:spPr/>
      <dgm:t>
        <a:bodyPr/>
        <a:lstStyle/>
        <a:p>
          <a:r>
            <a:rPr lang="zh-TW" sz="2800" b="1" u="none" dirty="0" smtClean="0">
              <a:latin typeface="標楷體" panose="03000509000000000000" pitchFamily="65" charset="-120"/>
              <a:ea typeface="標楷體" panose="03000509000000000000" pitchFamily="65" charset="-120"/>
            </a:rPr>
            <a:t>就近入學</a:t>
          </a:r>
          <a:r>
            <a:rPr lang="zh-TW" altLang="en-US" sz="2800" b="1" u="none" dirty="0" smtClean="0">
              <a:latin typeface="標楷體" panose="03000509000000000000" pitchFamily="65" charset="-120"/>
              <a:ea typeface="標楷體" panose="03000509000000000000" pitchFamily="65" charset="-120"/>
            </a:rPr>
            <a:t>上限</a:t>
          </a:r>
          <a:r>
            <a:rPr lang="en-US" altLang="zh-TW" sz="2800" b="1" u="none" dirty="0" smtClean="0">
              <a:latin typeface="標楷體" panose="03000509000000000000" pitchFamily="65" charset="-120"/>
              <a:ea typeface="標楷體" panose="03000509000000000000" pitchFamily="65" charset="-120"/>
            </a:rPr>
            <a:t>2</a:t>
          </a:r>
          <a:r>
            <a:rPr lang="zh-TW" altLang="en-US" sz="2800" b="1" u="none" dirty="0" smtClean="0">
              <a:latin typeface="標楷體" panose="03000509000000000000" pitchFamily="65" charset="-120"/>
              <a:ea typeface="標楷體" panose="03000509000000000000" pitchFamily="65" charset="-120"/>
            </a:rPr>
            <a:t>分</a:t>
          </a:r>
          <a:endParaRPr lang="zh-TW" altLang="en-US" sz="2800" b="1" dirty="0">
            <a:latin typeface="標楷體" panose="03000509000000000000" pitchFamily="65" charset="-120"/>
            <a:ea typeface="標楷體" panose="03000509000000000000" pitchFamily="65" charset="-120"/>
          </a:endParaRPr>
        </a:p>
      </dgm:t>
    </dgm:pt>
    <dgm:pt modelId="{5FA2A4AD-D9C8-4CFF-910F-0E774883977A}" type="parTrans" cxnId="{BC2FD9C2-E635-415A-AC1A-E0E09DAB079A}">
      <dgm:prSet/>
      <dgm:spPr/>
      <dgm:t>
        <a:bodyPr/>
        <a:lstStyle/>
        <a:p>
          <a:endParaRPr lang="zh-TW" altLang="en-US" b="1">
            <a:latin typeface="標楷體" panose="03000509000000000000" pitchFamily="65" charset="-120"/>
            <a:ea typeface="標楷體" panose="03000509000000000000" pitchFamily="65" charset="-120"/>
          </a:endParaRPr>
        </a:p>
      </dgm:t>
    </dgm:pt>
    <dgm:pt modelId="{ED895410-8EB4-4341-8D0A-E21D0AC6C83E}" type="sibTrans" cxnId="{BC2FD9C2-E635-415A-AC1A-E0E09DAB079A}">
      <dgm:prSet/>
      <dgm:spPr/>
      <dgm:t>
        <a:bodyPr/>
        <a:lstStyle/>
        <a:p>
          <a:endParaRPr lang="zh-TW" altLang="en-US" b="1">
            <a:latin typeface="標楷體" panose="03000509000000000000" pitchFamily="65" charset="-120"/>
            <a:ea typeface="標楷體" panose="03000509000000000000" pitchFamily="65" charset="-120"/>
          </a:endParaRPr>
        </a:p>
      </dgm:t>
    </dgm:pt>
    <dgm:pt modelId="{79C4D88A-9FFE-4BCF-B30B-1C4C674C5ADF}">
      <dgm:prSet phldrT="[文字]" custT="1"/>
      <dgm:spPr/>
      <dgm:t>
        <a:bodyPr/>
        <a:lstStyle/>
        <a:p>
          <a:r>
            <a:rPr lang="zh-TW" sz="2400" b="1" dirty="0" smtClean="0">
              <a:latin typeface="標楷體" panose="03000509000000000000" pitchFamily="65" charset="-120"/>
              <a:ea typeface="標楷體" panose="03000509000000000000" pitchFamily="65" charset="-120"/>
            </a:rPr>
            <a:t>報名科、群與生涯規劃建議：與「我的志願」相符者加</a:t>
          </a:r>
          <a:r>
            <a:rPr lang="en-US" sz="2400" b="1" dirty="0" smtClean="0">
              <a:latin typeface="標楷體" panose="03000509000000000000" pitchFamily="65" charset="-120"/>
              <a:ea typeface="標楷體" panose="03000509000000000000" pitchFamily="65" charset="-120"/>
            </a:rPr>
            <a:t>2</a:t>
          </a:r>
          <a:r>
            <a:rPr lang="zh-TW" sz="2400" b="1" dirty="0" smtClean="0">
              <a:latin typeface="標楷體" panose="03000509000000000000" pitchFamily="65" charset="-120"/>
              <a:ea typeface="標楷體" panose="03000509000000000000" pitchFamily="65" charset="-120"/>
            </a:rPr>
            <a:t>分；與「家長建議」相符者加</a:t>
          </a:r>
          <a:r>
            <a:rPr lang="en-US" sz="2400" b="1" dirty="0" smtClean="0">
              <a:latin typeface="標楷體" panose="03000509000000000000" pitchFamily="65" charset="-120"/>
              <a:ea typeface="標楷體" panose="03000509000000000000" pitchFamily="65" charset="-120"/>
            </a:rPr>
            <a:t>2</a:t>
          </a:r>
          <a:r>
            <a:rPr lang="zh-TW" sz="2400" b="1" dirty="0" smtClean="0">
              <a:latin typeface="標楷體" panose="03000509000000000000" pitchFamily="65" charset="-120"/>
              <a:ea typeface="標楷體" panose="03000509000000000000" pitchFamily="65" charset="-120"/>
            </a:rPr>
            <a:t>分；與「輔導小組建議」相符者加</a:t>
          </a:r>
          <a:r>
            <a:rPr lang="en-US" sz="2400" b="1" dirty="0" smtClean="0">
              <a:latin typeface="標楷體" panose="03000509000000000000" pitchFamily="65" charset="-120"/>
              <a:ea typeface="標楷體" panose="03000509000000000000" pitchFamily="65" charset="-120"/>
            </a:rPr>
            <a:t>2</a:t>
          </a:r>
          <a:r>
            <a:rPr lang="zh-TW" sz="2400" b="1" dirty="0" smtClean="0">
              <a:latin typeface="標楷體" panose="03000509000000000000" pitchFamily="65" charset="-120"/>
              <a:ea typeface="標楷體" panose="03000509000000000000" pitchFamily="65" charset="-120"/>
            </a:rPr>
            <a:t>分。</a:t>
          </a:r>
          <a:endParaRPr lang="zh-TW" altLang="en-US" sz="2400" b="1" u="none" dirty="0">
            <a:latin typeface="標楷體" panose="03000509000000000000" pitchFamily="65" charset="-120"/>
            <a:ea typeface="標楷體" panose="03000509000000000000" pitchFamily="65" charset="-120"/>
          </a:endParaRPr>
        </a:p>
      </dgm:t>
    </dgm:pt>
    <dgm:pt modelId="{6EFBE08F-5E9E-4744-AD55-14CEE0DD6936}" type="sibTrans" cxnId="{99C70435-F2E1-4AA0-82FF-8651D63BBBAF}">
      <dgm:prSet/>
      <dgm:spPr/>
      <dgm:t>
        <a:bodyPr/>
        <a:lstStyle/>
        <a:p>
          <a:endParaRPr lang="zh-TW" altLang="en-US" b="1">
            <a:latin typeface="標楷體" panose="03000509000000000000" pitchFamily="65" charset="-120"/>
            <a:ea typeface="標楷體" panose="03000509000000000000" pitchFamily="65" charset="-120"/>
          </a:endParaRPr>
        </a:p>
      </dgm:t>
    </dgm:pt>
    <dgm:pt modelId="{911DFA8A-5B59-4449-BFA1-E620ECCA54B7}" type="parTrans" cxnId="{99C70435-F2E1-4AA0-82FF-8651D63BBBAF}">
      <dgm:prSet/>
      <dgm:spPr/>
      <dgm:t>
        <a:bodyPr/>
        <a:lstStyle/>
        <a:p>
          <a:endParaRPr lang="zh-TW" altLang="en-US" b="1">
            <a:latin typeface="標楷體" panose="03000509000000000000" pitchFamily="65" charset="-120"/>
            <a:ea typeface="標楷體" panose="03000509000000000000" pitchFamily="65" charset="-120"/>
          </a:endParaRPr>
        </a:p>
      </dgm:t>
    </dgm:pt>
    <dgm:pt modelId="{E2CA7A8F-05F3-4557-99B5-172CA5438596}">
      <dgm:prSet custT="1"/>
      <dgm:spPr>
        <a:solidFill>
          <a:srgbClr val="CCFF99">
            <a:alpha val="90000"/>
          </a:srgbClr>
        </a:solidFill>
      </dgm:spPr>
      <dgm:t>
        <a:bodyPr/>
        <a:lstStyle/>
        <a:p>
          <a:pPr>
            <a:lnSpc>
              <a:spcPct val="90000"/>
            </a:lnSpc>
            <a:spcAft>
              <a:spcPts val="0"/>
            </a:spcAft>
          </a:pPr>
          <a:r>
            <a:rPr lang="zh-TW" sz="2200" b="1" dirty="0" smtClean="0">
              <a:latin typeface="標楷體" panose="03000509000000000000" pitchFamily="65" charset="-120"/>
              <a:ea typeface="標楷體" panose="03000509000000000000" pitchFamily="65" charset="-120"/>
            </a:rPr>
            <a:t>全縣唯一之高職科別、蘭陽女中、宜蘭高中、慧燈高中、中道高中視同符合。</a:t>
          </a:r>
          <a:endParaRPr lang="zh-TW" sz="2200" b="1" dirty="0">
            <a:latin typeface="標楷體" panose="03000509000000000000" pitchFamily="65" charset="-120"/>
            <a:ea typeface="標楷體" panose="03000509000000000000" pitchFamily="65" charset="-120"/>
          </a:endParaRPr>
        </a:p>
      </dgm:t>
    </dgm:pt>
    <dgm:pt modelId="{23EF4691-A852-4826-8B03-3DE9A6F5D66A}" type="parTrans" cxnId="{2754584C-B499-423B-987E-9A32DA849BB2}">
      <dgm:prSet/>
      <dgm:spPr/>
      <dgm:t>
        <a:bodyPr/>
        <a:lstStyle/>
        <a:p>
          <a:endParaRPr lang="zh-TW" altLang="en-US"/>
        </a:p>
      </dgm:t>
    </dgm:pt>
    <dgm:pt modelId="{D9A54561-6428-4DF0-B97A-D80142BC705D}" type="sibTrans" cxnId="{2754584C-B499-423B-987E-9A32DA849BB2}">
      <dgm:prSet/>
      <dgm:spPr/>
      <dgm:t>
        <a:bodyPr/>
        <a:lstStyle/>
        <a:p>
          <a:endParaRPr lang="zh-TW" altLang="en-US"/>
        </a:p>
      </dgm:t>
    </dgm:pt>
    <dgm:pt modelId="{5BC3A931-D9EB-4641-B0DC-F50B43386F5E}">
      <dgm:prSet custT="1"/>
      <dgm:spPr>
        <a:solidFill>
          <a:srgbClr val="CCFF99">
            <a:alpha val="90000"/>
          </a:srgbClr>
        </a:solidFill>
      </dgm:spPr>
      <dgm:t>
        <a:bodyPr/>
        <a:lstStyle/>
        <a:p>
          <a:pPr>
            <a:lnSpc>
              <a:spcPct val="90000"/>
            </a:lnSpc>
            <a:spcAft>
              <a:spcPts val="0"/>
            </a:spcAft>
          </a:pPr>
          <a:r>
            <a:rPr lang="zh-TW" sz="2200" b="1" dirty="0" smtClean="0">
              <a:latin typeface="標楷體" panose="03000509000000000000" pitchFamily="65" charset="-120"/>
              <a:ea typeface="標楷體" panose="03000509000000000000" pitchFamily="65" charset="-120"/>
            </a:rPr>
            <a:t>大同國中全區皆為就近入學區。</a:t>
          </a:r>
          <a:endParaRPr lang="zh-TW" altLang="en-US" sz="2200" b="1" dirty="0">
            <a:latin typeface="標楷體" panose="03000509000000000000" pitchFamily="65" charset="-120"/>
            <a:ea typeface="標楷體" panose="03000509000000000000" pitchFamily="65" charset="-120"/>
          </a:endParaRPr>
        </a:p>
      </dgm:t>
    </dgm:pt>
    <dgm:pt modelId="{2C86635C-4AB1-43FD-9CC6-8BC0C3131C4E}" type="parTrans" cxnId="{1C60240A-CC1F-4D9A-A378-B4062501BD05}">
      <dgm:prSet/>
      <dgm:spPr/>
      <dgm:t>
        <a:bodyPr/>
        <a:lstStyle/>
        <a:p>
          <a:endParaRPr lang="zh-TW" altLang="en-US"/>
        </a:p>
      </dgm:t>
    </dgm:pt>
    <dgm:pt modelId="{B251966E-4F98-41BF-A34A-CF9BE8EF52B1}" type="sibTrans" cxnId="{1C60240A-CC1F-4D9A-A378-B4062501BD05}">
      <dgm:prSet/>
      <dgm:spPr/>
      <dgm:t>
        <a:bodyPr/>
        <a:lstStyle/>
        <a:p>
          <a:endParaRPr lang="zh-TW" altLang="en-US"/>
        </a:p>
      </dgm:t>
    </dgm:pt>
    <dgm:pt modelId="{C1EC3A75-1870-4993-A760-A009A8A4AE52}">
      <dgm:prSet phldrT="[文字]" custT="1"/>
      <dgm:spPr>
        <a:solidFill>
          <a:srgbClr val="CCFF99">
            <a:alpha val="90000"/>
          </a:srgbClr>
        </a:solidFill>
      </dgm:spPr>
      <dgm:t>
        <a:bodyPr/>
        <a:lstStyle/>
        <a:p>
          <a:pPr>
            <a:lnSpc>
              <a:spcPct val="90000"/>
            </a:lnSpc>
            <a:spcAft>
              <a:spcPts val="0"/>
            </a:spcAft>
          </a:pPr>
          <a:r>
            <a:rPr lang="zh-TW" sz="2200" b="1" dirty="0" smtClean="0">
              <a:latin typeface="標楷體" panose="03000509000000000000" pitchFamily="65" charset="-120"/>
              <a:ea typeface="標楷體" panose="03000509000000000000" pitchFamily="65" charset="-120"/>
            </a:rPr>
            <a:t>符合者加</a:t>
          </a:r>
          <a:r>
            <a:rPr lang="en-US" sz="2200" b="1" dirty="0" smtClean="0">
              <a:latin typeface="標楷體" panose="03000509000000000000" pitchFamily="65" charset="-120"/>
              <a:ea typeface="標楷體" panose="03000509000000000000" pitchFamily="65" charset="-120"/>
            </a:rPr>
            <a:t>2</a:t>
          </a:r>
          <a:r>
            <a:rPr lang="zh-TW" sz="2200" b="1" dirty="0" smtClean="0">
              <a:latin typeface="標楷體" panose="03000509000000000000" pitchFamily="65" charset="-120"/>
              <a:ea typeface="標楷體" panose="03000509000000000000" pitchFamily="65" charset="-120"/>
            </a:rPr>
            <a:t>分；</a:t>
          </a:r>
          <a:r>
            <a:rPr lang="zh-TW" altLang="en-US" sz="2200" b="1" dirty="0" smtClean="0">
              <a:latin typeface="標楷體" panose="03000509000000000000" pitchFamily="65" charset="-120"/>
              <a:ea typeface="標楷體" panose="03000509000000000000" pitchFamily="65" charset="-120"/>
            </a:rPr>
            <a:t>不符合者不加分</a:t>
          </a:r>
          <a:endParaRPr lang="zh-TW" altLang="en-US" sz="2200" b="1" u="none" dirty="0">
            <a:latin typeface="標楷體" panose="03000509000000000000" pitchFamily="65" charset="-120"/>
            <a:ea typeface="標楷體" panose="03000509000000000000" pitchFamily="65" charset="-120"/>
          </a:endParaRPr>
        </a:p>
      </dgm:t>
    </dgm:pt>
    <dgm:pt modelId="{10CE70D5-ABFB-473F-9ABF-66CF285FA26E}" type="parTrans" cxnId="{EDE5662C-E842-4BCE-8432-82AEA41D3CA6}">
      <dgm:prSet/>
      <dgm:spPr/>
      <dgm:t>
        <a:bodyPr/>
        <a:lstStyle/>
        <a:p>
          <a:endParaRPr lang="zh-TW" altLang="en-US"/>
        </a:p>
      </dgm:t>
    </dgm:pt>
    <dgm:pt modelId="{DA550896-D986-4C41-8898-2F6B2584579A}" type="sibTrans" cxnId="{EDE5662C-E842-4BCE-8432-82AEA41D3CA6}">
      <dgm:prSet/>
      <dgm:spPr/>
      <dgm:t>
        <a:bodyPr/>
        <a:lstStyle/>
        <a:p>
          <a:endParaRPr lang="zh-TW" altLang="en-US"/>
        </a:p>
      </dgm:t>
    </dgm:pt>
    <dgm:pt modelId="{92018964-C8A0-4D16-A8F0-27D796DA72A6}">
      <dgm:prSet phldrT="[文字]" custT="1"/>
      <dgm:spPr>
        <a:solidFill>
          <a:srgbClr val="CCFF99">
            <a:alpha val="90000"/>
          </a:srgbClr>
        </a:solidFill>
      </dgm:spPr>
      <dgm:t>
        <a:bodyPr/>
        <a:lstStyle/>
        <a:p>
          <a:pPr>
            <a:lnSpc>
              <a:spcPct val="90000"/>
            </a:lnSpc>
            <a:spcAft>
              <a:spcPts val="0"/>
            </a:spcAft>
          </a:pPr>
          <a:r>
            <a:rPr lang="zh-TW" sz="2200" b="1" dirty="0" smtClean="0">
              <a:latin typeface="標楷體" panose="03000509000000000000" pitchFamily="65" charset="-120"/>
              <a:ea typeface="標楷體" panose="03000509000000000000" pitchFamily="65" charset="-120"/>
            </a:rPr>
            <a:t>「就近入學」：係就讀國中與所選填之高中職校，同位溪南或溪北區者。私立高中附設國中部學生以戶籍所在地認定。</a:t>
          </a:r>
          <a:endParaRPr lang="zh-TW" altLang="en-US" sz="2200" b="1" dirty="0">
            <a:latin typeface="標楷體" panose="03000509000000000000" pitchFamily="65" charset="-120"/>
            <a:ea typeface="標楷體" panose="03000509000000000000" pitchFamily="65" charset="-120"/>
          </a:endParaRPr>
        </a:p>
      </dgm:t>
    </dgm:pt>
    <dgm:pt modelId="{41ED12CC-EE83-441B-9407-C39ADFC769CB}" type="parTrans" cxnId="{BBC74293-5705-4070-97F8-E2A09C60FD94}">
      <dgm:prSet/>
      <dgm:spPr/>
      <dgm:t>
        <a:bodyPr/>
        <a:lstStyle/>
        <a:p>
          <a:endParaRPr lang="zh-TW" altLang="en-US"/>
        </a:p>
      </dgm:t>
    </dgm:pt>
    <dgm:pt modelId="{0E7CC430-646B-403F-B1EE-4ADA89F0418A}" type="sibTrans" cxnId="{BBC74293-5705-4070-97F8-E2A09C60FD94}">
      <dgm:prSet/>
      <dgm:spPr/>
      <dgm:t>
        <a:bodyPr/>
        <a:lstStyle/>
        <a:p>
          <a:endParaRPr lang="zh-TW" altLang="en-US"/>
        </a:p>
      </dgm:t>
    </dgm:pt>
    <dgm:pt modelId="{0AF9A57F-4064-4516-8463-3EC0B3F09317}">
      <dgm:prSet custT="1"/>
      <dgm:spPr>
        <a:solidFill>
          <a:srgbClr val="CCFF99">
            <a:alpha val="90000"/>
          </a:srgbClr>
        </a:solidFill>
      </dgm:spPr>
      <dgm:t>
        <a:bodyPr/>
        <a:lstStyle/>
        <a:p>
          <a:pPr>
            <a:lnSpc>
              <a:spcPct val="90000"/>
            </a:lnSpc>
            <a:spcAft>
              <a:spcPts val="0"/>
            </a:spcAft>
          </a:pPr>
          <a:r>
            <a:rPr lang="zh-TW" altLang="en-US" sz="2200" b="1" dirty="0" smtClean="0">
              <a:latin typeface="標楷體" panose="03000509000000000000" pitchFamily="65" charset="-120"/>
              <a:ea typeface="標楷體" panose="03000509000000000000" pitchFamily="65" charset="-120"/>
            </a:rPr>
            <a:t>縣內五專</a:t>
          </a:r>
          <a:r>
            <a:rPr lang="en-US" altLang="zh-TW" sz="2200" b="1" dirty="0" smtClean="0">
              <a:latin typeface="標楷體" panose="03000509000000000000" pitchFamily="65" charset="-120"/>
              <a:ea typeface="標楷體" panose="03000509000000000000" pitchFamily="65" charset="-120"/>
            </a:rPr>
            <a:t>(</a:t>
          </a:r>
          <a:r>
            <a:rPr lang="zh-TW" altLang="en-US" sz="2200" b="1" dirty="0" smtClean="0">
              <a:latin typeface="標楷體" panose="03000509000000000000" pitchFamily="65" charset="-120"/>
              <a:ea typeface="標楷體" panose="03000509000000000000" pitchFamily="65" charset="-120"/>
            </a:rPr>
            <a:t>含台北校區</a:t>
          </a:r>
          <a:r>
            <a:rPr lang="en-US" altLang="zh-TW" sz="2200" b="1" dirty="0" smtClean="0">
              <a:latin typeface="標楷體" panose="03000509000000000000" pitchFamily="65" charset="-120"/>
              <a:ea typeface="標楷體" panose="03000509000000000000" pitchFamily="65" charset="-120"/>
            </a:rPr>
            <a:t>)</a:t>
          </a:r>
          <a:r>
            <a:rPr lang="zh-TW" altLang="en-US" sz="2200" b="1" dirty="0" smtClean="0">
              <a:latin typeface="標楷體" panose="03000509000000000000" pitchFamily="65" charset="-120"/>
              <a:ea typeface="標楷體" panose="03000509000000000000" pitchFamily="65" charset="-120"/>
            </a:rPr>
            <a:t>視同符合。</a:t>
          </a:r>
          <a:endParaRPr lang="zh-TW" altLang="en-US" sz="2200" b="1" dirty="0">
            <a:latin typeface="標楷體" panose="03000509000000000000" pitchFamily="65" charset="-120"/>
            <a:ea typeface="標楷體" panose="03000509000000000000" pitchFamily="65" charset="-120"/>
          </a:endParaRPr>
        </a:p>
      </dgm:t>
    </dgm:pt>
    <dgm:pt modelId="{94C81233-0148-4E1E-A8BA-17FD5538BE80}" type="parTrans" cxnId="{02E0CE83-0C96-4C88-B7D9-A48C205DC768}">
      <dgm:prSet/>
      <dgm:spPr/>
    </dgm:pt>
    <dgm:pt modelId="{8E3F14AC-091E-46D9-83F5-608E3497EFC6}" type="sibTrans" cxnId="{02E0CE83-0C96-4C88-B7D9-A48C205DC768}">
      <dgm:prSet/>
      <dgm:spPr/>
    </dgm:pt>
    <dgm:pt modelId="{43DE773F-FF14-47B5-BB42-D7B3D33BC52E}" type="pres">
      <dgm:prSet presAssocID="{C62CB6A8-347C-4C66-B848-0290A50CA0DA}" presName="Name0" presStyleCnt="0">
        <dgm:presLayoutVars>
          <dgm:dir/>
          <dgm:animLvl val="lvl"/>
          <dgm:resizeHandles val="exact"/>
        </dgm:presLayoutVars>
      </dgm:prSet>
      <dgm:spPr/>
      <dgm:t>
        <a:bodyPr/>
        <a:lstStyle/>
        <a:p>
          <a:endParaRPr lang="zh-TW" altLang="en-US"/>
        </a:p>
      </dgm:t>
    </dgm:pt>
    <dgm:pt modelId="{93189CC9-2870-4B0C-BC14-BE0844B1A5B8}" type="pres">
      <dgm:prSet presAssocID="{3ABC7923-6FCA-4F98-9577-45BB739CE8D7}" presName="linNode" presStyleCnt="0"/>
      <dgm:spPr/>
      <dgm:t>
        <a:bodyPr/>
        <a:lstStyle/>
        <a:p>
          <a:endParaRPr lang="zh-TW" altLang="en-US"/>
        </a:p>
      </dgm:t>
    </dgm:pt>
    <dgm:pt modelId="{325212F6-3176-4964-B4B0-3C6D23FCF7F2}" type="pres">
      <dgm:prSet presAssocID="{3ABC7923-6FCA-4F98-9577-45BB739CE8D7}" presName="parentText" presStyleLbl="node1" presStyleIdx="0" presStyleCnt="2" custScaleY="99720">
        <dgm:presLayoutVars>
          <dgm:chMax val="1"/>
          <dgm:bulletEnabled val="1"/>
        </dgm:presLayoutVars>
      </dgm:prSet>
      <dgm:spPr/>
      <dgm:t>
        <a:bodyPr/>
        <a:lstStyle/>
        <a:p>
          <a:endParaRPr lang="zh-TW" altLang="en-US"/>
        </a:p>
      </dgm:t>
    </dgm:pt>
    <dgm:pt modelId="{C725CA07-542D-43A3-B31D-F7D44A53874C}" type="pres">
      <dgm:prSet presAssocID="{3ABC7923-6FCA-4F98-9577-45BB739CE8D7}" presName="descendantText" presStyleLbl="alignAccFollowNode1" presStyleIdx="0" presStyleCnt="2" custScaleX="179667" custScaleY="109947" custLinFactNeighborX="-2793">
        <dgm:presLayoutVars>
          <dgm:bulletEnabled val="1"/>
        </dgm:presLayoutVars>
      </dgm:prSet>
      <dgm:spPr/>
      <dgm:t>
        <a:bodyPr/>
        <a:lstStyle/>
        <a:p>
          <a:endParaRPr lang="zh-TW" altLang="en-US"/>
        </a:p>
      </dgm:t>
    </dgm:pt>
    <dgm:pt modelId="{9214482D-6114-4FE8-A17D-4DE9E51B27D1}" type="pres">
      <dgm:prSet presAssocID="{6707096F-B01F-4844-B579-92BA9C71C219}" presName="sp" presStyleCnt="0"/>
      <dgm:spPr/>
      <dgm:t>
        <a:bodyPr/>
        <a:lstStyle/>
        <a:p>
          <a:endParaRPr lang="zh-TW" altLang="en-US"/>
        </a:p>
      </dgm:t>
    </dgm:pt>
    <dgm:pt modelId="{62972737-034A-43C1-8B53-F3CAFCF4B1DA}" type="pres">
      <dgm:prSet presAssocID="{F5B6D5AE-D4F3-4470-A131-76C5C217B970}" presName="linNode" presStyleCnt="0"/>
      <dgm:spPr/>
      <dgm:t>
        <a:bodyPr/>
        <a:lstStyle/>
        <a:p>
          <a:endParaRPr lang="zh-TW" altLang="en-US"/>
        </a:p>
      </dgm:t>
    </dgm:pt>
    <dgm:pt modelId="{86C6275C-E814-444B-B2D2-162DEBBE454D}" type="pres">
      <dgm:prSet presAssocID="{F5B6D5AE-D4F3-4470-A131-76C5C217B970}" presName="parentText" presStyleLbl="node1" presStyleIdx="1" presStyleCnt="2" custScaleY="132585">
        <dgm:presLayoutVars>
          <dgm:chMax val="1"/>
          <dgm:bulletEnabled val="1"/>
        </dgm:presLayoutVars>
      </dgm:prSet>
      <dgm:spPr/>
      <dgm:t>
        <a:bodyPr/>
        <a:lstStyle/>
        <a:p>
          <a:endParaRPr lang="zh-TW" altLang="en-US"/>
        </a:p>
      </dgm:t>
    </dgm:pt>
    <dgm:pt modelId="{C0ACAB9B-5EED-4CB5-BECD-8EA6561A796F}" type="pres">
      <dgm:prSet presAssocID="{F5B6D5AE-D4F3-4470-A131-76C5C217B970}" presName="descendantText" presStyleLbl="alignAccFollowNode1" presStyleIdx="1" presStyleCnt="2" custScaleX="179386" custScaleY="168448" custLinFactNeighborX="-2936" custLinFactNeighborY="3231">
        <dgm:presLayoutVars>
          <dgm:bulletEnabled val="1"/>
        </dgm:presLayoutVars>
      </dgm:prSet>
      <dgm:spPr/>
      <dgm:t>
        <a:bodyPr/>
        <a:lstStyle/>
        <a:p>
          <a:endParaRPr lang="zh-TW" altLang="en-US"/>
        </a:p>
      </dgm:t>
    </dgm:pt>
  </dgm:ptLst>
  <dgm:cxnLst>
    <dgm:cxn modelId="{A2EB722E-E67A-4D39-9583-A4A6DA1DBC02}" type="presOf" srcId="{5BC3A931-D9EB-4641-B0DC-F50B43386F5E}" destId="{C0ACAB9B-5EED-4CB5-BECD-8EA6561A796F}" srcOrd="0" destOrd="3" presId="urn:microsoft.com/office/officeart/2005/8/layout/vList5"/>
    <dgm:cxn modelId="{EDE5662C-E842-4BCE-8432-82AEA41D3CA6}" srcId="{F5B6D5AE-D4F3-4470-A131-76C5C217B970}" destId="{C1EC3A75-1870-4993-A760-A009A8A4AE52}" srcOrd="0" destOrd="0" parTransId="{10CE70D5-ABFB-473F-9ABF-66CF285FA26E}" sibTransId="{DA550896-D986-4C41-8898-2F6B2584579A}"/>
    <dgm:cxn modelId="{7094370B-3CA8-4F6D-9B2A-FFB3AA5AC778}" srcId="{C62CB6A8-347C-4C66-B848-0290A50CA0DA}" destId="{3ABC7923-6FCA-4F98-9577-45BB739CE8D7}" srcOrd="0" destOrd="0" parTransId="{8546E344-C7C4-40E7-9A0B-D8AE105BB860}" sibTransId="{6707096F-B01F-4844-B579-92BA9C71C219}"/>
    <dgm:cxn modelId="{7C045402-1B43-498D-B084-1E4EECB04E8C}" type="presOf" srcId="{3ABC7923-6FCA-4F98-9577-45BB739CE8D7}" destId="{325212F6-3176-4964-B4B0-3C6D23FCF7F2}" srcOrd="0" destOrd="0" presId="urn:microsoft.com/office/officeart/2005/8/layout/vList5"/>
    <dgm:cxn modelId="{99C70435-F2E1-4AA0-82FF-8651D63BBBAF}" srcId="{3ABC7923-6FCA-4F98-9577-45BB739CE8D7}" destId="{79C4D88A-9FFE-4BCF-B30B-1C4C674C5ADF}" srcOrd="0" destOrd="0" parTransId="{911DFA8A-5B59-4449-BFA1-E620ECCA54B7}" sibTransId="{6EFBE08F-5E9E-4744-AD55-14CEE0DD6936}"/>
    <dgm:cxn modelId="{97918CA2-ADC6-42EC-8575-2A255773AAF8}" type="presOf" srcId="{79C4D88A-9FFE-4BCF-B30B-1C4C674C5ADF}" destId="{C725CA07-542D-43A3-B31D-F7D44A53874C}" srcOrd="0" destOrd="0" presId="urn:microsoft.com/office/officeart/2005/8/layout/vList5"/>
    <dgm:cxn modelId="{BBC74293-5705-4070-97F8-E2A09C60FD94}" srcId="{F5B6D5AE-D4F3-4470-A131-76C5C217B970}" destId="{92018964-C8A0-4D16-A8F0-27D796DA72A6}" srcOrd="1" destOrd="0" parTransId="{41ED12CC-EE83-441B-9407-C39ADFC769CB}" sibTransId="{0E7CC430-646B-403F-B1EE-4ADA89F0418A}"/>
    <dgm:cxn modelId="{FF4E1CFB-FD66-4860-A547-B6A5F3AAFD78}" type="presOf" srcId="{C1EC3A75-1870-4993-A760-A009A8A4AE52}" destId="{C0ACAB9B-5EED-4CB5-BECD-8EA6561A796F}" srcOrd="0" destOrd="0" presId="urn:microsoft.com/office/officeart/2005/8/layout/vList5"/>
    <dgm:cxn modelId="{2754584C-B499-423B-987E-9A32DA849BB2}" srcId="{F5B6D5AE-D4F3-4470-A131-76C5C217B970}" destId="{E2CA7A8F-05F3-4557-99B5-172CA5438596}" srcOrd="2" destOrd="0" parTransId="{23EF4691-A852-4826-8B03-3DE9A6F5D66A}" sibTransId="{D9A54561-6428-4DF0-B97A-D80142BC705D}"/>
    <dgm:cxn modelId="{564C96EB-8E3A-45EE-9773-494CC79BCB66}" type="presOf" srcId="{E2CA7A8F-05F3-4557-99B5-172CA5438596}" destId="{C0ACAB9B-5EED-4CB5-BECD-8EA6561A796F}" srcOrd="0" destOrd="2" presId="urn:microsoft.com/office/officeart/2005/8/layout/vList5"/>
    <dgm:cxn modelId="{1C60240A-CC1F-4D9A-A378-B4062501BD05}" srcId="{F5B6D5AE-D4F3-4470-A131-76C5C217B970}" destId="{5BC3A931-D9EB-4641-B0DC-F50B43386F5E}" srcOrd="3" destOrd="0" parTransId="{2C86635C-4AB1-43FD-9CC6-8BC0C3131C4E}" sibTransId="{B251966E-4F98-41BF-A34A-CF9BE8EF52B1}"/>
    <dgm:cxn modelId="{02E0CE83-0C96-4C88-B7D9-A48C205DC768}" srcId="{F5B6D5AE-D4F3-4470-A131-76C5C217B970}" destId="{0AF9A57F-4064-4516-8463-3EC0B3F09317}" srcOrd="4" destOrd="0" parTransId="{94C81233-0148-4E1E-A8BA-17FD5538BE80}" sibTransId="{8E3F14AC-091E-46D9-83F5-608E3497EFC6}"/>
    <dgm:cxn modelId="{3A64070F-2308-4ED3-9656-ABCDC3A9A8FE}" type="presOf" srcId="{F5B6D5AE-D4F3-4470-A131-76C5C217B970}" destId="{86C6275C-E814-444B-B2D2-162DEBBE454D}" srcOrd="0" destOrd="0" presId="urn:microsoft.com/office/officeart/2005/8/layout/vList5"/>
    <dgm:cxn modelId="{BC2FD9C2-E635-415A-AC1A-E0E09DAB079A}" srcId="{C62CB6A8-347C-4C66-B848-0290A50CA0DA}" destId="{F5B6D5AE-D4F3-4470-A131-76C5C217B970}" srcOrd="1" destOrd="0" parTransId="{5FA2A4AD-D9C8-4CFF-910F-0E774883977A}" sibTransId="{ED895410-8EB4-4341-8D0A-E21D0AC6C83E}"/>
    <dgm:cxn modelId="{11825939-AA33-475D-A2D9-00A748FDE86B}" type="presOf" srcId="{C62CB6A8-347C-4C66-B848-0290A50CA0DA}" destId="{43DE773F-FF14-47B5-BB42-D7B3D33BC52E}" srcOrd="0" destOrd="0" presId="urn:microsoft.com/office/officeart/2005/8/layout/vList5"/>
    <dgm:cxn modelId="{B13FA0AF-1A0B-4131-993E-0D7689357F9B}" type="presOf" srcId="{0AF9A57F-4064-4516-8463-3EC0B3F09317}" destId="{C0ACAB9B-5EED-4CB5-BECD-8EA6561A796F}" srcOrd="0" destOrd="4" presId="urn:microsoft.com/office/officeart/2005/8/layout/vList5"/>
    <dgm:cxn modelId="{2970023F-239F-4E7C-8264-AEE66203B687}" type="presOf" srcId="{92018964-C8A0-4D16-A8F0-27D796DA72A6}" destId="{C0ACAB9B-5EED-4CB5-BECD-8EA6561A796F}" srcOrd="0" destOrd="1" presId="urn:microsoft.com/office/officeart/2005/8/layout/vList5"/>
    <dgm:cxn modelId="{39277EF8-125A-45D0-AF3C-56505ACC6592}" type="presParOf" srcId="{43DE773F-FF14-47B5-BB42-D7B3D33BC52E}" destId="{93189CC9-2870-4B0C-BC14-BE0844B1A5B8}" srcOrd="0" destOrd="0" presId="urn:microsoft.com/office/officeart/2005/8/layout/vList5"/>
    <dgm:cxn modelId="{10B60B0F-8191-41E8-BDCA-B88381A42199}" type="presParOf" srcId="{93189CC9-2870-4B0C-BC14-BE0844B1A5B8}" destId="{325212F6-3176-4964-B4B0-3C6D23FCF7F2}" srcOrd="0" destOrd="0" presId="urn:microsoft.com/office/officeart/2005/8/layout/vList5"/>
    <dgm:cxn modelId="{DD1ACBC5-C1D5-414D-999B-8DD8837A156D}" type="presParOf" srcId="{93189CC9-2870-4B0C-BC14-BE0844B1A5B8}" destId="{C725CA07-542D-43A3-B31D-F7D44A53874C}" srcOrd="1" destOrd="0" presId="urn:microsoft.com/office/officeart/2005/8/layout/vList5"/>
    <dgm:cxn modelId="{51113740-2ACB-4878-84D3-2FA3C06149FB}" type="presParOf" srcId="{43DE773F-FF14-47B5-BB42-D7B3D33BC52E}" destId="{9214482D-6114-4FE8-A17D-4DE9E51B27D1}" srcOrd="1" destOrd="0" presId="urn:microsoft.com/office/officeart/2005/8/layout/vList5"/>
    <dgm:cxn modelId="{D3B522A1-7EE2-427E-A38D-42E7A35C963C}" type="presParOf" srcId="{43DE773F-FF14-47B5-BB42-D7B3D33BC52E}" destId="{62972737-034A-43C1-8B53-F3CAFCF4B1DA}" srcOrd="2" destOrd="0" presId="urn:microsoft.com/office/officeart/2005/8/layout/vList5"/>
    <dgm:cxn modelId="{817A0B16-B2E8-4EDF-AA5C-C12C9B526848}" type="presParOf" srcId="{62972737-034A-43C1-8B53-F3CAFCF4B1DA}" destId="{86C6275C-E814-444B-B2D2-162DEBBE454D}" srcOrd="0" destOrd="0" presId="urn:microsoft.com/office/officeart/2005/8/layout/vList5"/>
    <dgm:cxn modelId="{63732013-AC93-4B2B-9F68-981573123CE6}" type="presParOf" srcId="{62972737-034A-43C1-8B53-F3CAFCF4B1DA}" destId="{C0ACAB9B-5EED-4CB5-BECD-8EA6561A796F}"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2CB6A8-347C-4C66-B848-0290A50CA0DA}" type="doc">
      <dgm:prSet loTypeId="urn:microsoft.com/office/officeart/2005/8/layout/vList5" loCatId="list" qsTypeId="urn:microsoft.com/office/officeart/2005/8/quickstyle/3d1" qsCatId="3D" csTypeId="urn:microsoft.com/office/officeart/2005/8/colors/colorful5" csCatId="colorful" phldr="1"/>
      <dgm:spPr/>
      <dgm:t>
        <a:bodyPr/>
        <a:lstStyle/>
        <a:p>
          <a:endParaRPr lang="zh-TW" altLang="en-US"/>
        </a:p>
      </dgm:t>
    </dgm:pt>
    <dgm:pt modelId="{3ABC7923-6FCA-4F98-9577-45BB739CE8D7}">
      <dgm:prSet phldrT="[文字]" custT="1"/>
      <dgm:spPr/>
      <dgm:t>
        <a:bodyPr/>
        <a:lstStyle/>
        <a:p>
          <a:r>
            <a:rPr lang="zh-TW" sz="2800" b="1" dirty="0" smtClean="0">
              <a:latin typeface="標楷體" panose="03000509000000000000" pitchFamily="65" charset="-120"/>
              <a:ea typeface="標楷體" panose="03000509000000000000" pitchFamily="65" charset="-120"/>
            </a:rPr>
            <a:t>國中教育會考表現</a:t>
          </a:r>
          <a:endParaRPr lang="en-US" altLang="zh-TW" sz="2800" b="1" dirty="0" smtClean="0">
            <a:latin typeface="標楷體" panose="03000509000000000000" pitchFamily="65" charset="-120"/>
            <a:ea typeface="標楷體" panose="03000509000000000000" pitchFamily="65" charset="-120"/>
          </a:endParaRPr>
        </a:p>
        <a:p>
          <a:r>
            <a:rPr lang="zh-TW" altLang="en-US" sz="2800" b="1" u="none" dirty="0" smtClean="0">
              <a:latin typeface="標楷體" panose="03000509000000000000" pitchFamily="65" charset="-120"/>
              <a:ea typeface="標楷體" panose="03000509000000000000" pitchFamily="65" charset="-120"/>
            </a:rPr>
            <a:t>上限</a:t>
          </a:r>
          <a:r>
            <a:rPr lang="en-US" altLang="zh-TW" sz="2800" b="1" u="none" dirty="0" smtClean="0">
              <a:latin typeface="標楷體" panose="03000509000000000000" pitchFamily="65" charset="-120"/>
              <a:ea typeface="標楷體" panose="03000509000000000000" pitchFamily="65" charset="-120"/>
            </a:rPr>
            <a:t>15</a:t>
          </a:r>
          <a:r>
            <a:rPr lang="zh-TW" altLang="en-US" sz="2800" b="1" u="none" dirty="0" smtClean="0">
              <a:latin typeface="標楷體" panose="03000509000000000000" pitchFamily="65" charset="-120"/>
              <a:ea typeface="標楷體" panose="03000509000000000000" pitchFamily="65" charset="-120"/>
            </a:rPr>
            <a:t>分</a:t>
          </a:r>
          <a:endParaRPr lang="zh-TW" altLang="en-US" sz="2800" b="1" dirty="0">
            <a:latin typeface="標楷體" panose="03000509000000000000" pitchFamily="65" charset="-120"/>
            <a:ea typeface="標楷體" panose="03000509000000000000" pitchFamily="65" charset="-120"/>
          </a:endParaRPr>
        </a:p>
      </dgm:t>
    </dgm:pt>
    <dgm:pt modelId="{8546E344-C7C4-40E7-9A0B-D8AE105BB860}" type="parTrans" cxnId="{7094370B-3CA8-4F6D-9B2A-FFB3AA5AC778}">
      <dgm:prSet/>
      <dgm:spPr/>
      <dgm:t>
        <a:bodyPr/>
        <a:lstStyle/>
        <a:p>
          <a:endParaRPr lang="zh-TW" altLang="en-US" b="1">
            <a:latin typeface="標楷體" panose="03000509000000000000" pitchFamily="65" charset="-120"/>
            <a:ea typeface="標楷體" panose="03000509000000000000" pitchFamily="65" charset="-120"/>
          </a:endParaRPr>
        </a:p>
      </dgm:t>
    </dgm:pt>
    <dgm:pt modelId="{6707096F-B01F-4844-B579-92BA9C71C219}" type="sibTrans" cxnId="{7094370B-3CA8-4F6D-9B2A-FFB3AA5AC778}">
      <dgm:prSet/>
      <dgm:spPr/>
      <dgm:t>
        <a:bodyPr/>
        <a:lstStyle/>
        <a:p>
          <a:endParaRPr lang="zh-TW" altLang="en-US" b="1">
            <a:latin typeface="標楷體" panose="03000509000000000000" pitchFamily="65" charset="-120"/>
            <a:ea typeface="標楷體" panose="03000509000000000000" pitchFamily="65" charset="-120"/>
          </a:endParaRPr>
        </a:p>
      </dgm:t>
    </dgm:pt>
    <dgm:pt modelId="{79C4D88A-9FFE-4BCF-B30B-1C4C674C5ADF}">
      <dgm:prSet phldrT="[文字]" custT="1"/>
      <dgm:spPr/>
      <dgm:t>
        <a:bodyPr/>
        <a:lstStyle/>
        <a:p>
          <a:r>
            <a:rPr lang="zh-TW" sz="2800" b="1" dirty="0" smtClean="0">
              <a:latin typeface="標楷體" panose="03000509000000000000" pitchFamily="65" charset="-120"/>
              <a:ea typeface="標楷體" panose="03000509000000000000" pitchFamily="65" charset="-120"/>
            </a:rPr>
            <a:t>「精熟」者每科得</a:t>
          </a:r>
          <a:r>
            <a:rPr lang="en-US" sz="2800" b="1" dirty="0" smtClean="0">
              <a:latin typeface="標楷體" panose="03000509000000000000" pitchFamily="65" charset="-120"/>
              <a:ea typeface="標楷體" panose="03000509000000000000" pitchFamily="65" charset="-120"/>
            </a:rPr>
            <a:t>3</a:t>
          </a:r>
          <a:r>
            <a:rPr lang="zh-TW" sz="2800" b="1" dirty="0" smtClean="0">
              <a:latin typeface="標楷體" panose="03000509000000000000" pitchFamily="65" charset="-120"/>
              <a:ea typeface="標楷體" panose="03000509000000000000" pitchFamily="65" charset="-120"/>
            </a:rPr>
            <a:t>分</a:t>
          </a:r>
          <a:endParaRPr lang="zh-TW" altLang="en-US" sz="2800" b="1" u="none" dirty="0">
            <a:solidFill>
              <a:schemeClr val="tx1"/>
            </a:solidFill>
            <a:latin typeface="標楷體" panose="03000509000000000000" pitchFamily="65" charset="-120"/>
            <a:ea typeface="標楷體" panose="03000509000000000000" pitchFamily="65" charset="-120"/>
          </a:endParaRPr>
        </a:p>
      </dgm:t>
    </dgm:pt>
    <dgm:pt modelId="{6EFBE08F-5E9E-4744-AD55-14CEE0DD6936}" type="sibTrans" cxnId="{99C70435-F2E1-4AA0-82FF-8651D63BBBAF}">
      <dgm:prSet/>
      <dgm:spPr/>
      <dgm:t>
        <a:bodyPr/>
        <a:lstStyle/>
        <a:p>
          <a:endParaRPr lang="zh-TW" altLang="en-US" b="1">
            <a:latin typeface="標楷體" panose="03000509000000000000" pitchFamily="65" charset="-120"/>
            <a:ea typeface="標楷體" panose="03000509000000000000" pitchFamily="65" charset="-120"/>
          </a:endParaRPr>
        </a:p>
      </dgm:t>
    </dgm:pt>
    <dgm:pt modelId="{911DFA8A-5B59-4449-BFA1-E620ECCA54B7}" type="parTrans" cxnId="{99C70435-F2E1-4AA0-82FF-8651D63BBBAF}">
      <dgm:prSet/>
      <dgm:spPr/>
      <dgm:t>
        <a:bodyPr/>
        <a:lstStyle/>
        <a:p>
          <a:endParaRPr lang="zh-TW" altLang="en-US" b="1">
            <a:latin typeface="標楷體" panose="03000509000000000000" pitchFamily="65" charset="-120"/>
            <a:ea typeface="標楷體" panose="03000509000000000000" pitchFamily="65" charset="-120"/>
          </a:endParaRPr>
        </a:p>
      </dgm:t>
    </dgm:pt>
    <dgm:pt modelId="{CAD9000E-9705-472B-8D93-5AA1677632CB}">
      <dgm:prSet custT="1"/>
      <dgm:spPr/>
      <dgm:t>
        <a:bodyPr/>
        <a:lstStyle/>
        <a:p>
          <a:r>
            <a:rPr lang="zh-TW" sz="2800" b="1" dirty="0" smtClean="0">
              <a:latin typeface="標楷體" panose="03000509000000000000" pitchFamily="65" charset="-120"/>
              <a:ea typeface="標楷體" panose="03000509000000000000" pitchFamily="65" charset="-120"/>
            </a:rPr>
            <a:t>「基礎」者每科得</a:t>
          </a:r>
          <a:r>
            <a:rPr lang="en-US" sz="2800" b="1" dirty="0" smtClean="0">
              <a:latin typeface="標楷體" panose="03000509000000000000" pitchFamily="65" charset="-120"/>
              <a:ea typeface="標楷體" panose="03000509000000000000" pitchFamily="65" charset="-120"/>
            </a:rPr>
            <a:t>2</a:t>
          </a:r>
          <a:r>
            <a:rPr lang="zh-TW" sz="2800" b="1" dirty="0" smtClean="0">
              <a:latin typeface="標楷體" panose="03000509000000000000" pitchFamily="65" charset="-120"/>
              <a:ea typeface="標楷體" panose="03000509000000000000" pitchFamily="65" charset="-120"/>
            </a:rPr>
            <a:t>分</a:t>
          </a:r>
          <a:endParaRPr lang="zh-TW" sz="2800" b="1" dirty="0">
            <a:latin typeface="標楷體" panose="03000509000000000000" pitchFamily="65" charset="-120"/>
            <a:ea typeface="標楷體" panose="03000509000000000000" pitchFamily="65" charset="-120"/>
          </a:endParaRPr>
        </a:p>
      </dgm:t>
    </dgm:pt>
    <dgm:pt modelId="{917E4B25-4335-463D-9F1C-22DA2036904E}" type="parTrans" cxnId="{C7086CF1-795B-4A5B-82CF-3B747C5941F0}">
      <dgm:prSet/>
      <dgm:spPr/>
      <dgm:t>
        <a:bodyPr/>
        <a:lstStyle/>
        <a:p>
          <a:endParaRPr lang="zh-TW" altLang="en-US"/>
        </a:p>
      </dgm:t>
    </dgm:pt>
    <dgm:pt modelId="{78615523-E8C6-4BFB-BAD2-2B0A0E92C88B}" type="sibTrans" cxnId="{C7086CF1-795B-4A5B-82CF-3B747C5941F0}">
      <dgm:prSet/>
      <dgm:spPr/>
      <dgm:t>
        <a:bodyPr/>
        <a:lstStyle/>
        <a:p>
          <a:endParaRPr lang="zh-TW" altLang="en-US"/>
        </a:p>
      </dgm:t>
    </dgm:pt>
    <dgm:pt modelId="{3B995D89-BBFF-4D1B-9BE3-3BEEDA60D6FD}">
      <dgm:prSet custT="1"/>
      <dgm:spPr/>
      <dgm:t>
        <a:bodyPr/>
        <a:lstStyle/>
        <a:p>
          <a:r>
            <a:rPr lang="zh-TW" sz="2800" b="1" dirty="0" smtClean="0">
              <a:latin typeface="標楷體" panose="03000509000000000000" pitchFamily="65" charset="-120"/>
              <a:ea typeface="標楷體" panose="03000509000000000000" pitchFamily="65" charset="-120"/>
            </a:rPr>
            <a:t>「待加強」者每科得</a:t>
          </a:r>
          <a:r>
            <a:rPr lang="en-US" sz="2800" b="1" dirty="0" smtClean="0">
              <a:latin typeface="標楷體" panose="03000509000000000000" pitchFamily="65" charset="-120"/>
              <a:ea typeface="標楷體" panose="03000509000000000000" pitchFamily="65" charset="-120"/>
            </a:rPr>
            <a:t>1</a:t>
          </a:r>
          <a:r>
            <a:rPr lang="zh-TW" sz="2800" b="1" dirty="0" smtClean="0">
              <a:latin typeface="標楷體" panose="03000509000000000000" pitchFamily="65" charset="-120"/>
              <a:ea typeface="標楷體" panose="03000509000000000000" pitchFamily="65" charset="-120"/>
            </a:rPr>
            <a:t>分</a:t>
          </a:r>
          <a:endParaRPr lang="zh-TW" altLang="en-US" sz="2800" b="1" dirty="0">
            <a:latin typeface="標楷體" panose="03000509000000000000" pitchFamily="65" charset="-120"/>
            <a:ea typeface="標楷體" panose="03000509000000000000" pitchFamily="65" charset="-120"/>
          </a:endParaRPr>
        </a:p>
      </dgm:t>
    </dgm:pt>
    <dgm:pt modelId="{C8C1FD40-D2AF-43B0-9F82-8A32AD60E6B3}" type="parTrans" cxnId="{1F943A7F-12DA-4368-A10E-C03B75D63573}">
      <dgm:prSet/>
      <dgm:spPr/>
      <dgm:t>
        <a:bodyPr/>
        <a:lstStyle/>
        <a:p>
          <a:endParaRPr lang="zh-TW" altLang="en-US"/>
        </a:p>
      </dgm:t>
    </dgm:pt>
    <dgm:pt modelId="{581964C6-FCE0-4BF0-92DB-F091CBA127DF}" type="sibTrans" cxnId="{1F943A7F-12DA-4368-A10E-C03B75D63573}">
      <dgm:prSet/>
      <dgm:spPr/>
      <dgm:t>
        <a:bodyPr/>
        <a:lstStyle/>
        <a:p>
          <a:endParaRPr lang="zh-TW" altLang="en-US"/>
        </a:p>
      </dgm:t>
    </dgm:pt>
    <dgm:pt modelId="{43DE773F-FF14-47B5-BB42-D7B3D33BC52E}" type="pres">
      <dgm:prSet presAssocID="{C62CB6A8-347C-4C66-B848-0290A50CA0DA}" presName="Name0" presStyleCnt="0">
        <dgm:presLayoutVars>
          <dgm:dir/>
          <dgm:animLvl val="lvl"/>
          <dgm:resizeHandles val="exact"/>
        </dgm:presLayoutVars>
      </dgm:prSet>
      <dgm:spPr/>
      <dgm:t>
        <a:bodyPr/>
        <a:lstStyle/>
        <a:p>
          <a:endParaRPr lang="zh-TW" altLang="en-US"/>
        </a:p>
      </dgm:t>
    </dgm:pt>
    <dgm:pt modelId="{93189CC9-2870-4B0C-BC14-BE0844B1A5B8}" type="pres">
      <dgm:prSet presAssocID="{3ABC7923-6FCA-4F98-9577-45BB739CE8D7}" presName="linNode" presStyleCnt="0"/>
      <dgm:spPr/>
      <dgm:t>
        <a:bodyPr/>
        <a:lstStyle/>
        <a:p>
          <a:endParaRPr lang="zh-TW" altLang="en-US"/>
        </a:p>
      </dgm:t>
    </dgm:pt>
    <dgm:pt modelId="{325212F6-3176-4964-B4B0-3C6D23FCF7F2}" type="pres">
      <dgm:prSet presAssocID="{3ABC7923-6FCA-4F98-9577-45BB739CE8D7}" presName="parentText" presStyleLbl="node1" presStyleIdx="0" presStyleCnt="1" custScaleY="77486" custLinFactNeighborX="-1125" custLinFactNeighborY="-11928">
        <dgm:presLayoutVars>
          <dgm:chMax val="1"/>
          <dgm:bulletEnabled val="1"/>
        </dgm:presLayoutVars>
      </dgm:prSet>
      <dgm:spPr/>
      <dgm:t>
        <a:bodyPr/>
        <a:lstStyle/>
        <a:p>
          <a:endParaRPr lang="zh-TW" altLang="en-US"/>
        </a:p>
      </dgm:t>
    </dgm:pt>
    <dgm:pt modelId="{C725CA07-542D-43A3-B31D-F7D44A53874C}" type="pres">
      <dgm:prSet presAssocID="{3ABC7923-6FCA-4F98-9577-45BB739CE8D7}" presName="descendantText" presStyleLbl="alignAccFollowNode1" presStyleIdx="0" presStyleCnt="1" custScaleX="179667" custScaleY="86268" custLinFactNeighborX="-378" custLinFactNeighborY="-16146">
        <dgm:presLayoutVars>
          <dgm:bulletEnabled val="1"/>
        </dgm:presLayoutVars>
      </dgm:prSet>
      <dgm:spPr/>
      <dgm:t>
        <a:bodyPr/>
        <a:lstStyle/>
        <a:p>
          <a:endParaRPr lang="zh-TW" altLang="en-US"/>
        </a:p>
      </dgm:t>
    </dgm:pt>
  </dgm:ptLst>
  <dgm:cxnLst>
    <dgm:cxn modelId="{7094370B-3CA8-4F6D-9B2A-FFB3AA5AC778}" srcId="{C62CB6A8-347C-4C66-B848-0290A50CA0DA}" destId="{3ABC7923-6FCA-4F98-9577-45BB739CE8D7}" srcOrd="0" destOrd="0" parTransId="{8546E344-C7C4-40E7-9A0B-D8AE105BB860}" sibTransId="{6707096F-B01F-4844-B579-92BA9C71C219}"/>
    <dgm:cxn modelId="{A4361C87-F460-408D-80BA-579808565237}" type="presOf" srcId="{79C4D88A-9FFE-4BCF-B30B-1C4C674C5ADF}" destId="{C725CA07-542D-43A3-B31D-F7D44A53874C}" srcOrd="0" destOrd="0" presId="urn:microsoft.com/office/officeart/2005/8/layout/vList5"/>
    <dgm:cxn modelId="{99C70435-F2E1-4AA0-82FF-8651D63BBBAF}" srcId="{3ABC7923-6FCA-4F98-9577-45BB739CE8D7}" destId="{79C4D88A-9FFE-4BCF-B30B-1C4C674C5ADF}" srcOrd="0" destOrd="0" parTransId="{911DFA8A-5B59-4449-BFA1-E620ECCA54B7}" sibTransId="{6EFBE08F-5E9E-4744-AD55-14CEE0DD6936}"/>
    <dgm:cxn modelId="{C7086CF1-795B-4A5B-82CF-3B747C5941F0}" srcId="{3ABC7923-6FCA-4F98-9577-45BB739CE8D7}" destId="{CAD9000E-9705-472B-8D93-5AA1677632CB}" srcOrd="1" destOrd="0" parTransId="{917E4B25-4335-463D-9F1C-22DA2036904E}" sibTransId="{78615523-E8C6-4BFB-BAD2-2B0A0E92C88B}"/>
    <dgm:cxn modelId="{1F943A7F-12DA-4368-A10E-C03B75D63573}" srcId="{3ABC7923-6FCA-4F98-9577-45BB739CE8D7}" destId="{3B995D89-BBFF-4D1B-9BE3-3BEEDA60D6FD}" srcOrd="2" destOrd="0" parTransId="{C8C1FD40-D2AF-43B0-9F82-8A32AD60E6B3}" sibTransId="{581964C6-FCE0-4BF0-92DB-F091CBA127DF}"/>
    <dgm:cxn modelId="{2C13D5DE-A357-4919-A7B4-01D0198C3792}" type="presOf" srcId="{3B995D89-BBFF-4D1B-9BE3-3BEEDA60D6FD}" destId="{C725CA07-542D-43A3-B31D-F7D44A53874C}" srcOrd="0" destOrd="2" presId="urn:microsoft.com/office/officeart/2005/8/layout/vList5"/>
    <dgm:cxn modelId="{B6177245-5BE3-4BD3-8BC0-FA14D0E5891E}" type="presOf" srcId="{C62CB6A8-347C-4C66-B848-0290A50CA0DA}" destId="{43DE773F-FF14-47B5-BB42-D7B3D33BC52E}" srcOrd="0" destOrd="0" presId="urn:microsoft.com/office/officeart/2005/8/layout/vList5"/>
    <dgm:cxn modelId="{BFDF1DF0-1170-467E-BDA2-6C49B61381AF}" type="presOf" srcId="{CAD9000E-9705-472B-8D93-5AA1677632CB}" destId="{C725CA07-542D-43A3-B31D-F7D44A53874C}" srcOrd="0" destOrd="1" presId="urn:microsoft.com/office/officeart/2005/8/layout/vList5"/>
    <dgm:cxn modelId="{066CFBDE-DCE4-43F9-8A83-EA2F98089578}" type="presOf" srcId="{3ABC7923-6FCA-4F98-9577-45BB739CE8D7}" destId="{325212F6-3176-4964-B4B0-3C6D23FCF7F2}" srcOrd="0" destOrd="0" presId="urn:microsoft.com/office/officeart/2005/8/layout/vList5"/>
    <dgm:cxn modelId="{BFC23F99-44A5-461C-9A2B-8B9C880431AC}" type="presParOf" srcId="{43DE773F-FF14-47B5-BB42-D7B3D33BC52E}" destId="{93189CC9-2870-4B0C-BC14-BE0844B1A5B8}" srcOrd="0" destOrd="0" presId="urn:microsoft.com/office/officeart/2005/8/layout/vList5"/>
    <dgm:cxn modelId="{9C4FED4E-6C9D-44F8-9857-4B012724AC37}" type="presParOf" srcId="{93189CC9-2870-4B0C-BC14-BE0844B1A5B8}" destId="{325212F6-3176-4964-B4B0-3C6D23FCF7F2}" srcOrd="0" destOrd="0" presId="urn:microsoft.com/office/officeart/2005/8/layout/vList5"/>
    <dgm:cxn modelId="{C10496E6-E23E-44F0-891A-7FEA5EFE17BB}" type="presParOf" srcId="{93189CC9-2870-4B0C-BC14-BE0844B1A5B8}" destId="{C725CA07-542D-43A3-B31D-F7D44A53874C}"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2F1A7E5-086B-43E4-81A6-B3513B2FBC27}" type="doc">
      <dgm:prSet loTypeId="urn:microsoft.com/office/officeart/2005/8/layout/vList5" loCatId="list" qsTypeId="urn:microsoft.com/office/officeart/2005/8/quickstyle/simple1#14" qsCatId="simple" csTypeId="urn:microsoft.com/office/officeart/2005/8/colors/colorful2" csCatId="colorful" phldr="1"/>
      <dgm:spPr/>
      <dgm:t>
        <a:bodyPr/>
        <a:lstStyle/>
        <a:p>
          <a:endParaRPr lang="zh-TW" altLang="en-US"/>
        </a:p>
      </dgm:t>
    </dgm:pt>
    <dgm:pt modelId="{226B67DC-24D2-43F0-AE29-AE02569C1504}">
      <dgm:prSet phldrT="[文字]"/>
      <dgm:spPr/>
      <dgm:t>
        <a:bodyPr/>
        <a:lstStyle/>
        <a:p>
          <a:r>
            <a:rPr lang="zh-TW" altLang="en-US" b="1" dirty="0" smtClean="0">
              <a:latin typeface="微軟正黑體" pitchFamily="34" charset="-120"/>
              <a:ea typeface="微軟正黑體" pitchFamily="34" charset="-120"/>
            </a:rPr>
            <a:t>報名方式</a:t>
          </a:r>
          <a:endParaRPr lang="zh-TW" altLang="en-US" dirty="0"/>
        </a:p>
      </dgm:t>
    </dgm:pt>
    <dgm:pt modelId="{F25F391F-A231-4144-A4FA-25326395CBDF}" type="parTrans" cxnId="{F09FFA07-8828-49D4-A4BF-01B4C217B113}">
      <dgm:prSet/>
      <dgm:spPr/>
      <dgm:t>
        <a:bodyPr/>
        <a:lstStyle/>
        <a:p>
          <a:endParaRPr lang="zh-TW" altLang="en-US"/>
        </a:p>
      </dgm:t>
    </dgm:pt>
    <dgm:pt modelId="{4428F9E8-3E39-4268-AA3A-F765275543AF}" type="sibTrans" cxnId="{F09FFA07-8828-49D4-A4BF-01B4C217B113}">
      <dgm:prSet/>
      <dgm:spPr/>
      <dgm:t>
        <a:bodyPr/>
        <a:lstStyle/>
        <a:p>
          <a:endParaRPr lang="zh-TW" altLang="en-US"/>
        </a:p>
      </dgm:t>
    </dgm:pt>
    <dgm:pt modelId="{FAA58150-7ABD-4193-A2EC-861D117FCE7F}">
      <dgm:prSet phldrT="[文字]" custT="1"/>
      <dgm:spPr/>
      <dgm:t>
        <a:bodyPr/>
        <a:lstStyle/>
        <a:p>
          <a:r>
            <a:rPr lang="zh-TW" altLang="en-US" sz="2800" b="1" dirty="0" smtClean="0">
              <a:solidFill>
                <a:srgbClr val="FF0000"/>
              </a:solidFill>
              <a:latin typeface="微軟正黑體" pitchFamily="34" charset="-120"/>
              <a:ea typeface="微軟正黑體" pitchFamily="34" charset="-120"/>
            </a:rPr>
            <a:t>國中應屆畢業生，由就讀學校辦理集體報名</a:t>
          </a:r>
          <a:endParaRPr lang="zh-TW" altLang="en-US" sz="2800" dirty="0">
            <a:solidFill>
              <a:srgbClr val="FF0000"/>
            </a:solidFill>
          </a:endParaRPr>
        </a:p>
      </dgm:t>
    </dgm:pt>
    <dgm:pt modelId="{B9B6EDC2-D4F6-4FB9-B043-AF7BF336D84F}" type="parTrans" cxnId="{1530DFE2-9E0B-4771-BF36-AE461AB2F744}">
      <dgm:prSet/>
      <dgm:spPr/>
      <dgm:t>
        <a:bodyPr/>
        <a:lstStyle/>
        <a:p>
          <a:endParaRPr lang="zh-TW" altLang="en-US"/>
        </a:p>
      </dgm:t>
    </dgm:pt>
    <dgm:pt modelId="{26310EF2-10AB-4FBF-ABC3-2A5E38BBB771}" type="sibTrans" cxnId="{1530DFE2-9E0B-4771-BF36-AE461AB2F744}">
      <dgm:prSet/>
      <dgm:spPr/>
      <dgm:t>
        <a:bodyPr/>
        <a:lstStyle/>
        <a:p>
          <a:endParaRPr lang="zh-TW" altLang="en-US"/>
        </a:p>
      </dgm:t>
    </dgm:pt>
    <dgm:pt modelId="{2C790032-DD61-4FF7-8D70-DEF26953BBF6}">
      <dgm:prSet phldrT="[文字]"/>
      <dgm:spPr/>
      <dgm:t>
        <a:bodyPr/>
        <a:lstStyle/>
        <a:p>
          <a:r>
            <a:rPr lang="zh-TW" altLang="en-US" b="1" dirty="0" smtClean="0">
              <a:latin typeface="微軟正黑體" pitchFamily="34" charset="-120"/>
              <a:ea typeface="微軟正黑體" pitchFamily="34" charset="-120"/>
            </a:rPr>
            <a:t>報名費</a:t>
          </a:r>
          <a:endParaRPr lang="zh-TW" altLang="en-US" dirty="0"/>
        </a:p>
      </dgm:t>
    </dgm:pt>
    <dgm:pt modelId="{6857A93A-28BA-4744-90EC-84C3FC579278}" type="parTrans" cxnId="{A4C55F51-1FEA-4161-996C-82CC2976F4E1}">
      <dgm:prSet/>
      <dgm:spPr/>
      <dgm:t>
        <a:bodyPr/>
        <a:lstStyle/>
        <a:p>
          <a:endParaRPr lang="zh-TW" altLang="en-US"/>
        </a:p>
      </dgm:t>
    </dgm:pt>
    <dgm:pt modelId="{B556D565-BE4B-4C73-B84C-4F13F6688E56}" type="sibTrans" cxnId="{A4C55F51-1FEA-4161-996C-82CC2976F4E1}">
      <dgm:prSet/>
      <dgm:spPr/>
      <dgm:t>
        <a:bodyPr/>
        <a:lstStyle/>
        <a:p>
          <a:endParaRPr lang="zh-TW" altLang="en-US"/>
        </a:p>
      </dgm:t>
    </dgm:pt>
    <dgm:pt modelId="{C14E95CB-73C0-403C-9759-4410A7693FEB}">
      <dgm:prSet phldrT="[文字]" custT="1"/>
      <dgm:spPr/>
      <dgm:t>
        <a:bodyPr/>
        <a:lstStyle/>
        <a:p>
          <a:r>
            <a:rPr lang="zh-TW" altLang="en-US" sz="2800" b="1" dirty="0" smtClean="0">
              <a:solidFill>
                <a:srgbClr val="FF0000"/>
              </a:solidFill>
              <a:latin typeface="微軟正黑體" pitchFamily="34" charset="-120"/>
              <a:ea typeface="微軟正黑體" pitchFamily="34" charset="-120"/>
            </a:rPr>
            <a:t>國中應屆畢業生：免收報名費</a:t>
          </a:r>
          <a:endParaRPr lang="zh-TW" altLang="en-US" sz="2800" dirty="0">
            <a:solidFill>
              <a:srgbClr val="FF0000"/>
            </a:solidFill>
          </a:endParaRPr>
        </a:p>
      </dgm:t>
    </dgm:pt>
    <dgm:pt modelId="{FCD9DD96-5B75-4004-87D0-A22234B8FB98}" type="parTrans" cxnId="{331E782E-072B-4C63-AE71-2E5A384F1DE6}">
      <dgm:prSet/>
      <dgm:spPr/>
      <dgm:t>
        <a:bodyPr/>
        <a:lstStyle/>
        <a:p>
          <a:endParaRPr lang="zh-TW" altLang="en-US"/>
        </a:p>
      </dgm:t>
    </dgm:pt>
    <dgm:pt modelId="{A0410F93-5251-478B-BC74-51B5E72F76F2}" type="sibTrans" cxnId="{331E782E-072B-4C63-AE71-2E5A384F1DE6}">
      <dgm:prSet/>
      <dgm:spPr/>
      <dgm:t>
        <a:bodyPr/>
        <a:lstStyle/>
        <a:p>
          <a:endParaRPr lang="zh-TW" altLang="en-US"/>
        </a:p>
      </dgm:t>
    </dgm:pt>
    <dgm:pt modelId="{358D0025-80FF-4181-AB0F-DDC85170EFAE}">
      <dgm:prSet phldrT="[文字]" custT="1"/>
      <dgm:spPr/>
      <dgm:t>
        <a:bodyPr/>
        <a:lstStyle/>
        <a:p>
          <a:r>
            <a:rPr lang="zh-TW" altLang="en-US" sz="2800" b="1" dirty="0" smtClean="0">
              <a:latin typeface="微軟正黑體" pitchFamily="34" charset="-120"/>
              <a:ea typeface="微軟正黑體" pitchFamily="34" charset="-120"/>
            </a:rPr>
            <a:t>其他考生請至承辦學校羅東高中辦理個別報名</a:t>
          </a:r>
          <a:endParaRPr lang="zh-TW" altLang="en-US" sz="2800" dirty="0"/>
        </a:p>
      </dgm:t>
    </dgm:pt>
    <dgm:pt modelId="{DA4B4BF1-1E46-4437-B472-2057569690CC}" type="parTrans" cxnId="{39AB20DC-170D-48FB-940C-3695E0F48799}">
      <dgm:prSet/>
      <dgm:spPr/>
      <dgm:t>
        <a:bodyPr/>
        <a:lstStyle/>
        <a:p>
          <a:endParaRPr lang="zh-TW" altLang="en-US"/>
        </a:p>
      </dgm:t>
    </dgm:pt>
    <dgm:pt modelId="{D0774A24-109D-434D-97E2-9FE4149A46C6}" type="sibTrans" cxnId="{39AB20DC-170D-48FB-940C-3695E0F48799}">
      <dgm:prSet/>
      <dgm:spPr/>
      <dgm:t>
        <a:bodyPr/>
        <a:lstStyle/>
        <a:p>
          <a:endParaRPr lang="zh-TW" altLang="en-US"/>
        </a:p>
      </dgm:t>
    </dgm:pt>
    <dgm:pt modelId="{A76B328C-10BF-44F8-A153-F187EE350608}">
      <dgm:prSet custT="1"/>
      <dgm:spPr/>
      <dgm:t>
        <a:bodyPr/>
        <a:lstStyle/>
        <a:p>
          <a:r>
            <a:rPr lang="zh-TW" altLang="en-US" sz="2800" b="1" dirty="0" smtClean="0">
              <a:latin typeface="微軟正黑體" pitchFamily="34" charset="-120"/>
              <a:ea typeface="微軟正黑體" pitchFamily="34" charset="-120"/>
            </a:rPr>
            <a:t>其他考生：</a:t>
          </a:r>
          <a:r>
            <a:rPr lang="en-US" altLang="zh-TW" sz="2800" b="1" dirty="0" smtClean="0">
              <a:latin typeface="微軟正黑體" pitchFamily="34" charset="-120"/>
              <a:ea typeface="微軟正黑體" pitchFamily="34" charset="-120"/>
            </a:rPr>
            <a:t>500</a:t>
          </a:r>
          <a:r>
            <a:rPr lang="zh-TW" altLang="en-US" sz="2800" b="1" dirty="0" smtClean="0">
              <a:latin typeface="微軟正黑體" pitchFamily="34" charset="-120"/>
              <a:ea typeface="微軟正黑體" pitchFamily="34" charset="-120"/>
            </a:rPr>
            <a:t>元</a:t>
          </a:r>
          <a:endParaRPr lang="zh-TW" altLang="en-US" sz="2800" b="1" dirty="0">
            <a:latin typeface="微軟正黑體" pitchFamily="34" charset="-120"/>
            <a:ea typeface="微軟正黑體" pitchFamily="34" charset="-120"/>
          </a:endParaRPr>
        </a:p>
      </dgm:t>
    </dgm:pt>
    <dgm:pt modelId="{5F78FD3D-101C-4BE7-9B7D-3E4CAA956737}" type="parTrans" cxnId="{EF7D2648-3DE5-4A43-986B-9F9475F63430}">
      <dgm:prSet/>
      <dgm:spPr/>
      <dgm:t>
        <a:bodyPr/>
        <a:lstStyle/>
        <a:p>
          <a:endParaRPr lang="zh-TW" altLang="en-US"/>
        </a:p>
      </dgm:t>
    </dgm:pt>
    <dgm:pt modelId="{07CE2E0C-4AAD-4B08-8BC8-BCDAEBED2A50}" type="sibTrans" cxnId="{EF7D2648-3DE5-4A43-986B-9F9475F63430}">
      <dgm:prSet/>
      <dgm:spPr/>
      <dgm:t>
        <a:bodyPr/>
        <a:lstStyle/>
        <a:p>
          <a:endParaRPr lang="zh-TW" altLang="en-US"/>
        </a:p>
      </dgm:t>
    </dgm:pt>
    <dgm:pt modelId="{2B1294FD-D9D1-4E80-8B4D-7B83715E6793}" type="pres">
      <dgm:prSet presAssocID="{62F1A7E5-086B-43E4-81A6-B3513B2FBC27}" presName="Name0" presStyleCnt="0">
        <dgm:presLayoutVars>
          <dgm:dir/>
          <dgm:animLvl val="lvl"/>
          <dgm:resizeHandles val="exact"/>
        </dgm:presLayoutVars>
      </dgm:prSet>
      <dgm:spPr/>
      <dgm:t>
        <a:bodyPr/>
        <a:lstStyle/>
        <a:p>
          <a:endParaRPr lang="zh-TW" altLang="en-US"/>
        </a:p>
      </dgm:t>
    </dgm:pt>
    <dgm:pt modelId="{DE351BD0-DDB5-459B-8FB6-19A6B3ED3C79}" type="pres">
      <dgm:prSet presAssocID="{226B67DC-24D2-43F0-AE29-AE02569C1504}" presName="linNode" presStyleCnt="0"/>
      <dgm:spPr/>
      <dgm:t>
        <a:bodyPr/>
        <a:lstStyle/>
        <a:p>
          <a:endParaRPr lang="zh-TW" altLang="en-US"/>
        </a:p>
      </dgm:t>
    </dgm:pt>
    <dgm:pt modelId="{F9F94A4C-83FA-4287-A495-FF6DCA178E91}" type="pres">
      <dgm:prSet presAssocID="{226B67DC-24D2-43F0-AE29-AE02569C1504}" presName="parentText" presStyleLbl="node1" presStyleIdx="0" presStyleCnt="2" custScaleX="97498" custScaleY="166174">
        <dgm:presLayoutVars>
          <dgm:chMax val="1"/>
          <dgm:bulletEnabled val="1"/>
        </dgm:presLayoutVars>
      </dgm:prSet>
      <dgm:spPr/>
      <dgm:t>
        <a:bodyPr/>
        <a:lstStyle/>
        <a:p>
          <a:endParaRPr lang="zh-TW" altLang="en-US"/>
        </a:p>
      </dgm:t>
    </dgm:pt>
    <dgm:pt modelId="{C0AE5B84-D4BC-4343-9425-D7AEFAE678A1}" type="pres">
      <dgm:prSet presAssocID="{226B67DC-24D2-43F0-AE29-AE02569C1504}" presName="descendantText" presStyleLbl="alignAccFollowNode1" presStyleIdx="0" presStyleCnt="2" custScaleX="146909" custScaleY="171976" custLinFactNeighborX="46393" custLinFactNeighborY="3963">
        <dgm:presLayoutVars>
          <dgm:bulletEnabled val="1"/>
        </dgm:presLayoutVars>
      </dgm:prSet>
      <dgm:spPr/>
      <dgm:t>
        <a:bodyPr/>
        <a:lstStyle/>
        <a:p>
          <a:endParaRPr lang="zh-TW" altLang="en-US"/>
        </a:p>
      </dgm:t>
    </dgm:pt>
    <dgm:pt modelId="{77BE011E-A796-47C1-A25E-E4D9BF3E964C}" type="pres">
      <dgm:prSet presAssocID="{4428F9E8-3E39-4268-AA3A-F765275543AF}" presName="sp" presStyleCnt="0"/>
      <dgm:spPr/>
      <dgm:t>
        <a:bodyPr/>
        <a:lstStyle/>
        <a:p>
          <a:endParaRPr lang="zh-TW" altLang="en-US"/>
        </a:p>
      </dgm:t>
    </dgm:pt>
    <dgm:pt modelId="{480E0499-F938-4217-BDA0-BBBDB6BD6907}" type="pres">
      <dgm:prSet presAssocID="{2C790032-DD61-4FF7-8D70-DEF26953BBF6}" presName="linNode" presStyleCnt="0"/>
      <dgm:spPr/>
      <dgm:t>
        <a:bodyPr/>
        <a:lstStyle/>
        <a:p>
          <a:endParaRPr lang="zh-TW" altLang="en-US"/>
        </a:p>
      </dgm:t>
    </dgm:pt>
    <dgm:pt modelId="{C1B55AA5-3153-4B35-951B-FF166AF067D7}" type="pres">
      <dgm:prSet presAssocID="{2C790032-DD61-4FF7-8D70-DEF26953BBF6}" presName="parentText" presStyleLbl="node1" presStyleIdx="1" presStyleCnt="2">
        <dgm:presLayoutVars>
          <dgm:chMax val="1"/>
          <dgm:bulletEnabled val="1"/>
        </dgm:presLayoutVars>
      </dgm:prSet>
      <dgm:spPr/>
      <dgm:t>
        <a:bodyPr/>
        <a:lstStyle/>
        <a:p>
          <a:endParaRPr lang="zh-TW" altLang="en-US"/>
        </a:p>
      </dgm:t>
    </dgm:pt>
    <dgm:pt modelId="{263F81E9-2367-45CE-A5B6-B33693D59DB1}" type="pres">
      <dgm:prSet presAssocID="{2C790032-DD61-4FF7-8D70-DEF26953BBF6}" presName="descendantText" presStyleLbl="alignAccFollowNode1" presStyleIdx="1" presStyleCnt="2" custScaleX="150728">
        <dgm:presLayoutVars>
          <dgm:bulletEnabled val="1"/>
        </dgm:presLayoutVars>
      </dgm:prSet>
      <dgm:spPr/>
      <dgm:t>
        <a:bodyPr/>
        <a:lstStyle/>
        <a:p>
          <a:endParaRPr lang="zh-TW" altLang="en-US"/>
        </a:p>
      </dgm:t>
    </dgm:pt>
  </dgm:ptLst>
  <dgm:cxnLst>
    <dgm:cxn modelId="{C4489AB5-5189-4D98-BA9B-5CE722BAF805}" type="presOf" srcId="{2C790032-DD61-4FF7-8D70-DEF26953BBF6}" destId="{C1B55AA5-3153-4B35-951B-FF166AF067D7}" srcOrd="0" destOrd="0" presId="urn:microsoft.com/office/officeart/2005/8/layout/vList5"/>
    <dgm:cxn modelId="{3E1809B6-52C7-4011-87AC-364252F4824D}" type="presOf" srcId="{62F1A7E5-086B-43E4-81A6-B3513B2FBC27}" destId="{2B1294FD-D9D1-4E80-8B4D-7B83715E6793}" srcOrd="0" destOrd="0" presId="urn:microsoft.com/office/officeart/2005/8/layout/vList5"/>
    <dgm:cxn modelId="{331E782E-072B-4C63-AE71-2E5A384F1DE6}" srcId="{2C790032-DD61-4FF7-8D70-DEF26953BBF6}" destId="{C14E95CB-73C0-403C-9759-4410A7693FEB}" srcOrd="0" destOrd="0" parTransId="{FCD9DD96-5B75-4004-87D0-A22234B8FB98}" sibTransId="{A0410F93-5251-478B-BC74-51B5E72F76F2}"/>
    <dgm:cxn modelId="{6235EF36-760D-4441-9766-A134BDC01EE4}" type="presOf" srcId="{358D0025-80FF-4181-AB0F-DDC85170EFAE}" destId="{C0AE5B84-D4BC-4343-9425-D7AEFAE678A1}" srcOrd="0" destOrd="1" presId="urn:microsoft.com/office/officeart/2005/8/layout/vList5"/>
    <dgm:cxn modelId="{1530DFE2-9E0B-4771-BF36-AE461AB2F744}" srcId="{226B67DC-24D2-43F0-AE29-AE02569C1504}" destId="{FAA58150-7ABD-4193-A2EC-861D117FCE7F}" srcOrd="0" destOrd="0" parTransId="{B9B6EDC2-D4F6-4FB9-B043-AF7BF336D84F}" sibTransId="{26310EF2-10AB-4FBF-ABC3-2A5E38BBB771}"/>
    <dgm:cxn modelId="{BD991F53-311C-4202-AAAC-77953292EE7E}" type="presOf" srcId="{FAA58150-7ABD-4193-A2EC-861D117FCE7F}" destId="{C0AE5B84-D4BC-4343-9425-D7AEFAE678A1}" srcOrd="0" destOrd="0" presId="urn:microsoft.com/office/officeart/2005/8/layout/vList5"/>
    <dgm:cxn modelId="{E0B8118F-3925-4776-9447-18E5C1B8A02C}" type="presOf" srcId="{226B67DC-24D2-43F0-AE29-AE02569C1504}" destId="{F9F94A4C-83FA-4287-A495-FF6DCA178E91}" srcOrd="0" destOrd="0" presId="urn:microsoft.com/office/officeart/2005/8/layout/vList5"/>
    <dgm:cxn modelId="{B69901B4-1D04-4965-83F8-B67230DCA534}" type="presOf" srcId="{C14E95CB-73C0-403C-9759-4410A7693FEB}" destId="{263F81E9-2367-45CE-A5B6-B33693D59DB1}" srcOrd="0" destOrd="0" presId="urn:microsoft.com/office/officeart/2005/8/layout/vList5"/>
    <dgm:cxn modelId="{A4C55F51-1FEA-4161-996C-82CC2976F4E1}" srcId="{62F1A7E5-086B-43E4-81A6-B3513B2FBC27}" destId="{2C790032-DD61-4FF7-8D70-DEF26953BBF6}" srcOrd="1" destOrd="0" parTransId="{6857A93A-28BA-4744-90EC-84C3FC579278}" sibTransId="{B556D565-BE4B-4C73-B84C-4F13F6688E56}"/>
    <dgm:cxn modelId="{39AB20DC-170D-48FB-940C-3695E0F48799}" srcId="{226B67DC-24D2-43F0-AE29-AE02569C1504}" destId="{358D0025-80FF-4181-AB0F-DDC85170EFAE}" srcOrd="1" destOrd="0" parTransId="{DA4B4BF1-1E46-4437-B472-2057569690CC}" sibTransId="{D0774A24-109D-434D-97E2-9FE4149A46C6}"/>
    <dgm:cxn modelId="{EF7D2648-3DE5-4A43-986B-9F9475F63430}" srcId="{2C790032-DD61-4FF7-8D70-DEF26953BBF6}" destId="{A76B328C-10BF-44F8-A153-F187EE350608}" srcOrd="1" destOrd="0" parTransId="{5F78FD3D-101C-4BE7-9B7D-3E4CAA956737}" sibTransId="{07CE2E0C-4AAD-4B08-8BC8-BCDAEBED2A50}"/>
    <dgm:cxn modelId="{032AF2A4-D6F8-45C4-9FFB-198FDE9E75E0}" type="presOf" srcId="{A76B328C-10BF-44F8-A153-F187EE350608}" destId="{263F81E9-2367-45CE-A5B6-B33693D59DB1}" srcOrd="0" destOrd="1" presId="urn:microsoft.com/office/officeart/2005/8/layout/vList5"/>
    <dgm:cxn modelId="{F09FFA07-8828-49D4-A4BF-01B4C217B113}" srcId="{62F1A7E5-086B-43E4-81A6-B3513B2FBC27}" destId="{226B67DC-24D2-43F0-AE29-AE02569C1504}" srcOrd="0" destOrd="0" parTransId="{F25F391F-A231-4144-A4FA-25326395CBDF}" sibTransId="{4428F9E8-3E39-4268-AA3A-F765275543AF}"/>
    <dgm:cxn modelId="{741FA04C-C5D5-4801-852F-2E3B020C743F}" type="presParOf" srcId="{2B1294FD-D9D1-4E80-8B4D-7B83715E6793}" destId="{DE351BD0-DDB5-459B-8FB6-19A6B3ED3C79}" srcOrd="0" destOrd="0" presId="urn:microsoft.com/office/officeart/2005/8/layout/vList5"/>
    <dgm:cxn modelId="{D5779BFE-D583-4B22-BBBD-8DFB2DD48F13}" type="presParOf" srcId="{DE351BD0-DDB5-459B-8FB6-19A6B3ED3C79}" destId="{F9F94A4C-83FA-4287-A495-FF6DCA178E91}" srcOrd="0" destOrd="0" presId="urn:microsoft.com/office/officeart/2005/8/layout/vList5"/>
    <dgm:cxn modelId="{68230D53-3D8B-4B76-B1DA-9BBD2CF55E91}" type="presParOf" srcId="{DE351BD0-DDB5-459B-8FB6-19A6B3ED3C79}" destId="{C0AE5B84-D4BC-4343-9425-D7AEFAE678A1}" srcOrd="1" destOrd="0" presId="urn:microsoft.com/office/officeart/2005/8/layout/vList5"/>
    <dgm:cxn modelId="{546460DD-7EDF-4B37-A321-191F45C6395A}" type="presParOf" srcId="{2B1294FD-D9D1-4E80-8B4D-7B83715E6793}" destId="{77BE011E-A796-47C1-A25E-E4D9BF3E964C}" srcOrd="1" destOrd="0" presId="urn:microsoft.com/office/officeart/2005/8/layout/vList5"/>
    <dgm:cxn modelId="{88942E2F-0116-45CB-A34D-37EACAA4B83E}" type="presParOf" srcId="{2B1294FD-D9D1-4E80-8B4D-7B83715E6793}" destId="{480E0499-F938-4217-BDA0-BBBDB6BD6907}" srcOrd="2" destOrd="0" presId="urn:microsoft.com/office/officeart/2005/8/layout/vList5"/>
    <dgm:cxn modelId="{0B1D06F9-B52F-4981-8B84-B5F5F0AE34DB}" type="presParOf" srcId="{480E0499-F938-4217-BDA0-BBBDB6BD6907}" destId="{C1B55AA5-3153-4B35-951B-FF166AF067D7}" srcOrd="0" destOrd="0" presId="urn:microsoft.com/office/officeart/2005/8/layout/vList5"/>
    <dgm:cxn modelId="{8D2458DF-53C1-4108-99D8-4D737D86B244}" type="presParOf" srcId="{480E0499-F938-4217-BDA0-BBBDB6BD6907}" destId="{263F81E9-2367-45CE-A5B6-B33693D59DB1}"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62CB6A8-347C-4C66-B848-0290A50CA0DA}" type="doc">
      <dgm:prSet loTypeId="urn:microsoft.com/office/officeart/2005/8/layout/vList5" loCatId="list" qsTypeId="urn:microsoft.com/office/officeart/2005/8/quickstyle/3d1" qsCatId="3D" csTypeId="urn:microsoft.com/office/officeart/2005/8/colors/colorful5" csCatId="colorful" phldr="1"/>
      <dgm:spPr/>
      <dgm:t>
        <a:bodyPr/>
        <a:lstStyle/>
        <a:p>
          <a:endParaRPr lang="zh-TW" altLang="en-US"/>
        </a:p>
      </dgm:t>
    </dgm:pt>
    <dgm:pt modelId="{3ABC7923-6FCA-4F98-9577-45BB739CE8D7}">
      <dgm:prSet phldrT="[文字]" custT="1"/>
      <dgm:spPr/>
      <dgm:t>
        <a:bodyPr/>
        <a:lstStyle/>
        <a:p>
          <a:r>
            <a:rPr lang="zh-TW" altLang="zh-TW" sz="3000" b="1" dirty="0" smtClean="0">
              <a:latin typeface="標楷體" panose="03000509000000000000" pitchFamily="65" charset="-120"/>
              <a:ea typeface="標楷體" panose="03000509000000000000" pitchFamily="65" charset="-120"/>
            </a:rPr>
            <a:t>集體報名</a:t>
          </a:r>
          <a:endParaRPr lang="zh-TW" altLang="en-US" sz="3000" b="1" dirty="0">
            <a:latin typeface="標楷體" panose="03000509000000000000" pitchFamily="65" charset="-120"/>
            <a:ea typeface="標楷體" panose="03000509000000000000" pitchFamily="65" charset="-120"/>
          </a:endParaRPr>
        </a:p>
      </dgm:t>
    </dgm:pt>
    <dgm:pt modelId="{8546E344-C7C4-40E7-9A0B-D8AE105BB860}" type="parTrans" cxnId="{7094370B-3CA8-4F6D-9B2A-FFB3AA5AC778}">
      <dgm:prSet/>
      <dgm:spPr/>
      <dgm:t>
        <a:bodyPr/>
        <a:lstStyle/>
        <a:p>
          <a:endParaRPr lang="zh-TW" altLang="en-US" sz="3000" b="1">
            <a:latin typeface="標楷體" panose="03000509000000000000" pitchFamily="65" charset="-120"/>
            <a:ea typeface="標楷體" panose="03000509000000000000" pitchFamily="65" charset="-120"/>
          </a:endParaRPr>
        </a:p>
      </dgm:t>
    </dgm:pt>
    <dgm:pt modelId="{6707096F-B01F-4844-B579-92BA9C71C219}" type="sibTrans" cxnId="{7094370B-3CA8-4F6D-9B2A-FFB3AA5AC778}">
      <dgm:prSet/>
      <dgm:spPr/>
      <dgm:t>
        <a:bodyPr/>
        <a:lstStyle/>
        <a:p>
          <a:endParaRPr lang="zh-TW" altLang="en-US" sz="3000" b="1">
            <a:latin typeface="標楷體" panose="03000509000000000000" pitchFamily="65" charset="-120"/>
            <a:ea typeface="標楷體" panose="03000509000000000000" pitchFamily="65" charset="-120"/>
          </a:endParaRPr>
        </a:p>
      </dgm:t>
    </dgm:pt>
    <dgm:pt modelId="{F5B6D5AE-D4F3-4470-A131-76C5C217B970}">
      <dgm:prSet phldrT="[文字]" custT="1"/>
      <dgm:spPr/>
      <dgm:t>
        <a:bodyPr/>
        <a:lstStyle/>
        <a:p>
          <a:r>
            <a:rPr lang="zh-TW" altLang="en-US" sz="3000" b="1" dirty="0" smtClean="0">
              <a:latin typeface="標楷體" panose="03000509000000000000" pitchFamily="65" charset="-120"/>
              <a:ea typeface="標楷體" panose="03000509000000000000" pitchFamily="65" charset="-120"/>
            </a:rPr>
            <a:t>個別報名</a:t>
          </a:r>
          <a:endParaRPr lang="zh-TW" altLang="en-US" sz="3000" b="1" dirty="0">
            <a:latin typeface="標楷體" panose="03000509000000000000" pitchFamily="65" charset="-120"/>
            <a:ea typeface="標楷體" panose="03000509000000000000" pitchFamily="65" charset="-120"/>
          </a:endParaRPr>
        </a:p>
      </dgm:t>
    </dgm:pt>
    <dgm:pt modelId="{5FA2A4AD-D9C8-4CFF-910F-0E774883977A}" type="parTrans" cxnId="{BC2FD9C2-E635-415A-AC1A-E0E09DAB079A}">
      <dgm:prSet/>
      <dgm:spPr/>
      <dgm:t>
        <a:bodyPr/>
        <a:lstStyle/>
        <a:p>
          <a:endParaRPr lang="zh-TW" altLang="en-US" sz="3000" b="1">
            <a:latin typeface="標楷體" panose="03000509000000000000" pitchFamily="65" charset="-120"/>
            <a:ea typeface="標楷體" panose="03000509000000000000" pitchFamily="65" charset="-120"/>
          </a:endParaRPr>
        </a:p>
      </dgm:t>
    </dgm:pt>
    <dgm:pt modelId="{ED895410-8EB4-4341-8D0A-E21D0AC6C83E}" type="sibTrans" cxnId="{BC2FD9C2-E635-415A-AC1A-E0E09DAB079A}">
      <dgm:prSet/>
      <dgm:spPr/>
      <dgm:t>
        <a:bodyPr/>
        <a:lstStyle/>
        <a:p>
          <a:endParaRPr lang="zh-TW" altLang="en-US" sz="3000" b="1">
            <a:latin typeface="標楷體" panose="03000509000000000000" pitchFamily="65" charset="-120"/>
            <a:ea typeface="標楷體" panose="03000509000000000000" pitchFamily="65" charset="-120"/>
          </a:endParaRPr>
        </a:p>
      </dgm:t>
    </dgm:pt>
    <dgm:pt modelId="{2844DD21-10DD-4016-9FF4-78F7C4C51D88}">
      <dgm:prSet phldrT="[文字]" custT="1"/>
      <dgm:spPr/>
      <dgm:t>
        <a:bodyPr/>
        <a:lstStyle/>
        <a:p>
          <a:r>
            <a:rPr lang="zh-TW" altLang="zh-TW" sz="3000" dirty="0" smtClean="0">
              <a:latin typeface="標楷體" panose="03000509000000000000" pitchFamily="65" charset="-120"/>
              <a:ea typeface="標楷體" panose="03000509000000000000" pitchFamily="65" charset="-120"/>
            </a:rPr>
            <a:t>上網填報個別報名表後，</a:t>
          </a:r>
          <a:r>
            <a:rPr lang="zh-TW" altLang="en-US" sz="3000" dirty="0" smtClean="0">
              <a:latin typeface="標楷體" panose="03000509000000000000" pitchFamily="65" charset="-120"/>
              <a:ea typeface="標楷體" panose="03000509000000000000" pitchFamily="65" charset="-120"/>
            </a:rPr>
            <a:t>於</a:t>
          </a:r>
          <a:r>
            <a:rPr lang="en-US" altLang="zh-TW" sz="3000" dirty="0" smtClean="0">
              <a:solidFill>
                <a:srgbClr val="FF0000"/>
              </a:solidFill>
              <a:latin typeface="標楷體" panose="03000509000000000000" pitchFamily="65" charset="-120"/>
              <a:ea typeface="標楷體" panose="03000509000000000000" pitchFamily="65" charset="-120"/>
            </a:rPr>
            <a:t>104</a:t>
          </a:r>
          <a:r>
            <a:rPr lang="zh-TW" altLang="zh-TW" sz="3000" dirty="0" smtClean="0">
              <a:solidFill>
                <a:srgbClr val="FF0000"/>
              </a:solidFill>
              <a:latin typeface="標楷體" panose="03000509000000000000" pitchFamily="65" charset="-120"/>
              <a:ea typeface="標楷體" panose="03000509000000000000" pitchFamily="65" charset="-120"/>
            </a:rPr>
            <a:t>年</a:t>
          </a:r>
          <a:r>
            <a:rPr lang="en-US" altLang="zh-TW" sz="3000" dirty="0" smtClean="0">
              <a:solidFill>
                <a:srgbClr val="FF0000"/>
              </a:solidFill>
              <a:latin typeface="標楷體" panose="03000509000000000000" pitchFamily="65" charset="-120"/>
              <a:ea typeface="標楷體" panose="03000509000000000000" pitchFamily="65" charset="-120"/>
            </a:rPr>
            <a:t>3</a:t>
          </a:r>
          <a:r>
            <a:rPr lang="zh-TW" altLang="zh-TW" sz="3000" dirty="0" smtClean="0">
              <a:solidFill>
                <a:srgbClr val="FF0000"/>
              </a:solidFill>
              <a:latin typeface="標楷體" panose="03000509000000000000" pitchFamily="65" charset="-120"/>
              <a:ea typeface="標楷體" panose="03000509000000000000" pitchFamily="65" charset="-120"/>
            </a:rPr>
            <a:t>月</a:t>
          </a:r>
          <a:r>
            <a:rPr lang="en-US" altLang="zh-TW" sz="3000" dirty="0" smtClean="0">
              <a:solidFill>
                <a:srgbClr val="FF0000"/>
              </a:solidFill>
              <a:latin typeface="標楷體" panose="03000509000000000000" pitchFamily="65" charset="-120"/>
              <a:ea typeface="標楷體" panose="03000509000000000000" pitchFamily="65" charset="-120"/>
            </a:rPr>
            <a:t>13</a:t>
          </a:r>
          <a:r>
            <a:rPr lang="zh-TW" altLang="zh-TW" sz="3000" dirty="0" smtClean="0">
              <a:solidFill>
                <a:srgbClr val="FF0000"/>
              </a:solidFill>
              <a:latin typeface="標楷體" panose="03000509000000000000" pitchFamily="65" charset="-120"/>
              <a:ea typeface="標楷體" panose="03000509000000000000" pitchFamily="65" charset="-120"/>
            </a:rPr>
            <a:t>日</a:t>
          </a:r>
          <a:r>
            <a:rPr lang="en-US" altLang="zh-TW" sz="3000" dirty="0" smtClean="0">
              <a:solidFill>
                <a:srgbClr val="FF0000"/>
              </a:solidFill>
              <a:latin typeface="標楷體" panose="03000509000000000000" pitchFamily="65" charset="-120"/>
              <a:ea typeface="標楷體" panose="03000509000000000000" pitchFamily="65" charset="-120"/>
            </a:rPr>
            <a:t>~15</a:t>
          </a:r>
          <a:r>
            <a:rPr lang="zh-TW" altLang="zh-TW" sz="3000" dirty="0" smtClean="0">
              <a:solidFill>
                <a:srgbClr val="FF0000"/>
              </a:solidFill>
              <a:latin typeface="標楷體" panose="03000509000000000000" pitchFamily="65" charset="-120"/>
              <a:ea typeface="標楷體" panose="03000509000000000000" pitchFamily="65" charset="-120"/>
            </a:rPr>
            <a:t>日</a:t>
          </a:r>
          <a:r>
            <a:rPr lang="zh-TW" altLang="zh-TW" sz="3000" dirty="0" smtClean="0">
              <a:latin typeface="標楷體" panose="03000509000000000000" pitchFamily="65" charset="-120"/>
              <a:ea typeface="標楷體" panose="03000509000000000000" pitchFamily="65" charset="-120"/>
            </a:rPr>
            <a:t>每日</a:t>
          </a:r>
          <a:r>
            <a:rPr lang="en-US" altLang="zh-TW" sz="3000" dirty="0" smtClean="0">
              <a:latin typeface="標楷體" panose="03000509000000000000" pitchFamily="65" charset="-120"/>
              <a:ea typeface="標楷體" panose="03000509000000000000" pitchFamily="65" charset="-120"/>
            </a:rPr>
            <a:t>8:00~12:00</a:t>
          </a:r>
          <a:r>
            <a:rPr lang="zh-TW" altLang="zh-TW" sz="3000" dirty="0" smtClean="0">
              <a:latin typeface="標楷體" panose="03000509000000000000" pitchFamily="65" charset="-120"/>
              <a:ea typeface="標楷體" panose="03000509000000000000" pitchFamily="65" charset="-120"/>
            </a:rPr>
            <a:t>，</a:t>
          </a:r>
          <a:r>
            <a:rPr lang="en-US" altLang="zh-TW" sz="3000" dirty="0" smtClean="0">
              <a:latin typeface="標楷體" panose="03000509000000000000" pitchFamily="65" charset="-120"/>
              <a:ea typeface="標楷體" panose="03000509000000000000" pitchFamily="65" charset="-120"/>
            </a:rPr>
            <a:t>13:30~17:00</a:t>
          </a:r>
          <a:r>
            <a:rPr lang="zh-TW" altLang="zh-TW" sz="3000" dirty="0" smtClean="0">
              <a:latin typeface="標楷體" panose="03000509000000000000" pitchFamily="65" charset="-120"/>
              <a:ea typeface="標楷體" panose="03000509000000000000" pitchFamily="65" charset="-120"/>
            </a:rPr>
            <a:t>。</a:t>
          </a:r>
          <a:r>
            <a:rPr lang="zh-TW" altLang="en-US" sz="3000" dirty="0" smtClean="0">
              <a:latin typeface="標楷體" panose="03000509000000000000" pitchFamily="65" charset="-120"/>
              <a:ea typeface="標楷體" panose="03000509000000000000" pitchFamily="65" charset="-120"/>
            </a:rPr>
            <a:t>並</a:t>
          </a:r>
          <a:r>
            <a:rPr lang="zh-TW" altLang="zh-TW" sz="3000" dirty="0" smtClean="0">
              <a:latin typeface="標楷體" panose="03000509000000000000" pitchFamily="65" charset="-120"/>
              <a:ea typeface="標楷體" panose="03000509000000000000" pitchFamily="65" charset="-120"/>
            </a:rPr>
            <a:t>親自至考區試務主辦學校</a:t>
          </a:r>
          <a:r>
            <a:rPr lang="en-US" altLang="zh-TW" sz="3000" b="1" dirty="0" smtClean="0">
              <a:solidFill>
                <a:srgbClr val="0000FF"/>
              </a:solidFill>
              <a:latin typeface="標楷體" panose="03000509000000000000" pitchFamily="65" charset="-120"/>
              <a:ea typeface="標楷體" panose="03000509000000000000" pitchFamily="65" charset="-120"/>
            </a:rPr>
            <a:t>(</a:t>
          </a:r>
          <a:r>
            <a:rPr lang="zh-TW" altLang="en-US" sz="3000" b="1" dirty="0" smtClean="0">
              <a:solidFill>
                <a:srgbClr val="0000FF"/>
              </a:solidFill>
              <a:latin typeface="標楷體" panose="03000509000000000000" pitchFamily="65" charset="-120"/>
              <a:ea typeface="標楷體" panose="03000509000000000000" pitchFamily="65" charset="-120"/>
            </a:rPr>
            <a:t>宜蘭區試務會國立羅東高中</a:t>
          </a:r>
          <a:r>
            <a:rPr lang="en-US" altLang="zh-TW" sz="3000" b="1" dirty="0" smtClean="0">
              <a:solidFill>
                <a:srgbClr val="0000FF"/>
              </a:solidFill>
              <a:latin typeface="標楷體" panose="03000509000000000000" pitchFamily="65" charset="-120"/>
              <a:ea typeface="標楷體" panose="03000509000000000000" pitchFamily="65" charset="-120"/>
            </a:rPr>
            <a:t>)</a:t>
          </a:r>
          <a:r>
            <a:rPr lang="zh-TW" altLang="zh-TW" sz="3000" dirty="0" smtClean="0">
              <a:latin typeface="標楷體" panose="03000509000000000000" pitchFamily="65" charset="-120"/>
              <a:ea typeface="標楷體" panose="03000509000000000000" pitchFamily="65" charset="-120"/>
            </a:rPr>
            <a:t>辦理報名。</a:t>
          </a:r>
          <a:endParaRPr lang="zh-TW" altLang="en-US" sz="3000" dirty="0">
            <a:latin typeface="標楷體" panose="03000509000000000000" pitchFamily="65" charset="-120"/>
            <a:ea typeface="標楷體" panose="03000509000000000000" pitchFamily="65" charset="-120"/>
          </a:endParaRPr>
        </a:p>
      </dgm:t>
    </dgm:pt>
    <dgm:pt modelId="{3CBBFEB9-A4BF-4679-AC44-9372B6C461D8}" type="parTrans" cxnId="{F4213F72-A2A0-4468-A5C2-2585C9067DE3}">
      <dgm:prSet/>
      <dgm:spPr/>
      <dgm:t>
        <a:bodyPr/>
        <a:lstStyle/>
        <a:p>
          <a:endParaRPr lang="zh-TW" altLang="en-US" sz="3000" b="1">
            <a:latin typeface="標楷體" panose="03000509000000000000" pitchFamily="65" charset="-120"/>
            <a:ea typeface="標楷體" panose="03000509000000000000" pitchFamily="65" charset="-120"/>
          </a:endParaRPr>
        </a:p>
      </dgm:t>
    </dgm:pt>
    <dgm:pt modelId="{4CC58B6B-D323-4EB8-A2ED-3B8E0332B37B}" type="sibTrans" cxnId="{F4213F72-A2A0-4468-A5C2-2585C9067DE3}">
      <dgm:prSet/>
      <dgm:spPr/>
      <dgm:t>
        <a:bodyPr/>
        <a:lstStyle/>
        <a:p>
          <a:endParaRPr lang="zh-TW" altLang="en-US" sz="3000" b="1">
            <a:latin typeface="標楷體" panose="03000509000000000000" pitchFamily="65" charset="-120"/>
            <a:ea typeface="標楷體" panose="03000509000000000000" pitchFamily="65" charset="-120"/>
          </a:endParaRPr>
        </a:p>
      </dgm:t>
    </dgm:pt>
    <dgm:pt modelId="{79C4D88A-9FFE-4BCF-B30B-1C4C674C5ADF}">
      <dgm:prSet phldrT="[文字]" custT="1"/>
      <dgm:spPr/>
      <dgm:t>
        <a:bodyPr/>
        <a:lstStyle/>
        <a:p>
          <a:r>
            <a:rPr lang="en-US" altLang="zh-TW" sz="3000" b="1" dirty="0" smtClean="0">
              <a:solidFill>
                <a:srgbClr val="FF0000"/>
              </a:solidFill>
              <a:latin typeface="標楷體" panose="03000509000000000000" pitchFamily="65" charset="-120"/>
              <a:ea typeface="標楷體" panose="03000509000000000000" pitchFamily="65" charset="-120"/>
            </a:rPr>
            <a:t>104</a:t>
          </a:r>
          <a:r>
            <a:rPr lang="zh-TW" altLang="zh-TW" sz="3000" b="1" dirty="0" smtClean="0">
              <a:solidFill>
                <a:srgbClr val="FF0000"/>
              </a:solidFill>
              <a:latin typeface="標楷體" panose="03000509000000000000" pitchFamily="65" charset="-120"/>
              <a:ea typeface="標楷體" panose="03000509000000000000" pitchFamily="65" charset="-120"/>
            </a:rPr>
            <a:t>年</a:t>
          </a:r>
          <a:r>
            <a:rPr lang="en-US" altLang="zh-TW" sz="3000" b="1" dirty="0" smtClean="0">
              <a:solidFill>
                <a:srgbClr val="FF0000"/>
              </a:solidFill>
              <a:latin typeface="標楷體" panose="03000509000000000000" pitchFamily="65" charset="-120"/>
              <a:ea typeface="標楷體" panose="03000509000000000000" pitchFamily="65" charset="-120"/>
            </a:rPr>
            <a:t>3</a:t>
          </a:r>
          <a:r>
            <a:rPr lang="zh-TW" altLang="zh-TW" sz="3000" b="1" dirty="0" smtClean="0">
              <a:solidFill>
                <a:srgbClr val="FF0000"/>
              </a:solidFill>
              <a:latin typeface="標楷體" panose="03000509000000000000" pitchFamily="65" charset="-120"/>
              <a:ea typeface="標楷體" panose="03000509000000000000" pitchFamily="65" charset="-120"/>
            </a:rPr>
            <a:t>月</a:t>
          </a:r>
          <a:r>
            <a:rPr lang="en-US" altLang="zh-TW" sz="3000" b="1" dirty="0" smtClean="0">
              <a:solidFill>
                <a:srgbClr val="FF0000"/>
              </a:solidFill>
              <a:latin typeface="標楷體" panose="03000509000000000000" pitchFamily="65" charset="-120"/>
              <a:ea typeface="標楷體" panose="03000509000000000000" pitchFamily="65" charset="-120"/>
            </a:rPr>
            <a:t>12</a:t>
          </a:r>
          <a:r>
            <a:rPr lang="zh-TW" altLang="zh-TW" sz="3000" b="1" dirty="0" smtClean="0">
              <a:solidFill>
                <a:srgbClr val="FF0000"/>
              </a:solidFill>
              <a:latin typeface="標楷體" panose="03000509000000000000" pitchFamily="65" charset="-120"/>
              <a:ea typeface="標楷體" panose="03000509000000000000" pitchFamily="65" charset="-120"/>
            </a:rPr>
            <a:t>日</a:t>
          </a:r>
          <a:r>
            <a:rPr lang="en-US" altLang="zh-TW" sz="3000" b="1" dirty="0" smtClean="0">
              <a:solidFill>
                <a:srgbClr val="FF0000"/>
              </a:solidFill>
              <a:latin typeface="標楷體" panose="03000509000000000000" pitchFamily="65" charset="-120"/>
              <a:ea typeface="標楷體" panose="03000509000000000000" pitchFamily="65" charset="-120"/>
            </a:rPr>
            <a:t>~14</a:t>
          </a:r>
          <a:r>
            <a:rPr lang="zh-TW" altLang="zh-TW" sz="3000" b="1" dirty="0" smtClean="0">
              <a:solidFill>
                <a:srgbClr val="FF0000"/>
              </a:solidFill>
              <a:latin typeface="標楷體" panose="03000509000000000000" pitchFamily="65" charset="-120"/>
              <a:ea typeface="標楷體" panose="03000509000000000000" pitchFamily="65" charset="-120"/>
            </a:rPr>
            <a:t>日</a:t>
          </a:r>
          <a:endParaRPr lang="zh-TW" altLang="en-US" sz="3000" b="1" u="none" dirty="0">
            <a:solidFill>
              <a:schemeClr val="tx1"/>
            </a:solidFill>
            <a:latin typeface="標楷體" panose="03000509000000000000" pitchFamily="65" charset="-120"/>
            <a:ea typeface="標楷體" panose="03000509000000000000" pitchFamily="65" charset="-120"/>
          </a:endParaRPr>
        </a:p>
      </dgm:t>
    </dgm:pt>
    <dgm:pt modelId="{6EFBE08F-5E9E-4744-AD55-14CEE0DD6936}" type="sibTrans" cxnId="{99C70435-F2E1-4AA0-82FF-8651D63BBBAF}">
      <dgm:prSet/>
      <dgm:spPr/>
      <dgm:t>
        <a:bodyPr/>
        <a:lstStyle/>
        <a:p>
          <a:endParaRPr lang="zh-TW" altLang="en-US" sz="3000" b="1">
            <a:latin typeface="標楷體" panose="03000509000000000000" pitchFamily="65" charset="-120"/>
            <a:ea typeface="標楷體" panose="03000509000000000000" pitchFamily="65" charset="-120"/>
          </a:endParaRPr>
        </a:p>
      </dgm:t>
    </dgm:pt>
    <dgm:pt modelId="{911DFA8A-5B59-4449-BFA1-E620ECCA54B7}" type="parTrans" cxnId="{99C70435-F2E1-4AA0-82FF-8651D63BBBAF}">
      <dgm:prSet/>
      <dgm:spPr/>
      <dgm:t>
        <a:bodyPr/>
        <a:lstStyle/>
        <a:p>
          <a:endParaRPr lang="zh-TW" altLang="en-US" sz="3000" b="1">
            <a:latin typeface="標楷體" panose="03000509000000000000" pitchFamily="65" charset="-120"/>
            <a:ea typeface="標楷體" panose="03000509000000000000" pitchFamily="65" charset="-120"/>
          </a:endParaRPr>
        </a:p>
      </dgm:t>
    </dgm:pt>
    <dgm:pt modelId="{1EE37CCE-F276-4909-A43F-C7B31C56E623}">
      <dgm:prSet phldrT="[文字]" custT="1"/>
      <dgm:spPr/>
      <dgm:t>
        <a:bodyPr/>
        <a:lstStyle/>
        <a:p>
          <a:r>
            <a:rPr lang="zh-TW" altLang="zh-TW" sz="3000" dirty="0" smtClean="0">
              <a:latin typeface="標楷體" panose="03000509000000000000" pitchFamily="65" charset="-120"/>
              <a:ea typeface="標楷體" panose="03000509000000000000" pitchFamily="65" charset="-120"/>
            </a:rPr>
            <a:t>每日</a:t>
          </a:r>
          <a:r>
            <a:rPr lang="en-US" altLang="zh-TW" sz="3000" dirty="0" smtClean="0">
              <a:latin typeface="標楷體" panose="03000509000000000000" pitchFamily="65" charset="-120"/>
              <a:ea typeface="標楷體" panose="03000509000000000000" pitchFamily="65" charset="-120"/>
            </a:rPr>
            <a:t>8:00~12:00</a:t>
          </a:r>
          <a:r>
            <a:rPr lang="zh-TW" altLang="zh-TW" sz="3000" dirty="0" smtClean="0">
              <a:latin typeface="標楷體" panose="03000509000000000000" pitchFamily="65" charset="-120"/>
              <a:ea typeface="標楷體" panose="03000509000000000000" pitchFamily="65" charset="-120"/>
            </a:rPr>
            <a:t>，</a:t>
          </a:r>
          <a:r>
            <a:rPr lang="en-US" altLang="zh-TW" sz="3000" dirty="0" smtClean="0">
              <a:latin typeface="標楷體" panose="03000509000000000000" pitchFamily="65" charset="-120"/>
              <a:ea typeface="標楷體" panose="03000509000000000000" pitchFamily="65" charset="-120"/>
            </a:rPr>
            <a:t>13:30~17:00</a:t>
          </a:r>
          <a:r>
            <a:rPr lang="zh-TW" altLang="zh-TW" sz="3000" dirty="0" smtClean="0">
              <a:latin typeface="標楷體" panose="03000509000000000000" pitchFamily="65" charset="-120"/>
              <a:ea typeface="標楷體" panose="03000509000000000000" pitchFamily="65" charset="-120"/>
            </a:rPr>
            <a:t>。</a:t>
          </a:r>
          <a:r>
            <a:rPr lang="en-US" altLang="zh-TW" sz="3000" b="1" dirty="0" smtClean="0">
              <a:solidFill>
                <a:srgbClr val="0000FF"/>
              </a:solidFill>
              <a:latin typeface="標楷體" panose="03000509000000000000" pitchFamily="65" charset="-120"/>
              <a:ea typeface="標楷體" panose="03000509000000000000" pitchFamily="65" charset="-120"/>
            </a:rPr>
            <a:t>(</a:t>
          </a:r>
          <a:r>
            <a:rPr lang="zh-TW" altLang="en-US" sz="3000" b="1" dirty="0" smtClean="0">
              <a:solidFill>
                <a:srgbClr val="0000FF"/>
              </a:solidFill>
              <a:latin typeface="標楷體" panose="03000509000000000000" pitchFamily="65" charset="-120"/>
              <a:ea typeface="標楷體" panose="03000509000000000000" pitchFamily="65" charset="-120"/>
            </a:rPr>
            <a:t>各國中集體報名</a:t>
          </a:r>
          <a:r>
            <a:rPr lang="en-US" altLang="zh-TW" sz="3000" b="1" dirty="0" smtClean="0">
              <a:solidFill>
                <a:srgbClr val="0000FF"/>
              </a:solidFill>
              <a:latin typeface="標楷體" panose="03000509000000000000" pitchFamily="65" charset="-120"/>
              <a:ea typeface="標楷體" panose="03000509000000000000" pitchFamily="65" charset="-120"/>
            </a:rPr>
            <a:t>)</a:t>
          </a:r>
          <a:endParaRPr lang="zh-TW" altLang="en-US" sz="3000" b="1" u="none" dirty="0">
            <a:solidFill>
              <a:schemeClr val="tx1"/>
            </a:solidFill>
            <a:latin typeface="標楷體" panose="03000509000000000000" pitchFamily="65" charset="-120"/>
            <a:ea typeface="標楷體" panose="03000509000000000000" pitchFamily="65" charset="-120"/>
          </a:endParaRPr>
        </a:p>
      </dgm:t>
    </dgm:pt>
    <dgm:pt modelId="{5139A57E-00B8-46F9-83A9-F2DEA6EC7EBB}" type="parTrans" cxnId="{074279C1-B2F1-4F08-880E-CA3B3123A7B0}">
      <dgm:prSet/>
      <dgm:spPr/>
      <dgm:t>
        <a:bodyPr/>
        <a:lstStyle/>
        <a:p>
          <a:endParaRPr lang="zh-TW" altLang="en-US"/>
        </a:p>
      </dgm:t>
    </dgm:pt>
    <dgm:pt modelId="{3154D048-6228-4F3F-AFBB-0FA61CBBDD8B}" type="sibTrans" cxnId="{074279C1-B2F1-4F08-880E-CA3B3123A7B0}">
      <dgm:prSet/>
      <dgm:spPr/>
      <dgm:t>
        <a:bodyPr/>
        <a:lstStyle/>
        <a:p>
          <a:endParaRPr lang="zh-TW" altLang="en-US"/>
        </a:p>
      </dgm:t>
    </dgm:pt>
    <dgm:pt modelId="{43DE773F-FF14-47B5-BB42-D7B3D33BC52E}" type="pres">
      <dgm:prSet presAssocID="{C62CB6A8-347C-4C66-B848-0290A50CA0DA}" presName="Name0" presStyleCnt="0">
        <dgm:presLayoutVars>
          <dgm:dir/>
          <dgm:animLvl val="lvl"/>
          <dgm:resizeHandles val="exact"/>
        </dgm:presLayoutVars>
      </dgm:prSet>
      <dgm:spPr/>
      <dgm:t>
        <a:bodyPr/>
        <a:lstStyle/>
        <a:p>
          <a:endParaRPr lang="zh-TW" altLang="en-US"/>
        </a:p>
      </dgm:t>
    </dgm:pt>
    <dgm:pt modelId="{93189CC9-2870-4B0C-BC14-BE0844B1A5B8}" type="pres">
      <dgm:prSet presAssocID="{3ABC7923-6FCA-4F98-9577-45BB739CE8D7}" presName="linNode" presStyleCnt="0"/>
      <dgm:spPr/>
      <dgm:t>
        <a:bodyPr/>
        <a:lstStyle/>
        <a:p>
          <a:endParaRPr lang="zh-TW" altLang="en-US"/>
        </a:p>
      </dgm:t>
    </dgm:pt>
    <dgm:pt modelId="{325212F6-3176-4964-B4B0-3C6D23FCF7F2}" type="pres">
      <dgm:prSet presAssocID="{3ABC7923-6FCA-4F98-9577-45BB739CE8D7}" presName="parentText" presStyleLbl="node1" presStyleIdx="0" presStyleCnt="2" custScaleY="124394">
        <dgm:presLayoutVars>
          <dgm:chMax val="1"/>
          <dgm:bulletEnabled val="1"/>
        </dgm:presLayoutVars>
      </dgm:prSet>
      <dgm:spPr/>
      <dgm:t>
        <a:bodyPr/>
        <a:lstStyle/>
        <a:p>
          <a:endParaRPr lang="zh-TW" altLang="en-US"/>
        </a:p>
      </dgm:t>
    </dgm:pt>
    <dgm:pt modelId="{C725CA07-542D-43A3-B31D-F7D44A53874C}" type="pres">
      <dgm:prSet presAssocID="{3ABC7923-6FCA-4F98-9577-45BB739CE8D7}" presName="descendantText" presStyleLbl="alignAccFollowNode1" presStyleIdx="0" presStyleCnt="2" custScaleX="179667" custScaleY="151243" custLinFactNeighborX="-2793">
        <dgm:presLayoutVars>
          <dgm:bulletEnabled val="1"/>
        </dgm:presLayoutVars>
      </dgm:prSet>
      <dgm:spPr/>
      <dgm:t>
        <a:bodyPr/>
        <a:lstStyle/>
        <a:p>
          <a:endParaRPr lang="zh-TW" altLang="en-US"/>
        </a:p>
      </dgm:t>
    </dgm:pt>
    <dgm:pt modelId="{9214482D-6114-4FE8-A17D-4DE9E51B27D1}" type="pres">
      <dgm:prSet presAssocID="{6707096F-B01F-4844-B579-92BA9C71C219}" presName="sp" presStyleCnt="0"/>
      <dgm:spPr/>
      <dgm:t>
        <a:bodyPr/>
        <a:lstStyle/>
        <a:p>
          <a:endParaRPr lang="zh-TW" altLang="en-US"/>
        </a:p>
      </dgm:t>
    </dgm:pt>
    <dgm:pt modelId="{62972737-034A-43C1-8B53-F3CAFCF4B1DA}" type="pres">
      <dgm:prSet presAssocID="{F5B6D5AE-D4F3-4470-A131-76C5C217B970}" presName="linNode" presStyleCnt="0"/>
      <dgm:spPr/>
      <dgm:t>
        <a:bodyPr/>
        <a:lstStyle/>
        <a:p>
          <a:endParaRPr lang="zh-TW" altLang="en-US"/>
        </a:p>
      </dgm:t>
    </dgm:pt>
    <dgm:pt modelId="{86C6275C-E814-444B-B2D2-162DEBBE454D}" type="pres">
      <dgm:prSet presAssocID="{F5B6D5AE-D4F3-4470-A131-76C5C217B970}" presName="parentText" presStyleLbl="node1" presStyleIdx="1" presStyleCnt="2" custScaleX="121849" custScaleY="203489">
        <dgm:presLayoutVars>
          <dgm:chMax val="1"/>
          <dgm:bulletEnabled val="1"/>
        </dgm:presLayoutVars>
      </dgm:prSet>
      <dgm:spPr/>
      <dgm:t>
        <a:bodyPr/>
        <a:lstStyle/>
        <a:p>
          <a:endParaRPr lang="zh-TW" altLang="en-US"/>
        </a:p>
      </dgm:t>
    </dgm:pt>
    <dgm:pt modelId="{C0ACAB9B-5EED-4CB5-BECD-8EA6561A796F}" type="pres">
      <dgm:prSet presAssocID="{F5B6D5AE-D4F3-4470-A131-76C5C217B970}" presName="descendantText" presStyleLbl="alignAccFollowNode1" presStyleIdx="1" presStyleCnt="2" custScaleX="214883" custScaleY="244413" custLinFactNeighborX="-759" custLinFactNeighborY="931">
        <dgm:presLayoutVars>
          <dgm:bulletEnabled val="1"/>
        </dgm:presLayoutVars>
      </dgm:prSet>
      <dgm:spPr/>
      <dgm:t>
        <a:bodyPr/>
        <a:lstStyle/>
        <a:p>
          <a:endParaRPr lang="zh-TW" altLang="en-US"/>
        </a:p>
      </dgm:t>
    </dgm:pt>
  </dgm:ptLst>
  <dgm:cxnLst>
    <dgm:cxn modelId="{7094370B-3CA8-4F6D-9B2A-FFB3AA5AC778}" srcId="{C62CB6A8-347C-4C66-B848-0290A50CA0DA}" destId="{3ABC7923-6FCA-4F98-9577-45BB739CE8D7}" srcOrd="0" destOrd="0" parTransId="{8546E344-C7C4-40E7-9A0B-D8AE105BB860}" sibTransId="{6707096F-B01F-4844-B579-92BA9C71C219}"/>
    <dgm:cxn modelId="{F7C0E575-E1C4-42A1-8BAB-FF51C8D4271B}" type="presOf" srcId="{79C4D88A-9FFE-4BCF-B30B-1C4C674C5ADF}" destId="{C725CA07-542D-43A3-B31D-F7D44A53874C}" srcOrd="0" destOrd="0" presId="urn:microsoft.com/office/officeart/2005/8/layout/vList5"/>
    <dgm:cxn modelId="{B457D2C0-ACB6-4B4A-BC1F-72C3EB19BC35}" type="presOf" srcId="{C62CB6A8-347C-4C66-B848-0290A50CA0DA}" destId="{43DE773F-FF14-47B5-BB42-D7B3D33BC52E}" srcOrd="0" destOrd="0" presId="urn:microsoft.com/office/officeart/2005/8/layout/vList5"/>
    <dgm:cxn modelId="{074279C1-B2F1-4F08-880E-CA3B3123A7B0}" srcId="{3ABC7923-6FCA-4F98-9577-45BB739CE8D7}" destId="{1EE37CCE-F276-4909-A43F-C7B31C56E623}" srcOrd="1" destOrd="0" parTransId="{5139A57E-00B8-46F9-83A9-F2DEA6EC7EBB}" sibTransId="{3154D048-6228-4F3F-AFBB-0FA61CBBDD8B}"/>
    <dgm:cxn modelId="{99C70435-F2E1-4AA0-82FF-8651D63BBBAF}" srcId="{3ABC7923-6FCA-4F98-9577-45BB739CE8D7}" destId="{79C4D88A-9FFE-4BCF-B30B-1C4C674C5ADF}" srcOrd="0" destOrd="0" parTransId="{911DFA8A-5B59-4449-BFA1-E620ECCA54B7}" sibTransId="{6EFBE08F-5E9E-4744-AD55-14CEE0DD6936}"/>
    <dgm:cxn modelId="{167C9079-4D3A-4A8A-A422-CB59C927B0F0}" type="presOf" srcId="{2844DD21-10DD-4016-9FF4-78F7C4C51D88}" destId="{C0ACAB9B-5EED-4CB5-BECD-8EA6561A796F}" srcOrd="0" destOrd="0" presId="urn:microsoft.com/office/officeart/2005/8/layout/vList5"/>
    <dgm:cxn modelId="{19142C50-82FE-46B8-9696-296A0D3CF530}" type="presOf" srcId="{3ABC7923-6FCA-4F98-9577-45BB739CE8D7}" destId="{325212F6-3176-4964-B4B0-3C6D23FCF7F2}" srcOrd="0" destOrd="0" presId="urn:microsoft.com/office/officeart/2005/8/layout/vList5"/>
    <dgm:cxn modelId="{F4213F72-A2A0-4468-A5C2-2585C9067DE3}" srcId="{F5B6D5AE-D4F3-4470-A131-76C5C217B970}" destId="{2844DD21-10DD-4016-9FF4-78F7C4C51D88}" srcOrd="0" destOrd="0" parTransId="{3CBBFEB9-A4BF-4679-AC44-9372B6C461D8}" sibTransId="{4CC58B6B-D323-4EB8-A2ED-3B8E0332B37B}"/>
    <dgm:cxn modelId="{2450FF57-0E69-4B41-A87E-37EB4892A34A}" type="presOf" srcId="{1EE37CCE-F276-4909-A43F-C7B31C56E623}" destId="{C725CA07-542D-43A3-B31D-F7D44A53874C}" srcOrd="0" destOrd="1" presId="urn:microsoft.com/office/officeart/2005/8/layout/vList5"/>
    <dgm:cxn modelId="{9557F052-5A6D-4B53-83E8-5F3BDDBAA4F3}" type="presOf" srcId="{F5B6D5AE-D4F3-4470-A131-76C5C217B970}" destId="{86C6275C-E814-444B-B2D2-162DEBBE454D}" srcOrd="0" destOrd="0" presId="urn:microsoft.com/office/officeart/2005/8/layout/vList5"/>
    <dgm:cxn modelId="{BC2FD9C2-E635-415A-AC1A-E0E09DAB079A}" srcId="{C62CB6A8-347C-4C66-B848-0290A50CA0DA}" destId="{F5B6D5AE-D4F3-4470-A131-76C5C217B970}" srcOrd="1" destOrd="0" parTransId="{5FA2A4AD-D9C8-4CFF-910F-0E774883977A}" sibTransId="{ED895410-8EB4-4341-8D0A-E21D0AC6C83E}"/>
    <dgm:cxn modelId="{8B355AED-0BBC-4610-B01C-0F7B4847692B}" type="presParOf" srcId="{43DE773F-FF14-47B5-BB42-D7B3D33BC52E}" destId="{93189CC9-2870-4B0C-BC14-BE0844B1A5B8}" srcOrd="0" destOrd="0" presId="urn:microsoft.com/office/officeart/2005/8/layout/vList5"/>
    <dgm:cxn modelId="{98C2C706-3E8F-49CA-8818-372AD8B56CE8}" type="presParOf" srcId="{93189CC9-2870-4B0C-BC14-BE0844B1A5B8}" destId="{325212F6-3176-4964-B4B0-3C6D23FCF7F2}" srcOrd="0" destOrd="0" presId="urn:microsoft.com/office/officeart/2005/8/layout/vList5"/>
    <dgm:cxn modelId="{299E75F6-9232-4722-BACC-F5038AB811D0}" type="presParOf" srcId="{93189CC9-2870-4B0C-BC14-BE0844B1A5B8}" destId="{C725CA07-542D-43A3-B31D-F7D44A53874C}" srcOrd="1" destOrd="0" presId="urn:microsoft.com/office/officeart/2005/8/layout/vList5"/>
    <dgm:cxn modelId="{E9AEA6F7-D99F-4503-B6EF-1437B10C3A73}" type="presParOf" srcId="{43DE773F-FF14-47B5-BB42-D7B3D33BC52E}" destId="{9214482D-6114-4FE8-A17D-4DE9E51B27D1}" srcOrd="1" destOrd="0" presId="urn:microsoft.com/office/officeart/2005/8/layout/vList5"/>
    <dgm:cxn modelId="{A1349086-E242-4C25-9CFE-1FEF8A51C2D5}" type="presParOf" srcId="{43DE773F-FF14-47B5-BB42-D7B3D33BC52E}" destId="{62972737-034A-43C1-8B53-F3CAFCF4B1DA}" srcOrd="2" destOrd="0" presId="urn:microsoft.com/office/officeart/2005/8/layout/vList5"/>
    <dgm:cxn modelId="{81EEA92F-A67B-455E-9B83-FE099E39536C}" type="presParOf" srcId="{62972737-034A-43C1-8B53-F3CAFCF4B1DA}" destId="{86C6275C-E814-444B-B2D2-162DEBBE454D}" srcOrd="0" destOrd="0" presId="urn:microsoft.com/office/officeart/2005/8/layout/vList5"/>
    <dgm:cxn modelId="{47144E35-6B00-4EFF-BED5-48494F0A603F}" type="presParOf" srcId="{62972737-034A-43C1-8B53-F3CAFCF4B1DA}" destId="{C0ACAB9B-5EED-4CB5-BECD-8EA6561A796F}"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734F93B-C4AC-4BC6-B9B7-DCF720F7B9D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0A9E3B81-9967-405D-A524-22429DDDC39D}">
      <dgm:prSet phldrT="[文字]"/>
      <dgm:spPr/>
      <dgm:t>
        <a:bodyPr/>
        <a:lstStyle/>
        <a:p>
          <a:r>
            <a:rPr lang="en-US" altLang="zh-TW" dirty="0" smtClean="0"/>
            <a:t>103</a:t>
          </a:r>
          <a:endParaRPr lang="zh-TW" altLang="en-US" dirty="0"/>
        </a:p>
      </dgm:t>
    </dgm:pt>
    <dgm:pt modelId="{F811B95D-39BF-4981-BCEA-273892FE063C}" type="parTrans" cxnId="{B72DAB3D-40AF-4C95-8ADA-4FA5AEF7E2B7}">
      <dgm:prSet/>
      <dgm:spPr/>
      <dgm:t>
        <a:bodyPr/>
        <a:lstStyle/>
        <a:p>
          <a:endParaRPr lang="zh-TW" altLang="en-US"/>
        </a:p>
      </dgm:t>
    </dgm:pt>
    <dgm:pt modelId="{CDA13282-E615-4C93-BBD0-561FE0B0EF3B}" type="sibTrans" cxnId="{B72DAB3D-40AF-4C95-8ADA-4FA5AEF7E2B7}">
      <dgm:prSet/>
      <dgm:spPr/>
      <dgm:t>
        <a:bodyPr/>
        <a:lstStyle/>
        <a:p>
          <a:endParaRPr lang="zh-TW" altLang="en-US"/>
        </a:p>
      </dgm:t>
    </dgm:pt>
    <dgm:pt modelId="{B649D599-D39E-41EB-8061-558F75516F87}">
      <dgm:prSet phldrT="[文字]"/>
      <dgm:spPr/>
      <dgm:t>
        <a:bodyPr/>
        <a:lstStyle/>
        <a:p>
          <a:r>
            <a:rPr lang="en-US" altLang="zh-TW" dirty="0" smtClean="0"/>
            <a:t>104</a:t>
          </a:r>
          <a:endParaRPr lang="zh-TW" altLang="en-US" dirty="0"/>
        </a:p>
      </dgm:t>
    </dgm:pt>
    <dgm:pt modelId="{CAE0C435-EFFD-427A-BDB0-32488330C398}" type="parTrans" cxnId="{67677137-9CF2-4FED-98D6-6FC4FA39F69A}">
      <dgm:prSet/>
      <dgm:spPr/>
      <dgm:t>
        <a:bodyPr/>
        <a:lstStyle/>
        <a:p>
          <a:endParaRPr lang="zh-TW" altLang="en-US"/>
        </a:p>
      </dgm:t>
    </dgm:pt>
    <dgm:pt modelId="{2EB15CDA-1690-4AA2-A95E-7309B8DA3D65}" type="sibTrans" cxnId="{67677137-9CF2-4FED-98D6-6FC4FA39F69A}">
      <dgm:prSet/>
      <dgm:spPr/>
      <dgm:t>
        <a:bodyPr/>
        <a:lstStyle/>
        <a:p>
          <a:endParaRPr lang="zh-TW" altLang="en-US"/>
        </a:p>
      </dgm:t>
    </dgm:pt>
    <dgm:pt modelId="{28AE1E02-DFCD-42AC-89E4-89704C982D47}">
      <dgm:prSet phldrT="[文字]" custT="1"/>
      <dgm:spPr/>
      <dgm:t>
        <a:bodyPr/>
        <a:lstStyle/>
        <a:p>
          <a:r>
            <a:rPr lang="zh-TW" sz="2000" dirty="0" smtClean="0">
              <a:latin typeface="標楷體" panose="03000509000000000000" pitchFamily="65" charset="-120"/>
              <a:ea typeface="標楷體" panose="03000509000000000000" pitchFamily="65" charset="-120"/>
            </a:rPr>
            <a:t>總積分</a:t>
          </a:r>
          <a:r>
            <a:rPr lang="en-US" sz="2000" dirty="0" smtClean="0">
              <a:latin typeface="標楷體" panose="03000509000000000000" pitchFamily="65" charset="-120"/>
              <a:ea typeface="標楷體" panose="03000509000000000000" pitchFamily="65" charset="-120"/>
              <a:sym typeface="Wingdings"/>
            </a:rPr>
            <a:t></a:t>
          </a:r>
          <a:r>
            <a:rPr lang="zh-TW" sz="2000" dirty="0" smtClean="0">
              <a:latin typeface="標楷體" panose="03000509000000000000" pitchFamily="65" charset="-120"/>
              <a:ea typeface="標楷體" panose="03000509000000000000" pitchFamily="65" charset="-120"/>
            </a:rPr>
            <a:t>畢業資格</a:t>
          </a:r>
          <a:r>
            <a:rPr lang="en-US" sz="2000" dirty="0" smtClean="0">
              <a:latin typeface="標楷體" panose="03000509000000000000" pitchFamily="65" charset="-120"/>
              <a:ea typeface="標楷體" panose="03000509000000000000" pitchFamily="65" charset="-120"/>
              <a:sym typeface="Wingdings"/>
            </a:rPr>
            <a:t></a:t>
          </a:r>
          <a:r>
            <a:rPr lang="zh-TW" sz="2000" dirty="0" smtClean="0">
              <a:latin typeface="標楷體" panose="03000509000000000000" pitchFamily="65" charset="-120"/>
              <a:ea typeface="標楷體" panose="03000509000000000000" pitchFamily="65" charset="-120"/>
            </a:rPr>
            <a:t>均衡學習</a:t>
          </a:r>
          <a:r>
            <a:rPr lang="en-US" sz="2000" dirty="0" smtClean="0">
              <a:latin typeface="標楷體" panose="03000509000000000000" pitchFamily="65" charset="-120"/>
              <a:ea typeface="標楷體" panose="03000509000000000000" pitchFamily="65" charset="-120"/>
              <a:sym typeface="Wingdings"/>
            </a:rPr>
            <a:t></a:t>
          </a:r>
          <a:r>
            <a:rPr lang="zh-TW" sz="2000" dirty="0" smtClean="0">
              <a:latin typeface="標楷體" panose="03000509000000000000" pitchFamily="65" charset="-120"/>
              <a:ea typeface="標楷體" panose="03000509000000000000" pitchFamily="65" charset="-120"/>
            </a:rPr>
            <a:t>品德表現</a:t>
          </a:r>
          <a:r>
            <a:rPr lang="en-US" sz="2000" dirty="0" smtClean="0">
              <a:latin typeface="標楷體" panose="03000509000000000000" pitchFamily="65" charset="-120"/>
              <a:ea typeface="標楷體" panose="03000509000000000000" pitchFamily="65" charset="-120"/>
              <a:sym typeface="Wingdings"/>
            </a:rPr>
            <a:t></a:t>
          </a:r>
          <a:r>
            <a:rPr lang="zh-TW" sz="2000" dirty="0" smtClean="0">
              <a:latin typeface="標楷體" panose="03000509000000000000" pitchFamily="65" charset="-120"/>
              <a:ea typeface="標楷體" panose="03000509000000000000" pitchFamily="65" charset="-120"/>
            </a:rPr>
            <a:t>服務表現</a:t>
          </a:r>
          <a:r>
            <a:rPr lang="en-US" sz="2000" dirty="0" smtClean="0">
              <a:latin typeface="標楷體" panose="03000509000000000000" pitchFamily="65" charset="-120"/>
              <a:ea typeface="標楷體" panose="03000509000000000000" pitchFamily="65" charset="-120"/>
              <a:sym typeface="Wingdings"/>
            </a:rPr>
            <a:t></a:t>
          </a:r>
          <a:r>
            <a:rPr lang="zh-TW" sz="2000" b="1" dirty="0" smtClean="0">
              <a:solidFill>
                <a:srgbClr val="FF0000"/>
              </a:solidFill>
              <a:latin typeface="標楷體" panose="03000509000000000000" pitchFamily="65" charset="-120"/>
              <a:ea typeface="標楷體" panose="03000509000000000000" pitchFamily="65" charset="-120"/>
            </a:rPr>
            <a:t>低收入戶</a:t>
          </a:r>
          <a:r>
            <a:rPr lang="en-US" sz="2000" dirty="0" smtClean="0">
              <a:latin typeface="標楷體" panose="03000509000000000000" pitchFamily="65" charset="-120"/>
              <a:ea typeface="標楷體" panose="03000509000000000000" pitchFamily="65" charset="-120"/>
              <a:sym typeface="Wingdings"/>
            </a:rPr>
            <a:t></a:t>
          </a:r>
          <a:r>
            <a:rPr lang="zh-TW" sz="2000" b="1" dirty="0" smtClean="0">
              <a:solidFill>
                <a:srgbClr val="FF0000"/>
              </a:solidFill>
              <a:latin typeface="標楷體" panose="03000509000000000000" pitchFamily="65" charset="-120"/>
              <a:ea typeface="標楷體" panose="03000509000000000000" pitchFamily="65" charset="-120"/>
            </a:rPr>
            <a:t>中低收入戶</a:t>
          </a:r>
          <a:r>
            <a:rPr lang="en-US" sz="2000" dirty="0" smtClean="0">
              <a:latin typeface="標楷體" panose="03000509000000000000" pitchFamily="65" charset="-120"/>
              <a:ea typeface="標楷體" panose="03000509000000000000" pitchFamily="65" charset="-120"/>
              <a:sym typeface="Wingdings"/>
            </a:rPr>
            <a:t></a:t>
          </a:r>
          <a:r>
            <a:rPr lang="zh-TW" sz="2000" dirty="0" smtClean="0">
              <a:latin typeface="標楷體" panose="03000509000000000000" pitchFamily="65" charset="-120"/>
              <a:ea typeface="標楷體" panose="03000509000000000000" pitchFamily="65" charset="-120"/>
            </a:rPr>
            <a:t>體適能</a:t>
          </a:r>
          <a:r>
            <a:rPr lang="en-US" sz="2000" dirty="0" smtClean="0">
              <a:latin typeface="標楷體" panose="03000509000000000000" pitchFamily="65" charset="-120"/>
              <a:ea typeface="標楷體" panose="03000509000000000000" pitchFamily="65" charset="-120"/>
              <a:sym typeface="Wingdings"/>
            </a:rPr>
            <a:t></a:t>
          </a:r>
          <a:r>
            <a:rPr lang="zh-TW" sz="2000" dirty="0" smtClean="0">
              <a:latin typeface="標楷體" panose="03000509000000000000" pitchFamily="65" charset="-120"/>
              <a:ea typeface="標楷體" panose="03000509000000000000" pitchFamily="65" charset="-120"/>
            </a:rPr>
            <a:t>適性發展</a:t>
          </a:r>
          <a:r>
            <a:rPr lang="en-US" sz="2000" dirty="0" smtClean="0">
              <a:latin typeface="標楷體" panose="03000509000000000000" pitchFamily="65" charset="-120"/>
              <a:ea typeface="標楷體" panose="03000509000000000000" pitchFamily="65" charset="-120"/>
              <a:sym typeface="Wingdings"/>
            </a:rPr>
            <a:t></a:t>
          </a:r>
          <a:r>
            <a:rPr lang="zh-TW" sz="2000" b="1" dirty="0" smtClean="0">
              <a:solidFill>
                <a:srgbClr val="FF0000"/>
              </a:solidFill>
              <a:latin typeface="標楷體" panose="03000509000000000000" pitchFamily="65" charset="-120"/>
              <a:ea typeface="標楷體" panose="03000509000000000000" pitchFamily="65" charset="-120"/>
            </a:rPr>
            <a:t>競賽表現</a:t>
          </a:r>
          <a:r>
            <a:rPr lang="en-US" sz="2000" dirty="0" smtClean="0">
              <a:latin typeface="標楷體" panose="03000509000000000000" pitchFamily="65" charset="-120"/>
              <a:ea typeface="標楷體" panose="03000509000000000000" pitchFamily="65" charset="-120"/>
              <a:sym typeface="Wingdings"/>
            </a:rPr>
            <a:t></a:t>
          </a:r>
          <a:r>
            <a:rPr lang="zh-TW" sz="2000" dirty="0" smtClean="0">
              <a:latin typeface="標楷體" panose="03000509000000000000" pitchFamily="65" charset="-120"/>
              <a:ea typeface="標楷體" panose="03000509000000000000" pitchFamily="65" charset="-120"/>
            </a:rPr>
            <a:t>就近入學</a:t>
          </a:r>
          <a:r>
            <a:rPr lang="en-US" sz="2000" dirty="0" smtClean="0">
              <a:latin typeface="標楷體" panose="03000509000000000000" pitchFamily="65" charset="-120"/>
              <a:ea typeface="標楷體" panose="03000509000000000000" pitchFamily="65" charset="-120"/>
              <a:sym typeface="Wingdings"/>
            </a:rPr>
            <a:t></a:t>
          </a:r>
          <a:r>
            <a:rPr lang="zh-TW" sz="2000" dirty="0" smtClean="0">
              <a:latin typeface="標楷體" panose="03000509000000000000" pitchFamily="65" charset="-120"/>
              <a:ea typeface="標楷體" panose="03000509000000000000" pitchFamily="65" charset="-120"/>
            </a:rPr>
            <a:t>國中教育會考總級分</a:t>
          </a:r>
          <a:r>
            <a:rPr lang="en-US" sz="2000" dirty="0" smtClean="0">
              <a:latin typeface="標楷體" panose="03000509000000000000" pitchFamily="65" charset="-120"/>
              <a:ea typeface="標楷體" panose="03000509000000000000" pitchFamily="65" charset="-120"/>
              <a:sym typeface="Wingdings"/>
            </a:rPr>
            <a:t></a:t>
          </a:r>
          <a:r>
            <a:rPr lang="zh-TW" sz="2000" dirty="0" smtClean="0">
              <a:latin typeface="標楷體" panose="03000509000000000000" pitchFamily="65" charset="-120"/>
              <a:ea typeface="標楷體" panose="03000509000000000000" pitchFamily="65" charset="-120"/>
            </a:rPr>
            <a:t>寫作</a:t>
          </a:r>
          <a:r>
            <a:rPr lang="en-US" sz="2000" dirty="0" smtClean="0">
              <a:latin typeface="標楷體" panose="03000509000000000000" pitchFamily="65" charset="-120"/>
              <a:ea typeface="標楷體" panose="03000509000000000000" pitchFamily="65" charset="-120"/>
              <a:sym typeface="Wingdings"/>
            </a:rPr>
            <a:t></a:t>
          </a:r>
          <a:r>
            <a:rPr lang="zh-TW" sz="2000" dirty="0" smtClean="0">
              <a:latin typeface="標楷體" panose="03000509000000000000" pitchFamily="65" charset="-120"/>
              <a:ea typeface="標楷體" panose="03000509000000000000" pitchFamily="65" charset="-120"/>
            </a:rPr>
            <a:t>國</a:t>
          </a:r>
          <a:r>
            <a:rPr lang="zh-TW" altLang="en-US" sz="2000" dirty="0" smtClean="0">
              <a:latin typeface="標楷體" panose="03000509000000000000" pitchFamily="65" charset="-120"/>
              <a:ea typeface="標楷體" panose="03000509000000000000" pitchFamily="65" charset="-120"/>
            </a:rPr>
            <a:t>文級分</a:t>
          </a:r>
          <a:r>
            <a:rPr lang="en-US" sz="2000" dirty="0" smtClean="0">
              <a:latin typeface="標楷體" panose="03000509000000000000" pitchFamily="65" charset="-120"/>
              <a:ea typeface="標楷體" panose="03000509000000000000" pitchFamily="65" charset="-120"/>
              <a:sym typeface="Wingdings"/>
            </a:rPr>
            <a:t></a:t>
          </a:r>
          <a:r>
            <a:rPr lang="zh-TW" sz="2000" dirty="0" smtClean="0">
              <a:latin typeface="標楷體" panose="03000509000000000000" pitchFamily="65" charset="-120"/>
              <a:ea typeface="標楷體" panose="03000509000000000000" pitchFamily="65" charset="-120"/>
            </a:rPr>
            <a:t>英</a:t>
          </a:r>
          <a:r>
            <a:rPr lang="zh-TW" altLang="en-US" sz="2000" dirty="0" smtClean="0">
              <a:latin typeface="標楷體" panose="03000509000000000000" pitchFamily="65" charset="-120"/>
              <a:ea typeface="標楷體" panose="03000509000000000000" pitchFamily="65" charset="-120"/>
            </a:rPr>
            <a:t>語級分</a:t>
          </a:r>
          <a:r>
            <a:rPr lang="en-US" sz="2000" dirty="0" smtClean="0">
              <a:latin typeface="標楷體" panose="03000509000000000000" pitchFamily="65" charset="-120"/>
              <a:ea typeface="標楷體" panose="03000509000000000000" pitchFamily="65" charset="-120"/>
              <a:sym typeface="Wingdings"/>
            </a:rPr>
            <a:t></a:t>
          </a:r>
          <a:r>
            <a:rPr lang="zh-TW" sz="2000" dirty="0" smtClean="0">
              <a:latin typeface="標楷體" panose="03000509000000000000" pitchFamily="65" charset="-120"/>
              <a:ea typeface="標楷體" panose="03000509000000000000" pitchFamily="65" charset="-120"/>
            </a:rPr>
            <a:t>數</a:t>
          </a:r>
          <a:r>
            <a:rPr lang="zh-TW" altLang="en-US" sz="2000" dirty="0" smtClean="0">
              <a:latin typeface="標楷體" panose="03000509000000000000" pitchFamily="65" charset="-120"/>
              <a:ea typeface="標楷體" panose="03000509000000000000" pitchFamily="65" charset="-120"/>
            </a:rPr>
            <a:t>學級分</a:t>
          </a:r>
          <a:r>
            <a:rPr lang="en-US" sz="2000" dirty="0" smtClean="0">
              <a:latin typeface="標楷體" panose="03000509000000000000" pitchFamily="65" charset="-120"/>
              <a:ea typeface="標楷體" panose="03000509000000000000" pitchFamily="65" charset="-120"/>
              <a:sym typeface="Wingdings"/>
            </a:rPr>
            <a:t></a:t>
          </a:r>
          <a:r>
            <a:rPr lang="zh-TW" sz="2000" dirty="0" smtClean="0">
              <a:latin typeface="標楷體" panose="03000509000000000000" pitchFamily="65" charset="-120"/>
              <a:ea typeface="標楷體" panose="03000509000000000000" pitchFamily="65" charset="-120"/>
            </a:rPr>
            <a:t>社</a:t>
          </a:r>
          <a:r>
            <a:rPr lang="zh-TW" altLang="en-US" sz="2000" dirty="0" smtClean="0">
              <a:latin typeface="標楷體" panose="03000509000000000000" pitchFamily="65" charset="-120"/>
              <a:ea typeface="標楷體" panose="03000509000000000000" pitchFamily="65" charset="-120"/>
            </a:rPr>
            <a:t>會級分</a:t>
          </a:r>
          <a:r>
            <a:rPr lang="en-US" sz="2000" dirty="0" smtClean="0">
              <a:latin typeface="標楷體" panose="03000509000000000000" pitchFamily="65" charset="-120"/>
              <a:ea typeface="標楷體" panose="03000509000000000000" pitchFamily="65" charset="-120"/>
              <a:sym typeface="Wingdings"/>
            </a:rPr>
            <a:t></a:t>
          </a:r>
          <a:r>
            <a:rPr lang="zh-TW" sz="2000" dirty="0" smtClean="0">
              <a:latin typeface="標楷體" panose="03000509000000000000" pitchFamily="65" charset="-120"/>
              <a:ea typeface="標楷體" panose="03000509000000000000" pitchFamily="65" charset="-120"/>
            </a:rPr>
            <a:t>自</a:t>
          </a:r>
          <a:r>
            <a:rPr lang="zh-TW" altLang="en-US" sz="2000" dirty="0" smtClean="0">
              <a:latin typeface="標楷體" panose="03000509000000000000" pitchFamily="65" charset="-120"/>
              <a:ea typeface="標楷體" panose="03000509000000000000" pitchFamily="65" charset="-120"/>
            </a:rPr>
            <a:t>然級分</a:t>
          </a:r>
          <a:r>
            <a:rPr lang="en-US" sz="2000" dirty="0" smtClean="0">
              <a:latin typeface="標楷體" panose="03000509000000000000" pitchFamily="65" charset="-120"/>
              <a:ea typeface="標楷體" panose="03000509000000000000" pitchFamily="65" charset="-120"/>
              <a:sym typeface="Wingdings"/>
            </a:rPr>
            <a:t></a:t>
          </a:r>
          <a:r>
            <a:rPr lang="zh-TW" sz="2000" dirty="0" smtClean="0">
              <a:latin typeface="標楷體" panose="03000509000000000000" pitchFamily="65" charset="-120"/>
              <a:ea typeface="標楷體" panose="03000509000000000000" pitchFamily="65" charset="-120"/>
            </a:rPr>
            <a:t>國中教育會考成績標示</a:t>
          </a:r>
          <a:r>
            <a:rPr lang="en-US" sz="2000" dirty="0" smtClean="0">
              <a:latin typeface="標楷體" panose="03000509000000000000" pitchFamily="65" charset="-120"/>
              <a:ea typeface="標楷體" panose="03000509000000000000" pitchFamily="65" charset="-120"/>
            </a:rPr>
            <a:t>(</a:t>
          </a:r>
          <a:r>
            <a:rPr lang="zh-TW" sz="2000" dirty="0" smtClean="0">
              <a:latin typeface="標楷體" panose="03000509000000000000" pitchFamily="65" charset="-120"/>
              <a:ea typeface="標楷體" panose="03000509000000000000" pitchFamily="65" charset="-120"/>
            </a:rPr>
            <a:t>就國中教育會考之國文、英語、數學、社會、自然各單科依序按成績標示</a:t>
          </a:r>
          <a:r>
            <a:rPr lang="en-US" sz="2000" dirty="0" smtClean="0">
              <a:latin typeface="標楷體" panose="03000509000000000000" pitchFamily="65" charset="-120"/>
              <a:ea typeface="標楷體" panose="03000509000000000000" pitchFamily="65" charset="-120"/>
            </a:rPr>
            <a:t>(A++&gt;A+&gt;A&gt;B++&gt;B+&gt;B&gt;C)</a:t>
          </a:r>
          <a:r>
            <a:rPr lang="zh-TW" sz="2000" dirty="0" smtClean="0">
              <a:latin typeface="標楷體" panose="03000509000000000000" pitchFamily="65" charset="-120"/>
              <a:ea typeface="標楷體" panose="03000509000000000000" pitchFamily="65" charset="-120"/>
            </a:rPr>
            <a:t>為順序</a:t>
          </a:r>
          <a:r>
            <a:rPr lang="en-US" sz="2000" dirty="0" smtClean="0">
              <a:latin typeface="標楷體" panose="03000509000000000000" pitchFamily="65" charset="-120"/>
              <a:ea typeface="標楷體" panose="03000509000000000000" pitchFamily="65" charset="-120"/>
            </a:rPr>
            <a:t>)</a:t>
          </a:r>
          <a:r>
            <a:rPr lang="en-US" sz="2000" dirty="0" smtClean="0">
              <a:latin typeface="標楷體" panose="03000509000000000000" pitchFamily="65" charset="-120"/>
              <a:ea typeface="標楷體" panose="03000509000000000000" pitchFamily="65" charset="-120"/>
              <a:sym typeface="Wingdings"/>
            </a:rPr>
            <a:t></a:t>
          </a:r>
          <a:r>
            <a:rPr lang="zh-TW" sz="2000" dirty="0" smtClean="0">
              <a:latin typeface="標楷體" panose="03000509000000000000" pitchFamily="65" charset="-120"/>
              <a:ea typeface="標楷體" panose="03000509000000000000" pitchFamily="65" charset="-120"/>
            </a:rPr>
            <a:t>增額錄取</a:t>
          </a:r>
          <a:endParaRPr lang="zh-TW" altLang="en-US" sz="2000" dirty="0">
            <a:latin typeface="標楷體" panose="03000509000000000000" pitchFamily="65" charset="-120"/>
            <a:ea typeface="標楷體" panose="03000509000000000000" pitchFamily="65" charset="-120"/>
          </a:endParaRPr>
        </a:p>
      </dgm:t>
    </dgm:pt>
    <dgm:pt modelId="{26FF9C6C-0801-467F-8710-35C7B66B9C88}" type="sibTrans" cxnId="{6653E076-5D86-40AF-8246-A93F8D3E1F42}">
      <dgm:prSet/>
      <dgm:spPr/>
      <dgm:t>
        <a:bodyPr/>
        <a:lstStyle/>
        <a:p>
          <a:endParaRPr lang="zh-TW" altLang="en-US"/>
        </a:p>
      </dgm:t>
    </dgm:pt>
    <dgm:pt modelId="{C27C5209-9CF0-4CF8-9EED-57DB0C4438BC}" type="parTrans" cxnId="{6653E076-5D86-40AF-8246-A93F8D3E1F42}">
      <dgm:prSet/>
      <dgm:spPr/>
      <dgm:t>
        <a:bodyPr/>
        <a:lstStyle/>
        <a:p>
          <a:endParaRPr lang="zh-TW" altLang="en-US"/>
        </a:p>
      </dgm:t>
    </dgm:pt>
    <dgm:pt modelId="{B3976938-5230-40EC-88B8-6C483B0AF2CA}">
      <dgm:prSet phldrT="[文字]" custT="1"/>
      <dgm:spPr/>
      <dgm:t>
        <a:bodyPr/>
        <a:lstStyle/>
        <a:p>
          <a:r>
            <a:rPr lang="zh-TW" sz="2000" dirty="0" smtClean="0">
              <a:latin typeface="標楷體" panose="03000509000000000000" pitchFamily="65" charset="-120"/>
              <a:ea typeface="標楷體" panose="03000509000000000000" pitchFamily="65" charset="-120"/>
            </a:rPr>
            <a:t>總積分</a:t>
          </a:r>
          <a:r>
            <a:rPr lang="en-US" sz="2000" dirty="0" smtClean="0">
              <a:latin typeface="標楷體" panose="03000509000000000000" pitchFamily="65" charset="-120"/>
              <a:ea typeface="標楷體" panose="03000509000000000000" pitchFamily="65" charset="-120"/>
              <a:sym typeface="Wingdings"/>
            </a:rPr>
            <a:t></a:t>
          </a:r>
          <a:r>
            <a:rPr lang="zh-TW" sz="2000" dirty="0" smtClean="0">
              <a:latin typeface="標楷體" panose="03000509000000000000" pitchFamily="65" charset="-120"/>
              <a:ea typeface="標楷體" panose="03000509000000000000" pitchFamily="65" charset="-120"/>
            </a:rPr>
            <a:t>畢業資格</a:t>
          </a:r>
          <a:r>
            <a:rPr lang="en-US" sz="2000" dirty="0" smtClean="0">
              <a:latin typeface="標楷體" panose="03000509000000000000" pitchFamily="65" charset="-120"/>
              <a:ea typeface="標楷體" panose="03000509000000000000" pitchFamily="65" charset="-120"/>
              <a:sym typeface="Wingdings"/>
            </a:rPr>
            <a:t></a:t>
          </a:r>
          <a:r>
            <a:rPr lang="zh-TW" sz="2000" dirty="0" smtClean="0">
              <a:latin typeface="標楷體" panose="03000509000000000000" pitchFamily="65" charset="-120"/>
              <a:ea typeface="標楷體" panose="03000509000000000000" pitchFamily="65" charset="-120"/>
            </a:rPr>
            <a:t>均衡學習</a:t>
          </a:r>
          <a:r>
            <a:rPr lang="en-US" sz="2000" dirty="0" smtClean="0">
              <a:latin typeface="標楷體" panose="03000509000000000000" pitchFamily="65" charset="-120"/>
              <a:ea typeface="標楷體" panose="03000509000000000000" pitchFamily="65" charset="-120"/>
              <a:sym typeface="Wingdings"/>
            </a:rPr>
            <a:t></a:t>
          </a:r>
          <a:r>
            <a:rPr lang="zh-TW" sz="2000" dirty="0" smtClean="0">
              <a:latin typeface="標楷體" panose="03000509000000000000" pitchFamily="65" charset="-120"/>
              <a:ea typeface="標楷體" panose="03000509000000000000" pitchFamily="65" charset="-120"/>
            </a:rPr>
            <a:t>品德表現</a:t>
          </a:r>
          <a:r>
            <a:rPr lang="en-US" sz="2000" dirty="0" smtClean="0">
              <a:latin typeface="標楷體" panose="03000509000000000000" pitchFamily="65" charset="-120"/>
              <a:ea typeface="標楷體" panose="03000509000000000000" pitchFamily="65" charset="-120"/>
              <a:sym typeface="Wingdings"/>
            </a:rPr>
            <a:t></a:t>
          </a:r>
          <a:r>
            <a:rPr lang="zh-TW" sz="2000" dirty="0" smtClean="0">
              <a:latin typeface="標楷體" panose="03000509000000000000" pitchFamily="65" charset="-120"/>
              <a:ea typeface="標楷體" panose="03000509000000000000" pitchFamily="65" charset="-120"/>
            </a:rPr>
            <a:t>服務表現</a:t>
          </a:r>
          <a:r>
            <a:rPr lang="en-US" sz="2000" dirty="0" smtClean="0">
              <a:latin typeface="標楷體" panose="03000509000000000000" pitchFamily="65" charset="-120"/>
              <a:ea typeface="標楷體" panose="03000509000000000000" pitchFamily="65" charset="-120"/>
              <a:sym typeface="Wingdings"/>
            </a:rPr>
            <a:t></a:t>
          </a:r>
          <a:r>
            <a:rPr lang="zh-TW" sz="2000" dirty="0" smtClean="0">
              <a:latin typeface="標楷體" panose="03000509000000000000" pitchFamily="65" charset="-120"/>
              <a:ea typeface="標楷體" panose="03000509000000000000" pitchFamily="65" charset="-120"/>
            </a:rPr>
            <a:t>競賽表現</a:t>
          </a:r>
          <a:r>
            <a:rPr lang="en-US" sz="2000" dirty="0" smtClean="0">
              <a:latin typeface="標楷體" panose="03000509000000000000" pitchFamily="65" charset="-120"/>
              <a:ea typeface="標楷體" panose="03000509000000000000" pitchFamily="65" charset="-120"/>
              <a:sym typeface="Wingdings"/>
            </a:rPr>
            <a:t></a:t>
          </a:r>
          <a:r>
            <a:rPr lang="zh-TW" sz="2000" dirty="0" smtClean="0">
              <a:latin typeface="標楷體" panose="03000509000000000000" pitchFamily="65" charset="-120"/>
              <a:ea typeface="標楷體" panose="03000509000000000000" pitchFamily="65" charset="-120"/>
            </a:rPr>
            <a:t>體適能</a:t>
          </a:r>
          <a:r>
            <a:rPr lang="en-US" sz="2000" dirty="0" smtClean="0">
              <a:latin typeface="標楷體" panose="03000509000000000000" pitchFamily="65" charset="-120"/>
              <a:ea typeface="標楷體" panose="03000509000000000000" pitchFamily="65" charset="-120"/>
              <a:sym typeface="Wingdings"/>
            </a:rPr>
            <a:t></a:t>
          </a:r>
          <a:r>
            <a:rPr lang="zh-TW" sz="2000" dirty="0" smtClean="0">
              <a:latin typeface="標楷體" panose="03000509000000000000" pitchFamily="65" charset="-120"/>
              <a:ea typeface="標楷體" panose="03000509000000000000" pitchFamily="65" charset="-120"/>
            </a:rPr>
            <a:t>適性發展</a:t>
          </a:r>
          <a:r>
            <a:rPr lang="en-US" sz="2000" dirty="0" smtClean="0">
              <a:latin typeface="標楷體" panose="03000509000000000000" pitchFamily="65" charset="-120"/>
              <a:ea typeface="標楷體" panose="03000509000000000000" pitchFamily="65" charset="-120"/>
              <a:sym typeface="Wingdings"/>
            </a:rPr>
            <a:t></a:t>
          </a:r>
          <a:r>
            <a:rPr lang="zh-TW" sz="2000" dirty="0" smtClean="0">
              <a:latin typeface="標楷體" panose="03000509000000000000" pitchFamily="65" charset="-120"/>
              <a:ea typeface="標楷體" panose="03000509000000000000" pitchFamily="65" charset="-120"/>
            </a:rPr>
            <a:t>就近入學</a:t>
          </a:r>
          <a:r>
            <a:rPr lang="en-US" sz="2000" dirty="0" smtClean="0">
              <a:latin typeface="標楷體" panose="03000509000000000000" pitchFamily="65" charset="-120"/>
              <a:ea typeface="標楷體" panose="03000509000000000000" pitchFamily="65" charset="-120"/>
              <a:sym typeface="Wingdings"/>
            </a:rPr>
            <a:t></a:t>
          </a:r>
          <a:r>
            <a:rPr lang="zh-TW" sz="2000" dirty="0" smtClean="0">
              <a:latin typeface="標楷體" panose="03000509000000000000" pitchFamily="65" charset="-120"/>
              <a:ea typeface="標楷體" panose="03000509000000000000" pitchFamily="65" charset="-120"/>
            </a:rPr>
            <a:t>低收入戶</a:t>
          </a:r>
          <a:r>
            <a:rPr lang="en-US" sz="2000" dirty="0" smtClean="0">
              <a:latin typeface="標楷體" panose="03000509000000000000" pitchFamily="65" charset="-120"/>
              <a:ea typeface="標楷體" panose="03000509000000000000" pitchFamily="65" charset="-120"/>
              <a:sym typeface="Wingdings"/>
            </a:rPr>
            <a:t></a:t>
          </a:r>
          <a:r>
            <a:rPr lang="zh-TW" sz="2000" dirty="0" smtClean="0">
              <a:latin typeface="標楷體" panose="03000509000000000000" pitchFamily="65" charset="-120"/>
              <a:ea typeface="標楷體" panose="03000509000000000000" pitchFamily="65" charset="-120"/>
            </a:rPr>
            <a:t>中低收入戶</a:t>
          </a:r>
          <a:r>
            <a:rPr lang="en-US" sz="2000" dirty="0" smtClean="0">
              <a:latin typeface="標楷體" panose="03000509000000000000" pitchFamily="65" charset="-120"/>
              <a:ea typeface="標楷體" panose="03000509000000000000" pitchFamily="65" charset="-120"/>
              <a:sym typeface="Wingdings"/>
            </a:rPr>
            <a:t></a:t>
          </a:r>
          <a:r>
            <a:rPr lang="zh-TW" sz="2000" dirty="0" smtClean="0">
              <a:latin typeface="標楷體" panose="03000509000000000000" pitchFamily="65" charset="-120"/>
              <a:ea typeface="標楷體" panose="03000509000000000000" pitchFamily="65" charset="-120"/>
            </a:rPr>
            <a:t>國中教育會考總級分</a:t>
          </a:r>
          <a:r>
            <a:rPr lang="en-US" sz="2000" dirty="0" smtClean="0">
              <a:latin typeface="標楷體" panose="03000509000000000000" pitchFamily="65" charset="-120"/>
              <a:ea typeface="標楷體" panose="03000509000000000000" pitchFamily="65" charset="-120"/>
              <a:sym typeface="Wingdings"/>
            </a:rPr>
            <a:t></a:t>
          </a:r>
          <a:r>
            <a:rPr lang="zh-TW" sz="2000" dirty="0" smtClean="0">
              <a:latin typeface="標楷體" panose="03000509000000000000" pitchFamily="65" charset="-120"/>
              <a:ea typeface="標楷體" panose="03000509000000000000" pitchFamily="65" charset="-120"/>
            </a:rPr>
            <a:t>寫作</a:t>
          </a:r>
          <a:r>
            <a:rPr lang="en-US" sz="2000" dirty="0" smtClean="0">
              <a:latin typeface="標楷體" panose="03000509000000000000" pitchFamily="65" charset="-120"/>
              <a:ea typeface="標楷體" panose="03000509000000000000" pitchFamily="65" charset="-120"/>
              <a:sym typeface="Wingdings"/>
            </a:rPr>
            <a:t></a:t>
          </a:r>
          <a:r>
            <a:rPr lang="zh-TW" sz="2000" dirty="0" smtClean="0">
              <a:latin typeface="標楷體" panose="03000509000000000000" pitchFamily="65" charset="-120"/>
              <a:ea typeface="標楷體" panose="03000509000000000000" pitchFamily="65" charset="-120"/>
            </a:rPr>
            <a:t>國</a:t>
          </a:r>
          <a:r>
            <a:rPr lang="en-US" sz="2000" dirty="0" smtClean="0">
              <a:latin typeface="標楷體" panose="03000509000000000000" pitchFamily="65" charset="-120"/>
              <a:ea typeface="標楷體" panose="03000509000000000000" pitchFamily="65" charset="-120"/>
              <a:sym typeface="Wingdings"/>
            </a:rPr>
            <a:t></a:t>
          </a:r>
          <a:r>
            <a:rPr lang="zh-TW" sz="2000" dirty="0" smtClean="0">
              <a:latin typeface="標楷體" panose="03000509000000000000" pitchFamily="65" charset="-120"/>
              <a:ea typeface="標楷體" panose="03000509000000000000" pitchFamily="65" charset="-120"/>
            </a:rPr>
            <a:t>英</a:t>
          </a:r>
          <a:r>
            <a:rPr lang="en-US" sz="2000" dirty="0" smtClean="0">
              <a:latin typeface="標楷體" panose="03000509000000000000" pitchFamily="65" charset="-120"/>
              <a:ea typeface="標楷體" panose="03000509000000000000" pitchFamily="65" charset="-120"/>
              <a:sym typeface="Wingdings"/>
            </a:rPr>
            <a:t></a:t>
          </a:r>
          <a:r>
            <a:rPr lang="zh-TW" sz="2000" dirty="0" smtClean="0">
              <a:latin typeface="標楷體" panose="03000509000000000000" pitchFamily="65" charset="-120"/>
              <a:ea typeface="標楷體" panose="03000509000000000000" pitchFamily="65" charset="-120"/>
            </a:rPr>
            <a:t>數</a:t>
          </a:r>
          <a:r>
            <a:rPr lang="en-US" sz="2000" dirty="0" smtClean="0">
              <a:latin typeface="標楷體" panose="03000509000000000000" pitchFamily="65" charset="-120"/>
              <a:ea typeface="標楷體" panose="03000509000000000000" pitchFamily="65" charset="-120"/>
              <a:sym typeface="Wingdings"/>
            </a:rPr>
            <a:t></a:t>
          </a:r>
          <a:r>
            <a:rPr lang="zh-TW" sz="2000" dirty="0" smtClean="0">
              <a:latin typeface="標楷體" panose="03000509000000000000" pitchFamily="65" charset="-120"/>
              <a:ea typeface="標楷體" panose="03000509000000000000" pitchFamily="65" charset="-120"/>
            </a:rPr>
            <a:t>社</a:t>
          </a:r>
          <a:r>
            <a:rPr lang="en-US" sz="2000" dirty="0" smtClean="0">
              <a:latin typeface="標楷體" panose="03000509000000000000" pitchFamily="65" charset="-120"/>
              <a:ea typeface="標楷體" panose="03000509000000000000" pitchFamily="65" charset="-120"/>
              <a:sym typeface="Wingdings"/>
            </a:rPr>
            <a:t></a:t>
          </a:r>
          <a:r>
            <a:rPr lang="zh-TW" sz="2000" dirty="0" smtClean="0">
              <a:latin typeface="標楷體" panose="03000509000000000000" pitchFamily="65" charset="-120"/>
              <a:ea typeface="標楷體" panose="03000509000000000000" pitchFamily="65" charset="-120"/>
            </a:rPr>
            <a:t>自</a:t>
          </a:r>
          <a:r>
            <a:rPr lang="en-US" sz="2000" dirty="0" smtClean="0">
              <a:latin typeface="標楷體" panose="03000509000000000000" pitchFamily="65" charset="-120"/>
              <a:ea typeface="標楷體" panose="03000509000000000000" pitchFamily="65" charset="-120"/>
              <a:sym typeface="Wingdings"/>
            </a:rPr>
            <a:t></a:t>
          </a:r>
          <a:r>
            <a:rPr lang="zh-TW" sz="2000" dirty="0" smtClean="0">
              <a:latin typeface="標楷體" panose="03000509000000000000" pitchFamily="65" charset="-120"/>
              <a:ea typeface="標楷體" panose="03000509000000000000" pitchFamily="65" charset="-120"/>
            </a:rPr>
            <a:t>國中教育會考成績標示</a:t>
          </a:r>
          <a:r>
            <a:rPr lang="en-US" sz="2000" dirty="0" smtClean="0">
              <a:latin typeface="標楷體" panose="03000509000000000000" pitchFamily="65" charset="-120"/>
              <a:ea typeface="標楷體" panose="03000509000000000000" pitchFamily="65" charset="-120"/>
            </a:rPr>
            <a:t>(</a:t>
          </a:r>
          <a:r>
            <a:rPr lang="zh-TW" sz="2000" dirty="0" smtClean="0">
              <a:latin typeface="標楷體" panose="03000509000000000000" pitchFamily="65" charset="-120"/>
              <a:ea typeface="標楷體" panose="03000509000000000000" pitchFamily="65" charset="-120"/>
            </a:rPr>
            <a:t>就國中教育會考之國文、英語、數學、社會、自然各單科依序按成績標示</a:t>
          </a:r>
          <a:r>
            <a:rPr lang="en-US" sz="2000" dirty="0" smtClean="0">
              <a:latin typeface="標楷體" panose="03000509000000000000" pitchFamily="65" charset="-120"/>
              <a:ea typeface="標楷體" panose="03000509000000000000" pitchFamily="65" charset="-120"/>
            </a:rPr>
            <a:t>(A++&gt;A+&gt;A&gt;B++&gt;B+&gt;B&gt;C)</a:t>
          </a:r>
          <a:r>
            <a:rPr lang="zh-TW" sz="2000" dirty="0" smtClean="0">
              <a:latin typeface="標楷體" panose="03000509000000000000" pitchFamily="65" charset="-120"/>
              <a:ea typeface="標楷體" panose="03000509000000000000" pitchFamily="65" charset="-120"/>
            </a:rPr>
            <a:t>為順序</a:t>
          </a:r>
          <a:r>
            <a:rPr lang="en-US" sz="2000" dirty="0" smtClean="0">
              <a:latin typeface="標楷體" panose="03000509000000000000" pitchFamily="65" charset="-120"/>
              <a:ea typeface="標楷體" panose="03000509000000000000" pitchFamily="65" charset="-120"/>
            </a:rPr>
            <a:t>)</a:t>
          </a:r>
          <a:r>
            <a:rPr lang="en-US" sz="2000" dirty="0" smtClean="0">
              <a:latin typeface="標楷體" panose="03000509000000000000" pitchFamily="65" charset="-120"/>
              <a:ea typeface="標楷體" panose="03000509000000000000" pitchFamily="65" charset="-120"/>
              <a:sym typeface="Wingdings"/>
            </a:rPr>
            <a:t></a:t>
          </a:r>
          <a:r>
            <a:rPr lang="zh-TW" sz="2000" dirty="0" smtClean="0">
              <a:latin typeface="標楷體" panose="03000509000000000000" pitchFamily="65" charset="-120"/>
              <a:ea typeface="標楷體" panose="03000509000000000000" pitchFamily="65" charset="-120"/>
            </a:rPr>
            <a:t>增額錄</a:t>
          </a:r>
          <a:r>
            <a:rPr lang="zh-TW" altLang="en-US" sz="2000" dirty="0" smtClean="0">
              <a:latin typeface="標楷體" panose="03000509000000000000" pitchFamily="65" charset="-120"/>
              <a:ea typeface="標楷體" panose="03000509000000000000" pitchFamily="65" charset="-120"/>
            </a:rPr>
            <a:t>取</a:t>
          </a:r>
          <a:endParaRPr lang="zh-TW" altLang="en-US" sz="2000" dirty="0">
            <a:latin typeface="標楷體" panose="03000509000000000000" pitchFamily="65" charset="-120"/>
            <a:ea typeface="標楷體" panose="03000509000000000000" pitchFamily="65" charset="-120"/>
          </a:endParaRPr>
        </a:p>
      </dgm:t>
    </dgm:pt>
    <dgm:pt modelId="{5DC0B57A-B5DA-47D1-BE8B-8F2D1BD89B43}" type="sibTrans" cxnId="{4F49547C-A59E-4469-A7E5-F6CF925D4F47}">
      <dgm:prSet/>
      <dgm:spPr/>
      <dgm:t>
        <a:bodyPr/>
        <a:lstStyle/>
        <a:p>
          <a:endParaRPr lang="zh-TW" altLang="en-US"/>
        </a:p>
      </dgm:t>
    </dgm:pt>
    <dgm:pt modelId="{C30C1BB9-2EAF-4521-A4D5-90EB64D9C69A}" type="parTrans" cxnId="{4F49547C-A59E-4469-A7E5-F6CF925D4F47}">
      <dgm:prSet/>
      <dgm:spPr/>
      <dgm:t>
        <a:bodyPr/>
        <a:lstStyle/>
        <a:p>
          <a:endParaRPr lang="zh-TW" altLang="en-US"/>
        </a:p>
      </dgm:t>
    </dgm:pt>
    <dgm:pt modelId="{425538AB-908A-411A-8FD0-F2E4B75D3E91}" type="pres">
      <dgm:prSet presAssocID="{6734F93B-C4AC-4BC6-B9B7-DCF720F7B9DA}" presName="Name0" presStyleCnt="0">
        <dgm:presLayoutVars>
          <dgm:dir/>
          <dgm:animLvl val="lvl"/>
          <dgm:resizeHandles val="exact"/>
        </dgm:presLayoutVars>
      </dgm:prSet>
      <dgm:spPr/>
      <dgm:t>
        <a:bodyPr/>
        <a:lstStyle/>
        <a:p>
          <a:endParaRPr lang="zh-TW" altLang="en-US"/>
        </a:p>
      </dgm:t>
    </dgm:pt>
    <dgm:pt modelId="{9925BF06-9A46-492D-9505-6521D576AEB3}" type="pres">
      <dgm:prSet presAssocID="{0A9E3B81-9967-405D-A524-22429DDDC39D}" presName="linNode" presStyleCnt="0"/>
      <dgm:spPr/>
    </dgm:pt>
    <dgm:pt modelId="{FB80FCF8-556C-45FD-B4FC-87143DBD8165}" type="pres">
      <dgm:prSet presAssocID="{0A9E3B81-9967-405D-A524-22429DDDC39D}" presName="parentText" presStyleLbl="node1" presStyleIdx="0" presStyleCnt="2" custScaleX="36806">
        <dgm:presLayoutVars>
          <dgm:chMax val="1"/>
          <dgm:bulletEnabled val="1"/>
        </dgm:presLayoutVars>
      </dgm:prSet>
      <dgm:spPr/>
      <dgm:t>
        <a:bodyPr/>
        <a:lstStyle/>
        <a:p>
          <a:endParaRPr lang="zh-TW" altLang="en-US"/>
        </a:p>
      </dgm:t>
    </dgm:pt>
    <dgm:pt modelId="{B867B05C-718C-4FE0-B620-F347B90232AB}" type="pres">
      <dgm:prSet presAssocID="{0A9E3B81-9967-405D-A524-22429DDDC39D}" presName="descendantText" presStyleLbl="alignAccFollowNode1" presStyleIdx="0" presStyleCnt="2" custScaleX="132420" custScaleY="106678">
        <dgm:presLayoutVars>
          <dgm:bulletEnabled val="1"/>
        </dgm:presLayoutVars>
      </dgm:prSet>
      <dgm:spPr/>
      <dgm:t>
        <a:bodyPr/>
        <a:lstStyle/>
        <a:p>
          <a:endParaRPr lang="zh-TW" altLang="en-US"/>
        </a:p>
      </dgm:t>
    </dgm:pt>
    <dgm:pt modelId="{2792C9C3-49B6-4CA9-A909-7E078C3CBF2A}" type="pres">
      <dgm:prSet presAssocID="{CDA13282-E615-4C93-BBD0-561FE0B0EF3B}" presName="sp" presStyleCnt="0"/>
      <dgm:spPr/>
    </dgm:pt>
    <dgm:pt modelId="{EA1B94EF-1204-4EEB-BC37-F63E83C76551}" type="pres">
      <dgm:prSet presAssocID="{B649D599-D39E-41EB-8061-558F75516F87}" presName="linNode" presStyleCnt="0"/>
      <dgm:spPr/>
    </dgm:pt>
    <dgm:pt modelId="{74408216-B701-405A-8E68-638BB191B0FB}" type="pres">
      <dgm:prSet presAssocID="{B649D599-D39E-41EB-8061-558F75516F87}" presName="parentText" presStyleLbl="node1" presStyleIdx="1" presStyleCnt="2" custScaleX="36110">
        <dgm:presLayoutVars>
          <dgm:chMax val="1"/>
          <dgm:bulletEnabled val="1"/>
        </dgm:presLayoutVars>
      </dgm:prSet>
      <dgm:spPr/>
      <dgm:t>
        <a:bodyPr/>
        <a:lstStyle/>
        <a:p>
          <a:endParaRPr lang="zh-TW" altLang="en-US"/>
        </a:p>
      </dgm:t>
    </dgm:pt>
    <dgm:pt modelId="{97255A06-5DAF-438B-ADDA-A485FC3FEF94}" type="pres">
      <dgm:prSet presAssocID="{B649D599-D39E-41EB-8061-558F75516F87}" presName="descendantText" presStyleLbl="alignAccFollowNode1" presStyleIdx="1" presStyleCnt="2" custScaleX="133185" custScaleY="113698">
        <dgm:presLayoutVars>
          <dgm:bulletEnabled val="1"/>
        </dgm:presLayoutVars>
      </dgm:prSet>
      <dgm:spPr/>
      <dgm:t>
        <a:bodyPr/>
        <a:lstStyle/>
        <a:p>
          <a:endParaRPr lang="zh-TW" altLang="en-US"/>
        </a:p>
      </dgm:t>
    </dgm:pt>
  </dgm:ptLst>
  <dgm:cxnLst>
    <dgm:cxn modelId="{6F3BFF22-80DE-4805-A287-FCAE1648C5FD}" type="presOf" srcId="{B3976938-5230-40EC-88B8-6C483B0AF2CA}" destId="{B867B05C-718C-4FE0-B620-F347B90232AB}" srcOrd="0" destOrd="0" presId="urn:microsoft.com/office/officeart/2005/8/layout/vList5"/>
    <dgm:cxn modelId="{019DFD80-F3BF-4596-A727-46E188D04D3B}" type="presOf" srcId="{28AE1E02-DFCD-42AC-89E4-89704C982D47}" destId="{97255A06-5DAF-438B-ADDA-A485FC3FEF94}" srcOrd="0" destOrd="0" presId="urn:microsoft.com/office/officeart/2005/8/layout/vList5"/>
    <dgm:cxn modelId="{67677137-9CF2-4FED-98D6-6FC4FA39F69A}" srcId="{6734F93B-C4AC-4BC6-B9B7-DCF720F7B9DA}" destId="{B649D599-D39E-41EB-8061-558F75516F87}" srcOrd="1" destOrd="0" parTransId="{CAE0C435-EFFD-427A-BDB0-32488330C398}" sibTransId="{2EB15CDA-1690-4AA2-A95E-7309B8DA3D65}"/>
    <dgm:cxn modelId="{B72DAB3D-40AF-4C95-8ADA-4FA5AEF7E2B7}" srcId="{6734F93B-C4AC-4BC6-B9B7-DCF720F7B9DA}" destId="{0A9E3B81-9967-405D-A524-22429DDDC39D}" srcOrd="0" destOrd="0" parTransId="{F811B95D-39BF-4981-BCEA-273892FE063C}" sibTransId="{CDA13282-E615-4C93-BBD0-561FE0B0EF3B}"/>
    <dgm:cxn modelId="{6653E076-5D86-40AF-8246-A93F8D3E1F42}" srcId="{B649D599-D39E-41EB-8061-558F75516F87}" destId="{28AE1E02-DFCD-42AC-89E4-89704C982D47}" srcOrd="0" destOrd="0" parTransId="{C27C5209-9CF0-4CF8-9EED-57DB0C4438BC}" sibTransId="{26FF9C6C-0801-467F-8710-35C7B66B9C88}"/>
    <dgm:cxn modelId="{7902183C-D32A-43F7-8EB6-229D7F795F2E}" type="presOf" srcId="{0A9E3B81-9967-405D-A524-22429DDDC39D}" destId="{FB80FCF8-556C-45FD-B4FC-87143DBD8165}" srcOrd="0" destOrd="0" presId="urn:microsoft.com/office/officeart/2005/8/layout/vList5"/>
    <dgm:cxn modelId="{6A1C71C3-BFEE-4817-91E4-2C13BA343853}" type="presOf" srcId="{B649D599-D39E-41EB-8061-558F75516F87}" destId="{74408216-B701-405A-8E68-638BB191B0FB}" srcOrd="0" destOrd="0" presId="urn:microsoft.com/office/officeart/2005/8/layout/vList5"/>
    <dgm:cxn modelId="{4F49547C-A59E-4469-A7E5-F6CF925D4F47}" srcId="{0A9E3B81-9967-405D-A524-22429DDDC39D}" destId="{B3976938-5230-40EC-88B8-6C483B0AF2CA}" srcOrd="0" destOrd="0" parTransId="{C30C1BB9-2EAF-4521-A4D5-90EB64D9C69A}" sibTransId="{5DC0B57A-B5DA-47D1-BE8B-8F2D1BD89B43}"/>
    <dgm:cxn modelId="{3BE053B9-68D1-4ADD-BB03-AF03E0885394}" type="presOf" srcId="{6734F93B-C4AC-4BC6-B9B7-DCF720F7B9DA}" destId="{425538AB-908A-411A-8FD0-F2E4B75D3E91}" srcOrd="0" destOrd="0" presId="urn:microsoft.com/office/officeart/2005/8/layout/vList5"/>
    <dgm:cxn modelId="{6D6B44D9-E209-450E-84D9-88925233404A}" type="presParOf" srcId="{425538AB-908A-411A-8FD0-F2E4B75D3E91}" destId="{9925BF06-9A46-492D-9505-6521D576AEB3}" srcOrd="0" destOrd="0" presId="urn:microsoft.com/office/officeart/2005/8/layout/vList5"/>
    <dgm:cxn modelId="{D3A27E59-46B9-4FB6-8194-F83C870F9CCE}" type="presParOf" srcId="{9925BF06-9A46-492D-9505-6521D576AEB3}" destId="{FB80FCF8-556C-45FD-B4FC-87143DBD8165}" srcOrd="0" destOrd="0" presId="urn:microsoft.com/office/officeart/2005/8/layout/vList5"/>
    <dgm:cxn modelId="{4656C634-CC57-4FF8-9A5F-3E6A79C9AA37}" type="presParOf" srcId="{9925BF06-9A46-492D-9505-6521D576AEB3}" destId="{B867B05C-718C-4FE0-B620-F347B90232AB}" srcOrd="1" destOrd="0" presId="urn:microsoft.com/office/officeart/2005/8/layout/vList5"/>
    <dgm:cxn modelId="{3E5DEFDD-886F-4880-B25A-4FB2A37F2704}" type="presParOf" srcId="{425538AB-908A-411A-8FD0-F2E4B75D3E91}" destId="{2792C9C3-49B6-4CA9-A909-7E078C3CBF2A}" srcOrd="1" destOrd="0" presId="urn:microsoft.com/office/officeart/2005/8/layout/vList5"/>
    <dgm:cxn modelId="{CD195AC4-C01F-4CC8-8508-D7DF81A5139C}" type="presParOf" srcId="{425538AB-908A-411A-8FD0-F2E4B75D3E91}" destId="{EA1B94EF-1204-4EEB-BC37-F63E83C76551}" srcOrd="2" destOrd="0" presId="urn:microsoft.com/office/officeart/2005/8/layout/vList5"/>
    <dgm:cxn modelId="{3B6251CA-3109-422F-932E-D8DF1D8FF2EC}" type="presParOf" srcId="{EA1B94EF-1204-4EEB-BC37-F63E83C76551}" destId="{74408216-B701-405A-8E68-638BB191B0FB}" srcOrd="0" destOrd="0" presId="urn:microsoft.com/office/officeart/2005/8/layout/vList5"/>
    <dgm:cxn modelId="{D394AADB-5A93-47A7-8AF2-9EFAB8E0961F}" type="presParOf" srcId="{EA1B94EF-1204-4EEB-BC37-F63E83C76551}" destId="{97255A06-5DAF-438B-ADDA-A485FC3FEF94}"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725CA07-542D-43A3-B31D-F7D44A53874C}">
      <dsp:nvSpPr>
        <dsp:cNvPr id="0" name=""/>
        <dsp:cNvSpPr/>
      </dsp:nvSpPr>
      <dsp:spPr>
        <a:xfrm rot="5400000">
          <a:off x="4264214" y="-2192571"/>
          <a:ext cx="1802785" cy="6422106"/>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22350">
            <a:lnSpc>
              <a:spcPct val="90000"/>
            </a:lnSpc>
            <a:spcBef>
              <a:spcPct val="0"/>
            </a:spcBef>
            <a:spcAft>
              <a:spcPct val="15000"/>
            </a:spcAft>
            <a:buChar char="••"/>
          </a:pPr>
          <a:r>
            <a:rPr lang="zh-TW" sz="2300" b="1" u="none" kern="1200" dirty="0" smtClean="0">
              <a:solidFill>
                <a:schemeClr val="tx1"/>
              </a:solidFill>
              <a:latin typeface="標楷體" panose="03000509000000000000" pitchFamily="65" charset="-120"/>
              <a:ea typeface="標楷體" panose="03000509000000000000" pitchFamily="65" charset="-120"/>
            </a:rPr>
            <a:t>符合「畢業」資格加</a:t>
          </a:r>
          <a:r>
            <a:rPr lang="en-US" sz="2300" b="1" u="none" kern="1200" dirty="0" smtClean="0">
              <a:solidFill>
                <a:schemeClr val="tx1"/>
              </a:solidFill>
              <a:latin typeface="標楷體" panose="03000509000000000000" pitchFamily="65" charset="-120"/>
              <a:ea typeface="標楷體" panose="03000509000000000000" pitchFamily="65" charset="-120"/>
            </a:rPr>
            <a:t>3</a:t>
          </a:r>
          <a:r>
            <a:rPr lang="zh-TW" sz="2300" b="1" u="none" kern="1200" dirty="0" smtClean="0">
              <a:solidFill>
                <a:schemeClr val="tx1"/>
              </a:solidFill>
              <a:latin typeface="標楷體" panose="03000509000000000000" pitchFamily="65" charset="-120"/>
              <a:ea typeface="標楷體" panose="03000509000000000000" pitchFamily="65" charset="-120"/>
            </a:rPr>
            <a:t>分；</a:t>
          </a:r>
          <a:r>
            <a:rPr lang="zh-TW" altLang="en-US" sz="2300" b="1" u="none" kern="1200" dirty="0" smtClean="0">
              <a:solidFill>
                <a:schemeClr val="tx1"/>
              </a:solidFill>
              <a:latin typeface="標楷體" panose="03000509000000000000" pitchFamily="65" charset="-120"/>
              <a:ea typeface="標楷體" panose="03000509000000000000" pitchFamily="65" charset="-120"/>
            </a:rPr>
            <a:t>不符合者不加分。</a:t>
          </a:r>
          <a:endParaRPr lang="zh-TW" altLang="en-US" sz="2300" b="1" u="none" kern="1200" dirty="0">
            <a:solidFill>
              <a:schemeClr val="tx1"/>
            </a:solidFill>
            <a:latin typeface="標楷體" panose="03000509000000000000" pitchFamily="65" charset="-120"/>
            <a:ea typeface="標楷體" panose="03000509000000000000" pitchFamily="65" charset="-120"/>
          </a:endParaRPr>
        </a:p>
        <a:p>
          <a:pPr marL="228600" lvl="1" indent="-228600" algn="l" defTabSz="1022350">
            <a:lnSpc>
              <a:spcPct val="90000"/>
            </a:lnSpc>
            <a:spcBef>
              <a:spcPct val="0"/>
            </a:spcBef>
            <a:spcAft>
              <a:spcPct val="15000"/>
            </a:spcAft>
            <a:buChar char="••"/>
          </a:pPr>
          <a:r>
            <a:rPr lang="en-US" sz="2300" b="1" u="none" kern="1200" dirty="0" smtClean="0">
              <a:solidFill>
                <a:schemeClr val="tx1"/>
              </a:solidFill>
              <a:latin typeface="標楷體" panose="03000509000000000000" pitchFamily="65" charset="-120"/>
              <a:ea typeface="標楷體" panose="03000509000000000000" pitchFamily="65" charset="-120"/>
            </a:rPr>
            <a:t>100</a:t>
          </a:r>
          <a:r>
            <a:rPr lang="zh-TW" sz="2300" b="1" u="none" kern="1200" dirty="0" smtClean="0">
              <a:solidFill>
                <a:schemeClr val="tx1"/>
              </a:solidFill>
              <a:latin typeface="標楷體" panose="03000509000000000000" pitchFamily="65" charset="-120"/>
              <a:ea typeface="標楷體" panose="03000509000000000000" pitchFamily="65" charset="-120"/>
            </a:rPr>
            <a:t>學年度入學學生至少</a:t>
          </a:r>
          <a:r>
            <a:rPr lang="en-US" altLang="zh-TW" sz="2300" b="1" u="none" kern="1200" dirty="0" smtClean="0">
              <a:solidFill>
                <a:schemeClr val="tx1"/>
              </a:solidFill>
              <a:latin typeface="標楷體" panose="03000509000000000000" pitchFamily="65" charset="-120"/>
              <a:ea typeface="標楷體" panose="03000509000000000000" pitchFamily="65" charset="-120"/>
            </a:rPr>
            <a:t>4</a:t>
          </a:r>
          <a:r>
            <a:rPr lang="zh-TW" sz="2300" b="1" u="none" kern="1200" dirty="0" smtClean="0">
              <a:solidFill>
                <a:schemeClr val="tx1"/>
              </a:solidFill>
              <a:latin typeface="標楷體" panose="03000509000000000000" pitchFamily="65" charset="-120"/>
              <a:ea typeface="標楷體" panose="03000509000000000000" pitchFamily="65" charset="-120"/>
            </a:rPr>
            <a:t>個領域及格才符合畢業資格。</a:t>
          </a:r>
          <a:r>
            <a:rPr lang="en-US" altLang="zh-TW" sz="2300" b="1" u="none" kern="1200" dirty="0" smtClean="0">
              <a:solidFill>
                <a:srgbClr val="FF0000"/>
              </a:solidFill>
              <a:latin typeface="標楷體" panose="03000509000000000000" pitchFamily="65" charset="-120"/>
              <a:ea typeface="標楷體" panose="03000509000000000000" pitchFamily="65" charset="-120"/>
            </a:rPr>
            <a:t>(</a:t>
          </a:r>
          <a:r>
            <a:rPr lang="zh-TW" altLang="en-US" sz="2300" b="1" u="none" kern="1200" dirty="0" smtClean="0">
              <a:solidFill>
                <a:srgbClr val="FF0000"/>
              </a:solidFill>
              <a:latin typeface="標楷體" panose="03000509000000000000" pitchFamily="65" charset="-120"/>
              <a:ea typeface="標楷體" panose="03000509000000000000" pitchFamily="65" charset="-120"/>
            </a:rPr>
            <a:t>國文及英語同屬語文領域</a:t>
          </a:r>
          <a:r>
            <a:rPr lang="en-US" altLang="zh-TW" sz="2300" b="1" u="none" kern="1200" dirty="0" smtClean="0">
              <a:solidFill>
                <a:srgbClr val="FF0000"/>
              </a:solidFill>
              <a:latin typeface="標楷體" panose="03000509000000000000" pitchFamily="65" charset="-120"/>
              <a:ea typeface="標楷體" panose="03000509000000000000" pitchFamily="65" charset="-120"/>
            </a:rPr>
            <a:t>)</a:t>
          </a:r>
          <a:endParaRPr lang="zh-TW" altLang="en-US" sz="2300" b="1" kern="1200" dirty="0">
            <a:solidFill>
              <a:srgbClr val="FF0000"/>
            </a:solidFill>
            <a:latin typeface="標楷體" panose="03000509000000000000" pitchFamily="65" charset="-120"/>
            <a:ea typeface="標楷體" panose="03000509000000000000" pitchFamily="65" charset="-120"/>
          </a:endParaRPr>
        </a:p>
      </dsp:txBody>
      <dsp:txXfrm rot="5400000">
        <a:off x="4264214" y="-2192571"/>
        <a:ext cx="1802785" cy="6422106"/>
      </dsp:txXfrm>
    </dsp:sp>
    <dsp:sp modelId="{325212F6-3176-4964-B4B0-3C6D23FCF7F2}">
      <dsp:nvSpPr>
        <dsp:cNvPr id="0" name=""/>
        <dsp:cNvSpPr/>
      </dsp:nvSpPr>
      <dsp:spPr>
        <a:xfrm>
          <a:off x="83" y="50"/>
          <a:ext cx="2010628" cy="2036861"/>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u="none" kern="1200" dirty="0" smtClean="0">
              <a:latin typeface="標楷體" panose="03000509000000000000" pitchFamily="65" charset="-120"/>
              <a:ea typeface="標楷體" panose="03000509000000000000" pitchFamily="65" charset="-120"/>
            </a:rPr>
            <a:t>畢業資格上限</a:t>
          </a:r>
          <a:r>
            <a:rPr lang="en-US" altLang="zh-TW" sz="2800" b="1" u="none" kern="1200" dirty="0" smtClean="0">
              <a:latin typeface="標楷體" panose="03000509000000000000" pitchFamily="65" charset="-120"/>
              <a:ea typeface="標楷體" panose="03000509000000000000" pitchFamily="65" charset="-120"/>
            </a:rPr>
            <a:t>3</a:t>
          </a:r>
          <a:r>
            <a:rPr lang="zh-TW" altLang="en-US" sz="2800" b="1" u="none" kern="1200" dirty="0" smtClean="0">
              <a:latin typeface="標楷體" panose="03000509000000000000" pitchFamily="65" charset="-120"/>
              <a:ea typeface="標楷體" panose="03000509000000000000" pitchFamily="65" charset="-120"/>
            </a:rPr>
            <a:t>分</a:t>
          </a:r>
          <a:endParaRPr lang="zh-TW" altLang="en-US" sz="2800" b="1" kern="1200" dirty="0">
            <a:latin typeface="標楷體" panose="03000509000000000000" pitchFamily="65" charset="-120"/>
            <a:ea typeface="標楷體" panose="03000509000000000000" pitchFamily="65" charset="-120"/>
          </a:endParaRPr>
        </a:p>
      </dsp:txBody>
      <dsp:txXfrm>
        <a:off x="83" y="50"/>
        <a:ext cx="2010628" cy="2036861"/>
      </dsp:txXfrm>
    </dsp:sp>
    <dsp:sp modelId="{C0ACAB9B-5EED-4CB5-BECD-8EA6561A796F}">
      <dsp:nvSpPr>
        <dsp:cNvPr id="0" name=""/>
        <dsp:cNvSpPr/>
      </dsp:nvSpPr>
      <dsp:spPr>
        <a:xfrm rot="5400000">
          <a:off x="4350572" y="-53572"/>
          <a:ext cx="1629489" cy="6421520"/>
        </a:xfrm>
        <a:prstGeom prst="round2SameRect">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10740482"/>
              <a:satOff val="48253"/>
              <a:lumOff val="3317"/>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zh-TW" sz="2400" b="1" u="none" kern="1200" dirty="0" smtClean="0">
              <a:solidFill>
                <a:schemeClr val="tx1"/>
              </a:solidFill>
              <a:latin typeface="標楷體" panose="03000509000000000000" pitchFamily="65" charset="-120"/>
              <a:ea typeface="標楷體" panose="03000509000000000000" pitchFamily="65" charset="-120"/>
            </a:rPr>
            <a:t>健康與體育、藝術與人文、綜合活動三領域，達及格者各加</a:t>
          </a:r>
          <a:r>
            <a:rPr lang="en-US" sz="2400" b="1" u="none" kern="1200" dirty="0" smtClean="0">
              <a:solidFill>
                <a:schemeClr val="tx1"/>
              </a:solidFill>
              <a:latin typeface="標楷體" panose="03000509000000000000" pitchFamily="65" charset="-120"/>
              <a:ea typeface="標楷體" panose="03000509000000000000" pitchFamily="65" charset="-120"/>
            </a:rPr>
            <a:t>2</a:t>
          </a:r>
          <a:r>
            <a:rPr lang="zh-TW" sz="2400" b="1" u="none" kern="1200" dirty="0" smtClean="0">
              <a:solidFill>
                <a:schemeClr val="tx1"/>
              </a:solidFill>
              <a:latin typeface="標楷體" panose="03000509000000000000" pitchFamily="65" charset="-120"/>
              <a:ea typeface="標楷體" panose="03000509000000000000" pitchFamily="65" charset="-120"/>
            </a:rPr>
            <a:t>分；未達標準者不加分。</a:t>
          </a:r>
          <a:endParaRPr lang="zh-TW" altLang="en-US" sz="2400" b="1" u="none" kern="1200" dirty="0">
            <a:solidFill>
              <a:schemeClr val="tx1"/>
            </a:solidFill>
            <a:latin typeface="標楷體" panose="03000509000000000000" pitchFamily="65" charset="-120"/>
            <a:ea typeface="標楷體" panose="03000509000000000000" pitchFamily="65" charset="-120"/>
          </a:endParaRPr>
        </a:p>
      </dsp:txBody>
      <dsp:txXfrm rot="5400000">
        <a:off x="4350572" y="-53572"/>
        <a:ext cx="1629489" cy="6421520"/>
      </dsp:txXfrm>
    </dsp:sp>
    <dsp:sp modelId="{86C6275C-E814-444B-B2D2-162DEBBE454D}">
      <dsp:nvSpPr>
        <dsp:cNvPr id="0" name=""/>
        <dsp:cNvSpPr/>
      </dsp:nvSpPr>
      <dsp:spPr>
        <a:xfrm>
          <a:off x="83" y="2138756"/>
          <a:ext cx="2013593" cy="2036861"/>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sz="2800" b="1" u="none" kern="1200" dirty="0" smtClean="0">
              <a:latin typeface="標楷體" panose="03000509000000000000" pitchFamily="65" charset="-120"/>
              <a:ea typeface="標楷體" panose="03000509000000000000" pitchFamily="65" charset="-120"/>
            </a:rPr>
            <a:t>均衡學習</a:t>
          </a:r>
          <a:r>
            <a:rPr lang="zh-TW" altLang="en-US" sz="2800" b="1" u="none" kern="1200" dirty="0" smtClean="0">
              <a:latin typeface="標楷體" panose="03000509000000000000" pitchFamily="65" charset="-120"/>
              <a:ea typeface="標楷體" panose="03000509000000000000" pitchFamily="65" charset="-120"/>
            </a:rPr>
            <a:t>上限</a:t>
          </a:r>
          <a:r>
            <a:rPr lang="en-US" altLang="zh-TW" sz="2800" b="1" u="none" kern="1200" dirty="0" smtClean="0">
              <a:latin typeface="標楷體" panose="03000509000000000000" pitchFamily="65" charset="-120"/>
              <a:ea typeface="標楷體" panose="03000509000000000000" pitchFamily="65" charset="-120"/>
            </a:rPr>
            <a:t>6</a:t>
          </a:r>
          <a:r>
            <a:rPr lang="zh-TW" altLang="en-US" sz="2800" b="1" u="none" kern="1200" dirty="0" smtClean="0">
              <a:latin typeface="標楷體" panose="03000509000000000000" pitchFamily="65" charset="-120"/>
              <a:ea typeface="標楷體" panose="03000509000000000000" pitchFamily="65" charset="-120"/>
            </a:rPr>
            <a:t>分</a:t>
          </a:r>
          <a:endParaRPr lang="zh-TW" altLang="en-US" sz="2800" b="1" kern="1200" dirty="0">
            <a:latin typeface="標楷體" panose="03000509000000000000" pitchFamily="65" charset="-120"/>
            <a:ea typeface="標楷體" panose="03000509000000000000" pitchFamily="65" charset="-120"/>
          </a:endParaRPr>
        </a:p>
      </dsp:txBody>
      <dsp:txXfrm>
        <a:off x="83" y="2138756"/>
        <a:ext cx="2013593" cy="203686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2D0A27-6EBD-4B9D-A261-1B02270A788E}">
      <dsp:nvSpPr>
        <dsp:cNvPr id="0" name=""/>
        <dsp:cNvSpPr/>
      </dsp:nvSpPr>
      <dsp:spPr>
        <a:xfrm>
          <a:off x="248884" y="480776"/>
          <a:ext cx="810570" cy="4566452"/>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ts val="0"/>
            </a:spcAft>
          </a:pPr>
          <a:r>
            <a:rPr lang="zh-TW" altLang="en-US" sz="2800" b="1" u="none" kern="1200" dirty="0" smtClean="0">
              <a:latin typeface="標楷體" panose="03000509000000000000" pitchFamily="65" charset="-120"/>
              <a:ea typeface="標楷體" panose="03000509000000000000" pitchFamily="65" charset="-120"/>
            </a:rPr>
            <a:t>多</a:t>
          </a:r>
          <a:endParaRPr lang="en-US" altLang="zh-TW" sz="2800" b="1" u="none" kern="1200" dirty="0" smtClean="0">
            <a:latin typeface="標楷體" panose="03000509000000000000" pitchFamily="65" charset="-120"/>
            <a:ea typeface="標楷體" panose="03000509000000000000" pitchFamily="65" charset="-120"/>
          </a:endParaRPr>
        </a:p>
        <a:p>
          <a:pPr lvl="0" algn="ctr" defTabSz="1244600">
            <a:lnSpc>
              <a:spcPct val="90000"/>
            </a:lnSpc>
            <a:spcBef>
              <a:spcPct val="0"/>
            </a:spcBef>
            <a:spcAft>
              <a:spcPts val="0"/>
            </a:spcAft>
          </a:pPr>
          <a:r>
            <a:rPr lang="zh-TW" altLang="en-US" sz="2800" b="1" u="none" kern="1200" dirty="0" smtClean="0">
              <a:latin typeface="標楷體" panose="03000509000000000000" pitchFamily="65" charset="-120"/>
              <a:ea typeface="標楷體" panose="03000509000000000000" pitchFamily="65" charset="-120"/>
            </a:rPr>
            <a:t>元</a:t>
          </a:r>
          <a:endParaRPr lang="en-US" altLang="zh-TW" sz="2800" b="1" u="none" kern="1200" dirty="0" smtClean="0">
            <a:latin typeface="標楷體" panose="03000509000000000000" pitchFamily="65" charset="-120"/>
            <a:ea typeface="標楷體" panose="03000509000000000000" pitchFamily="65" charset="-120"/>
          </a:endParaRPr>
        </a:p>
        <a:p>
          <a:pPr lvl="0" algn="ctr" defTabSz="1244600">
            <a:lnSpc>
              <a:spcPct val="90000"/>
            </a:lnSpc>
            <a:spcBef>
              <a:spcPct val="0"/>
            </a:spcBef>
            <a:spcAft>
              <a:spcPts val="0"/>
            </a:spcAft>
          </a:pPr>
          <a:r>
            <a:rPr lang="zh-TW" altLang="en-US" sz="2800" b="1" u="none" kern="1200" dirty="0" smtClean="0">
              <a:latin typeface="標楷體" panose="03000509000000000000" pitchFamily="65" charset="-120"/>
              <a:ea typeface="標楷體" panose="03000509000000000000" pitchFamily="65" charset="-120"/>
            </a:rPr>
            <a:t>學</a:t>
          </a:r>
          <a:endParaRPr lang="en-US" altLang="zh-TW" sz="2800" b="1" u="none" kern="1200" dirty="0" smtClean="0">
            <a:latin typeface="標楷體" panose="03000509000000000000" pitchFamily="65" charset="-120"/>
            <a:ea typeface="標楷體" panose="03000509000000000000" pitchFamily="65" charset="-120"/>
          </a:endParaRPr>
        </a:p>
        <a:p>
          <a:pPr lvl="0" algn="ctr" defTabSz="1244600">
            <a:lnSpc>
              <a:spcPct val="90000"/>
            </a:lnSpc>
            <a:spcBef>
              <a:spcPct val="0"/>
            </a:spcBef>
            <a:spcAft>
              <a:spcPts val="0"/>
            </a:spcAft>
          </a:pPr>
          <a:r>
            <a:rPr lang="zh-TW" altLang="en-US" sz="2800" b="1" u="none" kern="1200" dirty="0" smtClean="0">
              <a:latin typeface="標楷體" panose="03000509000000000000" pitchFamily="65" charset="-120"/>
              <a:ea typeface="標楷體" panose="03000509000000000000" pitchFamily="65" charset="-120"/>
            </a:rPr>
            <a:t>習</a:t>
          </a:r>
          <a:endParaRPr lang="en-US" altLang="zh-TW" sz="2800" b="1" u="none" kern="1200" dirty="0" smtClean="0">
            <a:latin typeface="標楷體" panose="03000509000000000000" pitchFamily="65" charset="-120"/>
            <a:ea typeface="標楷體" panose="03000509000000000000" pitchFamily="65" charset="-120"/>
          </a:endParaRPr>
        </a:p>
        <a:p>
          <a:pPr lvl="0" algn="ctr" defTabSz="1244600">
            <a:lnSpc>
              <a:spcPct val="90000"/>
            </a:lnSpc>
            <a:spcBef>
              <a:spcPct val="0"/>
            </a:spcBef>
            <a:spcAft>
              <a:spcPts val="0"/>
            </a:spcAft>
          </a:pPr>
          <a:r>
            <a:rPr lang="zh-TW" altLang="en-US" sz="2800" b="1" u="none" kern="1200" dirty="0" smtClean="0">
              <a:latin typeface="標楷體" panose="03000509000000000000" pitchFamily="65" charset="-120"/>
              <a:ea typeface="標楷體" panose="03000509000000000000" pitchFamily="65" charset="-120"/>
            </a:rPr>
            <a:t>表</a:t>
          </a:r>
          <a:endParaRPr lang="en-US" altLang="zh-TW" sz="2800" b="1" u="none" kern="1200" dirty="0" smtClean="0">
            <a:latin typeface="標楷體" panose="03000509000000000000" pitchFamily="65" charset="-120"/>
            <a:ea typeface="標楷體" panose="03000509000000000000" pitchFamily="65" charset="-120"/>
          </a:endParaRPr>
        </a:p>
        <a:p>
          <a:pPr lvl="0" algn="ctr" defTabSz="1244600">
            <a:lnSpc>
              <a:spcPct val="90000"/>
            </a:lnSpc>
            <a:spcBef>
              <a:spcPct val="0"/>
            </a:spcBef>
            <a:spcAft>
              <a:spcPts val="0"/>
            </a:spcAft>
          </a:pPr>
          <a:r>
            <a:rPr lang="zh-TW" altLang="en-US" sz="2800" b="1" u="none" kern="1200" dirty="0" smtClean="0">
              <a:latin typeface="標楷體" panose="03000509000000000000" pitchFamily="65" charset="-120"/>
              <a:ea typeface="標楷體" panose="03000509000000000000" pitchFamily="65" charset="-120"/>
            </a:rPr>
            <a:t>現</a:t>
          </a:r>
          <a:endParaRPr lang="en-US" altLang="zh-TW" sz="2800" b="1" u="none" kern="1200" dirty="0" smtClean="0">
            <a:latin typeface="標楷體" panose="03000509000000000000" pitchFamily="65" charset="-120"/>
            <a:ea typeface="標楷體" panose="03000509000000000000" pitchFamily="65" charset="-120"/>
          </a:endParaRPr>
        </a:p>
        <a:p>
          <a:pPr lvl="0" algn="ctr" defTabSz="1244600">
            <a:lnSpc>
              <a:spcPct val="90000"/>
            </a:lnSpc>
            <a:spcBef>
              <a:spcPct val="0"/>
            </a:spcBef>
            <a:spcAft>
              <a:spcPts val="0"/>
            </a:spcAft>
          </a:pPr>
          <a:r>
            <a:rPr lang="zh-TW" altLang="en-US" sz="2000" b="1" u="none" kern="1200" dirty="0" smtClean="0">
              <a:latin typeface="標楷體" panose="03000509000000000000" pitchFamily="65" charset="-120"/>
              <a:ea typeface="標楷體" panose="03000509000000000000" pitchFamily="65" charset="-120"/>
            </a:rPr>
            <a:t>上限</a:t>
          </a:r>
          <a:r>
            <a:rPr lang="en-US" altLang="zh-TW" sz="2000" b="1" u="none" kern="1200" dirty="0" smtClean="0">
              <a:latin typeface="標楷體" panose="03000509000000000000" pitchFamily="65" charset="-120"/>
              <a:ea typeface="標楷體" panose="03000509000000000000" pitchFamily="65" charset="-120"/>
            </a:rPr>
            <a:t>18</a:t>
          </a:r>
          <a:r>
            <a:rPr lang="zh-TW" altLang="en-US" sz="2000" b="1" u="none" kern="1200" dirty="0" smtClean="0">
              <a:latin typeface="標楷體" panose="03000509000000000000" pitchFamily="65" charset="-120"/>
              <a:ea typeface="標楷體" panose="03000509000000000000" pitchFamily="65" charset="-120"/>
            </a:rPr>
            <a:t>分</a:t>
          </a:r>
          <a:endParaRPr lang="zh-TW" altLang="en-US" sz="2000" kern="1200" dirty="0"/>
        </a:p>
      </dsp:txBody>
      <dsp:txXfrm>
        <a:off x="248884" y="480776"/>
        <a:ext cx="810570" cy="4566452"/>
      </dsp:txXfrm>
    </dsp:sp>
    <dsp:sp modelId="{535CCFD4-ABAF-475D-BF15-582DD566BC7F}">
      <dsp:nvSpPr>
        <dsp:cNvPr id="0" name=""/>
        <dsp:cNvSpPr/>
      </dsp:nvSpPr>
      <dsp:spPr>
        <a:xfrm rot="16874198">
          <a:off x="228696" y="1747751"/>
          <a:ext cx="2063643" cy="8418"/>
        </a:xfrm>
        <a:custGeom>
          <a:avLst/>
          <a:gdLst/>
          <a:ahLst/>
          <a:cxnLst/>
          <a:rect l="0" t="0" r="0" b="0"/>
          <a:pathLst>
            <a:path>
              <a:moveTo>
                <a:pt x="0" y="4209"/>
              </a:moveTo>
              <a:lnTo>
                <a:pt x="2063643" y="4209"/>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zh-TW" altLang="en-US" sz="700" kern="1200"/>
        </a:p>
      </dsp:txBody>
      <dsp:txXfrm rot="16874198">
        <a:off x="1208927" y="1700369"/>
        <a:ext cx="103182" cy="103182"/>
      </dsp:txXfrm>
    </dsp:sp>
    <dsp:sp modelId="{4FE9A63A-A69A-4D99-A03D-56FA51E4B822}">
      <dsp:nvSpPr>
        <dsp:cNvPr id="0" name=""/>
        <dsp:cNvSpPr/>
      </dsp:nvSpPr>
      <dsp:spPr>
        <a:xfrm>
          <a:off x="1461580" y="126613"/>
          <a:ext cx="1534626" cy="1226607"/>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TW" sz="2800" b="1" kern="1200" dirty="0" smtClean="0">
              <a:latin typeface="標楷體" panose="03000509000000000000" pitchFamily="65" charset="-120"/>
              <a:ea typeface="標楷體" panose="03000509000000000000" pitchFamily="65" charset="-120"/>
            </a:rPr>
            <a:t>品德表現</a:t>
          </a:r>
          <a:endParaRPr lang="en-US" altLang="zh-TW" sz="2800" b="1" kern="1200" dirty="0" smtClean="0">
            <a:latin typeface="標楷體" panose="03000509000000000000" pitchFamily="65" charset="-120"/>
            <a:ea typeface="標楷體" panose="03000509000000000000" pitchFamily="65" charset="-120"/>
          </a:endParaRPr>
        </a:p>
        <a:p>
          <a:pPr marL="0" marR="0" lvl="0" indent="0" algn="ctr" defTabSz="914400" eaLnBrk="1" fontAlgn="auto" latinLnBrk="0" hangingPunct="1">
            <a:lnSpc>
              <a:spcPct val="100000"/>
            </a:lnSpc>
            <a:spcBef>
              <a:spcPct val="0"/>
            </a:spcBef>
            <a:spcAft>
              <a:spcPts val="0"/>
            </a:spcAft>
            <a:buClrTx/>
            <a:buSzTx/>
            <a:buFontTx/>
            <a:buNone/>
            <a:tabLst/>
            <a:defRPr/>
          </a:pPr>
          <a:r>
            <a:rPr lang="zh-TW" altLang="en-US" sz="2800" b="1" u="none" kern="1200" dirty="0" smtClean="0">
              <a:latin typeface="標楷體" panose="03000509000000000000" pitchFamily="65" charset="-120"/>
              <a:ea typeface="標楷體" panose="03000509000000000000" pitchFamily="65" charset="-120"/>
            </a:rPr>
            <a:t>上限</a:t>
          </a:r>
          <a:r>
            <a:rPr lang="en-US" altLang="zh-TW" sz="2800" b="1" u="none" kern="1200" dirty="0" smtClean="0">
              <a:latin typeface="標楷體" panose="03000509000000000000" pitchFamily="65" charset="-120"/>
              <a:ea typeface="標楷體" panose="03000509000000000000" pitchFamily="65" charset="-120"/>
            </a:rPr>
            <a:t>5</a:t>
          </a:r>
          <a:r>
            <a:rPr lang="zh-TW" altLang="en-US" sz="2800" b="1" u="none" kern="1200" dirty="0" smtClean="0">
              <a:latin typeface="標楷體" panose="03000509000000000000" pitchFamily="65" charset="-120"/>
              <a:ea typeface="標楷體" panose="03000509000000000000" pitchFamily="65" charset="-120"/>
            </a:rPr>
            <a:t>分</a:t>
          </a:r>
          <a:endParaRPr lang="zh-TW" altLang="en-US" sz="2800" b="1" kern="1200" dirty="0">
            <a:latin typeface="標楷體" panose="03000509000000000000" pitchFamily="65" charset="-120"/>
            <a:ea typeface="標楷體" panose="03000509000000000000" pitchFamily="65" charset="-120"/>
          </a:endParaRPr>
        </a:p>
      </dsp:txBody>
      <dsp:txXfrm>
        <a:off x="1461580" y="126613"/>
        <a:ext cx="1534626" cy="1226607"/>
      </dsp:txXfrm>
    </dsp:sp>
    <dsp:sp modelId="{19AD1A71-E35C-4717-AA3F-CF759332AF95}">
      <dsp:nvSpPr>
        <dsp:cNvPr id="0" name=""/>
        <dsp:cNvSpPr/>
      </dsp:nvSpPr>
      <dsp:spPr>
        <a:xfrm rot="20126727">
          <a:off x="2980078" y="661595"/>
          <a:ext cx="356690" cy="8418"/>
        </a:xfrm>
        <a:custGeom>
          <a:avLst/>
          <a:gdLst/>
          <a:ahLst/>
          <a:cxnLst/>
          <a:rect l="0" t="0" r="0" b="0"/>
          <a:pathLst>
            <a:path>
              <a:moveTo>
                <a:pt x="0" y="4209"/>
              </a:moveTo>
              <a:lnTo>
                <a:pt x="356690" y="4209"/>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20126727">
        <a:off x="3149506" y="656887"/>
        <a:ext cx="17834" cy="17834"/>
      </dsp:txXfrm>
    </dsp:sp>
    <dsp:sp modelId="{6712199F-93CB-4A39-99BD-1E87FB8C6058}">
      <dsp:nvSpPr>
        <dsp:cNvPr id="0" name=""/>
        <dsp:cNvSpPr/>
      </dsp:nvSpPr>
      <dsp:spPr>
        <a:xfrm>
          <a:off x="3320640" y="173"/>
          <a:ext cx="3788541" cy="1183035"/>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l" defTabSz="889000">
            <a:lnSpc>
              <a:spcPct val="90000"/>
            </a:lnSpc>
            <a:spcBef>
              <a:spcPct val="0"/>
            </a:spcBef>
            <a:spcAft>
              <a:spcPct val="35000"/>
            </a:spcAft>
          </a:pPr>
          <a:r>
            <a:rPr lang="zh-TW" altLang="en-US" sz="2000" kern="1200" dirty="0" smtClean="0">
              <a:solidFill>
                <a:schemeClr val="tx1"/>
              </a:solidFill>
              <a:latin typeface="標楷體" panose="03000509000000000000" pitchFamily="65" charset="-120"/>
              <a:ea typeface="標楷體" panose="03000509000000000000" pitchFamily="65" charset="-120"/>
            </a:rPr>
            <a:t>就學期間完全無警告</a:t>
          </a:r>
          <a:r>
            <a:rPr lang="en-US" altLang="en-US" sz="2000" kern="1200" dirty="0" smtClean="0">
              <a:solidFill>
                <a:schemeClr val="tx1"/>
              </a:solidFill>
              <a:latin typeface="標楷體" panose="03000509000000000000" pitchFamily="65" charset="-120"/>
              <a:ea typeface="標楷體" panose="03000509000000000000" pitchFamily="65" charset="-120"/>
            </a:rPr>
            <a:t>(</a:t>
          </a:r>
          <a:r>
            <a:rPr lang="zh-TW" altLang="en-US" sz="2000" kern="1200" dirty="0" smtClean="0">
              <a:solidFill>
                <a:schemeClr val="tx1"/>
              </a:solidFill>
              <a:latin typeface="標楷體" panose="03000509000000000000" pitchFamily="65" charset="-120"/>
              <a:ea typeface="標楷體" panose="03000509000000000000" pitchFamily="65" charset="-120"/>
            </a:rPr>
            <a:t>含</a:t>
          </a:r>
          <a:r>
            <a:rPr lang="en-US" altLang="en-US" sz="2000" kern="1200" dirty="0" smtClean="0">
              <a:solidFill>
                <a:schemeClr val="tx1"/>
              </a:solidFill>
              <a:latin typeface="標楷體" panose="03000509000000000000" pitchFamily="65" charset="-120"/>
              <a:ea typeface="標楷體" panose="03000509000000000000" pitchFamily="65" charset="-120"/>
            </a:rPr>
            <a:t>)</a:t>
          </a:r>
          <a:r>
            <a:rPr lang="zh-TW" altLang="en-US" sz="2000" kern="1200" dirty="0" smtClean="0">
              <a:solidFill>
                <a:schemeClr val="tx1"/>
              </a:solidFill>
              <a:latin typeface="標楷體" panose="03000509000000000000" pitchFamily="65" charset="-120"/>
              <a:ea typeface="標楷體" panose="03000509000000000000" pitchFamily="65" charset="-120"/>
            </a:rPr>
            <a:t>以上紀錄者及符合銷過後無警告</a:t>
          </a:r>
          <a:r>
            <a:rPr lang="en-US" altLang="en-US" sz="2000" kern="1200" dirty="0" smtClean="0">
              <a:solidFill>
                <a:schemeClr val="tx1"/>
              </a:solidFill>
              <a:latin typeface="標楷體" panose="03000509000000000000" pitchFamily="65" charset="-120"/>
              <a:ea typeface="標楷體" panose="03000509000000000000" pitchFamily="65" charset="-120"/>
            </a:rPr>
            <a:t>(</a:t>
          </a:r>
          <a:r>
            <a:rPr lang="zh-TW" altLang="en-US" sz="2000" kern="1200" dirty="0" smtClean="0">
              <a:solidFill>
                <a:schemeClr val="tx1"/>
              </a:solidFill>
              <a:latin typeface="標楷體" panose="03000509000000000000" pitchFamily="65" charset="-120"/>
              <a:ea typeface="標楷體" panose="03000509000000000000" pitchFamily="65" charset="-120"/>
            </a:rPr>
            <a:t>含</a:t>
          </a:r>
          <a:r>
            <a:rPr lang="en-US" altLang="en-US" sz="2000" kern="1200" dirty="0" smtClean="0">
              <a:solidFill>
                <a:schemeClr val="tx1"/>
              </a:solidFill>
              <a:latin typeface="標楷體" panose="03000509000000000000" pitchFamily="65" charset="-120"/>
              <a:ea typeface="標楷體" panose="03000509000000000000" pitchFamily="65" charset="-120"/>
            </a:rPr>
            <a:t>)</a:t>
          </a:r>
          <a:r>
            <a:rPr lang="zh-TW" altLang="en-US" sz="2000" kern="1200" dirty="0" smtClean="0">
              <a:solidFill>
                <a:schemeClr val="tx1"/>
              </a:solidFill>
              <a:latin typeface="標楷體" panose="03000509000000000000" pitchFamily="65" charset="-120"/>
              <a:ea typeface="標楷體" panose="03000509000000000000" pitchFamily="65" charset="-120"/>
            </a:rPr>
            <a:t>以上紀錄者加</a:t>
          </a:r>
          <a:r>
            <a:rPr lang="en-US" altLang="en-US" sz="2000" kern="1200" dirty="0" smtClean="0">
              <a:solidFill>
                <a:schemeClr val="tx1"/>
              </a:solidFill>
              <a:latin typeface="標楷體" panose="03000509000000000000" pitchFamily="65" charset="-120"/>
              <a:ea typeface="標楷體" panose="03000509000000000000" pitchFamily="65" charset="-120"/>
            </a:rPr>
            <a:t>5</a:t>
          </a:r>
          <a:r>
            <a:rPr lang="zh-TW" altLang="en-US" sz="2000" kern="1200" dirty="0" smtClean="0">
              <a:solidFill>
                <a:schemeClr val="tx1"/>
              </a:solidFill>
              <a:latin typeface="標楷體" panose="03000509000000000000" pitchFamily="65" charset="-120"/>
              <a:ea typeface="標楷體" panose="03000509000000000000" pitchFamily="65" charset="-120"/>
            </a:rPr>
            <a:t>分；無小過</a:t>
          </a:r>
          <a:r>
            <a:rPr lang="en-US" altLang="en-US" sz="2000" kern="1200" dirty="0" smtClean="0">
              <a:solidFill>
                <a:schemeClr val="tx1"/>
              </a:solidFill>
              <a:latin typeface="標楷體" panose="03000509000000000000" pitchFamily="65" charset="-120"/>
              <a:ea typeface="標楷體" panose="03000509000000000000" pitchFamily="65" charset="-120"/>
            </a:rPr>
            <a:t>(</a:t>
          </a:r>
          <a:r>
            <a:rPr lang="zh-TW" altLang="en-US" sz="2000" kern="1200" dirty="0" smtClean="0">
              <a:solidFill>
                <a:schemeClr val="tx1"/>
              </a:solidFill>
              <a:latin typeface="標楷體" panose="03000509000000000000" pitchFamily="65" charset="-120"/>
              <a:ea typeface="標楷體" panose="03000509000000000000" pitchFamily="65" charset="-120"/>
            </a:rPr>
            <a:t>含</a:t>
          </a:r>
          <a:r>
            <a:rPr lang="en-US" altLang="en-US" sz="2000" kern="1200" dirty="0" smtClean="0">
              <a:solidFill>
                <a:schemeClr val="tx1"/>
              </a:solidFill>
              <a:latin typeface="標楷體" panose="03000509000000000000" pitchFamily="65" charset="-120"/>
              <a:ea typeface="標楷體" panose="03000509000000000000" pitchFamily="65" charset="-120"/>
            </a:rPr>
            <a:t>)</a:t>
          </a:r>
          <a:r>
            <a:rPr lang="zh-TW" altLang="en-US" sz="2000" kern="1200" dirty="0" smtClean="0">
              <a:solidFill>
                <a:schemeClr val="tx1"/>
              </a:solidFill>
              <a:latin typeface="標楷體" panose="03000509000000000000" pitchFamily="65" charset="-120"/>
              <a:ea typeface="標楷體" panose="03000509000000000000" pitchFamily="65" charset="-120"/>
            </a:rPr>
            <a:t>以上紀錄者加</a:t>
          </a:r>
          <a:r>
            <a:rPr lang="en-US" altLang="en-US" sz="2000" kern="1200" dirty="0" smtClean="0">
              <a:solidFill>
                <a:schemeClr val="tx1"/>
              </a:solidFill>
              <a:latin typeface="標楷體" panose="03000509000000000000" pitchFamily="65" charset="-120"/>
              <a:ea typeface="標楷體" panose="03000509000000000000" pitchFamily="65" charset="-120"/>
            </a:rPr>
            <a:t>3</a:t>
          </a:r>
          <a:r>
            <a:rPr lang="zh-TW" altLang="en-US" sz="2000" kern="1200" dirty="0" smtClean="0">
              <a:solidFill>
                <a:schemeClr val="tx1"/>
              </a:solidFill>
              <a:latin typeface="標楷體" panose="03000509000000000000" pitchFamily="65" charset="-120"/>
              <a:ea typeface="標楷體" panose="03000509000000000000" pitchFamily="65" charset="-120"/>
            </a:rPr>
            <a:t>分；不符合者不加分。</a:t>
          </a:r>
          <a:endParaRPr lang="zh-TW" altLang="en-US" sz="2000" kern="1200" dirty="0">
            <a:solidFill>
              <a:schemeClr val="tx1"/>
            </a:solidFill>
            <a:latin typeface="標楷體" panose="03000509000000000000" pitchFamily="65" charset="-120"/>
            <a:ea typeface="標楷體" panose="03000509000000000000" pitchFamily="65" charset="-120"/>
          </a:endParaRPr>
        </a:p>
      </dsp:txBody>
      <dsp:txXfrm>
        <a:off x="3320640" y="173"/>
        <a:ext cx="3788541" cy="1183035"/>
      </dsp:txXfrm>
    </dsp:sp>
    <dsp:sp modelId="{7A207F83-4D80-4A03-95BD-D0E9D5EC9370}">
      <dsp:nvSpPr>
        <dsp:cNvPr id="0" name=""/>
        <dsp:cNvSpPr/>
      </dsp:nvSpPr>
      <dsp:spPr>
        <a:xfrm rot="18338497">
          <a:off x="915473" y="2479383"/>
          <a:ext cx="690090" cy="8418"/>
        </a:xfrm>
        <a:custGeom>
          <a:avLst/>
          <a:gdLst/>
          <a:ahLst/>
          <a:cxnLst/>
          <a:rect l="0" t="0" r="0" b="0"/>
          <a:pathLst>
            <a:path>
              <a:moveTo>
                <a:pt x="0" y="4209"/>
              </a:moveTo>
              <a:lnTo>
                <a:pt x="690090" y="4209"/>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8338497">
        <a:off x="1243266" y="2466340"/>
        <a:ext cx="34504" cy="34504"/>
      </dsp:txXfrm>
    </dsp:sp>
    <dsp:sp modelId="{7A2BB7BA-8146-47FF-A079-AF9813C4CD2E}">
      <dsp:nvSpPr>
        <dsp:cNvPr id="0" name=""/>
        <dsp:cNvSpPr/>
      </dsp:nvSpPr>
      <dsp:spPr>
        <a:xfrm>
          <a:off x="1461580" y="1645927"/>
          <a:ext cx="1564089" cy="1114509"/>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TW" altLang="en-US" sz="2800" b="1" kern="1200" dirty="0" smtClean="0">
              <a:latin typeface="標楷體" panose="03000509000000000000" pitchFamily="65" charset="-120"/>
              <a:ea typeface="標楷體" panose="03000509000000000000" pitchFamily="65" charset="-120"/>
            </a:rPr>
            <a:t>服務表現</a:t>
          </a:r>
          <a:endParaRPr lang="en-US" altLang="zh-TW" sz="2800" b="1" kern="1200" dirty="0" smtClean="0">
            <a:latin typeface="標楷體" panose="03000509000000000000" pitchFamily="65" charset="-120"/>
            <a:ea typeface="標楷體" panose="03000509000000000000" pitchFamily="65" charset="-120"/>
          </a:endParaRPr>
        </a:p>
        <a:p>
          <a:pPr marL="0" marR="0" lvl="0" indent="0" algn="ctr" defTabSz="914400" eaLnBrk="1" fontAlgn="auto" latinLnBrk="0" hangingPunct="1">
            <a:lnSpc>
              <a:spcPct val="100000"/>
            </a:lnSpc>
            <a:spcBef>
              <a:spcPct val="0"/>
            </a:spcBef>
            <a:spcAft>
              <a:spcPts val="0"/>
            </a:spcAft>
            <a:buClrTx/>
            <a:buSzTx/>
            <a:buFontTx/>
            <a:buNone/>
            <a:tabLst/>
            <a:defRPr/>
          </a:pPr>
          <a:r>
            <a:rPr lang="zh-TW" altLang="en-US" sz="2800" b="1" kern="1200" dirty="0" smtClean="0">
              <a:latin typeface="標楷體" panose="03000509000000000000" pitchFamily="65" charset="-120"/>
              <a:ea typeface="標楷體" panose="03000509000000000000" pitchFamily="65" charset="-120"/>
            </a:rPr>
            <a:t>上限</a:t>
          </a:r>
          <a:r>
            <a:rPr lang="en-US" altLang="zh-TW" sz="2800" b="1" kern="1200" dirty="0" smtClean="0">
              <a:latin typeface="標楷體" panose="03000509000000000000" pitchFamily="65" charset="-120"/>
              <a:ea typeface="標楷體" panose="03000509000000000000" pitchFamily="65" charset="-120"/>
            </a:rPr>
            <a:t>5</a:t>
          </a:r>
          <a:r>
            <a:rPr lang="zh-TW" altLang="en-US" sz="2800" b="1" kern="1200" dirty="0" smtClean="0">
              <a:latin typeface="標楷體" panose="03000509000000000000" pitchFamily="65" charset="-120"/>
              <a:ea typeface="標楷體" panose="03000509000000000000" pitchFamily="65" charset="-120"/>
            </a:rPr>
            <a:t>分</a:t>
          </a:r>
          <a:endParaRPr lang="zh-TW" altLang="en-US" sz="2800" b="1" kern="1200" dirty="0">
            <a:latin typeface="標楷體" panose="03000509000000000000" pitchFamily="65" charset="-120"/>
            <a:ea typeface="標楷體" panose="03000509000000000000" pitchFamily="65" charset="-120"/>
          </a:endParaRPr>
        </a:p>
      </dsp:txBody>
      <dsp:txXfrm>
        <a:off x="1461580" y="1645927"/>
        <a:ext cx="1564089" cy="1114509"/>
      </dsp:txXfrm>
    </dsp:sp>
    <dsp:sp modelId="{70F040C9-D5FF-4BCF-A627-3F8777C02EAC}">
      <dsp:nvSpPr>
        <dsp:cNvPr id="0" name=""/>
        <dsp:cNvSpPr/>
      </dsp:nvSpPr>
      <dsp:spPr>
        <a:xfrm rot="19596867">
          <a:off x="2992478" y="2088288"/>
          <a:ext cx="402291" cy="8418"/>
        </a:xfrm>
        <a:custGeom>
          <a:avLst/>
          <a:gdLst/>
          <a:ahLst/>
          <a:cxnLst/>
          <a:rect l="0" t="0" r="0" b="0"/>
          <a:pathLst>
            <a:path>
              <a:moveTo>
                <a:pt x="0" y="4209"/>
              </a:moveTo>
              <a:lnTo>
                <a:pt x="402291" y="4209"/>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9596867">
        <a:off x="3183567" y="2082440"/>
        <a:ext cx="20114" cy="20114"/>
      </dsp:txXfrm>
    </dsp:sp>
    <dsp:sp modelId="{F1D90731-94ED-422B-AD08-6504ECDE3B85}">
      <dsp:nvSpPr>
        <dsp:cNvPr id="0" name=""/>
        <dsp:cNvSpPr/>
      </dsp:nvSpPr>
      <dsp:spPr>
        <a:xfrm flipH="1">
          <a:off x="3361578" y="1574948"/>
          <a:ext cx="2735884" cy="813728"/>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l" defTabSz="889000">
            <a:lnSpc>
              <a:spcPct val="90000"/>
            </a:lnSpc>
            <a:spcBef>
              <a:spcPct val="0"/>
            </a:spcBef>
            <a:spcAft>
              <a:spcPct val="35000"/>
            </a:spcAft>
          </a:pPr>
          <a:r>
            <a:rPr lang="zh-TW" altLang="en-US" sz="2000" kern="1200" dirty="0" smtClean="0">
              <a:solidFill>
                <a:schemeClr val="tx1"/>
              </a:solidFill>
              <a:latin typeface="標楷體" panose="03000509000000000000" pitchFamily="65" charset="-120"/>
              <a:ea typeface="標楷體" panose="03000509000000000000" pitchFamily="65" charset="-120"/>
            </a:rPr>
            <a:t>擔任班級、社團幹部或志工任滿</a:t>
          </a:r>
          <a:r>
            <a:rPr lang="en-US" altLang="en-US" sz="2000" kern="1200" dirty="0" smtClean="0">
              <a:solidFill>
                <a:schemeClr val="tx1"/>
              </a:solidFill>
              <a:latin typeface="標楷體" panose="03000509000000000000" pitchFamily="65" charset="-120"/>
              <a:ea typeface="標楷體" panose="03000509000000000000" pitchFamily="65" charset="-120"/>
            </a:rPr>
            <a:t>1</a:t>
          </a:r>
          <a:r>
            <a:rPr lang="zh-TW" altLang="en-US" sz="2000" kern="1200" dirty="0" smtClean="0">
              <a:solidFill>
                <a:schemeClr val="tx1"/>
              </a:solidFill>
              <a:latin typeface="標楷體" panose="03000509000000000000" pitchFamily="65" charset="-120"/>
              <a:ea typeface="標楷體" panose="03000509000000000000" pitchFamily="65" charset="-120"/>
            </a:rPr>
            <a:t>學期，經考核表現優良者加</a:t>
          </a:r>
          <a:r>
            <a:rPr lang="en-US" altLang="en-US" sz="2000" kern="1200" dirty="0" smtClean="0">
              <a:solidFill>
                <a:schemeClr val="tx1"/>
              </a:solidFill>
              <a:latin typeface="標楷體" panose="03000509000000000000" pitchFamily="65" charset="-120"/>
              <a:ea typeface="標楷體" panose="03000509000000000000" pitchFamily="65" charset="-120"/>
            </a:rPr>
            <a:t>1</a:t>
          </a:r>
          <a:r>
            <a:rPr lang="zh-TW" altLang="en-US" sz="2000" kern="1200" dirty="0" smtClean="0">
              <a:solidFill>
                <a:schemeClr val="tx1"/>
              </a:solidFill>
              <a:latin typeface="標楷體" panose="03000509000000000000" pitchFamily="65" charset="-120"/>
              <a:ea typeface="標楷體" panose="03000509000000000000" pitchFamily="65" charset="-120"/>
            </a:rPr>
            <a:t>分。</a:t>
          </a:r>
          <a:endParaRPr lang="zh-TW" altLang="en-US" sz="2000" kern="1200" dirty="0">
            <a:solidFill>
              <a:schemeClr val="tx1"/>
            </a:solidFill>
            <a:latin typeface="標楷體" panose="03000509000000000000" pitchFamily="65" charset="-120"/>
            <a:ea typeface="標楷體" panose="03000509000000000000" pitchFamily="65" charset="-120"/>
          </a:endParaRPr>
        </a:p>
      </dsp:txBody>
      <dsp:txXfrm flipH="1">
        <a:off x="3361578" y="1574948"/>
        <a:ext cx="2735884" cy="813728"/>
      </dsp:txXfrm>
    </dsp:sp>
    <dsp:sp modelId="{874A8578-0418-437C-9D5D-46E6A519DFE4}">
      <dsp:nvSpPr>
        <dsp:cNvPr id="0" name=""/>
        <dsp:cNvSpPr/>
      </dsp:nvSpPr>
      <dsp:spPr>
        <a:xfrm rot="20170275">
          <a:off x="6060417" y="1802030"/>
          <a:ext cx="869164" cy="8418"/>
        </a:xfrm>
        <a:custGeom>
          <a:avLst/>
          <a:gdLst/>
          <a:ahLst/>
          <a:cxnLst/>
          <a:rect l="0" t="0" r="0" b="0"/>
          <a:pathLst>
            <a:path>
              <a:moveTo>
                <a:pt x="0" y="4209"/>
              </a:moveTo>
              <a:lnTo>
                <a:pt x="869164" y="4209"/>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20170275">
        <a:off x="6473270" y="1784510"/>
        <a:ext cx="43458" cy="43458"/>
      </dsp:txXfrm>
    </dsp:sp>
    <dsp:sp modelId="{00464AFA-9A85-4562-BDED-E5959C0EC665}">
      <dsp:nvSpPr>
        <dsp:cNvPr id="0" name=""/>
        <dsp:cNvSpPr/>
      </dsp:nvSpPr>
      <dsp:spPr>
        <a:xfrm>
          <a:off x="6892537" y="1242943"/>
          <a:ext cx="1741273" cy="775446"/>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ts val="0"/>
            </a:spcAft>
          </a:pPr>
          <a:r>
            <a:rPr lang="zh-TW" sz="2000" b="1" kern="1200" dirty="0" smtClean="0">
              <a:solidFill>
                <a:schemeClr val="tx1"/>
              </a:solidFill>
              <a:latin typeface="標楷體" panose="03000509000000000000" pitchFamily="65" charset="-120"/>
              <a:ea typeface="標楷體" panose="03000509000000000000" pitchFamily="65" charset="-120"/>
            </a:rPr>
            <a:t>擔任班級幹部</a:t>
          </a:r>
          <a:endParaRPr lang="en-US" altLang="zh-TW" sz="2000" b="1" kern="1200" dirty="0" smtClean="0">
            <a:solidFill>
              <a:schemeClr val="tx1"/>
            </a:solidFill>
            <a:latin typeface="標楷體" panose="03000509000000000000" pitchFamily="65" charset="-120"/>
            <a:ea typeface="標楷體" panose="03000509000000000000" pitchFamily="65" charset="-120"/>
          </a:endParaRPr>
        </a:p>
        <a:p>
          <a:pPr lvl="0" algn="ctr" defTabSz="889000">
            <a:lnSpc>
              <a:spcPct val="90000"/>
            </a:lnSpc>
            <a:spcBef>
              <a:spcPct val="0"/>
            </a:spcBef>
            <a:spcAft>
              <a:spcPts val="0"/>
            </a:spcAft>
          </a:pPr>
          <a:r>
            <a:rPr lang="zh-TW" altLang="en-US" sz="2000" b="1" u="none" kern="1200" dirty="0" smtClean="0">
              <a:solidFill>
                <a:schemeClr val="tx1"/>
              </a:solidFill>
              <a:latin typeface="標楷體" panose="03000509000000000000" pitchFamily="65" charset="-120"/>
              <a:ea typeface="標楷體" panose="03000509000000000000" pitchFamily="65" charset="-120"/>
            </a:rPr>
            <a:t>上限</a:t>
          </a:r>
          <a:r>
            <a:rPr lang="en-US" altLang="zh-TW" sz="2000" b="1" u="none" kern="1200" dirty="0" smtClean="0">
              <a:solidFill>
                <a:schemeClr val="tx1"/>
              </a:solidFill>
              <a:latin typeface="標楷體" panose="03000509000000000000" pitchFamily="65" charset="-120"/>
              <a:ea typeface="標楷體" panose="03000509000000000000" pitchFamily="65" charset="-120"/>
            </a:rPr>
            <a:t>3</a:t>
          </a:r>
          <a:r>
            <a:rPr lang="zh-TW" altLang="en-US" sz="2000" b="1" u="none" kern="1200" dirty="0" smtClean="0">
              <a:solidFill>
                <a:schemeClr val="tx1"/>
              </a:solidFill>
              <a:latin typeface="標楷體" panose="03000509000000000000" pitchFamily="65" charset="-120"/>
              <a:ea typeface="標楷體" panose="03000509000000000000" pitchFamily="65" charset="-120"/>
            </a:rPr>
            <a:t>分</a:t>
          </a:r>
          <a:endParaRPr lang="zh-TW" altLang="en-US" sz="2000" b="1" kern="1200" dirty="0">
            <a:solidFill>
              <a:schemeClr val="tx1"/>
            </a:solidFill>
            <a:latin typeface="標楷體" panose="03000509000000000000" pitchFamily="65" charset="-120"/>
            <a:ea typeface="標楷體" panose="03000509000000000000" pitchFamily="65" charset="-120"/>
          </a:endParaRPr>
        </a:p>
      </dsp:txBody>
      <dsp:txXfrm>
        <a:off x="6892537" y="1242943"/>
        <a:ext cx="1741273" cy="775446"/>
      </dsp:txXfrm>
    </dsp:sp>
    <dsp:sp modelId="{6574A750-8B39-48ED-B22B-4307AFF8EC27}">
      <dsp:nvSpPr>
        <dsp:cNvPr id="0" name=""/>
        <dsp:cNvSpPr/>
      </dsp:nvSpPr>
      <dsp:spPr>
        <a:xfrm rot="2051153">
          <a:off x="6015364" y="2244585"/>
          <a:ext cx="950315" cy="8418"/>
        </a:xfrm>
        <a:custGeom>
          <a:avLst/>
          <a:gdLst/>
          <a:ahLst/>
          <a:cxnLst/>
          <a:rect l="0" t="0" r="0" b="0"/>
          <a:pathLst>
            <a:path>
              <a:moveTo>
                <a:pt x="0" y="4209"/>
              </a:moveTo>
              <a:lnTo>
                <a:pt x="950315" y="4209"/>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2051153">
        <a:off x="6466764" y="2225036"/>
        <a:ext cx="47515" cy="47515"/>
      </dsp:txXfrm>
    </dsp:sp>
    <dsp:sp modelId="{27ABA616-EB8F-401E-9A10-8FB6A4F3ACD9}">
      <dsp:nvSpPr>
        <dsp:cNvPr id="0" name=""/>
        <dsp:cNvSpPr/>
      </dsp:nvSpPr>
      <dsp:spPr>
        <a:xfrm>
          <a:off x="6883581" y="2171700"/>
          <a:ext cx="1736717" cy="688150"/>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ts val="0"/>
            </a:spcAft>
          </a:pPr>
          <a:r>
            <a:rPr lang="zh-TW" altLang="zh-TW" sz="2000" b="1" kern="1200" dirty="0" smtClean="0">
              <a:solidFill>
                <a:schemeClr val="tx1"/>
              </a:solidFill>
              <a:latin typeface="標楷體" panose="03000509000000000000" pitchFamily="65" charset="-120"/>
              <a:ea typeface="標楷體" panose="03000509000000000000" pitchFamily="65" charset="-120"/>
            </a:rPr>
            <a:t>擔任</a:t>
          </a:r>
          <a:r>
            <a:rPr lang="zh-TW" altLang="en-US" sz="2000" b="1" kern="1200" dirty="0" smtClean="0">
              <a:solidFill>
                <a:schemeClr val="tx1"/>
              </a:solidFill>
              <a:latin typeface="標楷體" panose="03000509000000000000" pitchFamily="65" charset="-120"/>
              <a:ea typeface="標楷體" panose="03000509000000000000" pitchFamily="65" charset="-120"/>
            </a:rPr>
            <a:t>社團</a:t>
          </a:r>
          <a:r>
            <a:rPr lang="zh-TW" altLang="zh-TW" sz="2000" b="1" kern="1200" dirty="0" smtClean="0">
              <a:solidFill>
                <a:schemeClr val="tx1"/>
              </a:solidFill>
              <a:latin typeface="標楷體" panose="03000509000000000000" pitchFamily="65" charset="-120"/>
              <a:ea typeface="標楷體" panose="03000509000000000000" pitchFamily="65" charset="-120"/>
            </a:rPr>
            <a:t>幹部</a:t>
          </a:r>
          <a:endParaRPr lang="en-US" altLang="zh-TW" sz="2000" b="1" kern="1200" dirty="0" smtClean="0">
            <a:solidFill>
              <a:schemeClr val="tx1"/>
            </a:solidFill>
            <a:latin typeface="標楷體" panose="03000509000000000000" pitchFamily="65" charset="-120"/>
            <a:ea typeface="標楷體" panose="03000509000000000000" pitchFamily="65" charset="-120"/>
          </a:endParaRPr>
        </a:p>
        <a:p>
          <a:pPr lvl="0" algn="ctr" defTabSz="889000">
            <a:lnSpc>
              <a:spcPct val="90000"/>
            </a:lnSpc>
            <a:spcBef>
              <a:spcPct val="0"/>
            </a:spcBef>
            <a:spcAft>
              <a:spcPts val="0"/>
            </a:spcAft>
          </a:pPr>
          <a:r>
            <a:rPr lang="zh-TW" altLang="en-US" sz="2000" b="1" kern="1200" dirty="0" smtClean="0">
              <a:solidFill>
                <a:schemeClr val="tx1"/>
              </a:solidFill>
              <a:latin typeface="標楷體" panose="03000509000000000000" pitchFamily="65" charset="-120"/>
              <a:ea typeface="標楷體" panose="03000509000000000000" pitchFamily="65" charset="-120"/>
            </a:rPr>
            <a:t>上限</a:t>
          </a:r>
          <a:r>
            <a:rPr lang="en-US" altLang="zh-TW" sz="2000" b="1" kern="1200" dirty="0" smtClean="0">
              <a:solidFill>
                <a:schemeClr val="tx1"/>
              </a:solidFill>
              <a:latin typeface="標楷體" panose="03000509000000000000" pitchFamily="65" charset="-120"/>
              <a:ea typeface="標楷體" panose="03000509000000000000" pitchFamily="65" charset="-120"/>
            </a:rPr>
            <a:t>2</a:t>
          </a:r>
          <a:r>
            <a:rPr lang="zh-TW" altLang="en-US" sz="2000" b="1" kern="1200" dirty="0" smtClean="0">
              <a:solidFill>
                <a:schemeClr val="tx1"/>
              </a:solidFill>
              <a:latin typeface="標楷體" panose="03000509000000000000" pitchFamily="65" charset="-120"/>
              <a:ea typeface="標楷體" panose="03000509000000000000" pitchFamily="65" charset="-120"/>
            </a:rPr>
            <a:t>分</a:t>
          </a:r>
          <a:endParaRPr lang="zh-TW" altLang="en-US" sz="2000" b="1" kern="1200" dirty="0">
            <a:solidFill>
              <a:schemeClr val="tx1"/>
            </a:solidFill>
            <a:latin typeface="標楷體" panose="03000509000000000000" pitchFamily="65" charset="-120"/>
            <a:ea typeface="標楷體" panose="03000509000000000000" pitchFamily="65" charset="-120"/>
          </a:endParaRPr>
        </a:p>
      </dsp:txBody>
      <dsp:txXfrm>
        <a:off x="6883581" y="2171700"/>
        <a:ext cx="1736717" cy="688150"/>
      </dsp:txXfrm>
    </dsp:sp>
    <dsp:sp modelId="{CD62F002-70EB-4E2C-BCA6-30FD704BCDEB}">
      <dsp:nvSpPr>
        <dsp:cNvPr id="0" name=""/>
        <dsp:cNvSpPr/>
      </dsp:nvSpPr>
      <dsp:spPr>
        <a:xfrm rot="3727165">
          <a:off x="5645408" y="2728175"/>
          <a:ext cx="1698271" cy="8418"/>
        </a:xfrm>
        <a:custGeom>
          <a:avLst/>
          <a:gdLst/>
          <a:ahLst/>
          <a:cxnLst/>
          <a:rect l="0" t="0" r="0" b="0"/>
          <a:pathLst>
            <a:path>
              <a:moveTo>
                <a:pt x="0" y="4209"/>
              </a:moveTo>
              <a:lnTo>
                <a:pt x="1698271" y="4209"/>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TW" altLang="en-US" sz="600" kern="1200"/>
        </a:p>
      </dsp:txBody>
      <dsp:txXfrm rot="3727165">
        <a:off x="6452087" y="2689927"/>
        <a:ext cx="84913" cy="84913"/>
      </dsp:txXfrm>
    </dsp:sp>
    <dsp:sp modelId="{548FDB83-986E-498C-BADA-5F55CCE5A3A6}">
      <dsp:nvSpPr>
        <dsp:cNvPr id="0" name=""/>
        <dsp:cNvSpPr/>
      </dsp:nvSpPr>
      <dsp:spPr>
        <a:xfrm>
          <a:off x="6891626" y="3033193"/>
          <a:ext cx="1723593" cy="899524"/>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ts val="0"/>
            </a:spcAft>
          </a:pPr>
          <a:r>
            <a:rPr lang="zh-TW" altLang="en-US" sz="2000" b="1" kern="1200" dirty="0" smtClean="0">
              <a:solidFill>
                <a:schemeClr val="tx1"/>
              </a:solidFill>
              <a:latin typeface="標楷體" panose="03000509000000000000" pitchFamily="65" charset="-120"/>
              <a:ea typeface="標楷體" panose="03000509000000000000" pitchFamily="65" charset="-120"/>
            </a:rPr>
            <a:t>校內</a:t>
          </a:r>
          <a:r>
            <a:rPr lang="en-US" altLang="zh-TW" sz="2000" b="1" kern="1200" dirty="0" smtClean="0">
              <a:solidFill>
                <a:schemeClr val="tx1"/>
              </a:solidFill>
              <a:latin typeface="標楷體" panose="03000509000000000000" pitchFamily="65" charset="-120"/>
              <a:ea typeface="標楷體" panose="03000509000000000000" pitchFamily="65" charset="-120"/>
            </a:rPr>
            <a:t>(</a:t>
          </a:r>
          <a:r>
            <a:rPr lang="zh-TW" altLang="en-US" sz="2000" b="1" kern="1200" dirty="0" smtClean="0">
              <a:solidFill>
                <a:schemeClr val="tx1"/>
              </a:solidFill>
              <a:latin typeface="標楷體" panose="03000509000000000000" pitchFamily="65" charset="-120"/>
              <a:ea typeface="標楷體" panose="03000509000000000000" pitchFamily="65" charset="-120"/>
            </a:rPr>
            <a:t>外</a:t>
          </a:r>
          <a:r>
            <a:rPr lang="en-US" altLang="zh-TW" sz="2000" b="1" kern="1200" dirty="0" smtClean="0">
              <a:solidFill>
                <a:schemeClr val="tx1"/>
              </a:solidFill>
              <a:latin typeface="標楷體" panose="03000509000000000000" pitchFamily="65" charset="-120"/>
              <a:ea typeface="標楷體" panose="03000509000000000000" pitchFamily="65" charset="-120"/>
            </a:rPr>
            <a:t>)</a:t>
          </a:r>
          <a:r>
            <a:rPr lang="zh-TW" altLang="en-US" sz="2000" b="1" kern="1200" dirty="0" smtClean="0">
              <a:solidFill>
                <a:schemeClr val="tx1"/>
              </a:solidFill>
              <a:latin typeface="標楷體" panose="03000509000000000000" pitchFamily="65" charset="-120"/>
              <a:ea typeface="標楷體" panose="03000509000000000000" pitchFamily="65" charset="-120"/>
            </a:rPr>
            <a:t>志工</a:t>
          </a:r>
          <a:endParaRPr lang="en-US" altLang="zh-TW" sz="2000" b="1" kern="1200" dirty="0" smtClean="0">
            <a:solidFill>
              <a:schemeClr val="tx1"/>
            </a:solidFill>
            <a:latin typeface="標楷體" panose="03000509000000000000" pitchFamily="65" charset="-120"/>
            <a:ea typeface="標楷體" panose="03000509000000000000" pitchFamily="65" charset="-120"/>
          </a:endParaRPr>
        </a:p>
        <a:p>
          <a:pPr lvl="0" algn="ctr" defTabSz="889000">
            <a:lnSpc>
              <a:spcPct val="90000"/>
            </a:lnSpc>
            <a:spcBef>
              <a:spcPct val="0"/>
            </a:spcBef>
            <a:spcAft>
              <a:spcPts val="0"/>
            </a:spcAft>
          </a:pPr>
          <a:r>
            <a:rPr lang="zh-TW" altLang="en-US" sz="2000" b="1" kern="1200" dirty="0" smtClean="0">
              <a:solidFill>
                <a:schemeClr val="tx1"/>
              </a:solidFill>
              <a:latin typeface="標楷體" panose="03000509000000000000" pitchFamily="65" charset="-120"/>
              <a:ea typeface="標楷體" panose="03000509000000000000" pitchFamily="65" charset="-120"/>
            </a:rPr>
            <a:t>、小老師</a:t>
          </a:r>
          <a:endParaRPr lang="en-US" altLang="zh-TW" sz="2000" b="1" kern="1200" dirty="0" smtClean="0">
            <a:solidFill>
              <a:schemeClr val="tx1"/>
            </a:solidFill>
            <a:latin typeface="標楷體" panose="03000509000000000000" pitchFamily="65" charset="-120"/>
            <a:ea typeface="標楷體" panose="03000509000000000000" pitchFamily="65" charset="-120"/>
          </a:endParaRPr>
        </a:p>
        <a:p>
          <a:pPr lvl="0" algn="ctr" defTabSz="889000">
            <a:lnSpc>
              <a:spcPct val="90000"/>
            </a:lnSpc>
            <a:spcBef>
              <a:spcPct val="0"/>
            </a:spcBef>
            <a:spcAft>
              <a:spcPts val="0"/>
            </a:spcAft>
          </a:pPr>
          <a:r>
            <a:rPr lang="zh-TW" altLang="en-US" sz="2000" b="1" kern="1200" dirty="0" smtClean="0">
              <a:solidFill>
                <a:schemeClr val="tx1"/>
              </a:solidFill>
              <a:latin typeface="標楷體" panose="03000509000000000000" pitchFamily="65" charset="-120"/>
              <a:ea typeface="標楷體" panose="03000509000000000000" pitchFamily="65" charset="-120"/>
            </a:rPr>
            <a:t>上限</a:t>
          </a:r>
          <a:r>
            <a:rPr lang="en-US" altLang="zh-TW" sz="2000" b="1" kern="1200" dirty="0" smtClean="0">
              <a:solidFill>
                <a:schemeClr val="tx1"/>
              </a:solidFill>
              <a:latin typeface="標楷體" panose="03000509000000000000" pitchFamily="65" charset="-120"/>
              <a:ea typeface="標楷體" panose="03000509000000000000" pitchFamily="65" charset="-120"/>
            </a:rPr>
            <a:t>3</a:t>
          </a:r>
          <a:r>
            <a:rPr lang="zh-TW" altLang="en-US" sz="2000" b="1" kern="1200" dirty="0" smtClean="0">
              <a:solidFill>
                <a:schemeClr val="tx1"/>
              </a:solidFill>
              <a:latin typeface="標楷體" panose="03000509000000000000" pitchFamily="65" charset="-120"/>
              <a:ea typeface="標楷體" panose="03000509000000000000" pitchFamily="65" charset="-120"/>
            </a:rPr>
            <a:t>分</a:t>
          </a:r>
          <a:endParaRPr lang="en-US" altLang="zh-TW" sz="2000" b="1" kern="1200" dirty="0" smtClean="0">
            <a:solidFill>
              <a:schemeClr val="tx1"/>
            </a:solidFill>
            <a:latin typeface="標楷體" panose="03000509000000000000" pitchFamily="65" charset="-120"/>
            <a:ea typeface="標楷體" panose="03000509000000000000" pitchFamily="65" charset="-120"/>
          </a:endParaRPr>
        </a:p>
      </dsp:txBody>
      <dsp:txXfrm>
        <a:off x="6891626" y="3033193"/>
        <a:ext cx="1723593" cy="899524"/>
      </dsp:txXfrm>
    </dsp:sp>
    <dsp:sp modelId="{A76D09F2-F4B1-4A56-9137-C81AFAB8CCAE}">
      <dsp:nvSpPr>
        <dsp:cNvPr id="0" name=""/>
        <dsp:cNvSpPr/>
      </dsp:nvSpPr>
      <dsp:spPr>
        <a:xfrm rot="3796373">
          <a:off x="795717" y="3187884"/>
          <a:ext cx="958599" cy="8418"/>
        </a:xfrm>
        <a:custGeom>
          <a:avLst/>
          <a:gdLst/>
          <a:ahLst/>
          <a:cxnLst/>
          <a:rect l="0" t="0" r="0" b="0"/>
          <a:pathLst>
            <a:path>
              <a:moveTo>
                <a:pt x="0" y="4209"/>
              </a:moveTo>
              <a:lnTo>
                <a:pt x="958599" y="4209"/>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3796373">
        <a:off x="1251052" y="3168128"/>
        <a:ext cx="47929" cy="47929"/>
      </dsp:txXfrm>
    </dsp:sp>
    <dsp:sp modelId="{EECA4808-7EB4-4CB2-BD1D-8206E055BC37}">
      <dsp:nvSpPr>
        <dsp:cNvPr id="0" name=""/>
        <dsp:cNvSpPr/>
      </dsp:nvSpPr>
      <dsp:spPr>
        <a:xfrm>
          <a:off x="1490578" y="3085869"/>
          <a:ext cx="1545707" cy="1068630"/>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TW" sz="2800" b="1" kern="1200" dirty="0" smtClean="0">
              <a:latin typeface="標楷體" panose="03000509000000000000" pitchFamily="65" charset="-120"/>
              <a:ea typeface="標楷體" panose="03000509000000000000" pitchFamily="65" charset="-120"/>
            </a:rPr>
            <a:t>競賽表現</a:t>
          </a:r>
          <a:endParaRPr lang="en-US" altLang="zh-TW" sz="2800" b="1" kern="1200" dirty="0" smtClean="0">
            <a:latin typeface="標楷體" panose="03000509000000000000" pitchFamily="65" charset="-120"/>
            <a:ea typeface="標楷體" panose="03000509000000000000" pitchFamily="65" charset="-120"/>
          </a:endParaRPr>
        </a:p>
        <a:p>
          <a:pPr marL="0" marR="0" lvl="0" indent="0" algn="ctr" defTabSz="914400" eaLnBrk="1" fontAlgn="auto" latinLnBrk="0" hangingPunct="1">
            <a:lnSpc>
              <a:spcPct val="100000"/>
            </a:lnSpc>
            <a:spcBef>
              <a:spcPct val="0"/>
            </a:spcBef>
            <a:spcAft>
              <a:spcPts val="0"/>
            </a:spcAft>
            <a:buClrTx/>
            <a:buSzTx/>
            <a:buFontTx/>
            <a:buNone/>
            <a:tabLst/>
            <a:defRPr/>
          </a:pPr>
          <a:r>
            <a:rPr lang="zh-TW" altLang="en-US" sz="2800" b="1" kern="1200" dirty="0" smtClean="0">
              <a:latin typeface="標楷體" panose="03000509000000000000" pitchFamily="65" charset="-120"/>
              <a:ea typeface="標楷體" panose="03000509000000000000" pitchFamily="65" charset="-120"/>
            </a:rPr>
            <a:t>上限</a:t>
          </a:r>
          <a:r>
            <a:rPr lang="en-US" altLang="zh-TW" sz="2800" b="1" kern="1200" dirty="0" smtClean="0">
              <a:latin typeface="標楷體" panose="03000509000000000000" pitchFamily="65" charset="-120"/>
              <a:ea typeface="標楷體" panose="03000509000000000000" pitchFamily="65" charset="-120"/>
            </a:rPr>
            <a:t>5</a:t>
          </a:r>
          <a:r>
            <a:rPr lang="zh-TW" altLang="en-US" sz="2800" b="1" kern="1200" dirty="0" smtClean="0">
              <a:latin typeface="標楷體" panose="03000509000000000000" pitchFamily="65" charset="-120"/>
              <a:ea typeface="標楷體" panose="03000509000000000000" pitchFamily="65" charset="-120"/>
            </a:rPr>
            <a:t>分</a:t>
          </a:r>
          <a:endParaRPr lang="zh-TW" altLang="en-US" sz="2800" b="1" kern="1200" dirty="0">
            <a:latin typeface="標楷體" panose="03000509000000000000" pitchFamily="65" charset="-120"/>
            <a:ea typeface="標楷體" panose="03000509000000000000" pitchFamily="65" charset="-120"/>
          </a:endParaRPr>
        </a:p>
      </dsp:txBody>
      <dsp:txXfrm>
        <a:off x="1490578" y="3085869"/>
        <a:ext cx="1545707" cy="1068630"/>
      </dsp:txXfrm>
    </dsp:sp>
    <dsp:sp modelId="{E686B4F0-C5FD-4091-A24F-37104FFB7801}">
      <dsp:nvSpPr>
        <dsp:cNvPr id="0" name=""/>
        <dsp:cNvSpPr/>
      </dsp:nvSpPr>
      <dsp:spPr>
        <a:xfrm rot="20632912">
          <a:off x="3029164" y="3565680"/>
          <a:ext cx="362332" cy="8418"/>
        </a:xfrm>
        <a:custGeom>
          <a:avLst/>
          <a:gdLst/>
          <a:ahLst/>
          <a:cxnLst/>
          <a:rect l="0" t="0" r="0" b="0"/>
          <a:pathLst>
            <a:path>
              <a:moveTo>
                <a:pt x="0" y="4209"/>
              </a:moveTo>
              <a:lnTo>
                <a:pt x="362332" y="4209"/>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20632912">
        <a:off x="3201272" y="3560831"/>
        <a:ext cx="18116" cy="18116"/>
      </dsp:txXfrm>
    </dsp:sp>
    <dsp:sp modelId="{5674F008-1FF5-4E3B-8918-54934D4D337D}">
      <dsp:nvSpPr>
        <dsp:cNvPr id="0" name=""/>
        <dsp:cNvSpPr/>
      </dsp:nvSpPr>
      <dsp:spPr>
        <a:xfrm>
          <a:off x="3384375" y="2727593"/>
          <a:ext cx="2592002" cy="1584000"/>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l" defTabSz="577850">
            <a:lnSpc>
              <a:spcPct val="90000"/>
            </a:lnSpc>
            <a:spcBef>
              <a:spcPct val="0"/>
            </a:spcBef>
            <a:spcAft>
              <a:spcPts val="0"/>
            </a:spcAft>
          </a:pPr>
          <a:r>
            <a:rPr lang="en-US" sz="1300" kern="1200" dirty="0" smtClean="0">
              <a:solidFill>
                <a:schemeClr val="tx1"/>
              </a:solidFill>
              <a:latin typeface="標楷體" panose="03000509000000000000" pitchFamily="65" charset="-120"/>
              <a:ea typeface="標楷體" panose="03000509000000000000" pitchFamily="65" charset="-120"/>
            </a:rPr>
            <a:t>1.</a:t>
          </a:r>
          <a:r>
            <a:rPr lang="zh-TW" sz="1300" kern="1200" dirty="0" smtClean="0">
              <a:solidFill>
                <a:schemeClr val="tx1"/>
              </a:solidFill>
              <a:latin typeface="標楷體" panose="03000509000000000000" pitchFamily="65" charset="-120"/>
              <a:ea typeface="標楷體" panose="03000509000000000000" pitchFamily="65" charset="-120"/>
            </a:rPr>
            <a:t>個人賽：</a:t>
          </a:r>
        </a:p>
        <a:p>
          <a:pPr lvl="0" algn="l" defTabSz="577850">
            <a:lnSpc>
              <a:spcPct val="90000"/>
            </a:lnSpc>
            <a:spcBef>
              <a:spcPct val="0"/>
            </a:spcBef>
            <a:spcAft>
              <a:spcPts val="0"/>
            </a:spcAft>
          </a:pPr>
          <a:r>
            <a:rPr lang="en-US" sz="1300" kern="1200" dirty="0" smtClean="0">
              <a:solidFill>
                <a:schemeClr val="tx1"/>
              </a:solidFill>
              <a:latin typeface="標楷體" panose="03000509000000000000" pitchFamily="65" charset="-120"/>
              <a:ea typeface="標楷體" panose="03000509000000000000" pitchFamily="65" charset="-120"/>
            </a:rPr>
            <a:t>(1)</a:t>
          </a:r>
          <a:r>
            <a:rPr lang="zh-TW" sz="1300" kern="1200" dirty="0" smtClean="0">
              <a:solidFill>
                <a:schemeClr val="tx1"/>
              </a:solidFill>
              <a:latin typeface="標楷體" panose="03000509000000000000" pitchFamily="65" charset="-120"/>
              <a:ea typeface="標楷體" panose="03000509000000000000" pitchFamily="65" charset="-120"/>
            </a:rPr>
            <a:t>縣級（含區域）：第</a:t>
          </a:r>
          <a:r>
            <a:rPr lang="en-US" sz="1300" kern="1200" dirty="0" smtClean="0">
              <a:solidFill>
                <a:schemeClr val="tx1"/>
              </a:solidFill>
              <a:latin typeface="標楷體" panose="03000509000000000000" pitchFamily="65" charset="-120"/>
              <a:ea typeface="標楷體" panose="03000509000000000000" pitchFamily="65" charset="-120"/>
            </a:rPr>
            <a:t>1</a:t>
          </a:r>
          <a:r>
            <a:rPr lang="zh-TW" sz="1300" kern="1200" dirty="0" smtClean="0">
              <a:solidFill>
                <a:schemeClr val="tx1"/>
              </a:solidFill>
              <a:latin typeface="標楷體" panose="03000509000000000000" pitchFamily="65" charset="-120"/>
              <a:ea typeface="標楷體" panose="03000509000000000000" pitchFamily="65" charset="-120"/>
            </a:rPr>
            <a:t>名</a:t>
          </a:r>
          <a:r>
            <a:rPr lang="en-US" sz="1300" kern="1200" dirty="0" smtClean="0">
              <a:solidFill>
                <a:schemeClr val="tx1"/>
              </a:solidFill>
              <a:latin typeface="標楷體" panose="03000509000000000000" pitchFamily="65" charset="-120"/>
              <a:ea typeface="標楷體" panose="03000509000000000000" pitchFamily="65" charset="-120"/>
            </a:rPr>
            <a:t>1.5</a:t>
          </a:r>
          <a:r>
            <a:rPr lang="zh-TW" sz="1300" kern="1200" dirty="0" smtClean="0">
              <a:solidFill>
                <a:schemeClr val="tx1"/>
              </a:solidFill>
              <a:latin typeface="標楷體" panose="03000509000000000000" pitchFamily="65" charset="-120"/>
              <a:ea typeface="標楷體" panose="03000509000000000000" pitchFamily="65" charset="-120"/>
            </a:rPr>
            <a:t>分</a:t>
          </a:r>
          <a:r>
            <a:rPr lang="en-US" sz="1300" kern="1200" dirty="0" smtClean="0">
              <a:solidFill>
                <a:schemeClr val="tx1"/>
              </a:solidFill>
              <a:latin typeface="標楷體" panose="03000509000000000000" pitchFamily="65" charset="-120"/>
              <a:ea typeface="標楷體" panose="03000509000000000000" pitchFamily="65" charset="-120"/>
            </a:rPr>
            <a:t>/</a:t>
          </a:r>
          <a:r>
            <a:rPr lang="zh-TW" sz="1300" kern="1200" dirty="0" smtClean="0">
              <a:solidFill>
                <a:schemeClr val="tx1"/>
              </a:solidFill>
              <a:latin typeface="標楷體" panose="03000509000000000000" pitchFamily="65" charset="-120"/>
              <a:ea typeface="標楷體" panose="03000509000000000000" pitchFamily="65" charset="-120"/>
            </a:rPr>
            <a:t>第</a:t>
          </a:r>
          <a:r>
            <a:rPr lang="en-US" sz="1300" kern="1200" dirty="0" smtClean="0">
              <a:solidFill>
                <a:schemeClr val="tx1"/>
              </a:solidFill>
              <a:latin typeface="標楷體" panose="03000509000000000000" pitchFamily="65" charset="-120"/>
              <a:ea typeface="標楷體" panose="03000509000000000000" pitchFamily="65" charset="-120"/>
            </a:rPr>
            <a:t>2</a:t>
          </a:r>
          <a:r>
            <a:rPr lang="zh-TW" sz="1300" kern="1200" dirty="0" smtClean="0">
              <a:solidFill>
                <a:schemeClr val="tx1"/>
              </a:solidFill>
              <a:latin typeface="標楷體" panose="03000509000000000000" pitchFamily="65" charset="-120"/>
              <a:ea typeface="標楷體" panose="03000509000000000000" pitchFamily="65" charset="-120"/>
            </a:rPr>
            <a:t>名</a:t>
          </a:r>
          <a:r>
            <a:rPr lang="en-US" sz="1300" kern="1200" dirty="0" smtClean="0">
              <a:solidFill>
                <a:schemeClr val="tx1"/>
              </a:solidFill>
              <a:latin typeface="標楷體" panose="03000509000000000000" pitchFamily="65" charset="-120"/>
              <a:ea typeface="標楷體" panose="03000509000000000000" pitchFamily="65" charset="-120"/>
            </a:rPr>
            <a:t>1</a:t>
          </a:r>
          <a:r>
            <a:rPr lang="zh-TW" sz="1300" kern="1200" dirty="0" smtClean="0">
              <a:solidFill>
                <a:schemeClr val="tx1"/>
              </a:solidFill>
              <a:latin typeface="標楷體" panose="03000509000000000000" pitchFamily="65" charset="-120"/>
              <a:ea typeface="標楷體" panose="03000509000000000000" pitchFamily="65" charset="-120"/>
            </a:rPr>
            <a:t>分</a:t>
          </a:r>
          <a:r>
            <a:rPr lang="en-US" sz="1300" kern="1200" dirty="0" smtClean="0">
              <a:solidFill>
                <a:schemeClr val="tx1"/>
              </a:solidFill>
              <a:latin typeface="標楷體" panose="03000509000000000000" pitchFamily="65" charset="-120"/>
              <a:ea typeface="標楷體" panose="03000509000000000000" pitchFamily="65" charset="-120"/>
            </a:rPr>
            <a:t>/</a:t>
          </a:r>
          <a:r>
            <a:rPr lang="zh-TW" sz="1300" kern="1200" dirty="0" smtClean="0">
              <a:solidFill>
                <a:schemeClr val="tx1"/>
              </a:solidFill>
              <a:latin typeface="標楷體" panose="03000509000000000000" pitchFamily="65" charset="-120"/>
              <a:ea typeface="標楷體" panose="03000509000000000000" pitchFamily="65" charset="-120"/>
            </a:rPr>
            <a:t>第</a:t>
          </a:r>
          <a:r>
            <a:rPr lang="en-US" sz="1300" kern="1200" dirty="0" smtClean="0">
              <a:solidFill>
                <a:schemeClr val="tx1"/>
              </a:solidFill>
              <a:latin typeface="標楷體" panose="03000509000000000000" pitchFamily="65" charset="-120"/>
              <a:ea typeface="標楷體" panose="03000509000000000000" pitchFamily="65" charset="-120"/>
            </a:rPr>
            <a:t>3</a:t>
          </a:r>
          <a:r>
            <a:rPr lang="zh-TW" sz="1300" kern="1200" dirty="0" smtClean="0">
              <a:solidFill>
                <a:schemeClr val="tx1"/>
              </a:solidFill>
              <a:latin typeface="標楷體" panose="03000509000000000000" pitchFamily="65" charset="-120"/>
              <a:ea typeface="標楷體" panose="03000509000000000000" pitchFamily="65" charset="-120"/>
            </a:rPr>
            <a:t>名</a:t>
          </a:r>
          <a:r>
            <a:rPr lang="en-US" sz="1300" kern="1200" dirty="0" smtClean="0">
              <a:solidFill>
                <a:schemeClr val="tx1"/>
              </a:solidFill>
              <a:latin typeface="標楷體" panose="03000509000000000000" pitchFamily="65" charset="-120"/>
              <a:ea typeface="標楷體" panose="03000509000000000000" pitchFamily="65" charset="-120"/>
            </a:rPr>
            <a:t>0.5</a:t>
          </a:r>
          <a:r>
            <a:rPr lang="zh-TW" sz="1300" kern="1200" dirty="0" smtClean="0">
              <a:solidFill>
                <a:schemeClr val="tx1"/>
              </a:solidFill>
              <a:latin typeface="標楷體" panose="03000509000000000000" pitchFamily="65" charset="-120"/>
              <a:ea typeface="標楷體" panose="03000509000000000000" pitchFamily="65" charset="-120"/>
            </a:rPr>
            <a:t>分</a:t>
          </a:r>
        </a:p>
        <a:p>
          <a:pPr lvl="0" algn="l" defTabSz="577850">
            <a:lnSpc>
              <a:spcPct val="90000"/>
            </a:lnSpc>
            <a:spcBef>
              <a:spcPct val="0"/>
            </a:spcBef>
            <a:spcAft>
              <a:spcPts val="0"/>
            </a:spcAft>
          </a:pPr>
          <a:r>
            <a:rPr lang="en-US" sz="1300" kern="1200" dirty="0" smtClean="0">
              <a:solidFill>
                <a:schemeClr val="tx1"/>
              </a:solidFill>
              <a:latin typeface="標楷體" panose="03000509000000000000" pitchFamily="65" charset="-120"/>
              <a:ea typeface="標楷體" panose="03000509000000000000" pitchFamily="65" charset="-120"/>
            </a:rPr>
            <a:t>(2)</a:t>
          </a:r>
          <a:r>
            <a:rPr lang="zh-TW" sz="1300" kern="1200" dirty="0" smtClean="0">
              <a:solidFill>
                <a:schemeClr val="tx1"/>
              </a:solidFill>
              <a:latin typeface="標楷體" panose="03000509000000000000" pitchFamily="65" charset="-120"/>
              <a:ea typeface="標楷體" panose="03000509000000000000" pitchFamily="65" charset="-120"/>
            </a:rPr>
            <a:t>全國</a:t>
          </a:r>
          <a:r>
            <a:rPr lang="en-US" sz="1300" kern="1200" dirty="0" smtClean="0">
              <a:solidFill>
                <a:schemeClr val="tx1"/>
              </a:solidFill>
              <a:latin typeface="標楷體" panose="03000509000000000000" pitchFamily="65" charset="-120"/>
              <a:ea typeface="標楷體" panose="03000509000000000000" pitchFamily="65" charset="-120"/>
            </a:rPr>
            <a:t>(</a:t>
          </a:r>
          <a:r>
            <a:rPr lang="zh-TW" sz="1300" kern="1200" dirty="0" smtClean="0">
              <a:solidFill>
                <a:schemeClr val="tx1"/>
              </a:solidFill>
              <a:latin typeface="標楷體" panose="03000509000000000000" pitchFamily="65" charset="-120"/>
              <a:ea typeface="標楷體" panose="03000509000000000000" pitchFamily="65" charset="-120"/>
            </a:rPr>
            <a:t>含國際</a:t>
          </a:r>
          <a:r>
            <a:rPr lang="en-US" sz="1300" kern="1200" dirty="0" smtClean="0">
              <a:solidFill>
                <a:schemeClr val="tx1"/>
              </a:solidFill>
              <a:latin typeface="標楷體" panose="03000509000000000000" pitchFamily="65" charset="-120"/>
              <a:ea typeface="標楷體" panose="03000509000000000000" pitchFamily="65" charset="-120"/>
            </a:rPr>
            <a:t>)</a:t>
          </a:r>
          <a:r>
            <a:rPr lang="zh-TW" sz="1300" kern="1200" dirty="0" smtClean="0">
              <a:solidFill>
                <a:schemeClr val="tx1"/>
              </a:solidFill>
              <a:latin typeface="標楷體" panose="03000509000000000000" pitchFamily="65" charset="-120"/>
              <a:ea typeface="標楷體" panose="03000509000000000000" pitchFamily="65" charset="-120"/>
            </a:rPr>
            <a:t>：</a:t>
          </a:r>
        </a:p>
        <a:p>
          <a:pPr lvl="0" algn="l" defTabSz="577850">
            <a:lnSpc>
              <a:spcPct val="90000"/>
            </a:lnSpc>
            <a:spcBef>
              <a:spcPct val="0"/>
            </a:spcBef>
            <a:spcAft>
              <a:spcPts val="0"/>
            </a:spcAft>
          </a:pPr>
          <a:r>
            <a:rPr lang="zh-TW" sz="1300" kern="1200" dirty="0" smtClean="0">
              <a:solidFill>
                <a:schemeClr val="tx1"/>
              </a:solidFill>
              <a:latin typeface="標楷體" panose="03000509000000000000" pitchFamily="65" charset="-120"/>
              <a:ea typeface="標楷體" panose="03000509000000000000" pitchFamily="65" charset="-120"/>
            </a:rPr>
            <a:t>第</a:t>
          </a:r>
          <a:r>
            <a:rPr lang="en-US" sz="1300" kern="1200" dirty="0" smtClean="0">
              <a:solidFill>
                <a:schemeClr val="tx1"/>
              </a:solidFill>
              <a:latin typeface="標楷體" panose="03000509000000000000" pitchFamily="65" charset="-120"/>
              <a:ea typeface="標楷體" panose="03000509000000000000" pitchFamily="65" charset="-120"/>
            </a:rPr>
            <a:t>1</a:t>
          </a:r>
          <a:r>
            <a:rPr lang="zh-TW" sz="1300" kern="1200" dirty="0" smtClean="0">
              <a:solidFill>
                <a:schemeClr val="tx1"/>
              </a:solidFill>
              <a:latin typeface="標楷體" panose="03000509000000000000" pitchFamily="65" charset="-120"/>
              <a:ea typeface="標楷體" panose="03000509000000000000" pitchFamily="65" charset="-120"/>
            </a:rPr>
            <a:t>名</a:t>
          </a:r>
          <a:r>
            <a:rPr lang="en-US" sz="1300" kern="1200" dirty="0" smtClean="0">
              <a:solidFill>
                <a:schemeClr val="tx1"/>
              </a:solidFill>
              <a:latin typeface="標楷體" panose="03000509000000000000" pitchFamily="65" charset="-120"/>
              <a:ea typeface="標楷體" panose="03000509000000000000" pitchFamily="65" charset="-120"/>
            </a:rPr>
            <a:t>3</a:t>
          </a:r>
          <a:r>
            <a:rPr lang="zh-TW" sz="1300" kern="1200" dirty="0" smtClean="0">
              <a:solidFill>
                <a:schemeClr val="tx1"/>
              </a:solidFill>
              <a:latin typeface="標楷體" panose="03000509000000000000" pitchFamily="65" charset="-120"/>
              <a:ea typeface="標楷體" panose="03000509000000000000" pitchFamily="65" charset="-120"/>
            </a:rPr>
            <a:t>分</a:t>
          </a:r>
          <a:r>
            <a:rPr lang="en-US" sz="1300" kern="1200" dirty="0" smtClean="0">
              <a:solidFill>
                <a:schemeClr val="tx1"/>
              </a:solidFill>
              <a:latin typeface="標楷體" panose="03000509000000000000" pitchFamily="65" charset="-120"/>
              <a:ea typeface="標楷體" panose="03000509000000000000" pitchFamily="65" charset="-120"/>
            </a:rPr>
            <a:t>/</a:t>
          </a:r>
          <a:r>
            <a:rPr lang="zh-TW" sz="1300" kern="1200" dirty="0" smtClean="0">
              <a:solidFill>
                <a:schemeClr val="tx1"/>
              </a:solidFill>
              <a:latin typeface="標楷體" panose="03000509000000000000" pitchFamily="65" charset="-120"/>
              <a:ea typeface="標楷體" panose="03000509000000000000" pitchFamily="65" charset="-120"/>
            </a:rPr>
            <a:t>第</a:t>
          </a:r>
          <a:r>
            <a:rPr lang="en-US" sz="1300" kern="1200" dirty="0" smtClean="0">
              <a:solidFill>
                <a:schemeClr val="tx1"/>
              </a:solidFill>
              <a:latin typeface="標楷體" panose="03000509000000000000" pitchFamily="65" charset="-120"/>
              <a:ea typeface="標楷體" panose="03000509000000000000" pitchFamily="65" charset="-120"/>
            </a:rPr>
            <a:t>2</a:t>
          </a:r>
          <a:r>
            <a:rPr lang="zh-TW" sz="1300" kern="1200" dirty="0" smtClean="0">
              <a:solidFill>
                <a:schemeClr val="tx1"/>
              </a:solidFill>
              <a:latin typeface="標楷體" panose="03000509000000000000" pitchFamily="65" charset="-120"/>
              <a:ea typeface="標楷體" panose="03000509000000000000" pitchFamily="65" charset="-120"/>
            </a:rPr>
            <a:t>名</a:t>
          </a:r>
          <a:r>
            <a:rPr lang="en-US" sz="1300" kern="1200" dirty="0" smtClean="0">
              <a:solidFill>
                <a:schemeClr val="tx1"/>
              </a:solidFill>
              <a:latin typeface="標楷體" panose="03000509000000000000" pitchFamily="65" charset="-120"/>
              <a:ea typeface="標楷體" panose="03000509000000000000" pitchFamily="65" charset="-120"/>
            </a:rPr>
            <a:t>2.5</a:t>
          </a:r>
          <a:r>
            <a:rPr lang="zh-TW" sz="1300" kern="1200" dirty="0" smtClean="0">
              <a:solidFill>
                <a:schemeClr val="tx1"/>
              </a:solidFill>
              <a:latin typeface="標楷體" panose="03000509000000000000" pitchFamily="65" charset="-120"/>
              <a:ea typeface="標楷體" panose="03000509000000000000" pitchFamily="65" charset="-120"/>
            </a:rPr>
            <a:t>分</a:t>
          </a:r>
          <a:r>
            <a:rPr lang="en-US" sz="1300" kern="1200" dirty="0" smtClean="0">
              <a:solidFill>
                <a:schemeClr val="tx1"/>
              </a:solidFill>
              <a:latin typeface="標楷體" panose="03000509000000000000" pitchFamily="65" charset="-120"/>
              <a:ea typeface="標楷體" panose="03000509000000000000" pitchFamily="65" charset="-120"/>
            </a:rPr>
            <a:t>/</a:t>
          </a:r>
          <a:r>
            <a:rPr lang="zh-TW" sz="1300" kern="1200" dirty="0" smtClean="0">
              <a:solidFill>
                <a:schemeClr val="tx1"/>
              </a:solidFill>
              <a:latin typeface="標楷體" panose="03000509000000000000" pitchFamily="65" charset="-120"/>
              <a:ea typeface="標楷體" panose="03000509000000000000" pitchFamily="65" charset="-120"/>
            </a:rPr>
            <a:t>第</a:t>
          </a:r>
          <a:r>
            <a:rPr lang="en-US" sz="1300" kern="1200" dirty="0" smtClean="0">
              <a:solidFill>
                <a:schemeClr val="tx1"/>
              </a:solidFill>
              <a:latin typeface="標楷體" panose="03000509000000000000" pitchFamily="65" charset="-120"/>
              <a:ea typeface="標楷體" panose="03000509000000000000" pitchFamily="65" charset="-120"/>
            </a:rPr>
            <a:t>3</a:t>
          </a:r>
          <a:r>
            <a:rPr lang="zh-TW" sz="1300" kern="1200" dirty="0" smtClean="0">
              <a:solidFill>
                <a:schemeClr val="tx1"/>
              </a:solidFill>
              <a:latin typeface="標楷體" panose="03000509000000000000" pitchFamily="65" charset="-120"/>
              <a:ea typeface="標楷體" panose="03000509000000000000" pitchFamily="65" charset="-120"/>
            </a:rPr>
            <a:t>名</a:t>
          </a:r>
          <a:r>
            <a:rPr lang="en-US" sz="1300" kern="1200" dirty="0" smtClean="0">
              <a:solidFill>
                <a:schemeClr val="tx1"/>
              </a:solidFill>
              <a:latin typeface="標楷體" panose="03000509000000000000" pitchFamily="65" charset="-120"/>
              <a:ea typeface="標楷體" panose="03000509000000000000" pitchFamily="65" charset="-120"/>
            </a:rPr>
            <a:t>2</a:t>
          </a:r>
          <a:r>
            <a:rPr lang="zh-TW" sz="1300" kern="1200" dirty="0" smtClean="0">
              <a:solidFill>
                <a:schemeClr val="tx1"/>
              </a:solidFill>
              <a:latin typeface="標楷體" panose="03000509000000000000" pitchFamily="65" charset="-120"/>
              <a:ea typeface="標楷體" panose="03000509000000000000" pitchFamily="65" charset="-120"/>
            </a:rPr>
            <a:t>分</a:t>
          </a:r>
          <a:r>
            <a:rPr lang="en-US" sz="1300" kern="1200" dirty="0" smtClean="0">
              <a:solidFill>
                <a:schemeClr val="tx1"/>
              </a:solidFill>
              <a:latin typeface="標楷體" panose="03000509000000000000" pitchFamily="65" charset="-120"/>
              <a:ea typeface="標楷體" panose="03000509000000000000" pitchFamily="65" charset="-120"/>
            </a:rPr>
            <a:t>/</a:t>
          </a:r>
          <a:r>
            <a:rPr lang="zh-TW" sz="1300" kern="1200" dirty="0" smtClean="0">
              <a:solidFill>
                <a:schemeClr val="tx1"/>
              </a:solidFill>
              <a:latin typeface="標楷體" panose="03000509000000000000" pitchFamily="65" charset="-120"/>
              <a:ea typeface="標楷體" panose="03000509000000000000" pitchFamily="65" charset="-120"/>
            </a:rPr>
            <a:t>第</a:t>
          </a:r>
          <a:r>
            <a:rPr lang="en-US" sz="1300" kern="1200" dirty="0" smtClean="0">
              <a:solidFill>
                <a:schemeClr val="tx1"/>
              </a:solidFill>
              <a:latin typeface="標楷體" panose="03000509000000000000" pitchFamily="65" charset="-120"/>
              <a:ea typeface="標楷體" panose="03000509000000000000" pitchFamily="65" charset="-120"/>
            </a:rPr>
            <a:t>4</a:t>
          </a:r>
          <a:r>
            <a:rPr lang="zh-TW" sz="1300" kern="1200" dirty="0" smtClean="0">
              <a:solidFill>
                <a:schemeClr val="tx1"/>
              </a:solidFill>
              <a:latin typeface="標楷體" panose="03000509000000000000" pitchFamily="65" charset="-120"/>
              <a:ea typeface="標楷體" panose="03000509000000000000" pitchFamily="65" charset="-120"/>
            </a:rPr>
            <a:t>名至入選</a:t>
          </a:r>
          <a:r>
            <a:rPr lang="en-US" sz="1300" kern="1200" dirty="0" smtClean="0">
              <a:solidFill>
                <a:schemeClr val="tx1"/>
              </a:solidFill>
              <a:latin typeface="標楷體" panose="03000509000000000000" pitchFamily="65" charset="-120"/>
              <a:ea typeface="標楷體" panose="03000509000000000000" pitchFamily="65" charset="-120"/>
            </a:rPr>
            <a:t>1</a:t>
          </a:r>
          <a:r>
            <a:rPr lang="zh-TW" sz="1300" kern="1200" dirty="0" smtClean="0">
              <a:solidFill>
                <a:schemeClr val="tx1"/>
              </a:solidFill>
              <a:latin typeface="標楷體" panose="03000509000000000000" pitchFamily="65" charset="-120"/>
              <a:ea typeface="標楷體" panose="03000509000000000000" pitchFamily="65" charset="-120"/>
            </a:rPr>
            <a:t>分</a:t>
          </a:r>
        </a:p>
        <a:p>
          <a:pPr lvl="0" algn="l" defTabSz="577850">
            <a:lnSpc>
              <a:spcPct val="90000"/>
            </a:lnSpc>
            <a:spcBef>
              <a:spcPct val="0"/>
            </a:spcBef>
            <a:spcAft>
              <a:spcPts val="0"/>
            </a:spcAft>
          </a:pPr>
          <a:r>
            <a:rPr lang="en-US" sz="1300" kern="1200" dirty="0" smtClean="0">
              <a:solidFill>
                <a:schemeClr val="tx1"/>
              </a:solidFill>
              <a:latin typeface="標楷體" panose="03000509000000000000" pitchFamily="65" charset="-120"/>
              <a:ea typeface="標楷體" panose="03000509000000000000" pitchFamily="65" charset="-120"/>
            </a:rPr>
            <a:t>2.</a:t>
          </a:r>
          <a:r>
            <a:rPr lang="zh-TW" sz="1300" kern="1200" dirty="0" smtClean="0">
              <a:solidFill>
                <a:schemeClr val="tx1"/>
              </a:solidFill>
              <a:latin typeface="標楷體" panose="03000509000000000000" pitchFamily="65" charset="-120"/>
              <a:ea typeface="標楷體" panose="03000509000000000000" pitchFamily="65" charset="-120"/>
            </a:rPr>
            <a:t>團體賽：依個人賽積分折半計算</a:t>
          </a:r>
          <a:endParaRPr lang="zh-TW" altLang="en-US" sz="1300" kern="1200" dirty="0"/>
        </a:p>
      </dsp:txBody>
      <dsp:txXfrm>
        <a:off x="3384375" y="2727593"/>
        <a:ext cx="2592002" cy="1584000"/>
      </dsp:txXfrm>
    </dsp:sp>
    <dsp:sp modelId="{A8F158B9-BD4E-46DE-B257-963EECB37C00}">
      <dsp:nvSpPr>
        <dsp:cNvPr id="0" name=""/>
        <dsp:cNvSpPr/>
      </dsp:nvSpPr>
      <dsp:spPr>
        <a:xfrm rot="4745930">
          <a:off x="136390" y="3877596"/>
          <a:ext cx="2276687" cy="8418"/>
        </a:xfrm>
        <a:custGeom>
          <a:avLst/>
          <a:gdLst/>
          <a:ahLst/>
          <a:cxnLst/>
          <a:rect l="0" t="0" r="0" b="0"/>
          <a:pathLst>
            <a:path>
              <a:moveTo>
                <a:pt x="0" y="4209"/>
              </a:moveTo>
              <a:lnTo>
                <a:pt x="2276687" y="4209"/>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zh-TW" altLang="en-US" sz="800" kern="1200"/>
        </a:p>
      </dsp:txBody>
      <dsp:txXfrm rot="4745930">
        <a:off x="1217817" y="3824888"/>
        <a:ext cx="113834" cy="113834"/>
      </dsp:txXfrm>
    </dsp:sp>
    <dsp:sp modelId="{528E1127-330B-4F04-891A-C8F764FED3E1}">
      <dsp:nvSpPr>
        <dsp:cNvPr id="0" name=""/>
        <dsp:cNvSpPr/>
      </dsp:nvSpPr>
      <dsp:spPr>
        <a:xfrm>
          <a:off x="1490012" y="4438305"/>
          <a:ext cx="1590327" cy="1122603"/>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TW" altLang="en-US" sz="2400" b="1" kern="1200" dirty="0" smtClean="0">
              <a:latin typeface="標楷體" panose="03000509000000000000" pitchFamily="65" charset="-120"/>
              <a:ea typeface="標楷體" panose="03000509000000000000" pitchFamily="65" charset="-120"/>
            </a:rPr>
            <a:t>體適能</a:t>
          </a:r>
          <a:endParaRPr lang="en-US" altLang="zh-TW" sz="2400" b="1" kern="1200" dirty="0" smtClean="0">
            <a:latin typeface="標楷體" panose="03000509000000000000" pitchFamily="65" charset="-120"/>
            <a:ea typeface="標楷體" panose="03000509000000000000" pitchFamily="65" charset="-120"/>
          </a:endParaRPr>
        </a:p>
        <a:p>
          <a:pPr marL="0" marR="0" lvl="0" indent="0" algn="ctr" defTabSz="914400" eaLnBrk="1" fontAlgn="auto" latinLnBrk="0" hangingPunct="1">
            <a:lnSpc>
              <a:spcPct val="100000"/>
            </a:lnSpc>
            <a:spcBef>
              <a:spcPct val="0"/>
            </a:spcBef>
            <a:spcAft>
              <a:spcPts val="0"/>
            </a:spcAft>
            <a:buClrTx/>
            <a:buSzTx/>
            <a:buFontTx/>
            <a:buNone/>
            <a:tabLst/>
            <a:defRPr/>
          </a:pPr>
          <a:r>
            <a:rPr lang="zh-TW" altLang="en-US" sz="2400" b="1" kern="1200" dirty="0" smtClean="0">
              <a:latin typeface="標楷體" panose="03000509000000000000" pitchFamily="65" charset="-120"/>
              <a:ea typeface="標楷體" panose="03000509000000000000" pitchFamily="65" charset="-120"/>
            </a:rPr>
            <a:t>表現</a:t>
          </a:r>
          <a:r>
            <a:rPr lang="zh-TW" altLang="en-US" sz="2000" b="1" kern="1200" dirty="0" smtClean="0">
              <a:latin typeface="標楷體" panose="03000509000000000000" pitchFamily="65" charset="-120"/>
              <a:ea typeface="標楷體" panose="03000509000000000000" pitchFamily="65" charset="-120"/>
            </a:rPr>
            <a:t/>
          </a:r>
          <a:br>
            <a:rPr lang="zh-TW" altLang="en-US" sz="2000" b="1" kern="1200" dirty="0" smtClean="0">
              <a:latin typeface="標楷體" panose="03000509000000000000" pitchFamily="65" charset="-120"/>
              <a:ea typeface="標楷體" panose="03000509000000000000" pitchFamily="65" charset="-120"/>
            </a:rPr>
          </a:br>
          <a:r>
            <a:rPr lang="zh-TW" altLang="en-US" sz="2400" b="1" kern="1200" dirty="0" smtClean="0">
              <a:latin typeface="標楷體" panose="03000509000000000000" pitchFamily="65" charset="-120"/>
              <a:ea typeface="標楷體" panose="03000509000000000000" pitchFamily="65" charset="-120"/>
            </a:rPr>
            <a:t>上限</a:t>
          </a:r>
          <a:r>
            <a:rPr lang="en-US" altLang="zh-TW" sz="2400" b="1" kern="1200" dirty="0" smtClean="0">
              <a:latin typeface="標楷體" panose="03000509000000000000" pitchFamily="65" charset="-120"/>
              <a:ea typeface="標楷體" panose="03000509000000000000" pitchFamily="65" charset="-120"/>
            </a:rPr>
            <a:t>3</a:t>
          </a:r>
          <a:r>
            <a:rPr lang="zh-TW" altLang="en-US" sz="2400" b="1" kern="1200" dirty="0" smtClean="0">
              <a:latin typeface="標楷體" panose="03000509000000000000" pitchFamily="65" charset="-120"/>
              <a:ea typeface="標楷體" panose="03000509000000000000" pitchFamily="65" charset="-120"/>
            </a:rPr>
            <a:t>分</a:t>
          </a:r>
          <a:endParaRPr lang="zh-TW" altLang="en-US" sz="2400" b="1" kern="1200" dirty="0">
            <a:latin typeface="標楷體" panose="03000509000000000000" pitchFamily="65" charset="-120"/>
            <a:ea typeface="標楷體" panose="03000509000000000000" pitchFamily="65" charset="-120"/>
          </a:endParaRPr>
        </a:p>
      </dsp:txBody>
      <dsp:txXfrm>
        <a:off x="1490012" y="4438305"/>
        <a:ext cx="1590327" cy="1122603"/>
      </dsp:txXfrm>
    </dsp:sp>
    <dsp:sp modelId="{1B719688-123E-48DE-B77F-8033BF74E259}">
      <dsp:nvSpPr>
        <dsp:cNvPr id="0" name=""/>
        <dsp:cNvSpPr/>
      </dsp:nvSpPr>
      <dsp:spPr>
        <a:xfrm rot="535700">
          <a:off x="3078515" y="5018760"/>
          <a:ext cx="301063" cy="8418"/>
        </a:xfrm>
        <a:custGeom>
          <a:avLst/>
          <a:gdLst/>
          <a:ahLst/>
          <a:cxnLst/>
          <a:rect l="0" t="0" r="0" b="0"/>
          <a:pathLst>
            <a:path>
              <a:moveTo>
                <a:pt x="0" y="4209"/>
              </a:moveTo>
              <a:lnTo>
                <a:pt x="301063" y="4209"/>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535700">
        <a:off x="3221521" y="5015443"/>
        <a:ext cx="15053" cy="15053"/>
      </dsp:txXfrm>
    </dsp:sp>
    <dsp:sp modelId="{5625ECFB-6E74-4254-9DFA-2E8D40617641}">
      <dsp:nvSpPr>
        <dsp:cNvPr id="0" name=""/>
        <dsp:cNvSpPr/>
      </dsp:nvSpPr>
      <dsp:spPr>
        <a:xfrm>
          <a:off x="3377755" y="4548818"/>
          <a:ext cx="2798875" cy="995026"/>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ts val="0"/>
            </a:spcAft>
          </a:pPr>
          <a:r>
            <a:rPr lang="en-US" sz="1600" kern="1200" dirty="0" smtClean="0">
              <a:solidFill>
                <a:schemeClr val="tx1"/>
              </a:solidFill>
              <a:latin typeface="標楷體" panose="03000509000000000000" pitchFamily="65" charset="-120"/>
              <a:ea typeface="標楷體" panose="03000509000000000000" pitchFamily="65" charset="-120"/>
            </a:rPr>
            <a:t>1.</a:t>
          </a:r>
          <a:r>
            <a:rPr lang="zh-TW" sz="1600" kern="1200" dirty="0" smtClean="0">
              <a:solidFill>
                <a:schemeClr val="tx1"/>
              </a:solidFill>
              <a:latin typeface="標楷體" panose="03000509000000000000" pitchFamily="65" charset="-120"/>
              <a:ea typeface="標楷體" panose="03000509000000000000" pitchFamily="65" charset="-120"/>
            </a:rPr>
            <a:t>各單項任一學期達教育部門</a:t>
          </a:r>
          <a:r>
            <a:rPr lang="zh-TW" altLang="en-US" sz="1600" kern="1200" dirty="0" smtClean="0">
              <a:solidFill>
                <a:schemeClr val="tx1"/>
              </a:solidFill>
              <a:latin typeface="標楷體" panose="03000509000000000000" pitchFamily="65" charset="-120"/>
              <a:ea typeface="標楷體" panose="03000509000000000000" pitchFamily="65" charset="-120"/>
            </a:rPr>
            <a:t> </a:t>
          </a:r>
          <a:endParaRPr lang="en-US" altLang="zh-TW" sz="1600" kern="1200" dirty="0" smtClean="0">
            <a:solidFill>
              <a:schemeClr val="tx1"/>
            </a:solidFill>
            <a:latin typeface="標楷體" panose="03000509000000000000" pitchFamily="65" charset="-120"/>
            <a:ea typeface="標楷體" panose="03000509000000000000" pitchFamily="65" charset="-120"/>
          </a:endParaRPr>
        </a:p>
        <a:p>
          <a:pPr lvl="0" algn="l" defTabSz="711200">
            <a:lnSpc>
              <a:spcPct val="90000"/>
            </a:lnSpc>
            <a:spcBef>
              <a:spcPct val="0"/>
            </a:spcBef>
            <a:spcAft>
              <a:spcPts val="0"/>
            </a:spcAft>
          </a:pPr>
          <a:r>
            <a:rPr lang="zh-TW" altLang="en-US" sz="1600" kern="1200" dirty="0" smtClean="0">
              <a:solidFill>
                <a:schemeClr val="tx1"/>
              </a:solidFill>
              <a:latin typeface="標楷體" panose="03000509000000000000" pitchFamily="65" charset="-120"/>
              <a:ea typeface="標楷體" panose="03000509000000000000" pitchFamily="65" charset="-120"/>
            </a:rPr>
            <a:t>  </a:t>
          </a:r>
          <a:r>
            <a:rPr lang="zh-TW" sz="1600" kern="1200" dirty="0" smtClean="0">
              <a:solidFill>
                <a:schemeClr val="tx1"/>
              </a:solidFill>
              <a:latin typeface="標楷體" panose="03000509000000000000" pitchFamily="65" charset="-120"/>
              <a:ea typeface="標楷體" panose="03000509000000000000" pitchFamily="65" charset="-120"/>
            </a:rPr>
            <a:t>檻標準者各加</a:t>
          </a:r>
          <a:r>
            <a:rPr lang="en-US" sz="1600" kern="1200" dirty="0" smtClean="0">
              <a:solidFill>
                <a:schemeClr val="tx1"/>
              </a:solidFill>
              <a:latin typeface="標楷體" panose="03000509000000000000" pitchFamily="65" charset="-120"/>
              <a:ea typeface="標楷體" panose="03000509000000000000" pitchFamily="65" charset="-120"/>
            </a:rPr>
            <a:t>0.5</a:t>
          </a:r>
          <a:r>
            <a:rPr lang="zh-TW" sz="1600" kern="1200" dirty="0" smtClean="0">
              <a:solidFill>
                <a:schemeClr val="tx1"/>
              </a:solidFill>
              <a:latin typeface="標楷體" panose="03000509000000000000" pitchFamily="65" charset="-120"/>
              <a:ea typeface="標楷體" panose="03000509000000000000" pitchFamily="65" charset="-120"/>
            </a:rPr>
            <a:t>分</a:t>
          </a:r>
        </a:p>
        <a:p>
          <a:pPr lvl="0" algn="l" defTabSz="711200">
            <a:lnSpc>
              <a:spcPct val="90000"/>
            </a:lnSpc>
            <a:spcBef>
              <a:spcPct val="0"/>
            </a:spcBef>
            <a:spcAft>
              <a:spcPts val="0"/>
            </a:spcAft>
          </a:pPr>
          <a:r>
            <a:rPr lang="en-US" sz="1600" kern="1200" dirty="0" smtClean="0">
              <a:solidFill>
                <a:schemeClr val="tx1"/>
              </a:solidFill>
              <a:latin typeface="標楷體" panose="03000509000000000000" pitchFamily="65" charset="-120"/>
              <a:ea typeface="標楷體" panose="03000509000000000000" pitchFamily="65" charset="-120"/>
            </a:rPr>
            <a:t>2.</a:t>
          </a:r>
          <a:r>
            <a:rPr lang="zh-TW" sz="1600" kern="1200" dirty="0" smtClean="0">
              <a:solidFill>
                <a:schemeClr val="tx1"/>
              </a:solidFill>
              <a:latin typeface="標楷體" panose="03000509000000000000" pitchFamily="65" charset="-120"/>
              <a:ea typeface="標楷體" panose="03000509000000000000" pitchFamily="65" charset="-120"/>
            </a:rPr>
            <a:t>單次總成績達金質者另加</a:t>
          </a:r>
          <a:r>
            <a:rPr lang="en-US" sz="1600" kern="1200" dirty="0" smtClean="0">
              <a:solidFill>
                <a:schemeClr val="tx1"/>
              </a:solidFill>
              <a:latin typeface="標楷體" panose="03000509000000000000" pitchFamily="65" charset="-120"/>
              <a:ea typeface="標楷體" panose="03000509000000000000" pitchFamily="65" charset="-120"/>
            </a:rPr>
            <a:t>1</a:t>
          </a:r>
        </a:p>
        <a:p>
          <a:pPr lvl="0" algn="l" defTabSz="711200">
            <a:lnSpc>
              <a:spcPct val="90000"/>
            </a:lnSpc>
            <a:spcBef>
              <a:spcPct val="0"/>
            </a:spcBef>
            <a:spcAft>
              <a:spcPts val="0"/>
            </a:spcAft>
          </a:pPr>
          <a:r>
            <a:rPr lang="zh-TW" altLang="en-US" sz="1600" kern="1200" dirty="0" smtClean="0">
              <a:solidFill>
                <a:schemeClr val="tx1"/>
              </a:solidFill>
              <a:latin typeface="標楷體" panose="03000509000000000000" pitchFamily="65" charset="-120"/>
              <a:ea typeface="標楷體" panose="03000509000000000000" pitchFamily="65" charset="-120"/>
            </a:rPr>
            <a:t>  </a:t>
          </a:r>
          <a:r>
            <a:rPr lang="zh-TW" sz="1600" kern="1200" dirty="0" smtClean="0">
              <a:solidFill>
                <a:schemeClr val="tx1"/>
              </a:solidFill>
              <a:latin typeface="標楷體" panose="03000509000000000000" pitchFamily="65" charset="-120"/>
              <a:ea typeface="標楷體" panose="03000509000000000000" pitchFamily="65" charset="-120"/>
            </a:rPr>
            <a:t>分；銀質者另加</a:t>
          </a:r>
          <a:r>
            <a:rPr lang="en-US" sz="1600" kern="1200" dirty="0" smtClean="0">
              <a:solidFill>
                <a:schemeClr val="tx1"/>
              </a:solidFill>
              <a:latin typeface="標楷體" panose="03000509000000000000" pitchFamily="65" charset="-120"/>
              <a:ea typeface="標楷體" panose="03000509000000000000" pitchFamily="65" charset="-120"/>
            </a:rPr>
            <a:t>0.5</a:t>
          </a:r>
          <a:r>
            <a:rPr lang="zh-TW" sz="1600" kern="1200" dirty="0" smtClean="0">
              <a:solidFill>
                <a:schemeClr val="tx1"/>
              </a:solidFill>
              <a:latin typeface="標楷體" panose="03000509000000000000" pitchFamily="65" charset="-120"/>
              <a:ea typeface="標楷體" panose="03000509000000000000" pitchFamily="65" charset="-120"/>
            </a:rPr>
            <a:t>分</a:t>
          </a:r>
          <a:endParaRPr lang="zh-TW" altLang="en-US" sz="1600" kern="1200" dirty="0">
            <a:solidFill>
              <a:schemeClr val="tx1"/>
            </a:solidFill>
            <a:latin typeface="標楷體" panose="03000509000000000000" pitchFamily="65" charset="-120"/>
            <a:ea typeface="標楷體" panose="03000509000000000000" pitchFamily="65" charset="-120"/>
          </a:endParaRPr>
        </a:p>
      </dsp:txBody>
      <dsp:txXfrm>
        <a:off x="3377755" y="4548818"/>
        <a:ext cx="2798875" cy="99502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725CA07-542D-43A3-B31D-F7D44A53874C}">
      <dsp:nvSpPr>
        <dsp:cNvPr id="0" name=""/>
        <dsp:cNvSpPr/>
      </dsp:nvSpPr>
      <dsp:spPr>
        <a:xfrm rot="5400000">
          <a:off x="4234360" y="-2154702"/>
          <a:ext cx="1862494" cy="6422106"/>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zh-TW" sz="2400" b="1" kern="1200" dirty="0" smtClean="0">
              <a:latin typeface="標楷體" panose="03000509000000000000" pitchFamily="65" charset="-120"/>
              <a:ea typeface="標楷體" panose="03000509000000000000" pitchFamily="65" charset="-120"/>
            </a:rPr>
            <a:t>報名科、群與生涯規劃建議：與「我的志願」相符者加</a:t>
          </a:r>
          <a:r>
            <a:rPr lang="en-US" sz="2400" b="1" kern="1200" dirty="0" smtClean="0">
              <a:latin typeface="標楷體" panose="03000509000000000000" pitchFamily="65" charset="-120"/>
              <a:ea typeface="標楷體" panose="03000509000000000000" pitchFamily="65" charset="-120"/>
            </a:rPr>
            <a:t>2</a:t>
          </a:r>
          <a:r>
            <a:rPr lang="zh-TW" sz="2400" b="1" kern="1200" dirty="0" smtClean="0">
              <a:latin typeface="標楷體" panose="03000509000000000000" pitchFamily="65" charset="-120"/>
              <a:ea typeface="標楷體" panose="03000509000000000000" pitchFamily="65" charset="-120"/>
            </a:rPr>
            <a:t>分；與「家長建議」相符者加</a:t>
          </a:r>
          <a:r>
            <a:rPr lang="en-US" sz="2400" b="1" kern="1200" dirty="0" smtClean="0">
              <a:latin typeface="標楷體" panose="03000509000000000000" pitchFamily="65" charset="-120"/>
              <a:ea typeface="標楷體" panose="03000509000000000000" pitchFamily="65" charset="-120"/>
            </a:rPr>
            <a:t>2</a:t>
          </a:r>
          <a:r>
            <a:rPr lang="zh-TW" sz="2400" b="1" kern="1200" dirty="0" smtClean="0">
              <a:latin typeface="標楷體" panose="03000509000000000000" pitchFamily="65" charset="-120"/>
              <a:ea typeface="標楷體" panose="03000509000000000000" pitchFamily="65" charset="-120"/>
            </a:rPr>
            <a:t>分；與「輔導小組建議」相符者加</a:t>
          </a:r>
          <a:r>
            <a:rPr lang="en-US" sz="2400" b="1" kern="1200" dirty="0" smtClean="0">
              <a:latin typeface="標楷體" panose="03000509000000000000" pitchFamily="65" charset="-120"/>
              <a:ea typeface="標楷體" panose="03000509000000000000" pitchFamily="65" charset="-120"/>
            </a:rPr>
            <a:t>2</a:t>
          </a:r>
          <a:r>
            <a:rPr lang="zh-TW" sz="2400" b="1" kern="1200" dirty="0" smtClean="0">
              <a:latin typeface="標楷體" panose="03000509000000000000" pitchFamily="65" charset="-120"/>
              <a:ea typeface="標楷體" panose="03000509000000000000" pitchFamily="65" charset="-120"/>
            </a:rPr>
            <a:t>分。</a:t>
          </a:r>
          <a:endParaRPr lang="zh-TW" altLang="en-US" sz="2400" b="1" u="none" kern="1200" dirty="0">
            <a:latin typeface="標楷體" panose="03000509000000000000" pitchFamily="65" charset="-120"/>
            <a:ea typeface="標楷體" panose="03000509000000000000" pitchFamily="65" charset="-120"/>
          </a:endParaRPr>
        </a:p>
      </dsp:txBody>
      <dsp:txXfrm rot="5400000">
        <a:off x="4234360" y="-2154702"/>
        <a:ext cx="1862494" cy="6422106"/>
      </dsp:txXfrm>
    </dsp:sp>
    <dsp:sp modelId="{325212F6-3176-4964-B4B0-3C6D23FCF7F2}">
      <dsp:nvSpPr>
        <dsp:cNvPr id="0" name=""/>
        <dsp:cNvSpPr/>
      </dsp:nvSpPr>
      <dsp:spPr>
        <a:xfrm>
          <a:off x="83" y="569"/>
          <a:ext cx="2010628" cy="2111562"/>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sz="2800" b="1" u="none" kern="1200" dirty="0" smtClean="0">
              <a:latin typeface="標楷體" panose="03000509000000000000" pitchFamily="65" charset="-120"/>
              <a:ea typeface="標楷體" panose="03000509000000000000" pitchFamily="65" charset="-120"/>
            </a:rPr>
            <a:t>適性發展</a:t>
          </a:r>
          <a:r>
            <a:rPr lang="zh-TW" altLang="en-US" sz="2800" b="1" u="none" kern="1200" dirty="0" smtClean="0">
              <a:latin typeface="標楷體" panose="03000509000000000000" pitchFamily="65" charset="-120"/>
              <a:ea typeface="標楷體" panose="03000509000000000000" pitchFamily="65" charset="-120"/>
            </a:rPr>
            <a:t>上限</a:t>
          </a:r>
          <a:r>
            <a:rPr lang="en-US" altLang="zh-TW" sz="2800" b="1" u="none" kern="1200" dirty="0" smtClean="0">
              <a:latin typeface="標楷體" panose="03000509000000000000" pitchFamily="65" charset="-120"/>
              <a:ea typeface="標楷體" panose="03000509000000000000" pitchFamily="65" charset="-120"/>
            </a:rPr>
            <a:t>6</a:t>
          </a:r>
          <a:r>
            <a:rPr lang="zh-TW" altLang="en-US" sz="2800" b="1" u="none" kern="1200" dirty="0" smtClean="0">
              <a:latin typeface="標楷體" panose="03000509000000000000" pitchFamily="65" charset="-120"/>
              <a:ea typeface="標楷體" panose="03000509000000000000" pitchFamily="65" charset="-120"/>
            </a:rPr>
            <a:t>分</a:t>
          </a:r>
          <a:endParaRPr lang="zh-TW" altLang="en-US" sz="2800" b="1" kern="1200" dirty="0">
            <a:latin typeface="標楷體" panose="03000509000000000000" pitchFamily="65" charset="-120"/>
            <a:ea typeface="標楷體" panose="03000509000000000000" pitchFamily="65" charset="-120"/>
          </a:endParaRPr>
        </a:p>
      </dsp:txBody>
      <dsp:txXfrm>
        <a:off x="83" y="569"/>
        <a:ext cx="2010628" cy="2111562"/>
      </dsp:txXfrm>
    </dsp:sp>
    <dsp:sp modelId="{C0ACAB9B-5EED-4CB5-BECD-8EA6561A796F}">
      <dsp:nvSpPr>
        <dsp:cNvPr id="0" name=""/>
        <dsp:cNvSpPr/>
      </dsp:nvSpPr>
      <dsp:spPr>
        <a:xfrm rot="5400000">
          <a:off x="3738568" y="434564"/>
          <a:ext cx="2853498" cy="6421520"/>
        </a:xfrm>
        <a:prstGeom prst="round2SameRect">
          <a:avLst/>
        </a:prstGeom>
        <a:solidFill>
          <a:srgbClr val="CCFF99">
            <a:alpha val="90000"/>
          </a:srgb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ts val="0"/>
            </a:spcAft>
            <a:buChar char="••"/>
          </a:pPr>
          <a:r>
            <a:rPr lang="zh-TW" sz="2200" b="1" kern="1200" dirty="0" smtClean="0">
              <a:latin typeface="標楷體" panose="03000509000000000000" pitchFamily="65" charset="-120"/>
              <a:ea typeface="標楷體" panose="03000509000000000000" pitchFamily="65" charset="-120"/>
            </a:rPr>
            <a:t>符合者加</a:t>
          </a:r>
          <a:r>
            <a:rPr lang="en-US" sz="2200" b="1" kern="1200" dirty="0" smtClean="0">
              <a:latin typeface="標楷體" panose="03000509000000000000" pitchFamily="65" charset="-120"/>
              <a:ea typeface="標楷體" panose="03000509000000000000" pitchFamily="65" charset="-120"/>
            </a:rPr>
            <a:t>2</a:t>
          </a:r>
          <a:r>
            <a:rPr lang="zh-TW" sz="2200" b="1" kern="1200" dirty="0" smtClean="0">
              <a:latin typeface="標楷體" panose="03000509000000000000" pitchFamily="65" charset="-120"/>
              <a:ea typeface="標楷體" panose="03000509000000000000" pitchFamily="65" charset="-120"/>
            </a:rPr>
            <a:t>分；</a:t>
          </a:r>
          <a:r>
            <a:rPr lang="zh-TW" altLang="en-US" sz="2200" b="1" kern="1200" dirty="0" smtClean="0">
              <a:latin typeface="標楷體" panose="03000509000000000000" pitchFamily="65" charset="-120"/>
              <a:ea typeface="標楷體" panose="03000509000000000000" pitchFamily="65" charset="-120"/>
            </a:rPr>
            <a:t>不符合者不加分</a:t>
          </a:r>
          <a:endParaRPr lang="zh-TW" altLang="en-US" sz="2200" b="1" u="none" kern="1200" dirty="0">
            <a:latin typeface="標楷體" panose="03000509000000000000" pitchFamily="65" charset="-120"/>
            <a:ea typeface="標楷體" panose="03000509000000000000" pitchFamily="65" charset="-120"/>
          </a:endParaRPr>
        </a:p>
        <a:p>
          <a:pPr marL="228600" lvl="1" indent="-228600" algn="l" defTabSz="977900">
            <a:lnSpc>
              <a:spcPct val="90000"/>
            </a:lnSpc>
            <a:spcBef>
              <a:spcPct val="0"/>
            </a:spcBef>
            <a:spcAft>
              <a:spcPts val="0"/>
            </a:spcAft>
            <a:buChar char="••"/>
          </a:pPr>
          <a:r>
            <a:rPr lang="zh-TW" sz="2200" b="1" kern="1200" dirty="0" smtClean="0">
              <a:latin typeface="標楷體" panose="03000509000000000000" pitchFamily="65" charset="-120"/>
              <a:ea typeface="標楷體" panose="03000509000000000000" pitchFamily="65" charset="-120"/>
            </a:rPr>
            <a:t>「就近入學」：係就讀國中與所選填之高中職校，同位溪南或溪北區者。私立高中附設國中部學生以戶籍所在地認定。</a:t>
          </a:r>
          <a:endParaRPr lang="zh-TW" altLang="en-US" sz="2200" b="1" kern="1200" dirty="0">
            <a:latin typeface="標楷體" panose="03000509000000000000" pitchFamily="65" charset="-120"/>
            <a:ea typeface="標楷體" panose="03000509000000000000" pitchFamily="65" charset="-120"/>
          </a:endParaRPr>
        </a:p>
        <a:p>
          <a:pPr marL="228600" lvl="1" indent="-228600" algn="l" defTabSz="977900">
            <a:lnSpc>
              <a:spcPct val="90000"/>
            </a:lnSpc>
            <a:spcBef>
              <a:spcPct val="0"/>
            </a:spcBef>
            <a:spcAft>
              <a:spcPts val="0"/>
            </a:spcAft>
            <a:buChar char="••"/>
          </a:pPr>
          <a:r>
            <a:rPr lang="zh-TW" sz="2200" b="1" kern="1200" dirty="0" smtClean="0">
              <a:latin typeface="標楷體" panose="03000509000000000000" pitchFamily="65" charset="-120"/>
              <a:ea typeface="標楷體" panose="03000509000000000000" pitchFamily="65" charset="-120"/>
            </a:rPr>
            <a:t>全縣唯一之高職科別、蘭陽女中、宜蘭高中、慧燈高中、中道高中視同符合。</a:t>
          </a:r>
          <a:endParaRPr lang="zh-TW" sz="2200" b="1" kern="1200" dirty="0">
            <a:latin typeface="標楷體" panose="03000509000000000000" pitchFamily="65" charset="-120"/>
            <a:ea typeface="標楷體" panose="03000509000000000000" pitchFamily="65" charset="-120"/>
          </a:endParaRPr>
        </a:p>
        <a:p>
          <a:pPr marL="228600" lvl="1" indent="-228600" algn="l" defTabSz="977900">
            <a:lnSpc>
              <a:spcPct val="90000"/>
            </a:lnSpc>
            <a:spcBef>
              <a:spcPct val="0"/>
            </a:spcBef>
            <a:spcAft>
              <a:spcPts val="0"/>
            </a:spcAft>
            <a:buChar char="••"/>
          </a:pPr>
          <a:r>
            <a:rPr lang="zh-TW" sz="2200" b="1" kern="1200" dirty="0" smtClean="0">
              <a:latin typeface="標楷體" panose="03000509000000000000" pitchFamily="65" charset="-120"/>
              <a:ea typeface="標楷體" panose="03000509000000000000" pitchFamily="65" charset="-120"/>
            </a:rPr>
            <a:t>大同國中全區皆為就近入學區。</a:t>
          </a:r>
          <a:endParaRPr lang="zh-TW" altLang="en-US" sz="2200" b="1" kern="1200" dirty="0">
            <a:latin typeface="標楷體" panose="03000509000000000000" pitchFamily="65" charset="-120"/>
            <a:ea typeface="標楷體" panose="03000509000000000000" pitchFamily="65" charset="-120"/>
          </a:endParaRPr>
        </a:p>
        <a:p>
          <a:pPr marL="228600" lvl="1" indent="-228600" algn="l" defTabSz="977900">
            <a:lnSpc>
              <a:spcPct val="90000"/>
            </a:lnSpc>
            <a:spcBef>
              <a:spcPct val="0"/>
            </a:spcBef>
            <a:spcAft>
              <a:spcPts val="0"/>
            </a:spcAft>
            <a:buChar char="••"/>
          </a:pPr>
          <a:r>
            <a:rPr lang="zh-TW" altLang="en-US" sz="2200" b="1" kern="1200" dirty="0" smtClean="0">
              <a:latin typeface="標楷體" panose="03000509000000000000" pitchFamily="65" charset="-120"/>
              <a:ea typeface="標楷體" panose="03000509000000000000" pitchFamily="65" charset="-120"/>
            </a:rPr>
            <a:t>縣內五專</a:t>
          </a:r>
          <a:r>
            <a:rPr lang="en-US" altLang="zh-TW" sz="2200" b="1" kern="1200" dirty="0" smtClean="0">
              <a:latin typeface="標楷體" panose="03000509000000000000" pitchFamily="65" charset="-120"/>
              <a:ea typeface="標楷體" panose="03000509000000000000" pitchFamily="65" charset="-120"/>
            </a:rPr>
            <a:t>(</a:t>
          </a:r>
          <a:r>
            <a:rPr lang="zh-TW" altLang="en-US" sz="2200" b="1" kern="1200" dirty="0" smtClean="0">
              <a:latin typeface="標楷體" panose="03000509000000000000" pitchFamily="65" charset="-120"/>
              <a:ea typeface="標楷體" panose="03000509000000000000" pitchFamily="65" charset="-120"/>
            </a:rPr>
            <a:t>含台北校區</a:t>
          </a:r>
          <a:r>
            <a:rPr lang="en-US" altLang="zh-TW" sz="2200" b="1" kern="1200" dirty="0" smtClean="0">
              <a:latin typeface="標楷體" panose="03000509000000000000" pitchFamily="65" charset="-120"/>
              <a:ea typeface="標楷體" panose="03000509000000000000" pitchFamily="65" charset="-120"/>
            </a:rPr>
            <a:t>)</a:t>
          </a:r>
          <a:r>
            <a:rPr lang="zh-TW" altLang="en-US" sz="2200" b="1" kern="1200" dirty="0" smtClean="0">
              <a:latin typeface="標楷體" panose="03000509000000000000" pitchFamily="65" charset="-120"/>
              <a:ea typeface="標楷體" panose="03000509000000000000" pitchFamily="65" charset="-120"/>
            </a:rPr>
            <a:t>視同符合。</a:t>
          </a:r>
          <a:endParaRPr lang="zh-TW" altLang="en-US" sz="2200" b="1" kern="1200" dirty="0">
            <a:latin typeface="標楷體" panose="03000509000000000000" pitchFamily="65" charset="-120"/>
            <a:ea typeface="標楷體" panose="03000509000000000000" pitchFamily="65" charset="-120"/>
          </a:endParaRPr>
        </a:p>
      </dsp:txBody>
      <dsp:txXfrm rot="5400000">
        <a:off x="3738568" y="434564"/>
        <a:ext cx="2853498" cy="6421520"/>
      </dsp:txXfrm>
    </dsp:sp>
    <dsp:sp modelId="{86C6275C-E814-444B-B2D2-162DEBBE454D}">
      <dsp:nvSpPr>
        <dsp:cNvPr id="0" name=""/>
        <dsp:cNvSpPr/>
      </dsp:nvSpPr>
      <dsp:spPr>
        <a:xfrm>
          <a:off x="83" y="2241017"/>
          <a:ext cx="2013593" cy="2807476"/>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sz="2800" b="1" u="none" kern="1200" dirty="0" smtClean="0">
              <a:latin typeface="標楷體" panose="03000509000000000000" pitchFamily="65" charset="-120"/>
              <a:ea typeface="標楷體" panose="03000509000000000000" pitchFamily="65" charset="-120"/>
            </a:rPr>
            <a:t>就近入學</a:t>
          </a:r>
          <a:r>
            <a:rPr lang="zh-TW" altLang="en-US" sz="2800" b="1" u="none" kern="1200" dirty="0" smtClean="0">
              <a:latin typeface="標楷體" panose="03000509000000000000" pitchFamily="65" charset="-120"/>
              <a:ea typeface="標楷體" panose="03000509000000000000" pitchFamily="65" charset="-120"/>
            </a:rPr>
            <a:t>上限</a:t>
          </a:r>
          <a:r>
            <a:rPr lang="en-US" altLang="zh-TW" sz="2800" b="1" u="none" kern="1200" dirty="0" smtClean="0">
              <a:latin typeface="標楷體" panose="03000509000000000000" pitchFamily="65" charset="-120"/>
              <a:ea typeface="標楷體" panose="03000509000000000000" pitchFamily="65" charset="-120"/>
            </a:rPr>
            <a:t>2</a:t>
          </a:r>
          <a:r>
            <a:rPr lang="zh-TW" altLang="en-US" sz="2800" b="1" u="none" kern="1200" dirty="0" smtClean="0">
              <a:latin typeface="標楷體" panose="03000509000000000000" pitchFamily="65" charset="-120"/>
              <a:ea typeface="標楷體" panose="03000509000000000000" pitchFamily="65" charset="-120"/>
            </a:rPr>
            <a:t>分</a:t>
          </a:r>
          <a:endParaRPr lang="zh-TW" altLang="en-US" sz="2800" b="1" kern="1200" dirty="0">
            <a:latin typeface="標楷體" panose="03000509000000000000" pitchFamily="65" charset="-120"/>
            <a:ea typeface="標楷體" panose="03000509000000000000" pitchFamily="65" charset="-120"/>
          </a:endParaRPr>
        </a:p>
      </dsp:txBody>
      <dsp:txXfrm>
        <a:off x="83" y="2241017"/>
        <a:ext cx="2013593" cy="280747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725CA07-542D-43A3-B31D-F7D44A53874C}">
      <dsp:nvSpPr>
        <dsp:cNvPr id="0" name=""/>
        <dsp:cNvSpPr/>
      </dsp:nvSpPr>
      <dsp:spPr>
        <a:xfrm rot="5400000">
          <a:off x="4250808" y="-2174503"/>
          <a:ext cx="1929091" cy="6422106"/>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zh-TW" sz="2800" b="1" kern="1200" dirty="0" smtClean="0">
              <a:latin typeface="標楷體" panose="03000509000000000000" pitchFamily="65" charset="-120"/>
              <a:ea typeface="標楷體" panose="03000509000000000000" pitchFamily="65" charset="-120"/>
            </a:rPr>
            <a:t>「精熟」者每科得</a:t>
          </a:r>
          <a:r>
            <a:rPr lang="en-US" sz="2800" b="1" kern="1200" dirty="0" smtClean="0">
              <a:latin typeface="標楷體" panose="03000509000000000000" pitchFamily="65" charset="-120"/>
              <a:ea typeface="標楷體" panose="03000509000000000000" pitchFamily="65" charset="-120"/>
            </a:rPr>
            <a:t>3</a:t>
          </a:r>
          <a:r>
            <a:rPr lang="zh-TW" sz="2800" b="1" kern="1200" dirty="0" smtClean="0">
              <a:latin typeface="標楷體" panose="03000509000000000000" pitchFamily="65" charset="-120"/>
              <a:ea typeface="標楷體" panose="03000509000000000000" pitchFamily="65" charset="-120"/>
            </a:rPr>
            <a:t>分</a:t>
          </a:r>
          <a:endParaRPr lang="zh-TW" altLang="en-US" sz="2800" b="1" u="none" kern="1200" dirty="0">
            <a:solidFill>
              <a:schemeClr val="tx1"/>
            </a:solidFill>
            <a:latin typeface="標楷體" panose="03000509000000000000" pitchFamily="65" charset="-120"/>
            <a:ea typeface="標楷體" panose="03000509000000000000" pitchFamily="65" charset="-120"/>
          </a:endParaRPr>
        </a:p>
        <a:p>
          <a:pPr marL="285750" lvl="1" indent="-285750" algn="l" defTabSz="1244600">
            <a:lnSpc>
              <a:spcPct val="90000"/>
            </a:lnSpc>
            <a:spcBef>
              <a:spcPct val="0"/>
            </a:spcBef>
            <a:spcAft>
              <a:spcPct val="15000"/>
            </a:spcAft>
            <a:buChar char="••"/>
          </a:pPr>
          <a:r>
            <a:rPr lang="zh-TW" sz="2800" b="1" kern="1200" dirty="0" smtClean="0">
              <a:latin typeface="標楷體" panose="03000509000000000000" pitchFamily="65" charset="-120"/>
              <a:ea typeface="標楷體" panose="03000509000000000000" pitchFamily="65" charset="-120"/>
            </a:rPr>
            <a:t>「基礎」者每科得</a:t>
          </a:r>
          <a:r>
            <a:rPr lang="en-US" sz="2800" b="1" kern="1200" dirty="0" smtClean="0">
              <a:latin typeface="標楷體" panose="03000509000000000000" pitchFamily="65" charset="-120"/>
              <a:ea typeface="標楷體" panose="03000509000000000000" pitchFamily="65" charset="-120"/>
            </a:rPr>
            <a:t>2</a:t>
          </a:r>
          <a:r>
            <a:rPr lang="zh-TW" sz="2800" b="1" kern="1200" dirty="0" smtClean="0">
              <a:latin typeface="標楷體" panose="03000509000000000000" pitchFamily="65" charset="-120"/>
              <a:ea typeface="標楷體" panose="03000509000000000000" pitchFamily="65" charset="-120"/>
            </a:rPr>
            <a:t>分</a:t>
          </a:r>
          <a:endParaRPr lang="zh-TW" sz="2800" b="1" kern="1200" dirty="0">
            <a:latin typeface="標楷體" panose="03000509000000000000" pitchFamily="65" charset="-120"/>
            <a:ea typeface="標楷體" panose="03000509000000000000" pitchFamily="65" charset="-120"/>
          </a:endParaRPr>
        </a:p>
        <a:p>
          <a:pPr marL="285750" lvl="1" indent="-285750" algn="l" defTabSz="1244600">
            <a:lnSpc>
              <a:spcPct val="90000"/>
            </a:lnSpc>
            <a:spcBef>
              <a:spcPct val="0"/>
            </a:spcBef>
            <a:spcAft>
              <a:spcPct val="15000"/>
            </a:spcAft>
            <a:buChar char="••"/>
          </a:pPr>
          <a:r>
            <a:rPr lang="zh-TW" sz="2800" b="1" kern="1200" dirty="0" smtClean="0">
              <a:latin typeface="標楷體" panose="03000509000000000000" pitchFamily="65" charset="-120"/>
              <a:ea typeface="標楷體" panose="03000509000000000000" pitchFamily="65" charset="-120"/>
            </a:rPr>
            <a:t>「待加強」者每科得</a:t>
          </a:r>
          <a:r>
            <a:rPr lang="en-US" sz="2800" b="1" kern="1200" dirty="0" smtClean="0">
              <a:latin typeface="標楷體" panose="03000509000000000000" pitchFamily="65" charset="-120"/>
              <a:ea typeface="標楷體" panose="03000509000000000000" pitchFamily="65" charset="-120"/>
            </a:rPr>
            <a:t>1</a:t>
          </a:r>
          <a:r>
            <a:rPr lang="zh-TW" sz="2800" b="1" kern="1200" dirty="0" smtClean="0">
              <a:latin typeface="標楷體" panose="03000509000000000000" pitchFamily="65" charset="-120"/>
              <a:ea typeface="標楷體" panose="03000509000000000000" pitchFamily="65" charset="-120"/>
            </a:rPr>
            <a:t>分</a:t>
          </a:r>
          <a:endParaRPr lang="zh-TW" altLang="en-US" sz="2800" b="1" kern="1200" dirty="0">
            <a:latin typeface="標楷體" panose="03000509000000000000" pitchFamily="65" charset="-120"/>
            <a:ea typeface="標楷體" panose="03000509000000000000" pitchFamily="65" charset="-120"/>
          </a:endParaRPr>
        </a:p>
      </dsp:txBody>
      <dsp:txXfrm rot="5400000">
        <a:off x="4250808" y="-2174503"/>
        <a:ext cx="1929091" cy="6422106"/>
      </dsp:txXfrm>
    </dsp:sp>
    <dsp:sp modelId="{325212F6-3176-4964-B4B0-3C6D23FCF7F2}">
      <dsp:nvSpPr>
        <dsp:cNvPr id="0" name=""/>
        <dsp:cNvSpPr/>
      </dsp:nvSpPr>
      <dsp:spPr>
        <a:xfrm>
          <a:off x="0" y="0"/>
          <a:ext cx="2010628" cy="2165889"/>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sz="2800" b="1" kern="1200" dirty="0" smtClean="0">
              <a:latin typeface="標楷體" panose="03000509000000000000" pitchFamily="65" charset="-120"/>
              <a:ea typeface="標楷體" panose="03000509000000000000" pitchFamily="65" charset="-120"/>
            </a:rPr>
            <a:t>國中教育會考表現</a:t>
          </a:r>
          <a:endParaRPr lang="en-US" altLang="zh-TW" sz="2800" b="1" kern="1200" dirty="0" smtClean="0">
            <a:latin typeface="標楷體" panose="03000509000000000000" pitchFamily="65" charset="-120"/>
            <a:ea typeface="標楷體" panose="03000509000000000000" pitchFamily="65" charset="-120"/>
          </a:endParaRPr>
        </a:p>
        <a:p>
          <a:pPr lvl="0" algn="ctr" defTabSz="1244600">
            <a:lnSpc>
              <a:spcPct val="90000"/>
            </a:lnSpc>
            <a:spcBef>
              <a:spcPct val="0"/>
            </a:spcBef>
            <a:spcAft>
              <a:spcPct val="35000"/>
            </a:spcAft>
          </a:pPr>
          <a:r>
            <a:rPr lang="zh-TW" altLang="en-US" sz="2800" b="1" u="none" kern="1200" dirty="0" smtClean="0">
              <a:latin typeface="標楷體" panose="03000509000000000000" pitchFamily="65" charset="-120"/>
              <a:ea typeface="標楷體" panose="03000509000000000000" pitchFamily="65" charset="-120"/>
            </a:rPr>
            <a:t>上限</a:t>
          </a:r>
          <a:r>
            <a:rPr lang="en-US" altLang="zh-TW" sz="2800" b="1" u="none" kern="1200" dirty="0" smtClean="0">
              <a:latin typeface="標楷體" panose="03000509000000000000" pitchFamily="65" charset="-120"/>
              <a:ea typeface="標楷體" panose="03000509000000000000" pitchFamily="65" charset="-120"/>
            </a:rPr>
            <a:t>15</a:t>
          </a:r>
          <a:r>
            <a:rPr lang="zh-TW" altLang="en-US" sz="2800" b="1" u="none" kern="1200" dirty="0" smtClean="0">
              <a:latin typeface="標楷體" panose="03000509000000000000" pitchFamily="65" charset="-120"/>
              <a:ea typeface="標楷體" panose="03000509000000000000" pitchFamily="65" charset="-120"/>
            </a:rPr>
            <a:t>分</a:t>
          </a:r>
          <a:endParaRPr lang="zh-TW" altLang="en-US" sz="2800" b="1" kern="1200" dirty="0">
            <a:latin typeface="標楷體" panose="03000509000000000000" pitchFamily="65" charset="-120"/>
            <a:ea typeface="標楷體" panose="03000509000000000000" pitchFamily="65" charset="-120"/>
          </a:endParaRPr>
        </a:p>
      </dsp:txBody>
      <dsp:txXfrm>
        <a:off x="0" y="0"/>
        <a:ext cx="2010628" cy="216588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AE5B84-D4BC-4343-9425-D7AEFAE678A1}">
      <dsp:nvSpPr>
        <dsp:cNvPr id="0" name=""/>
        <dsp:cNvSpPr/>
      </dsp:nvSpPr>
      <dsp:spPr>
        <a:xfrm rot="5400000">
          <a:off x="4020147" y="-1473821"/>
          <a:ext cx="2426787" cy="5992117"/>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zh-TW" altLang="en-US" sz="2800" b="1" kern="1200" dirty="0" smtClean="0">
              <a:solidFill>
                <a:srgbClr val="FF0000"/>
              </a:solidFill>
              <a:latin typeface="微軟正黑體" pitchFamily="34" charset="-120"/>
              <a:ea typeface="微軟正黑體" pitchFamily="34" charset="-120"/>
            </a:rPr>
            <a:t>國中應屆畢業生，由就讀學校辦理集體報名</a:t>
          </a:r>
          <a:endParaRPr lang="zh-TW" altLang="en-US" sz="2800" kern="1200" dirty="0">
            <a:solidFill>
              <a:srgbClr val="FF0000"/>
            </a:solidFill>
          </a:endParaRPr>
        </a:p>
        <a:p>
          <a:pPr marL="285750" lvl="1" indent="-285750" algn="l" defTabSz="1244600">
            <a:lnSpc>
              <a:spcPct val="90000"/>
            </a:lnSpc>
            <a:spcBef>
              <a:spcPct val="0"/>
            </a:spcBef>
            <a:spcAft>
              <a:spcPct val="15000"/>
            </a:spcAft>
            <a:buChar char="••"/>
          </a:pPr>
          <a:r>
            <a:rPr lang="zh-TW" altLang="en-US" sz="2800" b="1" kern="1200" dirty="0" smtClean="0">
              <a:latin typeface="微軟正黑體" pitchFamily="34" charset="-120"/>
              <a:ea typeface="微軟正黑體" pitchFamily="34" charset="-120"/>
            </a:rPr>
            <a:t>其他考生請至承辦學校羅東高中辦理個別報名</a:t>
          </a:r>
          <a:endParaRPr lang="zh-TW" altLang="en-US" sz="2800" kern="1200" dirty="0"/>
        </a:p>
      </dsp:txBody>
      <dsp:txXfrm rot="5400000">
        <a:off x="4020147" y="-1473821"/>
        <a:ext cx="2426787" cy="5992117"/>
      </dsp:txXfrm>
    </dsp:sp>
    <dsp:sp modelId="{F9F94A4C-83FA-4287-A495-FF6DCA178E91}">
      <dsp:nvSpPr>
        <dsp:cNvPr id="0" name=""/>
        <dsp:cNvSpPr/>
      </dsp:nvSpPr>
      <dsp:spPr>
        <a:xfrm>
          <a:off x="154" y="743"/>
          <a:ext cx="2236918" cy="293114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zh-TW" altLang="en-US" sz="4500" b="1" kern="1200" dirty="0" smtClean="0">
              <a:latin typeface="微軟正黑體" pitchFamily="34" charset="-120"/>
              <a:ea typeface="微軟正黑體" pitchFamily="34" charset="-120"/>
            </a:rPr>
            <a:t>報名方式</a:t>
          </a:r>
          <a:endParaRPr lang="zh-TW" altLang="en-US" sz="4500" kern="1200" dirty="0"/>
        </a:p>
      </dsp:txBody>
      <dsp:txXfrm>
        <a:off x="154" y="743"/>
        <a:ext cx="2236918" cy="2931143"/>
      </dsp:txXfrm>
    </dsp:sp>
    <dsp:sp modelId="{263F81E9-2367-45CE-A5B6-B33693D59DB1}">
      <dsp:nvSpPr>
        <dsp:cNvPr id="0" name=""/>
        <dsp:cNvSpPr/>
      </dsp:nvSpPr>
      <dsp:spPr>
        <a:xfrm rot="5400000">
          <a:off x="4527469" y="905615"/>
          <a:ext cx="1411120" cy="5992832"/>
        </a:xfrm>
        <a:prstGeom prst="round2Same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zh-TW" altLang="en-US" sz="2800" b="1" kern="1200" dirty="0" smtClean="0">
              <a:solidFill>
                <a:srgbClr val="FF0000"/>
              </a:solidFill>
              <a:latin typeface="微軟正黑體" pitchFamily="34" charset="-120"/>
              <a:ea typeface="微軟正黑體" pitchFamily="34" charset="-120"/>
            </a:rPr>
            <a:t>國中應屆畢業生：免收報名費</a:t>
          </a:r>
          <a:endParaRPr lang="zh-TW" altLang="en-US" sz="2800" kern="1200" dirty="0">
            <a:solidFill>
              <a:srgbClr val="FF0000"/>
            </a:solidFill>
          </a:endParaRPr>
        </a:p>
        <a:p>
          <a:pPr marL="285750" lvl="1" indent="-285750" algn="l" defTabSz="1244600">
            <a:lnSpc>
              <a:spcPct val="90000"/>
            </a:lnSpc>
            <a:spcBef>
              <a:spcPct val="0"/>
            </a:spcBef>
            <a:spcAft>
              <a:spcPct val="15000"/>
            </a:spcAft>
            <a:buChar char="••"/>
          </a:pPr>
          <a:r>
            <a:rPr lang="zh-TW" altLang="en-US" sz="2800" b="1" kern="1200" dirty="0" smtClean="0">
              <a:latin typeface="微軟正黑體" pitchFamily="34" charset="-120"/>
              <a:ea typeface="微軟正黑體" pitchFamily="34" charset="-120"/>
            </a:rPr>
            <a:t>其他考生：</a:t>
          </a:r>
          <a:r>
            <a:rPr lang="en-US" altLang="zh-TW" sz="2800" b="1" kern="1200" dirty="0" smtClean="0">
              <a:latin typeface="微軟正黑體" pitchFamily="34" charset="-120"/>
              <a:ea typeface="微軟正黑體" pitchFamily="34" charset="-120"/>
            </a:rPr>
            <a:t>500</a:t>
          </a:r>
          <a:r>
            <a:rPr lang="zh-TW" altLang="en-US" sz="2800" b="1" kern="1200" dirty="0" smtClean="0">
              <a:latin typeface="微軟正黑體" pitchFamily="34" charset="-120"/>
              <a:ea typeface="微軟正黑體" pitchFamily="34" charset="-120"/>
            </a:rPr>
            <a:t>元</a:t>
          </a:r>
          <a:endParaRPr lang="zh-TW" altLang="en-US" sz="2800" b="1" kern="1200" dirty="0">
            <a:latin typeface="微軟正黑體" pitchFamily="34" charset="-120"/>
            <a:ea typeface="微軟正黑體" pitchFamily="34" charset="-120"/>
          </a:endParaRPr>
        </a:p>
      </dsp:txBody>
      <dsp:txXfrm rot="5400000">
        <a:off x="4527469" y="905615"/>
        <a:ext cx="1411120" cy="5992832"/>
      </dsp:txXfrm>
    </dsp:sp>
    <dsp:sp modelId="{C1B55AA5-3153-4B35-951B-FF166AF067D7}">
      <dsp:nvSpPr>
        <dsp:cNvPr id="0" name=""/>
        <dsp:cNvSpPr/>
      </dsp:nvSpPr>
      <dsp:spPr>
        <a:xfrm>
          <a:off x="154" y="3020081"/>
          <a:ext cx="2236458" cy="176390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zh-TW" altLang="en-US" sz="4500" b="1" kern="1200" dirty="0" smtClean="0">
              <a:latin typeface="微軟正黑體" pitchFamily="34" charset="-120"/>
              <a:ea typeface="微軟正黑體" pitchFamily="34" charset="-120"/>
            </a:rPr>
            <a:t>報名費</a:t>
          </a:r>
          <a:endParaRPr lang="zh-TW" altLang="en-US" sz="4500" kern="1200" dirty="0"/>
        </a:p>
      </dsp:txBody>
      <dsp:txXfrm>
        <a:off x="154" y="3020081"/>
        <a:ext cx="2236458" cy="176390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725CA07-542D-43A3-B31D-F7D44A53874C}">
      <dsp:nvSpPr>
        <dsp:cNvPr id="0" name=""/>
        <dsp:cNvSpPr/>
      </dsp:nvSpPr>
      <dsp:spPr>
        <a:xfrm rot="5400000">
          <a:off x="4408208" y="-2430365"/>
          <a:ext cx="1517177" cy="6422106"/>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333500">
            <a:lnSpc>
              <a:spcPct val="90000"/>
            </a:lnSpc>
            <a:spcBef>
              <a:spcPct val="0"/>
            </a:spcBef>
            <a:spcAft>
              <a:spcPct val="15000"/>
            </a:spcAft>
            <a:buChar char="••"/>
          </a:pPr>
          <a:r>
            <a:rPr lang="en-US" altLang="zh-TW" sz="3000" b="1" kern="1200" dirty="0" smtClean="0">
              <a:solidFill>
                <a:srgbClr val="FF0000"/>
              </a:solidFill>
              <a:latin typeface="標楷體" panose="03000509000000000000" pitchFamily="65" charset="-120"/>
              <a:ea typeface="標楷體" panose="03000509000000000000" pitchFamily="65" charset="-120"/>
            </a:rPr>
            <a:t>104</a:t>
          </a:r>
          <a:r>
            <a:rPr lang="zh-TW" altLang="zh-TW" sz="3000" b="1" kern="1200" dirty="0" smtClean="0">
              <a:solidFill>
                <a:srgbClr val="FF0000"/>
              </a:solidFill>
              <a:latin typeface="標楷體" panose="03000509000000000000" pitchFamily="65" charset="-120"/>
              <a:ea typeface="標楷體" panose="03000509000000000000" pitchFamily="65" charset="-120"/>
            </a:rPr>
            <a:t>年</a:t>
          </a:r>
          <a:r>
            <a:rPr lang="en-US" altLang="zh-TW" sz="3000" b="1" kern="1200" dirty="0" smtClean="0">
              <a:solidFill>
                <a:srgbClr val="FF0000"/>
              </a:solidFill>
              <a:latin typeface="標楷體" panose="03000509000000000000" pitchFamily="65" charset="-120"/>
              <a:ea typeface="標楷體" panose="03000509000000000000" pitchFamily="65" charset="-120"/>
            </a:rPr>
            <a:t>3</a:t>
          </a:r>
          <a:r>
            <a:rPr lang="zh-TW" altLang="zh-TW" sz="3000" b="1" kern="1200" dirty="0" smtClean="0">
              <a:solidFill>
                <a:srgbClr val="FF0000"/>
              </a:solidFill>
              <a:latin typeface="標楷體" panose="03000509000000000000" pitchFamily="65" charset="-120"/>
              <a:ea typeface="標楷體" panose="03000509000000000000" pitchFamily="65" charset="-120"/>
            </a:rPr>
            <a:t>月</a:t>
          </a:r>
          <a:r>
            <a:rPr lang="en-US" altLang="zh-TW" sz="3000" b="1" kern="1200" dirty="0" smtClean="0">
              <a:solidFill>
                <a:srgbClr val="FF0000"/>
              </a:solidFill>
              <a:latin typeface="標楷體" panose="03000509000000000000" pitchFamily="65" charset="-120"/>
              <a:ea typeface="標楷體" panose="03000509000000000000" pitchFamily="65" charset="-120"/>
            </a:rPr>
            <a:t>12</a:t>
          </a:r>
          <a:r>
            <a:rPr lang="zh-TW" altLang="zh-TW" sz="3000" b="1" kern="1200" dirty="0" smtClean="0">
              <a:solidFill>
                <a:srgbClr val="FF0000"/>
              </a:solidFill>
              <a:latin typeface="標楷體" panose="03000509000000000000" pitchFamily="65" charset="-120"/>
              <a:ea typeface="標楷體" panose="03000509000000000000" pitchFamily="65" charset="-120"/>
            </a:rPr>
            <a:t>日</a:t>
          </a:r>
          <a:r>
            <a:rPr lang="en-US" altLang="zh-TW" sz="3000" b="1" kern="1200" dirty="0" smtClean="0">
              <a:solidFill>
                <a:srgbClr val="FF0000"/>
              </a:solidFill>
              <a:latin typeface="標楷體" panose="03000509000000000000" pitchFamily="65" charset="-120"/>
              <a:ea typeface="標楷體" panose="03000509000000000000" pitchFamily="65" charset="-120"/>
            </a:rPr>
            <a:t>~14</a:t>
          </a:r>
          <a:r>
            <a:rPr lang="zh-TW" altLang="zh-TW" sz="3000" b="1" kern="1200" dirty="0" smtClean="0">
              <a:solidFill>
                <a:srgbClr val="FF0000"/>
              </a:solidFill>
              <a:latin typeface="標楷體" panose="03000509000000000000" pitchFamily="65" charset="-120"/>
              <a:ea typeface="標楷體" panose="03000509000000000000" pitchFamily="65" charset="-120"/>
            </a:rPr>
            <a:t>日</a:t>
          </a:r>
          <a:endParaRPr lang="zh-TW" altLang="en-US" sz="3000" b="1" u="none" kern="1200" dirty="0">
            <a:solidFill>
              <a:schemeClr val="tx1"/>
            </a:solidFill>
            <a:latin typeface="標楷體" panose="03000509000000000000" pitchFamily="65" charset="-120"/>
            <a:ea typeface="標楷體" panose="03000509000000000000" pitchFamily="65" charset="-120"/>
          </a:endParaRPr>
        </a:p>
        <a:p>
          <a:pPr marL="285750" lvl="1" indent="-285750" algn="l" defTabSz="1333500">
            <a:lnSpc>
              <a:spcPct val="90000"/>
            </a:lnSpc>
            <a:spcBef>
              <a:spcPct val="0"/>
            </a:spcBef>
            <a:spcAft>
              <a:spcPct val="15000"/>
            </a:spcAft>
            <a:buChar char="••"/>
          </a:pPr>
          <a:r>
            <a:rPr lang="zh-TW" altLang="zh-TW" sz="3000" kern="1200" dirty="0" smtClean="0">
              <a:latin typeface="標楷體" panose="03000509000000000000" pitchFamily="65" charset="-120"/>
              <a:ea typeface="標楷體" panose="03000509000000000000" pitchFamily="65" charset="-120"/>
            </a:rPr>
            <a:t>每日</a:t>
          </a:r>
          <a:r>
            <a:rPr lang="en-US" altLang="zh-TW" sz="3000" kern="1200" dirty="0" smtClean="0">
              <a:latin typeface="標楷體" panose="03000509000000000000" pitchFamily="65" charset="-120"/>
              <a:ea typeface="標楷體" panose="03000509000000000000" pitchFamily="65" charset="-120"/>
            </a:rPr>
            <a:t>8:00~12:00</a:t>
          </a:r>
          <a:r>
            <a:rPr lang="zh-TW" altLang="zh-TW" sz="3000" kern="1200" dirty="0" smtClean="0">
              <a:latin typeface="標楷體" panose="03000509000000000000" pitchFamily="65" charset="-120"/>
              <a:ea typeface="標楷體" panose="03000509000000000000" pitchFamily="65" charset="-120"/>
            </a:rPr>
            <a:t>，</a:t>
          </a:r>
          <a:r>
            <a:rPr lang="en-US" altLang="zh-TW" sz="3000" kern="1200" dirty="0" smtClean="0">
              <a:latin typeface="標楷體" panose="03000509000000000000" pitchFamily="65" charset="-120"/>
              <a:ea typeface="標楷體" panose="03000509000000000000" pitchFamily="65" charset="-120"/>
            </a:rPr>
            <a:t>13:30~17:00</a:t>
          </a:r>
          <a:r>
            <a:rPr lang="zh-TW" altLang="zh-TW" sz="3000" kern="1200" dirty="0" smtClean="0">
              <a:latin typeface="標楷體" panose="03000509000000000000" pitchFamily="65" charset="-120"/>
              <a:ea typeface="標楷體" panose="03000509000000000000" pitchFamily="65" charset="-120"/>
            </a:rPr>
            <a:t>。</a:t>
          </a:r>
          <a:r>
            <a:rPr lang="en-US" altLang="zh-TW" sz="3000" b="1" kern="1200" dirty="0" smtClean="0">
              <a:solidFill>
                <a:srgbClr val="0000FF"/>
              </a:solidFill>
              <a:latin typeface="標楷體" panose="03000509000000000000" pitchFamily="65" charset="-120"/>
              <a:ea typeface="標楷體" panose="03000509000000000000" pitchFamily="65" charset="-120"/>
            </a:rPr>
            <a:t>(</a:t>
          </a:r>
          <a:r>
            <a:rPr lang="zh-TW" altLang="en-US" sz="3000" b="1" kern="1200" dirty="0" smtClean="0">
              <a:solidFill>
                <a:srgbClr val="0000FF"/>
              </a:solidFill>
              <a:latin typeface="標楷體" panose="03000509000000000000" pitchFamily="65" charset="-120"/>
              <a:ea typeface="標楷體" panose="03000509000000000000" pitchFamily="65" charset="-120"/>
            </a:rPr>
            <a:t>各國中集體報名</a:t>
          </a:r>
          <a:r>
            <a:rPr lang="en-US" altLang="zh-TW" sz="3000" b="1" kern="1200" dirty="0" smtClean="0">
              <a:solidFill>
                <a:srgbClr val="0000FF"/>
              </a:solidFill>
              <a:latin typeface="標楷體" panose="03000509000000000000" pitchFamily="65" charset="-120"/>
              <a:ea typeface="標楷體" panose="03000509000000000000" pitchFamily="65" charset="-120"/>
            </a:rPr>
            <a:t>)</a:t>
          </a:r>
          <a:endParaRPr lang="zh-TW" altLang="en-US" sz="3000" b="1" u="none" kern="1200" dirty="0">
            <a:solidFill>
              <a:schemeClr val="tx1"/>
            </a:solidFill>
            <a:latin typeface="標楷體" panose="03000509000000000000" pitchFamily="65" charset="-120"/>
            <a:ea typeface="標楷體" panose="03000509000000000000" pitchFamily="65" charset="-120"/>
          </a:endParaRPr>
        </a:p>
      </dsp:txBody>
      <dsp:txXfrm rot="5400000">
        <a:off x="4408208" y="-2430365"/>
        <a:ext cx="1517177" cy="6422106"/>
      </dsp:txXfrm>
    </dsp:sp>
    <dsp:sp modelId="{325212F6-3176-4964-B4B0-3C6D23FCF7F2}">
      <dsp:nvSpPr>
        <dsp:cNvPr id="0" name=""/>
        <dsp:cNvSpPr/>
      </dsp:nvSpPr>
      <dsp:spPr>
        <a:xfrm>
          <a:off x="1272" y="784"/>
          <a:ext cx="2010628" cy="1559806"/>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zh-TW" altLang="zh-TW" sz="3000" b="1" kern="1200" dirty="0" smtClean="0">
              <a:latin typeface="標楷體" panose="03000509000000000000" pitchFamily="65" charset="-120"/>
              <a:ea typeface="標楷體" panose="03000509000000000000" pitchFamily="65" charset="-120"/>
            </a:rPr>
            <a:t>集體報名</a:t>
          </a:r>
          <a:endParaRPr lang="zh-TW" altLang="en-US" sz="3000" b="1" kern="1200" dirty="0">
            <a:latin typeface="標楷體" panose="03000509000000000000" pitchFamily="65" charset="-120"/>
            <a:ea typeface="標楷體" panose="03000509000000000000" pitchFamily="65" charset="-120"/>
          </a:endParaRPr>
        </a:p>
      </dsp:txBody>
      <dsp:txXfrm>
        <a:off x="1272" y="784"/>
        <a:ext cx="2010628" cy="1559806"/>
      </dsp:txXfrm>
    </dsp:sp>
    <dsp:sp modelId="{C0ACAB9B-5EED-4CB5-BECD-8EA6561A796F}">
      <dsp:nvSpPr>
        <dsp:cNvPr id="0" name=""/>
        <dsp:cNvSpPr/>
      </dsp:nvSpPr>
      <dsp:spPr>
        <a:xfrm rot="5400000">
          <a:off x="3995375" y="-286279"/>
          <a:ext cx="2451802" cy="6389408"/>
        </a:xfrm>
        <a:prstGeom prst="round2SameRect">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10740482"/>
              <a:satOff val="48253"/>
              <a:lumOff val="3317"/>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333500">
            <a:lnSpc>
              <a:spcPct val="90000"/>
            </a:lnSpc>
            <a:spcBef>
              <a:spcPct val="0"/>
            </a:spcBef>
            <a:spcAft>
              <a:spcPct val="15000"/>
            </a:spcAft>
            <a:buChar char="••"/>
          </a:pPr>
          <a:r>
            <a:rPr lang="zh-TW" altLang="zh-TW" sz="3000" kern="1200" dirty="0" smtClean="0">
              <a:latin typeface="標楷體" panose="03000509000000000000" pitchFamily="65" charset="-120"/>
              <a:ea typeface="標楷體" panose="03000509000000000000" pitchFamily="65" charset="-120"/>
            </a:rPr>
            <a:t>上網填報個別報名表後，</a:t>
          </a:r>
          <a:r>
            <a:rPr lang="zh-TW" altLang="en-US" sz="3000" kern="1200" dirty="0" smtClean="0">
              <a:latin typeface="標楷體" panose="03000509000000000000" pitchFamily="65" charset="-120"/>
              <a:ea typeface="標楷體" panose="03000509000000000000" pitchFamily="65" charset="-120"/>
            </a:rPr>
            <a:t>於</a:t>
          </a:r>
          <a:r>
            <a:rPr lang="en-US" altLang="zh-TW" sz="3000" kern="1200" dirty="0" smtClean="0">
              <a:solidFill>
                <a:srgbClr val="FF0000"/>
              </a:solidFill>
              <a:latin typeface="標楷體" panose="03000509000000000000" pitchFamily="65" charset="-120"/>
              <a:ea typeface="標楷體" panose="03000509000000000000" pitchFamily="65" charset="-120"/>
            </a:rPr>
            <a:t>104</a:t>
          </a:r>
          <a:r>
            <a:rPr lang="zh-TW" altLang="zh-TW" sz="3000" kern="1200" dirty="0" smtClean="0">
              <a:solidFill>
                <a:srgbClr val="FF0000"/>
              </a:solidFill>
              <a:latin typeface="標楷體" panose="03000509000000000000" pitchFamily="65" charset="-120"/>
              <a:ea typeface="標楷體" panose="03000509000000000000" pitchFamily="65" charset="-120"/>
            </a:rPr>
            <a:t>年</a:t>
          </a:r>
          <a:r>
            <a:rPr lang="en-US" altLang="zh-TW" sz="3000" kern="1200" dirty="0" smtClean="0">
              <a:solidFill>
                <a:srgbClr val="FF0000"/>
              </a:solidFill>
              <a:latin typeface="標楷體" panose="03000509000000000000" pitchFamily="65" charset="-120"/>
              <a:ea typeface="標楷體" panose="03000509000000000000" pitchFamily="65" charset="-120"/>
            </a:rPr>
            <a:t>3</a:t>
          </a:r>
          <a:r>
            <a:rPr lang="zh-TW" altLang="zh-TW" sz="3000" kern="1200" dirty="0" smtClean="0">
              <a:solidFill>
                <a:srgbClr val="FF0000"/>
              </a:solidFill>
              <a:latin typeface="標楷體" panose="03000509000000000000" pitchFamily="65" charset="-120"/>
              <a:ea typeface="標楷體" panose="03000509000000000000" pitchFamily="65" charset="-120"/>
            </a:rPr>
            <a:t>月</a:t>
          </a:r>
          <a:r>
            <a:rPr lang="en-US" altLang="zh-TW" sz="3000" kern="1200" dirty="0" smtClean="0">
              <a:solidFill>
                <a:srgbClr val="FF0000"/>
              </a:solidFill>
              <a:latin typeface="標楷體" panose="03000509000000000000" pitchFamily="65" charset="-120"/>
              <a:ea typeface="標楷體" panose="03000509000000000000" pitchFamily="65" charset="-120"/>
            </a:rPr>
            <a:t>13</a:t>
          </a:r>
          <a:r>
            <a:rPr lang="zh-TW" altLang="zh-TW" sz="3000" kern="1200" dirty="0" smtClean="0">
              <a:solidFill>
                <a:srgbClr val="FF0000"/>
              </a:solidFill>
              <a:latin typeface="標楷體" panose="03000509000000000000" pitchFamily="65" charset="-120"/>
              <a:ea typeface="標楷體" panose="03000509000000000000" pitchFamily="65" charset="-120"/>
            </a:rPr>
            <a:t>日</a:t>
          </a:r>
          <a:r>
            <a:rPr lang="en-US" altLang="zh-TW" sz="3000" kern="1200" dirty="0" smtClean="0">
              <a:solidFill>
                <a:srgbClr val="FF0000"/>
              </a:solidFill>
              <a:latin typeface="標楷體" panose="03000509000000000000" pitchFamily="65" charset="-120"/>
              <a:ea typeface="標楷體" panose="03000509000000000000" pitchFamily="65" charset="-120"/>
            </a:rPr>
            <a:t>~15</a:t>
          </a:r>
          <a:r>
            <a:rPr lang="zh-TW" altLang="zh-TW" sz="3000" kern="1200" dirty="0" smtClean="0">
              <a:solidFill>
                <a:srgbClr val="FF0000"/>
              </a:solidFill>
              <a:latin typeface="標楷體" panose="03000509000000000000" pitchFamily="65" charset="-120"/>
              <a:ea typeface="標楷體" panose="03000509000000000000" pitchFamily="65" charset="-120"/>
            </a:rPr>
            <a:t>日</a:t>
          </a:r>
          <a:r>
            <a:rPr lang="zh-TW" altLang="zh-TW" sz="3000" kern="1200" dirty="0" smtClean="0">
              <a:latin typeface="標楷體" panose="03000509000000000000" pitchFamily="65" charset="-120"/>
              <a:ea typeface="標楷體" panose="03000509000000000000" pitchFamily="65" charset="-120"/>
            </a:rPr>
            <a:t>每日</a:t>
          </a:r>
          <a:r>
            <a:rPr lang="en-US" altLang="zh-TW" sz="3000" kern="1200" dirty="0" smtClean="0">
              <a:latin typeface="標楷體" panose="03000509000000000000" pitchFamily="65" charset="-120"/>
              <a:ea typeface="標楷體" panose="03000509000000000000" pitchFamily="65" charset="-120"/>
            </a:rPr>
            <a:t>8:00~12:00</a:t>
          </a:r>
          <a:r>
            <a:rPr lang="zh-TW" altLang="zh-TW" sz="3000" kern="1200" dirty="0" smtClean="0">
              <a:latin typeface="標楷體" panose="03000509000000000000" pitchFamily="65" charset="-120"/>
              <a:ea typeface="標楷體" panose="03000509000000000000" pitchFamily="65" charset="-120"/>
            </a:rPr>
            <a:t>，</a:t>
          </a:r>
          <a:r>
            <a:rPr lang="en-US" altLang="zh-TW" sz="3000" kern="1200" dirty="0" smtClean="0">
              <a:latin typeface="標楷體" panose="03000509000000000000" pitchFamily="65" charset="-120"/>
              <a:ea typeface="標楷體" panose="03000509000000000000" pitchFamily="65" charset="-120"/>
            </a:rPr>
            <a:t>13:30~17:00</a:t>
          </a:r>
          <a:r>
            <a:rPr lang="zh-TW" altLang="zh-TW" sz="3000" kern="1200" dirty="0" smtClean="0">
              <a:latin typeface="標楷體" panose="03000509000000000000" pitchFamily="65" charset="-120"/>
              <a:ea typeface="標楷體" panose="03000509000000000000" pitchFamily="65" charset="-120"/>
            </a:rPr>
            <a:t>。</a:t>
          </a:r>
          <a:r>
            <a:rPr lang="zh-TW" altLang="en-US" sz="3000" kern="1200" dirty="0" smtClean="0">
              <a:latin typeface="標楷體" panose="03000509000000000000" pitchFamily="65" charset="-120"/>
              <a:ea typeface="標楷體" panose="03000509000000000000" pitchFamily="65" charset="-120"/>
            </a:rPr>
            <a:t>並</a:t>
          </a:r>
          <a:r>
            <a:rPr lang="zh-TW" altLang="zh-TW" sz="3000" kern="1200" dirty="0" smtClean="0">
              <a:latin typeface="標楷體" panose="03000509000000000000" pitchFamily="65" charset="-120"/>
              <a:ea typeface="標楷體" panose="03000509000000000000" pitchFamily="65" charset="-120"/>
            </a:rPr>
            <a:t>親自至考區試務主辦學校</a:t>
          </a:r>
          <a:r>
            <a:rPr lang="en-US" altLang="zh-TW" sz="3000" b="1" kern="1200" dirty="0" smtClean="0">
              <a:solidFill>
                <a:srgbClr val="0000FF"/>
              </a:solidFill>
              <a:latin typeface="標楷體" panose="03000509000000000000" pitchFamily="65" charset="-120"/>
              <a:ea typeface="標楷體" panose="03000509000000000000" pitchFamily="65" charset="-120"/>
            </a:rPr>
            <a:t>(</a:t>
          </a:r>
          <a:r>
            <a:rPr lang="zh-TW" altLang="en-US" sz="3000" b="1" kern="1200" dirty="0" smtClean="0">
              <a:solidFill>
                <a:srgbClr val="0000FF"/>
              </a:solidFill>
              <a:latin typeface="標楷體" panose="03000509000000000000" pitchFamily="65" charset="-120"/>
              <a:ea typeface="標楷體" panose="03000509000000000000" pitchFamily="65" charset="-120"/>
            </a:rPr>
            <a:t>宜蘭區試務會國立羅東高中</a:t>
          </a:r>
          <a:r>
            <a:rPr lang="en-US" altLang="zh-TW" sz="3000" b="1" kern="1200" dirty="0" smtClean="0">
              <a:solidFill>
                <a:srgbClr val="0000FF"/>
              </a:solidFill>
              <a:latin typeface="標楷體" panose="03000509000000000000" pitchFamily="65" charset="-120"/>
              <a:ea typeface="標楷體" panose="03000509000000000000" pitchFamily="65" charset="-120"/>
            </a:rPr>
            <a:t>)</a:t>
          </a:r>
          <a:r>
            <a:rPr lang="zh-TW" altLang="zh-TW" sz="3000" kern="1200" dirty="0" smtClean="0">
              <a:latin typeface="標楷體" panose="03000509000000000000" pitchFamily="65" charset="-120"/>
              <a:ea typeface="標楷體" panose="03000509000000000000" pitchFamily="65" charset="-120"/>
            </a:rPr>
            <a:t>辦理報名。</a:t>
          </a:r>
          <a:endParaRPr lang="zh-TW" altLang="en-US" sz="3000" kern="1200" dirty="0">
            <a:latin typeface="標楷體" panose="03000509000000000000" pitchFamily="65" charset="-120"/>
            <a:ea typeface="標楷體" panose="03000509000000000000" pitchFamily="65" charset="-120"/>
          </a:endParaRPr>
        </a:p>
      </dsp:txBody>
      <dsp:txXfrm rot="5400000">
        <a:off x="3995375" y="-286279"/>
        <a:ext cx="2451802" cy="6389408"/>
      </dsp:txXfrm>
    </dsp:sp>
    <dsp:sp modelId="{86C6275C-E814-444B-B2D2-162DEBBE454D}">
      <dsp:nvSpPr>
        <dsp:cNvPr id="0" name=""/>
        <dsp:cNvSpPr/>
      </dsp:nvSpPr>
      <dsp:spPr>
        <a:xfrm>
          <a:off x="1272" y="1623286"/>
          <a:ext cx="2037995" cy="2551597"/>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zh-TW" altLang="en-US" sz="3000" b="1" kern="1200" dirty="0" smtClean="0">
              <a:latin typeface="標楷體" panose="03000509000000000000" pitchFamily="65" charset="-120"/>
              <a:ea typeface="標楷體" panose="03000509000000000000" pitchFamily="65" charset="-120"/>
            </a:rPr>
            <a:t>個別報名</a:t>
          </a:r>
          <a:endParaRPr lang="zh-TW" altLang="en-US" sz="3000" b="1" kern="1200" dirty="0">
            <a:latin typeface="標楷體" panose="03000509000000000000" pitchFamily="65" charset="-120"/>
            <a:ea typeface="標楷體" panose="03000509000000000000" pitchFamily="65" charset="-120"/>
          </a:endParaRPr>
        </a:p>
      </dsp:txBody>
      <dsp:txXfrm>
        <a:off x="1272" y="1623286"/>
        <a:ext cx="2037995" cy="2551597"/>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867B05C-718C-4FE0-B620-F347B90232AB}">
      <dsp:nvSpPr>
        <dsp:cNvPr id="0" name=""/>
        <dsp:cNvSpPr/>
      </dsp:nvSpPr>
      <dsp:spPr>
        <a:xfrm rot="5400000">
          <a:off x="3556038" y="-2205117"/>
          <a:ext cx="2188285" cy="697448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TW" sz="2000" kern="1200" dirty="0" smtClean="0">
              <a:latin typeface="標楷體" panose="03000509000000000000" pitchFamily="65" charset="-120"/>
              <a:ea typeface="標楷體" panose="03000509000000000000" pitchFamily="65" charset="-120"/>
            </a:rPr>
            <a:t>總積分</a:t>
          </a:r>
          <a:r>
            <a:rPr lang="en-US" sz="2000" kern="1200" dirty="0" smtClean="0">
              <a:latin typeface="標楷體" panose="03000509000000000000" pitchFamily="65" charset="-120"/>
              <a:ea typeface="標楷體" panose="03000509000000000000" pitchFamily="65" charset="-120"/>
              <a:sym typeface="Wingdings"/>
            </a:rPr>
            <a:t></a:t>
          </a:r>
          <a:r>
            <a:rPr lang="zh-TW" sz="2000" kern="1200" dirty="0" smtClean="0">
              <a:latin typeface="標楷體" panose="03000509000000000000" pitchFamily="65" charset="-120"/>
              <a:ea typeface="標楷體" panose="03000509000000000000" pitchFamily="65" charset="-120"/>
            </a:rPr>
            <a:t>畢業資格</a:t>
          </a:r>
          <a:r>
            <a:rPr lang="en-US" sz="2000" kern="1200" dirty="0" smtClean="0">
              <a:latin typeface="標楷體" panose="03000509000000000000" pitchFamily="65" charset="-120"/>
              <a:ea typeface="標楷體" panose="03000509000000000000" pitchFamily="65" charset="-120"/>
              <a:sym typeface="Wingdings"/>
            </a:rPr>
            <a:t></a:t>
          </a:r>
          <a:r>
            <a:rPr lang="zh-TW" sz="2000" kern="1200" dirty="0" smtClean="0">
              <a:latin typeface="標楷體" panose="03000509000000000000" pitchFamily="65" charset="-120"/>
              <a:ea typeface="標楷體" panose="03000509000000000000" pitchFamily="65" charset="-120"/>
            </a:rPr>
            <a:t>均衡學習</a:t>
          </a:r>
          <a:r>
            <a:rPr lang="en-US" sz="2000" kern="1200" dirty="0" smtClean="0">
              <a:latin typeface="標楷體" panose="03000509000000000000" pitchFamily="65" charset="-120"/>
              <a:ea typeface="標楷體" panose="03000509000000000000" pitchFamily="65" charset="-120"/>
              <a:sym typeface="Wingdings"/>
            </a:rPr>
            <a:t></a:t>
          </a:r>
          <a:r>
            <a:rPr lang="zh-TW" sz="2000" kern="1200" dirty="0" smtClean="0">
              <a:latin typeface="標楷體" panose="03000509000000000000" pitchFamily="65" charset="-120"/>
              <a:ea typeface="標楷體" panose="03000509000000000000" pitchFamily="65" charset="-120"/>
            </a:rPr>
            <a:t>品德表現</a:t>
          </a:r>
          <a:r>
            <a:rPr lang="en-US" sz="2000" kern="1200" dirty="0" smtClean="0">
              <a:latin typeface="標楷體" panose="03000509000000000000" pitchFamily="65" charset="-120"/>
              <a:ea typeface="標楷體" panose="03000509000000000000" pitchFamily="65" charset="-120"/>
              <a:sym typeface="Wingdings"/>
            </a:rPr>
            <a:t></a:t>
          </a:r>
          <a:r>
            <a:rPr lang="zh-TW" sz="2000" kern="1200" dirty="0" smtClean="0">
              <a:latin typeface="標楷體" panose="03000509000000000000" pitchFamily="65" charset="-120"/>
              <a:ea typeface="標楷體" panose="03000509000000000000" pitchFamily="65" charset="-120"/>
            </a:rPr>
            <a:t>服務表現</a:t>
          </a:r>
          <a:r>
            <a:rPr lang="en-US" sz="2000" kern="1200" dirty="0" smtClean="0">
              <a:latin typeface="標楷體" panose="03000509000000000000" pitchFamily="65" charset="-120"/>
              <a:ea typeface="標楷體" panose="03000509000000000000" pitchFamily="65" charset="-120"/>
              <a:sym typeface="Wingdings"/>
            </a:rPr>
            <a:t></a:t>
          </a:r>
          <a:r>
            <a:rPr lang="zh-TW" sz="2000" kern="1200" dirty="0" smtClean="0">
              <a:latin typeface="標楷體" panose="03000509000000000000" pitchFamily="65" charset="-120"/>
              <a:ea typeface="標楷體" panose="03000509000000000000" pitchFamily="65" charset="-120"/>
            </a:rPr>
            <a:t>競賽表現</a:t>
          </a:r>
          <a:r>
            <a:rPr lang="en-US" sz="2000" kern="1200" dirty="0" smtClean="0">
              <a:latin typeface="標楷體" panose="03000509000000000000" pitchFamily="65" charset="-120"/>
              <a:ea typeface="標楷體" panose="03000509000000000000" pitchFamily="65" charset="-120"/>
              <a:sym typeface="Wingdings"/>
            </a:rPr>
            <a:t></a:t>
          </a:r>
          <a:r>
            <a:rPr lang="zh-TW" sz="2000" kern="1200" dirty="0" smtClean="0">
              <a:latin typeface="標楷體" panose="03000509000000000000" pitchFamily="65" charset="-120"/>
              <a:ea typeface="標楷體" panose="03000509000000000000" pitchFamily="65" charset="-120"/>
            </a:rPr>
            <a:t>體適能</a:t>
          </a:r>
          <a:r>
            <a:rPr lang="en-US" sz="2000" kern="1200" dirty="0" smtClean="0">
              <a:latin typeface="標楷體" panose="03000509000000000000" pitchFamily="65" charset="-120"/>
              <a:ea typeface="標楷體" panose="03000509000000000000" pitchFamily="65" charset="-120"/>
              <a:sym typeface="Wingdings"/>
            </a:rPr>
            <a:t></a:t>
          </a:r>
          <a:r>
            <a:rPr lang="zh-TW" sz="2000" kern="1200" dirty="0" smtClean="0">
              <a:latin typeface="標楷體" panose="03000509000000000000" pitchFamily="65" charset="-120"/>
              <a:ea typeface="標楷體" panose="03000509000000000000" pitchFamily="65" charset="-120"/>
            </a:rPr>
            <a:t>適性發展</a:t>
          </a:r>
          <a:r>
            <a:rPr lang="en-US" sz="2000" kern="1200" dirty="0" smtClean="0">
              <a:latin typeface="標楷體" panose="03000509000000000000" pitchFamily="65" charset="-120"/>
              <a:ea typeface="標楷體" panose="03000509000000000000" pitchFamily="65" charset="-120"/>
              <a:sym typeface="Wingdings"/>
            </a:rPr>
            <a:t></a:t>
          </a:r>
          <a:r>
            <a:rPr lang="zh-TW" sz="2000" kern="1200" dirty="0" smtClean="0">
              <a:latin typeface="標楷體" panose="03000509000000000000" pitchFamily="65" charset="-120"/>
              <a:ea typeface="標楷體" panose="03000509000000000000" pitchFamily="65" charset="-120"/>
            </a:rPr>
            <a:t>就近入學</a:t>
          </a:r>
          <a:r>
            <a:rPr lang="en-US" sz="2000" kern="1200" dirty="0" smtClean="0">
              <a:latin typeface="標楷體" panose="03000509000000000000" pitchFamily="65" charset="-120"/>
              <a:ea typeface="標楷體" panose="03000509000000000000" pitchFamily="65" charset="-120"/>
              <a:sym typeface="Wingdings"/>
            </a:rPr>
            <a:t></a:t>
          </a:r>
          <a:r>
            <a:rPr lang="zh-TW" sz="2000" kern="1200" dirty="0" smtClean="0">
              <a:latin typeface="標楷體" panose="03000509000000000000" pitchFamily="65" charset="-120"/>
              <a:ea typeface="標楷體" panose="03000509000000000000" pitchFamily="65" charset="-120"/>
            </a:rPr>
            <a:t>低收入戶</a:t>
          </a:r>
          <a:r>
            <a:rPr lang="en-US" sz="2000" kern="1200" dirty="0" smtClean="0">
              <a:latin typeface="標楷體" panose="03000509000000000000" pitchFamily="65" charset="-120"/>
              <a:ea typeface="標楷體" panose="03000509000000000000" pitchFamily="65" charset="-120"/>
              <a:sym typeface="Wingdings"/>
            </a:rPr>
            <a:t></a:t>
          </a:r>
          <a:r>
            <a:rPr lang="zh-TW" sz="2000" kern="1200" dirty="0" smtClean="0">
              <a:latin typeface="標楷體" panose="03000509000000000000" pitchFamily="65" charset="-120"/>
              <a:ea typeface="標楷體" panose="03000509000000000000" pitchFamily="65" charset="-120"/>
            </a:rPr>
            <a:t>中低收入戶</a:t>
          </a:r>
          <a:r>
            <a:rPr lang="en-US" sz="2000" kern="1200" dirty="0" smtClean="0">
              <a:latin typeface="標楷體" panose="03000509000000000000" pitchFamily="65" charset="-120"/>
              <a:ea typeface="標楷體" panose="03000509000000000000" pitchFamily="65" charset="-120"/>
              <a:sym typeface="Wingdings"/>
            </a:rPr>
            <a:t></a:t>
          </a:r>
          <a:r>
            <a:rPr lang="zh-TW" sz="2000" kern="1200" dirty="0" smtClean="0">
              <a:latin typeface="標楷體" panose="03000509000000000000" pitchFamily="65" charset="-120"/>
              <a:ea typeface="標楷體" panose="03000509000000000000" pitchFamily="65" charset="-120"/>
            </a:rPr>
            <a:t>國中教育會考總級分</a:t>
          </a:r>
          <a:r>
            <a:rPr lang="en-US" sz="2000" kern="1200" dirty="0" smtClean="0">
              <a:latin typeface="標楷體" panose="03000509000000000000" pitchFamily="65" charset="-120"/>
              <a:ea typeface="標楷體" panose="03000509000000000000" pitchFamily="65" charset="-120"/>
              <a:sym typeface="Wingdings"/>
            </a:rPr>
            <a:t></a:t>
          </a:r>
          <a:r>
            <a:rPr lang="zh-TW" sz="2000" kern="1200" dirty="0" smtClean="0">
              <a:latin typeface="標楷體" panose="03000509000000000000" pitchFamily="65" charset="-120"/>
              <a:ea typeface="標楷體" panose="03000509000000000000" pitchFamily="65" charset="-120"/>
            </a:rPr>
            <a:t>寫作</a:t>
          </a:r>
          <a:r>
            <a:rPr lang="en-US" sz="2000" kern="1200" dirty="0" smtClean="0">
              <a:latin typeface="標楷體" panose="03000509000000000000" pitchFamily="65" charset="-120"/>
              <a:ea typeface="標楷體" panose="03000509000000000000" pitchFamily="65" charset="-120"/>
              <a:sym typeface="Wingdings"/>
            </a:rPr>
            <a:t></a:t>
          </a:r>
          <a:r>
            <a:rPr lang="zh-TW" sz="2000" kern="1200" dirty="0" smtClean="0">
              <a:latin typeface="標楷體" panose="03000509000000000000" pitchFamily="65" charset="-120"/>
              <a:ea typeface="標楷體" panose="03000509000000000000" pitchFamily="65" charset="-120"/>
            </a:rPr>
            <a:t>國</a:t>
          </a:r>
          <a:r>
            <a:rPr lang="en-US" sz="2000" kern="1200" dirty="0" smtClean="0">
              <a:latin typeface="標楷體" panose="03000509000000000000" pitchFamily="65" charset="-120"/>
              <a:ea typeface="標楷體" panose="03000509000000000000" pitchFamily="65" charset="-120"/>
              <a:sym typeface="Wingdings"/>
            </a:rPr>
            <a:t></a:t>
          </a:r>
          <a:r>
            <a:rPr lang="zh-TW" sz="2000" kern="1200" dirty="0" smtClean="0">
              <a:latin typeface="標楷體" panose="03000509000000000000" pitchFamily="65" charset="-120"/>
              <a:ea typeface="標楷體" panose="03000509000000000000" pitchFamily="65" charset="-120"/>
            </a:rPr>
            <a:t>英</a:t>
          </a:r>
          <a:r>
            <a:rPr lang="en-US" sz="2000" kern="1200" dirty="0" smtClean="0">
              <a:latin typeface="標楷體" panose="03000509000000000000" pitchFamily="65" charset="-120"/>
              <a:ea typeface="標楷體" panose="03000509000000000000" pitchFamily="65" charset="-120"/>
              <a:sym typeface="Wingdings"/>
            </a:rPr>
            <a:t></a:t>
          </a:r>
          <a:r>
            <a:rPr lang="zh-TW" sz="2000" kern="1200" dirty="0" smtClean="0">
              <a:latin typeface="標楷體" panose="03000509000000000000" pitchFamily="65" charset="-120"/>
              <a:ea typeface="標楷體" panose="03000509000000000000" pitchFamily="65" charset="-120"/>
            </a:rPr>
            <a:t>數</a:t>
          </a:r>
          <a:r>
            <a:rPr lang="en-US" sz="2000" kern="1200" dirty="0" smtClean="0">
              <a:latin typeface="標楷體" panose="03000509000000000000" pitchFamily="65" charset="-120"/>
              <a:ea typeface="標楷體" panose="03000509000000000000" pitchFamily="65" charset="-120"/>
              <a:sym typeface="Wingdings"/>
            </a:rPr>
            <a:t></a:t>
          </a:r>
          <a:r>
            <a:rPr lang="zh-TW" sz="2000" kern="1200" dirty="0" smtClean="0">
              <a:latin typeface="標楷體" panose="03000509000000000000" pitchFamily="65" charset="-120"/>
              <a:ea typeface="標楷體" panose="03000509000000000000" pitchFamily="65" charset="-120"/>
            </a:rPr>
            <a:t>社</a:t>
          </a:r>
          <a:r>
            <a:rPr lang="en-US" sz="2000" kern="1200" dirty="0" smtClean="0">
              <a:latin typeface="標楷體" panose="03000509000000000000" pitchFamily="65" charset="-120"/>
              <a:ea typeface="標楷體" panose="03000509000000000000" pitchFamily="65" charset="-120"/>
              <a:sym typeface="Wingdings"/>
            </a:rPr>
            <a:t></a:t>
          </a:r>
          <a:r>
            <a:rPr lang="zh-TW" sz="2000" kern="1200" dirty="0" smtClean="0">
              <a:latin typeface="標楷體" panose="03000509000000000000" pitchFamily="65" charset="-120"/>
              <a:ea typeface="標楷體" panose="03000509000000000000" pitchFamily="65" charset="-120"/>
            </a:rPr>
            <a:t>自</a:t>
          </a:r>
          <a:r>
            <a:rPr lang="en-US" sz="2000" kern="1200" dirty="0" smtClean="0">
              <a:latin typeface="標楷體" panose="03000509000000000000" pitchFamily="65" charset="-120"/>
              <a:ea typeface="標楷體" panose="03000509000000000000" pitchFamily="65" charset="-120"/>
              <a:sym typeface="Wingdings"/>
            </a:rPr>
            <a:t></a:t>
          </a:r>
          <a:r>
            <a:rPr lang="zh-TW" sz="2000" kern="1200" dirty="0" smtClean="0">
              <a:latin typeface="標楷體" panose="03000509000000000000" pitchFamily="65" charset="-120"/>
              <a:ea typeface="標楷體" panose="03000509000000000000" pitchFamily="65" charset="-120"/>
            </a:rPr>
            <a:t>國中教育會考成績標示</a:t>
          </a:r>
          <a:r>
            <a:rPr lang="en-US" sz="2000" kern="1200" dirty="0" smtClean="0">
              <a:latin typeface="標楷體" panose="03000509000000000000" pitchFamily="65" charset="-120"/>
              <a:ea typeface="標楷體" panose="03000509000000000000" pitchFamily="65" charset="-120"/>
            </a:rPr>
            <a:t>(</a:t>
          </a:r>
          <a:r>
            <a:rPr lang="zh-TW" sz="2000" kern="1200" dirty="0" smtClean="0">
              <a:latin typeface="標楷體" panose="03000509000000000000" pitchFamily="65" charset="-120"/>
              <a:ea typeface="標楷體" panose="03000509000000000000" pitchFamily="65" charset="-120"/>
            </a:rPr>
            <a:t>就國中教育會考之國文、英語、數學、社會、自然各單科依序按成績標示</a:t>
          </a:r>
          <a:r>
            <a:rPr lang="en-US" sz="2000" kern="1200" dirty="0" smtClean="0">
              <a:latin typeface="標楷體" panose="03000509000000000000" pitchFamily="65" charset="-120"/>
              <a:ea typeface="標楷體" panose="03000509000000000000" pitchFamily="65" charset="-120"/>
            </a:rPr>
            <a:t>(A++&gt;A+&gt;A&gt;B++&gt;B+&gt;B&gt;C)</a:t>
          </a:r>
          <a:r>
            <a:rPr lang="zh-TW" sz="2000" kern="1200" dirty="0" smtClean="0">
              <a:latin typeface="標楷體" panose="03000509000000000000" pitchFamily="65" charset="-120"/>
              <a:ea typeface="標楷體" panose="03000509000000000000" pitchFamily="65" charset="-120"/>
            </a:rPr>
            <a:t>為順序</a:t>
          </a:r>
          <a:r>
            <a:rPr lang="en-US" sz="2000" kern="1200" dirty="0" smtClean="0">
              <a:latin typeface="標楷體" panose="03000509000000000000" pitchFamily="65" charset="-120"/>
              <a:ea typeface="標楷體" panose="03000509000000000000" pitchFamily="65" charset="-120"/>
            </a:rPr>
            <a:t>)</a:t>
          </a:r>
          <a:r>
            <a:rPr lang="en-US" sz="2000" kern="1200" dirty="0" smtClean="0">
              <a:latin typeface="標楷體" panose="03000509000000000000" pitchFamily="65" charset="-120"/>
              <a:ea typeface="標楷體" panose="03000509000000000000" pitchFamily="65" charset="-120"/>
              <a:sym typeface="Wingdings"/>
            </a:rPr>
            <a:t></a:t>
          </a:r>
          <a:r>
            <a:rPr lang="zh-TW" sz="2000" kern="1200" dirty="0" smtClean="0">
              <a:latin typeface="標楷體" panose="03000509000000000000" pitchFamily="65" charset="-120"/>
              <a:ea typeface="標楷體" panose="03000509000000000000" pitchFamily="65" charset="-120"/>
            </a:rPr>
            <a:t>增額錄</a:t>
          </a:r>
          <a:r>
            <a:rPr lang="zh-TW" altLang="en-US" sz="2000" kern="1200" dirty="0" smtClean="0">
              <a:latin typeface="標楷體" panose="03000509000000000000" pitchFamily="65" charset="-120"/>
              <a:ea typeface="標楷體" panose="03000509000000000000" pitchFamily="65" charset="-120"/>
            </a:rPr>
            <a:t>取</a:t>
          </a:r>
          <a:endParaRPr lang="zh-TW" altLang="en-US" sz="2000" kern="1200" dirty="0">
            <a:latin typeface="標楷體" panose="03000509000000000000" pitchFamily="65" charset="-120"/>
            <a:ea typeface="標楷體" panose="03000509000000000000" pitchFamily="65" charset="-120"/>
          </a:endParaRPr>
        </a:p>
      </dsp:txBody>
      <dsp:txXfrm rot="5400000">
        <a:off x="3556038" y="-2205117"/>
        <a:ext cx="2188285" cy="6974487"/>
      </dsp:txXfrm>
    </dsp:sp>
    <dsp:sp modelId="{FB80FCF8-556C-45FD-B4FC-87143DBD8165}">
      <dsp:nvSpPr>
        <dsp:cNvPr id="0" name=""/>
        <dsp:cNvSpPr/>
      </dsp:nvSpPr>
      <dsp:spPr>
        <a:xfrm>
          <a:off x="72502" y="64"/>
          <a:ext cx="1090435" cy="25641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altLang="zh-TW" sz="3500" kern="1200" dirty="0" smtClean="0"/>
            <a:t>103</a:t>
          </a:r>
          <a:endParaRPr lang="zh-TW" altLang="en-US" sz="3500" kern="1200" dirty="0"/>
        </a:p>
      </dsp:txBody>
      <dsp:txXfrm>
        <a:off x="72502" y="64"/>
        <a:ext cx="1090435" cy="2564124"/>
      </dsp:txXfrm>
    </dsp:sp>
    <dsp:sp modelId="{97255A06-5DAF-438B-ADDA-A485FC3FEF94}">
      <dsp:nvSpPr>
        <dsp:cNvPr id="0" name=""/>
        <dsp:cNvSpPr/>
      </dsp:nvSpPr>
      <dsp:spPr>
        <a:xfrm rot="5400000">
          <a:off x="3483564" y="467067"/>
          <a:ext cx="2332286" cy="701477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TW" sz="2000" kern="1200" dirty="0" smtClean="0">
              <a:latin typeface="標楷體" panose="03000509000000000000" pitchFamily="65" charset="-120"/>
              <a:ea typeface="標楷體" panose="03000509000000000000" pitchFamily="65" charset="-120"/>
            </a:rPr>
            <a:t>總積分</a:t>
          </a:r>
          <a:r>
            <a:rPr lang="en-US" sz="2000" kern="1200" dirty="0" smtClean="0">
              <a:latin typeface="標楷體" panose="03000509000000000000" pitchFamily="65" charset="-120"/>
              <a:ea typeface="標楷體" panose="03000509000000000000" pitchFamily="65" charset="-120"/>
              <a:sym typeface="Wingdings"/>
            </a:rPr>
            <a:t></a:t>
          </a:r>
          <a:r>
            <a:rPr lang="zh-TW" sz="2000" kern="1200" dirty="0" smtClean="0">
              <a:latin typeface="標楷體" panose="03000509000000000000" pitchFamily="65" charset="-120"/>
              <a:ea typeface="標楷體" panose="03000509000000000000" pitchFamily="65" charset="-120"/>
            </a:rPr>
            <a:t>畢業資格</a:t>
          </a:r>
          <a:r>
            <a:rPr lang="en-US" sz="2000" kern="1200" dirty="0" smtClean="0">
              <a:latin typeface="標楷體" panose="03000509000000000000" pitchFamily="65" charset="-120"/>
              <a:ea typeface="標楷體" panose="03000509000000000000" pitchFamily="65" charset="-120"/>
              <a:sym typeface="Wingdings"/>
            </a:rPr>
            <a:t></a:t>
          </a:r>
          <a:r>
            <a:rPr lang="zh-TW" sz="2000" kern="1200" dirty="0" smtClean="0">
              <a:latin typeface="標楷體" panose="03000509000000000000" pitchFamily="65" charset="-120"/>
              <a:ea typeface="標楷體" panose="03000509000000000000" pitchFamily="65" charset="-120"/>
            </a:rPr>
            <a:t>均衡學習</a:t>
          </a:r>
          <a:r>
            <a:rPr lang="en-US" sz="2000" kern="1200" dirty="0" smtClean="0">
              <a:latin typeface="標楷體" panose="03000509000000000000" pitchFamily="65" charset="-120"/>
              <a:ea typeface="標楷體" panose="03000509000000000000" pitchFamily="65" charset="-120"/>
              <a:sym typeface="Wingdings"/>
            </a:rPr>
            <a:t></a:t>
          </a:r>
          <a:r>
            <a:rPr lang="zh-TW" sz="2000" kern="1200" dirty="0" smtClean="0">
              <a:latin typeface="標楷體" panose="03000509000000000000" pitchFamily="65" charset="-120"/>
              <a:ea typeface="標楷體" panose="03000509000000000000" pitchFamily="65" charset="-120"/>
            </a:rPr>
            <a:t>品德表現</a:t>
          </a:r>
          <a:r>
            <a:rPr lang="en-US" sz="2000" kern="1200" dirty="0" smtClean="0">
              <a:latin typeface="標楷體" panose="03000509000000000000" pitchFamily="65" charset="-120"/>
              <a:ea typeface="標楷體" panose="03000509000000000000" pitchFamily="65" charset="-120"/>
              <a:sym typeface="Wingdings"/>
            </a:rPr>
            <a:t></a:t>
          </a:r>
          <a:r>
            <a:rPr lang="zh-TW" sz="2000" kern="1200" dirty="0" smtClean="0">
              <a:latin typeface="標楷體" panose="03000509000000000000" pitchFamily="65" charset="-120"/>
              <a:ea typeface="標楷體" panose="03000509000000000000" pitchFamily="65" charset="-120"/>
            </a:rPr>
            <a:t>服務表現</a:t>
          </a:r>
          <a:r>
            <a:rPr lang="en-US" sz="2000" kern="1200" dirty="0" smtClean="0">
              <a:latin typeface="標楷體" panose="03000509000000000000" pitchFamily="65" charset="-120"/>
              <a:ea typeface="標楷體" panose="03000509000000000000" pitchFamily="65" charset="-120"/>
              <a:sym typeface="Wingdings"/>
            </a:rPr>
            <a:t></a:t>
          </a:r>
          <a:r>
            <a:rPr lang="zh-TW" sz="2000" b="1" kern="1200" dirty="0" smtClean="0">
              <a:solidFill>
                <a:srgbClr val="FF0000"/>
              </a:solidFill>
              <a:latin typeface="標楷體" panose="03000509000000000000" pitchFamily="65" charset="-120"/>
              <a:ea typeface="標楷體" panose="03000509000000000000" pitchFamily="65" charset="-120"/>
            </a:rPr>
            <a:t>低收入戶</a:t>
          </a:r>
          <a:r>
            <a:rPr lang="en-US" sz="2000" kern="1200" dirty="0" smtClean="0">
              <a:latin typeface="標楷體" panose="03000509000000000000" pitchFamily="65" charset="-120"/>
              <a:ea typeface="標楷體" panose="03000509000000000000" pitchFamily="65" charset="-120"/>
              <a:sym typeface="Wingdings"/>
            </a:rPr>
            <a:t></a:t>
          </a:r>
          <a:r>
            <a:rPr lang="zh-TW" sz="2000" b="1" kern="1200" dirty="0" smtClean="0">
              <a:solidFill>
                <a:srgbClr val="FF0000"/>
              </a:solidFill>
              <a:latin typeface="標楷體" panose="03000509000000000000" pitchFamily="65" charset="-120"/>
              <a:ea typeface="標楷體" panose="03000509000000000000" pitchFamily="65" charset="-120"/>
            </a:rPr>
            <a:t>中低收入戶</a:t>
          </a:r>
          <a:r>
            <a:rPr lang="en-US" sz="2000" kern="1200" dirty="0" smtClean="0">
              <a:latin typeface="標楷體" panose="03000509000000000000" pitchFamily="65" charset="-120"/>
              <a:ea typeface="標楷體" panose="03000509000000000000" pitchFamily="65" charset="-120"/>
              <a:sym typeface="Wingdings"/>
            </a:rPr>
            <a:t></a:t>
          </a:r>
          <a:r>
            <a:rPr lang="zh-TW" sz="2000" kern="1200" dirty="0" smtClean="0">
              <a:latin typeface="標楷體" panose="03000509000000000000" pitchFamily="65" charset="-120"/>
              <a:ea typeface="標楷體" panose="03000509000000000000" pitchFamily="65" charset="-120"/>
            </a:rPr>
            <a:t>體適能</a:t>
          </a:r>
          <a:r>
            <a:rPr lang="en-US" sz="2000" kern="1200" dirty="0" smtClean="0">
              <a:latin typeface="標楷體" panose="03000509000000000000" pitchFamily="65" charset="-120"/>
              <a:ea typeface="標楷體" panose="03000509000000000000" pitchFamily="65" charset="-120"/>
              <a:sym typeface="Wingdings"/>
            </a:rPr>
            <a:t></a:t>
          </a:r>
          <a:r>
            <a:rPr lang="zh-TW" sz="2000" kern="1200" dirty="0" smtClean="0">
              <a:latin typeface="標楷體" panose="03000509000000000000" pitchFamily="65" charset="-120"/>
              <a:ea typeface="標楷體" panose="03000509000000000000" pitchFamily="65" charset="-120"/>
            </a:rPr>
            <a:t>適性發展</a:t>
          </a:r>
          <a:r>
            <a:rPr lang="en-US" sz="2000" kern="1200" dirty="0" smtClean="0">
              <a:latin typeface="標楷體" panose="03000509000000000000" pitchFamily="65" charset="-120"/>
              <a:ea typeface="標楷體" panose="03000509000000000000" pitchFamily="65" charset="-120"/>
              <a:sym typeface="Wingdings"/>
            </a:rPr>
            <a:t></a:t>
          </a:r>
          <a:r>
            <a:rPr lang="zh-TW" sz="2000" b="1" kern="1200" dirty="0" smtClean="0">
              <a:solidFill>
                <a:srgbClr val="FF0000"/>
              </a:solidFill>
              <a:latin typeface="標楷體" panose="03000509000000000000" pitchFamily="65" charset="-120"/>
              <a:ea typeface="標楷體" panose="03000509000000000000" pitchFamily="65" charset="-120"/>
            </a:rPr>
            <a:t>競賽表現</a:t>
          </a:r>
          <a:r>
            <a:rPr lang="en-US" sz="2000" kern="1200" dirty="0" smtClean="0">
              <a:latin typeface="標楷體" panose="03000509000000000000" pitchFamily="65" charset="-120"/>
              <a:ea typeface="標楷體" panose="03000509000000000000" pitchFamily="65" charset="-120"/>
              <a:sym typeface="Wingdings"/>
            </a:rPr>
            <a:t></a:t>
          </a:r>
          <a:r>
            <a:rPr lang="zh-TW" sz="2000" kern="1200" dirty="0" smtClean="0">
              <a:latin typeface="標楷體" panose="03000509000000000000" pitchFamily="65" charset="-120"/>
              <a:ea typeface="標楷體" panose="03000509000000000000" pitchFamily="65" charset="-120"/>
            </a:rPr>
            <a:t>就近入學</a:t>
          </a:r>
          <a:r>
            <a:rPr lang="en-US" sz="2000" kern="1200" dirty="0" smtClean="0">
              <a:latin typeface="標楷體" panose="03000509000000000000" pitchFamily="65" charset="-120"/>
              <a:ea typeface="標楷體" panose="03000509000000000000" pitchFamily="65" charset="-120"/>
              <a:sym typeface="Wingdings"/>
            </a:rPr>
            <a:t></a:t>
          </a:r>
          <a:r>
            <a:rPr lang="zh-TW" sz="2000" kern="1200" dirty="0" smtClean="0">
              <a:latin typeface="標楷體" panose="03000509000000000000" pitchFamily="65" charset="-120"/>
              <a:ea typeface="標楷體" panose="03000509000000000000" pitchFamily="65" charset="-120"/>
            </a:rPr>
            <a:t>國中教育會考總級分</a:t>
          </a:r>
          <a:r>
            <a:rPr lang="en-US" sz="2000" kern="1200" dirty="0" smtClean="0">
              <a:latin typeface="標楷體" panose="03000509000000000000" pitchFamily="65" charset="-120"/>
              <a:ea typeface="標楷體" panose="03000509000000000000" pitchFamily="65" charset="-120"/>
              <a:sym typeface="Wingdings"/>
            </a:rPr>
            <a:t></a:t>
          </a:r>
          <a:r>
            <a:rPr lang="zh-TW" sz="2000" kern="1200" dirty="0" smtClean="0">
              <a:latin typeface="標楷體" panose="03000509000000000000" pitchFamily="65" charset="-120"/>
              <a:ea typeface="標楷體" panose="03000509000000000000" pitchFamily="65" charset="-120"/>
            </a:rPr>
            <a:t>寫作</a:t>
          </a:r>
          <a:r>
            <a:rPr lang="en-US" sz="2000" kern="1200" dirty="0" smtClean="0">
              <a:latin typeface="標楷體" panose="03000509000000000000" pitchFamily="65" charset="-120"/>
              <a:ea typeface="標楷體" panose="03000509000000000000" pitchFamily="65" charset="-120"/>
              <a:sym typeface="Wingdings"/>
            </a:rPr>
            <a:t></a:t>
          </a:r>
          <a:r>
            <a:rPr lang="zh-TW" sz="2000" kern="1200" dirty="0" smtClean="0">
              <a:latin typeface="標楷體" panose="03000509000000000000" pitchFamily="65" charset="-120"/>
              <a:ea typeface="標楷體" panose="03000509000000000000" pitchFamily="65" charset="-120"/>
            </a:rPr>
            <a:t>國</a:t>
          </a:r>
          <a:r>
            <a:rPr lang="zh-TW" altLang="en-US" sz="2000" kern="1200" dirty="0" smtClean="0">
              <a:latin typeface="標楷體" panose="03000509000000000000" pitchFamily="65" charset="-120"/>
              <a:ea typeface="標楷體" panose="03000509000000000000" pitchFamily="65" charset="-120"/>
            </a:rPr>
            <a:t>文級分</a:t>
          </a:r>
          <a:r>
            <a:rPr lang="en-US" sz="2000" kern="1200" dirty="0" smtClean="0">
              <a:latin typeface="標楷體" panose="03000509000000000000" pitchFamily="65" charset="-120"/>
              <a:ea typeface="標楷體" panose="03000509000000000000" pitchFamily="65" charset="-120"/>
              <a:sym typeface="Wingdings"/>
            </a:rPr>
            <a:t></a:t>
          </a:r>
          <a:r>
            <a:rPr lang="zh-TW" sz="2000" kern="1200" dirty="0" smtClean="0">
              <a:latin typeface="標楷體" panose="03000509000000000000" pitchFamily="65" charset="-120"/>
              <a:ea typeface="標楷體" panose="03000509000000000000" pitchFamily="65" charset="-120"/>
            </a:rPr>
            <a:t>英</a:t>
          </a:r>
          <a:r>
            <a:rPr lang="zh-TW" altLang="en-US" sz="2000" kern="1200" dirty="0" smtClean="0">
              <a:latin typeface="標楷體" panose="03000509000000000000" pitchFamily="65" charset="-120"/>
              <a:ea typeface="標楷體" panose="03000509000000000000" pitchFamily="65" charset="-120"/>
            </a:rPr>
            <a:t>語級分</a:t>
          </a:r>
          <a:r>
            <a:rPr lang="en-US" sz="2000" kern="1200" dirty="0" smtClean="0">
              <a:latin typeface="標楷體" panose="03000509000000000000" pitchFamily="65" charset="-120"/>
              <a:ea typeface="標楷體" panose="03000509000000000000" pitchFamily="65" charset="-120"/>
              <a:sym typeface="Wingdings"/>
            </a:rPr>
            <a:t></a:t>
          </a:r>
          <a:r>
            <a:rPr lang="zh-TW" sz="2000" kern="1200" dirty="0" smtClean="0">
              <a:latin typeface="標楷體" panose="03000509000000000000" pitchFamily="65" charset="-120"/>
              <a:ea typeface="標楷體" panose="03000509000000000000" pitchFamily="65" charset="-120"/>
            </a:rPr>
            <a:t>數</a:t>
          </a:r>
          <a:r>
            <a:rPr lang="zh-TW" altLang="en-US" sz="2000" kern="1200" dirty="0" smtClean="0">
              <a:latin typeface="標楷體" panose="03000509000000000000" pitchFamily="65" charset="-120"/>
              <a:ea typeface="標楷體" panose="03000509000000000000" pitchFamily="65" charset="-120"/>
            </a:rPr>
            <a:t>學級分</a:t>
          </a:r>
          <a:r>
            <a:rPr lang="en-US" sz="2000" kern="1200" dirty="0" smtClean="0">
              <a:latin typeface="標楷體" panose="03000509000000000000" pitchFamily="65" charset="-120"/>
              <a:ea typeface="標楷體" panose="03000509000000000000" pitchFamily="65" charset="-120"/>
              <a:sym typeface="Wingdings"/>
            </a:rPr>
            <a:t></a:t>
          </a:r>
          <a:r>
            <a:rPr lang="zh-TW" sz="2000" kern="1200" dirty="0" smtClean="0">
              <a:latin typeface="標楷體" panose="03000509000000000000" pitchFamily="65" charset="-120"/>
              <a:ea typeface="標楷體" panose="03000509000000000000" pitchFamily="65" charset="-120"/>
            </a:rPr>
            <a:t>社</a:t>
          </a:r>
          <a:r>
            <a:rPr lang="zh-TW" altLang="en-US" sz="2000" kern="1200" dirty="0" smtClean="0">
              <a:latin typeface="標楷體" panose="03000509000000000000" pitchFamily="65" charset="-120"/>
              <a:ea typeface="標楷體" panose="03000509000000000000" pitchFamily="65" charset="-120"/>
            </a:rPr>
            <a:t>會級分</a:t>
          </a:r>
          <a:r>
            <a:rPr lang="en-US" sz="2000" kern="1200" dirty="0" smtClean="0">
              <a:latin typeface="標楷體" panose="03000509000000000000" pitchFamily="65" charset="-120"/>
              <a:ea typeface="標楷體" panose="03000509000000000000" pitchFamily="65" charset="-120"/>
              <a:sym typeface="Wingdings"/>
            </a:rPr>
            <a:t></a:t>
          </a:r>
          <a:r>
            <a:rPr lang="zh-TW" sz="2000" kern="1200" dirty="0" smtClean="0">
              <a:latin typeface="標楷體" panose="03000509000000000000" pitchFamily="65" charset="-120"/>
              <a:ea typeface="標楷體" panose="03000509000000000000" pitchFamily="65" charset="-120"/>
            </a:rPr>
            <a:t>自</a:t>
          </a:r>
          <a:r>
            <a:rPr lang="zh-TW" altLang="en-US" sz="2000" kern="1200" dirty="0" smtClean="0">
              <a:latin typeface="標楷體" panose="03000509000000000000" pitchFamily="65" charset="-120"/>
              <a:ea typeface="標楷體" panose="03000509000000000000" pitchFamily="65" charset="-120"/>
            </a:rPr>
            <a:t>然級分</a:t>
          </a:r>
          <a:r>
            <a:rPr lang="en-US" sz="2000" kern="1200" dirty="0" smtClean="0">
              <a:latin typeface="標楷體" panose="03000509000000000000" pitchFamily="65" charset="-120"/>
              <a:ea typeface="標楷體" panose="03000509000000000000" pitchFamily="65" charset="-120"/>
              <a:sym typeface="Wingdings"/>
            </a:rPr>
            <a:t></a:t>
          </a:r>
          <a:r>
            <a:rPr lang="zh-TW" sz="2000" kern="1200" dirty="0" smtClean="0">
              <a:latin typeface="標楷體" panose="03000509000000000000" pitchFamily="65" charset="-120"/>
              <a:ea typeface="標楷體" panose="03000509000000000000" pitchFamily="65" charset="-120"/>
            </a:rPr>
            <a:t>國中教育會考成績標示</a:t>
          </a:r>
          <a:r>
            <a:rPr lang="en-US" sz="2000" kern="1200" dirty="0" smtClean="0">
              <a:latin typeface="標楷體" panose="03000509000000000000" pitchFamily="65" charset="-120"/>
              <a:ea typeface="標楷體" panose="03000509000000000000" pitchFamily="65" charset="-120"/>
            </a:rPr>
            <a:t>(</a:t>
          </a:r>
          <a:r>
            <a:rPr lang="zh-TW" sz="2000" kern="1200" dirty="0" smtClean="0">
              <a:latin typeface="標楷體" panose="03000509000000000000" pitchFamily="65" charset="-120"/>
              <a:ea typeface="標楷體" panose="03000509000000000000" pitchFamily="65" charset="-120"/>
            </a:rPr>
            <a:t>就國中教育會考之國文、英語、數學、社會、自然各單科依序按成績標示</a:t>
          </a:r>
          <a:r>
            <a:rPr lang="en-US" sz="2000" kern="1200" dirty="0" smtClean="0">
              <a:latin typeface="標楷體" panose="03000509000000000000" pitchFamily="65" charset="-120"/>
              <a:ea typeface="標楷體" panose="03000509000000000000" pitchFamily="65" charset="-120"/>
            </a:rPr>
            <a:t>(A++&gt;A+&gt;A&gt;B++&gt;B+&gt;B&gt;C)</a:t>
          </a:r>
          <a:r>
            <a:rPr lang="zh-TW" sz="2000" kern="1200" dirty="0" smtClean="0">
              <a:latin typeface="標楷體" panose="03000509000000000000" pitchFamily="65" charset="-120"/>
              <a:ea typeface="標楷體" panose="03000509000000000000" pitchFamily="65" charset="-120"/>
            </a:rPr>
            <a:t>為順序</a:t>
          </a:r>
          <a:r>
            <a:rPr lang="en-US" sz="2000" kern="1200" dirty="0" smtClean="0">
              <a:latin typeface="標楷體" panose="03000509000000000000" pitchFamily="65" charset="-120"/>
              <a:ea typeface="標楷體" panose="03000509000000000000" pitchFamily="65" charset="-120"/>
            </a:rPr>
            <a:t>)</a:t>
          </a:r>
          <a:r>
            <a:rPr lang="en-US" sz="2000" kern="1200" dirty="0" smtClean="0">
              <a:latin typeface="標楷體" panose="03000509000000000000" pitchFamily="65" charset="-120"/>
              <a:ea typeface="標楷體" panose="03000509000000000000" pitchFamily="65" charset="-120"/>
              <a:sym typeface="Wingdings"/>
            </a:rPr>
            <a:t></a:t>
          </a:r>
          <a:r>
            <a:rPr lang="zh-TW" sz="2000" kern="1200" dirty="0" smtClean="0">
              <a:latin typeface="標楷體" panose="03000509000000000000" pitchFamily="65" charset="-120"/>
              <a:ea typeface="標楷體" panose="03000509000000000000" pitchFamily="65" charset="-120"/>
            </a:rPr>
            <a:t>增額錄取</a:t>
          </a:r>
          <a:endParaRPr lang="zh-TW" altLang="en-US" sz="2000" kern="1200" dirty="0">
            <a:latin typeface="標楷體" panose="03000509000000000000" pitchFamily="65" charset="-120"/>
            <a:ea typeface="標楷體" panose="03000509000000000000" pitchFamily="65" charset="-120"/>
          </a:endParaRPr>
        </a:p>
      </dsp:txBody>
      <dsp:txXfrm rot="5400000">
        <a:off x="3483564" y="467067"/>
        <a:ext cx="2332286" cy="7014779"/>
      </dsp:txXfrm>
    </dsp:sp>
    <dsp:sp modelId="{74408216-B701-405A-8E68-638BB191B0FB}">
      <dsp:nvSpPr>
        <dsp:cNvPr id="0" name=""/>
        <dsp:cNvSpPr/>
      </dsp:nvSpPr>
      <dsp:spPr>
        <a:xfrm>
          <a:off x="72502" y="2692395"/>
          <a:ext cx="1069815" cy="25641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altLang="zh-TW" sz="3500" kern="1200" dirty="0" smtClean="0"/>
            <a:t>104</a:t>
          </a:r>
          <a:endParaRPr lang="zh-TW" altLang="en-US" sz="3500" kern="1200" dirty="0"/>
        </a:p>
      </dsp:txBody>
      <dsp:txXfrm>
        <a:off x="72502" y="2692395"/>
        <a:ext cx="1069815" cy="256412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575" cy="496888"/>
          </a:xfrm>
          <a:prstGeom prst="rect">
            <a:avLst/>
          </a:prstGeom>
        </p:spPr>
        <p:txBody>
          <a:bodyPr vert="horz" lIns="91541" tIns="45770" rIns="91541" bIns="4577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sz="quarter" idx="1"/>
          </p:nvPr>
        </p:nvSpPr>
        <p:spPr>
          <a:xfrm>
            <a:off x="3854450" y="0"/>
            <a:ext cx="2949575" cy="496888"/>
          </a:xfrm>
          <a:prstGeom prst="rect">
            <a:avLst/>
          </a:prstGeom>
        </p:spPr>
        <p:txBody>
          <a:bodyPr vert="horz" lIns="91541" tIns="45770" rIns="91541" bIns="45770" rtlCol="0"/>
          <a:lstStyle>
            <a:lvl1pPr algn="r" fontAlgn="auto">
              <a:spcBef>
                <a:spcPts val="0"/>
              </a:spcBef>
              <a:spcAft>
                <a:spcPts val="0"/>
              </a:spcAft>
              <a:defRPr kumimoji="0" sz="1200">
                <a:latin typeface="+mn-lt"/>
                <a:ea typeface="+mn-ea"/>
              </a:defRPr>
            </a:lvl1pPr>
          </a:lstStyle>
          <a:p>
            <a:pPr>
              <a:defRPr/>
            </a:pPr>
            <a:fld id="{E36CBD8D-B9B1-4E0B-AFE7-5DA15163DDF0}" type="datetimeFigureOut">
              <a:rPr lang="zh-TW" altLang="en-US"/>
              <a:pPr>
                <a:defRPr/>
              </a:pPr>
              <a:t>2014/11/25</a:t>
            </a:fld>
            <a:endParaRPr lang="zh-TW" altLang="en-US"/>
          </a:p>
        </p:txBody>
      </p:sp>
      <p:sp>
        <p:nvSpPr>
          <p:cNvPr id="4" name="頁尾版面配置區 3"/>
          <p:cNvSpPr>
            <a:spLocks noGrp="1"/>
          </p:cNvSpPr>
          <p:nvPr>
            <p:ph type="ftr" sz="quarter" idx="2"/>
          </p:nvPr>
        </p:nvSpPr>
        <p:spPr>
          <a:xfrm>
            <a:off x="0" y="9440863"/>
            <a:ext cx="2949575" cy="496887"/>
          </a:xfrm>
          <a:prstGeom prst="rect">
            <a:avLst/>
          </a:prstGeom>
        </p:spPr>
        <p:txBody>
          <a:bodyPr vert="horz" lIns="91541" tIns="45770" rIns="91541" bIns="4577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3854450" y="9440863"/>
            <a:ext cx="2949575" cy="496887"/>
          </a:xfrm>
          <a:prstGeom prst="rect">
            <a:avLst/>
          </a:prstGeom>
        </p:spPr>
        <p:txBody>
          <a:bodyPr vert="horz" lIns="91541" tIns="45770" rIns="91541" bIns="45770" rtlCol="0" anchor="b"/>
          <a:lstStyle>
            <a:lvl1pPr algn="r" fontAlgn="auto">
              <a:spcBef>
                <a:spcPts val="0"/>
              </a:spcBef>
              <a:spcAft>
                <a:spcPts val="0"/>
              </a:spcAft>
              <a:defRPr kumimoji="0" sz="1200">
                <a:latin typeface="+mn-lt"/>
                <a:ea typeface="+mn-ea"/>
              </a:defRPr>
            </a:lvl1pPr>
          </a:lstStyle>
          <a:p>
            <a:pPr>
              <a:defRPr/>
            </a:pPr>
            <a:fld id="{A1476A28-D88B-4D99-9FAA-F1A0F862D301}" type="slidenum">
              <a:rPr lang="zh-TW" altLang="en-US"/>
              <a:pPr>
                <a:defRPr/>
              </a:pPr>
              <a:t>‹#›</a:t>
            </a:fld>
            <a:endParaRPr lang="zh-TW" altLang="en-US"/>
          </a:p>
        </p:txBody>
      </p:sp>
    </p:spTree>
    <p:extLst>
      <p:ext uri="{BB962C8B-B14F-4D97-AF65-F5344CB8AC3E}">
        <p14:creationId xmlns:p14="http://schemas.microsoft.com/office/powerpoint/2010/main" xmlns="" val="18945897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575" cy="496888"/>
          </a:xfrm>
          <a:prstGeom prst="rect">
            <a:avLst/>
          </a:prstGeom>
        </p:spPr>
        <p:txBody>
          <a:bodyPr vert="horz" lIns="91541" tIns="45770" rIns="91541" bIns="4577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54450" y="0"/>
            <a:ext cx="2949575" cy="496888"/>
          </a:xfrm>
          <a:prstGeom prst="rect">
            <a:avLst/>
          </a:prstGeom>
        </p:spPr>
        <p:txBody>
          <a:bodyPr vert="horz" lIns="91541" tIns="45770" rIns="91541" bIns="45770" rtlCol="0"/>
          <a:lstStyle>
            <a:lvl1pPr algn="r" fontAlgn="auto">
              <a:spcBef>
                <a:spcPts val="0"/>
              </a:spcBef>
              <a:spcAft>
                <a:spcPts val="0"/>
              </a:spcAft>
              <a:defRPr kumimoji="0" sz="1200">
                <a:latin typeface="+mn-lt"/>
                <a:ea typeface="+mn-ea"/>
              </a:defRPr>
            </a:lvl1pPr>
          </a:lstStyle>
          <a:p>
            <a:pPr>
              <a:defRPr/>
            </a:pPr>
            <a:fld id="{A33A3A92-73FD-40EB-A9BF-B4C709911337}" type="datetimeFigureOut">
              <a:rPr lang="zh-TW" altLang="en-US"/>
              <a:pPr>
                <a:defRPr/>
              </a:pPr>
              <a:t>2014/11/25</a:t>
            </a:fld>
            <a:endParaRPr lang="zh-TW" altLang="en-US"/>
          </a:p>
        </p:txBody>
      </p:sp>
      <p:sp>
        <p:nvSpPr>
          <p:cNvPr id="4" name="投影片圖像版面配置區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91541" tIns="45770" rIns="91541" bIns="45770" rtlCol="0" anchor="ctr"/>
          <a:lstStyle/>
          <a:p>
            <a:pPr lvl="0"/>
            <a:endParaRPr lang="zh-TW" altLang="en-US" noProof="0"/>
          </a:p>
        </p:txBody>
      </p:sp>
      <p:sp>
        <p:nvSpPr>
          <p:cNvPr id="5" name="備忘稿版面配置區 4"/>
          <p:cNvSpPr>
            <a:spLocks noGrp="1"/>
          </p:cNvSpPr>
          <p:nvPr>
            <p:ph type="body" sz="quarter" idx="3"/>
          </p:nvPr>
        </p:nvSpPr>
        <p:spPr>
          <a:xfrm>
            <a:off x="681038" y="4721225"/>
            <a:ext cx="5443537" cy="4471988"/>
          </a:xfrm>
          <a:prstGeom prst="rect">
            <a:avLst/>
          </a:prstGeom>
        </p:spPr>
        <p:txBody>
          <a:bodyPr vert="horz" lIns="91541" tIns="45770" rIns="91541" bIns="45770"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9440863"/>
            <a:ext cx="2949575" cy="496887"/>
          </a:xfrm>
          <a:prstGeom prst="rect">
            <a:avLst/>
          </a:prstGeom>
        </p:spPr>
        <p:txBody>
          <a:bodyPr vert="horz" lIns="91541" tIns="45770" rIns="91541" bIns="4577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54450" y="9440863"/>
            <a:ext cx="2949575" cy="496887"/>
          </a:xfrm>
          <a:prstGeom prst="rect">
            <a:avLst/>
          </a:prstGeom>
        </p:spPr>
        <p:txBody>
          <a:bodyPr vert="horz" lIns="91541" tIns="45770" rIns="91541" bIns="45770" rtlCol="0" anchor="b"/>
          <a:lstStyle>
            <a:lvl1pPr algn="r" fontAlgn="auto">
              <a:spcBef>
                <a:spcPts val="0"/>
              </a:spcBef>
              <a:spcAft>
                <a:spcPts val="0"/>
              </a:spcAft>
              <a:defRPr kumimoji="0" sz="1200">
                <a:latin typeface="+mn-lt"/>
                <a:ea typeface="+mn-ea"/>
              </a:defRPr>
            </a:lvl1pPr>
          </a:lstStyle>
          <a:p>
            <a:pPr>
              <a:defRPr/>
            </a:pPr>
            <a:fld id="{5D3AF496-D410-4CF8-979F-AB732949466B}" type="slidenum">
              <a:rPr lang="zh-TW" altLang="en-US"/>
              <a:pPr>
                <a:defRPr/>
              </a:pPr>
              <a:t>‹#›</a:t>
            </a:fld>
            <a:endParaRPr lang="zh-TW" altLang="en-US"/>
          </a:p>
        </p:txBody>
      </p:sp>
    </p:spTree>
    <p:extLst>
      <p:ext uri="{BB962C8B-B14F-4D97-AF65-F5344CB8AC3E}">
        <p14:creationId xmlns:p14="http://schemas.microsoft.com/office/powerpoint/2010/main" xmlns="" val="268823181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39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4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54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64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74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84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95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5053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50532" name="投影片編號版面配置區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AFD74E-BDDE-41CF-BDF8-23A1E791308C}" type="slidenum">
              <a:rPr lang="zh-TW" altLang="en-US" smtClean="0"/>
              <a:pPr fontAlgn="base">
                <a:spcBef>
                  <a:spcPct val="0"/>
                </a:spcBef>
                <a:spcAft>
                  <a:spcPct val="0"/>
                </a:spcAft>
              </a:pPr>
              <a:t>30</a:t>
            </a:fld>
            <a:endParaRPr lang="en-US" altLang="zh-TW"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15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25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104</a:t>
            </a:r>
            <a:r>
              <a:rPr lang="zh-TW" altLang="en-US" dirty="0" smtClean="0"/>
              <a:t>年公立國中</a:t>
            </a:r>
            <a:r>
              <a:rPr lang="en-US" altLang="zh-TW" dirty="0" smtClean="0"/>
              <a:t>5212 </a:t>
            </a:r>
            <a:endParaRPr lang="zh-TW" altLang="en-US" dirty="0"/>
          </a:p>
        </p:txBody>
      </p:sp>
      <p:sp>
        <p:nvSpPr>
          <p:cNvPr id="4" name="投影片編號版面配置區 3"/>
          <p:cNvSpPr>
            <a:spLocks noGrp="1"/>
          </p:cNvSpPr>
          <p:nvPr>
            <p:ph type="sldNum" sz="quarter" idx="10"/>
          </p:nvPr>
        </p:nvSpPr>
        <p:spPr/>
        <p:txBody>
          <a:bodyPr/>
          <a:lstStyle/>
          <a:p>
            <a:pPr>
              <a:defRPr/>
            </a:pPr>
            <a:fld id="{5D3AF496-D410-4CF8-979F-AB732949466B}" type="slidenum">
              <a:rPr lang="zh-TW" altLang="en-US" smtClean="0"/>
              <a:pPr>
                <a:defRPr/>
              </a:pPr>
              <a:t>4</a:t>
            </a:fld>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2697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26980" name="投影片編號版面配置區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713E8-2713-48BE-8809-A3397EEB5DFC}" type="slidenum">
              <a:rPr lang="zh-TW" altLang="en-US" smtClean="0"/>
              <a:pPr fontAlgn="base">
                <a:spcBef>
                  <a:spcPct val="0"/>
                </a:spcBef>
                <a:spcAft>
                  <a:spcPct val="0"/>
                </a:spcAft>
              </a:pPr>
              <a:t>36</a:t>
            </a:fld>
            <a:endParaRPr lang="en-US" altLang="zh-TW"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80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90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00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10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20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34147"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34148" name="投影片編號版面配置區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BF03EFC-F621-48E5-8FB7-1F41BF00EE55}" type="slidenum">
              <a:rPr lang="zh-TW" altLang="en-US" smtClean="0"/>
              <a:pPr fontAlgn="base">
                <a:spcBef>
                  <a:spcPct val="0"/>
                </a:spcBef>
                <a:spcAft>
                  <a:spcPct val="0"/>
                </a:spcAft>
              </a:pPr>
              <a:t>46</a:t>
            </a:fld>
            <a:endParaRPr lang="en-US" altLang="zh-TW"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51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61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46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56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6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76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87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97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0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1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28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3721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3722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7B76BD4-878D-42EE-84DB-0BD468067077}" type="slidenum">
              <a:rPr lang="zh-TW" altLang="en-US" smtClean="0"/>
              <a:pPr fontAlgn="base">
                <a:spcBef>
                  <a:spcPct val="0"/>
                </a:spcBef>
                <a:spcAft>
                  <a:spcPct val="0"/>
                </a:spcAft>
              </a:pPr>
              <a:t>15</a:t>
            </a:fld>
            <a:endParaRPr lang="en-US" altLang="zh-TW"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48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58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49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59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79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89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99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10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2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30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82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0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51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7613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latin typeface="Arial" charset="0"/>
            </a:endParaRPr>
          </a:p>
        </p:txBody>
      </p:sp>
      <p:sp>
        <p:nvSpPr>
          <p:cNvPr id="176132" name="投影片編號版面配置區 3"/>
          <p:cNvSpPr txBox="1">
            <a:spLocks noGrp="1"/>
          </p:cNvSpPr>
          <p:nvPr/>
        </p:nvSpPr>
        <p:spPr bwMode="auto">
          <a:xfrm>
            <a:off x="3854450" y="9440863"/>
            <a:ext cx="2949575" cy="496887"/>
          </a:xfrm>
          <a:prstGeom prst="rect">
            <a:avLst/>
          </a:prstGeom>
          <a:noFill/>
          <a:ln w="9525">
            <a:noFill/>
            <a:miter lim="800000"/>
            <a:headEnd/>
            <a:tailEnd/>
          </a:ln>
        </p:spPr>
        <p:txBody>
          <a:bodyPr lIns="91421" tIns="45711" rIns="91421" bIns="45711" anchor="b"/>
          <a:lstStyle/>
          <a:p>
            <a:pPr algn="r" defTabSz="912813"/>
            <a:fld id="{D19F1E7D-D057-40B1-9259-7C7D30CCE503}" type="slidenum">
              <a:rPr lang="en-US" altLang="zh-TW" sz="1200">
                <a:solidFill>
                  <a:srgbClr val="000000"/>
                </a:solidFill>
              </a:rPr>
              <a:pPr algn="r" defTabSz="912813"/>
              <a:t>78</a:t>
            </a:fld>
            <a:endParaRPr lang="en-US" altLang="zh-TW" sz="1200">
              <a:solidFill>
                <a:srgbClr val="000000"/>
              </a:solidFill>
            </a:endParaRPr>
          </a:p>
        </p:txBody>
      </p:sp>
      <p:sp>
        <p:nvSpPr>
          <p:cNvPr id="176133" name="投影片編號版面配置區 1"/>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CDBEAD-599C-4AD4-AE52-19841C618A9E}" type="slidenum">
              <a:rPr lang="zh-TW" altLang="en-US" smtClean="0">
                <a:solidFill>
                  <a:srgbClr val="000000"/>
                </a:solidFill>
              </a:rPr>
              <a:pPr fontAlgn="base">
                <a:spcBef>
                  <a:spcPct val="0"/>
                </a:spcBef>
                <a:spcAft>
                  <a:spcPct val="0"/>
                </a:spcAft>
              </a:pPr>
              <a:t>78</a:t>
            </a:fld>
            <a:endParaRPr lang="en-US" altLang="zh-TW" smtClean="0">
              <a:solidFill>
                <a:srgbClr val="000000"/>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71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92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02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13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23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標楷體" pitchFamily="65" charset="-120"/>
                <a:ea typeface="標楷體" pitchFamily="65"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marL="342900" indent="-342900">
              <a:buFontTx/>
              <a:buBlip>
                <a:blip r:embed="rId2"/>
              </a:buBlip>
              <a:defRPr>
                <a:latin typeface="標楷體" pitchFamily="65" charset="-120"/>
                <a:ea typeface="標楷體" pitchFamily="65" charset="-120"/>
              </a:defRPr>
            </a:lvl1pPr>
            <a:lvl2pPr marL="742950" indent="-285750">
              <a:buFontTx/>
              <a:buBlip>
                <a:blip r:embed="rId3"/>
              </a:buBlip>
              <a:defRPr>
                <a:latin typeface="標楷體" pitchFamily="65" charset="-120"/>
                <a:ea typeface="標楷體" pitchFamily="65" charset="-120"/>
              </a:defRPr>
            </a:lvl2pPr>
            <a:lvl3pPr>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標楷體" pitchFamily="65" charset="-120"/>
                <a:ea typeface="標楷體" pitchFamily="65"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marL="342900" indent="-342900">
              <a:buFontTx/>
              <a:buBlip>
                <a:blip r:embed="rId2"/>
              </a:buBlip>
              <a:defRPr>
                <a:latin typeface="標楷體" pitchFamily="65" charset="-120"/>
                <a:ea typeface="標楷體" pitchFamily="65" charset="-120"/>
              </a:defRPr>
            </a:lvl1pPr>
            <a:lvl2pPr marL="742950" indent="-285750">
              <a:buFontTx/>
              <a:buBlip>
                <a:blip r:embed="rId3"/>
              </a:buBlip>
              <a:defRPr>
                <a:latin typeface="標楷體" pitchFamily="65" charset="-120"/>
                <a:ea typeface="標楷體" pitchFamily="65" charset="-120"/>
              </a:defRPr>
            </a:lvl2pPr>
            <a:lvl3pPr>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marL="342900" indent="-342900">
              <a:buFontTx/>
              <a:buBlip>
                <a:blip r:embed="rId2"/>
              </a:buBlip>
              <a:defRPr>
                <a:latin typeface="標楷體" pitchFamily="65" charset="-120"/>
                <a:ea typeface="標楷體" pitchFamily="65" charset="-120"/>
              </a:defRPr>
            </a:lvl1pPr>
            <a:lvl2pPr marL="742950" indent="-285750">
              <a:buFontTx/>
              <a:buBlip>
                <a:blip r:embed="rId3"/>
              </a:buBlip>
              <a:defRPr>
                <a:latin typeface="標楷體" pitchFamily="65" charset="-120"/>
                <a:ea typeface="標楷體" pitchFamily="65" charset="-120"/>
              </a:defRPr>
            </a:lvl2pPr>
            <a:lvl3pPr>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marL="342900" indent="-342900">
              <a:buFontTx/>
              <a:buBlip>
                <a:blip r:embed="rId2"/>
              </a:buBlip>
              <a:defRPr>
                <a:latin typeface="標楷體" pitchFamily="65" charset="-120"/>
                <a:ea typeface="標楷體" pitchFamily="65" charset="-120"/>
              </a:defRPr>
            </a:lvl1pPr>
            <a:lvl2pPr marL="742950" indent="-285750">
              <a:buFontTx/>
              <a:buBlip>
                <a:blip r:embed="rId3"/>
              </a:buBlip>
              <a:defRPr>
                <a:latin typeface="標楷體" pitchFamily="65" charset="-120"/>
                <a:ea typeface="標楷體" pitchFamily="65" charset="-120"/>
              </a:defRPr>
            </a:lvl2pPr>
            <a:lvl3pPr>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標楷體" pitchFamily="65" charset="-120"/>
                <a:ea typeface="標楷體" pitchFamily="65"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marL="342900" indent="-342900">
              <a:buFontTx/>
              <a:buBlip>
                <a:blip r:embed="rId2"/>
              </a:buBlip>
              <a:defRPr>
                <a:latin typeface="標楷體" pitchFamily="65" charset="-120"/>
                <a:ea typeface="標楷體" pitchFamily="65" charset="-120"/>
              </a:defRPr>
            </a:lvl1pPr>
            <a:lvl2pPr marL="742950" indent="-285750">
              <a:buFontTx/>
              <a:buBlip>
                <a:blip r:embed="rId3"/>
              </a:buBlip>
              <a:defRPr>
                <a:latin typeface="標楷體" pitchFamily="65" charset="-120"/>
                <a:ea typeface="標楷體" pitchFamily="65" charset="-120"/>
              </a:defRPr>
            </a:lvl2pPr>
            <a:lvl3pPr>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marL="342900" indent="-342900">
              <a:buFontTx/>
              <a:buBlip>
                <a:blip r:embed="rId2"/>
              </a:buBlip>
              <a:defRPr>
                <a:latin typeface="標楷體" pitchFamily="65" charset="-120"/>
                <a:ea typeface="標楷體" pitchFamily="65" charset="-120"/>
              </a:defRPr>
            </a:lvl1pPr>
            <a:lvl2pPr marL="742950" indent="-285750">
              <a:buFontTx/>
              <a:buBlip>
                <a:blip r:embed="rId3"/>
              </a:buBlip>
              <a:defRPr>
                <a:latin typeface="標楷體" pitchFamily="65" charset="-120"/>
                <a:ea typeface="標楷體" pitchFamily="65" charset="-120"/>
              </a:defRPr>
            </a:lvl2pPr>
            <a:lvl3pPr>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marL="342900" indent="-342900">
              <a:buFontTx/>
              <a:buBlip>
                <a:blip r:embed="rId2"/>
              </a:buBlip>
              <a:defRPr>
                <a:latin typeface="標楷體" pitchFamily="65" charset="-120"/>
                <a:ea typeface="標楷體" pitchFamily="65" charset="-120"/>
              </a:defRPr>
            </a:lvl1pPr>
            <a:lvl2pPr marL="742950" indent="-285750">
              <a:buFontTx/>
              <a:buBlip>
                <a:blip r:embed="rId3"/>
              </a:buBlip>
              <a:defRPr>
                <a:latin typeface="標楷體" pitchFamily="65" charset="-120"/>
                <a:ea typeface="標楷體" pitchFamily="65" charset="-120"/>
              </a:defRPr>
            </a:lvl2pPr>
            <a:lvl3pPr>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標楷體" pitchFamily="65" charset="-120"/>
                <a:ea typeface="標楷體" pitchFamily="65"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marL="342900" indent="-342900">
              <a:buFontTx/>
              <a:buBlip>
                <a:blip r:embed="rId2"/>
              </a:buBlip>
              <a:defRPr>
                <a:latin typeface="標楷體" pitchFamily="65" charset="-120"/>
                <a:ea typeface="標楷體" pitchFamily="65" charset="-120"/>
              </a:defRPr>
            </a:lvl1pPr>
            <a:lvl2pPr marL="742950" indent="-285750">
              <a:buFontTx/>
              <a:buBlip>
                <a:blip r:embed="rId3"/>
              </a:buBlip>
              <a:defRPr>
                <a:latin typeface="標楷體" pitchFamily="65" charset="-120"/>
                <a:ea typeface="標楷體" pitchFamily="65" charset="-120"/>
              </a:defRPr>
            </a:lvl2pPr>
            <a:lvl3pPr>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標楷體" pitchFamily="65" charset="-120"/>
                <a:ea typeface="標楷體" pitchFamily="65"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14" name="文字版面配置區 13"/>
          <p:cNvSpPr>
            <a:spLocks noGrp="1"/>
          </p:cNvSpPr>
          <p:nvPr>
            <p:ph type="body" sz="quarter" idx="14"/>
          </p:nvPr>
        </p:nvSpPr>
        <p:spPr>
          <a:xfrm>
            <a:off x="1547664" y="1052736"/>
            <a:ext cx="7201297" cy="4968552"/>
          </a:xfrm>
        </p:spPr>
        <p:txBody>
          <a:bodyPr/>
          <a:lstStyle>
            <a:lvl1pPr>
              <a:buClr>
                <a:srgbClr val="3102A6"/>
              </a:buClr>
              <a:buSzPct val="75000"/>
              <a:buFont typeface="Wingdings" pitchFamily="2" charset="2"/>
              <a:buChar char="n"/>
              <a:defRPr>
                <a:latin typeface="標楷體" pitchFamily="65" charset="-120"/>
                <a:ea typeface="標楷體" pitchFamily="65" charset="-120"/>
              </a:defRPr>
            </a:lvl1pPr>
            <a:lvl2pPr>
              <a:buClr>
                <a:srgbClr val="FF0000"/>
              </a:buClr>
              <a:buSzPct val="55000"/>
              <a:buFont typeface="Wingdings" pitchFamily="2" charset="2"/>
              <a:buChar char="n"/>
              <a:defRPr>
                <a:latin typeface="標楷體" pitchFamily="65" charset="-120"/>
                <a:ea typeface="標楷體" pitchFamily="65" charset="-120"/>
              </a:defRPr>
            </a:lvl2pPr>
            <a:lvl3pPr>
              <a:buClr>
                <a:srgbClr val="14037B"/>
              </a:buClr>
              <a:buSzPct val="35000"/>
              <a:buFont typeface="Wingdings" pitchFamily="2" charset="2"/>
              <a:buChar char="n"/>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marL="342900" indent="-342900">
              <a:buFontTx/>
              <a:buBlip>
                <a:blip r:embed="rId2"/>
              </a:buBlip>
              <a:defRPr>
                <a:latin typeface="標楷體" pitchFamily="65" charset="-120"/>
                <a:ea typeface="標楷體" pitchFamily="65" charset="-120"/>
              </a:defRPr>
            </a:lvl1pPr>
            <a:lvl2pPr marL="742950" indent="-285750">
              <a:buFontTx/>
              <a:buBlip>
                <a:blip r:embed="rId3"/>
              </a:buBlip>
              <a:defRPr>
                <a:latin typeface="標楷體" pitchFamily="65" charset="-120"/>
                <a:ea typeface="標楷體" pitchFamily="65" charset="-120"/>
              </a:defRPr>
            </a:lvl2pPr>
            <a:lvl3pPr>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標楷體" pitchFamily="65" charset="-120"/>
                <a:ea typeface="標楷體" pitchFamily="65"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14" name="文字版面配置區 13"/>
          <p:cNvSpPr>
            <a:spLocks noGrp="1"/>
          </p:cNvSpPr>
          <p:nvPr>
            <p:ph type="body" sz="quarter" idx="14"/>
          </p:nvPr>
        </p:nvSpPr>
        <p:spPr>
          <a:xfrm>
            <a:off x="1547664" y="1052736"/>
            <a:ext cx="7201297" cy="4968552"/>
          </a:xfrm>
        </p:spPr>
        <p:txBody>
          <a:bodyPr/>
          <a:lstStyle>
            <a:lvl1pPr>
              <a:buClr>
                <a:srgbClr val="3102A6"/>
              </a:buClr>
              <a:buSzPct val="75000"/>
              <a:buFont typeface="Wingdings" pitchFamily="2" charset="2"/>
              <a:buChar char="n"/>
              <a:defRPr>
                <a:latin typeface="標楷體" pitchFamily="65" charset="-120"/>
                <a:ea typeface="標楷體" pitchFamily="65" charset="-120"/>
              </a:defRPr>
            </a:lvl1pPr>
            <a:lvl2pPr>
              <a:buClr>
                <a:srgbClr val="FF0000"/>
              </a:buClr>
              <a:buSzPct val="55000"/>
              <a:buFont typeface="Wingdings" pitchFamily="2" charset="2"/>
              <a:buChar char="n"/>
              <a:defRPr>
                <a:latin typeface="標楷體" pitchFamily="65" charset="-120"/>
                <a:ea typeface="標楷體" pitchFamily="65" charset="-120"/>
              </a:defRPr>
            </a:lvl2pPr>
            <a:lvl3pPr>
              <a:buClr>
                <a:srgbClr val="14037B"/>
              </a:buClr>
              <a:buSzPct val="35000"/>
              <a:buFont typeface="Wingdings" pitchFamily="2" charset="2"/>
              <a:buChar char="n"/>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14" name="文字版面配置區 13"/>
          <p:cNvSpPr>
            <a:spLocks noGrp="1"/>
          </p:cNvSpPr>
          <p:nvPr>
            <p:ph type="body" sz="quarter" idx="14"/>
          </p:nvPr>
        </p:nvSpPr>
        <p:spPr>
          <a:xfrm>
            <a:off x="1547664" y="1052736"/>
            <a:ext cx="7201297" cy="4968552"/>
          </a:xfrm>
        </p:spPr>
        <p:txBody>
          <a:bodyPr/>
          <a:lstStyle>
            <a:lvl1pPr>
              <a:buClr>
                <a:srgbClr val="3102A6"/>
              </a:buClr>
              <a:buSzPct val="75000"/>
              <a:buFont typeface="Wingdings" pitchFamily="2" charset="2"/>
              <a:buChar char="n"/>
              <a:defRPr>
                <a:latin typeface="標楷體" pitchFamily="65" charset="-120"/>
                <a:ea typeface="標楷體" pitchFamily="65" charset="-120"/>
              </a:defRPr>
            </a:lvl1pPr>
            <a:lvl2pPr>
              <a:buClr>
                <a:srgbClr val="FF0000"/>
              </a:buClr>
              <a:buSzPct val="55000"/>
              <a:buFont typeface="Wingdings" pitchFamily="2" charset="2"/>
              <a:buChar char="n"/>
              <a:defRPr>
                <a:latin typeface="標楷體" pitchFamily="65" charset="-120"/>
                <a:ea typeface="標楷體" pitchFamily="65" charset="-120"/>
              </a:defRPr>
            </a:lvl2pPr>
            <a:lvl3pPr>
              <a:buClr>
                <a:srgbClr val="14037B"/>
              </a:buClr>
              <a:buSzPct val="35000"/>
              <a:buFont typeface="Wingdings" pitchFamily="2" charset="2"/>
              <a:buChar char="n"/>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marL="342900" indent="-342900">
              <a:buFontTx/>
              <a:buBlip>
                <a:blip r:embed="rId2"/>
              </a:buBlip>
              <a:defRPr>
                <a:latin typeface="標楷體" pitchFamily="65" charset="-120"/>
                <a:ea typeface="標楷體" pitchFamily="65" charset="-120"/>
              </a:defRPr>
            </a:lvl1pPr>
            <a:lvl2pPr marL="742950" indent="-285750">
              <a:buFontTx/>
              <a:buBlip>
                <a:blip r:embed="rId3"/>
              </a:buBlip>
              <a:defRPr>
                <a:latin typeface="標楷體" pitchFamily="65" charset="-120"/>
                <a:ea typeface="標楷體" pitchFamily="65" charset="-120"/>
              </a:defRPr>
            </a:lvl2pPr>
            <a:lvl3pPr>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標楷體" pitchFamily="65" charset="-120"/>
                <a:ea typeface="標楷體" pitchFamily="65"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14" name="文字版面配置區 13"/>
          <p:cNvSpPr>
            <a:spLocks noGrp="1"/>
          </p:cNvSpPr>
          <p:nvPr>
            <p:ph type="body" sz="quarter" idx="14"/>
          </p:nvPr>
        </p:nvSpPr>
        <p:spPr>
          <a:xfrm>
            <a:off x="1547664" y="1052736"/>
            <a:ext cx="7201297" cy="4968552"/>
          </a:xfrm>
        </p:spPr>
        <p:txBody>
          <a:bodyPr/>
          <a:lstStyle>
            <a:lvl1pPr>
              <a:buClr>
                <a:srgbClr val="3102A6"/>
              </a:buClr>
              <a:buSzPct val="75000"/>
              <a:buFont typeface="Wingdings" pitchFamily="2" charset="2"/>
              <a:buChar char="n"/>
              <a:defRPr>
                <a:latin typeface="標楷體" pitchFamily="65" charset="-120"/>
                <a:ea typeface="標楷體" pitchFamily="65" charset="-120"/>
              </a:defRPr>
            </a:lvl1pPr>
            <a:lvl2pPr>
              <a:buClr>
                <a:srgbClr val="FF0000"/>
              </a:buClr>
              <a:buSzPct val="55000"/>
              <a:buFont typeface="Wingdings" pitchFamily="2" charset="2"/>
              <a:buChar char="n"/>
              <a:defRPr>
                <a:latin typeface="標楷體" pitchFamily="65" charset="-120"/>
                <a:ea typeface="標楷體" pitchFamily="65" charset="-120"/>
              </a:defRPr>
            </a:lvl2pPr>
            <a:lvl3pPr>
              <a:buClr>
                <a:srgbClr val="14037B"/>
              </a:buClr>
              <a:buSzPct val="35000"/>
              <a:buFont typeface="Wingdings" pitchFamily="2" charset="2"/>
              <a:buChar char="n"/>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14" name="文字版面配置區 13"/>
          <p:cNvSpPr>
            <a:spLocks noGrp="1"/>
          </p:cNvSpPr>
          <p:nvPr>
            <p:ph type="body" sz="quarter" idx="14"/>
          </p:nvPr>
        </p:nvSpPr>
        <p:spPr>
          <a:xfrm>
            <a:off x="1547664" y="1052736"/>
            <a:ext cx="7201297" cy="4968552"/>
          </a:xfrm>
        </p:spPr>
        <p:txBody>
          <a:bodyPr/>
          <a:lstStyle>
            <a:lvl1pPr>
              <a:buClr>
                <a:srgbClr val="3102A6"/>
              </a:buClr>
              <a:buSzPct val="75000"/>
              <a:buFont typeface="Wingdings" pitchFamily="2" charset="2"/>
              <a:buChar char="n"/>
              <a:defRPr>
                <a:latin typeface="標楷體" pitchFamily="65" charset="-120"/>
                <a:ea typeface="標楷體" pitchFamily="65" charset="-120"/>
              </a:defRPr>
            </a:lvl1pPr>
            <a:lvl2pPr>
              <a:buClr>
                <a:srgbClr val="FF0000"/>
              </a:buClr>
              <a:buSzPct val="55000"/>
              <a:buFont typeface="Wingdings" pitchFamily="2" charset="2"/>
              <a:buChar char="n"/>
              <a:defRPr>
                <a:latin typeface="標楷體" pitchFamily="65" charset="-120"/>
                <a:ea typeface="標楷體" pitchFamily="65" charset="-120"/>
              </a:defRPr>
            </a:lvl2pPr>
            <a:lvl3pPr>
              <a:buClr>
                <a:srgbClr val="14037B"/>
              </a:buClr>
              <a:buSzPct val="35000"/>
              <a:buFont typeface="Wingdings" pitchFamily="2" charset="2"/>
              <a:buChar char="n"/>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1.jpe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theme" Target="../theme/theme11.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1.jpeg"/><Relationship Id="rId5" Type="http://schemas.openxmlformats.org/officeDocument/2006/relationships/theme" Target="../theme/theme12.xml"/><Relationship Id="rId4" Type="http://schemas.openxmlformats.org/officeDocument/2006/relationships/slideLayout" Target="../slideLayouts/slideLayout33.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2B0FBBF1-753A-4459-B935-F8B1DF679D4D}" type="slidenum">
              <a:rPr lang="zh-TW" altLang="en-US"/>
              <a:pPr>
                <a:defRPr/>
              </a:pPr>
              <a:t>‹#›</a:t>
            </a:fld>
            <a:endParaRPr lang="zh-TW" altLang="en-US"/>
          </a:p>
        </p:txBody>
      </p:sp>
      <p:pic>
        <p:nvPicPr>
          <p:cNvPr id="1031" name="圖片 6"/>
          <p:cNvPicPr>
            <a:picLocks noChangeAspect="1"/>
          </p:cNvPicPr>
          <p:nvPr userDrawn="1"/>
        </p:nvPicPr>
        <p:blipFill>
          <a:blip r:embed="rId13" cstate="print"/>
          <a:srcRect/>
          <a:stretch>
            <a:fillRect/>
          </a:stretch>
        </p:blipFill>
        <p:spPr bwMode="auto">
          <a:xfrm>
            <a:off x="1588" y="0"/>
            <a:ext cx="9140825" cy="6858000"/>
          </a:xfrm>
          <a:prstGeom prst="rect">
            <a:avLst/>
          </a:prstGeom>
          <a:noFill/>
          <a:ln w="9525">
            <a:noFill/>
            <a:miter lim="800000"/>
            <a:headEnd/>
            <a:tailEnd/>
          </a:ln>
        </p:spPr>
      </p:pic>
      <p:sp>
        <p:nvSpPr>
          <p:cNvPr id="1032" name="文字方塊 7"/>
          <p:cNvSpPr txBox="1">
            <a:spLocks noChangeArrowheads="1"/>
          </p:cNvSpPr>
          <p:nvPr userDrawn="1"/>
        </p:nvSpPr>
        <p:spPr bwMode="auto">
          <a:xfrm>
            <a:off x="8782050" y="6581775"/>
            <a:ext cx="4699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defRPr/>
            </a:pPr>
            <a:fld id="{0C76AE83-7B38-45D5-A30B-B3C3C9800CE1}" type="slidenum">
              <a:rPr kumimoji="0" lang="zh-TW" altLang="en-US" sz="1200" smtClean="0">
                <a:latin typeface="Calibri" pitchFamily="34" charset="0"/>
              </a:rPr>
              <a:pPr eaLnBrk="1" hangingPunct="1">
                <a:defRPr/>
              </a:pPr>
              <a:t>‹#›</a:t>
            </a:fld>
            <a:endParaRPr kumimoji="0" lang="zh-TW" altLang="en-US" sz="1200" smtClean="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274" r:id="rId1"/>
    <p:sldLayoutId id="2147484275" r:id="rId2"/>
    <p:sldLayoutId id="2147484276" r:id="rId3"/>
    <p:sldLayoutId id="2147484277" r:id="rId4"/>
    <p:sldLayoutId id="2147484278" r:id="rId5"/>
    <p:sldLayoutId id="2147484279" r:id="rId6"/>
    <p:sldLayoutId id="2147484280" r:id="rId7"/>
    <p:sldLayoutId id="2147484281" r:id="rId8"/>
    <p:sldLayoutId id="2147484282" r:id="rId9"/>
    <p:sldLayoutId id="2147484283" r:id="rId10"/>
    <p:sldLayoutId id="2147484284"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2291"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prstClr val="black">
                    <a:tint val="75000"/>
                  </a:prstClr>
                </a:solidFill>
                <a:latin typeface="+mn-lt"/>
                <a:ea typeface="+mn-ea"/>
              </a:defRPr>
            </a:lvl1pPr>
          </a:lstStyle>
          <a:p>
            <a:pPr>
              <a:defRPr/>
            </a:pPr>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prstClr val="black">
                    <a:tint val="75000"/>
                  </a:prst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prstClr val="black">
                    <a:tint val="75000"/>
                  </a:prstClr>
                </a:solidFill>
                <a:latin typeface="+mn-lt"/>
                <a:ea typeface="+mn-ea"/>
              </a:defRPr>
            </a:lvl1pPr>
          </a:lstStyle>
          <a:p>
            <a:pPr>
              <a:defRPr/>
            </a:pPr>
            <a:fld id="{FD3354AF-A956-4001-B466-F4A505BABED8}" type="slidenum">
              <a:rPr lang="zh-TW" altLang="en-US"/>
              <a:pPr>
                <a:defRPr/>
              </a:pPr>
              <a:t>‹#›</a:t>
            </a:fld>
            <a:endParaRPr lang="zh-TW" altLang="en-US"/>
          </a:p>
        </p:txBody>
      </p:sp>
      <p:pic>
        <p:nvPicPr>
          <p:cNvPr id="12295" name="圖片 6"/>
          <p:cNvPicPr>
            <a:picLocks noChangeAspect="1"/>
          </p:cNvPicPr>
          <p:nvPr userDrawn="1"/>
        </p:nvPicPr>
        <p:blipFill>
          <a:blip r:embed="rId5" cstate="print"/>
          <a:srcRect/>
          <a:stretch>
            <a:fillRect/>
          </a:stretch>
        </p:blipFill>
        <p:spPr bwMode="auto">
          <a:xfrm>
            <a:off x="1588" y="0"/>
            <a:ext cx="9140825" cy="6858000"/>
          </a:xfrm>
          <a:prstGeom prst="rect">
            <a:avLst/>
          </a:prstGeom>
          <a:noFill/>
          <a:ln w="9525">
            <a:noFill/>
            <a:miter lim="800000"/>
            <a:headEnd/>
            <a:tailEnd/>
          </a:ln>
        </p:spPr>
      </p:pic>
      <p:sp>
        <p:nvSpPr>
          <p:cNvPr id="17416" name="文字方塊 9"/>
          <p:cNvSpPr txBox="1">
            <a:spLocks noChangeArrowheads="1"/>
          </p:cNvSpPr>
          <p:nvPr userDrawn="1"/>
        </p:nvSpPr>
        <p:spPr bwMode="auto">
          <a:xfrm>
            <a:off x="8782050" y="6581775"/>
            <a:ext cx="4699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defRPr/>
            </a:pPr>
            <a:fld id="{F9576E2D-D4BB-4016-8234-D51CC1D45D15}" type="slidenum">
              <a:rPr kumimoji="0" lang="zh-TW" altLang="en-US" sz="1200" smtClean="0">
                <a:latin typeface="Calibri" pitchFamily="34" charset="0"/>
              </a:rPr>
              <a:pPr eaLnBrk="1" hangingPunct="1">
                <a:defRPr/>
              </a:pPr>
              <a:t>‹#›</a:t>
            </a:fld>
            <a:endParaRPr kumimoji="0" lang="zh-TW" altLang="en-US" sz="1200" smtClean="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295" r:id="rId1"/>
    <p:sldLayoutId id="2147484296" r:id="rId2"/>
    <p:sldLayoutId id="2147484297" r:id="rId3"/>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3315"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prstClr val="black">
                    <a:tint val="75000"/>
                  </a:prstClr>
                </a:solidFill>
                <a:latin typeface="+mn-lt"/>
                <a:ea typeface="+mn-ea"/>
              </a:defRPr>
            </a:lvl1pPr>
          </a:lstStyle>
          <a:p>
            <a:pPr>
              <a:defRPr/>
            </a:pPr>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prstClr val="black">
                    <a:tint val="75000"/>
                  </a:prst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prstClr val="black">
                    <a:tint val="75000"/>
                  </a:prstClr>
                </a:solidFill>
                <a:latin typeface="+mn-lt"/>
                <a:ea typeface="+mn-ea"/>
              </a:defRPr>
            </a:lvl1pPr>
          </a:lstStyle>
          <a:p>
            <a:pPr>
              <a:defRPr/>
            </a:pPr>
            <a:fld id="{F00638A5-CD91-480B-A423-0EE178EEAA9A}" type="slidenum">
              <a:rPr lang="zh-TW" altLang="en-US"/>
              <a:pPr>
                <a:defRPr/>
              </a:pPr>
              <a:t>‹#›</a:t>
            </a:fld>
            <a:endParaRPr lang="zh-TW" altLang="en-US"/>
          </a:p>
        </p:txBody>
      </p:sp>
      <p:pic>
        <p:nvPicPr>
          <p:cNvPr id="13319" name="圖片 6"/>
          <p:cNvPicPr>
            <a:picLocks noChangeAspect="1"/>
          </p:cNvPicPr>
          <p:nvPr userDrawn="1"/>
        </p:nvPicPr>
        <p:blipFill>
          <a:blip r:embed="rId8" cstate="print"/>
          <a:srcRect/>
          <a:stretch>
            <a:fillRect/>
          </a:stretch>
        </p:blipFill>
        <p:spPr bwMode="auto">
          <a:xfrm>
            <a:off x="1588" y="0"/>
            <a:ext cx="9140825" cy="6858000"/>
          </a:xfrm>
          <a:prstGeom prst="rect">
            <a:avLst/>
          </a:prstGeom>
          <a:noFill/>
          <a:ln w="9525">
            <a:noFill/>
            <a:miter lim="800000"/>
            <a:headEnd/>
            <a:tailEnd/>
          </a:ln>
        </p:spPr>
      </p:pic>
      <p:sp>
        <p:nvSpPr>
          <p:cNvPr id="22536" name="文字方塊 9"/>
          <p:cNvSpPr txBox="1">
            <a:spLocks noChangeArrowheads="1"/>
          </p:cNvSpPr>
          <p:nvPr userDrawn="1"/>
        </p:nvSpPr>
        <p:spPr bwMode="auto">
          <a:xfrm>
            <a:off x="8782050" y="6581775"/>
            <a:ext cx="4699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defRPr/>
            </a:pPr>
            <a:fld id="{EEDBF3B3-2158-42B2-A5D7-BECAFEFDD3D8}" type="slidenum">
              <a:rPr kumimoji="0" lang="zh-TW" altLang="en-US" sz="1200" smtClean="0">
                <a:solidFill>
                  <a:srgbClr val="000000"/>
                </a:solidFill>
                <a:latin typeface="Calibri" pitchFamily="34" charset="0"/>
              </a:rPr>
              <a:pPr eaLnBrk="1" hangingPunct="1">
                <a:defRPr/>
              </a:pPr>
              <a:t>‹#›</a:t>
            </a:fld>
            <a:endParaRPr kumimoji="0" lang="zh-TW" altLang="en-US" sz="1200" smtClean="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298" r:id="rId1"/>
    <p:sldLayoutId id="2147484299" r:id="rId2"/>
    <p:sldLayoutId id="2147484300" r:id="rId3"/>
    <p:sldLayoutId id="2147484301" r:id="rId4"/>
    <p:sldLayoutId id="2147484302" r:id="rId5"/>
    <p:sldLayoutId id="2147484307" r:id="rId6"/>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4339"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prstClr val="black">
                    <a:tint val="75000"/>
                  </a:prstClr>
                </a:solidFill>
                <a:latin typeface="+mn-lt"/>
                <a:ea typeface="+mn-ea"/>
              </a:defRPr>
            </a:lvl1pPr>
          </a:lstStyle>
          <a:p>
            <a:pPr>
              <a:defRPr/>
            </a:pPr>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prstClr val="black">
                    <a:tint val="75000"/>
                  </a:prst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prstClr val="black">
                    <a:tint val="75000"/>
                  </a:prstClr>
                </a:solidFill>
                <a:latin typeface="+mn-lt"/>
                <a:ea typeface="+mn-ea"/>
              </a:defRPr>
            </a:lvl1pPr>
          </a:lstStyle>
          <a:p>
            <a:pPr>
              <a:defRPr/>
            </a:pPr>
            <a:fld id="{D8804655-2AA5-4AFC-9E5B-78AD149F0D9A}" type="slidenum">
              <a:rPr lang="zh-TW" altLang="en-US"/>
              <a:pPr>
                <a:defRPr/>
              </a:pPr>
              <a:t>‹#›</a:t>
            </a:fld>
            <a:endParaRPr lang="zh-TW" altLang="en-US"/>
          </a:p>
        </p:txBody>
      </p:sp>
      <p:pic>
        <p:nvPicPr>
          <p:cNvPr id="14343" name="圖片 6"/>
          <p:cNvPicPr>
            <a:picLocks noChangeAspect="1"/>
          </p:cNvPicPr>
          <p:nvPr userDrawn="1"/>
        </p:nvPicPr>
        <p:blipFill>
          <a:blip r:embed="rId6" cstate="print"/>
          <a:srcRect/>
          <a:stretch>
            <a:fillRect/>
          </a:stretch>
        </p:blipFill>
        <p:spPr bwMode="auto">
          <a:xfrm>
            <a:off x="1588" y="0"/>
            <a:ext cx="9140825" cy="6858000"/>
          </a:xfrm>
          <a:prstGeom prst="rect">
            <a:avLst/>
          </a:prstGeom>
          <a:noFill/>
          <a:ln w="9525">
            <a:noFill/>
            <a:miter lim="800000"/>
            <a:headEnd/>
            <a:tailEnd/>
          </a:ln>
        </p:spPr>
      </p:pic>
      <p:sp>
        <p:nvSpPr>
          <p:cNvPr id="23560" name="文字方塊 9"/>
          <p:cNvSpPr txBox="1">
            <a:spLocks noChangeArrowheads="1"/>
          </p:cNvSpPr>
          <p:nvPr userDrawn="1"/>
        </p:nvSpPr>
        <p:spPr bwMode="auto">
          <a:xfrm>
            <a:off x="8782050" y="6581775"/>
            <a:ext cx="4699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defRPr/>
            </a:pPr>
            <a:fld id="{F1BE6262-3A31-47D8-80A5-E4BBC19CAB7D}" type="slidenum">
              <a:rPr kumimoji="0" lang="zh-TW" altLang="en-US" sz="1200" smtClean="0">
                <a:solidFill>
                  <a:srgbClr val="000000"/>
                </a:solidFill>
                <a:latin typeface="Calibri" pitchFamily="34" charset="0"/>
              </a:rPr>
              <a:pPr eaLnBrk="1" hangingPunct="1">
                <a:defRPr/>
              </a:pPr>
              <a:t>‹#›</a:t>
            </a:fld>
            <a:endParaRPr kumimoji="0" lang="zh-TW" altLang="en-US" sz="1200" smtClean="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303" r:id="rId1"/>
    <p:sldLayoutId id="2147484304" r:id="rId2"/>
    <p:sldLayoutId id="2147484305" r:id="rId3"/>
    <p:sldLayoutId id="2147484306" r:id="rId4"/>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3075"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prstClr val="black">
                    <a:tint val="75000"/>
                  </a:prstClr>
                </a:solidFill>
                <a:latin typeface="+mn-lt"/>
                <a:ea typeface="+mn-ea"/>
              </a:defRPr>
            </a:lvl1pPr>
          </a:lstStyle>
          <a:p>
            <a:pPr>
              <a:defRPr/>
            </a:pPr>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prstClr val="black">
                    <a:tint val="75000"/>
                  </a:prst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prstClr val="black">
                    <a:tint val="75000"/>
                  </a:prstClr>
                </a:solidFill>
                <a:latin typeface="+mn-lt"/>
                <a:ea typeface="+mn-ea"/>
              </a:defRPr>
            </a:lvl1pPr>
          </a:lstStyle>
          <a:p>
            <a:pPr>
              <a:defRPr/>
            </a:pPr>
            <a:fld id="{920AD8B1-7FC8-45F9-B285-EC800036C4C8}" type="slidenum">
              <a:rPr lang="zh-TW" altLang="en-US"/>
              <a:pPr>
                <a:defRPr/>
              </a:pPr>
              <a:t>‹#›</a:t>
            </a:fld>
            <a:endParaRPr lang="zh-TW" altLang="en-US"/>
          </a:p>
        </p:txBody>
      </p:sp>
      <p:pic>
        <p:nvPicPr>
          <p:cNvPr id="3079" name="圖片 6"/>
          <p:cNvPicPr>
            <a:picLocks noChangeAspect="1"/>
          </p:cNvPicPr>
          <p:nvPr userDrawn="1"/>
        </p:nvPicPr>
        <p:blipFill>
          <a:blip r:embed="rId3" cstate="print"/>
          <a:srcRect/>
          <a:stretch>
            <a:fillRect/>
          </a:stretch>
        </p:blipFill>
        <p:spPr bwMode="auto">
          <a:xfrm>
            <a:off x="1588" y="0"/>
            <a:ext cx="9140825" cy="6858000"/>
          </a:xfrm>
          <a:prstGeom prst="rect">
            <a:avLst/>
          </a:prstGeom>
          <a:noFill/>
          <a:ln w="9525">
            <a:noFill/>
            <a:miter lim="800000"/>
            <a:headEnd/>
            <a:tailEnd/>
          </a:ln>
        </p:spPr>
      </p:pic>
      <p:sp>
        <p:nvSpPr>
          <p:cNvPr id="3080" name="文字方塊 10"/>
          <p:cNvSpPr txBox="1">
            <a:spLocks noChangeArrowheads="1"/>
          </p:cNvSpPr>
          <p:nvPr userDrawn="1"/>
        </p:nvSpPr>
        <p:spPr bwMode="auto">
          <a:xfrm>
            <a:off x="8782050" y="6581775"/>
            <a:ext cx="4699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defRPr/>
            </a:pPr>
            <a:fld id="{774AB2C2-F9E9-4637-86E6-1376722140DD}" type="slidenum">
              <a:rPr kumimoji="0" lang="zh-TW" altLang="en-US" sz="1200" smtClean="0">
                <a:latin typeface="Calibri" pitchFamily="34" charset="0"/>
              </a:rPr>
              <a:pPr eaLnBrk="1" hangingPunct="1">
                <a:defRPr/>
              </a:pPr>
              <a:t>‹#›</a:t>
            </a:fld>
            <a:endParaRPr kumimoji="0" lang="zh-TW" altLang="en-US" sz="1200" smtClean="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286" r:id="rId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5123"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prstClr val="black">
                    <a:tint val="75000"/>
                  </a:prstClr>
                </a:solidFill>
                <a:latin typeface="+mn-lt"/>
                <a:ea typeface="+mn-ea"/>
              </a:defRPr>
            </a:lvl1pPr>
          </a:lstStyle>
          <a:p>
            <a:pPr>
              <a:defRPr/>
            </a:pPr>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prstClr val="black">
                    <a:tint val="75000"/>
                  </a:prst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prstClr val="black">
                    <a:tint val="75000"/>
                  </a:prstClr>
                </a:solidFill>
                <a:latin typeface="+mn-lt"/>
                <a:ea typeface="+mn-ea"/>
              </a:defRPr>
            </a:lvl1pPr>
          </a:lstStyle>
          <a:p>
            <a:pPr>
              <a:defRPr/>
            </a:pPr>
            <a:fld id="{7A995BAC-F16D-44B6-9717-B5E7F84895EF}" type="slidenum">
              <a:rPr lang="zh-TW" altLang="en-US"/>
              <a:pPr>
                <a:defRPr/>
              </a:pPr>
              <a:t>‹#›</a:t>
            </a:fld>
            <a:endParaRPr lang="zh-TW" altLang="en-US"/>
          </a:p>
        </p:txBody>
      </p:sp>
      <p:pic>
        <p:nvPicPr>
          <p:cNvPr id="5127" name="圖片 6"/>
          <p:cNvPicPr>
            <a:picLocks noChangeAspect="1"/>
          </p:cNvPicPr>
          <p:nvPr userDrawn="1"/>
        </p:nvPicPr>
        <p:blipFill>
          <a:blip r:embed="rId3" cstate="print"/>
          <a:srcRect/>
          <a:stretch>
            <a:fillRect/>
          </a:stretch>
        </p:blipFill>
        <p:spPr bwMode="auto">
          <a:xfrm>
            <a:off x="1588" y="0"/>
            <a:ext cx="9140825" cy="6858000"/>
          </a:xfrm>
          <a:prstGeom prst="rect">
            <a:avLst/>
          </a:prstGeom>
          <a:noFill/>
          <a:ln w="9525">
            <a:noFill/>
            <a:miter lim="800000"/>
            <a:headEnd/>
            <a:tailEnd/>
          </a:ln>
        </p:spPr>
      </p:pic>
      <p:sp>
        <p:nvSpPr>
          <p:cNvPr id="5128" name="文字方塊 10"/>
          <p:cNvSpPr txBox="1">
            <a:spLocks noChangeArrowheads="1"/>
          </p:cNvSpPr>
          <p:nvPr userDrawn="1"/>
        </p:nvSpPr>
        <p:spPr bwMode="auto">
          <a:xfrm>
            <a:off x="8782050" y="6581775"/>
            <a:ext cx="4699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defRPr/>
            </a:pPr>
            <a:fld id="{C4190380-0449-40C0-AB77-FA6D0793D648}" type="slidenum">
              <a:rPr kumimoji="0" lang="zh-TW" altLang="en-US" sz="1200" smtClean="0">
                <a:latin typeface="Calibri" pitchFamily="34" charset="0"/>
              </a:rPr>
              <a:pPr eaLnBrk="1" hangingPunct="1">
                <a:defRPr/>
              </a:pPr>
              <a:t>‹#›</a:t>
            </a:fld>
            <a:endParaRPr kumimoji="0" lang="zh-TW" altLang="en-US" sz="1200" smtClean="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288" r:id="rId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6147"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prstClr val="black">
                    <a:tint val="75000"/>
                  </a:prstClr>
                </a:solidFill>
                <a:latin typeface="+mn-lt"/>
                <a:ea typeface="+mn-ea"/>
              </a:defRPr>
            </a:lvl1pPr>
          </a:lstStyle>
          <a:p>
            <a:pPr>
              <a:defRPr/>
            </a:pPr>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prstClr val="black">
                    <a:tint val="75000"/>
                  </a:prst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prstClr val="black">
                    <a:tint val="75000"/>
                  </a:prstClr>
                </a:solidFill>
                <a:latin typeface="+mn-lt"/>
                <a:ea typeface="+mn-ea"/>
              </a:defRPr>
            </a:lvl1pPr>
          </a:lstStyle>
          <a:p>
            <a:pPr>
              <a:defRPr/>
            </a:pPr>
            <a:fld id="{0B5BA70C-C4FB-4030-BA12-CE4F092A478B}" type="slidenum">
              <a:rPr lang="zh-TW" altLang="en-US"/>
              <a:pPr>
                <a:defRPr/>
              </a:pPr>
              <a:t>‹#›</a:t>
            </a:fld>
            <a:endParaRPr lang="zh-TW" altLang="en-US"/>
          </a:p>
        </p:txBody>
      </p:sp>
      <p:pic>
        <p:nvPicPr>
          <p:cNvPr id="6151" name="圖片 6"/>
          <p:cNvPicPr>
            <a:picLocks noChangeAspect="1"/>
          </p:cNvPicPr>
          <p:nvPr userDrawn="1"/>
        </p:nvPicPr>
        <p:blipFill>
          <a:blip r:embed="rId3" cstate="print"/>
          <a:srcRect/>
          <a:stretch>
            <a:fillRect/>
          </a:stretch>
        </p:blipFill>
        <p:spPr bwMode="auto">
          <a:xfrm>
            <a:off x="1588" y="0"/>
            <a:ext cx="9140825" cy="6858000"/>
          </a:xfrm>
          <a:prstGeom prst="rect">
            <a:avLst/>
          </a:prstGeom>
          <a:noFill/>
          <a:ln w="9525">
            <a:noFill/>
            <a:miter lim="800000"/>
            <a:headEnd/>
            <a:tailEnd/>
          </a:ln>
        </p:spPr>
      </p:pic>
      <p:sp>
        <p:nvSpPr>
          <p:cNvPr id="6152" name="文字方塊 8"/>
          <p:cNvSpPr txBox="1">
            <a:spLocks noChangeArrowheads="1"/>
          </p:cNvSpPr>
          <p:nvPr userDrawn="1"/>
        </p:nvSpPr>
        <p:spPr bwMode="auto">
          <a:xfrm>
            <a:off x="8782050" y="6581775"/>
            <a:ext cx="4699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defRPr/>
            </a:pPr>
            <a:fld id="{A5A81F69-83E7-42E8-9964-A91DC3A8EF41}" type="slidenum">
              <a:rPr kumimoji="0" lang="zh-TW" altLang="en-US" sz="1200" smtClean="0">
                <a:latin typeface="Calibri" pitchFamily="34" charset="0"/>
              </a:rPr>
              <a:pPr eaLnBrk="1" hangingPunct="1">
                <a:defRPr/>
              </a:pPr>
              <a:t>‹#›</a:t>
            </a:fld>
            <a:endParaRPr kumimoji="0" lang="zh-TW" altLang="en-US" sz="1200" smtClean="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289" r:id="rId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7171"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prstClr val="black">
                    <a:tint val="75000"/>
                  </a:prstClr>
                </a:solidFill>
                <a:latin typeface="+mn-lt"/>
                <a:ea typeface="+mn-ea"/>
              </a:defRPr>
            </a:lvl1pPr>
          </a:lstStyle>
          <a:p>
            <a:pPr>
              <a:defRPr/>
            </a:pPr>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prstClr val="black">
                    <a:tint val="75000"/>
                  </a:prst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prstClr val="black">
                    <a:tint val="75000"/>
                  </a:prstClr>
                </a:solidFill>
                <a:latin typeface="+mn-lt"/>
                <a:ea typeface="+mn-ea"/>
              </a:defRPr>
            </a:lvl1pPr>
          </a:lstStyle>
          <a:p>
            <a:pPr>
              <a:defRPr/>
            </a:pPr>
            <a:fld id="{9DB13513-79DC-4B19-8532-258AA004BE11}" type="slidenum">
              <a:rPr lang="zh-TW" altLang="en-US"/>
              <a:pPr>
                <a:defRPr/>
              </a:pPr>
              <a:t>‹#›</a:t>
            </a:fld>
            <a:endParaRPr lang="zh-TW" altLang="en-US"/>
          </a:p>
        </p:txBody>
      </p:sp>
      <p:pic>
        <p:nvPicPr>
          <p:cNvPr id="7175" name="圖片 6"/>
          <p:cNvPicPr>
            <a:picLocks noChangeAspect="1"/>
          </p:cNvPicPr>
          <p:nvPr userDrawn="1"/>
        </p:nvPicPr>
        <p:blipFill>
          <a:blip r:embed="rId3" cstate="print"/>
          <a:srcRect/>
          <a:stretch>
            <a:fillRect/>
          </a:stretch>
        </p:blipFill>
        <p:spPr bwMode="auto">
          <a:xfrm>
            <a:off x="1588" y="0"/>
            <a:ext cx="9140825" cy="6858000"/>
          </a:xfrm>
          <a:prstGeom prst="rect">
            <a:avLst/>
          </a:prstGeom>
          <a:noFill/>
          <a:ln w="9525">
            <a:noFill/>
            <a:miter lim="800000"/>
            <a:headEnd/>
            <a:tailEnd/>
          </a:ln>
        </p:spPr>
      </p:pic>
      <p:sp>
        <p:nvSpPr>
          <p:cNvPr id="7176" name="文字方塊 8"/>
          <p:cNvSpPr txBox="1">
            <a:spLocks noChangeArrowheads="1"/>
          </p:cNvSpPr>
          <p:nvPr userDrawn="1"/>
        </p:nvSpPr>
        <p:spPr bwMode="auto">
          <a:xfrm>
            <a:off x="8782050" y="6581775"/>
            <a:ext cx="4699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defRPr/>
            </a:pPr>
            <a:fld id="{023FA33F-FA0C-45CC-9857-E92736477B95}" type="slidenum">
              <a:rPr kumimoji="0" lang="zh-TW" altLang="en-US" sz="1200" smtClean="0">
                <a:latin typeface="Calibri" pitchFamily="34" charset="0"/>
              </a:rPr>
              <a:pPr eaLnBrk="1" hangingPunct="1">
                <a:defRPr/>
              </a:pPr>
              <a:t>‹#›</a:t>
            </a:fld>
            <a:endParaRPr kumimoji="0" lang="zh-TW" altLang="en-US" sz="1200" smtClean="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290" r:id="rId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8195"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prstClr val="black">
                    <a:tint val="75000"/>
                  </a:prstClr>
                </a:solidFill>
                <a:latin typeface="+mn-lt"/>
                <a:ea typeface="+mn-ea"/>
              </a:defRPr>
            </a:lvl1pPr>
          </a:lstStyle>
          <a:p>
            <a:pPr>
              <a:defRPr/>
            </a:pPr>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prstClr val="black">
                    <a:tint val="75000"/>
                  </a:prst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prstClr val="black">
                    <a:tint val="75000"/>
                  </a:prstClr>
                </a:solidFill>
                <a:latin typeface="+mn-lt"/>
                <a:ea typeface="+mn-ea"/>
              </a:defRPr>
            </a:lvl1pPr>
          </a:lstStyle>
          <a:p>
            <a:pPr>
              <a:defRPr/>
            </a:pPr>
            <a:fld id="{7173260F-24A5-4217-9B62-6860B60F1706}" type="slidenum">
              <a:rPr lang="zh-TW" altLang="en-US"/>
              <a:pPr>
                <a:defRPr/>
              </a:pPr>
              <a:t>‹#›</a:t>
            </a:fld>
            <a:endParaRPr lang="zh-TW" altLang="en-US"/>
          </a:p>
        </p:txBody>
      </p:sp>
      <p:pic>
        <p:nvPicPr>
          <p:cNvPr id="8199" name="圖片 6"/>
          <p:cNvPicPr>
            <a:picLocks noChangeAspect="1"/>
          </p:cNvPicPr>
          <p:nvPr userDrawn="1"/>
        </p:nvPicPr>
        <p:blipFill>
          <a:blip r:embed="rId3" cstate="print"/>
          <a:srcRect/>
          <a:stretch>
            <a:fillRect/>
          </a:stretch>
        </p:blipFill>
        <p:spPr bwMode="auto">
          <a:xfrm>
            <a:off x="1588" y="0"/>
            <a:ext cx="9140825" cy="6858000"/>
          </a:xfrm>
          <a:prstGeom prst="rect">
            <a:avLst/>
          </a:prstGeom>
          <a:noFill/>
          <a:ln w="9525">
            <a:noFill/>
            <a:miter lim="800000"/>
            <a:headEnd/>
            <a:tailEnd/>
          </a:ln>
        </p:spPr>
      </p:pic>
      <p:sp>
        <p:nvSpPr>
          <p:cNvPr id="8200" name="文字方塊 8"/>
          <p:cNvSpPr txBox="1">
            <a:spLocks noChangeArrowheads="1"/>
          </p:cNvSpPr>
          <p:nvPr userDrawn="1"/>
        </p:nvSpPr>
        <p:spPr bwMode="auto">
          <a:xfrm>
            <a:off x="8782050" y="6581775"/>
            <a:ext cx="4699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defRPr/>
            </a:pPr>
            <a:fld id="{10DED794-B8B9-4FAF-AD14-27F420FF55CA}" type="slidenum">
              <a:rPr kumimoji="0" lang="zh-TW" altLang="en-US" sz="1200" smtClean="0">
                <a:latin typeface="Calibri" pitchFamily="34" charset="0"/>
              </a:rPr>
              <a:pPr eaLnBrk="1" hangingPunct="1">
                <a:defRPr/>
              </a:pPr>
              <a:t>‹#›</a:t>
            </a:fld>
            <a:endParaRPr kumimoji="0" lang="zh-TW" altLang="en-US" sz="1200" smtClean="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291" r:id="rId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9219"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prstClr val="black">
                    <a:tint val="75000"/>
                  </a:prstClr>
                </a:solidFill>
                <a:latin typeface="+mn-lt"/>
                <a:ea typeface="+mn-ea"/>
              </a:defRPr>
            </a:lvl1pPr>
          </a:lstStyle>
          <a:p>
            <a:pPr>
              <a:defRPr/>
            </a:pPr>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prstClr val="black">
                    <a:tint val="75000"/>
                  </a:prst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prstClr val="black">
                    <a:tint val="75000"/>
                  </a:prstClr>
                </a:solidFill>
                <a:latin typeface="+mn-lt"/>
                <a:ea typeface="+mn-ea"/>
              </a:defRPr>
            </a:lvl1pPr>
          </a:lstStyle>
          <a:p>
            <a:pPr>
              <a:defRPr/>
            </a:pPr>
            <a:fld id="{4F49AC87-EB2F-475C-A51E-4BEE48E6F1A5}" type="slidenum">
              <a:rPr lang="zh-TW" altLang="en-US"/>
              <a:pPr>
                <a:defRPr/>
              </a:pPr>
              <a:t>‹#›</a:t>
            </a:fld>
            <a:endParaRPr lang="zh-TW" altLang="en-US"/>
          </a:p>
        </p:txBody>
      </p:sp>
      <p:pic>
        <p:nvPicPr>
          <p:cNvPr id="9223" name="圖片 6"/>
          <p:cNvPicPr>
            <a:picLocks noChangeAspect="1"/>
          </p:cNvPicPr>
          <p:nvPr userDrawn="1"/>
        </p:nvPicPr>
        <p:blipFill>
          <a:blip r:embed="rId3" cstate="print"/>
          <a:srcRect/>
          <a:stretch>
            <a:fillRect/>
          </a:stretch>
        </p:blipFill>
        <p:spPr bwMode="auto">
          <a:xfrm>
            <a:off x="1588" y="0"/>
            <a:ext cx="9140825" cy="6858000"/>
          </a:xfrm>
          <a:prstGeom prst="rect">
            <a:avLst/>
          </a:prstGeom>
          <a:noFill/>
          <a:ln w="9525">
            <a:noFill/>
            <a:miter lim="800000"/>
            <a:headEnd/>
            <a:tailEnd/>
          </a:ln>
        </p:spPr>
      </p:pic>
      <p:sp>
        <p:nvSpPr>
          <p:cNvPr id="10248" name="文字方塊 8"/>
          <p:cNvSpPr txBox="1">
            <a:spLocks noChangeArrowheads="1"/>
          </p:cNvSpPr>
          <p:nvPr userDrawn="1"/>
        </p:nvSpPr>
        <p:spPr bwMode="auto">
          <a:xfrm>
            <a:off x="8782050" y="6581775"/>
            <a:ext cx="4699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defRPr/>
            </a:pPr>
            <a:fld id="{93A36B35-B09E-4E2D-89D7-DE0C7D05A1F8}" type="slidenum">
              <a:rPr kumimoji="0" lang="zh-TW" altLang="en-US" sz="1200" smtClean="0">
                <a:latin typeface="Calibri" pitchFamily="34" charset="0"/>
              </a:rPr>
              <a:pPr eaLnBrk="1" hangingPunct="1">
                <a:defRPr/>
              </a:pPr>
              <a:t>‹#›</a:t>
            </a:fld>
            <a:endParaRPr kumimoji="0" lang="zh-TW" altLang="en-US" sz="1200" smtClean="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292" r:id="rId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43"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prstClr val="black">
                    <a:tint val="75000"/>
                  </a:prstClr>
                </a:solidFill>
                <a:latin typeface="+mn-lt"/>
                <a:ea typeface="+mn-ea"/>
              </a:defRPr>
            </a:lvl1pPr>
          </a:lstStyle>
          <a:p>
            <a:pPr>
              <a:defRPr/>
            </a:pPr>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prstClr val="black">
                    <a:tint val="75000"/>
                  </a:prst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prstClr val="black">
                    <a:tint val="75000"/>
                  </a:prstClr>
                </a:solidFill>
                <a:latin typeface="+mn-lt"/>
                <a:ea typeface="+mn-ea"/>
              </a:defRPr>
            </a:lvl1pPr>
          </a:lstStyle>
          <a:p>
            <a:pPr>
              <a:defRPr/>
            </a:pPr>
            <a:fld id="{3C96E716-1B00-4630-BDE3-C80CF7292B16}" type="slidenum">
              <a:rPr lang="zh-TW" altLang="en-US"/>
              <a:pPr>
                <a:defRPr/>
              </a:pPr>
              <a:t>‹#›</a:t>
            </a:fld>
            <a:endParaRPr lang="zh-TW" altLang="en-US"/>
          </a:p>
        </p:txBody>
      </p:sp>
      <p:pic>
        <p:nvPicPr>
          <p:cNvPr id="10247" name="圖片 6"/>
          <p:cNvPicPr>
            <a:picLocks noChangeAspect="1"/>
          </p:cNvPicPr>
          <p:nvPr userDrawn="1"/>
        </p:nvPicPr>
        <p:blipFill>
          <a:blip r:embed="rId3" cstate="print"/>
          <a:srcRect/>
          <a:stretch>
            <a:fillRect/>
          </a:stretch>
        </p:blipFill>
        <p:spPr bwMode="auto">
          <a:xfrm>
            <a:off x="1588" y="0"/>
            <a:ext cx="9140825" cy="6858000"/>
          </a:xfrm>
          <a:prstGeom prst="rect">
            <a:avLst/>
          </a:prstGeom>
          <a:noFill/>
          <a:ln w="9525">
            <a:noFill/>
            <a:miter lim="800000"/>
            <a:headEnd/>
            <a:tailEnd/>
          </a:ln>
        </p:spPr>
      </p:pic>
      <p:sp>
        <p:nvSpPr>
          <p:cNvPr id="14344" name="文字方塊 8"/>
          <p:cNvSpPr txBox="1">
            <a:spLocks noChangeArrowheads="1"/>
          </p:cNvSpPr>
          <p:nvPr userDrawn="1"/>
        </p:nvSpPr>
        <p:spPr bwMode="auto">
          <a:xfrm>
            <a:off x="8782050" y="6581775"/>
            <a:ext cx="4699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defRPr/>
            </a:pPr>
            <a:fld id="{AE5D54B0-F69F-452A-855E-95569EF5DC0B}" type="slidenum">
              <a:rPr kumimoji="0" lang="zh-TW" altLang="en-US" sz="1200" smtClean="0">
                <a:latin typeface="Calibri" pitchFamily="34" charset="0"/>
              </a:rPr>
              <a:pPr eaLnBrk="1" hangingPunct="1">
                <a:defRPr/>
              </a:pPr>
              <a:t>‹#›</a:t>
            </a:fld>
            <a:endParaRPr kumimoji="0" lang="zh-TW" altLang="en-US" sz="1200" smtClean="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293" r:id="rId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1267"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prstClr val="black">
                    <a:tint val="75000"/>
                  </a:prstClr>
                </a:solidFill>
                <a:latin typeface="+mn-lt"/>
                <a:ea typeface="+mn-ea"/>
              </a:defRPr>
            </a:lvl1pPr>
          </a:lstStyle>
          <a:p>
            <a:pPr>
              <a:defRPr/>
            </a:pPr>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prstClr val="black">
                    <a:tint val="75000"/>
                  </a:prst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prstClr val="black">
                    <a:tint val="75000"/>
                  </a:prstClr>
                </a:solidFill>
                <a:latin typeface="+mn-lt"/>
                <a:ea typeface="+mn-ea"/>
              </a:defRPr>
            </a:lvl1pPr>
          </a:lstStyle>
          <a:p>
            <a:pPr>
              <a:defRPr/>
            </a:pPr>
            <a:fld id="{017FFD64-128F-4D51-8662-5E0415725FCA}" type="slidenum">
              <a:rPr lang="zh-TW" altLang="en-US"/>
              <a:pPr>
                <a:defRPr/>
              </a:pPr>
              <a:t>‹#›</a:t>
            </a:fld>
            <a:endParaRPr lang="zh-TW" altLang="en-US"/>
          </a:p>
        </p:txBody>
      </p:sp>
      <p:pic>
        <p:nvPicPr>
          <p:cNvPr id="11271" name="圖片 6"/>
          <p:cNvPicPr>
            <a:picLocks noChangeAspect="1"/>
          </p:cNvPicPr>
          <p:nvPr userDrawn="1"/>
        </p:nvPicPr>
        <p:blipFill>
          <a:blip r:embed="rId4" cstate="print"/>
          <a:srcRect/>
          <a:stretch>
            <a:fillRect/>
          </a:stretch>
        </p:blipFill>
        <p:spPr bwMode="auto">
          <a:xfrm>
            <a:off x="1588" y="0"/>
            <a:ext cx="9140825" cy="6858000"/>
          </a:xfrm>
          <a:prstGeom prst="rect">
            <a:avLst/>
          </a:prstGeom>
          <a:noFill/>
          <a:ln w="9525">
            <a:noFill/>
            <a:miter lim="800000"/>
            <a:headEnd/>
            <a:tailEnd/>
          </a:ln>
        </p:spPr>
      </p:pic>
      <p:sp>
        <p:nvSpPr>
          <p:cNvPr id="15368" name="文字方塊 8"/>
          <p:cNvSpPr txBox="1">
            <a:spLocks noChangeArrowheads="1"/>
          </p:cNvSpPr>
          <p:nvPr userDrawn="1"/>
        </p:nvSpPr>
        <p:spPr bwMode="auto">
          <a:xfrm>
            <a:off x="8782050" y="6581775"/>
            <a:ext cx="4699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defRPr/>
            </a:pPr>
            <a:fld id="{9624FDF9-AF86-45BB-9EDC-91CCD0B632A4}" type="slidenum">
              <a:rPr kumimoji="0" lang="zh-TW" altLang="en-US" sz="1200" smtClean="0">
                <a:latin typeface="Calibri" pitchFamily="34" charset="0"/>
              </a:rPr>
              <a:pPr eaLnBrk="1" hangingPunct="1">
                <a:defRPr/>
              </a:pPr>
              <a:t>‹#›</a:t>
            </a:fld>
            <a:endParaRPr kumimoji="0" lang="zh-TW" altLang="en-US" sz="1200" smtClean="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294" r:id="rId1"/>
    <p:sldLayoutId id="2147484308" r:id="rId2"/>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5.xml"/><Relationship Id="rId1" Type="http://schemas.openxmlformats.org/officeDocument/2006/relationships/vmlDrawing" Target="../drawings/vmlDrawing5.vml"/><Relationship Id="rId4" Type="http://schemas.openxmlformats.org/officeDocument/2006/relationships/oleObject" Target="../embeddings/Microsoft_Office_Word_97_-_2003___6.doc"/></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Office_Word_97_-_2003___7.doc"/><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12.xml.rels><?xml version="1.0" encoding="UTF-8" standalone="yes"?>
<Relationships xmlns="http://schemas.openxmlformats.org/package/2006/relationships"><Relationship Id="rId3" Type="http://schemas.openxmlformats.org/officeDocument/2006/relationships/oleObject" Target="../embeddings/Microsoft_Office_Word_97_-_2003___8.doc"/><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Microsoft_Office_Word_97_-_2003___9.doc"/></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oleObject" Target="../embeddings/Microsoft_Office_Word_97_-_2003___10.doc"/><Relationship Id="rId4" Type="http://schemas.openxmlformats.org/officeDocument/2006/relationships/hyperlink" Target="&#38468;&#34920;&#20116;103&#23416;&#24180;&#24230;&#23452;&#34349;&#21312;&#39640;&#32026;&#20013;&#31561;&#23416;&#26657;&#20813;&#35430;&#20837;&#23416;&#22577;&#21517;&#26280;&#36229;&#38989;&#27604;&#24207;&#31309;&#20998;&#30906;&#35469;&#34920;.docx" TargetMode="Externa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hyperlink" Target="&#23452;&#34349;&#21312;&#36969;&#24615;&#20837;&#23416;&#36774;&#29702;&#27969;&#31243;.docx"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hyperlink" Target="&#20998;&#30332;&#27969;&#31243;.docx"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Word_97_-_2003___1.doc"/></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7.xml"/><Relationship Id="rId1" Type="http://schemas.openxmlformats.org/officeDocument/2006/relationships/slideLayout" Target="../slideLayouts/slideLayout1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8.xml"/><Relationship Id="rId1" Type="http://schemas.openxmlformats.org/officeDocument/2006/relationships/slideLayout" Target="../slideLayouts/slideLayout1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9.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2.xml.rels><?xml version="1.0" encoding="UTF-8" standalone="yes"?>
<Relationships xmlns="http://schemas.openxmlformats.org/package/2006/relationships"><Relationship Id="rId2" Type="http://schemas.openxmlformats.org/officeDocument/2006/relationships/hyperlink" Target="1031118&#20116;&#23560;&#21508;&#31185;&#25307;&#29983;&#21517;&#38989;&#20998;&#37197;&#34920;.xls" TargetMode="Externa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24535;&#39000;&#21345;&#22635;&#30908;&#32232;&#34399;&#19968;&#35261;&#34920;.docx"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Microsoft_Office_Word_97_-_2003___2.doc"/><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3" Type="http://schemas.openxmlformats.org/officeDocument/2006/relationships/hyperlink" Target="http://adapt.k12ea.gov.tw/" TargetMode="External"/><Relationship Id="rId2" Type="http://schemas.openxmlformats.org/officeDocument/2006/relationships/notesSlide" Target="../notesSlides/notesSlide42.xml"/><Relationship Id="rId1" Type="http://schemas.openxmlformats.org/officeDocument/2006/relationships/slideLayout" Target="../slideLayouts/slideLayout29.xml"/><Relationship Id="rId4" Type="http://schemas.openxmlformats.org/officeDocument/2006/relationships/image" Target="../media/image21.png"/></Relationships>
</file>

<file path=ppt/slides/_rels/slide6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www.ilc.edu.tw/" TargetMode="External"/><Relationship Id="rId2" Type="http://schemas.openxmlformats.org/officeDocument/2006/relationships/notesSlide" Target="../notesSlides/notesSlide44.xml"/><Relationship Id="rId1" Type="http://schemas.openxmlformats.org/officeDocument/2006/relationships/slideLayout" Target="../slideLayouts/slideLayout24.xml"/><Relationship Id="rId5" Type="http://schemas.openxmlformats.org/officeDocument/2006/relationships/hyperlink" Target="http://blog.ilc.edu.tw/blog/blog/18195" TargetMode="External"/><Relationship Id="rId4" Type="http://schemas.openxmlformats.org/officeDocument/2006/relationships/image" Target="../media/image23.jpeg"/></Relationships>
</file>

<file path=ppt/slides/_rels/slide7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24.xml"/><Relationship Id="rId4" Type="http://schemas.openxmlformats.org/officeDocument/2006/relationships/hyperlink" Target="https://career.moe.gov.tw/"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24.xml"/><Relationship Id="rId4" Type="http://schemas.openxmlformats.org/officeDocument/2006/relationships/hyperlink" Target="http://stv.moe.edu.tw/?cat=79451&amp;channel"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140.122.71.231/" TargetMode="External"/><Relationship Id="rId2" Type="http://schemas.openxmlformats.org/officeDocument/2006/relationships/notesSlide" Target="../notesSlides/notesSlide47.xml"/><Relationship Id="rId1" Type="http://schemas.openxmlformats.org/officeDocument/2006/relationships/slideLayout" Target="../slideLayouts/slideLayout24.xml"/><Relationship Id="rId4" Type="http://schemas.openxmlformats.org/officeDocument/2006/relationships/image" Target="../media/image26.png"/></Relationships>
</file>

<file path=ppt/slides/_rels/slide74.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hyperlink" Target="http://blog.ilc.edu.tw/blog/blog/18195" TargetMode="External"/><Relationship Id="rId4" Type="http://schemas.openxmlformats.org/officeDocument/2006/relationships/hyperlink" Target="http://blog.ilc.edu.tw/blog/gallery/16946/16946-2106099.doc"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hyperlink" Target="http://adapt.k12ea.gov.tw/" TargetMode="External"/><Relationship Id="rId4" Type="http://schemas.openxmlformats.org/officeDocument/2006/relationships/image" Target="../media/image2.gif"/></Relationships>
</file>

<file path=ppt/slides/_rels/slide76.xml.rels><?xml version="1.0" encoding="UTF-8" standalone="yes"?>
<Relationships xmlns="http://schemas.openxmlformats.org/package/2006/relationships"><Relationship Id="rId8" Type="http://schemas.openxmlformats.org/officeDocument/2006/relationships/hyperlink" Target="12&#24180;&#22283;&#25945;&#23459;&#23566;&#36969;&#24615;&#36628;&#23566;/&#23416;&#32676;&#24433;&#29255;/02%20%20&#22806;&#35486;&#32676;1.wmv" TargetMode="External"/><Relationship Id="rId13" Type="http://schemas.openxmlformats.org/officeDocument/2006/relationships/hyperlink" Target="12&#24180;&#22283;&#25945;&#23459;&#23566;&#36969;&#24615;&#36628;&#23566;/&#23416;&#32676;&#24433;&#29255;/07%20%20&#21205;&#21147;&#27231;&#26800;&#32676;1.wmv" TargetMode="External"/><Relationship Id="rId3" Type="http://schemas.openxmlformats.org/officeDocument/2006/relationships/hyperlink" Target="12&#24180;&#22283;&#25945;&#23459;&#23566;&#36969;&#24615;&#36628;&#23566;/&#23416;&#32676;&#24433;&#29255;/13%20%20&#34269;&#34899;&#32676;1.wmv" TargetMode="External"/><Relationship Id="rId7" Type="http://schemas.openxmlformats.org/officeDocument/2006/relationships/hyperlink" Target="12&#24180;&#22283;&#25945;&#23459;&#23566;&#36969;&#24615;&#36628;&#23566;/&#23416;&#32676;&#24433;&#29255;/05%20%20&#39135;&#21697;&#32676;1.wmv" TargetMode="External"/><Relationship Id="rId12" Type="http://schemas.openxmlformats.org/officeDocument/2006/relationships/hyperlink" Target="12&#24180;&#22283;&#25945;&#23459;&#23566;&#36969;&#24615;&#36628;&#23566;/&#23416;&#32676;&#24433;&#29255;/04%20%20&#35373;&#35336;&#32676;1.wmv"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12&#24180;&#22283;&#25945;&#23459;&#23566;&#36969;&#24615;&#36628;&#23566;/&#23416;&#32676;&#24433;&#29255;/10%20%20&#23478;&#25919;&#23416;&#32676;.wmv" TargetMode="External"/><Relationship Id="rId11" Type="http://schemas.openxmlformats.org/officeDocument/2006/relationships/hyperlink" Target="12&#24180;&#22283;&#25945;&#23459;&#23566;&#36969;&#24615;&#36628;&#23566;/&#23416;&#32676;&#24433;&#29255;/03%20%20&#21830;&#31649;&#32676;1.wmv" TargetMode="External"/><Relationship Id="rId5" Type="http://schemas.openxmlformats.org/officeDocument/2006/relationships/hyperlink" Target="12&#24180;&#22283;&#25945;&#23459;&#23566;&#36969;&#24615;&#36628;&#23566;/&#23416;&#32676;&#24433;&#29255;/06%20%20&#39184;&#26053;&#23416;&#32676;.wmv" TargetMode="External"/><Relationship Id="rId10" Type="http://schemas.openxmlformats.org/officeDocument/2006/relationships/hyperlink" Target="12&#24180;&#22283;&#25945;&#23459;&#23566;&#36969;&#24615;&#36628;&#23566;/&#23416;&#32676;&#24433;&#29255;/11%20%20&#21270;&#24037;&#32676;1.wmv" TargetMode="External"/><Relationship Id="rId4" Type="http://schemas.openxmlformats.org/officeDocument/2006/relationships/hyperlink" Target="12&#24180;&#22283;&#25945;&#23459;&#23566;&#36969;&#24615;&#36628;&#23566;/&#23416;&#32676;&#24433;&#29255;/12%20%20&#27700;&#29986;&#32676;.wmv" TargetMode="External"/><Relationship Id="rId9" Type="http://schemas.openxmlformats.org/officeDocument/2006/relationships/hyperlink" Target="12&#24180;&#22283;&#25945;&#23459;&#23566;&#36969;&#24615;&#36628;&#23566;/&#23416;&#32676;&#24433;&#29255;/09%20%20&#38651;&#27231;&#33287;&#38651;&#23376;.wmv" TargetMode="External"/><Relationship Id="rId14" Type="http://schemas.openxmlformats.org/officeDocument/2006/relationships/hyperlink" Target="12&#24180;&#22283;&#25945;&#23459;&#23566;&#36969;&#24615;&#36628;&#23566;/&#23416;&#32676;&#24433;&#29255;/08%20%20&#27231;&#26800;&#32676;1.wmv" TargetMode="Externa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0.xml"/></Relationships>
</file>

<file path=ppt/slides/_rels/slide7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image" Target="../media/image3.gif"/><Relationship Id="rId5" Type="http://schemas.openxmlformats.org/officeDocument/2006/relationships/image" Target="../media/image2.gif"/><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Office_Word_97_-_2003___3.doc"/><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Office_Word_97_-_2003___4.doc"/></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Office_Word_97_-_2003___5.doc"/><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79388" y="1196975"/>
            <a:ext cx="8748712" cy="2232025"/>
          </a:xfrm>
        </p:spPr>
        <p:txBody>
          <a:bodyPr rtlCol="0">
            <a:normAutofit/>
          </a:bodyPr>
          <a:lstStyle/>
          <a:p>
            <a:pPr eaLnBrk="1" fontAlgn="auto" hangingPunct="1">
              <a:spcAft>
                <a:spcPts val="0"/>
              </a:spcAft>
              <a:defRPr/>
            </a:pPr>
            <a:r>
              <a:rPr lang="zh-TW" altLang="en-US" b="1" dirty="0">
                <a:solidFill>
                  <a:srgbClr val="000099"/>
                </a:solidFill>
                <a:effectLst>
                  <a:outerShdw blurRad="38100" dist="38100" dir="2700000" algn="tl">
                    <a:srgbClr val="000000">
                      <a:alpha val="43137"/>
                    </a:srgbClr>
                  </a:outerShdw>
                </a:effectLst>
              </a:rPr>
              <a:t>十二年國民基本教育</a:t>
            </a:r>
            <a:r>
              <a:rPr lang="en-US" altLang="zh-TW" b="1" dirty="0">
                <a:solidFill>
                  <a:srgbClr val="000099"/>
                </a:solidFill>
                <a:effectLst>
                  <a:outerShdw blurRad="38100" dist="38100" dir="2700000" algn="tl">
                    <a:srgbClr val="000000">
                      <a:alpha val="43137"/>
                    </a:srgbClr>
                  </a:outerShdw>
                </a:effectLst>
              </a:rPr>
              <a:t>-</a:t>
            </a:r>
            <a:br>
              <a:rPr lang="en-US" altLang="zh-TW" b="1" dirty="0">
                <a:solidFill>
                  <a:srgbClr val="000099"/>
                </a:solidFill>
                <a:effectLst>
                  <a:outerShdw blurRad="38100" dist="38100" dir="2700000" algn="tl">
                    <a:srgbClr val="000000">
                      <a:alpha val="43137"/>
                    </a:srgbClr>
                  </a:outerShdw>
                </a:effectLst>
              </a:rPr>
            </a:br>
            <a:r>
              <a:rPr lang="en-US" altLang="zh-TW" b="1" dirty="0" smtClean="0">
                <a:solidFill>
                  <a:srgbClr val="000099"/>
                </a:solidFill>
                <a:effectLst>
                  <a:outerShdw blurRad="38100" dist="38100" dir="2700000" algn="tl">
                    <a:srgbClr val="000000">
                      <a:alpha val="43137"/>
                    </a:srgbClr>
                  </a:outerShdw>
                </a:effectLst>
              </a:rPr>
              <a:t>103</a:t>
            </a:r>
            <a:r>
              <a:rPr lang="zh-TW" altLang="en-US" b="1" dirty="0" smtClean="0">
                <a:solidFill>
                  <a:srgbClr val="000099"/>
                </a:solidFill>
                <a:effectLst>
                  <a:outerShdw blurRad="38100" dist="38100" dir="2700000" algn="tl">
                    <a:srgbClr val="000000">
                      <a:alpha val="43137"/>
                    </a:srgbClr>
                  </a:outerShdw>
                </a:effectLst>
              </a:rPr>
              <a:t>學年度宜蘭區適</a:t>
            </a:r>
            <a:r>
              <a:rPr lang="zh-TW" altLang="en-US" b="1" dirty="0">
                <a:solidFill>
                  <a:srgbClr val="000099"/>
                </a:solidFill>
                <a:effectLst>
                  <a:outerShdw blurRad="38100" dist="38100" dir="2700000" algn="tl">
                    <a:srgbClr val="000000">
                      <a:alpha val="43137"/>
                    </a:srgbClr>
                  </a:outerShdw>
                </a:effectLst>
              </a:rPr>
              <a:t>性</a:t>
            </a:r>
            <a:r>
              <a:rPr lang="zh-TW" altLang="en-US" b="1" dirty="0" smtClean="0">
                <a:solidFill>
                  <a:srgbClr val="000099"/>
                </a:solidFill>
                <a:effectLst>
                  <a:outerShdw blurRad="38100" dist="38100" dir="2700000" algn="tl">
                    <a:srgbClr val="000000">
                      <a:alpha val="43137"/>
                    </a:srgbClr>
                  </a:outerShdw>
                </a:effectLst>
              </a:rPr>
              <a:t>入學說明</a:t>
            </a:r>
            <a:endParaRPr lang="zh-TW" altLang="en-US" sz="5400" b="1" dirty="0">
              <a:solidFill>
                <a:srgbClr val="FF0000"/>
              </a:solidFill>
              <a:effectLst>
                <a:outerShdw blurRad="38100" dist="38100" dir="2700000" algn="tl">
                  <a:srgbClr val="000000">
                    <a:alpha val="43137"/>
                  </a:srgbClr>
                </a:outerShdw>
              </a:effectLst>
            </a:endParaRPr>
          </a:p>
        </p:txBody>
      </p:sp>
      <p:sp>
        <p:nvSpPr>
          <p:cNvPr id="3" name="副標題 2"/>
          <p:cNvSpPr>
            <a:spLocks noGrp="1"/>
          </p:cNvSpPr>
          <p:nvPr>
            <p:ph type="subTitle" idx="1"/>
          </p:nvPr>
        </p:nvSpPr>
        <p:spPr>
          <a:xfrm>
            <a:off x="971550" y="4292600"/>
            <a:ext cx="7345363" cy="1752600"/>
          </a:xfrm>
        </p:spPr>
        <p:txBody>
          <a:bodyPr rtlCol="0">
            <a:normAutofit/>
          </a:bodyPr>
          <a:lstStyle/>
          <a:p>
            <a:pPr eaLnBrk="1" fontAlgn="auto" hangingPunct="1">
              <a:spcAft>
                <a:spcPts val="0"/>
              </a:spcAft>
              <a:buFont typeface="Arial" pitchFamily="34" charset="0"/>
              <a:buNone/>
              <a:defRPr/>
            </a:pPr>
            <a:endParaRPr lang="en-US" altLang="zh-TW" sz="4000" b="1" dirty="0" smtClean="0">
              <a:solidFill>
                <a:srgbClr val="000099"/>
              </a:solidFill>
              <a:effectLst>
                <a:outerShdw blurRad="38100" dist="38100" dir="2700000" algn="tl">
                  <a:srgbClr val="000000">
                    <a:alpha val="43137"/>
                  </a:srgbClr>
                </a:outerShdw>
              </a:effectLst>
            </a:endParaRPr>
          </a:p>
          <a:p>
            <a:pPr eaLnBrk="1" fontAlgn="auto" hangingPunct="1">
              <a:spcAft>
                <a:spcPts val="0"/>
              </a:spcAft>
              <a:buFont typeface="Arial" pitchFamily="34" charset="0"/>
              <a:buNone/>
              <a:defRPr/>
            </a:pPr>
            <a:r>
              <a:rPr lang="zh-TW" altLang="en-US" sz="4000" b="1" dirty="0" smtClean="0">
                <a:solidFill>
                  <a:srgbClr val="000099"/>
                </a:solidFill>
                <a:effectLst>
                  <a:outerShdw blurRad="38100" dist="38100" dir="2700000" algn="tl">
                    <a:srgbClr val="000000">
                      <a:alpha val="43137"/>
                    </a:srgbClr>
                  </a:outerShdw>
                </a:effectLst>
              </a:rPr>
              <a:t>宣講講師：</a:t>
            </a:r>
            <a:r>
              <a:rPr lang="zh-TW" altLang="en-US" sz="4000" b="1" dirty="0">
                <a:solidFill>
                  <a:srgbClr val="000099"/>
                </a:solidFill>
                <a:effectLst>
                  <a:outerShdw blurRad="38100" dist="38100" dir="2700000" algn="tl">
                    <a:srgbClr val="000000">
                      <a:alpha val="43137"/>
                    </a:srgbClr>
                  </a:outerShdw>
                </a:effectLst>
              </a:rPr>
              <a:t>課程</a:t>
            </a:r>
            <a:r>
              <a:rPr lang="zh-TW" altLang="en-US" sz="4000" b="1" dirty="0" smtClean="0">
                <a:solidFill>
                  <a:srgbClr val="000099"/>
                </a:solidFill>
                <a:effectLst>
                  <a:outerShdw blurRad="38100" dist="38100" dir="2700000" algn="tl">
                    <a:srgbClr val="000000">
                      <a:alpha val="43137"/>
                    </a:srgbClr>
                  </a:outerShdw>
                </a:effectLst>
              </a:rPr>
              <a:t>督學  吳明柱     </a:t>
            </a:r>
            <a:endParaRPr lang="en-US" altLang="zh-TW" sz="4000" b="1" dirty="0" smtClean="0">
              <a:solidFill>
                <a:srgbClr val="000099"/>
              </a:solidFill>
              <a:effectLst>
                <a:outerShdw blurRad="38100" dist="38100" dir="2700000" algn="tl">
                  <a:srgbClr val="000000">
                    <a:alpha val="43137"/>
                  </a:srgbClr>
                </a:outerShdw>
              </a:effectLst>
            </a:endParaRPr>
          </a:p>
          <a:p>
            <a:pPr eaLnBrk="1" fontAlgn="auto" hangingPunct="1">
              <a:spcAft>
                <a:spcPts val="0"/>
              </a:spcAft>
              <a:buFont typeface="Arial" pitchFamily="34" charset="0"/>
              <a:buNone/>
              <a:defRPr/>
            </a:pPr>
            <a:endParaRPr lang="zh-TW" altLang="en-US" b="1" dirty="0">
              <a:solidFill>
                <a:srgbClr val="002060"/>
              </a:solidFill>
              <a:effectLst>
                <a:outerShdw blurRad="38100" dist="38100" dir="2700000" algn="tl">
                  <a:srgbClr val="000000">
                    <a:alpha val="43137"/>
                  </a:srgbClr>
                </a:outerShdw>
              </a:effectLst>
            </a:endParaRPr>
          </a:p>
        </p:txBody>
      </p:sp>
      <p:pic>
        <p:nvPicPr>
          <p:cNvPr id="49156" name="Picture 2"/>
          <p:cNvPicPr>
            <a:picLocks noChangeAspect="1" noChangeArrowheads="1"/>
          </p:cNvPicPr>
          <p:nvPr/>
        </p:nvPicPr>
        <p:blipFill>
          <a:blip r:embed="rId3" cstate="print"/>
          <a:srcRect/>
          <a:stretch>
            <a:fillRect/>
          </a:stretch>
        </p:blipFill>
        <p:spPr bwMode="auto">
          <a:xfrm>
            <a:off x="4067175" y="3284538"/>
            <a:ext cx="1152525" cy="113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zh-TW" altLang="en-US" sz="3600" b="1" dirty="0" smtClean="0">
                <a:latin typeface="標楷體" pitchFamily="65" charset="-120"/>
                <a:ea typeface="標楷體" pitchFamily="65" charset="-120"/>
              </a:rPr>
              <a:t>五、</a:t>
            </a:r>
            <a:r>
              <a:rPr lang="zh-TW" altLang="en-US" sz="3600" b="1" dirty="0">
                <a:latin typeface="標楷體" pitchFamily="65" charset="-120"/>
                <a:ea typeface="標楷體" pitchFamily="65" charset="-120"/>
              </a:rPr>
              <a:t>學生哪裡去了？</a:t>
            </a:r>
            <a:r>
              <a:rPr lang="en-US" altLang="zh-TW" sz="3600" b="1" dirty="0">
                <a:latin typeface="標楷體" pitchFamily="65" charset="-120"/>
                <a:ea typeface="標楷體" pitchFamily="65" charset="-120"/>
              </a:rPr>
              <a:t/>
            </a:r>
            <a:br>
              <a:rPr lang="en-US" altLang="zh-TW" sz="3600" b="1" dirty="0">
                <a:latin typeface="標楷體" pitchFamily="65" charset="-120"/>
                <a:ea typeface="標楷體" pitchFamily="65" charset="-120"/>
              </a:rPr>
            </a:br>
            <a:r>
              <a:rPr lang="en-US" altLang="zh-TW" sz="2000" dirty="0" smtClean="0">
                <a:solidFill>
                  <a:srgbClr val="FF0000"/>
                </a:solidFill>
              </a:rPr>
              <a:t>(</a:t>
            </a:r>
            <a:r>
              <a:rPr lang="zh-TW" altLang="en-US" sz="2000" dirty="0" smtClean="0">
                <a:solidFill>
                  <a:srgbClr val="FF0000"/>
                </a:solidFill>
              </a:rPr>
              <a:t>宜蘭縣學生去向分析</a:t>
            </a:r>
            <a:r>
              <a:rPr lang="en-US" altLang="zh-TW" sz="2000" dirty="0" smtClean="0">
                <a:solidFill>
                  <a:srgbClr val="FF0000"/>
                </a:solidFill>
              </a:rPr>
              <a:t>)</a:t>
            </a:r>
            <a:endParaRPr lang="zh-TW" altLang="en-US" sz="2000" dirty="0">
              <a:solidFill>
                <a:srgbClr val="FF0000"/>
              </a:solidFill>
            </a:endParaRPr>
          </a:p>
        </p:txBody>
      </p:sp>
      <p:graphicFrame>
        <p:nvGraphicFramePr>
          <p:cNvPr id="9" name="圖表 8"/>
          <p:cNvGraphicFramePr>
            <a:graphicFrameLocks/>
          </p:cNvGraphicFramePr>
          <p:nvPr>
            <p:extLst>
              <p:ext uri="{D42A27DB-BD31-4B8C-83A1-F6EECF244321}">
                <p14:modId xmlns:p14="http://schemas.microsoft.com/office/powerpoint/2010/main" xmlns="" val="2620314319"/>
              </p:ext>
            </p:extLst>
          </p:nvPr>
        </p:nvGraphicFramePr>
        <p:xfrm>
          <a:off x="3563888" y="1628800"/>
          <a:ext cx="5404668" cy="50049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物件 9"/>
          <p:cNvGraphicFramePr>
            <a:graphicFrameLocks noChangeAspect="1"/>
          </p:cNvGraphicFramePr>
          <p:nvPr>
            <p:extLst>
              <p:ext uri="{D42A27DB-BD31-4B8C-83A1-F6EECF244321}">
                <p14:modId xmlns:p14="http://schemas.microsoft.com/office/powerpoint/2010/main" xmlns="" val="3719905265"/>
              </p:ext>
            </p:extLst>
          </p:nvPr>
        </p:nvGraphicFramePr>
        <p:xfrm>
          <a:off x="251520" y="1556792"/>
          <a:ext cx="3244595" cy="4708946"/>
        </p:xfrm>
        <a:graphic>
          <a:graphicData uri="http://schemas.openxmlformats.org/presentationml/2006/ole">
            <p:oleObj spid="_x0000_s186385" name="Document" r:id="rId4" imgW="2104016" imgH="3052200" progId="Word.Document.8">
              <p:embed/>
            </p:oleObj>
          </a:graphicData>
        </a:graphic>
      </p:graphicFrame>
    </p:spTree>
    <p:extLst>
      <p:ext uri="{BB962C8B-B14F-4D97-AF65-F5344CB8AC3E}">
        <p14:creationId xmlns:p14="http://schemas.microsoft.com/office/powerpoint/2010/main" xmlns="" val="3342464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332656"/>
            <a:ext cx="8229600" cy="1080120"/>
          </a:xfrm>
        </p:spPr>
        <p:style>
          <a:lnRef idx="1">
            <a:schemeClr val="accent5"/>
          </a:lnRef>
          <a:fillRef idx="2">
            <a:schemeClr val="accent5"/>
          </a:fillRef>
          <a:effectRef idx="1">
            <a:schemeClr val="accent5"/>
          </a:effectRef>
          <a:fontRef idx="minor">
            <a:schemeClr val="dk1"/>
          </a:fontRef>
        </p:style>
        <p:txBody>
          <a:bodyPr/>
          <a:lstStyle/>
          <a:p>
            <a:r>
              <a:rPr lang="zh-TW" altLang="en-US" sz="3600" dirty="0" smtClean="0"/>
              <a:t>五、學生哪裡去了？</a:t>
            </a:r>
            <a:r>
              <a:rPr lang="en-US" altLang="zh-TW" sz="3600" dirty="0" smtClean="0"/>
              <a:t/>
            </a:r>
            <a:br>
              <a:rPr lang="en-US" altLang="zh-TW" sz="3600" dirty="0" smtClean="0"/>
            </a:br>
            <a:r>
              <a:rPr lang="zh-TW" altLang="en-US" sz="1800" dirty="0" smtClean="0">
                <a:solidFill>
                  <a:srgbClr val="FF0000"/>
                </a:solidFill>
              </a:rPr>
              <a:t>一</a:t>
            </a:r>
            <a:r>
              <a:rPr lang="zh-TW" altLang="en-US" sz="1800" dirty="0">
                <a:solidFill>
                  <a:srgbClr val="FF0000"/>
                </a:solidFill>
              </a:rPr>
              <a:t>免公立高中職皆額滿</a:t>
            </a:r>
            <a:r>
              <a:rPr lang="en-US" altLang="zh-TW" sz="1800" dirty="0" smtClean="0">
                <a:solidFill>
                  <a:srgbClr val="FF0000"/>
                </a:solidFill>
              </a:rPr>
              <a:t>…(1/2)</a:t>
            </a:r>
            <a:endParaRPr lang="zh-TW" altLang="en-US" sz="3600" dirty="0"/>
          </a:p>
        </p:txBody>
      </p:sp>
      <p:sp>
        <p:nvSpPr>
          <p:cNvPr id="3" name="內容版面配置區 2"/>
          <p:cNvSpPr>
            <a:spLocks noGrp="1"/>
          </p:cNvSpPr>
          <p:nvPr>
            <p:ph idx="1"/>
          </p:nvPr>
        </p:nvSpPr>
        <p:spPr>
          <a:xfrm>
            <a:off x="395536" y="1628800"/>
            <a:ext cx="3312368" cy="4968552"/>
          </a:xfrm>
        </p:spPr>
        <p:txBody>
          <a:bodyPr/>
          <a:lstStyle/>
          <a:p>
            <a:r>
              <a:rPr lang="zh-TW" altLang="en-US" dirty="0" smtClean="0"/>
              <a:t>但</a:t>
            </a:r>
            <a:r>
              <a:rPr lang="en-US" altLang="zh-TW" dirty="0" smtClean="0"/>
              <a:t>…</a:t>
            </a:r>
          </a:p>
          <a:p>
            <a:pPr lvl="1"/>
            <a:r>
              <a:rPr lang="zh-TW" altLang="en-US" dirty="0" smtClean="0"/>
              <a:t>公立日間部</a:t>
            </a:r>
            <a:endParaRPr lang="en-US" altLang="zh-TW" dirty="0" smtClean="0"/>
          </a:p>
          <a:p>
            <a:pPr lvl="2"/>
            <a:r>
              <a:rPr lang="zh-TW" altLang="en-US" dirty="0"/>
              <a:t>報到</a:t>
            </a:r>
            <a:r>
              <a:rPr lang="zh-TW" altLang="en-US" dirty="0" smtClean="0"/>
              <a:t>率</a:t>
            </a:r>
            <a:r>
              <a:rPr lang="en-US" altLang="zh-TW" dirty="0" smtClean="0"/>
              <a:t>:82.4%</a:t>
            </a:r>
          </a:p>
          <a:p>
            <a:pPr lvl="2"/>
            <a:r>
              <a:rPr lang="zh-TW" altLang="en-US" dirty="0"/>
              <a:t>未報到</a:t>
            </a:r>
            <a:r>
              <a:rPr lang="en-US" altLang="zh-TW" dirty="0" smtClean="0"/>
              <a:t>:653</a:t>
            </a:r>
            <a:r>
              <a:rPr lang="zh-TW" altLang="en-US" dirty="0" smtClean="0"/>
              <a:t>人</a:t>
            </a:r>
            <a:endParaRPr lang="en-US" altLang="zh-TW" dirty="0" smtClean="0"/>
          </a:p>
          <a:p>
            <a:pPr lvl="1"/>
            <a:r>
              <a:rPr lang="zh-TW" altLang="en-US" dirty="0" smtClean="0"/>
              <a:t>未報到者去哪兒</a:t>
            </a:r>
            <a:r>
              <a:rPr lang="en-US" altLang="zh-TW" dirty="0" smtClean="0"/>
              <a:t>?</a:t>
            </a:r>
          </a:p>
          <a:p>
            <a:pPr lvl="2"/>
            <a:r>
              <a:rPr lang="zh-TW" altLang="en-US" dirty="0" smtClean="0"/>
              <a:t>宜蘭</a:t>
            </a:r>
            <a:r>
              <a:rPr lang="zh-TW" altLang="en-US" dirty="0"/>
              <a:t>地區五專</a:t>
            </a:r>
            <a:endParaRPr lang="en-US" altLang="zh-TW" dirty="0" smtClean="0"/>
          </a:p>
          <a:p>
            <a:pPr lvl="3"/>
            <a:r>
              <a:rPr lang="zh-TW" altLang="en-US" dirty="0" smtClean="0"/>
              <a:t>聖護</a:t>
            </a:r>
            <a:r>
              <a:rPr lang="en-US" altLang="zh-TW" dirty="0" smtClean="0"/>
              <a:t>:549</a:t>
            </a:r>
            <a:r>
              <a:rPr lang="zh-TW" altLang="en-US" dirty="0" smtClean="0"/>
              <a:t>人</a:t>
            </a:r>
            <a:endParaRPr lang="en-US" altLang="zh-TW" dirty="0" smtClean="0"/>
          </a:p>
          <a:p>
            <a:pPr lvl="3"/>
            <a:r>
              <a:rPr lang="zh-TW" altLang="en-US" dirty="0"/>
              <a:t>耕</a:t>
            </a:r>
            <a:r>
              <a:rPr lang="zh-TW" altLang="en-US" dirty="0" smtClean="0"/>
              <a:t>莘</a:t>
            </a:r>
            <a:r>
              <a:rPr lang="en-US" altLang="zh-TW" dirty="0" smtClean="0"/>
              <a:t>:121</a:t>
            </a:r>
            <a:r>
              <a:rPr lang="zh-TW" altLang="en-US" dirty="0" smtClean="0"/>
              <a:t>人</a:t>
            </a:r>
            <a:endParaRPr lang="en-US" altLang="zh-TW" dirty="0"/>
          </a:p>
          <a:p>
            <a:pPr lvl="3"/>
            <a:r>
              <a:rPr lang="zh-TW" altLang="en-US" dirty="0" smtClean="0"/>
              <a:t>蘭技</a:t>
            </a:r>
            <a:r>
              <a:rPr lang="en-US" altLang="zh-TW" dirty="0" smtClean="0"/>
              <a:t>:</a:t>
            </a:r>
            <a:r>
              <a:rPr lang="zh-TW" altLang="en-US" dirty="0" smtClean="0"/>
              <a:t> </a:t>
            </a:r>
            <a:r>
              <a:rPr lang="en-US" altLang="zh-TW" dirty="0" smtClean="0"/>
              <a:t>27</a:t>
            </a:r>
            <a:r>
              <a:rPr lang="zh-TW" altLang="en-US" dirty="0" smtClean="0"/>
              <a:t>人</a:t>
            </a:r>
            <a:endParaRPr lang="en-US" altLang="zh-TW" dirty="0" smtClean="0"/>
          </a:p>
          <a:p>
            <a:pPr lvl="2"/>
            <a:r>
              <a:rPr lang="zh-TW" altLang="en-US" dirty="0" smtClean="0"/>
              <a:t>其他</a:t>
            </a:r>
            <a:endParaRPr lang="en-US" altLang="zh-TW" dirty="0" smtClean="0"/>
          </a:p>
          <a:p>
            <a:endParaRPr lang="zh-TW" altLang="en-US" dirty="0"/>
          </a:p>
        </p:txBody>
      </p:sp>
      <p:graphicFrame>
        <p:nvGraphicFramePr>
          <p:cNvPr id="4" name="物件 3"/>
          <p:cNvGraphicFramePr>
            <a:graphicFrameLocks noChangeAspect="1"/>
          </p:cNvGraphicFramePr>
          <p:nvPr>
            <p:extLst>
              <p:ext uri="{D42A27DB-BD31-4B8C-83A1-F6EECF244321}">
                <p14:modId xmlns:p14="http://schemas.microsoft.com/office/powerpoint/2010/main" xmlns="" val="1616838526"/>
              </p:ext>
            </p:extLst>
          </p:nvPr>
        </p:nvGraphicFramePr>
        <p:xfrm>
          <a:off x="3923928" y="1598959"/>
          <a:ext cx="4879975" cy="5227638"/>
        </p:xfrm>
        <a:graphic>
          <a:graphicData uri="http://schemas.openxmlformats.org/presentationml/2006/ole">
            <p:oleObj spid="_x0000_s184337" name="Document" r:id="rId3" imgW="4879422" imgH="5226947" progId="Word.Document.8">
              <p:embed/>
            </p:oleObj>
          </a:graphicData>
        </a:graphic>
      </p:graphicFrame>
    </p:spTree>
    <p:extLst>
      <p:ext uri="{BB962C8B-B14F-4D97-AF65-F5344CB8AC3E}">
        <p14:creationId xmlns:p14="http://schemas.microsoft.com/office/powerpoint/2010/main" xmlns="" val="24801390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59632" y="260648"/>
            <a:ext cx="7344816" cy="778098"/>
          </a:xfrm>
        </p:spPr>
        <p:style>
          <a:lnRef idx="1">
            <a:schemeClr val="accent3"/>
          </a:lnRef>
          <a:fillRef idx="2">
            <a:schemeClr val="accent3"/>
          </a:fillRef>
          <a:effectRef idx="1">
            <a:schemeClr val="accent3"/>
          </a:effectRef>
          <a:fontRef idx="minor">
            <a:schemeClr val="dk1"/>
          </a:fontRef>
        </p:style>
        <p:txBody>
          <a:bodyPr/>
          <a:lstStyle/>
          <a:p>
            <a:r>
              <a:rPr lang="zh-TW" altLang="en-US" sz="3200" dirty="0"/>
              <a:t>六、少子女化正式衝擊高中</a:t>
            </a:r>
            <a:r>
              <a:rPr lang="zh-TW" altLang="en-US" sz="3200" dirty="0" smtClean="0"/>
              <a:t>職校</a:t>
            </a:r>
            <a:r>
              <a:rPr lang="en-US" altLang="zh-TW" sz="3200" dirty="0" smtClean="0"/>
              <a:t>…</a:t>
            </a:r>
            <a:r>
              <a:rPr lang="en-US" altLang="zh-TW" sz="3200" dirty="0" smtClean="0">
                <a:latin typeface="新細明體"/>
                <a:ea typeface="新細明體"/>
              </a:rPr>
              <a:t/>
            </a:r>
            <a:br>
              <a:rPr lang="en-US" altLang="zh-TW" sz="3200" dirty="0" smtClean="0">
                <a:latin typeface="新細明體"/>
                <a:ea typeface="新細明體"/>
              </a:rPr>
            </a:br>
            <a:r>
              <a:rPr lang="en-US" altLang="zh-TW" sz="1400" dirty="0">
                <a:solidFill>
                  <a:srgbClr val="FF0000"/>
                </a:solidFill>
              </a:rPr>
              <a:t>(</a:t>
            </a:r>
            <a:r>
              <a:rPr lang="zh-TW" altLang="en-US" sz="1400" dirty="0">
                <a:solidFill>
                  <a:srgbClr val="FF0000"/>
                </a:solidFill>
              </a:rPr>
              <a:t>高中職各校招生情形</a:t>
            </a:r>
            <a:r>
              <a:rPr lang="en-US" altLang="zh-TW" sz="1400" dirty="0">
                <a:solidFill>
                  <a:srgbClr val="FF0000"/>
                </a:solidFill>
              </a:rPr>
              <a:t>)</a:t>
            </a:r>
            <a:endParaRPr lang="zh-TW" altLang="en-US" sz="1400" dirty="0">
              <a:solidFill>
                <a:srgbClr val="FF0000"/>
              </a:solidFill>
            </a:endParaRPr>
          </a:p>
        </p:txBody>
      </p:sp>
      <p:sp>
        <p:nvSpPr>
          <p:cNvPr id="3" name="內容版面配置區 2"/>
          <p:cNvSpPr>
            <a:spLocks noGrp="1"/>
          </p:cNvSpPr>
          <p:nvPr>
            <p:ph idx="1"/>
          </p:nvPr>
        </p:nvSpPr>
        <p:spPr>
          <a:xfrm>
            <a:off x="179512" y="1052736"/>
            <a:ext cx="8136904" cy="5717231"/>
          </a:xfrm>
        </p:spPr>
        <p:txBody>
          <a:bodyPr/>
          <a:lstStyle/>
          <a:p>
            <a:r>
              <a:rPr lang="zh-TW" altLang="en-US" dirty="0" smtClean="0"/>
              <a:t>額滿校科</a:t>
            </a:r>
            <a:endParaRPr lang="en-US" altLang="zh-TW" dirty="0" smtClean="0"/>
          </a:p>
          <a:p>
            <a:pPr lvl="1"/>
            <a:r>
              <a:rPr lang="zh-TW" altLang="en-US" dirty="0" smtClean="0"/>
              <a:t>高中</a:t>
            </a:r>
            <a:r>
              <a:rPr lang="zh-TW" altLang="zh-TW" dirty="0"/>
              <a:t>：</a:t>
            </a:r>
            <a:endParaRPr lang="en-US" altLang="zh-TW" dirty="0"/>
          </a:p>
          <a:p>
            <a:pPr lvl="2"/>
            <a:r>
              <a:rPr lang="zh-TW" altLang="zh-TW" dirty="0" smtClean="0"/>
              <a:t>宜中</a:t>
            </a:r>
            <a:endParaRPr lang="en-US" altLang="zh-TW" dirty="0" smtClean="0"/>
          </a:p>
          <a:p>
            <a:pPr lvl="2"/>
            <a:r>
              <a:rPr lang="zh-TW" altLang="zh-TW" dirty="0" smtClean="0"/>
              <a:t>羅高</a:t>
            </a:r>
            <a:endParaRPr lang="en-US" altLang="zh-TW" dirty="0" smtClean="0"/>
          </a:p>
          <a:p>
            <a:pPr lvl="1"/>
            <a:r>
              <a:rPr lang="zh-TW" altLang="en-US" dirty="0" smtClean="0"/>
              <a:t>高職</a:t>
            </a:r>
            <a:r>
              <a:rPr lang="zh-TW" altLang="zh-TW" dirty="0"/>
              <a:t>：</a:t>
            </a:r>
            <a:endParaRPr lang="en-US" altLang="zh-TW" dirty="0"/>
          </a:p>
          <a:p>
            <a:pPr lvl="2"/>
            <a:r>
              <a:rPr lang="zh-TW" altLang="zh-TW" dirty="0" smtClean="0"/>
              <a:t>蘇海：</a:t>
            </a:r>
            <a:endParaRPr lang="en-US" altLang="zh-TW" dirty="0" smtClean="0"/>
          </a:p>
          <a:p>
            <a:pPr lvl="3"/>
            <a:r>
              <a:rPr lang="zh-TW" altLang="zh-TW" dirty="0" smtClean="0"/>
              <a:t>水產</a:t>
            </a:r>
            <a:r>
              <a:rPr lang="zh-TW" altLang="zh-TW" dirty="0"/>
              <a:t>食品、輪機</a:t>
            </a:r>
            <a:endParaRPr lang="zh-TW" altLang="en-US" dirty="0"/>
          </a:p>
          <a:p>
            <a:pPr lvl="2"/>
            <a:r>
              <a:rPr lang="zh-TW" altLang="zh-TW" dirty="0"/>
              <a:t>頭家：</a:t>
            </a:r>
            <a:endParaRPr lang="en-US" altLang="zh-TW" dirty="0"/>
          </a:p>
          <a:p>
            <a:pPr lvl="3"/>
            <a:r>
              <a:rPr lang="zh-TW" altLang="zh-TW" dirty="0"/>
              <a:t>流行服飾、美容、資料處理、餐飲管理</a:t>
            </a:r>
            <a:endParaRPr lang="en-US" altLang="zh-TW" dirty="0"/>
          </a:p>
          <a:p>
            <a:pPr lvl="2"/>
            <a:r>
              <a:rPr lang="zh-TW" altLang="zh-TW" dirty="0" smtClean="0"/>
              <a:t>羅</a:t>
            </a:r>
            <a:r>
              <a:rPr lang="zh-TW" altLang="zh-TW" dirty="0"/>
              <a:t>工：</a:t>
            </a:r>
            <a:endParaRPr lang="en-US" altLang="zh-TW" dirty="0"/>
          </a:p>
          <a:p>
            <a:pPr lvl="3"/>
            <a:r>
              <a:rPr lang="zh-TW" altLang="zh-TW" dirty="0"/>
              <a:t>汽車、建築、資訊、電子、電機、製圖、機械</a:t>
            </a:r>
            <a:endParaRPr lang="en-US" altLang="zh-TW" dirty="0"/>
          </a:p>
          <a:p>
            <a:pPr lvl="2"/>
            <a:r>
              <a:rPr lang="zh-TW" altLang="zh-TW" dirty="0" smtClean="0"/>
              <a:t>宜</a:t>
            </a:r>
            <a:r>
              <a:rPr lang="zh-TW" altLang="zh-TW" dirty="0"/>
              <a:t>商</a:t>
            </a:r>
            <a:r>
              <a:rPr lang="zh-TW" altLang="zh-TW" dirty="0" smtClean="0"/>
              <a:t>：</a:t>
            </a:r>
            <a:endParaRPr lang="en-US" altLang="zh-TW" dirty="0" smtClean="0"/>
          </a:p>
          <a:p>
            <a:pPr lvl="3"/>
            <a:r>
              <a:rPr lang="zh-TW" altLang="zh-TW" dirty="0" smtClean="0"/>
              <a:t>多媒體</a:t>
            </a:r>
            <a:r>
              <a:rPr lang="zh-TW" altLang="zh-TW" dirty="0"/>
              <a:t>設計、國際貿易、資料處理、綜合高中、應用</a:t>
            </a:r>
            <a:r>
              <a:rPr lang="zh-TW" altLang="zh-TW" dirty="0" smtClean="0"/>
              <a:t>外語</a:t>
            </a:r>
            <a:endParaRPr lang="en-US" altLang="zh-TW" dirty="0" smtClean="0"/>
          </a:p>
          <a:p>
            <a:pPr lvl="2"/>
            <a:r>
              <a:rPr lang="zh-TW" altLang="zh-TW" dirty="0" smtClean="0"/>
              <a:t>羅</a:t>
            </a:r>
            <a:r>
              <a:rPr lang="zh-TW" altLang="zh-TW" dirty="0"/>
              <a:t>商</a:t>
            </a:r>
            <a:r>
              <a:rPr lang="zh-TW" altLang="zh-TW" dirty="0" smtClean="0"/>
              <a:t>：</a:t>
            </a:r>
            <a:endParaRPr lang="en-US" altLang="zh-TW" dirty="0" smtClean="0"/>
          </a:p>
          <a:p>
            <a:pPr lvl="3"/>
            <a:r>
              <a:rPr lang="zh-TW" altLang="zh-TW" dirty="0" smtClean="0"/>
              <a:t>商業</a:t>
            </a:r>
            <a:r>
              <a:rPr lang="zh-TW" altLang="zh-TW" dirty="0"/>
              <a:t>經營、國際貿易、資料處理、綜合高中、餐飲</a:t>
            </a:r>
            <a:r>
              <a:rPr lang="zh-TW" altLang="zh-TW" dirty="0" smtClean="0"/>
              <a:t>管理</a:t>
            </a:r>
            <a:endParaRPr lang="en-US" altLang="zh-TW" dirty="0" smtClean="0"/>
          </a:p>
        </p:txBody>
      </p:sp>
      <p:graphicFrame>
        <p:nvGraphicFramePr>
          <p:cNvPr id="5" name="物件 4"/>
          <p:cNvGraphicFramePr>
            <a:graphicFrameLocks noChangeAspect="1"/>
          </p:cNvGraphicFramePr>
          <p:nvPr>
            <p:extLst>
              <p:ext uri="{D42A27DB-BD31-4B8C-83A1-F6EECF244321}">
                <p14:modId xmlns:p14="http://schemas.microsoft.com/office/powerpoint/2010/main" xmlns="" val="3778346311"/>
              </p:ext>
            </p:extLst>
          </p:nvPr>
        </p:nvGraphicFramePr>
        <p:xfrm>
          <a:off x="4230774" y="1772816"/>
          <a:ext cx="4913226" cy="2880320"/>
        </p:xfrm>
        <a:graphic>
          <a:graphicData uri="http://schemas.openxmlformats.org/presentationml/2006/ole">
            <p:oleObj spid="_x0000_s185361" name="Document" r:id="rId3" imgW="5282745" imgH="3097627" progId="Word.Document.8">
              <p:embed/>
            </p:oleObj>
          </a:graphicData>
        </a:graphic>
      </p:graphicFrame>
    </p:spTree>
    <p:extLst>
      <p:ext uri="{BB962C8B-B14F-4D97-AF65-F5344CB8AC3E}">
        <p14:creationId xmlns:p14="http://schemas.microsoft.com/office/powerpoint/2010/main" xmlns="" val="14782048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標題 1"/>
          <p:cNvSpPr>
            <a:spLocks noGrp="1"/>
          </p:cNvSpPr>
          <p:nvPr>
            <p:ph type="title"/>
          </p:nvPr>
        </p:nvSpPr>
        <p:spPr/>
        <p:txBody>
          <a:bodyPr/>
          <a:lstStyle/>
          <a:p>
            <a:endParaRPr lang="zh-TW" altLang="en-US" smtClean="0"/>
          </a:p>
        </p:txBody>
      </p:sp>
      <p:sp>
        <p:nvSpPr>
          <p:cNvPr id="3" name="內容版面配置區 2"/>
          <p:cNvSpPr>
            <a:spLocks noGrp="1"/>
          </p:cNvSpPr>
          <p:nvPr>
            <p:ph idx="1"/>
          </p:nvPr>
        </p:nvSpPr>
        <p:spPr/>
        <p:txBody>
          <a:bodyPr/>
          <a:lstStyle/>
          <a:p>
            <a:pPr marL="0" indent="0">
              <a:buFontTx/>
              <a:buNone/>
              <a:defRPr/>
            </a:pPr>
            <a:endParaRPr lang="en-US" altLang="zh-TW" dirty="0" smtClean="0"/>
          </a:p>
          <a:p>
            <a:pPr marL="0" indent="0" algn="ctr">
              <a:buFontTx/>
              <a:buNone/>
              <a:defRPr/>
            </a:pPr>
            <a:r>
              <a:rPr lang="zh-TW" altLang="en-US" sz="15000" dirty="0" smtClean="0">
                <a:solidFill>
                  <a:srgbClr val="FF0000"/>
                </a:solidFill>
                <a:effectLst>
                  <a:outerShdw blurRad="38100" dist="38100" dir="2700000" algn="tl">
                    <a:srgbClr val="000000">
                      <a:alpha val="43137"/>
                    </a:srgbClr>
                  </a:outerShdw>
                </a:effectLst>
              </a:rPr>
              <a:t>不變</a:t>
            </a:r>
            <a:r>
              <a:rPr lang="zh-TW" altLang="en-US" sz="6000" dirty="0" smtClean="0">
                <a:solidFill>
                  <a:srgbClr val="FF0000"/>
                </a:solidFill>
                <a:effectLst>
                  <a:outerShdw blurRad="38100" dist="38100" dir="2700000" algn="tl">
                    <a:srgbClr val="000000">
                      <a:alpha val="43137"/>
                    </a:srgbClr>
                  </a:outerShdw>
                </a:effectLst>
              </a:rPr>
              <a:t>的是</a:t>
            </a:r>
            <a:r>
              <a:rPr lang="en-US" altLang="zh-TW" sz="6000" dirty="0" smtClean="0">
                <a:solidFill>
                  <a:srgbClr val="FF0000"/>
                </a:solidFill>
                <a:effectLst>
                  <a:outerShdw blurRad="38100" dist="38100" dir="2700000" algn="tl">
                    <a:srgbClr val="000000">
                      <a:alpha val="43137"/>
                    </a:srgbClr>
                  </a:outerShdw>
                </a:effectLst>
              </a:rPr>
              <a:t>……</a:t>
            </a:r>
            <a:endParaRPr lang="en-US" altLang="zh-TW" sz="15000" dirty="0">
              <a:solidFill>
                <a:srgbClr val="0000FF"/>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rtlCol="0">
            <a:noAutofit/>
          </a:bodyPr>
          <a:lstStyle/>
          <a:p>
            <a:pPr eaLnBrk="1" fontAlgn="auto" hangingPunct="1">
              <a:spcAft>
                <a:spcPts val="0"/>
              </a:spcAft>
              <a:defRPr/>
            </a:pPr>
            <a:r>
              <a:rPr lang="zh-TW" altLang="en-US" sz="4800" b="1" dirty="0" smtClean="0">
                <a:solidFill>
                  <a:srgbClr val="0000FF"/>
                </a:solidFill>
                <a:effectLst>
                  <a:outerShdw blurRad="38100" dist="38100" dir="2700000" algn="tl">
                    <a:srgbClr val="000000">
                      <a:alpha val="43137"/>
                    </a:srgbClr>
                  </a:outerShdw>
                </a:effectLst>
              </a:rPr>
              <a:t>宜蘭就</a:t>
            </a:r>
            <a:r>
              <a:rPr lang="zh-TW" altLang="en-US" sz="4800" b="1" dirty="0">
                <a:solidFill>
                  <a:srgbClr val="0000FF"/>
                </a:solidFill>
                <a:effectLst>
                  <a:outerShdw blurRad="38100" dist="38100" dir="2700000" algn="tl">
                    <a:srgbClr val="000000">
                      <a:alpha val="43137"/>
                    </a:srgbClr>
                  </a:outerShdw>
                </a:effectLst>
              </a:rPr>
              <a:t>學區入學</a:t>
            </a:r>
            <a:r>
              <a:rPr lang="zh-TW" altLang="en-US" sz="4800" b="1" dirty="0" smtClean="0">
                <a:solidFill>
                  <a:srgbClr val="0000FF"/>
                </a:solidFill>
                <a:effectLst>
                  <a:outerShdw blurRad="38100" dist="38100" dir="2700000" algn="tl">
                    <a:srgbClr val="000000">
                      <a:alpha val="43137"/>
                    </a:srgbClr>
                  </a:outerShdw>
                </a:effectLst>
              </a:rPr>
              <a:t>管道</a:t>
            </a:r>
            <a:r>
              <a:rPr lang="en-US" altLang="zh-TW" sz="4800" b="1" dirty="0" smtClean="0">
                <a:solidFill>
                  <a:srgbClr val="0000FF"/>
                </a:solidFill>
                <a:effectLst>
                  <a:outerShdw blurRad="38100" dist="38100" dir="2700000" algn="tl">
                    <a:srgbClr val="000000">
                      <a:alpha val="43137"/>
                    </a:srgbClr>
                  </a:outerShdw>
                </a:effectLst>
              </a:rPr>
              <a:t/>
            </a:r>
            <a:br>
              <a:rPr lang="en-US" altLang="zh-TW" sz="4800" b="1" dirty="0" smtClean="0">
                <a:solidFill>
                  <a:srgbClr val="0000FF"/>
                </a:solidFill>
                <a:effectLst>
                  <a:outerShdw blurRad="38100" dist="38100" dir="2700000" algn="tl">
                    <a:srgbClr val="000000">
                      <a:alpha val="43137"/>
                    </a:srgbClr>
                  </a:outerShdw>
                </a:effectLst>
              </a:rPr>
            </a:br>
            <a:r>
              <a:rPr lang="zh-TW" altLang="en-US" sz="4800" b="1" dirty="0" smtClean="0">
                <a:solidFill>
                  <a:srgbClr val="0000FF"/>
                </a:solidFill>
                <a:effectLst>
                  <a:outerShdw blurRad="38100" dist="38100" dir="2700000" algn="tl">
                    <a:srgbClr val="000000">
                      <a:alpha val="43137"/>
                    </a:srgbClr>
                  </a:outerShdw>
                </a:effectLst>
              </a:rPr>
              <a:t>介紹</a:t>
            </a:r>
            <a:r>
              <a:rPr lang="zh-TW" altLang="en-US" sz="4800" b="1" dirty="0">
                <a:solidFill>
                  <a:srgbClr val="0000FF"/>
                </a:solidFill>
                <a:effectLst>
                  <a:outerShdw blurRad="38100" dist="38100" dir="2700000" algn="tl">
                    <a:srgbClr val="000000">
                      <a:alpha val="43137"/>
                    </a:srgbClr>
                  </a:outerShdw>
                </a:effectLst>
              </a:rPr>
              <a:t>與</a:t>
            </a:r>
            <a:r>
              <a:rPr lang="zh-TW" altLang="en-US" sz="4800" b="1" dirty="0" smtClean="0">
                <a:solidFill>
                  <a:srgbClr val="0000FF"/>
                </a:solidFill>
                <a:effectLst>
                  <a:outerShdw blurRad="38100" dist="38100" dir="2700000" algn="tl">
                    <a:srgbClr val="000000">
                      <a:alpha val="43137"/>
                    </a:srgbClr>
                  </a:outerShdw>
                </a:effectLst>
              </a:rPr>
              <a:t>說明</a:t>
            </a:r>
            <a:endParaRPr lang="zh-TW" altLang="en-US" sz="4800" b="1" dirty="0">
              <a:solidFill>
                <a:srgbClr val="0000FF"/>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8313" y="908050"/>
            <a:ext cx="8229600" cy="5434013"/>
          </a:xfrm>
        </p:spPr>
        <p:txBody>
          <a:bodyPr rtlCol="0">
            <a:normAutofit/>
          </a:bodyPr>
          <a:lstStyle/>
          <a:p>
            <a:pPr eaLnBrk="1" fontAlgn="auto" hangingPunct="1">
              <a:spcAft>
                <a:spcPts val="0"/>
              </a:spcAft>
              <a:defRPr/>
            </a:pPr>
            <a:r>
              <a:rPr lang="en-US" altLang="zh-TW" b="1" dirty="0" smtClean="0">
                <a:solidFill>
                  <a:srgbClr val="0000FF"/>
                </a:solidFill>
                <a:effectLst>
                  <a:outerShdw blurRad="38100" dist="38100" dir="2700000" algn="tl">
                    <a:srgbClr val="000000">
                      <a:alpha val="43137"/>
                    </a:srgbClr>
                  </a:outerShdw>
                </a:effectLst>
              </a:rPr>
              <a:t>104</a:t>
            </a:r>
            <a:r>
              <a:rPr lang="zh-TW" altLang="en-US" b="1" dirty="0" smtClean="0">
                <a:solidFill>
                  <a:srgbClr val="0000FF"/>
                </a:solidFill>
                <a:effectLst>
                  <a:outerShdw blurRad="38100" dist="38100" dir="2700000" algn="tl">
                    <a:srgbClr val="000000">
                      <a:alpha val="43137"/>
                    </a:srgbClr>
                  </a:outerShdw>
                </a:effectLst>
              </a:rPr>
              <a:t>年各高中職入學管道一覽表</a:t>
            </a:r>
            <a:r>
              <a:rPr lang="en-US" altLang="zh-TW" b="1" dirty="0" smtClean="0">
                <a:solidFill>
                  <a:srgbClr val="0000FF"/>
                </a:solidFill>
                <a:effectLst>
                  <a:outerShdw blurRad="38100" dist="38100" dir="2700000" algn="tl">
                    <a:srgbClr val="000000">
                      <a:alpha val="43137"/>
                    </a:srgbClr>
                  </a:outerShdw>
                </a:effectLst>
              </a:rPr>
              <a:t/>
            </a:r>
            <a:br>
              <a:rPr lang="en-US" altLang="zh-TW" b="1" dirty="0" smtClean="0">
                <a:solidFill>
                  <a:srgbClr val="0000FF"/>
                </a:solidFill>
                <a:effectLst>
                  <a:outerShdw blurRad="38100" dist="38100" dir="2700000" algn="tl">
                    <a:srgbClr val="000000">
                      <a:alpha val="43137"/>
                    </a:srgbClr>
                  </a:outerShdw>
                </a:effectLst>
              </a:rPr>
            </a:br>
            <a:endParaRPr lang="zh-TW" altLang="en-US" b="1" dirty="0">
              <a:solidFill>
                <a:srgbClr val="0000FF"/>
              </a:solidFill>
              <a:effectLst>
                <a:outerShdw blurRad="38100" dist="38100" dir="2700000" algn="tl">
                  <a:srgbClr val="000000">
                    <a:alpha val="43137"/>
                  </a:srgbClr>
                </a:outerShdw>
              </a:effectLst>
            </a:endParaRPr>
          </a:p>
        </p:txBody>
      </p:sp>
      <p:graphicFrame>
        <p:nvGraphicFramePr>
          <p:cNvPr id="4" name="表格 3"/>
          <p:cNvGraphicFramePr>
            <a:graphicFrameLocks noGrp="1"/>
          </p:cNvGraphicFramePr>
          <p:nvPr/>
        </p:nvGraphicFramePr>
        <p:xfrm>
          <a:off x="395288" y="1844675"/>
          <a:ext cx="8299450" cy="3889375"/>
        </p:xfrm>
        <a:graphic>
          <a:graphicData uri="http://schemas.openxmlformats.org/drawingml/2006/table">
            <a:tbl>
              <a:tblPr/>
              <a:tblGrid>
                <a:gridCol w="1123950"/>
                <a:gridCol w="463550"/>
                <a:gridCol w="374650"/>
                <a:gridCol w="374650"/>
                <a:gridCol w="374650"/>
                <a:gridCol w="396875"/>
                <a:gridCol w="379413"/>
                <a:gridCol w="377825"/>
                <a:gridCol w="379412"/>
                <a:gridCol w="379413"/>
                <a:gridCol w="377825"/>
                <a:gridCol w="379412"/>
                <a:gridCol w="379413"/>
                <a:gridCol w="557212"/>
                <a:gridCol w="396875"/>
                <a:gridCol w="395288"/>
                <a:gridCol w="396875"/>
                <a:gridCol w="395287"/>
                <a:gridCol w="396875"/>
              </a:tblGrid>
              <a:tr h="441325">
                <a:tc rowSpan="3">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Times New Roman" pitchFamily="18" charset="0"/>
                          <a:ea typeface="新細明體" charset="-120"/>
                        </a:rPr>
                        <a:t>管道名稱</a:t>
                      </a:r>
                      <a:endParaRPr kumimoji="0" lang="en-US" altLang="zh-TW" sz="1800" b="1" i="0" u="none" strike="noStrike" cap="none" normalizeH="0" baseline="0" dirty="0" smtClean="0">
                        <a:ln>
                          <a:noFill/>
                        </a:ln>
                        <a:solidFill>
                          <a:schemeClr val="tx1"/>
                        </a:solidFill>
                        <a:effectLst/>
                        <a:latin typeface="Times New Roman" pitchFamily="18" charset="0"/>
                        <a:ea typeface="新細明體" charset="-12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000" b="1" i="0" u="none" strike="noStrike" cap="none" normalizeH="0" baseline="0" dirty="0" smtClean="0">
                        <a:ln>
                          <a:noFill/>
                        </a:ln>
                        <a:solidFill>
                          <a:srgbClr val="FFFFFF"/>
                        </a:solidFill>
                        <a:effectLst/>
                        <a:latin typeface="Times New Roman" pitchFamily="18" charset="0"/>
                        <a:ea typeface="新細明體" charset="-12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000" b="1" i="0" u="none" strike="noStrike" cap="none" normalizeH="0" baseline="0" dirty="0" smtClean="0">
                        <a:ln>
                          <a:noFill/>
                        </a:ln>
                        <a:solidFill>
                          <a:srgbClr val="FFFFFF"/>
                        </a:solidFill>
                        <a:effectLst/>
                        <a:latin typeface="Times New Roman" pitchFamily="18" charset="0"/>
                        <a:ea typeface="新細明體" charset="-12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000" b="1" i="0" u="none" strike="noStrike" cap="none" normalizeH="0" baseline="0" dirty="0" smtClean="0">
                        <a:ln>
                          <a:noFill/>
                        </a:ln>
                        <a:solidFill>
                          <a:srgbClr val="FFFFFF"/>
                        </a:solidFill>
                        <a:effectLst/>
                        <a:latin typeface="Times New Roman" pitchFamily="18" charset="0"/>
                        <a:ea typeface="新細明體" charset="-12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000" b="1" i="0" u="none" strike="noStrike" cap="none" normalizeH="0" baseline="0" dirty="0" smtClean="0">
                        <a:ln>
                          <a:noFill/>
                        </a:ln>
                        <a:solidFill>
                          <a:srgbClr val="FFFFFF"/>
                        </a:solidFill>
                        <a:effectLst/>
                        <a:latin typeface="Times New Roman" pitchFamily="18" charset="0"/>
                        <a:ea typeface="新細明體" charset="-12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000" b="1" i="0" u="none" strike="noStrike" cap="none" normalizeH="0" baseline="0" dirty="0" smtClean="0">
                        <a:ln>
                          <a:noFill/>
                        </a:ln>
                        <a:solidFill>
                          <a:srgbClr val="FFFFFF"/>
                        </a:solidFill>
                        <a:effectLst/>
                        <a:latin typeface="Times New Roman" pitchFamily="18" charset="0"/>
                        <a:ea typeface="新細明體" charset="-12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000" b="1" i="0" u="none" strike="noStrike" cap="none" normalizeH="0" baseline="0" dirty="0" smtClean="0">
                        <a:ln>
                          <a:noFill/>
                        </a:ln>
                        <a:solidFill>
                          <a:srgbClr val="FFFFFF"/>
                        </a:solidFill>
                        <a:effectLst/>
                        <a:latin typeface="Times New Roman" pitchFamily="18" charset="0"/>
                        <a:ea typeface="新細明體" charset="-12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000" b="1" i="0" u="none" strike="noStrike" cap="none" normalizeH="0" baseline="0" dirty="0" smtClean="0">
                        <a:ln>
                          <a:noFill/>
                        </a:ln>
                        <a:solidFill>
                          <a:srgbClr val="FFFFFF"/>
                        </a:solidFill>
                        <a:effectLst/>
                        <a:latin typeface="Times New Roman" pitchFamily="18" charset="0"/>
                        <a:ea typeface="新細明體"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chemeClr val="accent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smtClean="0">
                          <a:ln>
                            <a:noFill/>
                          </a:ln>
                          <a:solidFill>
                            <a:srgbClr val="FFFF00"/>
                          </a:solidFill>
                          <a:effectLst/>
                          <a:latin typeface="Calibri" pitchFamily="34" charset="0"/>
                          <a:ea typeface="新細明體" charset="-120"/>
                        </a:rPr>
                        <a:t>身心障礙</a:t>
                      </a:r>
                      <a:r>
                        <a:rPr kumimoji="0" lang="zh-TW" altLang="en-US" sz="2000" b="1" i="0" u="none" strike="noStrike" cap="none" normalizeH="0" baseline="0" smtClean="0">
                          <a:ln>
                            <a:noFill/>
                          </a:ln>
                          <a:solidFill>
                            <a:srgbClr val="FFFF00"/>
                          </a:solidFill>
                          <a:effectLst/>
                          <a:latin typeface="Calibri" pitchFamily="34" charset="0"/>
                          <a:ea typeface="新細明體" charset="-120"/>
                        </a:rPr>
                        <a:t>適性安置輔導</a:t>
                      </a:r>
                      <a:endParaRPr kumimoji="0" lang="zh-TW" altLang="en-US" sz="2000" b="1" i="0" u="none" strike="noStrike" cap="none" normalizeH="0" baseline="0" smtClean="0">
                        <a:ln>
                          <a:noFill/>
                        </a:ln>
                        <a:solidFill>
                          <a:srgbClr val="FFFF00"/>
                        </a:solidFill>
                        <a:effectLst/>
                        <a:latin typeface="Times New Roman" pitchFamily="18" charset="0"/>
                        <a:ea typeface="新細明體"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FFFF00"/>
                          </a:solidFill>
                          <a:effectLst/>
                          <a:latin typeface="Calibri" pitchFamily="34" charset="0"/>
                          <a:ea typeface="新細明體" charset="-120"/>
                        </a:rPr>
                        <a:t>免試入學</a:t>
                      </a:r>
                      <a:endParaRPr kumimoji="0" lang="zh-TW" altLang="en-US" sz="2000" b="1" i="0" u="none" strike="noStrike" cap="none" normalizeH="0" baseline="0" smtClean="0">
                        <a:ln>
                          <a:noFill/>
                        </a:ln>
                        <a:solidFill>
                          <a:srgbClr val="FFFF00"/>
                        </a:solidFill>
                        <a:effectLst/>
                        <a:latin typeface="Times New Roman" pitchFamily="18" charset="0"/>
                        <a:ea typeface="新細明體"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zh-TW" altLang="en-US"/>
                    </a:p>
                  </a:txBody>
                  <a:tcPr/>
                </a:tc>
                <a:tc hMerge="1">
                  <a:txBody>
                    <a:bodyPr/>
                    <a:lstStyle/>
                    <a:p>
                      <a:endParaRPr lang="zh-TW" altLang="en-US"/>
                    </a:p>
                  </a:txBody>
                  <a:tcPr/>
                </a:tc>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FFFF00"/>
                          </a:solidFill>
                          <a:effectLst/>
                          <a:latin typeface="Calibri" pitchFamily="34" charset="0"/>
                          <a:ea typeface="新細明體" charset="-120"/>
                        </a:rPr>
                        <a:t>特色招生</a:t>
                      </a:r>
                      <a:endParaRPr kumimoji="0" lang="zh-TW" altLang="en-US" sz="2000" b="1" i="0" u="none" strike="noStrike" cap="none" normalizeH="0" baseline="0" dirty="0" smtClean="0">
                        <a:ln>
                          <a:noFill/>
                        </a:ln>
                        <a:solidFill>
                          <a:srgbClr val="FFFF00"/>
                        </a:solidFill>
                        <a:effectLst/>
                        <a:latin typeface="Times New Roman" pitchFamily="18" charset="0"/>
                        <a:ea typeface="新細明體"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FFFF00"/>
                          </a:solidFill>
                          <a:effectLst/>
                          <a:latin typeface="Calibri" pitchFamily="34" charset="0"/>
                          <a:ea typeface="新細明體" charset="-120"/>
                        </a:rPr>
                        <a:t>其他</a:t>
                      </a:r>
                      <a:endParaRPr kumimoji="0" lang="zh-TW" altLang="en-US" sz="2000" b="1" i="0" u="none" strike="noStrike" cap="none" normalizeH="0" baseline="0" smtClean="0">
                        <a:ln>
                          <a:noFill/>
                        </a:ln>
                        <a:solidFill>
                          <a:srgbClr val="FFFF00"/>
                        </a:solidFill>
                        <a:effectLst/>
                        <a:latin typeface="Times New Roman" pitchFamily="18" charset="0"/>
                        <a:ea typeface="新細明體"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54025">
                <a:tc vMerge="1">
                  <a:txBody>
                    <a:bodyPr/>
                    <a:lstStyle/>
                    <a:p>
                      <a:endParaRPr lang="zh-TW" altLang="en-US"/>
                    </a:p>
                  </a:txBody>
                  <a:tcPr/>
                </a:tc>
                <a:tc vMerge="1">
                  <a:txBody>
                    <a:bodyPr/>
                    <a:lstStyle/>
                    <a:p>
                      <a:endParaRPr lang="zh-TW" alt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000000"/>
                          </a:solidFill>
                          <a:effectLst/>
                          <a:latin typeface="Calibri" pitchFamily="34" charset="0"/>
                          <a:ea typeface="新細明體" charset="-120"/>
                        </a:rPr>
                        <a:t>校內直升</a:t>
                      </a:r>
                      <a:endParaRPr kumimoji="0" lang="zh-TW" altLang="en-US" sz="2000" b="1" i="0" u="none" strike="noStrike" cap="none" normalizeH="0" baseline="0" smtClean="0">
                        <a:ln>
                          <a:noFill/>
                        </a:ln>
                        <a:solidFill>
                          <a:srgbClr val="000000"/>
                        </a:solidFill>
                        <a:effectLst/>
                        <a:latin typeface="Times New Roman" pitchFamily="18" charset="0"/>
                        <a:ea typeface="新細明體" charset="-120"/>
                      </a:endParaRPr>
                    </a:p>
                  </a:txBody>
                  <a:tcPr marL="17780" marR="17780"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000000"/>
                          </a:solidFill>
                          <a:effectLst/>
                          <a:latin typeface="Calibri" pitchFamily="34" charset="0"/>
                          <a:ea typeface="新細明體" charset="-120"/>
                        </a:rPr>
                        <a:t>就學區免試</a:t>
                      </a:r>
                      <a:endParaRPr kumimoji="0" lang="zh-TW" altLang="en-US" sz="2000" b="1" i="0" u="none" strike="noStrike" cap="none" normalizeH="0" baseline="0" smtClean="0">
                        <a:ln>
                          <a:noFill/>
                        </a:ln>
                        <a:solidFill>
                          <a:srgbClr val="000000"/>
                        </a:solidFill>
                        <a:effectLst/>
                        <a:latin typeface="Times New Roman" pitchFamily="18" charset="0"/>
                        <a:ea typeface="新細明體"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000000"/>
                          </a:solidFill>
                          <a:effectLst/>
                          <a:latin typeface="Calibri" pitchFamily="34" charset="0"/>
                          <a:ea typeface="新細明體" charset="-120"/>
                        </a:rPr>
                        <a:t>技術型高中單獨招生</a:t>
                      </a:r>
                      <a:endParaRPr kumimoji="0" lang="zh-TW" altLang="en-US" sz="2000" b="1" i="0" u="none" strike="noStrike" cap="none" normalizeH="0" baseline="0" smtClean="0">
                        <a:ln>
                          <a:noFill/>
                        </a:ln>
                        <a:solidFill>
                          <a:srgbClr val="000000"/>
                        </a:solidFill>
                        <a:effectLst/>
                        <a:latin typeface="Times New Roman" pitchFamily="18" charset="0"/>
                        <a:ea typeface="新細明體"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FF0000"/>
                          </a:solidFill>
                          <a:effectLst/>
                          <a:latin typeface="Calibri" pitchFamily="34" charset="0"/>
                          <a:ea typeface="新細明體" charset="-120"/>
                        </a:rPr>
                        <a:t>考試分發入學</a:t>
                      </a:r>
                      <a:endParaRPr kumimoji="0" lang="zh-TW" altLang="en-US" sz="2000" b="1" i="0" u="none" strike="noStrike" cap="none" normalizeH="0" baseline="0" dirty="0" smtClean="0">
                        <a:ln>
                          <a:noFill/>
                        </a:ln>
                        <a:solidFill>
                          <a:srgbClr val="FF0000"/>
                        </a:solidFill>
                        <a:effectLst/>
                        <a:latin typeface="Times New Roman" pitchFamily="18" charset="0"/>
                        <a:ea typeface="新細明體"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grid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FF0000"/>
                          </a:solidFill>
                          <a:effectLst/>
                          <a:latin typeface="Calibri" pitchFamily="34" charset="0"/>
                          <a:ea typeface="新細明體" charset="-120"/>
                        </a:rPr>
                        <a:t>甄選入學</a:t>
                      </a:r>
                      <a:endParaRPr kumimoji="0" lang="zh-TW" altLang="en-US" sz="2000" b="1" i="0" u="none" strike="noStrike" cap="none" normalizeH="0" baseline="0" smtClean="0">
                        <a:ln>
                          <a:noFill/>
                        </a:ln>
                        <a:solidFill>
                          <a:srgbClr val="FF0000"/>
                        </a:solidFill>
                        <a:effectLst/>
                        <a:latin typeface="Times New Roman" pitchFamily="18" charset="0"/>
                        <a:ea typeface="新細明體"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dirty="0" smtClean="0">
                          <a:ln>
                            <a:noFill/>
                          </a:ln>
                          <a:solidFill>
                            <a:schemeClr val="tx1"/>
                          </a:solidFill>
                          <a:effectLst/>
                          <a:latin typeface="Times New Roman" pitchFamily="18" charset="0"/>
                          <a:ea typeface="新細明體" charset="-120"/>
                        </a:rPr>
                        <a:t>運動績優生招生</a:t>
                      </a:r>
                      <a:r>
                        <a:rPr kumimoji="0" lang="en-US" altLang="zh-TW" sz="1600" b="1" i="0" u="none" strike="noStrike" cap="none" normalizeH="0" baseline="0" dirty="0" smtClean="0">
                          <a:ln>
                            <a:noFill/>
                          </a:ln>
                          <a:solidFill>
                            <a:schemeClr val="tx1"/>
                          </a:solidFill>
                          <a:effectLst/>
                          <a:latin typeface="Times New Roman" pitchFamily="18" charset="0"/>
                          <a:ea typeface="新細明體" charset="-12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dirty="0" smtClean="0">
                          <a:ln>
                            <a:noFill/>
                          </a:ln>
                          <a:solidFill>
                            <a:schemeClr val="tx1"/>
                          </a:solidFill>
                          <a:effectLst/>
                          <a:latin typeface="Times New Roman" pitchFamily="18" charset="0"/>
                          <a:ea typeface="新細明體" charset="-120"/>
                        </a:rPr>
                        <a:t>甄試</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rgbClr val="000000"/>
                          </a:solidFill>
                          <a:effectLst/>
                          <a:latin typeface="Calibri" pitchFamily="34" charset="0"/>
                          <a:ea typeface="新細明體" charset="-120"/>
                        </a:rPr>
                        <a:t>未受政府獎補</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Calibri" pitchFamily="34" charset="0"/>
                          <a:ea typeface="新細明體" charset="-120"/>
                        </a:rPr>
                        <a:t>私校單獨招生</a:t>
                      </a:r>
                      <a:endParaRPr kumimoji="0" lang="zh-TW" altLang="en-US" sz="2000" b="1" i="0" u="none" strike="noStrike" cap="none" normalizeH="0" baseline="0" dirty="0" smtClean="0">
                        <a:ln>
                          <a:noFill/>
                        </a:ln>
                        <a:solidFill>
                          <a:srgbClr val="000000"/>
                        </a:solidFill>
                        <a:effectLst/>
                        <a:latin typeface="Times New Roman" pitchFamily="18" charset="0"/>
                        <a:ea typeface="新細明體"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000000"/>
                          </a:solidFill>
                          <a:effectLst/>
                          <a:latin typeface="Calibri" pitchFamily="34" charset="0"/>
                          <a:ea typeface="新細明體" charset="-120"/>
                        </a:rPr>
                        <a:t>技優甄審</a:t>
                      </a:r>
                      <a:endParaRPr kumimoji="0" lang="zh-TW" altLang="en-US" sz="2000" b="1" i="0" u="none" strike="noStrike" cap="none" normalizeH="0" baseline="0" smtClean="0">
                        <a:ln>
                          <a:noFill/>
                        </a:ln>
                        <a:solidFill>
                          <a:srgbClr val="000000"/>
                        </a:solidFill>
                        <a:effectLst/>
                        <a:latin typeface="Times New Roman" pitchFamily="18" charset="0"/>
                        <a:ea typeface="新細明體"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000000"/>
                          </a:solidFill>
                          <a:effectLst/>
                          <a:latin typeface="Calibri" pitchFamily="34" charset="0"/>
                          <a:ea typeface="新細明體" charset="-120"/>
                        </a:rPr>
                        <a:t>產業特殊需求</a:t>
                      </a:r>
                      <a:endParaRPr kumimoji="0" lang="zh-TW" altLang="en-US" sz="2000" b="1" i="0" u="none" strike="noStrike" cap="none" normalizeH="0" baseline="0" smtClean="0">
                        <a:ln>
                          <a:noFill/>
                        </a:ln>
                        <a:solidFill>
                          <a:srgbClr val="000000"/>
                        </a:solidFill>
                        <a:effectLst/>
                        <a:latin typeface="Times New Roman" pitchFamily="18" charset="0"/>
                        <a:ea typeface="新細明體"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000000"/>
                          </a:solidFill>
                          <a:effectLst/>
                          <a:latin typeface="Calibri" pitchFamily="34" charset="0"/>
                          <a:ea typeface="新細明體" charset="-120"/>
                        </a:rPr>
                        <a:t>實用技能學程</a:t>
                      </a:r>
                      <a:endParaRPr kumimoji="0" lang="zh-TW" altLang="en-US" sz="2000" b="1" i="0" u="none" strike="noStrike" cap="none" normalizeH="0" baseline="0" smtClean="0">
                        <a:ln>
                          <a:noFill/>
                        </a:ln>
                        <a:solidFill>
                          <a:srgbClr val="000000"/>
                        </a:solidFill>
                        <a:effectLst/>
                        <a:latin typeface="Times New Roman" pitchFamily="18" charset="0"/>
                        <a:ea typeface="新細明體"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000000"/>
                          </a:solidFill>
                          <a:effectLst/>
                          <a:latin typeface="Calibri" pitchFamily="34" charset="0"/>
                          <a:ea typeface="新細明體" charset="-120"/>
                        </a:rPr>
                        <a:t>建教合作班</a:t>
                      </a:r>
                      <a:endParaRPr kumimoji="0" lang="zh-TW" altLang="en-US" sz="2000" b="1" i="0" u="none" strike="noStrike" cap="none" normalizeH="0" baseline="0" smtClean="0">
                        <a:ln>
                          <a:noFill/>
                        </a:ln>
                        <a:solidFill>
                          <a:srgbClr val="000000"/>
                        </a:solidFill>
                        <a:effectLst/>
                        <a:latin typeface="Times New Roman" pitchFamily="18" charset="0"/>
                        <a:ea typeface="新細明體"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50348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000000"/>
                          </a:solidFill>
                          <a:effectLst/>
                          <a:latin typeface="Calibri" pitchFamily="34" charset="0"/>
                          <a:ea typeface="新細明體" charset="-120"/>
                        </a:rPr>
                        <a:t>職業類群科</a:t>
                      </a:r>
                      <a:endParaRPr kumimoji="0" lang="zh-TW" altLang="en-US" sz="2000" b="1" i="0" u="none" strike="noStrike" cap="none" normalizeH="0" baseline="0" smtClean="0">
                        <a:ln>
                          <a:noFill/>
                        </a:ln>
                        <a:solidFill>
                          <a:srgbClr val="000000"/>
                        </a:solidFill>
                        <a:effectLst/>
                        <a:latin typeface="Times New Roman" pitchFamily="18" charset="0"/>
                        <a:ea typeface="新細明體"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000000"/>
                          </a:solidFill>
                          <a:effectLst/>
                          <a:latin typeface="Calibri" pitchFamily="34" charset="0"/>
                          <a:ea typeface="新細明體" charset="-120"/>
                        </a:rPr>
                        <a:t>音樂班</a:t>
                      </a:r>
                      <a:endParaRPr kumimoji="0" lang="zh-TW" altLang="en-US" sz="2000" b="1" i="0" u="none" strike="noStrike" cap="none" normalizeH="0" baseline="0" smtClean="0">
                        <a:ln>
                          <a:noFill/>
                        </a:ln>
                        <a:solidFill>
                          <a:srgbClr val="000000"/>
                        </a:solidFill>
                        <a:effectLst/>
                        <a:latin typeface="Times New Roman" pitchFamily="18" charset="0"/>
                        <a:ea typeface="新細明體"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000000"/>
                          </a:solidFill>
                          <a:effectLst/>
                          <a:latin typeface="Calibri" pitchFamily="34" charset="0"/>
                          <a:ea typeface="新細明體" charset="-120"/>
                        </a:rPr>
                        <a:t>美術班</a:t>
                      </a:r>
                      <a:endParaRPr kumimoji="0" lang="zh-TW" altLang="en-US" sz="2000" b="1" i="0" u="none" strike="noStrike" cap="none" normalizeH="0" baseline="0" smtClean="0">
                        <a:ln>
                          <a:noFill/>
                        </a:ln>
                        <a:solidFill>
                          <a:srgbClr val="000000"/>
                        </a:solidFill>
                        <a:effectLst/>
                        <a:latin typeface="Times New Roman" pitchFamily="18" charset="0"/>
                        <a:ea typeface="新細明體"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000000"/>
                          </a:solidFill>
                          <a:effectLst/>
                          <a:latin typeface="Calibri" pitchFamily="34" charset="0"/>
                          <a:ea typeface="新細明體" charset="-120"/>
                        </a:rPr>
                        <a:t>舞蹈班</a:t>
                      </a:r>
                      <a:endParaRPr kumimoji="0" lang="zh-TW" altLang="en-US" sz="2000" b="1" i="0" u="none" strike="noStrike" cap="none" normalizeH="0" baseline="0" smtClean="0">
                        <a:ln>
                          <a:noFill/>
                        </a:ln>
                        <a:solidFill>
                          <a:srgbClr val="000000"/>
                        </a:solidFill>
                        <a:effectLst/>
                        <a:latin typeface="Times New Roman" pitchFamily="18" charset="0"/>
                        <a:ea typeface="新細明體"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000000"/>
                          </a:solidFill>
                          <a:effectLst/>
                          <a:latin typeface="Calibri" pitchFamily="34" charset="0"/>
                          <a:ea typeface="新細明體" charset="-120"/>
                        </a:rPr>
                        <a:t>戲劇班</a:t>
                      </a:r>
                      <a:endParaRPr kumimoji="0" lang="zh-TW" altLang="en-US" sz="2000" b="1" i="0" u="none" strike="noStrike" cap="none" normalizeH="0" baseline="0" smtClean="0">
                        <a:ln>
                          <a:noFill/>
                        </a:ln>
                        <a:solidFill>
                          <a:srgbClr val="000000"/>
                        </a:solidFill>
                        <a:effectLst/>
                        <a:latin typeface="Times New Roman" pitchFamily="18" charset="0"/>
                        <a:ea typeface="新細明體"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000000"/>
                          </a:solidFill>
                          <a:effectLst/>
                          <a:latin typeface="Calibri" pitchFamily="34" charset="0"/>
                          <a:ea typeface="新細明體" charset="-120"/>
                        </a:rPr>
                        <a:t>體育班</a:t>
                      </a:r>
                      <a:endParaRPr kumimoji="0" lang="zh-TW" altLang="en-US" sz="2000" b="1" i="0" u="none" strike="noStrike" cap="none" normalizeH="0" baseline="0" smtClean="0">
                        <a:ln>
                          <a:noFill/>
                        </a:ln>
                        <a:solidFill>
                          <a:srgbClr val="000000"/>
                        </a:solidFill>
                        <a:effectLst/>
                        <a:latin typeface="Times New Roman" pitchFamily="18" charset="0"/>
                        <a:ea typeface="新細明體"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000000"/>
                          </a:solidFill>
                          <a:effectLst/>
                          <a:latin typeface="Calibri" pitchFamily="34" charset="0"/>
                          <a:ea typeface="新細明體" charset="-120"/>
                        </a:rPr>
                        <a:t>科學班</a:t>
                      </a:r>
                      <a:endParaRPr kumimoji="0" lang="zh-TW" altLang="en-US" sz="2000" b="1" i="0" u="none" strike="noStrike" cap="none" normalizeH="0" baseline="0" smtClean="0">
                        <a:ln>
                          <a:noFill/>
                        </a:ln>
                        <a:solidFill>
                          <a:srgbClr val="000000"/>
                        </a:solidFill>
                        <a:effectLst/>
                        <a:latin typeface="Times New Roman" pitchFamily="18" charset="0"/>
                        <a:ea typeface="新細明體"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490538">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zh-TW" altLang="en-US" sz="1800" b="1" i="0" u="none" strike="noStrike" cap="none" normalizeH="0" baseline="0" dirty="0" smtClean="0">
                          <a:ln>
                            <a:noFill/>
                          </a:ln>
                          <a:solidFill>
                            <a:srgbClr val="FFFFFF"/>
                          </a:solidFill>
                          <a:effectLst/>
                          <a:latin typeface="Times New Roman" pitchFamily="18" charset="0"/>
                          <a:ea typeface="新細明體" charset="-120"/>
                        </a:rPr>
                        <a:t>宜蘭區</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Times New Roman" pitchFamily="18" charset="0"/>
                          <a:ea typeface="新細明體" charset="-120"/>
                          <a:sym typeface="Wingdings 2"/>
                        </a:rPr>
                        <a:t></a:t>
                      </a:r>
                      <a:endParaRPr kumimoji="0" lang="zh-TW" altLang="zh-TW" sz="2000" b="1" i="0" u="none" strike="noStrike" cap="none" normalizeH="0" baseline="0" dirty="0" smtClean="0">
                        <a:ln>
                          <a:noFill/>
                        </a:ln>
                        <a:solidFill>
                          <a:srgbClr val="000000"/>
                        </a:solidFill>
                        <a:effectLst/>
                        <a:latin typeface="Times New Roman" pitchFamily="18" charset="0"/>
                        <a:ea typeface="新細明體"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000000"/>
                          </a:solidFill>
                          <a:effectLst/>
                          <a:latin typeface="Times New Roman" pitchFamily="18" charset="0"/>
                          <a:ea typeface="新細明體" charset="-120"/>
                          <a:sym typeface="Wingdings 2"/>
                        </a:rPr>
                        <a:t></a:t>
                      </a:r>
                      <a:endParaRPr kumimoji="0" lang="zh-TW" altLang="zh-TW" sz="2000" b="1" i="0" u="none" strike="noStrike" cap="none" normalizeH="0" baseline="0" dirty="0" smtClean="0">
                        <a:ln>
                          <a:noFill/>
                        </a:ln>
                        <a:solidFill>
                          <a:srgbClr val="000000"/>
                        </a:solidFill>
                        <a:effectLst/>
                        <a:latin typeface="Times New Roman" pitchFamily="18" charset="0"/>
                        <a:ea typeface="新細明體"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000000"/>
                          </a:solidFill>
                          <a:effectLst/>
                          <a:latin typeface="Times New Roman" pitchFamily="18" charset="0"/>
                          <a:ea typeface="新細明體" charset="-120"/>
                          <a:sym typeface="Wingdings 2"/>
                        </a:rPr>
                        <a:t></a:t>
                      </a:r>
                      <a:endParaRPr kumimoji="0" lang="zh-TW" altLang="zh-TW" sz="2000" b="1" i="0" u="none" strike="noStrike" cap="none" normalizeH="0" baseline="0" dirty="0" smtClean="0">
                        <a:ln>
                          <a:noFill/>
                        </a:ln>
                        <a:solidFill>
                          <a:srgbClr val="000000"/>
                        </a:solidFill>
                        <a:effectLst/>
                        <a:latin typeface="Times New Roman" pitchFamily="18" charset="0"/>
                        <a:ea typeface="新細明體"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zh-TW" sz="2000" b="1" i="0" u="none" strike="noStrike" cap="none" normalizeH="0" baseline="0" dirty="0" smtClean="0">
                        <a:ln>
                          <a:noFill/>
                        </a:ln>
                        <a:solidFill>
                          <a:srgbClr val="000000"/>
                        </a:solidFill>
                        <a:effectLst/>
                        <a:latin typeface="Times New Roman" pitchFamily="18" charset="0"/>
                        <a:ea typeface="新細明體"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zh-TW" sz="2000" b="1" i="0" u="none" strike="noStrike" cap="none" normalizeH="0" baseline="0" dirty="0" smtClean="0">
                        <a:ln>
                          <a:noFill/>
                        </a:ln>
                        <a:solidFill>
                          <a:srgbClr val="000000"/>
                        </a:solidFill>
                        <a:effectLst/>
                        <a:latin typeface="Times New Roman" pitchFamily="18" charset="0"/>
                        <a:ea typeface="新細明體"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zh-TW" sz="2000" b="1" i="0" u="none" strike="noStrike" cap="none" normalizeH="0" baseline="0" dirty="0" smtClean="0">
                        <a:ln>
                          <a:noFill/>
                        </a:ln>
                        <a:solidFill>
                          <a:srgbClr val="000000"/>
                        </a:solidFill>
                        <a:effectLst/>
                        <a:latin typeface="Times New Roman" pitchFamily="18" charset="0"/>
                        <a:ea typeface="新細明體"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000000"/>
                          </a:solidFill>
                          <a:effectLst/>
                          <a:latin typeface="Times New Roman" pitchFamily="18" charset="0"/>
                          <a:ea typeface="新細明體" charset="-120"/>
                          <a:sym typeface="Wingdings 2"/>
                        </a:rPr>
                        <a:t></a:t>
                      </a:r>
                      <a:endParaRPr kumimoji="0" lang="zh-TW" altLang="zh-TW" sz="2000" b="1" i="0" u="none" strike="noStrike" cap="none" normalizeH="0" baseline="0" dirty="0" smtClean="0">
                        <a:ln>
                          <a:noFill/>
                        </a:ln>
                        <a:solidFill>
                          <a:srgbClr val="000000"/>
                        </a:solidFill>
                        <a:effectLst/>
                        <a:latin typeface="Times New Roman" pitchFamily="18" charset="0"/>
                        <a:ea typeface="新細明體"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000000"/>
                          </a:solidFill>
                          <a:effectLst/>
                          <a:latin typeface="Times New Roman" pitchFamily="18" charset="0"/>
                          <a:ea typeface="新細明體" charset="-120"/>
                          <a:sym typeface="Wingdings 2"/>
                        </a:rPr>
                        <a:t></a:t>
                      </a:r>
                      <a:endParaRPr kumimoji="0" lang="zh-TW" altLang="zh-TW" sz="2000" b="1" i="0" u="none" strike="noStrike" cap="none" normalizeH="0" baseline="0" dirty="0" smtClean="0">
                        <a:ln>
                          <a:noFill/>
                        </a:ln>
                        <a:solidFill>
                          <a:srgbClr val="000000"/>
                        </a:solidFill>
                        <a:effectLst/>
                        <a:latin typeface="Times New Roman" pitchFamily="18" charset="0"/>
                        <a:ea typeface="新細明體"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000000"/>
                          </a:solidFill>
                          <a:effectLst/>
                          <a:latin typeface="Times New Roman" pitchFamily="18" charset="0"/>
                          <a:ea typeface="新細明體" charset="-120"/>
                          <a:sym typeface="Wingdings 2"/>
                        </a:rPr>
                        <a:t></a:t>
                      </a:r>
                      <a:endParaRPr kumimoji="0" lang="zh-TW" altLang="zh-TW" sz="2000" b="1" i="0" u="none" strike="noStrike" cap="none" normalizeH="0" baseline="0" dirty="0" smtClean="0">
                        <a:ln>
                          <a:noFill/>
                        </a:ln>
                        <a:solidFill>
                          <a:srgbClr val="000000"/>
                        </a:solidFill>
                        <a:effectLst/>
                        <a:latin typeface="Times New Roman" pitchFamily="18" charset="0"/>
                        <a:ea typeface="新細明體"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zh-TW" sz="2000" b="1" i="0" u="none" strike="noStrike" cap="none" normalizeH="0" baseline="0" dirty="0" smtClean="0">
                        <a:ln>
                          <a:noFill/>
                        </a:ln>
                        <a:solidFill>
                          <a:srgbClr val="000000"/>
                        </a:solidFill>
                        <a:effectLst/>
                        <a:latin typeface="Times New Roman" pitchFamily="18" charset="0"/>
                        <a:ea typeface="新細明體"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000000"/>
                          </a:solidFill>
                          <a:effectLst/>
                          <a:latin typeface="Times New Roman" pitchFamily="18" charset="0"/>
                          <a:ea typeface="新細明體" charset="-120"/>
                          <a:sym typeface="Wingdings 2"/>
                        </a:rPr>
                        <a:t></a:t>
                      </a:r>
                      <a:endParaRPr kumimoji="0" lang="zh-TW" altLang="zh-TW" sz="2000" b="1" i="0" u="none" strike="noStrike" cap="none" normalizeH="0" baseline="0" dirty="0" smtClean="0">
                        <a:ln>
                          <a:noFill/>
                        </a:ln>
                        <a:solidFill>
                          <a:srgbClr val="000000"/>
                        </a:solidFill>
                        <a:effectLst/>
                        <a:latin typeface="Times New Roman" pitchFamily="18" charset="0"/>
                        <a:ea typeface="新細明體"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zh-TW" sz="2000" b="1" i="0" u="none" strike="noStrike" cap="none" normalizeH="0" baseline="0" dirty="0" smtClean="0">
                        <a:ln>
                          <a:noFill/>
                        </a:ln>
                        <a:solidFill>
                          <a:srgbClr val="000000"/>
                        </a:solidFill>
                        <a:effectLst/>
                        <a:latin typeface="Times New Roman" pitchFamily="18" charset="0"/>
                        <a:ea typeface="新細明體"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000000"/>
                          </a:solidFill>
                          <a:effectLst/>
                          <a:latin typeface="Times New Roman" pitchFamily="18" charset="0"/>
                          <a:ea typeface="新細明體" charset="-120"/>
                          <a:sym typeface="Wingdings 2"/>
                        </a:rPr>
                        <a:t></a:t>
                      </a:r>
                      <a:endParaRPr kumimoji="0" lang="zh-TW" altLang="zh-TW" sz="2000" b="1" i="0" u="none" strike="noStrike" cap="none" normalizeH="0" baseline="0" dirty="0" smtClean="0">
                        <a:ln>
                          <a:noFill/>
                        </a:ln>
                        <a:solidFill>
                          <a:srgbClr val="000000"/>
                        </a:solidFill>
                        <a:effectLst/>
                        <a:latin typeface="Times New Roman" pitchFamily="18" charset="0"/>
                        <a:ea typeface="新細明體"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zh-TW" sz="2000" b="1" i="0" u="none" strike="noStrike" cap="none" normalizeH="0" baseline="0" dirty="0" smtClean="0">
                        <a:ln>
                          <a:noFill/>
                        </a:ln>
                        <a:solidFill>
                          <a:srgbClr val="000000"/>
                        </a:solidFill>
                        <a:effectLst/>
                        <a:latin typeface="Times New Roman" pitchFamily="18" charset="0"/>
                        <a:ea typeface="新細明體"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000000"/>
                          </a:solidFill>
                          <a:effectLst/>
                          <a:latin typeface="Times New Roman" pitchFamily="18" charset="0"/>
                          <a:ea typeface="新細明體" charset="-120"/>
                          <a:sym typeface="Wingdings 2"/>
                        </a:rPr>
                        <a:t></a:t>
                      </a:r>
                      <a:endParaRPr kumimoji="0" lang="zh-TW" altLang="zh-TW" sz="2000" b="1" i="0" u="none" strike="noStrike" cap="none" normalizeH="0" baseline="0" dirty="0" smtClean="0">
                        <a:ln>
                          <a:noFill/>
                        </a:ln>
                        <a:solidFill>
                          <a:srgbClr val="000000"/>
                        </a:solidFill>
                        <a:effectLst/>
                        <a:latin typeface="Times New Roman" pitchFamily="18" charset="0"/>
                        <a:ea typeface="新細明體"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000000"/>
                          </a:solidFill>
                          <a:effectLst/>
                          <a:latin typeface="Times New Roman" pitchFamily="18" charset="0"/>
                          <a:ea typeface="新細明體" charset="-120"/>
                          <a:sym typeface="Wingdings 2"/>
                        </a:rPr>
                        <a:t></a:t>
                      </a:r>
                      <a:endParaRPr kumimoji="0" lang="zh-TW" altLang="zh-TW" sz="2000" b="1" i="0" u="none" strike="noStrike" cap="none" normalizeH="0" baseline="0" dirty="0" smtClean="0">
                        <a:ln>
                          <a:noFill/>
                        </a:ln>
                        <a:solidFill>
                          <a:srgbClr val="000000"/>
                        </a:solidFill>
                        <a:effectLst/>
                        <a:latin typeface="Times New Roman" pitchFamily="18" charset="0"/>
                        <a:ea typeface="新細明體"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000000"/>
                          </a:solidFill>
                          <a:effectLst/>
                          <a:latin typeface="Times New Roman" pitchFamily="18" charset="0"/>
                          <a:ea typeface="新細明體" charset="-120"/>
                          <a:sym typeface="Wingdings 2"/>
                        </a:rPr>
                        <a:t></a:t>
                      </a:r>
                      <a:endParaRPr kumimoji="0" lang="zh-TW" altLang="zh-TW" sz="2000" b="1" i="0" u="none" strike="noStrike" cap="none" normalizeH="0" baseline="0" dirty="0" smtClean="0">
                        <a:ln>
                          <a:noFill/>
                        </a:ln>
                        <a:solidFill>
                          <a:srgbClr val="000000"/>
                        </a:solidFill>
                        <a:effectLst/>
                        <a:latin typeface="Times New Roman" pitchFamily="18" charset="0"/>
                        <a:ea typeface="新細明體"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zh-TW" sz="2000" b="1" i="0" u="none" strike="noStrike" cap="none" normalizeH="0" baseline="0" dirty="0" smtClean="0">
                        <a:ln>
                          <a:noFill/>
                        </a:ln>
                        <a:solidFill>
                          <a:srgbClr val="000000"/>
                        </a:solidFill>
                        <a:effectLst/>
                        <a:latin typeface="Times New Roman" pitchFamily="18" charset="0"/>
                        <a:ea typeface="新細明體"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a:bodyPr>
          <a:lstStyle/>
          <a:p>
            <a:pPr eaLnBrk="1" fontAlgn="auto" hangingPunct="1">
              <a:spcAft>
                <a:spcPts val="0"/>
              </a:spcAft>
              <a:defRPr/>
            </a:pPr>
            <a:r>
              <a:rPr lang="zh-TW" altLang="en-US" b="1" dirty="0" smtClean="0">
                <a:solidFill>
                  <a:srgbClr val="0000FF"/>
                </a:solidFill>
                <a:effectLst>
                  <a:outerShdw blurRad="38100" dist="38100" dir="2700000" algn="tl">
                    <a:srgbClr val="000000">
                      <a:alpha val="43137"/>
                    </a:srgbClr>
                  </a:outerShdw>
                </a:effectLst>
                <a:latin typeface="新細明體"/>
              </a:rPr>
              <a:t>宜蘭</a:t>
            </a:r>
            <a:r>
              <a:rPr lang="zh-TW" altLang="en-US" b="1" dirty="0" smtClean="0">
                <a:solidFill>
                  <a:srgbClr val="0000FF"/>
                </a:solidFill>
                <a:effectLst>
                  <a:outerShdw blurRad="38100" dist="38100" dir="2700000" algn="tl">
                    <a:srgbClr val="000000">
                      <a:alpha val="43137"/>
                    </a:srgbClr>
                  </a:outerShdw>
                </a:effectLst>
              </a:rPr>
              <a:t>就學區</a:t>
            </a:r>
            <a:r>
              <a:rPr lang="zh-TW" altLang="en-US" b="1" dirty="0">
                <a:solidFill>
                  <a:srgbClr val="0000FF"/>
                </a:solidFill>
                <a:effectLst>
                  <a:outerShdw blurRad="38100" dist="38100" dir="2700000" algn="tl">
                    <a:srgbClr val="000000">
                      <a:alpha val="43137"/>
                    </a:srgbClr>
                  </a:outerShdw>
                </a:effectLst>
              </a:rPr>
              <a:t>入學管道介紹與</a:t>
            </a:r>
            <a:r>
              <a:rPr lang="zh-TW" altLang="en-US" b="1" dirty="0" smtClean="0">
                <a:solidFill>
                  <a:srgbClr val="0000FF"/>
                </a:solidFill>
                <a:effectLst>
                  <a:outerShdw blurRad="38100" dist="38100" dir="2700000" algn="tl">
                    <a:srgbClr val="000000">
                      <a:alpha val="43137"/>
                    </a:srgbClr>
                  </a:outerShdw>
                </a:effectLst>
              </a:rPr>
              <a:t>說明</a:t>
            </a:r>
            <a:endParaRPr lang="zh-TW" altLang="en-US" b="1" dirty="0">
              <a:solidFill>
                <a:srgbClr val="0000FF"/>
              </a:solidFill>
              <a:effectLst>
                <a:outerShdw blurRad="38100" dist="38100" dir="2700000" algn="tl">
                  <a:srgbClr val="000000">
                    <a:alpha val="43137"/>
                  </a:srgbClr>
                </a:outerShdw>
              </a:effectLst>
            </a:endParaRPr>
          </a:p>
        </p:txBody>
      </p:sp>
      <p:sp>
        <p:nvSpPr>
          <p:cNvPr id="3" name="內容版面配置區 2"/>
          <p:cNvSpPr>
            <a:spLocks noGrp="1"/>
          </p:cNvSpPr>
          <p:nvPr>
            <p:ph idx="1"/>
          </p:nvPr>
        </p:nvSpPr>
        <p:spPr>
          <a:xfrm>
            <a:off x="395288" y="1196975"/>
            <a:ext cx="8229600" cy="4713288"/>
          </a:xfrm>
        </p:spPr>
        <p:txBody>
          <a:bodyPr rtlCol="0">
            <a:normAutofit/>
          </a:bodyPr>
          <a:lstStyle/>
          <a:p>
            <a:pPr eaLnBrk="1" fontAlgn="auto" hangingPunct="1">
              <a:spcAft>
                <a:spcPts val="0"/>
              </a:spcAft>
              <a:defRPr/>
            </a:pPr>
            <a:r>
              <a:rPr lang="zh-TW" altLang="en-US" b="1" dirty="0">
                <a:solidFill>
                  <a:srgbClr val="FF0000"/>
                </a:solidFill>
                <a:effectLst>
                  <a:outerShdw blurRad="38100" dist="38100" dir="2700000" algn="tl">
                    <a:srgbClr val="000000">
                      <a:alpha val="43137"/>
                    </a:srgbClr>
                  </a:outerShdw>
                </a:effectLst>
              </a:rPr>
              <a:t>高中</a:t>
            </a:r>
            <a:r>
              <a:rPr lang="zh-TW" altLang="en-US" b="1" dirty="0" smtClean="0">
                <a:solidFill>
                  <a:srgbClr val="FF0000"/>
                </a:solidFill>
                <a:effectLst>
                  <a:outerShdw blurRad="38100" dist="38100" dir="2700000" algn="tl">
                    <a:srgbClr val="000000">
                      <a:alpha val="43137"/>
                    </a:srgbClr>
                  </a:outerShdw>
                </a:effectLst>
              </a:rPr>
              <a:t>入學管道一覽表</a:t>
            </a:r>
            <a:endParaRPr lang="zh-TW" altLang="en-US" b="1" dirty="0">
              <a:solidFill>
                <a:srgbClr val="0000FF"/>
              </a:solidFill>
              <a:effectLst>
                <a:outerShdw blurRad="38100" dist="38100" dir="2700000" algn="tl">
                  <a:srgbClr val="000000">
                    <a:alpha val="43137"/>
                  </a:srgbClr>
                </a:outerShdw>
              </a:effectLst>
            </a:endParaRPr>
          </a:p>
        </p:txBody>
      </p:sp>
      <p:graphicFrame>
        <p:nvGraphicFramePr>
          <p:cNvPr id="8" name="表格 7"/>
          <p:cNvGraphicFramePr>
            <a:graphicFrameLocks noGrp="1"/>
          </p:cNvGraphicFramePr>
          <p:nvPr/>
        </p:nvGraphicFramePr>
        <p:xfrm>
          <a:off x="539750" y="1844675"/>
          <a:ext cx="8064501" cy="4886566"/>
        </p:xfrm>
        <a:graphic>
          <a:graphicData uri="http://schemas.openxmlformats.org/drawingml/2006/table">
            <a:tbl>
              <a:tblPr firstRow="1" firstCol="1" bandRow="1"/>
              <a:tblGrid>
                <a:gridCol w="2133493"/>
                <a:gridCol w="2034382"/>
                <a:gridCol w="1088450"/>
                <a:gridCol w="1321511"/>
                <a:gridCol w="1486665"/>
              </a:tblGrid>
              <a:tr h="431603">
                <a:tc rowSpan="2">
                  <a:txBody>
                    <a:bodyPr/>
                    <a:lstStyle/>
                    <a:p>
                      <a:pPr algn="ctr">
                        <a:spcAft>
                          <a:spcPts val="0"/>
                        </a:spcAft>
                      </a:pPr>
                      <a:r>
                        <a:rPr lang="zh-TW" sz="2200" b="1" kern="0" dirty="0">
                          <a:solidFill>
                            <a:srgbClr val="000000"/>
                          </a:solidFill>
                          <a:effectLst/>
                          <a:latin typeface="標楷體" panose="03000509000000000000" pitchFamily="65" charset="-120"/>
                          <a:ea typeface="標楷體" panose="03000509000000000000" pitchFamily="65" charset="-120"/>
                          <a:cs typeface="新細明體"/>
                        </a:rPr>
                        <a:t>學校</a:t>
                      </a:r>
                      <a:endParaRPr lang="zh-TW" sz="2200" b="1" kern="100" dirty="0">
                        <a:effectLst/>
                        <a:latin typeface="標楷體" panose="03000509000000000000" pitchFamily="65" charset="-120"/>
                        <a:ea typeface="標楷體" panose="03000509000000000000" pitchFamily="65" charset="-120"/>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a:txBody>
                    <a:bodyPr/>
                    <a:lstStyle/>
                    <a:p>
                      <a:pPr algn="ctr">
                        <a:spcAft>
                          <a:spcPts val="0"/>
                        </a:spcAft>
                      </a:pPr>
                      <a:r>
                        <a:rPr lang="zh-TW" sz="2200" b="1" kern="0" dirty="0">
                          <a:solidFill>
                            <a:srgbClr val="000000"/>
                          </a:solidFill>
                          <a:effectLst/>
                          <a:latin typeface="標楷體" panose="03000509000000000000" pitchFamily="65" charset="-120"/>
                          <a:ea typeface="標楷體" panose="03000509000000000000" pitchFamily="65" charset="-120"/>
                          <a:cs typeface="新細明體"/>
                        </a:rPr>
                        <a:t>科</a:t>
                      </a:r>
                      <a:r>
                        <a:rPr lang="en-US" sz="2200" b="1" kern="0" dirty="0">
                          <a:solidFill>
                            <a:srgbClr val="000000"/>
                          </a:solidFill>
                          <a:effectLst/>
                          <a:latin typeface="標楷體" panose="03000509000000000000" pitchFamily="65" charset="-120"/>
                          <a:ea typeface="標楷體" panose="03000509000000000000" pitchFamily="65" charset="-120"/>
                          <a:cs typeface="新細明體"/>
                        </a:rPr>
                        <a:t>(</a:t>
                      </a:r>
                      <a:r>
                        <a:rPr lang="zh-TW" sz="2200" b="1" kern="0" dirty="0">
                          <a:solidFill>
                            <a:srgbClr val="000000"/>
                          </a:solidFill>
                          <a:effectLst/>
                          <a:latin typeface="標楷體" panose="03000509000000000000" pitchFamily="65" charset="-120"/>
                          <a:ea typeface="標楷體" panose="03000509000000000000" pitchFamily="65" charset="-120"/>
                          <a:cs typeface="新細明體"/>
                        </a:rPr>
                        <a:t>班</a:t>
                      </a:r>
                      <a:r>
                        <a:rPr lang="en-US" sz="2200" b="1" kern="0" dirty="0">
                          <a:solidFill>
                            <a:srgbClr val="000000"/>
                          </a:solidFill>
                          <a:effectLst/>
                          <a:latin typeface="標楷體" panose="03000509000000000000" pitchFamily="65" charset="-120"/>
                          <a:ea typeface="標楷體" panose="03000509000000000000" pitchFamily="65" charset="-120"/>
                          <a:cs typeface="新細明體"/>
                        </a:rPr>
                        <a:t>)</a:t>
                      </a:r>
                      <a:endParaRPr lang="zh-TW" sz="2200" b="1" kern="100" dirty="0">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gridSpan="2">
                  <a:txBody>
                    <a:bodyPr/>
                    <a:lstStyle/>
                    <a:p>
                      <a:pPr algn="ctr">
                        <a:lnSpc>
                          <a:spcPts val="1600"/>
                        </a:lnSpc>
                        <a:spcAft>
                          <a:spcPts val="0"/>
                        </a:spcAft>
                      </a:pPr>
                      <a:r>
                        <a:rPr lang="zh-TW" sz="2200" b="1" kern="0" dirty="0">
                          <a:solidFill>
                            <a:srgbClr val="000000"/>
                          </a:solidFill>
                          <a:effectLst/>
                          <a:latin typeface="標楷體" panose="03000509000000000000" pitchFamily="65" charset="-120"/>
                          <a:ea typeface="標楷體" panose="03000509000000000000" pitchFamily="65" charset="-120"/>
                          <a:cs typeface="新細明體"/>
                        </a:rPr>
                        <a:t>免試入學</a:t>
                      </a:r>
                      <a:endParaRPr lang="zh-TW" sz="2200" b="1" kern="100" dirty="0">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zh-TW" altLang="en-US"/>
                    </a:p>
                  </a:txBody>
                  <a:tcPr/>
                </a:tc>
                <a:tc rowSpan="2">
                  <a:txBody>
                    <a:bodyPr/>
                    <a:lstStyle/>
                    <a:p>
                      <a:pPr algn="ctr">
                        <a:spcAft>
                          <a:spcPts val="0"/>
                        </a:spcAft>
                      </a:pPr>
                      <a:r>
                        <a:rPr lang="zh-TW" sz="2200" b="1" kern="0">
                          <a:solidFill>
                            <a:srgbClr val="000000"/>
                          </a:solidFill>
                          <a:effectLst/>
                          <a:latin typeface="標楷體" panose="03000509000000000000" pitchFamily="65" charset="-120"/>
                          <a:ea typeface="標楷體" panose="03000509000000000000" pitchFamily="65" charset="-120"/>
                          <a:cs typeface="新細明體"/>
                        </a:rPr>
                        <a:t>特色招生</a:t>
                      </a:r>
                      <a:endParaRPr lang="zh-TW" sz="2200" b="1" kern="100">
                        <a:effectLst/>
                        <a:latin typeface="標楷體" panose="03000509000000000000" pitchFamily="65" charset="-120"/>
                        <a:ea typeface="標楷體" panose="03000509000000000000" pitchFamily="65" charset="-120"/>
                      </a:endParaRPr>
                    </a:p>
                    <a:p>
                      <a:pPr algn="ctr">
                        <a:spcAft>
                          <a:spcPts val="0"/>
                        </a:spcAft>
                      </a:pPr>
                      <a:r>
                        <a:rPr lang="zh-TW" sz="2200" b="1" kern="0">
                          <a:solidFill>
                            <a:srgbClr val="000000"/>
                          </a:solidFill>
                          <a:effectLst/>
                          <a:latin typeface="標楷體" panose="03000509000000000000" pitchFamily="65" charset="-120"/>
                          <a:ea typeface="標楷體" panose="03000509000000000000" pitchFamily="65" charset="-120"/>
                          <a:cs typeface="新細明體"/>
                        </a:rPr>
                        <a:t>甄選入學</a:t>
                      </a:r>
                      <a:endParaRPr lang="zh-TW" sz="2200" b="1" kern="100">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r>
              <a:tr h="431603">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200" b="1" kern="0">
                          <a:solidFill>
                            <a:srgbClr val="000000"/>
                          </a:solidFill>
                          <a:effectLst/>
                          <a:latin typeface="標楷體" panose="03000509000000000000" pitchFamily="65" charset="-120"/>
                          <a:ea typeface="標楷體" panose="03000509000000000000" pitchFamily="65" charset="-120"/>
                          <a:cs typeface="新細明體"/>
                        </a:rPr>
                        <a:t>直升</a:t>
                      </a:r>
                      <a:endParaRPr lang="zh-TW" sz="2200" b="1" kern="100">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spcAft>
                          <a:spcPts val="0"/>
                        </a:spcAft>
                      </a:pPr>
                      <a:r>
                        <a:rPr lang="zh-TW" sz="2200" b="1" kern="0" dirty="0">
                          <a:solidFill>
                            <a:srgbClr val="000000"/>
                          </a:solidFill>
                          <a:effectLst/>
                          <a:latin typeface="標楷體" panose="03000509000000000000" pitchFamily="65" charset="-120"/>
                          <a:ea typeface="標楷體" panose="03000509000000000000" pitchFamily="65" charset="-120"/>
                          <a:cs typeface="新細明體"/>
                        </a:rPr>
                        <a:t>免試</a:t>
                      </a:r>
                      <a:endParaRPr lang="zh-TW" sz="2200" b="1" kern="100" dirty="0">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vMerge="1">
                  <a:txBody>
                    <a:bodyPr/>
                    <a:lstStyle/>
                    <a:p>
                      <a:endParaRPr lang="zh-TW" altLang="en-US"/>
                    </a:p>
                  </a:txBody>
                  <a:tcPr/>
                </a:tc>
              </a:tr>
              <a:tr h="335260">
                <a:tc rowSpan="3">
                  <a:txBody>
                    <a:bodyPr/>
                    <a:lstStyle/>
                    <a:p>
                      <a:pPr algn="ctr">
                        <a:spcAft>
                          <a:spcPts val="0"/>
                        </a:spcAft>
                      </a:pPr>
                      <a:r>
                        <a:rPr lang="zh-TW" sz="2200" b="1" kern="0">
                          <a:solidFill>
                            <a:srgbClr val="000000"/>
                          </a:solidFill>
                          <a:effectLst/>
                          <a:latin typeface="標楷體" panose="03000509000000000000" pitchFamily="65" charset="-120"/>
                          <a:ea typeface="標楷體" panose="03000509000000000000" pitchFamily="65" charset="-120"/>
                          <a:cs typeface="新細明體"/>
                        </a:rPr>
                        <a:t>國立宜蘭高中</a:t>
                      </a:r>
                      <a:endParaRPr lang="zh-TW" sz="2200" b="1" kern="100">
                        <a:effectLst/>
                        <a:latin typeface="標楷體" panose="03000509000000000000" pitchFamily="65" charset="-120"/>
                        <a:ea typeface="標楷體" panose="03000509000000000000" pitchFamily="65" charset="-120"/>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ECFF"/>
                    </a:solidFill>
                  </a:tcPr>
                </a:tc>
                <a:tc>
                  <a:txBody>
                    <a:bodyPr/>
                    <a:lstStyle/>
                    <a:p>
                      <a:pPr algn="l">
                        <a:spcAft>
                          <a:spcPts val="0"/>
                        </a:spcAft>
                      </a:pPr>
                      <a:r>
                        <a:rPr lang="zh-TW" sz="2200" b="1" kern="0">
                          <a:solidFill>
                            <a:srgbClr val="000000"/>
                          </a:solidFill>
                          <a:effectLst/>
                          <a:latin typeface="標楷體" panose="03000509000000000000" pitchFamily="65" charset="-120"/>
                          <a:ea typeface="標楷體" panose="03000509000000000000" pitchFamily="65" charset="-120"/>
                          <a:cs typeface="新細明體"/>
                        </a:rPr>
                        <a:t>普通科</a:t>
                      </a:r>
                      <a:endParaRPr lang="zh-TW" sz="2200" b="1" kern="100">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spcAft>
                          <a:spcPts val="0"/>
                        </a:spcAft>
                      </a:pPr>
                      <a:r>
                        <a:rPr lang="en-US" sz="2200" b="1" kern="0">
                          <a:solidFill>
                            <a:srgbClr val="000000"/>
                          </a:solidFill>
                          <a:effectLst/>
                          <a:latin typeface="標楷體" panose="03000509000000000000" pitchFamily="65" charset="-120"/>
                          <a:ea typeface="標楷體" panose="03000509000000000000" pitchFamily="65" charset="-120"/>
                          <a:cs typeface="新細明體"/>
                        </a:rPr>
                        <a:t> </a:t>
                      </a:r>
                      <a:endParaRPr lang="zh-TW" sz="2200" b="1" kern="100">
                        <a:effectLst/>
                        <a:latin typeface="標楷體" panose="03000509000000000000" pitchFamily="65" charset="-120"/>
                        <a:ea typeface="標楷體" panose="03000509000000000000" pitchFamily="65" charset="-120"/>
                      </a:endParaRPr>
                    </a:p>
                  </a:txBody>
                  <a:tcPr marL="17779" marR="17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spcAft>
                          <a:spcPts val="0"/>
                        </a:spcAft>
                      </a:pPr>
                      <a:r>
                        <a:rPr lang="en-US" sz="2200" b="1" kern="0">
                          <a:solidFill>
                            <a:srgbClr val="000000"/>
                          </a:solidFill>
                          <a:effectLst/>
                          <a:latin typeface="標楷體" panose="03000509000000000000" pitchFamily="65" charset="-120"/>
                          <a:ea typeface="標楷體" panose="03000509000000000000" pitchFamily="65" charset="-120"/>
                          <a:cs typeface="新細明體"/>
                          <a:sym typeface="Wingdings"/>
                        </a:rPr>
                        <a:t></a:t>
                      </a:r>
                      <a:endParaRPr lang="zh-TW" sz="2200" b="1" kern="100">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spcAft>
                          <a:spcPts val="0"/>
                        </a:spcAft>
                      </a:pPr>
                      <a:r>
                        <a:rPr lang="en-US" sz="2200" b="1" kern="0" dirty="0">
                          <a:solidFill>
                            <a:srgbClr val="000000"/>
                          </a:solidFill>
                          <a:effectLst/>
                          <a:latin typeface="標楷體" panose="03000509000000000000" pitchFamily="65" charset="-120"/>
                          <a:ea typeface="標楷體" panose="03000509000000000000" pitchFamily="65" charset="-120"/>
                          <a:cs typeface="新細明體"/>
                        </a:rPr>
                        <a:t> </a:t>
                      </a:r>
                      <a:endParaRPr lang="zh-TW" sz="2200" b="1" kern="100" dirty="0">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r>
              <a:tr h="335260">
                <a:tc vMerge="1">
                  <a:txBody>
                    <a:bodyPr/>
                    <a:lstStyle/>
                    <a:p>
                      <a:endParaRPr lang="zh-TW" altLang="en-US"/>
                    </a:p>
                  </a:txBody>
                  <a:tcPr/>
                </a:tc>
                <a:tc>
                  <a:txBody>
                    <a:bodyPr/>
                    <a:lstStyle/>
                    <a:p>
                      <a:pPr algn="l">
                        <a:spcAft>
                          <a:spcPts val="0"/>
                        </a:spcAft>
                      </a:pPr>
                      <a:r>
                        <a:rPr lang="zh-TW" sz="2200" b="1" kern="0">
                          <a:solidFill>
                            <a:srgbClr val="000000"/>
                          </a:solidFill>
                          <a:effectLst/>
                          <a:latin typeface="標楷體" panose="03000509000000000000" pitchFamily="65" charset="-120"/>
                          <a:ea typeface="標楷體" panose="03000509000000000000" pitchFamily="65" charset="-120"/>
                          <a:cs typeface="新細明體"/>
                        </a:rPr>
                        <a:t>美術班</a:t>
                      </a:r>
                      <a:endParaRPr lang="zh-TW" sz="2200" b="1" kern="100">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spcAft>
                          <a:spcPts val="0"/>
                        </a:spcAft>
                      </a:pPr>
                      <a:r>
                        <a:rPr lang="en-US" sz="2200" b="1" kern="0">
                          <a:solidFill>
                            <a:srgbClr val="000000"/>
                          </a:solidFill>
                          <a:effectLst/>
                          <a:latin typeface="標楷體" panose="03000509000000000000" pitchFamily="65" charset="-120"/>
                          <a:ea typeface="標楷體" panose="03000509000000000000" pitchFamily="65" charset="-120"/>
                          <a:cs typeface="新細明體"/>
                        </a:rPr>
                        <a:t> </a:t>
                      </a:r>
                      <a:endParaRPr lang="zh-TW" sz="2200" b="1" kern="100">
                        <a:effectLst/>
                        <a:latin typeface="標楷體" panose="03000509000000000000" pitchFamily="65" charset="-120"/>
                        <a:ea typeface="標楷體" panose="03000509000000000000" pitchFamily="65" charset="-120"/>
                      </a:endParaRPr>
                    </a:p>
                  </a:txBody>
                  <a:tcPr marL="17779" marR="17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spcAft>
                          <a:spcPts val="0"/>
                        </a:spcAft>
                      </a:pPr>
                      <a:r>
                        <a:rPr lang="en-US" sz="2200" b="1" kern="0">
                          <a:solidFill>
                            <a:srgbClr val="000000"/>
                          </a:solidFill>
                          <a:effectLst/>
                          <a:latin typeface="標楷體" panose="03000509000000000000" pitchFamily="65" charset="-120"/>
                          <a:ea typeface="標楷體" panose="03000509000000000000" pitchFamily="65" charset="-120"/>
                          <a:cs typeface="新細明體"/>
                        </a:rPr>
                        <a:t> </a:t>
                      </a:r>
                      <a:endParaRPr lang="zh-TW" sz="2200" b="1" kern="100">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spcAft>
                          <a:spcPts val="0"/>
                        </a:spcAft>
                      </a:pPr>
                      <a:r>
                        <a:rPr lang="en-US" sz="2200" b="1" kern="0" dirty="0">
                          <a:solidFill>
                            <a:srgbClr val="000000"/>
                          </a:solidFill>
                          <a:effectLst/>
                          <a:latin typeface="標楷體" panose="03000509000000000000" pitchFamily="65" charset="-120"/>
                          <a:ea typeface="標楷體" panose="03000509000000000000" pitchFamily="65" charset="-120"/>
                          <a:cs typeface="新細明體"/>
                          <a:sym typeface="Wingdings"/>
                        </a:rPr>
                        <a:t></a:t>
                      </a:r>
                      <a:endParaRPr lang="zh-TW" sz="2200" b="1" kern="100" dirty="0">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r>
              <a:tr h="335260">
                <a:tc vMerge="1">
                  <a:txBody>
                    <a:bodyPr/>
                    <a:lstStyle/>
                    <a:p>
                      <a:endParaRPr lang="zh-TW" altLang="en-US"/>
                    </a:p>
                  </a:txBody>
                  <a:tcPr/>
                </a:tc>
                <a:tc>
                  <a:txBody>
                    <a:bodyPr/>
                    <a:lstStyle/>
                    <a:p>
                      <a:pPr algn="l">
                        <a:spcAft>
                          <a:spcPts val="0"/>
                        </a:spcAft>
                      </a:pPr>
                      <a:r>
                        <a:rPr lang="zh-TW" sz="2200" b="1" kern="0">
                          <a:solidFill>
                            <a:srgbClr val="000000"/>
                          </a:solidFill>
                          <a:effectLst/>
                          <a:latin typeface="標楷體" panose="03000509000000000000" pitchFamily="65" charset="-120"/>
                          <a:ea typeface="標楷體" panose="03000509000000000000" pitchFamily="65" charset="-120"/>
                          <a:cs typeface="新細明體"/>
                        </a:rPr>
                        <a:t>體育班</a:t>
                      </a:r>
                      <a:endParaRPr lang="zh-TW" sz="2200" b="1" kern="100">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BD4B4"/>
                    </a:solidFill>
                  </a:tcPr>
                </a:tc>
                <a:tc>
                  <a:txBody>
                    <a:bodyPr/>
                    <a:lstStyle/>
                    <a:p>
                      <a:pPr algn="ctr">
                        <a:spcAft>
                          <a:spcPts val="0"/>
                        </a:spcAft>
                      </a:pPr>
                      <a:r>
                        <a:rPr lang="en-US" sz="2200" b="1" kern="0">
                          <a:solidFill>
                            <a:srgbClr val="000000"/>
                          </a:solidFill>
                          <a:effectLst/>
                          <a:latin typeface="標楷體" panose="03000509000000000000" pitchFamily="65" charset="-120"/>
                          <a:ea typeface="標楷體" panose="03000509000000000000" pitchFamily="65" charset="-120"/>
                          <a:cs typeface="新細明體"/>
                        </a:rPr>
                        <a:t> </a:t>
                      </a:r>
                      <a:endParaRPr lang="zh-TW" sz="2200" b="1" kern="100">
                        <a:effectLst/>
                        <a:latin typeface="標楷體" panose="03000509000000000000" pitchFamily="65" charset="-120"/>
                        <a:ea typeface="標楷體" panose="03000509000000000000" pitchFamily="65" charset="-120"/>
                      </a:endParaRPr>
                    </a:p>
                  </a:txBody>
                  <a:tcPr marL="17779" marR="17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ECFF"/>
                    </a:solidFill>
                  </a:tcPr>
                </a:tc>
                <a:tc>
                  <a:txBody>
                    <a:bodyPr/>
                    <a:lstStyle/>
                    <a:p>
                      <a:pPr algn="ctr">
                        <a:spcAft>
                          <a:spcPts val="0"/>
                        </a:spcAft>
                      </a:pPr>
                      <a:r>
                        <a:rPr lang="en-US" sz="2200" b="1" kern="0">
                          <a:solidFill>
                            <a:srgbClr val="000000"/>
                          </a:solidFill>
                          <a:effectLst/>
                          <a:latin typeface="標楷體" panose="03000509000000000000" pitchFamily="65" charset="-120"/>
                          <a:ea typeface="標楷體" panose="03000509000000000000" pitchFamily="65" charset="-120"/>
                          <a:cs typeface="新細明體"/>
                        </a:rPr>
                        <a:t> </a:t>
                      </a:r>
                      <a:endParaRPr lang="zh-TW" sz="2200" b="1" kern="100">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ECFF"/>
                    </a:solidFill>
                  </a:tcPr>
                </a:tc>
                <a:tc>
                  <a:txBody>
                    <a:bodyPr/>
                    <a:lstStyle/>
                    <a:p>
                      <a:pPr algn="ctr">
                        <a:spcAft>
                          <a:spcPts val="0"/>
                        </a:spcAft>
                      </a:pPr>
                      <a:r>
                        <a:rPr lang="en-US" sz="2200" b="1" kern="0" dirty="0">
                          <a:solidFill>
                            <a:srgbClr val="000000"/>
                          </a:solidFill>
                          <a:effectLst/>
                          <a:latin typeface="標楷體" panose="03000509000000000000" pitchFamily="65" charset="-120"/>
                          <a:ea typeface="標楷體" panose="03000509000000000000" pitchFamily="65" charset="-120"/>
                          <a:cs typeface="新細明體"/>
                          <a:sym typeface="Wingdings"/>
                        </a:rPr>
                        <a:t></a:t>
                      </a:r>
                      <a:endParaRPr lang="zh-TW" sz="2200" b="1" kern="100" dirty="0">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BD4B4"/>
                    </a:solidFill>
                  </a:tcPr>
                </a:tc>
              </a:tr>
              <a:tr h="335260">
                <a:tc rowSpan="2">
                  <a:txBody>
                    <a:bodyPr/>
                    <a:lstStyle/>
                    <a:p>
                      <a:pPr algn="ctr">
                        <a:spcAft>
                          <a:spcPts val="0"/>
                        </a:spcAft>
                      </a:pPr>
                      <a:r>
                        <a:rPr lang="zh-TW" sz="2200" b="1" kern="0">
                          <a:solidFill>
                            <a:srgbClr val="000000"/>
                          </a:solidFill>
                          <a:effectLst/>
                          <a:latin typeface="標楷體" panose="03000509000000000000" pitchFamily="65" charset="-120"/>
                          <a:ea typeface="標楷體" panose="03000509000000000000" pitchFamily="65" charset="-120"/>
                          <a:cs typeface="新細明體"/>
                        </a:rPr>
                        <a:t>國立蘭陽女中</a:t>
                      </a:r>
                      <a:endParaRPr lang="zh-TW" sz="2200" b="1" kern="100">
                        <a:effectLst/>
                        <a:latin typeface="標楷體" panose="03000509000000000000" pitchFamily="65" charset="-120"/>
                        <a:ea typeface="標楷體" panose="03000509000000000000" pitchFamily="65" charset="-120"/>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ECFF"/>
                    </a:solidFill>
                  </a:tcPr>
                </a:tc>
                <a:tc>
                  <a:txBody>
                    <a:bodyPr/>
                    <a:lstStyle/>
                    <a:p>
                      <a:pPr algn="l">
                        <a:spcAft>
                          <a:spcPts val="0"/>
                        </a:spcAft>
                      </a:pPr>
                      <a:r>
                        <a:rPr lang="zh-TW" sz="2200" b="1" kern="0">
                          <a:solidFill>
                            <a:srgbClr val="000000"/>
                          </a:solidFill>
                          <a:effectLst/>
                          <a:latin typeface="標楷體" panose="03000509000000000000" pitchFamily="65" charset="-120"/>
                          <a:ea typeface="標楷體" panose="03000509000000000000" pitchFamily="65" charset="-120"/>
                          <a:cs typeface="新細明體"/>
                        </a:rPr>
                        <a:t>普通科</a:t>
                      </a:r>
                      <a:endParaRPr lang="zh-TW" sz="2200" b="1" kern="100">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spcAft>
                          <a:spcPts val="0"/>
                        </a:spcAft>
                      </a:pPr>
                      <a:r>
                        <a:rPr lang="en-US" sz="2200" b="1" kern="0">
                          <a:solidFill>
                            <a:srgbClr val="000000"/>
                          </a:solidFill>
                          <a:effectLst/>
                          <a:latin typeface="標楷體" panose="03000509000000000000" pitchFamily="65" charset="-120"/>
                          <a:ea typeface="標楷體" panose="03000509000000000000" pitchFamily="65" charset="-120"/>
                          <a:cs typeface="新細明體"/>
                        </a:rPr>
                        <a:t> </a:t>
                      </a:r>
                      <a:endParaRPr lang="zh-TW" sz="2200" b="1" kern="100">
                        <a:effectLst/>
                        <a:latin typeface="標楷體" panose="03000509000000000000" pitchFamily="65" charset="-120"/>
                        <a:ea typeface="標楷體" panose="03000509000000000000" pitchFamily="65" charset="-120"/>
                      </a:endParaRPr>
                    </a:p>
                  </a:txBody>
                  <a:tcPr marL="17779" marR="17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spcAft>
                          <a:spcPts val="0"/>
                        </a:spcAft>
                      </a:pPr>
                      <a:r>
                        <a:rPr lang="en-US" sz="2200" b="1" kern="0">
                          <a:solidFill>
                            <a:srgbClr val="000000"/>
                          </a:solidFill>
                          <a:effectLst/>
                          <a:latin typeface="標楷體" panose="03000509000000000000" pitchFamily="65" charset="-120"/>
                          <a:ea typeface="標楷體" panose="03000509000000000000" pitchFamily="65" charset="-120"/>
                          <a:cs typeface="新細明體"/>
                          <a:sym typeface="Wingdings"/>
                        </a:rPr>
                        <a:t></a:t>
                      </a:r>
                      <a:endParaRPr lang="zh-TW" sz="2200" b="1" kern="100">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spcAft>
                          <a:spcPts val="0"/>
                        </a:spcAft>
                      </a:pPr>
                      <a:r>
                        <a:rPr lang="en-US" sz="2200" b="1" kern="0" dirty="0">
                          <a:solidFill>
                            <a:srgbClr val="000000"/>
                          </a:solidFill>
                          <a:effectLst/>
                          <a:latin typeface="標楷體" panose="03000509000000000000" pitchFamily="65" charset="-120"/>
                          <a:ea typeface="標楷體" panose="03000509000000000000" pitchFamily="65" charset="-120"/>
                          <a:cs typeface="新細明體"/>
                        </a:rPr>
                        <a:t> </a:t>
                      </a:r>
                      <a:endParaRPr lang="zh-TW" sz="2200" b="1" kern="100" dirty="0">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r>
              <a:tr h="335260">
                <a:tc vMerge="1">
                  <a:txBody>
                    <a:bodyPr/>
                    <a:lstStyle/>
                    <a:p>
                      <a:endParaRPr lang="zh-TW" altLang="en-US"/>
                    </a:p>
                  </a:txBody>
                  <a:tcPr/>
                </a:tc>
                <a:tc>
                  <a:txBody>
                    <a:bodyPr/>
                    <a:lstStyle/>
                    <a:p>
                      <a:pPr algn="l">
                        <a:spcAft>
                          <a:spcPts val="0"/>
                        </a:spcAft>
                      </a:pPr>
                      <a:r>
                        <a:rPr lang="zh-TW" sz="2200" b="1" kern="0">
                          <a:solidFill>
                            <a:srgbClr val="000000"/>
                          </a:solidFill>
                          <a:effectLst/>
                          <a:latin typeface="標楷體" panose="03000509000000000000" pitchFamily="65" charset="-120"/>
                          <a:ea typeface="標楷體" panose="03000509000000000000" pitchFamily="65" charset="-120"/>
                          <a:cs typeface="新細明體"/>
                        </a:rPr>
                        <a:t>舞蹈班</a:t>
                      </a:r>
                      <a:endParaRPr lang="zh-TW" sz="2200" b="1" kern="100">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BD4B4"/>
                    </a:solidFill>
                  </a:tcPr>
                </a:tc>
                <a:tc>
                  <a:txBody>
                    <a:bodyPr/>
                    <a:lstStyle/>
                    <a:p>
                      <a:pPr algn="ctr">
                        <a:spcAft>
                          <a:spcPts val="0"/>
                        </a:spcAft>
                      </a:pPr>
                      <a:r>
                        <a:rPr lang="en-US" sz="2200" b="1" kern="0">
                          <a:solidFill>
                            <a:srgbClr val="000000"/>
                          </a:solidFill>
                          <a:effectLst/>
                          <a:latin typeface="標楷體" panose="03000509000000000000" pitchFamily="65" charset="-120"/>
                          <a:ea typeface="標楷體" panose="03000509000000000000" pitchFamily="65" charset="-120"/>
                          <a:cs typeface="新細明體"/>
                        </a:rPr>
                        <a:t> </a:t>
                      </a:r>
                      <a:endParaRPr lang="zh-TW" sz="2200" b="1" kern="100">
                        <a:effectLst/>
                        <a:latin typeface="標楷體" panose="03000509000000000000" pitchFamily="65" charset="-120"/>
                        <a:ea typeface="標楷體" panose="03000509000000000000" pitchFamily="65" charset="-120"/>
                      </a:endParaRPr>
                    </a:p>
                  </a:txBody>
                  <a:tcPr marL="17779" marR="17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ECFF"/>
                    </a:solidFill>
                  </a:tcPr>
                </a:tc>
                <a:tc>
                  <a:txBody>
                    <a:bodyPr/>
                    <a:lstStyle/>
                    <a:p>
                      <a:pPr algn="ctr">
                        <a:spcAft>
                          <a:spcPts val="0"/>
                        </a:spcAft>
                      </a:pPr>
                      <a:r>
                        <a:rPr lang="en-US" sz="2200" b="1" kern="0">
                          <a:solidFill>
                            <a:srgbClr val="000000"/>
                          </a:solidFill>
                          <a:effectLst/>
                          <a:latin typeface="標楷體" panose="03000509000000000000" pitchFamily="65" charset="-120"/>
                          <a:ea typeface="標楷體" panose="03000509000000000000" pitchFamily="65" charset="-120"/>
                          <a:cs typeface="新細明體"/>
                        </a:rPr>
                        <a:t> </a:t>
                      </a:r>
                      <a:endParaRPr lang="zh-TW" sz="2200" b="1" kern="100">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ECFF"/>
                    </a:solidFill>
                  </a:tcPr>
                </a:tc>
                <a:tc>
                  <a:txBody>
                    <a:bodyPr/>
                    <a:lstStyle/>
                    <a:p>
                      <a:pPr algn="ctr">
                        <a:spcAft>
                          <a:spcPts val="0"/>
                        </a:spcAft>
                      </a:pPr>
                      <a:r>
                        <a:rPr lang="en-US" sz="2200" b="1" kern="0" dirty="0">
                          <a:solidFill>
                            <a:srgbClr val="000000"/>
                          </a:solidFill>
                          <a:effectLst/>
                          <a:latin typeface="標楷體" panose="03000509000000000000" pitchFamily="65" charset="-120"/>
                          <a:ea typeface="標楷體" panose="03000509000000000000" pitchFamily="65" charset="-120"/>
                          <a:cs typeface="新細明體"/>
                          <a:sym typeface="Wingdings"/>
                        </a:rPr>
                        <a:t></a:t>
                      </a:r>
                      <a:endParaRPr lang="zh-TW" sz="2200" b="1" kern="100" dirty="0">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BD4B4"/>
                    </a:solidFill>
                  </a:tcPr>
                </a:tc>
              </a:tr>
              <a:tr h="335260">
                <a:tc rowSpan="2">
                  <a:txBody>
                    <a:bodyPr/>
                    <a:lstStyle/>
                    <a:p>
                      <a:pPr algn="ctr">
                        <a:spcAft>
                          <a:spcPts val="0"/>
                        </a:spcAft>
                      </a:pPr>
                      <a:r>
                        <a:rPr lang="zh-TW" sz="2200" b="1" kern="0">
                          <a:solidFill>
                            <a:srgbClr val="000000"/>
                          </a:solidFill>
                          <a:effectLst/>
                          <a:latin typeface="標楷體" panose="03000509000000000000" pitchFamily="65" charset="-120"/>
                          <a:ea typeface="標楷體" panose="03000509000000000000" pitchFamily="65" charset="-120"/>
                          <a:cs typeface="新細明體"/>
                        </a:rPr>
                        <a:t>國立羅東高中</a:t>
                      </a:r>
                      <a:endParaRPr lang="zh-TW" sz="2200" b="1" kern="100">
                        <a:effectLst/>
                        <a:latin typeface="標楷體" panose="03000509000000000000" pitchFamily="65" charset="-120"/>
                        <a:ea typeface="標楷體" panose="03000509000000000000" pitchFamily="65" charset="-120"/>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ECFF"/>
                    </a:solidFill>
                  </a:tcPr>
                </a:tc>
                <a:tc>
                  <a:txBody>
                    <a:bodyPr/>
                    <a:lstStyle/>
                    <a:p>
                      <a:pPr algn="l">
                        <a:spcAft>
                          <a:spcPts val="0"/>
                        </a:spcAft>
                      </a:pPr>
                      <a:r>
                        <a:rPr lang="zh-TW" sz="2200" b="1" kern="0">
                          <a:solidFill>
                            <a:srgbClr val="000000"/>
                          </a:solidFill>
                          <a:effectLst/>
                          <a:latin typeface="標楷體" panose="03000509000000000000" pitchFamily="65" charset="-120"/>
                          <a:ea typeface="標楷體" panose="03000509000000000000" pitchFamily="65" charset="-120"/>
                          <a:cs typeface="新細明體"/>
                        </a:rPr>
                        <a:t>普通科</a:t>
                      </a:r>
                      <a:endParaRPr lang="zh-TW" sz="2200" b="1" kern="100">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spcAft>
                          <a:spcPts val="0"/>
                        </a:spcAft>
                      </a:pPr>
                      <a:r>
                        <a:rPr lang="en-US" sz="2200" b="1" kern="0">
                          <a:solidFill>
                            <a:srgbClr val="000000"/>
                          </a:solidFill>
                          <a:effectLst/>
                          <a:latin typeface="標楷體" panose="03000509000000000000" pitchFamily="65" charset="-120"/>
                          <a:ea typeface="標楷體" panose="03000509000000000000" pitchFamily="65" charset="-120"/>
                          <a:cs typeface="新細明體"/>
                        </a:rPr>
                        <a:t> </a:t>
                      </a:r>
                      <a:endParaRPr lang="zh-TW" sz="2200" b="1" kern="100">
                        <a:effectLst/>
                        <a:latin typeface="標楷體" panose="03000509000000000000" pitchFamily="65" charset="-120"/>
                        <a:ea typeface="標楷體" panose="03000509000000000000" pitchFamily="65" charset="-120"/>
                      </a:endParaRPr>
                    </a:p>
                  </a:txBody>
                  <a:tcPr marL="17779" marR="17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spcAft>
                          <a:spcPts val="0"/>
                        </a:spcAft>
                      </a:pPr>
                      <a:r>
                        <a:rPr lang="en-US" sz="2200" b="1" kern="0">
                          <a:solidFill>
                            <a:srgbClr val="000000"/>
                          </a:solidFill>
                          <a:effectLst/>
                          <a:latin typeface="標楷體" panose="03000509000000000000" pitchFamily="65" charset="-120"/>
                          <a:ea typeface="標楷體" panose="03000509000000000000" pitchFamily="65" charset="-120"/>
                          <a:cs typeface="新細明體"/>
                          <a:sym typeface="Wingdings"/>
                        </a:rPr>
                        <a:t></a:t>
                      </a:r>
                      <a:endParaRPr lang="zh-TW" sz="2200" b="1" kern="100">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spcAft>
                          <a:spcPts val="0"/>
                        </a:spcAft>
                      </a:pPr>
                      <a:r>
                        <a:rPr lang="en-US" sz="2200" b="1" kern="0" dirty="0">
                          <a:solidFill>
                            <a:srgbClr val="000000"/>
                          </a:solidFill>
                          <a:effectLst/>
                          <a:latin typeface="標楷體" panose="03000509000000000000" pitchFamily="65" charset="-120"/>
                          <a:ea typeface="標楷體" panose="03000509000000000000" pitchFamily="65" charset="-120"/>
                          <a:cs typeface="新細明體"/>
                        </a:rPr>
                        <a:t> </a:t>
                      </a:r>
                      <a:endParaRPr lang="zh-TW" sz="2200" b="1" kern="100" dirty="0">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r>
              <a:tr h="335260">
                <a:tc vMerge="1">
                  <a:txBody>
                    <a:bodyPr/>
                    <a:lstStyle/>
                    <a:p>
                      <a:endParaRPr lang="zh-TW" altLang="en-US"/>
                    </a:p>
                  </a:txBody>
                  <a:tcPr/>
                </a:tc>
                <a:tc>
                  <a:txBody>
                    <a:bodyPr/>
                    <a:lstStyle/>
                    <a:p>
                      <a:pPr algn="l">
                        <a:spcAft>
                          <a:spcPts val="0"/>
                        </a:spcAft>
                      </a:pPr>
                      <a:r>
                        <a:rPr lang="zh-TW" sz="2200" b="1" kern="0">
                          <a:solidFill>
                            <a:srgbClr val="000000"/>
                          </a:solidFill>
                          <a:effectLst/>
                          <a:latin typeface="標楷體" panose="03000509000000000000" pitchFamily="65" charset="-120"/>
                          <a:ea typeface="標楷體" panose="03000509000000000000" pitchFamily="65" charset="-120"/>
                          <a:cs typeface="新細明體"/>
                        </a:rPr>
                        <a:t>音樂班</a:t>
                      </a:r>
                      <a:endParaRPr lang="zh-TW" sz="2200" b="1" kern="100">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BD4B4"/>
                    </a:solidFill>
                  </a:tcPr>
                </a:tc>
                <a:tc>
                  <a:txBody>
                    <a:bodyPr/>
                    <a:lstStyle/>
                    <a:p>
                      <a:pPr algn="ctr">
                        <a:spcAft>
                          <a:spcPts val="0"/>
                        </a:spcAft>
                      </a:pPr>
                      <a:r>
                        <a:rPr lang="en-US" sz="2200" b="1" kern="0">
                          <a:solidFill>
                            <a:srgbClr val="000000"/>
                          </a:solidFill>
                          <a:effectLst/>
                          <a:latin typeface="標楷體" panose="03000509000000000000" pitchFamily="65" charset="-120"/>
                          <a:ea typeface="標楷體" panose="03000509000000000000" pitchFamily="65" charset="-120"/>
                          <a:cs typeface="新細明體"/>
                        </a:rPr>
                        <a:t> </a:t>
                      </a:r>
                      <a:endParaRPr lang="zh-TW" sz="2200" b="1" kern="100">
                        <a:effectLst/>
                        <a:latin typeface="標楷體" panose="03000509000000000000" pitchFamily="65" charset="-120"/>
                        <a:ea typeface="標楷體" panose="03000509000000000000" pitchFamily="65" charset="-120"/>
                      </a:endParaRPr>
                    </a:p>
                  </a:txBody>
                  <a:tcPr marL="17779" marR="17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ECFF"/>
                    </a:solidFill>
                  </a:tcPr>
                </a:tc>
                <a:tc>
                  <a:txBody>
                    <a:bodyPr/>
                    <a:lstStyle/>
                    <a:p>
                      <a:pPr algn="ctr">
                        <a:spcAft>
                          <a:spcPts val="0"/>
                        </a:spcAft>
                      </a:pPr>
                      <a:r>
                        <a:rPr lang="en-US" sz="2200" b="1" kern="0">
                          <a:solidFill>
                            <a:srgbClr val="000000"/>
                          </a:solidFill>
                          <a:effectLst/>
                          <a:latin typeface="標楷體" panose="03000509000000000000" pitchFamily="65" charset="-120"/>
                          <a:ea typeface="標楷體" panose="03000509000000000000" pitchFamily="65" charset="-120"/>
                          <a:cs typeface="新細明體"/>
                        </a:rPr>
                        <a:t> </a:t>
                      </a:r>
                      <a:endParaRPr lang="zh-TW" sz="2200" b="1" kern="100">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ECFF"/>
                    </a:solidFill>
                  </a:tcPr>
                </a:tc>
                <a:tc>
                  <a:txBody>
                    <a:bodyPr/>
                    <a:lstStyle/>
                    <a:p>
                      <a:pPr algn="ctr">
                        <a:spcAft>
                          <a:spcPts val="0"/>
                        </a:spcAft>
                      </a:pPr>
                      <a:r>
                        <a:rPr lang="en-US" sz="2200" b="1" kern="0" dirty="0">
                          <a:solidFill>
                            <a:srgbClr val="000000"/>
                          </a:solidFill>
                          <a:effectLst/>
                          <a:latin typeface="標楷體" panose="03000509000000000000" pitchFamily="65" charset="-120"/>
                          <a:ea typeface="標楷體" panose="03000509000000000000" pitchFamily="65" charset="-120"/>
                          <a:cs typeface="新細明體"/>
                          <a:sym typeface="Wingdings"/>
                        </a:rPr>
                        <a:t></a:t>
                      </a:r>
                      <a:endParaRPr lang="zh-TW" sz="2200" b="1" kern="100" dirty="0">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BD4B4"/>
                    </a:solidFill>
                  </a:tcPr>
                </a:tc>
              </a:tr>
              <a:tr h="335260">
                <a:tc rowSpan="3">
                  <a:txBody>
                    <a:bodyPr/>
                    <a:lstStyle/>
                    <a:p>
                      <a:pPr algn="ctr">
                        <a:spcAft>
                          <a:spcPts val="0"/>
                        </a:spcAft>
                      </a:pPr>
                      <a:r>
                        <a:rPr lang="zh-TW" sz="2200" b="1" kern="0">
                          <a:solidFill>
                            <a:srgbClr val="000000"/>
                          </a:solidFill>
                          <a:effectLst/>
                          <a:latin typeface="標楷體" panose="03000509000000000000" pitchFamily="65" charset="-120"/>
                          <a:ea typeface="標楷體" panose="03000509000000000000" pitchFamily="65" charset="-120"/>
                          <a:cs typeface="新細明體"/>
                        </a:rPr>
                        <a:t>縣立南澳高中</a:t>
                      </a:r>
                      <a:endParaRPr lang="zh-TW" sz="2200" b="1" kern="100">
                        <a:effectLst/>
                        <a:latin typeface="標楷體" panose="03000509000000000000" pitchFamily="65" charset="-120"/>
                        <a:ea typeface="標楷體" panose="03000509000000000000" pitchFamily="65" charset="-120"/>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ECFF"/>
                    </a:solidFill>
                  </a:tcPr>
                </a:tc>
                <a:tc>
                  <a:txBody>
                    <a:bodyPr/>
                    <a:lstStyle/>
                    <a:p>
                      <a:pPr algn="l">
                        <a:spcAft>
                          <a:spcPts val="0"/>
                        </a:spcAft>
                      </a:pPr>
                      <a:r>
                        <a:rPr lang="zh-TW" sz="2200" b="1" kern="0">
                          <a:solidFill>
                            <a:srgbClr val="000000"/>
                          </a:solidFill>
                          <a:effectLst/>
                          <a:latin typeface="標楷體" panose="03000509000000000000" pitchFamily="65" charset="-120"/>
                          <a:ea typeface="標楷體" panose="03000509000000000000" pitchFamily="65" charset="-120"/>
                          <a:cs typeface="新細明體"/>
                        </a:rPr>
                        <a:t>綜合高中</a:t>
                      </a:r>
                      <a:endParaRPr lang="zh-TW" sz="2200" b="1" kern="100">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spcAft>
                          <a:spcPts val="0"/>
                        </a:spcAft>
                      </a:pPr>
                      <a:r>
                        <a:rPr lang="en-US" sz="2200" b="1" kern="0">
                          <a:solidFill>
                            <a:srgbClr val="000000"/>
                          </a:solidFill>
                          <a:effectLst/>
                          <a:latin typeface="標楷體" panose="03000509000000000000" pitchFamily="65" charset="-120"/>
                          <a:ea typeface="標楷體" panose="03000509000000000000" pitchFamily="65" charset="-120"/>
                          <a:cs typeface="新細明體"/>
                          <a:sym typeface="Wingdings"/>
                        </a:rPr>
                        <a:t></a:t>
                      </a:r>
                      <a:endParaRPr lang="zh-TW" sz="2200" b="1" kern="100">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spcAft>
                          <a:spcPts val="0"/>
                        </a:spcAft>
                      </a:pPr>
                      <a:r>
                        <a:rPr lang="en-US" sz="2200" b="1" kern="0">
                          <a:solidFill>
                            <a:srgbClr val="000000"/>
                          </a:solidFill>
                          <a:effectLst/>
                          <a:latin typeface="標楷體" panose="03000509000000000000" pitchFamily="65" charset="-120"/>
                          <a:ea typeface="標楷體" panose="03000509000000000000" pitchFamily="65" charset="-120"/>
                          <a:cs typeface="新細明體"/>
                          <a:sym typeface="Wingdings"/>
                        </a:rPr>
                        <a:t></a:t>
                      </a:r>
                      <a:endParaRPr lang="zh-TW" sz="2200" b="1" kern="100">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spcAft>
                          <a:spcPts val="0"/>
                        </a:spcAft>
                      </a:pPr>
                      <a:r>
                        <a:rPr lang="en-US" sz="2200" b="1" kern="0" dirty="0">
                          <a:solidFill>
                            <a:srgbClr val="000000"/>
                          </a:solidFill>
                          <a:effectLst/>
                          <a:latin typeface="標楷體" panose="03000509000000000000" pitchFamily="65" charset="-120"/>
                          <a:ea typeface="標楷體" panose="03000509000000000000" pitchFamily="65" charset="-120"/>
                          <a:cs typeface="新細明體"/>
                        </a:rPr>
                        <a:t> </a:t>
                      </a:r>
                      <a:endParaRPr lang="zh-TW" sz="2200" b="1" kern="100" dirty="0">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r>
              <a:tr h="335260">
                <a:tc vMerge="1">
                  <a:txBody>
                    <a:bodyPr/>
                    <a:lstStyle/>
                    <a:p>
                      <a:endParaRPr lang="zh-TW" altLang="en-US"/>
                    </a:p>
                  </a:txBody>
                  <a:tcPr/>
                </a:tc>
                <a:tc>
                  <a:txBody>
                    <a:bodyPr/>
                    <a:lstStyle/>
                    <a:p>
                      <a:pPr algn="l">
                        <a:spcAft>
                          <a:spcPts val="0"/>
                        </a:spcAft>
                      </a:pPr>
                      <a:r>
                        <a:rPr lang="zh-TW" sz="2200" b="1" kern="0">
                          <a:solidFill>
                            <a:srgbClr val="000000"/>
                          </a:solidFill>
                          <a:effectLst/>
                          <a:latin typeface="標楷體" panose="03000509000000000000" pitchFamily="65" charset="-120"/>
                          <a:ea typeface="標楷體" panose="03000509000000000000" pitchFamily="65" charset="-120"/>
                          <a:cs typeface="新細明體"/>
                        </a:rPr>
                        <a:t>華德福實驗班</a:t>
                      </a:r>
                      <a:endParaRPr lang="zh-TW" sz="2200" b="1" kern="100">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spcAft>
                          <a:spcPts val="0"/>
                        </a:spcAft>
                      </a:pPr>
                      <a:r>
                        <a:rPr lang="en-US" sz="2200" b="1" kern="0">
                          <a:solidFill>
                            <a:srgbClr val="000000"/>
                          </a:solidFill>
                          <a:effectLst/>
                          <a:latin typeface="標楷體" panose="03000509000000000000" pitchFamily="65" charset="-120"/>
                          <a:ea typeface="標楷體" panose="03000509000000000000" pitchFamily="65" charset="-120"/>
                          <a:cs typeface="新細明體"/>
                          <a:sym typeface="Wingdings"/>
                        </a:rPr>
                        <a:t></a:t>
                      </a:r>
                      <a:endParaRPr lang="zh-TW" sz="2200" b="1" kern="100">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spcAft>
                          <a:spcPts val="0"/>
                        </a:spcAft>
                      </a:pPr>
                      <a:r>
                        <a:rPr lang="en-US" sz="2200" b="1" kern="0">
                          <a:solidFill>
                            <a:srgbClr val="000000"/>
                          </a:solidFill>
                          <a:effectLst/>
                          <a:latin typeface="標楷體" panose="03000509000000000000" pitchFamily="65" charset="-120"/>
                          <a:ea typeface="標楷體" panose="03000509000000000000" pitchFamily="65" charset="-120"/>
                          <a:cs typeface="新細明體"/>
                          <a:sym typeface="Wingdings"/>
                        </a:rPr>
                        <a:t></a:t>
                      </a:r>
                      <a:endParaRPr lang="zh-TW" sz="2200" b="1" kern="100">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spcAft>
                          <a:spcPts val="0"/>
                        </a:spcAft>
                      </a:pPr>
                      <a:r>
                        <a:rPr lang="en-US" sz="2200" b="1" kern="0" dirty="0">
                          <a:solidFill>
                            <a:srgbClr val="000000"/>
                          </a:solidFill>
                          <a:effectLst/>
                          <a:latin typeface="標楷體" panose="03000509000000000000" pitchFamily="65" charset="-120"/>
                          <a:ea typeface="標楷體" panose="03000509000000000000" pitchFamily="65" charset="-120"/>
                          <a:cs typeface="新細明體"/>
                        </a:rPr>
                        <a:t> </a:t>
                      </a:r>
                      <a:endParaRPr lang="zh-TW" sz="2200" b="1" kern="100" dirty="0">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r>
              <a:tr h="335260">
                <a:tc vMerge="1">
                  <a:txBody>
                    <a:bodyPr/>
                    <a:lstStyle/>
                    <a:p>
                      <a:endParaRPr lang="zh-TW" altLang="en-US"/>
                    </a:p>
                  </a:txBody>
                  <a:tcPr/>
                </a:tc>
                <a:tc>
                  <a:txBody>
                    <a:bodyPr/>
                    <a:lstStyle/>
                    <a:p>
                      <a:pPr algn="l">
                        <a:spcAft>
                          <a:spcPts val="0"/>
                        </a:spcAft>
                      </a:pPr>
                      <a:r>
                        <a:rPr lang="zh-TW" sz="2200" b="1" kern="0">
                          <a:solidFill>
                            <a:srgbClr val="000000"/>
                          </a:solidFill>
                          <a:effectLst/>
                          <a:latin typeface="標楷體" panose="03000509000000000000" pitchFamily="65" charset="-120"/>
                          <a:ea typeface="標楷體" panose="03000509000000000000" pitchFamily="65" charset="-120"/>
                          <a:cs typeface="新細明體"/>
                        </a:rPr>
                        <a:t>體育班</a:t>
                      </a:r>
                      <a:endParaRPr lang="zh-TW" sz="2200" b="1" kern="100">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BD4B4"/>
                    </a:solidFill>
                  </a:tcPr>
                </a:tc>
                <a:tc>
                  <a:txBody>
                    <a:bodyPr/>
                    <a:lstStyle/>
                    <a:p>
                      <a:pPr algn="ctr">
                        <a:spcAft>
                          <a:spcPts val="0"/>
                        </a:spcAft>
                      </a:pPr>
                      <a:r>
                        <a:rPr lang="en-US" sz="2200" b="1" kern="0">
                          <a:solidFill>
                            <a:srgbClr val="000000"/>
                          </a:solidFill>
                          <a:effectLst/>
                          <a:latin typeface="標楷體" panose="03000509000000000000" pitchFamily="65" charset="-120"/>
                          <a:ea typeface="標楷體" panose="03000509000000000000" pitchFamily="65" charset="-120"/>
                          <a:cs typeface="新細明體"/>
                        </a:rPr>
                        <a:t> </a:t>
                      </a:r>
                      <a:endParaRPr lang="zh-TW" sz="2200" b="1" kern="100">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ECFF"/>
                    </a:solidFill>
                  </a:tcPr>
                </a:tc>
                <a:tc>
                  <a:txBody>
                    <a:bodyPr/>
                    <a:lstStyle/>
                    <a:p>
                      <a:pPr algn="ctr">
                        <a:spcAft>
                          <a:spcPts val="0"/>
                        </a:spcAft>
                      </a:pPr>
                      <a:r>
                        <a:rPr lang="en-US" sz="2200" b="1" kern="0">
                          <a:solidFill>
                            <a:srgbClr val="000000"/>
                          </a:solidFill>
                          <a:effectLst/>
                          <a:latin typeface="標楷體" panose="03000509000000000000" pitchFamily="65" charset="-120"/>
                          <a:ea typeface="標楷體" panose="03000509000000000000" pitchFamily="65" charset="-120"/>
                          <a:cs typeface="新細明體"/>
                        </a:rPr>
                        <a:t> </a:t>
                      </a:r>
                      <a:endParaRPr lang="zh-TW" sz="2200" b="1" kern="100">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ECFF"/>
                    </a:solidFill>
                  </a:tcPr>
                </a:tc>
                <a:tc>
                  <a:txBody>
                    <a:bodyPr/>
                    <a:lstStyle/>
                    <a:p>
                      <a:pPr algn="ctr">
                        <a:spcAft>
                          <a:spcPts val="0"/>
                        </a:spcAft>
                      </a:pPr>
                      <a:r>
                        <a:rPr lang="en-US" sz="2200" b="1" kern="0" dirty="0">
                          <a:solidFill>
                            <a:srgbClr val="000000"/>
                          </a:solidFill>
                          <a:effectLst/>
                          <a:latin typeface="標楷體" panose="03000509000000000000" pitchFamily="65" charset="-120"/>
                          <a:ea typeface="標楷體" panose="03000509000000000000" pitchFamily="65" charset="-120"/>
                          <a:cs typeface="新細明體"/>
                          <a:sym typeface="Wingdings"/>
                        </a:rPr>
                        <a:t></a:t>
                      </a:r>
                      <a:endParaRPr lang="zh-TW" sz="2200" b="1" kern="100" dirty="0">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BD4B4"/>
                    </a:solidFill>
                  </a:tcPr>
                </a:tc>
              </a:tr>
              <a:tr h="335260">
                <a:tc>
                  <a:txBody>
                    <a:bodyPr/>
                    <a:lstStyle/>
                    <a:p>
                      <a:pPr algn="ctr">
                        <a:spcAft>
                          <a:spcPts val="0"/>
                        </a:spcAft>
                      </a:pPr>
                      <a:r>
                        <a:rPr lang="zh-TW" sz="2200" b="1" kern="0">
                          <a:solidFill>
                            <a:srgbClr val="000000"/>
                          </a:solidFill>
                          <a:effectLst/>
                          <a:latin typeface="標楷體" panose="03000509000000000000" pitchFamily="65" charset="-120"/>
                          <a:ea typeface="標楷體" panose="03000509000000000000" pitchFamily="65" charset="-120"/>
                          <a:cs typeface="新細明體"/>
                        </a:rPr>
                        <a:t>私立慧燈高中</a:t>
                      </a:r>
                      <a:endParaRPr lang="zh-TW" sz="2200" b="1" kern="100">
                        <a:effectLst/>
                        <a:latin typeface="標楷體" panose="03000509000000000000" pitchFamily="65" charset="-120"/>
                        <a:ea typeface="標楷體" panose="03000509000000000000" pitchFamily="65" charset="-120"/>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ECFF"/>
                    </a:solidFill>
                  </a:tcPr>
                </a:tc>
                <a:tc>
                  <a:txBody>
                    <a:bodyPr/>
                    <a:lstStyle/>
                    <a:p>
                      <a:pPr algn="l">
                        <a:spcAft>
                          <a:spcPts val="0"/>
                        </a:spcAft>
                      </a:pPr>
                      <a:r>
                        <a:rPr lang="zh-TW" sz="2200" b="1" kern="0">
                          <a:solidFill>
                            <a:srgbClr val="000000"/>
                          </a:solidFill>
                          <a:effectLst/>
                          <a:latin typeface="標楷體" panose="03000509000000000000" pitchFamily="65" charset="-120"/>
                          <a:ea typeface="標楷體" panose="03000509000000000000" pitchFamily="65" charset="-120"/>
                          <a:cs typeface="新細明體"/>
                        </a:rPr>
                        <a:t>普通科</a:t>
                      </a:r>
                      <a:endParaRPr lang="zh-TW" sz="2200" b="1" kern="100">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ECFF"/>
                    </a:solidFill>
                  </a:tcPr>
                </a:tc>
                <a:tc>
                  <a:txBody>
                    <a:bodyPr/>
                    <a:lstStyle/>
                    <a:p>
                      <a:pPr algn="ctr">
                        <a:spcAft>
                          <a:spcPts val="0"/>
                        </a:spcAft>
                      </a:pPr>
                      <a:r>
                        <a:rPr lang="en-US" sz="2200" b="1" kern="0">
                          <a:solidFill>
                            <a:srgbClr val="000000"/>
                          </a:solidFill>
                          <a:effectLst/>
                          <a:latin typeface="標楷體" panose="03000509000000000000" pitchFamily="65" charset="-120"/>
                          <a:ea typeface="標楷體" panose="03000509000000000000" pitchFamily="65" charset="-120"/>
                          <a:cs typeface="新細明體"/>
                          <a:sym typeface="Wingdings"/>
                        </a:rPr>
                        <a:t></a:t>
                      </a:r>
                      <a:endParaRPr lang="zh-TW" sz="2200" b="1" kern="100">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99"/>
                    </a:solidFill>
                  </a:tcPr>
                </a:tc>
                <a:tc>
                  <a:txBody>
                    <a:bodyPr/>
                    <a:lstStyle/>
                    <a:p>
                      <a:pPr algn="ctr">
                        <a:spcAft>
                          <a:spcPts val="0"/>
                        </a:spcAft>
                      </a:pPr>
                      <a:r>
                        <a:rPr lang="en-US" sz="2200" b="1" kern="0">
                          <a:solidFill>
                            <a:srgbClr val="000000"/>
                          </a:solidFill>
                          <a:effectLst/>
                          <a:latin typeface="標楷體" panose="03000509000000000000" pitchFamily="65" charset="-120"/>
                          <a:ea typeface="標楷體" panose="03000509000000000000" pitchFamily="65" charset="-120"/>
                          <a:cs typeface="新細明體"/>
                          <a:sym typeface="Wingdings"/>
                        </a:rPr>
                        <a:t></a:t>
                      </a:r>
                      <a:endParaRPr lang="zh-TW" sz="2200" b="1" kern="100">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ECFF"/>
                    </a:solidFill>
                  </a:tcPr>
                </a:tc>
                <a:tc>
                  <a:txBody>
                    <a:bodyPr/>
                    <a:lstStyle/>
                    <a:p>
                      <a:pPr algn="ctr">
                        <a:spcAft>
                          <a:spcPts val="0"/>
                        </a:spcAft>
                      </a:pPr>
                      <a:r>
                        <a:rPr lang="en-US" sz="2200" b="1" kern="0" dirty="0">
                          <a:solidFill>
                            <a:srgbClr val="000000"/>
                          </a:solidFill>
                          <a:effectLst/>
                          <a:latin typeface="標楷體" panose="03000509000000000000" pitchFamily="65" charset="-120"/>
                          <a:ea typeface="標楷體" panose="03000509000000000000" pitchFamily="65" charset="-120"/>
                          <a:cs typeface="新細明體"/>
                        </a:rPr>
                        <a:t> </a:t>
                      </a:r>
                      <a:endParaRPr lang="zh-TW" sz="2200" b="1" kern="100" dirty="0">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ECFF"/>
                    </a:solidFill>
                  </a:tcPr>
                </a:tc>
              </a:tr>
              <a:tr h="335260">
                <a:tc>
                  <a:txBody>
                    <a:bodyPr/>
                    <a:lstStyle/>
                    <a:p>
                      <a:pPr algn="ctr">
                        <a:spcAft>
                          <a:spcPts val="0"/>
                        </a:spcAft>
                      </a:pPr>
                      <a:r>
                        <a:rPr lang="zh-TW" sz="2200" b="1" kern="0">
                          <a:solidFill>
                            <a:srgbClr val="000000"/>
                          </a:solidFill>
                          <a:effectLst/>
                          <a:latin typeface="標楷體" panose="03000509000000000000" pitchFamily="65" charset="-120"/>
                          <a:ea typeface="標楷體" panose="03000509000000000000" pitchFamily="65" charset="-120"/>
                          <a:cs typeface="新細明體"/>
                        </a:rPr>
                        <a:t>私立中道高中</a:t>
                      </a:r>
                      <a:endParaRPr lang="zh-TW" sz="2200" b="1" kern="100">
                        <a:effectLst/>
                        <a:latin typeface="標楷體" panose="03000509000000000000" pitchFamily="65" charset="-120"/>
                        <a:ea typeface="標楷體" panose="03000509000000000000" pitchFamily="65" charset="-120"/>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ECFF"/>
                    </a:solidFill>
                  </a:tcPr>
                </a:tc>
                <a:tc>
                  <a:txBody>
                    <a:bodyPr/>
                    <a:lstStyle/>
                    <a:p>
                      <a:pPr algn="l">
                        <a:spcAft>
                          <a:spcPts val="0"/>
                        </a:spcAft>
                      </a:pPr>
                      <a:r>
                        <a:rPr lang="zh-TW" sz="2200" b="1" kern="0">
                          <a:solidFill>
                            <a:srgbClr val="000000"/>
                          </a:solidFill>
                          <a:effectLst/>
                          <a:latin typeface="標楷體" panose="03000509000000000000" pitchFamily="65" charset="-120"/>
                          <a:ea typeface="標楷體" panose="03000509000000000000" pitchFamily="65" charset="-120"/>
                          <a:cs typeface="新細明體"/>
                        </a:rPr>
                        <a:t>普通科</a:t>
                      </a:r>
                      <a:endParaRPr lang="zh-TW" sz="2200" b="1" kern="100">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ECFF"/>
                    </a:solidFill>
                  </a:tcPr>
                </a:tc>
                <a:tc>
                  <a:txBody>
                    <a:bodyPr/>
                    <a:lstStyle/>
                    <a:p>
                      <a:pPr algn="ctr">
                        <a:spcAft>
                          <a:spcPts val="0"/>
                        </a:spcAft>
                      </a:pPr>
                      <a:r>
                        <a:rPr lang="en-US" sz="2200" b="1" kern="0">
                          <a:solidFill>
                            <a:srgbClr val="000000"/>
                          </a:solidFill>
                          <a:effectLst/>
                          <a:latin typeface="標楷體" panose="03000509000000000000" pitchFamily="65" charset="-120"/>
                          <a:ea typeface="標楷體" panose="03000509000000000000" pitchFamily="65" charset="-120"/>
                          <a:cs typeface="新細明體"/>
                          <a:sym typeface="Wingdings"/>
                        </a:rPr>
                        <a:t></a:t>
                      </a:r>
                      <a:endParaRPr lang="zh-TW" sz="2200" b="1" kern="100">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99"/>
                    </a:solidFill>
                  </a:tcPr>
                </a:tc>
                <a:tc>
                  <a:txBody>
                    <a:bodyPr/>
                    <a:lstStyle/>
                    <a:p>
                      <a:pPr algn="ctr">
                        <a:spcAft>
                          <a:spcPts val="0"/>
                        </a:spcAft>
                      </a:pPr>
                      <a:r>
                        <a:rPr lang="en-US" sz="2200" b="1" kern="0">
                          <a:solidFill>
                            <a:srgbClr val="000000"/>
                          </a:solidFill>
                          <a:effectLst/>
                          <a:latin typeface="標楷體" panose="03000509000000000000" pitchFamily="65" charset="-120"/>
                          <a:ea typeface="標楷體" panose="03000509000000000000" pitchFamily="65" charset="-120"/>
                          <a:cs typeface="新細明體"/>
                          <a:sym typeface="Wingdings"/>
                        </a:rPr>
                        <a:t></a:t>
                      </a:r>
                      <a:endParaRPr lang="zh-TW" sz="2200" b="1" kern="100">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ECFF"/>
                    </a:solidFill>
                  </a:tcPr>
                </a:tc>
                <a:tc>
                  <a:txBody>
                    <a:bodyPr/>
                    <a:lstStyle/>
                    <a:p>
                      <a:pPr algn="ctr">
                        <a:spcAft>
                          <a:spcPts val="0"/>
                        </a:spcAft>
                      </a:pPr>
                      <a:r>
                        <a:rPr lang="en-US" sz="2200" b="1" kern="0" dirty="0">
                          <a:solidFill>
                            <a:srgbClr val="000000"/>
                          </a:solidFill>
                          <a:effectLst/>
                          <a:latin typeface="標楷體" panose="03000509000000000000" pitchFamily="65" charset="-120"/>
                          <a:ea typeface="標楷體" panose="03000509000000000000" pitchFamily="65" charset="-120"/>
                          <a:cs typeface="新細明體"/>
                        </a:rPr>
                        <a:t> </a:t>
                      </a:r>
                      <a:endParaRPr lang="zh-TW" sz="2200" b="1" kern="100" dirty="0">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ECFF"/>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a:bodyPr>
          <a:lstStyle/>
          <a:p>
            <a:pPr eaLnBrk="1" fontAlgn="auto" hangingPunct="1">
              <a:spcAft>
                <a:spcPts val="0"/>
              </a:spcAft>
              <a:defRPr/>
            </a:pPr>
            <a:r>
              <a:rPr lang="zh-TW" altLang="en-US" b="1" dirty="0" smtClean="0">
                <a:solidFill>
                  <a:srgbClr val="0000FF"/>
                </a:solidFill>
                <a:effectLst>
                  <a:outerShdw blurRad="38100" dist="38100" dir="2700000" algn="tl">
                    <a:srgbClr val="000000">
                      <a:alpha val="43137"/>
                    </a:srgbClr>
                  </a:outerShdw>
                </a:effectLst>
                <a:latin typeface="新細明體"/>
              </a:rPr>
              <a:t>宜蘭</a:t>
            </a:r>
            <a:r>
              <a:rPr lang="zh-TW" altLang="en-US" b="1" dirty="0" smtClean="0">
                <a:solidFill>
                  <a:srgbClr val="0000FF"/>
                </a:solidFill>
                <a:effectLst>
                  <a:outerShdw blurRad="38100" dist="38100" dir="2700000" algn="tl">
                    <a:srgbClr val="000000">
                      <a:alpha val="43137"/>
                    </a:srgbClr>
                  </a:outerShdw>
                </a:effectLst>
              </a:rPr>
              <a:t>就學區</a:t>
            </a:r>
            <a:r>
              <a:rPr lang="zh-TW" altLang="en-US" b="1" dirty="0">
                <a:solidFill>
                  <a:srgbClr val="0000FF"/>
                </a:solidFill>
                <a:effectLst>
                  <a:outerShdw blurRad="38100" dist="38100" dir="2700000" algn="tl">
                    <a:srgbClr val="000000">
                      <a:alpha val="43137"/>
                    </a:srgbClr>
                  </a:outerShdw>
                </a:effectLst>
              </a:rPr>
              <a:t>入學管道介紹與</a:t>
            </a:r>
            <a:r>
              <a:rPr lang="zh-TW" altLang="en-US" b="1" dirty="0" smtClean="0">
                <a:solidFill>
                  <a:srgbClr val="0000FF"/>
                </a:solidFill>
                <a:effectLst>
                  <a:outerShdw blurRad="38100" dist="38100" dir="2700000" algn="tl">
                    <a:srgbClr val="000000">
                      <a:alpha val="43137"/>
                    </a:srgbClr>
                  </a:outerShdw>
                </a:effectLst>
              </a:rPr>
              <a:t>說明</a:t>
            </a:r>
            <a:endParaRPr lang="zh-TW" altLang="en-US" b="1" dirty="0">
              <a:solidFill>
                <a:srgbClr val="0000FF"/>
              </a:solidFill>
              <a:effectLst>
                <a:outerShdw blurRad="38100" dist="38100" dir="2700000" algn="tl">
                  <a:srgbClr val="000000">
                    <a:alpha val="43137"/>
                  </a:srgbClr>
                </a:outerShdw>
              </a:effectLst>
            </a:endParaRPr>
          </a:p>
        </p:txBody>
      </p:sp>
      <p:sp>
        <p:nvSpPr>
          <p:cNvPr id="3" name="內容版面配置區 2"/>
          <p:cNvSpPr>
            <a:spLocks noGrp="1"/>
          </p:cNvSpPr>
          <p:nvPr>
            <p:ph idx="1"/>
          </p:nvPr>
        </p:nvSpPr>
        <p:spPr>
          <a:xfrm>
            <a:off x="395288" y="1196975"/>
            <a:ext cx="8497887" cy="4713288"/>
          </a:xfrm>
        </p:spPr>
        <p:txBody>
          <a:bodyPr rtlCol="0">
            <a:normAutofit/>
          </a:bodyPr>
          <a:lstStyle/>
          <a:p>
            <a:pPr eaLnBrk="1" fontAlgn="auto" hangingPunct="1">
              <a:spcAft>
                <a:spcPts val="0"/>
              </a:spcAft>
              <a:defRPr/>
            </a:pPr>
            <a:r>
              <a:rPr lang="zh-TW" altLang="en-US" b="1" dirty="0" smtClean="0">
                <a:solidFill>
                  <a:srgbClr val="FF0000"/>
                </a:solidFill>
                <a:effectLst>
                  <a:outerShdw blurRad="38100" dist="38100" dir="2700000" algn="tl">
                    <a:srgbClr val="000000">
                      <a:alpha val="43137"/>
                    </a:srgbClr>
                  </a:outerShdw>
                </a:effectLst>
              </a:rPr>
              <a:t>高職入學管道一覽表</a:t>
            </a:r>
            <a:endParaRPr lang="zh-TW" altLang="en-US" b="1" dirty="0">
              <a:solidFill>
                <a:srgbClr val="0000FF"/>
              </a:solidFill>
              <a:effectLst>
                <a:outerShdw blurRad="38100" dist="38100" dir="2700000" algn="tl">
                  <a:srgbClr val="000000">
                    <a:alpha val="43137"/>
                  </a:srgbClr>
                </a:outerShdw>
              </a:effectLst>
            </a:endParaRPr>
          </a:p>
        </p:txBody>
      </p:sp>
      <p:graphicFrame>
        <p:nvGraphicFramePr>
          <p:cNvPr id="4" name="表格 3"/>
          <p:cNvGraphicFramePr>
            <a:graphicFrameLocks noGrp="1"/>
          </p:cNvGraphicFramePr>
          <p:nvPr/>
        </p:nvGraphicFramePr>
        <p:xfrm>
          <a:off x="395288" y="1809750"/>
          <a:ext cx="8208961" cy="4679950"/>
        </p:xfrm>
        <a:graphic>
          <a:graphicData uri="http://schemas.openxmlformats.org/drawingml/2006/table">
            <a:tbl>
              <a:tblPr firstRow="1" firstCol="1" bandRow="1"/>
              <a:tblGrid>
                <a:gridCol w="3024354"/>
                <a:gridCol w="1656194"/>
                <a:gridCol w="2375952"/>
                <a:gridCol w="1152461"/>
              </a:tblGrid>
              <a:tr h="425450">
                <a:tc>
                  <a:txBody>
                    <a:bodyPr/>
                    <a:lstStyle/>
                    <a:p>
                      <a:pPr algn="ctr">
                        <a:lnSpc>
                          <a:spcPct val="100000"/>
                        </a:lnSpc>
                        <a:spcAft>
                          <a:spcPts val="0"/>
                        </a:spcAft>
                      </a:pPr>
                      <a:r>
                        <a:rPr lang="zh-TW" sz="2000" b="1" kern="0" dirty="0">
                          <a:solidFill>
                            <a:srgbClr val="000000"/>
                          </a:solidFill>
                          <a:effectLst/>
                          <a:latin typeface="Times New Roman"/>
                          <a:ea typeface="標楷體"/>
                          <a:cs typeface="新細明體"/>
                        </a:rPr>
                        <a:t>學校</a:t>
                      </a:r>
                      <a:endParaRPr lang="zh-TW" sz="2000" kern="100" dirty="0">
                        <a:effectLst/>
                        <a:latin typeface="Times New Roman"/>
                        <a:ea typeface="標楷體"/>
                      </a:endParaRPr>
                    </a:p>
                  </a:txBody>
                  <a:tcPr marL="17780" marR="177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gridSpan="2">
                  <a:txBody>
                    <a:bodyPr/>
                    <a:lstStyle/>
                    <a:p>
                      <a:pPr algn="ctr">
                        <a:lnSpc>
                          <a:spcPct val="100000"/>
                        </a:lnSpc>
                        <a:spcAft>
                          <a:spcPts val="0"/>
                        </a:spcAft>
                      </a:pPr>
                      <a:r>
                        <a:rPr lang="zh-TW" sz="2000" b="1" kern="0" dirty="0">
                          <a:solidFill>
                            <a:srgbClr val="000000"/>
                          </a:solidFill>
                          <a:effectLst/>
                          <a:latin typeface="Times New Roman"/>
                          <a:ea typeface="標楷體"/>
                          <a:cs typeface="新細明體"/>
                        </a:rPr>
                        <a:t>科</a:t>
                      </a:r>
                      <a:r>
                        <a:rPr lang="en-US" sz="2000" b="1" kern="0" dirty="0">
                          <a:solidFill>
                            <a:srgbClr val="000000"/>
                          </a:solidFill>
                          <a:effectLst/>
                          <a:latin typeface="Times New Roman"/>
                          <a:ea typeface="標楷體"/>
                          <a:cs typeface="新細明體"/>
                        </a:rPr>
                        <a:t>(</a:t>
                      </a:r>
                      <a:r>
                        <a:rPr lang="zh-TW" sz="2000" b="1" kern="0" dirty="0">
                          <a:solidFill>
                            <a:srgbClr val="000000"/>
                          </a:solidFill>
                          <a:effectLst/>
                          <a:latin typeface="Times New Roman"/>
                          <a:ea typeface="標楷體"/>
                          <a:cs typeface="新細明體"/>
                        </a:rPr>
                        <a:t>班</a:t>
                      </a:r>
                      <a:r>
                        <a:rPr lang="en-US" sz="2000" b="1" kern="0" dirty="0">
                          <a:solidFill>
                            <a:srgbClr val="000000"/>
                          </a:solidFill>
                          <a:effectLst/>
                          <a:latin typeface="Times New Roman"/>
                          <a:ea typeface="標楷體"/>
                          <a:cs typeface="新細明體"/>
                        </a:rPr>
                        <a:t>)</a:t>
                      </a:r>
                      <a:endParaRPr lang="zh-TW" sz="2000" kern="100" dirty="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hMerge="1">
                  <a:txBody>
                    <a:bodyPr/>
                    <a:lstStyle/>
                    <a:p>
                      <a:endParaRPr lang="zh-TW" altLang="en-US"/>
                    </a:p>
                  </a:txBody>
                  <a:tcPr/>
                </a:tc>
                <a:tc>
                  <a:txBody>
                    <a:bodyPr/>
                    <a:lstStyle/>
                    <a:p>
                      <a:pPr algn="ctr">
                        <a:lnSpc>
                          <a:spcPct val="100000"/>
                        </a:lnSpc>
                        <a:spcAft>
                          <a:spcPts val="0"/>
                        </a:spcAft>
                      </a:pPr>
                      <a:r>
                        <a:rPr lang="zh-TW" sz="2000" b="1" kern="0" dirty="0">
                          <a:solidFill>
                            <a:srgbClr val="000000"/>
                          </a:solidFill>
                          <a:effectLst/>
                          <a:latin typeface="Times New Roman"/>
                          <a:ea typeface="標楷體"/>
                          <a:cs typeface="新細明體"/>
                        </a:rPr>
                        <a:t>免試入學</a:t>
                      </a:r>
                      <a:endParaRPr lang="zh-TW" sz="2000" kern="100" dirty="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r>
              <a:tr h="425450">
                <a:tc rowSpan="4">
                  <a:txBody>
                    <a:bodyPr/>
                    <a:lstStyle/>
                    <a:p>
                      <a:pPr algn="ctr">
                        <a:spcAft>
                          <a:spcPts val="0"/>
                        </a:spcAft>
                      </a:pPr>
                      <a:r>
                        <a:rPr lang="zh-TW" sz="2000" b="1" kern="0" dirty="0">
                          <a:solidFill>
                            <a:srgbClr val="000000"/>
                          </a:solidFill>
                          <a:effectLst/>
                          <a:latin typeface="Times New Roman"/>
                          <a:ea typeface="標楷體"/>
                          <a:cs typeface="新細明體"/>
                        </a:rPr>
                        <a:t>國立頭城家</a:t>
                      </a:r>
                      <a:r>
                        <a:rPr lang="zh-TW" sz="2000" b="1" kern="0" dirty="0" smtClean="0">
                          <a:solidFill>
                            <a:srgbClr val="000000"/>
                          </a:solidFill>
                          <a:effectLst/>
                          <a:latin typeface="Times New Roman"/>
                          <a:ea typeface="標楷體"/>
                          <a:cs typeface="新細明體"/>
                        </a:rPr>
                        <a:t>商</a:t>
                      </a:r>
                      <a:r>
                        <a:rPr lang="en-US" sz="2000" b="1" kern="0" dirty="0" smtClean="0">
                          <a:solidFill>
                            <a:srgbClr val="000000"/>
                          </a:solidFill>
                          <a:effectLst/>
                          <a:latin typeface="標楷體"/>
                          <a:ea typeface="標楷體"/>
                          <a:cs typeface="新細明體"/>
                        </a:rPr>
                        <a:t>(</a:t>
                      </a:r>
                      <a:r>
                        <a:rPr lang="zh-TW" sz="2000" b="1" kern="0" dirty="0">
                          <a:solidFill>
                            <a:srgbClr val="000000"/>
                          </a:solidFill>
                          <a:effectLst/>
                          <a:latin typeface="Times New Roman"/>
                          <a:ea typeface="標楷體"/>
                          <a:cs typeface="新細明體"/>
                        </a:rPr>
                        <a:t>日間部</a:t>
                      </a:r>
                      <a:r>
                        <a:rPr lang="en-US" sz="2000" b="1" kern="0" dirty="0">
                          <a:solidFill>
                            <a:srgbClr val="000000"/>
                          </a:solidFill>
                          <a:effectLst/>
                          <a:latin typeface="Times New Roman"/>
                          <a:ea typeface="標楷體"/>
                          <a:cs typeface="新細明體"/>
                        </a:rPr>
                        <a:t>)</a:t>
                      </a:r>
                      <a:endParaRPr lang="zh-TW" sz="2000" kern="100" dirty="0">
                        <a:effectLst/>
                        <a:latin typeface="Times New Roman"/>
                        <a:ea typeface="標楷體"/>
                      </a:endParaRPr>
                    </a:p>
                  </a:txBody>
                  <a:tcPr marL="17780" marR="177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just">
                        <a:lnSpc>
                          <a:spcPts val="1200"/>
                        </a:lnSpc>
                        <a:spcAft>
                          <a:spcPts val="0"/>
                        </a:spcAft>
                      </a:pPr>
                      <a:r>
                        <a:rPr lang="zh-TW" sz="2000" b="1" kern="0">
                          <a:solidFill>
                            <a:srgbClr val="000000"/>
                          </a:solidFill>
                          <a:effectLst/>
                          <a:latin typeface="Times New Roman"/>
                          <a:ea typeface="標楷體"/>
                          <a:cs typeface="新細明體"/>
                        </a:rPr>
                        <a:t>綜合高中</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just">
                        <a:spcAft>
                          <a:spcPts val="0"/>
                        </a:spcAft>
                      </a:pPr>
                      <a:r>
                        <a:rPr lang="zh-TW" sz="2000" b="1" kern="0">
                          <a:solidFill>
                            <a:srgbClr val="000000"/>
                          </a:solidFill>
                          <a:effectLst/>
                          <a:latin typeface="Times New Roman"/>
                          <a:ea typeface="標楷體"/>
                          <a:cs typeface="新細明體"/>
                        </a:rPr>
                        <a:t>美容科</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ts val="1200"/>
                        </a:lnSpc>
                        <a:spcAft>
                          <a:spcPts val="0"/>
                        </a:spcAft>
                      </a:pPr>
                      <a:r>
                        <a:rPr lang="en-US" sz="2000" b="1" kern="0">
                          <a:solidFill>
                            <a:srgbClr val="000000"/>
                          </a:solidFill>
                          <a:effectLst/>
                          <a:latin typeface="標楷體"/>
                          <a:ea typeface="標楷體"/>
                          <a:cs typeface="新細明體"/>
                          <a:sym typeface="Wingdings"/>
                        </a:rPr>
                        <a:t></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r>
              <a:tr h="425450">
                <a:tc vMerge="1">
                  <a:txBody>
                    <a:bodyPr/>
                    <a:lstStyle/>
                    <a:p>
                      <a:endParaRPr lang="zh-TW" altLang="en-US"/>
                    </a:p>
                  </a:txBody>
                  <a:tcPr/>
                </a:tc>
                <a:tc>
                  <a:txBody>
                    <a:bodyPr/>
                    <a:lstStyle/>
                    <a:p>
                      <a:pPr algn="just">
                        <a:spcAft>
                          <a:spcPts val="0"/>
                        </a:spcAft>
                      </a:pPr>
                      <a:r>
                        <a:rPr lang="zh-TW" sz="2000" b="1" kern="0">
                          <a:solidFill>
                            <a:srgbClr val="000000"/>
                          </a:solidFill>
                          <a:effectLst/>
                          <a:latin typeface="Times New Roman"/>
                          <a:ea typeface="標楷體"/>
                          <a:cs typeface="新細明體"/>
                        </a:rPr>
                        <a:t>商業經營科</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just">
                        <a:spcAft>
                          <a:spcPts val="0"/>
                        </a:spcAft>
                      </a:pPr>
                      <a:r>
                        <a:rPr lang="zh-TW" sz="2000" b="1" kern="0">
                          <a:solidFill>
                            <a:srgbClr val="000000"/>
                          </a:solidFill>
                          <a:effectLst/>
                          <a:latin typeface="Times New Roman"/>
                          <a:ea typeface="標楷體"/>
                          <a:cs typeface="新細明體"/>
                        </a:rPr>
                        <a:t>流行服飾科</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spcAft>
                          <a:spcPts val="0"/>
                        </a:spcAft>
                      </a:pPr>
                      <a:r>
                        <a:rPr lang="en-US" sz="2000" b="1" kern="0">
                          <a:solidFill>
                            <a:srgbClr val="000000"/>
                          </a:solidFill>
                          <a:effectLst/>
                          <a:latin typeface="標楷體"/>
                          <a:ea typeface="標楷體"/>
                          <a:cs typeface="新細明體"/>
                          <a:sym typeface="Wingdings"/>
                        </a:rPr>
                        <a:t></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r>
              <a:tr h="425450">
                <a:tc vMerge="1">
                  <a:txBody>
                    <a:bodyPr/>
                    <a:lstStyle/>
                    <a:p>
                      <a:endParaRPr lang="zh-TW" altLang="en-US"/>
                    </a:p>
                  </a:txBody>
                  <a:tcPr/>
                </a:tc>
                <a:tc>
                  <a:txBody>
                    <a:bodyPr/>
                    <a:lstStyle/>
                    <a:p>
                      <a:pPr algn="just">
                        <a:spcAft>
                          <a:spcPts val="0"/>
                        </a:spcAft>
                      </a:pPr>
                      <a:r>
                        <a:rPr lang="zh-TW" sz="2000" b="1" kern="0">
                          <a:solidFill>
                            <a:srgbClr val="000000"/>
                          </a:solidFill>
                          <a:effectLst/>
                          <a:latin typeface="Times New Roman"/>
                          <a:ea typeface="標楷體"/>
                          <a:cs typeface="新細明體"/>
                        </a:rPr>
                        <a:t>資料處理科</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just">
                        <a:spcAft>
                          <a:spcPts val="0"/>
                        </a:spcAft>
                      </a:pPr>
                      <a:r>
                        <a:rPr lang="zh-TW" sz="2000" b="1" kern="0">
                          <a:solidFill>
                            <a:srgbClr val="000000"/>
                          </a:solidFill>
                          <a:effectLst/>
                          <a:latin typeface="Times New Roman"/>
                          <a:ea typeface="標楷體"/>
                          <a:cs typeface="新細明體"/>
                        </a:rPr>
                        <a:t>餐飲管理科</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spcAft>
                          <a:spcPts val="0"/>
                        </a:spcAft>
                      </a:pPr>
                      <a:r>
                        <a:rPr lang="en-US" sz="2000" b="1" kern="0">
                          <a:solidFill>
                            <a:srgbClr val="000000"/>
                          </a:solidFill>
                          <a:effectLst/>
                          <a:latin typeface="標楷體"/>
                          <a:ea typeface="標楷體"/>
                          <a:cs typeface="新細明體"/>
                          <a:sym typeface="Wingdings"/>
                        </a:rPr>
                        <a:t></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r>
              <a:tr h="425450">
                <a:tc vMerge="1">
                  <a:txBody>
                    <a:bodyPr/>
                    <a:lstStyle/>
                    <a:p>
                      <a:endParaRPr lang="zh-TW" altLang="en-US"/>
                    </a:p>
                  </a:txBody>
                  <a:tcPr/>
                </a:tc>
                <a:tc>
                  <a:txBody>
                    <a:bodyPr/>
                    <a:lstStyle/>
                    <a:p>
                      <a:pPr algn="just">
                        <a:spcAft>
                          <a:spcPts val="0"/>
                        </a:spcAft>
                      </a:pPr>
                      <a:r>
                        <a:rPr lang="zh-TW" sz="2000" b="1" kern="0">
                          <a:solidFill>
                            <a:srgbClr val="000000"/>
                          </a:solidFill>
                          <a:effectLst/>
                          <a:latin typeface="Times New Roman"/>
                          <a:ea typeface="標楷體"/>
                          <a:cs typeface="新細明體"/>
                        </a:rPr>
                        <a:t>幼兒保育科</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just">
                        <a:spcAft>
                          <a:spcPts val="0"/>
                        </a:spcAft>
                      </a:pPr>
                      <a:r>
                        <a:rPr lang="en-US" sz="2000" b="1" kern="0">
                          <a:solidFill>
                            <a:srgbClr val="000000"/>
                          </a:solidFill>
                          <a:effectLst/>
                          <a:latin typeface="標楷體"/>
                          <a:ea typeface="標楷體"/>
                          <a:cs typeface="新細明體"/>
                        </a:rPr>
                        <a:t> </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spcAft>
                          <a:spcPts val="0"/>
                        </a:spcAft>
                      </a:pPr>
                      <a:r>
                        <a:rPr lang="en-US" sz="2000" b="1" kern="0">
                          <a:solidFill>
                            <a:srgbClr val="000000"/>
                          </a:solidFill>
                          <a:effectLst/>
                          <a:latin typeface="標楷體"/>
                          <a:ea typeface="標楷體"/>
                          <a:cs typeface="新細明體"/>
                          <a:sym typeface="Wingdings"/>
                        </a:rPr>
                        <a:t></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r>
              <a:tr h="425450">
                <a:tc rowSpan="2">
                  <a:txBody>
                    <a:bodyPr/>
                    <a:lstStyle/>
                    <a:p>
                      <a:pPr algn="ctr">
                        <a:spcAft>
                          <a:spcPts val="0"/>
                        </a:spcAft>
                      </a:pPr>
                      <a:r>
                        <a:rPr lang="zh-TW" sz="2000" b="1" kern="0" dirty="0">
                          <a:solidFill>
                            <a:srgbClr val="000000"/>
                          </a:solidFill>
                          <a:effectLst/>
                          <a:latin typeface="Times New Roman"/>
                          <a:ea typeface="標楷體"/>
                          <a:cs typeface="新細明體"/>
                        </a:rPr>
                        <a:t>國立頭城家</a:t>
                      </a:r>
                      <a:r>
                        <a:rPr lang="zh-TW" sz="2000" b="1" kern="0" dirty="0" smtClean="0">
                          <a:solidFill>
                            <a:srgbClr val="000000"/>
                          </a:solidFill>
                          <a:effectLst/>
                          <a:latin typeface="Times New Roman"/>
                          <a:ea typeface="標楷體"/>
                          <a:cs typeface="新細明體"/>
                        </a:rPr>
                        <a:t>商</a:t>
                      </a:r>
                      <a:r>
                        <a:rPr lang="en-US" sz="2000" b="1" kern="0" dirty="0" smtClean="0">
                          <a:solidFill>
                            <a:srgbClr val="000000"/>
                          </a:solidFill>
                          <a:effectLst/>
                          <a:latin typeface="標楷體"/>
                          <a:ea typeface="標楷體"/>
                          <a:cs typeface="新細明體"/>
                        </a:rPr>
                        <a:t>(</a:t>
                      </a:r>
                      <a:r>
                        <a:rPr lang="zh-TW" sz="2000" b="1" kern="0" dirty="0">
                          <a:solidFill>
                            <a:srgbClr val="000000"/>
                          </a:solidFill>
                          <a:effectLst/>
                          <a:latin typeface="Times New Roman"/>
                          <a:ea typeface="標楷體"/>
                          <a:cs typeface="新細明體"/>
                        </a:rPr>
                        <a:t>進修學校</a:t>
                      </a:r>
                      <a:r>
                        <a:rPr lang="en-US" sz="2000" b="1" kern="0" dirty="0">
                          <a:solidFill>
                            <a:srgbClr val="000000"/>
                          </a:solidFill>
                          <a:effectLst/>
                          <a:latin typeface="Times New Roman"/>
                          <a:ea typeface="標楷體"/>
                          <a:cs typeface="新細明體"/>
                        </a:rPr>
                        <a:t>)</a:t>
                      </a:r>
                      <a:endParaRPr lang="zh-TW" sz="2000" kern="100" dirty="0">
                        <a:effectLst/>
                        <a:latin typeface="Times New Roman"/>
                        <a:ea typeface="標楷體"/>
                      </a:endParaRPr>
                    </a:p>
                  </a:txBody>
                  <a:tcPr marL="17780" marR="177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E2C5"/>
                    </a:solidFill>
                  </a:tcPr>
                </a:tc>
                <a:tc>
                  <a:txBody>
                    <a:bodyPr/>
                    <a:lstStyle/>
                    <a:p>
                      <a:pPr algn="just">
                        <a:spcAft>
                          <a:spcPts val="0"/>
                        </a:spcAft>
                      </a:pPr>
                      <a:r>
                        <a:rPr lang="zh-TW" sz="2000" b="1" kern="0">
                          <a:solidFill>
                            <a:srgbClr val="000000"/>
                          </a:solidFill>
                          <a:effectLst/>
                          <a:latin typeface="Times New Roman"/>
                          <a:ea typeface="標楷體"/>
                          <a:cs typeface="新細明體"/>
                        </a:rPr>
                        <a:t>商業經營科</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2C5"/>
                    </a:solidFill>
                  </a:tcPr>
                </a:tc>
                <a:tc>
                  <a:txBody>
                    <a:bodyPr/>
                    <a:lstStyle/>
                    <a:p>
                      <a:pPr algn="just">
                        <a:spcAft>
                          <a:spcPts val="0"/>
                        </a:spcAft>
                      </a:pPr>
                      <a:r>
                        <a:rPr lang="zh-TW" sz="2000" b="1" kern="0">
                          <a:solidFill>
                            <a:srgbClr val="000000"/>
                          </a:solidFill>
                          <a:effectLst/>
                          <a:latin typeface="Times New Roman"/>
                          <a:ea typeface="標楷體"/>
                          <a:cs typeface="新細明體"/>
                        </a:rPr>
                        <a:t>餐飲管理科</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2C5"/>
                    </a:solidFill>
                  </a:tcPr>
                </a:tc>
                <a:tc>
                  <a:txBody>
                    <a:bodyPr/>
                    <a:lstStyle/>
                    <a:p>
                      <a:pPr algn="ctr">
                        <a:spcAft>
                          <a:spcPts val="0"/>
                        </a:spcAft>
                      </a:pPr>
                      <a:r>
                        <a:rPr lang="en-US" sz="2000" b="1" kern="0">
                          <a:solidFill>
                            <a:srgbClr val="000000"/>
                          </a:solidFill>
                          <a:effectLst/>
                          <a:latin typeface="標楷體"/>
                          <a:ea typeface="標楷體"/>
                          <a:cs typeface="新細明體"/>
                          <a:sym typeface="Wingdings"/>
                        </a:rPr>
                        <a:t></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2C5"/>
                    </a:solidFill>
                  </a:tcPr>
                </a:tc>
              </a:tr>
              <a:tr h="425450">
                <a:tc vMerge="1">
                  <a:txBody>
                    <a:bodyPr/>
                    <a:lstStyle/>
                    <a:p>
                      <a:endParaRPr lang="zh-TW" altLang="en-US"/>
                    </a:p>
                  </a:txBody>
                  <a:tcPr/>
                </a:tc>
                <a:tc>
                  <a:txBody>
                    <a:bodyPr/>
                    <a:lstStyle/>
                    <a:p>
                      <a:pPr algn="just">
                        <a:spcAft>
                          <a:spcPts val="0"/>
                        </a:spcAft>
                      </a:pPr>
                      <a:r>
                        <a:rPr lang="zh-TW" sz="2000" b="1" kern="0">
                          <a:solidFill>
                            <a:srgbClr val="000000"/>
                          </a:solidFill>
                          <a:effectLst/>
                          <a:latin typeface="Times New Roman"/>
                          <a:ea typeface="標楷體"/>
                          <a:cs typeface="新細明體"/>
                        </a:rPr>
                        <a:t>資料處理科</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E2C5"/>
                    </a:solidFill>
                  </a:tcPr>
                </a:tc>
                <a:tc>
                  <a:txBody>
                    <a:bodyPr/>
                    <a:lstStyle/>
                    <a:p>
                      <a:pPr algn="just">
                        <a:spcAft>
                          <a:spcPts val="0"/>
                        </a:spcAft>
                      </a:pPr>
                      <a:r>
                        <a:rPr lang="zh-TW" sz="2000" b="1" kern="0">
                          <a:solidFill>
                            <a:srgbClr val="000000"/>
                          </a:solidFill>
                          <a:effectLst/>
                          <a:latin typeface="Times New Roman"/>
                          <a:ea typeface="標楷體"/>
                          <a:cs typeface="新細明體"/>
                        </a:rPr>
                        <a:t>幼兒保育科</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E2C5"/>
                    </a:solidFill>
                  </a:tcPr>
                </a:tc>
                <a:tc>
                  <a:txBody>
                    <a:bodyPr/>
                    <a:lstStyle/>
                    <a:p>
                      <a:pPr algn="ctr">
                        <a:spcAft>
                          <a:spcPts val="0"/>
                        </a:spcAft>
                      </a:pPr>
                      <a:r>
                        <a:rPr lang="en-US" sz="2000" b="1" kern="0">
                          <a:solidFill>
                            <a:srgbClr val="000000"/>
                          </a:solidFill>
                          <a:effectLst/>
                          <a:latin typeface="標楷體"/>
                          <a:ea typeface="標楷體"/>
                          <a:cs typeface="新細明體"/>
                          <a:sym typeface="Wingdings"/>
                        </a:rPr>
                        <a:t></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E2C5"/>
                    </a:solidFill>
                  </a:tcPr>
                </a:tc>
              </a:tr>
              <a:tr h="425450">
                <a:tc rowSpan="3">
                  <a:txBody>
                    <a:bodyPr/>
                    <a:lstStyle/>
                    <a:p>
                      <a:pPr algn="ctr">
                        <a:spcAft>
                          <a:spcPts val="0"/>
                        </a:spcAft>
                      </a:pPr>
                      <a:r>
                        <a:rPr lang="zh-TW" sz="2000" b="1" kern="0">
                          <a:solidFill>
                            <a:srgbClr val="000000"/>
                          </a:solidFill>
                          <a:effectLst/>
                          <a:latin typeface="Times New Roman"/>
                          <a:ea typeface="標楷體"/>
                          <a:cs typeface="新細明體"/>
                        </a:rPr>
                        <a:t>國立宜蘭高商</a:t>
                      </a:r>
                      <a:r>
                        <a:rPr lang="en-US" sz="2000" b="1" kern="0">
                          <a:solidFill>
                            <a:srgbClr val="000000"/>
                          </a:solidFill>
                          <a:effectLst/>
                          <a:latin typeface="標楷體"/>
                          <a:ea typeface="標楷體"/>
                          <a:cs typeface="新細明體"/>
                        </a:rPr>
                        <a:t>(</a:t>
                      </a:r>
                      <a:r>
                        <a:rPr lang="zh-TW" sz="2000" b="1" kern="0">
                          <a:solidFill>
                            <a:srgbClr val="000000"/>
                          </a:solidFill>
                          <a:effectLst/>
                          <a:latin typeface="Times New Roman"/>
                          <a:ea typeface="標楷體"/>
                          <a:cs typeface="新細明體"/>
                        </a:rPr>
                        <a:t>日間部</a:t>
                      </a:r>
                      <a:r>
                        <a:rPr lang="en-US" sz="2000" b="1" kern="0">
                          <a:solidFill>
                            <a:srgbClr val="000000"/>
                          </a:solidFill>
                          <a:effectLst/>
                          <a:latin typeface="Times New Roman"/>
                          <a:ea typeface="標楷體"/>
                          <a:cs typeface="新細明體"/>
                        </a:rPr>
                        <a:t>)</a:t>
                      </a:r>
                      <a:endParaRPr lang="zh-TW" sz="2000" kern="100">
                        <a:effectLst/>
                        <a:latin typeface="Times New Roman"/>
                        <a:ea typeface="標楷體"/>
                      </a:endParaRPr>
                    </a:p>
                  </a:txBody>
                  <a:tcPr marL="17780" marR="177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just">
                        <a:spcAft>
                          <a:spcPts val="0"/>
                        </a:spcAft>
                      </a:pPr>
                      <a:r>
                        <a:rPr lang="zh-TW" sz="2000" b="1" kern="0">
                          <a:solidFill>
                            <a:srgbClr val="000000"/>
                          </a:solidFill>
                          <a:effectLst/>
                          <a:latin typeface="Times New Roman"/>
                          <a:ea typeface="標楷體"/>
                          <a:cs typeface="新細明體"/>
                        </a:rPr>
                        <a:t>綜合高中</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just">
                        <a:spcAft>
                          <a:spcPts val="0"/>
                        </a:spcAft>
                      </a:pPr>
                      <a:r>
                        <a:rPr lang="zh-TW" sz="2000" b="1" kern="0">
                          <a:solidFill>
                            <a:srgbClr val="000000"/>
                          </a:solidFill>
                          <a:effectLst/>
                          <a:latin typeface="Times New Roman"/>
                          <a:ea typeface="標楷體"/>
                          <a:cs typeface="新細明體"/>
                        </a:rPr>
                        <a:t>應用外語科</a:t>
                      </a:r>
                      <a:r>
                        <a:rPr lang="en-US" sz="2000" b="1" kern="0">
                          <a:solidFill>
                            <a:srgbClr val="000000"/>
                          </a:solidFill>
                          <a:effectLst/>
                          <a:latin typeface="Times New Roman"/>
                          <a:ea typeface="標楷體"/>
                          <a:cs typeface="新細明體"/>
                        </a:rPr>
                        <a:t>(</a:t>
                      </a:r>
                      <a:r>
                        <a:rPr lang="zh-TW" sz="2000" b="1" kern="0">
                          <a:solidFill>
                            <a:srgbClr val="000000"/>
                          </a:solidFill>
                          <a:effectLst/>
                          <a:latin typeface="Times New Roman"/>
                          <a:ea typeface="標楷體"/>
                          <a:cs typeface="新細明體"/>
                        </a:rPr>
                        <a:t>英語組</a:t>
                      </a:r>
                      <a:r>
                        <a:rPr lang="en-US" sz="2000" b="1" kern="0">
                          <a:solidFill>
                            <a:srgbClr val="000000"/>
                          </a:solidFill>
                          <a:effectLst/>
                          <a:latin typeface="Times New Roman"/>
                          <a:ea typeface="標楷體"/>
                          <a:cs typeface="新細明體"/>
                        </a:rPr>
                        <a:t>)</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spcAft>
                          <a:spcPts val="0"/>
                        </a:spcAft>
                      </a:pPr>
                      <a:r>
                        <a:rPr lang="en-US" sz="2000" b="1" kern="0">
                          <a:solidFill>
                            <a:srgbClr val="000000"/>
                          </a:solidFill>
                          <a:effectLst/>
                          <a:latin typeface="標楷體"/>
                          <a:ea typeface="標楷體"/>
                          <a:cs typeface="新細明體"/>
                          <a:sym typeface="Wingdings"/>
                        </a:rPr>
                        <a:t></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r>
              <a:tr h="425450">
                <a:tc vMerge="1">
                  <a:txBody>
                    <a:bodyPr/>
                    <a:lstStyle/>
                    <a:p>
                      <a:endParaRPr lang="zh-TW" altLang="en-US"/>
                    </a:p>
                  </a:txBody>
                  <a:tcPr/>
                </a:tc>
                <a:tc>
                  <a:txBody>
                    <a:bodyPr/>
                    <a:lstStyle/>
                    <a:p>
                      <a:pPr algn="just">
                        <a:spcAft>
                          <a:spcPts val="0"/>
                        </a:spcAft>
                      </a:pPr>
                      <a:r>
                        <a:rPr lang="zh-TW" sz="2000" b="1" kern="0">
                          <a:solidFill>
                            <a:srgbClr val="000000"/>
                          </a:solidFill>
                          <a:effectLst/>
                          <a:latin typeface="Times New Roman"/>
                          <a:ea typeface="標楷體"/>
                          <a:cs typeface="新細明體"/>
                        </a:rPr>
                        <a:t>國際貿易科</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just">
                        <a:spcAft>
                          <a:spcPts val="0"/>
                        </a:spcAft>
                      </a:pPr>
                      <a:r>
                        <a:rPr lang="zh-TW" sz="2000" b="1" kern="0">
                          <a:solidFill>
                            <a:srgbClr val="000000"/>
                          </a:solidFill>
                          <a:effectLst/>
                          <a:latin typeface="Times New Roman"/>
                          <a:ea typeface="標楷體"/>
                          <a:cs typeface="新細明體"/>
                        </a:rPr>
                        <a:t>多媒體設計科</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spcAft>
                          <a:spcPts val="0"/>
                        </a:spcAft>
                      </a:pPr>
                      <a:r>
                        <a:rPr lang="en-US" sz="2000" b="1" kern="0">
                          <a:solidFill>
                            <a:srgbClr val="000000"/>
                          </a:solidFill>
                          <a:effectLst/>
                          <a:latin typeface="標楷體"/>
                          <a:ea typeface="標楷體"/>
                          <a:cs typeface="新細明體"/>
                          <a:sym typeface="Wingdings"/>
                        </a:rPr>
                        <a:t></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r>
              <a:tr h="425450">
                <a:tc vMerge="1">
                  <a:txBody>
                    <a:bodyPr/>
                    <a:lstStyle/>
                    <a:p>
                      <a:endParaRPr lang="zh-TW" altLang="en-US"/>
                    </a:p>
                  </a:txBody>
                  <a:tcPr/>
                </a:tc>
                <a:tc>
                  <a:txBody>
                    <a:bodyPr/>
                    <a:lstStyle/>
                    <a:p>
                      <a:pPr algn="just">
                        <a:spcAft>
                          <a:spcPts val="0"/>
                        </a:spcAft>
                      </a:pPr>
                      <a:r>
                        <a:rPr lang="zh-TW" sz="2000" b="1" kern="0">
                          <a:solidFill>
                            <a:srgbClr val="000000"/>
                          </a:solidFill>
                          <a:effectLst/>
                          <a:latin typeface="Times New Roman"/>
                          <a:ea typeface="標楷體"/>
                          <a:cs typeface="新細明體"/>
                        </a:rPr>
                        <a:t>資料處理科</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just">
                        <a:spcAft>
                          <a:spcPts val="0"/>
                        </a:spcAft>
                      </a:pPr>
                      <a:r>
                        <a:rPr lang="en-US" sz="2000" b="1" kern="0">
                          <a:solidFill>
                            <a:srgbClr val="000000"/>
                          </a:solidFill>
                          <a:effectLst/>
                          <a:latin typeface="標楷體"/>
                          <a:ea typeface="標楷體"/>
                          <a:cs typeface="新細明體"/>
                        </a:rPr>
                        <a:t> </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spcAft>
                          <a:spcPts val="0"/>
                        </a:spcAft>
                      </a:pPr>
                      <a:r>
                        <a:rPr lang="en-US" sz="2000" b="1" kern="0">
                          <a:solidFill>
                            <a:srgbClr val="000000"/>
                          </a:solidFill>
                          <a:effectLst/>
                          <a:latin typeface="標楷體"/>
                          <a:ea typeface="標楷體"/>
                          <a:cs typeface="新細明體"/>
                          <a:sym typeface="Wingdings"/>
                        </a:rPr>
                        <a:t></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r>
              <a:tr h="425450">
                <a:tc>
                  <a:txBody>
                    <a:bodyPr/>
                    <a:lstStyle/>
                    <a:p>
                      <a:pPr algn="ctr">
                        <a:spcAft>
                          <a:spcPts val="0"/>
                        </a:spcAft>
                      </a:pPr>
                      <a:r>
                        <a:rPr lang="zh-TW" sz="2000" b="1" kern="0">
                          <a:solidFill>
                            <a:srgbClr val="000000"/>
                          </a:solidFill>
                          <a:effectLst/>
                          <a:latin typeface="Times New Roman"/>
                          <a:ea typeface="標楷體"/>
                          <a:cs typeface="新細明體"/>
                        </a:rPr>
                        <a:t>國立宜蘭高商</a:t>
                      </a:r>
                      <a:r>
                        <a:rPr lang="en-US" sz="2000" b="1" kern="0">
                          <a:solidFill>
                            <a:srgbClr val="000000"/>
                          </a:solidFill>
                          <a:effectLst/>
                          <a:latin typeface="標楷體"/>
                          <a:ea typeface="標楷體"/>
                          <a:cs typeface="新細明體"/>
                        </a:rPr>
                        <a:t>(</a:t>
                      </a:r>
                      <a:r>
                        <a:rPr lang="zh-TW" sz="2000" b="1" kern="0">
                          <a:solidFill>
                            <a:srgbClr val="000000"/>
                          </a:solidFill>
                          <a:effectLst/>
                          <a:latin typeface="Times New Roman"/>
                          <a:ea typeface="標楷體"/>
                          <a:cs typeface="新細明體"/>
                        </a:rPr>
                        <a:t>進修學校</a:t>
                      </a:r>
                      <a:r>
                        <a:rPr lang="en-US" sz="2000" b="1" kern="0">
                          <a:solidFill>
                            <a:srgbClr val="000000"/>
                          </a:solidFill>
                          <a:effectLst/>
                          <a:latin typeface="Times New Roman"/>
                          <a:ea typeface="標楷體"/>
                          <a:cs typeface="新細明體"/>
                        </a:rPr>
                        <a:t>)</a:t>
                      </a:r>
                      <a:endParaRPr lang="zh-TW" sz="2000" kern="100">
                        <a:effectLst/>
                        <a:latin typeface="Times New Roman"/>
                        <a:ea typeface="標楷體"/>
                      </a:endParaRPr>
                    </a:p>
                  </a:txBody>
                  <a:tcPr marL="17780" marR="177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E2C5"/>
                    </a:solidFill>
                  </a:tcPr>
                </a:tc>
                <a:tc>
                  <a:txBody>
                    <a:bodyPr/>
                    <a:lstStyle/>
                    <a:p>
                      <a:pPr algn="just">
                        <a:spcAft>
                          <a:spcPts val="0"/>
                        </a:spcAft>
                      </a:pPr>
                      <a:r>
                        <a:rPr lang="zh-TW" sz="2000" b="1" kern="0">
                          <a:solidFill>
                            <a:srgbClr val="000000"/>
                          </a:solidFill>
                          <a:effectLst/>
                          <a:latin typeface="Times New Roman"/>
                          <a:ea typeface="標楷體"/>
                          <a:cs typeface="新細明體"/>
                        </a:rPr>
                        <a:t>商業經營科</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E2C5"/>
                    </a:solidFill>
                  </a:tcPr>
                </a:tc>
                <a:tc>
                  <a:txBody>
                    <a:bodyPr/>
                    <a:lstStyle/>
                    <a:p>
                      <a:pPr algn="just">
                        <a:spcAft>
                          <a:spcPts val="0"/>
                        </a:spcAft>
                      </a:pPr>
                      <a:r>
                        <a:rPr lang="zh-TW" sz="2000" b="1" kern="0">
                          <a:solidFill>
                            <a:srgbClr val="000000"/>
                          </a:solidFill>
                          <a:effectLst/>
                          <a:latin typeface="Times New Roman"/>
                          <a:ea typeface="標楷體"/>
                          <a:cs typeface="新細明體"/>
                        </a:rPr>
                        <a:t>資料處理科</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E2C5"/>
                    </a:solidFill>
                  </a:tcPr>
                </a:tc>
                <a:tc>
                  <a:txBody>
                    <a:bodyPr/>
                    <a:lstStyle/>
                    <a:p>
                      <a:pPr algn="ctr">
                        <a:spcAft>
                          <a:spcPts val="0"/>
                        </a:spcAft>
                      </a:pPr>
                      <a:r>
                        <a:rPr lang="en-US" sz="2000" b="1" kern="0" dirty="0">
                          <a:solidFill>
                            <a:srgbClr val="000000"/>
                          </a:solidFill>
                          <a:effectLst/>
                          <a:latin typeface="標楷體"/>
                          <a:ea typeface="標楷體"/>
                          <a:cs typeface="新細明體"/>
                          <a:sym typeface="Wingdings"/>
                        </a:rPr>
                        <a:t></a:t>
                      </a:r>
                      <a:endParaRPr lang="zh-TW" sz="2000" kern="100" dirty="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E2C5"/>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a:bodyPr>
          <a:lstStyle/>
          <a:p>
            <a:pPr eaLnBrk="1" fontAlgn="auto" hangingPunct="1">
              <a:spcAft>
                <a:spcPts val="0"/>
              </a:spcAft>
              <a:defRPr/>
            </a:pPr>
            <a:r>
              <a:rPr lang="zh-TW" altLang="en-US" b="1" dirty="0" smtClean="0">
                <a:solidFill>
                  <a:srgbClr val="0000FF"/>
                </a:solidFill>
                <a:effectLst>
                  <a:outerShdw blurRad="38100" dist="38100" dir="2700000" algn="tl">
                    <a:srgbClr val="000000">
                      <a:alpha val="43137"/>
                    </a:srgbClr>
                  </a:outerShdw>
                </a:effectLst>
                <a:latin typeface="新細明體"/>
              </a:rPr>
              <a:t>宜蘭</a:t>
            </a:r>
            <a:r>
              <a:rPr lang="zh-TW" altLang="en-US" b="1" dirty="0" smtClean="0">
                <a:solidFill>
                  <a:srgbClr val="0000FF"/>
                </a:solidFill>
                <a:effectLst>
                  <a:outerShdw blurRad="38100" dist="38100" dir="2700000" algn="tl">
                    <a:srgbClr val="000000">
                      <a:alpha val="43137"/>
                    </a:srgbClr>
                  </a:outerShdw>
                </a:effectLst>
              </a:rPr>
              <a:t>就學區</a:t>
            </a:r>
            <a:r>
              <a:rPr lang="zh-TW" altLang="en-US" b="1" dirty="0">
                <a:solidFill>
                  <a:srgbClr val="0000FF"/>
                </a:solidFill>
                <a:effectLst>
                  <a:outerShdw blurRad="38100" dist="38100" dir="2700000" algn="tl">
                    <a:srgbClr val="000000">
                      <a:alpha val="43137"/>
                    </a:srgbClr>
                  </a:outerShdw>
                </a:effectLst>
              </a:rPr>
              <a:t>入學管道介紹與</a:t>
            </a:r>
            <a:r>
              <a:rPr lang="zh-TW" altLang="en-US" b="1" dirty="0" smtClean="0">
                <a:solidFill>
                  <a:srgbClr val="0000FF"/>
                </a:solidFill>
                <a:effectLst>
                  <a:outerShdw blurRad="38100" dist="38100" dir="2700000" algn="tl">
                    <a:srgbClr val="000000">
                      <a:alpha val="43137"/>
                    </a:srgbClr>
                  </a:outerShdw>
                </a:effectLst>
              </a:rPr>
              <a:t>說明</a:t>
            </a:r>
            <a:endParaRPr lang="zh-TW" altLang="en-US" b="1" dirty="0">
              <a:solidFill>
                <a:srgbClr val="0000FF"/>
              </a:solidFill>
              <a:effectLst>
                <a:outerShdw blurRad="38100" dist="38100" dir="2700000" algn="tl">
                  <a:srgbClr val="000000">
                    <a:alpha val="43137"/>
                  </a:srgbClr>
                </a:outerShdw>
              </a:effectLst>
            </a:endParaRPr>
          </a:p>
        </p:txBody>
      </p:sp>
      <p:sp>
        <p:nvSpPr>
          <p:cNvPr id="3" name="內容版面配置區 2"/>
          <p:cNvSpPr>
            <a:spLocks noGrp="1"/>
          </p:cNvSpPr>
          <p:nvPr>
            <p:ph idx="1"/>
          </p:nvPr>
        </p:nvSpPr>
        <p:spPr>
          <a:xfrm>
            <a:off x="395288" y="1196975"/>
            <a:ext cx="8497887" cy="4713288"/>
          </a:xfrm>
        </p:spPr>
        <p:txBody>
          <a:bodyPr rtlCol="0">
            <a:normAutofit/>
          </a:bodyPr>
          <a:lstStyle/>
          <a:p>
            <a:pPr eaLnBrk="1" fontAlgn="auto" hangingPunct="1">
              <a:spcAft>
                <a:spcPts val="0"/>
              </a:spcAft>
              <a:defRPr/>
            </a:pPr>
            <a:r>
              <a:rPr lang="zh-TW" altLang="en-US" b="1" dirty="0" smtClean="0">
                <a:solidFill>
                  <a:srgbClr val="FF0000"/>
                </a:solidFill>
                <a:effectLst>
                  <a:outerShdw blurRad="38100" dist="38100" dir="2700000" algn="tl">
                    <a:srgbClr val="000000">
                      <a:alpha val="43137"/>
                    </a:srgbClr>
                  </a:outerShdw>
                </a:effectLst>
              </a:rPr>
              <a:t>高職入學管道一覽表</a:t>
            </a:r>
            <a:endParaRPr lang="zh-TW" altLang="en-US" b="1" dirty="0">
              <a:solidFill>
                <a:srgbClr val="0000FF"/>
              </a:solidFill>
              <a:effectLst>
                <a:outerShdw blurRad="38100" dist="38100" dir="2700000" algn="tl">
                  <a:srgbClr val="000000">
                    <a:alpha val="43137"/>
                  </a:srgbClr>
                </a:outerShdw>
              </a:effectLst>
            </a:endParaRPr>
          </a:p>
        </p:txBody>
      </p:sp>
      <p:graphicFrame>
        <p:nvGraphicFramePr>
          <p:cNvPr id="5" name="表格 4"/>
          <p:cNvGraphicFramePr>
            <a:graphicFrameLocks noGrp="1"/>
          </p:cNvGraphicFramePr>
          <p:nvPr/>
        </p:nvGraphicFramePr>
        <p:xfrm>
          <a:off x="468313" y="1776413"/>
          <a:ext cx="8424861" cy="4775204"/>
        </p:xfrm>
        <a:graphic>
          <a:graphicData uri="http://schemas.openxmlformats.org/drawingml/2006/table">
            <a:tbl>
              <a:tblPr firstRow="1" firstCol="1" bandRow="1"/>
              <a:tblGrid>
                <a:gridCol w="3024310"/>
                <a:gridCol w="2160221"/>
                <a:gridCol w="2025957"/>
                <a:gridCol w="1214373"/>
              </a:tblGrid>
              <a:tr h="304836">
                <a:tc>
                  <a:txBody>
                    <a:bodyPr/>
                    <a:lstStyle/>
                    <a:p>
                      <a:pPr algn="ctr">
                        <a:lnSpc>
                          <a:spcPct val="100000"/>
                        </a:lnSpc>
                        <a:spcAft>
                          <a:spcPts val="0"/>
                        </a:spcAft>
                      </a:pPr>
                      <a:r>
                        <a:rPr lang="zh-TW" sz="2000" b="1" kern="0" dirty="0">
                          <a:solidFill>
                            <a:srgbClr val="000000"/>
                          </a:solidFill>
                          <a:effectLst/>
                          <a:latin typeface="Times New Roman"/>
                          <a:ea typeface="標楷體"/>
                          <a:cs typeface="新細明體"/>
                        </a:rPr>
                        <a:t>學校</a:t>
                      </a:r>
                      <a:endParaRPr lang="zh-TW" sz="2000" kern="100" dirty="0">
                        <a:effectLst/>
                        <a:latin typeface="Times New Roman"/>
                        <a:ea typeface="標楷體"/>
                      </a:endParaRPr>
                    </a:p>
                  </a:txBody>
                  <a:tcPr marL="17780" marR="177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gridSpan="2">
                  <a:txBody>
                    <a:bodyPr/>
                    <a:lstStyle/>
                    <a:p>
                      <a:pPr algn="ctr">
                        <a:lnSpc>
                          <a:spcPct val="100000"/>
                        </a:lnSpc>
                        <a:spcAft>
                          <a:spcPts val="0"/>
                        </a:spcAft>
                      </a:pPr>
                      <a:r>
                        <a:rPr lang="zh-TW" sz="2000" b="1" kern="0" dirty="0">
                          <a:solidFill>
                            <a:srgbClr val="000000"/>
                          </a:solidFill>
                          <a:effectLst/>
                          <a:latin typeface="Times New Roman"/>
                          <a:ea typeface="標楷體"/>
                          <a:cs typeface="新細明體"/>
                        </a:rPr>
                        <a:t>科</a:t>
                      </a:r>
                      <a:r>
                        <a:rPr lang="en-US" sz="2000" b="1" kern="0" dirty="0">
                          <a:solidFill>
                            <a:srgbClr val="000000"/>
                          </a:solidFill>
                          <a:effectLst/>
                          <a:latin typeface="Times New Roman"/>
                          <a:ea typeface="標楷體"/>
                          <a:cs typeface="新細明體"/>
                        </a:rPr>
                        <a:t>(</a:t>
                      </a:r>
                      <a:r>
                        <a:rPr lang="zh-TW" sz="2000" b="1" kern="0" dirty="0">
                          <a:solidFill>
                            <a:srgbClr val="000000"/>
                          </a:solidFill>
                          <a:effectLst/>
                          <a:latin typeface="Times New Roman"/>
                          <a:ea typeface="標楷體"/>
                          <a:cs typeface="新細明體"/>
                        </a:rPr>
                        <a:t>班</a:t>
                      </a:r>
                      <a:r>
                        <a:rPr lang="en-US" sz="2000" b="1" kern="0" dirty="0">
                          <a:solidFill>
                            <a:srgbClr val="000000"/>
                          </a:solidFill>
                          <a:effectLst/>
                          <a:latin typeface="Times New Roman"/>
                          <a:ea typeface="標楷體"/>
                          <a:cs typeface="新細明體"/>
                        </a:rPr>
                        <a:t>)</a:t>
                      </a:r>
                      <a:endParaRPr lang="zh-TW" sz="2000" kern="100" dirty="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hMerge="1">
                  <a:txBody>
                    <a:bodyPr/>
                    <a:lstStyle/>
                    <a:p>
                      <a:endParaRPr lang="zh-TW" altLang="en-US"/>
                    </a:p>
                  </a:txBody>
                  <a:tcPr/>
                </a:tc>
                <a:tc>
                  <a:txBody>
                    <a:bodyPr/>
                    <a:lstStyle/>
                    <a:p>
                      <a:pPr algn="ctr">
                        <a:lnSpc>
                          <a:spcPct val="100000"/>
                        </a:lnSpc>
                        <a:spcAft>
                          <a:spcPts val="0"/>
                        </a:spcAft>
                      </a:pPr>
                      <a:r>
                        <a:rPr lang="zh-TW" sz="2000" b="1" kern="0" dirty="0">
                          <a:solidFill>
                            <a:srgbClr val="000000"/>
                          </a:solidFill>
                          <a:effectLst/>
                          <a:latin typeface="Times New Roman"/>
                          <a:ea typeface="標楷體"/>
                          <a:cs typeface="新細明體"/>
                        </a:rPr>
                        <a:t>免試入學</a:t>
                      </a:r>
                      <a:endParaRPr lang="zh-TW" sz="2000" kern="100" dirty="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r>
              <a:tr h="319312">
                <a:tc rowSpan="3">
                  <a:txBody>
                    <a:bodyPr/>
                    <a:lstStyle/>
                    <a:p>
                      <a:pPr algn="ctr">
                        <a:spcAft>
                          <a:spcPts val="0"/>
                        </a:spcAft>
                      </a:pPr>
                      <a:r>
                        <a:rPr lang="zh-TW" sz="2000" b="1" kern="0">
                          <a:solidFill>
                            <a:srgbClr val="000000"/>
                          </a:solidFill>
                          <a:effectLst/>
                          <a:latin typeface="Times New Roman"/>
                          <a:ea typeface="標楷體"/>
                          <a:cs typeface="新細明體"/>
                        </a:rPr>
                        <a:t>國立羅東高商</a:t>
                      </a:r>
                      <a:r>
                        <a:rPr lang="en-US" sz="2000" b="1" kern="0">
                          <a:solidFill>
                            <a:srgbClr val="000000"/>
                          </a:solidFill>
                          <a:effectLst/>
                          <a:latin typeface="Times New Roman"/>
                          <a:ea typeface="標楷體"/>
                          <a:cs typeface="新細明體"/>
                        </a:rPr>
                        <a:t>(</a:t>
                      </a:r>
                      <a:r>
                        <a:rPr lang="zh-TW" sz="2000" b="1" kern="0">
                          <a:solidFill>
                            <a:srgbClr val="000000"/>
                          </a:solidFill>
                          <a:effectLst/>
                          <a:latin typeface="Times New Roman"/>
                          <a:ea typeface="標楷體"/>
                          <a:cs typeface="新細明體"/>
                        </a:rPr>
                        <a:t>日間部</a:t>
                      </a:r>
                      <a:r>
                        <a:rPr lang="en-US" sz="2000" b="1" kern="0">
                          <a:solidFill>
                            <a:srgbClr val="000000"/>
                          </a:solidFill>
                          <a:effectLst/>
                          <a:latin typeface="Times New Roman"/>
                          <a:ea typeface="標楷體"/>
                          <a:cs typeface="新細明體"/>
                        </a:rPr>
                        <a:t>)</a:t>
                      </a:r>
                      <a:endParaRPr lang="zh-TW" sz="2000" kern="100">
                        <a:effectLst/>
                        <a:latin typeface="Times New Roman"/>
                        <a:ea typeface="標楷體"/>
                      </a:endParaRPr>
                    </a:p>
                  </a:txBody>
                  <a:tcPr marL="17780" marR="177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l">
                        <a:spcAft>
                          <a:spcPts val="0"/>
                        </a:spcAft>
                      </a:pPr>
                      <a:r>
                        <a:rPr lang="zh-TW" sz="2000" b="1" kern="0">
                          <a:solidFill>
                            <a:srgbClr val="000000"/>
                          </a:solidFill>
                          <a:effectLst/>
                          <a:latin typeface="Times New Roman"/>
                          <a:ea typeface="標楷體"/>
                          <a:cs typeface="新細明體"/>
                        </a:rPr>
                        <a:t>綜合高中</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l">
                        <a:spcAft>
                          <a:spcPts val="0"/>
                        </a:spcAft>
                      </a:pPr>
                      <a:r>
                        <a:rPr lang="zh-TW" sz="2000" b="1" kern="0">
                          <a:solidFill>
                            <a:srgbClr val="000000"/>
                          </a:solidFill>
                          <a:effectLst/>
                          <a:latin typeface="Times New Roman"/>
                          <a:ea typeface="標楷體"/>
                          <a:cs typeface="新細明體"/>
                        </a:rPr>
                        <a:t>商業經營科</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ts val="1200"/>
                        </a:lnSpc>
                        <a:spcAft>
                          <a:spcPts val="0"/>
                        </a:spcAft>
                      </a:pPr>
                      <a:r>
                        <a:rPr lang="en-US" sz="2000" b="1" kern="0">
                          <a:solidFill>
                            <a:srgbClr val="000000"/>
                          </a:solidFill>
                          <a:effectLst/>
                          <a:latin typeface="標楷體"/>
                          <a:ea typeface="標楷體"/>
                          <a:cs typeface="新細明體"/>
                          <a:sym typeface="Wingdings"/>
                        </a:rPr>
                        <a:t></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r>
              <a:tr h="319312">
                <a:tc vMerge="1">
                  <a:txBody>
                    <a:bodyPr/>
                    <a:lstStyle/>
                    <a:p>
                      <a:endParaRPr lang="zh-TW" altLang="en-US"/>
                    </a:p>
                  </a:txBody>
                  <a:tcPr/>
                </a:tc>
                <a:tc>
                  <a:txBody>
                    <a:bodyPr/>
                    <a:lstStyle/>
                    <a:p>
                      <a:pPr algn="l">
                        <a:spcAft>
                          <a:spcPts val="0"/>
                        </a:spcAft>
                      </a:pPr>
                      <a:r>
                        <a:rPr lang="zh-TW" sz="2000" b="1" kern="0">
                          <a:solidFill>
                            <a:srgbClr val="000000"/>
                          </a:solidFill>
                          <a:effectLst/>
                          <a:latin typeface="Times New Roman"/>
                          <a:ea typeface="標楷體"/>
                          <a:cs typeface="新細明體"/>
                        </a:rPr>
                        <a:t>國際貿易科</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l">
                        <a:spcAft>
                          <a:spcPts val="0"/>
                        </a:spcAft>
                      </a:pPr>
                      <a:r>
                        <a:rPr lang="zh-TW" sz="2000" b="1" kern="0">
                          <a:solidFill>
                            <a:srgbClr val="000000"/>
                          </a:solidFill>
                          <a:effectLst/>
                          <a:latin typeface="Times New Roman"/>
                          <a:ea typeface="標楷體"/>
                          <a:cs typeface="新細明體"/>
                        </a:rPr>
                        <a:t>餐飲管理科</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spcAft>
                          <a:spcPts val="0"/>
                        </a:spcAft>
                      </a:pPr>
                      <a:r>
                        <a:rPr lang="en-US" sz="2000" b="1" kern="0">
                          <a:solidFill>
                            <a:srgbClr val="000000"/>
                          </a:solidFill>
                          <a:effectLst/>
                          <a:latin typeface="標楷體"/>
                          <a:ea typeface="標楷體"/>
                          <a:cs typeface="新細明體"/>
                          <a:sym typeface="Wingdings"/>
                        </a:rPr>
                        <a:t></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r>
              <a:tr h="319312">
                <a:tc vMerge="1">
                  <a:txBody>
                    <a:bodyPr/>
                    <a:lstStyle/>
                    <a:p>
                      <a:endParaRPr lang="zh-TW" altLang="en-US"/>
                    </a:p>
                  </a:txBody>
                  <a:tcPr/>
                </a:tc>
                <a:tc>
                  <a:txBody>
                    <a:bodyPr/>
                    <a:lstStyle/>
                    <a:p>
                      <a:pPr algn="l">
                        <a:spcAft>
                          <a:spcPts val="0"/>
                        </a:spcAft>
                      </a:pPr>
                      <a:r>
                        <a:rPr lang="zh-TW" sz="2000" b="1" kern="0">
                          <a:solidFill>
                            <a:srgbClr val="000000"/>
                          </a:solidFill>
                          <a:effectLst/>
                          <a:latin typeface="Times New Roman"/>
                          <a:ea typeface="標楷體"/>
                          <a:cs typeface="新細明體"/>
                        </a:rPr>
                        <a:t>資料處理科</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l">
                        <a:spcAft>
                          <a:spcPts val="0"/>
                        </a:spcAft>
                      </a:pPr>
                      <a:r>
                        <a:rPr lang="zh-TW" altLang="en-US" sz="2000" b="1" kern="0" dirty="0" smtClean="0">
                          <a:solidFill>
                            <a:srgbClr val="FF0000"/>
                          </a:solidFill>
                          <a:effectLst/>
                          <a:latin typeface="標楷體"/>
                          <a:ea typeface="標楷體"/>
                        </a:rPr>
                        <a:t>多媒體設計</a:t>
                      </a:r>
                      <a:r>
                        <a:rPr lang="zh-TW" altLang="en-US" sz="2000" b="1" kern="0" dirty="0">
                          <a:solidFill>
                            <a:srgbClr val="FF0000"/>
                          </a:solidFill>
                          <a:effectLst/>
                          <a:latin typeface="標楷體"/>
                          <a:ea typeface="標楷體"/>
                        </a:rPr>
                        <a:t>科</a:t>
                      </a:r>
                      <a:endParaRPr lang="zh-TW" sz="2000" kern="100" dirty="0">
                        <a:solidFill>
                          <a:srgbClr val="FF0000"/>
                        </a:solidFill>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spcAft>
                          <a:spcPts val="0"/>
                        </a:spcAft>
                      </a:pPr>
                      <a:r>
                        <a:rPr lang="en-US" sz="2000" b="1" kern="0">
                          <a:solidFill>
                            <a:srgbClr val="000000"/>
                          </a:solidFill>
                          <a:effectLst/>
                          <a:latin typeface="標楷體"/>
                          <a:ea typeface="標楷體"/>
                          <a:cs typeface="新細明體"/>
                          <a:sym typeface="Wingdings"/>
                        </a:rPr>
                        <a:t></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r>
              <a:tr h="319312">
                <a:tc>
                  <a:txBody>
                    <a:bodyPr/>
                    <a:lstStyle/>
                    <a:p>
                      <a:pPr algn="ctr">
                        <a:spcAft>
                          <a:spcPts val="0"/>
                        </a:spcAft>
                      </a:pPr>
                      <a:r>
                        <a:rPr lang="zh-TW" sz="2000" b="1" kern="0">
                          <a:solidFill>
                            <a:srgbClr val="000000"/>
                          </a:solidFill>
                          <a:effectLst/>
                          <a:latin typeface="Times New Roman"/>
                          <a:ea typeface="標楷體"/>
                          <a:cs typeface="新細明體"/>
                        </a:rPr>
                        <a:t>國立羅東高商</a:t>
                      </a:r>
                      <a:r>
                        <a:rPr lang="en-US" sz="2000" b="1" kern="0">
                          <a:solidFill>
                            <a:srgbClr val="000000"/>
                          </a:solidFill>
                          <a:effectLst/>
                          <a:latin typeface="Times New Roman"/>
                          <a:ea typeface="標楷體"/>
                          <a:cs typeface="新細明體"/>
                        </a:rPr>
                        <a:t>(</a:t>
                      </a:r>
                      <a:r>
                        <a:rPr lang="zh-TW" sz="2000" b="1" kern="0">
                          <a:solidFill>
                            <a:srgbClr val="000000"/>
                          </a:solidFill>
                          <a:effectLst/>
                          <a:latin typeface="Times New Roman"/>
                          <a:ea typeface="標楷體"/>
                          <a:cs typeface="新細明體"/>
                        </a:rPr>
                        <a:t>進修學校</a:t>
                      </a:r>
                      <a:r>
                        <a:rPr lang="en-US" sz="2000" b="1" kern="0">
                          <a:solidFill>
                            <a:srgbClr val="000000"/>
                          </a:solidFill>
                          <a:effectLst/>
                          <a:latin typeface="Times New Roman"/>
                          <a:ea typeface="標楷體"/>
                          <a:cs typeface="新細明體"/>
                        </a:rPr>
                        <a:t>)</a:t>
                      </a:r>
                      <a:endParaRPr lang="zh-TW" sz="2000" kern="100">
                        <a:effectLst/>
                        <a:latin typeface="Times New Roman"/>
                        <a:ea typeface="標楷體"/>
                      </a:endParaRPr>
                    </a:p>
                  </a:txBody>
                  <a:tcPr marL="17780" marR="177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E2C5"/>
                    </a:solidFill>
                  </a:tcPr>
                </a:tc>
                <a:tc>
                  <a:txBody>
                    <a:bodyPr/>
                    <a:lstStyle/>
                    <a:p>
                      <a:pPr algn="l">
                        <a:spcAft>
                          <a:spcPts val="0"/>
                        </a:spcAft>
                      </a:pPr>
                      <a:r>
                        <a:rPr lang="zh-TW" sz="2000" b="1" kern="0">
                          <a:solidFill>
                            <a:srgbClr val="000000"/>
                          </a:solidFill>
                          <a:effectLst/>
                          <a:latin typeface="Times New Roman"/>
                          <a:ea typeface="標楷體"/>
                          <a:cs typeface="新細明體"/>
                        </a:rPr>
                        <a:t>商業經營科</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2C5"/>
                    </a:solidFill>
                  </a:tcPr>
                </a:tc>
                <a:tc>
                  <a:txBody>
                    <a:bodyPr/>
                    <a:lstStyle/>
                    <a:p>
                      <a:pPr algn="just">
                        <a:spcAft>
                          <a:spcPts val="0"/>
                        </a:spcAft>
                      </a:pPr>
                      <a:r>
                        <a:rPr lang="zh-TW" sz="2000" b="1" kern="0">
                          <a:solidFill>
                            <a:srgbClr val="000000"/>
                          </a:solidFill>
                          <a:effectLst/>
                          <a:latin typeface="Times New Roman"/>
                          <a:ea typeface="標楷體"/>
                          <a:cs typeface="新細明體"/>
                        </a:rPr>
                        <a:t>資料處理科</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2C5"/>
                    </a:solidFill>
                  </a:tcPr>
                </a:tc>
                <a:tc>
                  <a:txBody>
                    <a:bodyPr/>
                    <a:lstStyle/>
                    <a:p>
                      <a:pPr algn="ctr">
                        <a:spcAft>
                          <a:spcPts val="0"/>
                        </a:spcAft>
                      </a:pPr>
                      <a:r>
                        <a:rPr lang="en-US" sz="2000" b="1" kern="0" dirty="0">
                          <a:solidFill>
                            <a:srgbClr val="000000"/>
                          </a:solidFill>
                          <a:effectLst/>
                          <a:latin typeface="標楷體"/>
                          <a:ea typeface="標楷體"/>
                          <a:cs typeface="新細明體"/>
                          <a:sym typeface="Wingdings"/>
                        </a:rPr>
                        <a:t></a:t>
                      </a:r>
                      <a:endParaRPr lang="zh-TW" sz="2000" kern="100" dirty="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2C5"/>
                    </a:solidFill>
                  </a:tcPr>
                </a:tc>
              </a:tr>
              <a:tr h="319312">
                <a:tc rowSpan="4">
                  <a:txBody>
                    <a:bodyPr/>
                    <a:lstStyle/>
                    <a:p>
                      <a:pPr algn="ctr">
                        <a:spcAft>
                          <a:spcPts val="0"/>
                        </a:spcAft>
                      </a:pPr>
                      <a:r>
                        <a:rPr lang="zh-TW" sz="2000" b="1" kern="0">
                          <a:solidFill>
                            <a:srgbClr val="000000"/>
                          </a:solidFill>
                          <a:effectLst/>
                          <a:latin typeface="Times New Roman"/>
                          <a:ea typeface="標楷體"/>
                          <a:cs typeface="新細明體"/>
                        </a:rPr>
                        <a:t>國立羅東高工</a:t>
                      </a:r>
                      <a:r>
                        <a:rPr lang="en-US" sz="2000" b="1" kern="0">
                          <a:solidFill>
                            <a:srgbClr val="000000"/>
                          </a:solidFill>
                          <a:effectLst/>
                          <a:latin typeface="Times New Roman"/>
                          <a:ea typeface="標楷體"/>
                          <a:cs typeface="新細明體"/>
                        </a:rPr>
                        <a:t>(</a:t>
                      </a:r>
                      <a:r>
                        <a:rPr lang="zh-TW" sz="2000" b="1" kern="0">
                          <a:solidFill>
                            <a:srgbClr val="000000"/>
                          </a:solidFill>
                          <a:effectLst/>
                          <a:latin typeface="Times New Roman"/>
                          <a:ea typeface="標楷體"/>
                          <a:cs typeface="新細明體"/>
                        </a:rPr>
                        <a:t>日間部</a:t>
                      </a:r>
                      <a:r>
                        <a:rPr lang="en-US" sz="2000" b="1" kern="0">
                          <a:solidFill>
                            <a:srgbClr val="000000"/>
                          </a:solidFill>
                          <a:effectLst/>
                          <a:latin typeface="Times New Roman"/>
                          <a:ea typeface="標楷體"/>
                          <a:cs typeface="新細明體"/>
                        </a:rPr>
                        <a:t>)</a:t>
                      </a:r>
                      <a:endParaRPr lang="zh-TW" sz="2000" kern="100">
                        <a:effectLst/>
                        <a:latin typeface="Times New Roman"/>
                        <a:ea typeface="標楷體"/>
                      </a:endParaRPr>
                    </a:p>
                  </a:txBody>
                  <a:tcPr marL="17780" marR="177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l">
                        <a:spcAft>
                          <a:spcPts val="0"/>
                        </a:spcAft>
                      </a:pPr>
                      <a:r>
                        <a:rPr lang="zh-TW" sz="2000" b="1" kern="0">
                          <a:solidFill>
                            <a:srgbClr val="000000"/>
                          </a:solidFill>
                          <a:effectLst/>
                          <a:latin typeface="Times New Roman"/>
                          <a:ea typeface="標楷體"/>
                          <a:cs typeface="新細明體"/>
                        </a:rPr>
                        <a:t>機械科</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l">
                        <a:spcAft>
                          <a:spcPts val="0"/>
                        </a:spcAft>
                      </a:pPr>
                      <a:r>
                        <a:rPr lang="zh-TW" sz="2000" b="1" kern="0">
                          <a:solidFill>
                            <a:srgbClr val="000000"/>
                          </a:solidFill>
                          <a:effectLst/>
                          <a:latin typeface="Times New Roman"/>
                          <a:ea typeface="標楷體"/>
                          <a:cs typeface="新細明體"/>
                        </a:rPr>
                        <a:t>電子科</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spcAft>
                          <a:spcPts val="0"/>
                        </a:spcAft>
                      </a:pPr>
                      <a:r>
                        <a:rPr lang="en-US" sz="2000" b="1" kern="0">
                          <a:solidFill>
                            <a:srgbClr val="000000"/>
                          </a:solidFill>
                          <a:effectLst/>
                          <a:latin typeface="標楷體"/>
                          <a:ea typeface="標楷體"/>
                          <a:cs typeface="新細明體"/>
                          <a:sym typeface="Wingdings"/>
                        </a:rPr>
                        <a:t></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r>
              <a:tr h="319312">
                <a:tc vMerge="1">
                  <a:txBody>
                    <a:bodyPr/>
                    <a:lstStyle/>
                    <a:p>
                      <a:endParaRPr lang="zh-TW" altLang="en-US"/>
                    </a:p>
                  </a:txBody>
                  <a:tcPr/>
                </a:tc>
                <a:tc>
                  <a:txBody>
                    <a:bodyPr/>
                    <a:lstStyle/>
                    <a:p>
                      <a:pPr algn="l">
                        <a:spcAft>
                          <a:spcPts val="0"/>
                        </a:spcAft>
                      </a:pPr>
                      <a:r>
                        <a:rPr lang="zh-TW" sz="2000" b="1" kern="0">
                          <a:solidFill>
                            <a:srgbClr val="000000"/>
                          </a:solidFill>
                          <a:effectLst/>
                          <a:latin typeface="Times New Roman"/>
                          <a:ea typeface="標楷體"/>
                          <a:cs typeface="新細明體"/>
                        </a:rPr>
                        <a:t>製圖科</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l">
                        <a:spcAft>
                          <a:spcPts val="0"/>
                        </a:spcAft>
                      </a:pPr>
                      <a:r>
                        <a:rPr lang="zh-TW" sz="2000" b="1" kern="0">
                          <a:solidFill>
                            <a:srgbClr val="000000"/>
                          </a:solidFill>
                          <a:effectLst/>
                          <a:latin typeface="Times New Roman"/>
                          <a:ea typeface="標楷體"/>
                          <a:cs typeface="新細明體"/>
                        </a:rPr>
                        <a:t>電機科</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spcAft>
                          <a:spcPts val="0"/>
                        </a:spcAft>
                      </a:pPr>
                      <a:r>
                        <a:rPr lang="en-US" sz="2000" b="1" kern="0">
                          <a:solidFill>
                            <a:srgbClr val="000000"/>
                          </a:solidFill>
                          <a:effectLst/>
                          <a:latin typeface="標楷體"/>
                          <a:ea typeface="標楷體"/>
                          <a:cs typeface="新細明體"/>
                          <a:sym typeface="Wingdings"/>
                        </a:rPr>
                        <a:t></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r>
              <a:tr h="319312">
                <a:tc vMerge="1">
                  <a:txBody>
                    <a:bodyPr/>
                    <a:lstStyle/>
                    <a:p>
                      <a:endParaRPr lang="zh-TW" altLang="en-US"/>
                    </a:p>
                  </a:txBody>
                  <a:tcPr/>
                </a:tc>
                <a:tc>
                  <a:txBody>
                    <a:bodyPr/>
                    <a:lstStyle/>
                    <a:p>
                      <a:pPr algn="l">
                        <a:spcAft>
                          <a:spcPts val="0"/>
                        </a:spcAft>
                      </a:pPr>
                      <a:r>
                        <a:rPr lang="zh-TW" sz="2000" b="1" kern="0">
                          <a:solidFill>
                            <a:srgbClr val="000000"/>
                          </a:solidFill>
                          <a:effectLst/>
                          <a:latin typeface="Times New Roman"/>
                          <a:ea typeface="標楷體"/>
                          <a:cs typeface="新細明體"/>
                        </a:rPr>
                        <a:t>汽車科</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l">
                        <a:spcAft>
                          <a:spcPts val="0"/>
                        </a:spcAft>
                      </a:pPr>
                      <a:r>
                        <a:rPr lang="zh-TW" sz="2000" b="1" kern="0">
                          <a:solidFill>
                            <a:srgbClr val="000000"/>
                          </a:solidFill>
                          <a:effectLst/>
                          <a:latin typeface="Times New Roman"/>
                          <a:ea typeface="標楷體"/>
                          <a:cs typeface="新細明體"/>
                        </a:rPr>
                        <a:t>建築科</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spcAft>
                          <a:spcPts val="0"/>
                        </a:spcAft>
                      </a:pPr>
                      <a:r>
                        <a:rPr lang="en-US" sz="2000" b="1" kern="0">
                          <a:solidFill>
                            <a:srgbClr val="000000"/>
                          </a:solidFill>
                          <a:effectLst/>
                          <a:latin typeface="標楷體"/>
                          <a:ea typeface="標楷體"/>
                          <a:cs typeface="新細明體"/>
                          <a:sym typeface="Wingdings"/>
                        </a:rPr>
                        <a:t></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r>
              <a:tr h="319312">
                <a:tc vMerge="1">
                  <a:txBody>
                    <a:bodyPr/>
                    <a:lstStyle/>
                    <a:p>
                      <a:endParaRPr lang="zh-TW" altLang="en-US"/>
                    </a:p>
                  </a:txBody>
                  <a:tcPr/>
                </a:tc>
                <a:tc>
                  <a:txBody>
                    <a:bodyPr/>
                    <a:lstStyle/>
                    <a:p>
                      <a:pPr algn="l">
                        <a:spcAft>
                          <a:spcPts val="0"/>
                        </a:spcAft>
                      </a:pPr>
                      <a:r>
                        <a:rPr lang="zh-TW" sz="2000" b="1" kern="0">
                          <a:solidFill>
                            <a:srgbClr val="000000"/>
                          </a:solidFill>
                          <a:effectLst/>
                          <a:latin typeface="Times New Roman"/>
                          <a:ea typeface="標楷體"/>
                          <a:cs typeface="新細明體"/>
                        </a:rPr>
                        <a:t>資訊科</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just">
                        <a:spcAft>
                          <a:spcPts val="0"/>
                        </a:spcAft>
                      </a:pPr>
                      <a:r>
                        <a:rPr lang="en-US" sz="2000" b="1" kern="0">
                          <a:solidFill>
                            <a:srgbClr val="000000"/>
                          </a:solidFill>
                          <a:effectLst/>
                          <a:latin typeface="標楷體"/>
                          <a:ea typeface="標楷體"/>
                          <a:cs typeface="新細明體"/>
                        </a:rPr>
                        <a:t> </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spcAft>
                          <a:spcPts val="0"/>
                        </a:spcAft>
                      </a:pPr>
                      <a:r>
                        <a:rPr lang="en-US" sz="2000" b="1" kern="0">
                          <a:solidFill>
                            <a:srgbClr val="000000"/>
                          </a:solidFill>
                          <a:effectLst/>
                          <a:latin typeface="標楷體"/>
                          <a:ea typeface="標楷體"/>
                          <a:cs typeface="新細明體"/>
                          <a:sym typeface="Wingdings"/>
                        </a:rPr>
                        <a:t></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r>
              <a:tr h="319312">
                <a:tc>
                  <a:txBody>
                    <a:bodyPr/>
                    <a:lstStyle/>
                    <a:p>
                      <a:pPr algn="ctr">
                        <a:spcAft>
                          <a:spcPts val="0"/>
                        </a:spcAft>
                      </a:pPr>
                      <a:r>
                        <a:rPr lang="zh-TW" sz="2000" b="1" kern="0">
                          <a:solidFill>
                            <a:srgbClr val="000000"/>
                          </a:solidFill>
                          <a:effectLst/>
                          <a:latin typeface="Times New Roman"/>
                          <a:ea typeface="標楷體"/>
                          <a:cs typeface="新細明體"/>
                        </a:rPr>
                        <a:t>國立羅東高工</a:t>
                      </a:r>
                      <a:r>
                        <a:rPr lang="en-US" sz="2000" b="1" kern="0">
                          <a:solidFill>
                            <a:srgbClr val="000000"/>
                          </a:solidFill>
                          <a:effectLst/>
                          <a:latin typeface="Times New Roman"/>
                          <a:ea typeface="標楷體"/>
                          <a:cs typeface="新細明體"/>
                        </a:rPr>
                        <a:t>(</a:t>
                      </a:r>
                      <a:r>
                        <a:rPr lang="zh-TW" sz="2000" b="1" kern="0">
                          <a:solidFill>
                            <a:srgbClr val="000000"/>
                          </a:solidFill>
                          <a:effectLst/>
                          <a:latin typeface="Times New Roman"/>
                          <a:ea typeface="標楷體"/>
                          <a:cs typeface="新細明體"/>
                        </a:rPr>
                        <a:t>進修學校</a:t>
                      </a:r>
                      <a:r>
                        <a:rPr lang="en-US" sz="2000" b="1" kern="0">
                          <a:solidFill>
                            <a:srgbClr val="000000"/>
                          </a:solidFill>
                          <a:effectLst/>
                          <a:latin typeface="Times New Roman"/>
                          <a:ea typeface="標楷體"/>
                          <a:cs typeface="新細明體"/>
                        </a:rPr>
                        <a:t>)</a:t>
                      </a:r>
                      <a:endParaRPr lang="zh-TW" sz="2000" kern="100">
                        <a:effectLst/>
                        <a:latin typeface="Times New Roman"/>
                        <a:ea typeface="標楷體"/>
                      </a:endParaRPr>
                    </a:p>
                  </a:txBody>
                  <a:tcPr marL="17780" marR="177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E2C5"/>
                    </a:solidFill>
                  </a:tcPr>
                </a:tc>
                <a:tc>
                  <a:txBody>
                    <a:bodyPr/>
                    <a:lstStyle/>
                    <a:p>
                      <a:pPr algn="l">
                        <a:spcAft>
                          <a:spcPts val="0"/>
                        </a:spcAft>
                      </a:pPr>
                      <a:r>
                        <a:rPr lang="zh-TW" sz="2000" b="1" kern="0">
                          <a:solidFill>
                            <a:srgbClr val="000000"/>
                          </a:solidFill>
                          <a:effectLst/>
                          <a:latin typeface="Times New Roman"/>
                          <a:ea typeface="標楷體"/>
                          <a:cs typeface="新細明體"/>
                        </a:rPr>
                        <a:t>機工科</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E2C5"/>
                    </a:solidFill>
                  </a:tcPr>
                </a:tc>
                <a:tc>
                  <a:txBody>
                    <a:bodyPr/>
                    <a:lstStyle/>
                    <a:p>
                      <a:pPr algn="just">
                        <a:spcAft>
                          <a:spcPts val="0"/>
                        </a:spcAft>
                      </a:pPr>
                      <a:r>
                        <a:rPr lang="en-US" sz="2000" b="1" kern="0">
                          <a:solidFill>
                            <a:srgbClr val="000000"/>
                          </a:solidFill>
                          <a:effectLst/>
                          <a:latin typeface="標楷體"/>
                          <a:ea typeface="標楷體"/>
                          <a:cs typeface="新細明體"/>
                        </a:rPr>
                        <a:t> </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E2C5"/>
                    </a:solidFill>
                  </a:tcPr>
                </a:tc>
                <a:tc>
                  <a:txBody>
                    <a:bodyPr/>
                    <a:lstStyle/>
                    <a:p>
                      <a:pPr algn="ctr">
                        <a:spcAft>
                          <a:spcPts val="0"/>
                        </a:spcAft>
                      </a:pPr>
                      <a:r>
                        <a:rPr lang="en-US" sz="2000" b="1" kern="0">
                          <a:solidFill>
                            <a:srgbClr val="000000"/>
                          </a:solidFill>
                          <a:effectLst/>
                          <a:latin typeface="標楷體"/>
                          <a:ea typeface="標楷體"/>
                          <a:cs typeface="新細明體"/>
                          <a:sym typeface="Wingdings"/>
                        </a:rPr>
                        <a:t></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E2C5"/>
                    </a:solidFill>
                  </a:tcPr>
                </a:tc>
              </a:tr>
              <a:tr h="319312">
                <a:tc rowSpan="4">
                  <a:txBody>
                    <a:bodyPr/>
                    <a:lstStyle/>
                    <a:p>
                      <a:pPr algn="ctr">
                        <a:spcAft>
                          <a:spcPts val="0"/>
                        </a:spcAft>
                      </a:pPr>
                      <a:r>
                        <a:rPr lang="zh-TW" sz="2000" b="1" kern="0">
                          <a:solidFill>
                            <a:srgbClr val="000000"/>
                          </a:solidFill>
                          <a:effectLst/>
                          <a:latin typeface="Times New Roman"/>
                          <a:ea typeface="標楷體"/>
                          <a:cs typeface="新細明體"/>
                        </a:rPr>
                        <a:t>國立蘇澳海事</a:t>
                      </a:r>
                      <a:r>
                        <a:rPr lang="en-US" sz="2000" b="1" kern="0">
                          <a:solidFill>
                            <a:srgbClr val="000000"/>
                          </a:solidFill>
                          <a:effectLst/>
                          <a:latin typeface="Times New Roman"/>
                          <a:ea typeface="標楷體"/>
                          <a:cs typeface="新細明體"/>
                        </a:rPr>
                        <a:t>(</a:t>
                      </a:r>
                      <a:r>
                        <a:rPr lang="zh-TW" sz="2000" b="1" kern="0">
                          <a:solidFill>
                            <a:srgbClr val="000000"/>
                          </a:solidFill>
                          <a:effectLst/>
                          <a:latin typeface="Times New Roman"/>
                          <a:ea typeface="標楷體"/>
                          <a:cs typeface="新細明體"/>
                        </a:rPr>
                        <a:t>日間部</a:t>
                      </a:r>
                      <a:r>
                        <a:rPr lang="en-US" sz="2000" b="1" kern="0">
                          <a:solidFill>
                            <a:srgbClr val="000000"/>
                          </a:solidFill>
                          <a:effectLst/>
                          <a:latin typeface="Times New Roman"/>
                          <a:ea typeface="標楷體"/>
                          <a:cs typeface="新細明體"/>
                        </a:rPr>
                        <a:t>)</a:t>
                      </a:r>
                      <a:endParaRPr lang="zh-TW" sz="2000" kern="100">
                        <a:effectLst/>
                        <a:latin typeface="Times New Roman"/>
                        <a:ea typeface="標楷體"/>
                      </a:endParaRPr>
                    </a:p>
                  </a:txBody>
                  <a:tcPr marL="17780" marR="177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l">
                        <a:spcAft>
                          <a:spcPts val="0"/>
                        </a:spcAft>
                      </a:pPr>
                      <a:r>
                        <a:rPr lang="zh-TW" sz="2000" b="1" kern="0">
                          <a:solidFill>
                            <a:srgbClr val="000000"/>
                          </a:solidFill>
                          <a:effectLst/>
                          <a:latin typeface="Times New Roman"/>
                          <a:ea typeface="標楷體"/>
                          <a:cs typeface="新細明體"/>
                        </a:rPr>
                        <a:t>漁業科</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l">
                        <a:spcAft>
                          <a:spcPts val="0"/>
                        </a:spcAft>
                      </a:pPr>
                      <a:r>
                        <a:rPr lang="zh-TW" sz="2000" b="1" kern="0">
                          <a:solidFill>
                            <a:srgbClr val="000000"/>
                          </a:solidFill>
                          <a:effectLst/>
                          <a:latin typeface="Times New Roman"/>
                          <a:ea typeface="標楷體"/>
                          <a:cs typeface="新細明體"/>
                        </a:rPr>
                        <a:t>電子科</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spcAft>
                          <a:spcPts val="0"/>
                        </a:spcAft>
                      </a:pPr>
                      <a:r>
                        <a:rPr lang="en-US" sz="2000" b="1" kern="0">
                          <a:solidFill>
                            <a:srgbClr val="000000"/>
                          </a:solidFill>
                          <a:effectLst/>
                          <a:latin typeface="標楷體"/>
                          <a:ea typeface="標楷體"/>
                          <a:cs typeface="新細明體"/>
                          <a:sym typeface="Wingdings"/>
                        </a:rPr>
                        <a:t></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r>
              <a:tr h="319312">
                <a:tc vMerge="1">
                  <a:txBody>
                    <a:bodyPr/>
                    <a:lstStyle/>
                    <a:p>
                      <a:endParaRPr lang="zh-TW" altLang="en-US"/>
                    </a:p>
                  </a:txBody>
                  <a:tcPr/>
                </a:tc>
                <a:tc>
                  <a:txBody>
                    <a:bodyPr/>
                    <a:lstStyle/>
                    <a:p>
                      <a:pPr algn="l">
                        <a:spcAft>
                          <a:spcPts val="0"/>
                        </a:spcAft>
                      </a:pPr>
                      <a:r>
                        <a:rPr lang="zh-TW" sz="2000" b="1" kern="0">
                          <a:solidFill>
                            <a:srgbClr val="000000"/>
                          </a:solidFill>
                          <a:effectLst/>
                          <a:latin typeface="Times New Roman"/>
                          <a:ea typeface="標楷體"/>
                          <a:cs typeface="新細明體"/>
                        </a:rPr>
                        <a:t>輪機科</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l">
                        <a:spcAft>
                          <a:spcPts val="0"/>
                        </a:spcAft>
                      </a:pPr>
                      <a:r>
                        <a:rPr lang="zh-TW" sz="2000" b="1" kern="0">
                          <a:solidFill>
                            <a:srgbClr val="000000"/>
                          </a:solidFill>
                          <a:effectLst/>
                          <a:latin typeface="Times New Roman"/>
                          <a:ea typeface="標楷體"/>
                          <a:cs typeface="新細明體"/>
                        </a:rPr>
                        <a:t>商業經營科</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spcAft>
                          <a:spcPts val="0"/>
                        </a:spcAft>
                      </a:pPr>
                      <a:r>
                        <a:rPr lang="en-US" sz="2000" b="1" kern="0">
                          <a:solidFill>
                            <a:srgbClr val="000000"/>
                          </a:solidFill>
                          <a:effectLst/>
                          <a:latin typeface="標楷體"/>
                          <a:ea typeface="標楷體"/>
                          <a:cs typeface="新細明體"/>
                          <a:sym typeface="Wingdings"/>
                        </a:rPr>
                        <a:t></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r>
              <a:tr h="319312">
                <a:tc vMerge="1">
                  <a:txBody>
                    <a:bodyPr/>
                    <a:lstStyle/>
                    <a:p>
                      <a:endParaRPr lang="zh-TW" altLang="en-US"/>
                    </a:p>
                  </a:txBody>
                  <a:tcPr/>
                </a:tc>
                <a:tc>
                  <a:txBody>
                    <a:bodyPr/>
                    <a:lstStyle/>
                    <a:p>
                      <a:pPr algn="l">
                        <a:spcAft>
                          <a:spcPts val="0"/>
                        </a:spcAft>
                      </a:pPr>
                      <a:r>
                        <a:rPr lang="zh-TW" sz="2000" b="1" kern="0">
                          <a:solidFill>
                            <a:srgbClr val="000000"/>
                          </a:solidFill>
                          <a:effectLst/>
                          <a:latin typeface="Times New Roman"/>
                          <a:ea typeface="標楷體"/>
                          <a:cs typeface="新細明體"/>
                        </a:rPr>
                        <a:t>水產食品科</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l">
                        <a:spcAft>
                          <a:spcPts val="0"/>
                        </a:spcAft>
                      </a:pPr>
                      <a:r>
                        <a:rPr lang="zh-TW" sz="2000" b="1" kern="0">
                          <a:solidFill>
                            <a:srgbClr val="000000"/>
                          </a:solidFill>
                          <a:effectLst/>
                          <a:latin typeface="Times New Roman"/>
                          <a:ea typeface="標楷體"/>
                          <a:cs typeface="新細明體"/>
                        </a:rPr>
                        <a:t>觀光事業科</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spcAft>
                          <a:spcPts val="0"/>
                        </a:spcAft>
                      </a:pPr>
                      <a:r>
                        <a:rPr lang="en-US" sz="2000" b="1" kern="0">
                          <a:solidFill>
                            <a:srgbClr val="000000"/>
                          </a:solidFill>
                          <a:effectLst/>
                          <a:latin typeface="標楷體"/>
                          <a:ea typeface="標楷體"/>
                          <a:cs typeface="新細明體"/>
                          <a:sym typeface="Wingdings"/>
                        </a:rPr>
                        <a:t></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r>
              <a:tr h="319312">
                <a:tc vMerge="1">
                  <a:txBody>
                    <a:bodyPr/>
                    <a:lstStyle/>
                    <a:p>
                      <a:endParaRPr lang="zh-TW" altLang="en-US"/>
                    </a:p>
                  </a:txBody>
                  <a:tcPr/>
                </a:tc>
                <a:tc>
                  <a:txBody>
                    <a:bodyPr/>
                    <a:lstStyle/>
                    <a:p>
                      <a:pPr algn="l">
                        <a:spcAft>
                          <a:spcPts val="0"/>
                        </a:spcAft>
                      </a:pPr>
                      <a:r>
                        <a:rPr lang="zh-TW" sz="2000" b="1" kern="0">
                          <a:solidFill>
                            <a:srgbClr val="000000"/>
                          </a:solidFill>
                          <a:effectLst/>
                          <a:latin typeface="Times New Roman"/>
                          <a:ea typeface="標楷體"/>
                          <a:cs typeface="新細明體"/>
                        </a:rPr>
                        <a:t>水產養殖科</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just">
                        <a:spcAft>
                          <a:spcPts val="0"/>
                        </a:spcAft>
                      </a:pPr>
                      <a:r>
                        <a:rPr lang="en-US" sz="2000" b="1" kern="0">
                          <a:solidFill>
                            <a:srgbClr val="000000"/>
                          </a:solidFill>
                          <a:effectLst/>
                          <a:latin typeface="標楷體"/>
                          <a:ea typeface="標楷體"/>
                          <a:cs typeface="新細明體"/>
                        </a:rPr>
                        <a:t> </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spcAft>
                          <a:spcPts val="0"/>
                        </a:spcAft>
                      </a:pPr>
                      <a:r>
                        <a:rPr lang="en-US" sz="2000" b="1" kern="0">
                          <a:solidFill>
                            <a:srgbClr val="000000"/>
                          </a:solidFill>
                          <a:effectLst/>
                          <a:latin typeface="標楷體"/>
                          <a:ea typeface="標楷體"/>
                          <a:cs typeface="新細明體"/>
                          <a:sym typeface="Wingdings"/>
                        </a:rPr>
                        <a:t></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r>
              <a:tr h="319312">
                <a:tc>
                  <a:txBody>
                    <a:bodyPr/>
                    <a:lstStyle/>
                    <a:p>
                      <a:pPr algn="ctr">
                        <a:spcAft>
                          <a:spcPts val="0"/>
                        </a:spcAft>
                      </a:pPr>
                      <a:r>
                        <a:rPr lang="zh-TW" sz="2000" b="1" kern="0">
                          <a:solidFill>
                            <a:srgbClr val="000000"/>
                          </a:solidFill>
                          <a:effectLst/>
                          <a:latin typeface="Times New Roman"/>
                          <a:ea typeface="標楷體"/>
                          <a:cs typeface="新細明體"/>
                        </a:rPr>
                        <a:t>國立蘇澳海事</a:t>
                      </a:r>
                      <a:r>
                        <a:rPr lang="en-US" sz="2000" b="1" kern="0">
                          <a:solidFill>
                            <a:srgbClr val="000000"/>
                          </a:solidFill>
                          <a:effectLst/>
                          <a:latin typeface="Times New Roman"/>
                          <a:ea typeface="標楷體"/>
                          <a:cs typeface="新細明體"/>
                        </a:rPr>
                        <a:t>(</a:t>
                      </a:r>
                      <a:r>
                        <a:rPr lang="zh-TW" sz="2000" b="1" kern="0">
                          <a:solidFill>
                            <a:srgbClr val="000000"/>
                          </a:solidFill>
                          <a:effectLst/>
                          <a:latin typeface="Times New Roman"/>
                          <a:ea typeface="標楷體"/>
                          <a:cs typeface="新細明體"/>
                        </a:rPr>
                        <a:t>進修學校</a:t>
                      </a:r>
                      <a:r>
                        <a:rPr lang="en-US" sz="2000" b="1" kern="0">
                          <a:solidFill>
                            <a:srgbClr val="000000"/>
                          </a:solidFill>
                          <a:effectLst/>
                          <a:latin typeface="Times New Roman"/>
                          <a:ea typeface="標楷體"/>
                          <a:cs typeface="新細明體"/>
                        </a:rPr>
                        <a:t>)</a:t>
                      </a:r>
                      <a:endParaRPr lang="zh-TW" sz="2000" kern="100">
                        <a:effectLst/>
                        <a:latin typeface="Times New Roman"/>
                        <a:ea typeface="標楷體"/>
                      </a:endParaRPr>
                    </a:p>
                  </a:txBody>
                  <a:tcPr marL="17780" marR="177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E2C5"/>
                    </a:solidFill>
                  </a:tcPr>
                </a:tc>
                <a:tc>
                  <a:txBody>
                    <a:bodyPr/>
                    <a:lstStyle/>
                    <a:p>
                      <a:pPr algn="l">
                        <a:spcAft>
                          <a:spcPts val="0"/>
                        </a:spcAft>
                      </a:pPr>
                      <a:r>
                        <a:rPr lang="zh-TW" sz="2000" b="1" kern="0">
                          <a:solidFill>
                            <a:srgbClr val="000000"/>
                          </a:solidFill>
                          <a:effectLst/>
                          <a:latin typeface="Times New Roman"/>
                          <a:ea typeface="標楷體"/>
                          <a:cs typeface="新細明體"/>
                        </a:rPr>
                        <a:t>水產食品科</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E2C5"/>
                    </a:solidFill>
                  </a:tcPr>
                </a:tc>
                <a:tc>
                  <a:txBody>
                    <a:bodyPr/>
                    <a:lstStyle/>
                    <a:p>
                      <a:pPr algn="l">
                        <a:spcAft>
                          <a:spcPts val="0"/>
                        </a:spcAft>
                      </a:pPr>
                      <a:r>
                        <a:rPr lang="en-US" sz="2000" b="1" kern="0">
                          <a:solidFill>
                            <a:srgbClr val="000000"/>
                          </a:solidFill>
                          <a:effectLst/>
                          <a:latin typeface="標楷體"/>
                          <a:ea typeface="標楷體"/>
                          <a:cs typeface="新細明體"/>
                        </a:rPr>
                        <a:t> </a:t>
                      </a:r>
                      <a:endParaRPr lang="zh-TW" sz="2000" kern="10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E2C5"/>
                    </a:solidFill>
                  </a:tcPr>
                </a:tc>
                <a:tc>
                  <a:txBody>
                    <a:bodyPr/>
                    <a:lstStyle/>
                    <a:p>
                      <a:pPr algn="ctr">
                        <a:spcAft>
                          <a:spcPts val="0"/>
                        </a:spcAft>
                      </a:pPr>
                      <a:r>
                        <a:rPr lang="en-US" sz="2000" b="1" kern="0" dirty="0">
                          <a:solidFill>
                            <a:srgbClr val="000000"/>
                          </a:solidFill>
                          <a:effectLst/>
                          <a:latin typeface="標楷體"/>
                          <a:ea typeface="標楷體"/>
                          <a:cs typeface="新細明體"/>
                          <a:sym typeface="Wingdings"/>
                        </a:rPr>
                        <a:t></a:t>
                      </a:r>
                      <a:endParaRPr lang="zh-TW" sz="2000" kern="100" dirty="0">
                        <a:effectLst/>
                        <a:latin typeface="Times New Roman"/>
                        <a:ea typeface="標楷體"/>
                      </a:endParaRPr>
                    </a:p>
                  </a:txBody>
                  <a:tcPr marL="17780" marR="177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E2C5"/>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a:bodyPr>
          <a:lstStyle/>
          <a:p>
            <a:pPr eaLnBrk="1" fontAlgn="auto" hangingPunct="1">
              <a:spcAft>
                <a:spcPts val="0"/>
              </a:spcAft>
              <a:defRPr/>
            </a:pPr>
            <a:r>
              <a:rPr lang="zh-TW" altLang="en-US" b="1" dirty="0" smtClean="0">
                <a:solidFill>
                  <a:srgbClr val="0000FF"/>
                </a:solidFill>
                <a:effectLst>
                  <a:outerShdw blurRad="38100" dist="38100" dir="2700000" algn="tl">
                    <a:srgbClr val="000000">
                      <a:alpha val="43137"/>
                    </a:srgbClr>
                  </a:outerShdw>
                </a:effectLst>
                <a:latin typeface="新細明體"/>
              </a:rPr>
              <a:t>宜蘭</a:t>
            </a:r>
            <a:r>
              <a:rPr lang="zh-TW" altLang="en-US" b="1" dirty="0" smtClean="0">
                <a:solidFill>
                  <a:srgbClr val="0000FF"/>
                </a:solidFill>
                <a:effectLst>
                  <a:outerShdw blurRad="38100" dist="38100" dir="2700000" algn="tl">
                    <a:srgbClr val="000000">
                      <a:alpha val="43137"/>
                    </a:srgbClr>
                  </a:outerShdw>
                </a:effectLst>
              </a:rPr>
              <a:t>就學區</a:t>
            </a:r>
            <a:r>
              <a:rPr lang="zh-TW" altLang="en-US" b="1" dirty="0">
                <a:solidFill>
                  <a:srgbClr val="0000FF"/>
                </a:solidFill>
                <a:effectLst>
                  <a:outerShdw blurRad="38100" dist="38100" dir="2700000" algn="tl">
                    <a:srgbClr val="000000">
                      <a:alpha val="43137"/>
                    </a:srgbClr>
                  </a:outerShdw>
                </a:effectLst>
              </a:rPr>
              <a:t>入學管道介紹與</a:t>
            </a:r>
            <a:r>
              <a:rPr lang="zh-TW" altLang="en-US" b="1" dirty="0" smtClean="0">
                <a:solidFill>
                  <a:srgbClr val="0000FF"/>
                </a:solidFill>
                <a:effectLst>
                  <a:outerShdw blurRad="38100" dist="38100" dir="2700000" algn="tl">
                    <a:srgbClr val="000000">
                      <a:alpha val="43137"/>
                    </a:srgbClr>
                  </a:outerShdw>
                </a:effectLst>
              </a:rPr>
              <a:t>說明</a:t>
            </a:r>
            <a:endParaRPr lang="zh-TW" altLang="en-US" b="1" dirty="0">
              <a:solidFill>
                <a:srgbClr val="0000FF"/>
              </a:solidFill>
              <a:effectLst>
                <a:outerShdw blurRad="38100" dist="38100" dir="2700000" algn="tl">
                  <a:srgbClr val="000000">
                    <a:alpha val="43137"/>
                  </a:srgbClr>
                </a:outerShdw>
              </a:effectLst>
            </a:endParaRPr>
          </a:p>
        </p:txBody>
      </p:sp>
      <p:sp>
        <p:nvSpPr>
          <p:cNvPr id="3" name="內容版面配置區 2"/>
          <p:cNvSpPr>
            <a:spLocks noGrp="1"/>
          </p:cNvSpPr>
          <p:nvPr>
            <p:ph idx="1"/>
          </p:nvPr>
        </p:nvSpPr>
        <p:spPr>
          <a:xfrm>
            <a:off x="395288" y="1196975"/>
            <a:ext cx="8497887" cy="4713288"/>
          </a:xfrm>
        </p:spPr>
        <p:txBody>
          <a:bodyPr rtlCol="0">
            <a:normAutofit/>
          </a:bodyPr>
          <a:lstStyle/>
          <a:p>
            <a:pPr eaLnBrk="1" fontAlgn="auto" hangingPunct="1">
              <a:spcAft>
                <a:spcPts val="0"/>
              </a:spcAft>
              <a:defRPr/>
            </a:pPr>
            <a:r>
              <a:rPr lang="zh-TW" altLang="en-US" b="1" dirty="0" smtClean="0">
                <a:solidFill>
                  <a:srgbClr val="FF0000"/>
                </a:solidFill>
                <a:effectLst>
                  <a:outerShdw blurRad="38100" dist="38100" dir="2700000" algn="tl">
                    <a:srgbClr val="000000">
                      <a:alpha val="43137"/>
                    </a:srgbClr>
                  </a:outerShdw>
                </a:effectLst>
              </a:rPr>
              <a:t>五</a:t>
            </a:r>
            <a:r>
              <a:rPr lang="zh-TW" altLang="en-US" b="1" dirty="0">
                <a:solidFill>
                  <a:srgbClr val="FF0000"/>
                </a:solidFill>
                <a:effectLst>
                  <a:outerShdw blurRad="38100" dist="38100" dir="2700000" algn="tl">
                    <a:srgbClr val="000000">
                      <a:alpha val="43137"/>
                    </a:srgbClr>
                  </a:outerShdw>
                </a:effectLst>
              </a:rPr>
              <a:t>專</a:t>
            </a:r>
            <a:r>
              <a:rPr lang="zh-TW" altLang="en-US" b="1" dirty="0" smtClean="0">
                <a:solidFill>
                  <a:srgbClr val="FF0000"/>
                </a:solidFill>
                <a:effectLst>
                  <a:outerShdw blurRad="38100" dist="38100" dir="2700000" algn="tl">
                    <a:srgbClr val="000000">
                      <a:alpha val="43137"/>
                    </a:srgbClr>
                  </a:outerShdw>
                </a:effectLst>
              </a:rPr>
              <a:t>入學管道一覽表</a:t>
            </a:r>
            <a:r>
              <a:rPr lang="en-US" altLang="zh-TW" b="1" dirty="0" smtClean="0">
                <a:solidFill>
                  <a:srgbClr val="FF0000"/>
                </a:solidFill>
                <a:effectLst>
                  <a:outerShdw blurRad="38100" dist="38100" dir="2700000" algn="tl">
                    <a:srgbClr val="000000">
                      <a:alpha val="43137"/>
                    </a:srgbClr>
                  </a:outerShdw>
                </a:effectLst>
              </a:rPr>
              <a:t>(</a:t>
            </a:r>
            <a:r>
              <a:rPr lang="zh-TW" altLang="en-US" b="1" dirty="0" smtClean="0">
                <a:solidFill>
                  <a:srgbClr val="FF0000"/>
                </a:solidFill>
                <a:effectLst>
                  <a:outerShdw blurRad="38100" dist="38100" dir="2700000" algn="tl">
                    <a:srgbClr val="000000">
                      <a:alpha val="43137"/>
                    </a:srgbClr>
                  </a:outerShdw>
                </a:effectLst>
              </a:rPr>
              <a:t>併入高中職分發之校科</a:t>
            </a:r>
            <a:r>
              <a:rPr lang="en-US" altLang="zh-TW" b="1" dirty="0" smtClean="0">
                <a:solidFill>
                  <a:srgbClr val="FF0000"/>
                </a:solidFill>
                <a:effectLst>
                  <a:outerShdw blurRad="38100" dist="38100" dir="2700000" algn="tl">
                    <a:srgbClr val="000000">
                      <a:alpha val="43137"/>
                    </a:srgbClr>
                  </a:outerShdw>
                </a:effectLst>
              </a:rPr>
              <a:t>)</a:t>
            </a:r>
            <a:endParaRPr lang="zh-TW" altLang="en-US" b="1" dirty="0">
              <a:solidFill>
                <a:srgbClr val="0000FF"/>
              </a:solidFill>
              <a:effectLst>
                <a:outerShdw blurRad="38100" dist="38100" dir="2700000" algn="tl">
                  <a:srgbClr val="000000">
                    <a:alpha val="43137"/>
                  </a:srgbClr>
                </a:outerShdw>
              </a:effectLst>
            </a:endParaRPr>
          </a:p>
        </p:txBody>
      </p:sp>
      <p:graphicFrame>
        <p:nvGraphicFramePr>
          <p:cNvPr id="4" name="表格 3"/>
          <p:cNvGraphicFramePr>
            <a:graphicFrameLocks noGrp="1"/>
          </p:cNvGraphicFramePr>
          <p:nvPr>
            <p:extLst>
              <p:ext uri="{D42A27DB-BD31-4B8C-83A1-F6EECF244321}">
                <p14:modId xmlns:p14="http://schemas.microsoft.com/office/powerpoint/2010/main" xmlns="" val="2101748806"/>
              </p:ext>
            </p:extLst>
          </p:nvPr>
        </p:nvGraphicFramePr>
        <p:xfrm>
          <a:off x="395288" y="1844675"/>
          <a:ext cx="8353425" cy="4524035"/>
        </p:xfrm>
        <a:graphic>
          <a:graphicData uri="http://schemas.openxmlformats.org/drawingml/2006/table">
            <a:tbl>
              <a:tblPr/>
              <a:tblGrid>
                <a:gridCol w="2852737"/>
                <a:gridCol w="2420938"/>
                <a:gridCol w="1639887"/>
                <a:gridCol w="1439863"/>
              </a:tblGrid>
              <a:tr h="279400">
                <a:tc>
                  <a:txBody>
                    <a:bodyPr/>
                    <a:lstStyle>
                      <a:lvl1pPr eaLnBrk="0" hangingPunct="0">
                        <a:spcBef>
                          <a:spcPct val="20000"/>
                        </a:spcBef>
                        <a:buFont typeface="Arial"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800" b="1" i="0" u="none" strike="noStrike" cap="none" normalizeH="0" baseline="0" dirty="0" smtClean="0">
                          <a:ln>
                            <a:noFill/>
                          </a:ln>
                          <a:solidFill>
                            <a:srgbClr val="000000"/>
                          </a:solidFill>
                          <a:effectLst/>
                          <a:latin typeface="Times New Roman" pitchFamily="18" charset="0"/>
                          <a:ea typeface="標楷體" pitchFamily="65" charset="-120"/>
                          <a:cs typeface="新細明體" pitchFamily="18" charset="-120"/>
                        </a:rPr>
                        <a:t>學校</a:t>
                      </a:r>
                      <a:endParaRPr kumimoji="0" lang="zh-TW" altLang="zh-TW" sz="11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5762" marR="15762" marT="8444"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99"/>
                    </a:solidFill>
                  </a:tcPr>
                </a:tc>
                <a:tc gridSpan="2">
                  <a:txBody>
                    <a:bodyPr/>
                    <a:lstStyle>
                      <a:lvl1pPr eaLnBrk="0" hangingPunct="0">
                        <a:spcBef>
                          <a:spcPct val="20000"/>
                        </a:spcBef>
                        <a:buFont typeface="Arial"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800" b="1" i="0" u="none" strike="noStrike" cap="none" normalizeH="0" baseline="0" smtClean="0">
                          <a:ln>
                            <a:noFill/>
                          </a:ln>
                          <a:solidFill>
                            <a:srgbClr val="000000"/>
                          </a:solidFill>
                          <a:effectLst/>
                          <a:latin typeface="Times New Roman" pitchFamily="18" charset="0"/>
                          <a:ea typeface="標楷體" pitchFamily="65" charset="-120"/>
                          <a:cs typeface="新細明體" pitchFamily="18" charset="-120"/>
                        </a:rPr>
                        <a:t>科</a:t>
                      </a:r>
                      <a:r>
                        <a:rPr kumimoji="0" lang="en-US" altLang="zh-TW" sz="1800" b="1" i="0" u="none" strike="noStrike" cap="none" normalizeH="0" baseline="0" smtClean="0">
                          <a:ln>
                            <a:noFill/>
                          </a:ln>
                          <a:solidFill>
                            <a:srgbClr val="000000"/>
                          </a:solidFill>
                          <a:effectLst/>
                          <a:latin typeface="Times New Roman" pitchFamily="18" charset="0"/>
                          <a:ea typeface="標楷體" pitchFamily="65" charset="-120"/>
                          <a:cs typeface="新細明體" pitchFamily="18" charset="-120"/>
                        </a:rPr>
                        <a:t>(</a:t>
                      </a:r>
                      <a:r>
                        <a:rPr kumimoji="0" lang="zh-TW" altLang="zh-TW" sz="1800" b="1" i="0" u="none" strike="noStrike" cap="none" normalizeH="0" baseline="0" smtClean="0">
                          <a:ln>
                            <a:noFill/>
                          </a:ln>
                          <a:solidFill>
                            <a:srgbClr val="000000"/>
                          </a:solidFill>
                          <a:effectLst/>
                          <a:latin typeface="Times New Roman" pitchFamily="18" charset="0"/>
                          <a:ea typeface="標楷體" pitchFamily="65" charset="-120"/>
                          <a:cs typeface="新細明體" pitchFamily="18" charset="-120"/>
                        </a:rPr>
                        <a:t>班</a:t>
                      </a:r>
                      <a:r>
                        <a:rPr kumimoji="0" lang="en-US" altLang="zh-TW" sz="1800" b="1" i="0" u="none" strike="noStrike" cap="none" normalizeH="0" baseline="0" smtClean="0">
                          <a:ln>
                            <a:noFill/>
                          </a:ln>
                          <a:solidFill>
                            <a:srgbClr val="000000"/>
                          </a:solidFill>
                          <a:effectLst/>
                          <a:latin typeface="Times New Roman" pitchFamily="18" charset="0"/>
                          <a:ea typeface="標楷體" pitchFamily="65" charset="-120"/>
                          <a:cs typeface="新細明體" pitchFamily="18" charset="-120"/>
                        </a:rPr>
                        <a:t>)</a:t>
                      </a:r>
                      <a:endParaRPr kumimoji="0" lang="zh-TW" altLang="zh-TW" sz="11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5762" marR="15762" marT="844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99"/>
                    </a:solidFill>
                  </a:tcPr>
                </a:tc>
                <a:tc hMerge="1">
                  <a:txBody>
                    <a:bodyPr/>
                    <a:lstStyle/>
                    <a:p>
                      <a:endParaRPr lang="zh-TW" altLang="en-US"/>
                    </a:p>
                  </a:txBody>
                  <a:tcPr/>
                </a:tc>
                <a:tc>
                  <a:txBody>
                    <a:bodyPr/>
                    <a:lstStyle>
                      <a:lvl1pPr eaLnBrk="0" hangingPunct="0">
                        <a:spcBef>
                          <a:spcPct val="20000"/>
                        </a:spcBef>
                        <a:buFont typeface="Arial"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800" b="1" i="0" u="none" strike="noStrike" cap="none" normalizeH="0" baseline="0" smtClean="0">
                          <a:ln>
                            <a:noFill/>
                          </a:ln>
                          <a:solidFill>
                            <a:srgbClr val="000000"/>
                          </a:solidFill>
                          <a:effectLst/>
                          <a:latin typeface="Times New Roman" pitchFamily="18" charset="0"/>
                          <a:ea typeface="標楷體" pitchFamily="65" charset="-120"/>
                          <a:cs typeface="新細明體" pitchFamily="18" charset="-120"/>
                        </a:rPr>
                        <a:t>免試入學</a:t>
                      </a:r>
                      <a:endParaRPr kumimoji="0" lang="zh-TW" altLang="zh-TW" sz="11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5762" marR="15762" marT="8444"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99"/>
                    </a:solidFill>
                  </a:tcPr>
                </a:tc>
              </a:tr>
              <a:tr h="282575">
                <a:tc rowSpan="3">
                  <a:txBody>
                    <a:bodyPr/>
                    <a:lstStyle>
                      <a:lvl1pPr eaLnBrk="0" hangingPunct="0">
                        <a:spcBef>
                          <a:spcPct val="20000"/>
                        </a:spcBef>
                        <a:buFont typeface="Arial"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zh-TW" sz="1600" b="1" i="0" u="none" strike="noStrike" cap="none" normalizeH="0" baseline="0" smtClean="0">
                          <a:ln>
                            <a:noFill/>
                          </a:ln>
                          <a:solidFill>
                            <a:srgbClr val="000000"/>
                          </a:solidFill>
                          <a:effectLst/>
                          <a:latin typeface="Calibri" pitchFamily="34" charset="0"/>
                          <a:ea typeface="新細明體" pitchFamily="18" charset="-120"/>
                          <a:cs typeface="Arial" charset="0"/>
                        </a:rPr>
                        <a:t>聖母醫護管理</a:t>
                      </a:r>
                      <a:endParaRPr kumimoji="0" lang="zh-TW" altLang="zh-TW" sz="1100" b="1"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zh-TW" sz="1600" b="1" i="0" u="none" strike="noStrike" cap="none" normalizeH="0" baseline="0" smtClean="0">
                          <a:ln>
                            <a:noFill/>
                          </a:ln>
                          <a:solidFill>
                            <a:srgbClr val="000000"/>
                          </a:solidFill>
                          <a:effectLst/>
                          <a:latin typeface="Calibri" pitchFamily="34" charset="0"/>
                          <a:ea typeface="新細明體" pitchFamily="18" charset="-120"/>
                          <a:cs typeface="Arial" charset="0"/>
                        </a:rPr>
                        <a:t>專科學校</a:t>
                      </a:r>
                      <a:endParaRPr kumimoji="0" lang="zh-TW" altLang="zh-TW" sz="1100" b="1"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8444" marR="8444" marT="8444"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buFont typeface="Arial"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zh-TW" sz="1600" b="1" i="0" u="none" strike="noStrike" cap="none" normalizeH="0" baseline="0" smtClean="0">
                          <a:ln>
                            <a:noFill/>
                          </a:ln>
                          <a:solidFill>
                            <a:srgbClr val="000000"/>
                          </a:solidFill>
                          <a:effectLst/>
                          <a:latin typeface="Calibri" pitchFamily="34" charset="0"/>
                          <a:ea typeface="新細明體" pitchFamily="18" charset="-120"/>
                          <a:cs typeface="Arial" charset="0"/>
                        </a:rPr>
                        <a:t>化妝品應用與管理科</a:t>
                      </a:r>
                      <a:endParaRPr kumimoji="0" lang="zh-TW" altLang="zh-TW" sz="1100" b="1"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8444" marR="8444" marT="844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buFont typeface="Arial"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zh-TW" sz="1600" b="1" i="0" u="none" strike="noStrike" cap="none" normalizeH="0" baseline="0" smtClean="0">
                          <a:ln>
                            <a:noFill/>
                          </a:ln>
                          <a:solidFill>
                            <a:srgbClr val="000000"/>
                          </a:solidFill>
                          <a:effectLst/>
                          <a:latin typeface="Calibri" pitchFamily="34" charset="0"/>
                          <a:ea typeface="新細明體" pitchFamily="18" charset="-120"/>
                          <a:cs typeface="Arial" charset="0"/>
                        </a:rPr>
                        <a:t>資訊管理科</a:t>
                      </a:r>
                      <a:endParaRPr kumimoji="0" lang="zh-TW" altLang="zh-TW" sz="1100" b="1"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8444" marR="8444" marT="844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buFont typeface="Arial"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altLang="zh-TW" sz="1800" b="1" i="0" u="none" strike="noStrike" cap="none" normalizeH="0" baseline="0" smtClean="0">
                          <a:ln>
                            <a:noFill/>
                          </a:ln>
                          <a:solidFill>
                            <a:srgbClr val="000000"/>
                          </a:solidFill>
                          <a:effectLst/>
                          <a:latin typeface="標楷體" pitchFamily="65" charset="-120"/>
                          <a:ea typeface="標楷體" pitchFamily="65" charset="-120"/>
                          <a:cs typeface="新細明體" pitchFamily="18" charset="-120"/>
                          <a:sym typeface="Wingdings" pitchFamily="2" charset="2"/>
                        </a:rPr>
                        <a:t></a:t>
                      </a:r>
                      <a:endParaRPr kumimoji="0" lang="zh-TW" altLang="zh-TW" sz="11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5762" marR="15762" marT="8444"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r>
              <a:tr h="282575">
                <a:tc vMerge="1">
                  <a:txBody>
                    <a:bodyPr/>
                    <a:lstStyle/>
                    <a:p>
                      <a:endParaRPr lang="zh-TW" altLang="en-US"/>
                    </a:p>
                  </a:txBody>
                  <a:tcPr/>
                </a:tc>
                <a:tc>
                  <a:txBody>
                    <a:bodyPr/>
                    <a:lstStyle>
                      <a:lvl1pPr eaLnBrk="0" hangingPunct="0">
                        <a:spcBef>
                          <a:spcPct val="20000"/>
                        </a:spcBef>
                        <a:buFont typeface="Arial"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zh-TW" sz="1600" b="1" i="0" u="none" strike="noStrike" cap="none" normalizeH="0" baseline="0" smtClean="0">
                          <a:ln>
                            <a:noFill/>
                          </a:ln>
                          <a:solidFill>
                            <a:srgbClr val="000000"/>
                          </a:solidFill>
                          <a:effectLst/>
                          <a:latin typeface="Calibri" pitchFamily="34" charset="0"/>
                          <a:ea typeface="新細明體" pitchFamily="18" charset="-120"/>
                          <a:cs typeface="Arial" charset="0"/>
                        </a:rPr>
                        <a:t>幼兒保育科</a:t>
                      </a:r>
                      <a:endParaRPr kumimoji="0" lang="zh-TW" altLang="zh-TW" sz="1100" b="1"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8444" marR="8444" marT="844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buFont typeface="Arial"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zh-TW" sz="1600" b="1" i="0" u="none" strike="noStrike" cap="none" normalizeH="0" baseline="0" smtClean="0">
                          <a:ln>
                            <a:noFill/>
                          </a:ln>
                          <a:solidFill>
                            <a:srgbClr val="000000"/>
                          </a:solidFill>
                          <a:effectLst/>
                          <a:latin typeface="Calibri" pitchFamily="34" charset="0"/>
                          <a:ea typeface="新細明體" pitchFamily="18" charset="-120"/>
                          <a:cs typeface="Arial" charset="0"/>
                        </a:rPr>
                        <a:t>餐旅管理科</a:t>
                      </a:r>
                      <a:endParaRPr kumimoji="0" lang="zh-TW" altLang="zh-TW" sz="1100" b="1"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8444" marR="8444" marT="844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buFont typeface="Arial"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rgbClr val="000000"/>
                          </a:solidFill>
                          <a:effectLst/>
                          <a:latin typeface="標楷體" pitchFamily="65" charset="-120"/>
                          <a:ea typeface="標楷體" pitchFamily="65" charset="-120"/>
                          <a:cs typeface="新細明體" pitchFamily="18" charset="-120"/>
                          <a:sym typeface="Wingdings" pitchFamily="2" charset="2"/>
                        </a:rPr>
                        <a:t></a:t>
                      </a:r>
                      <a:endParaRPr kumimoji="0" lang="zh-TW" altLang="zh-TW" sz="11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5762" marR="15762" marT="8444"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r>
              <a:tr h="282575">
                <a:tc vMerge="1">
                  <a:txBody>
                    <a:bodyPr/>
                    <a:lstStyle/>
                    <a:p>
                      <a:endParaRPr lang="zh-TW" altLang="en-US"/>
                    </a:p>
                  </a:txBody>
                  <a:tcPr/>
                </a:tc>
                <a:tc>
                  <a:txBody>
                    <a:bodyPr/>
                    <a:lstStyle>
                      <a:lvl1pPr eaLnBrk="0" hangingPunct="0">
                        <a:spcBef>
                          <a:spcPct val="20000"/>
                        </a:spcBef>
                        <a:buFont typeface="Arial"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zh-TW" sz="1600" b="1" i="0" u="none" strike="noStrike" cap="none" normalizeH="0" baseline="0" smtClean="0">
                          <a:ln>
                            <a:noFill/>
                          </a:ln>
                          <a:solidFill>
                            <a:srgbClr val="000000"/>
                          </a:solidFill>
                          <a:effectLst/>
                          <a:latin typeface="Calibri" pitchFamily="34" charset="0"/>
                          <a:ea typeface="新細明體" pitchFamily="18" charset="-120"/>
                          <a:cs typeface="Arial" charset="0"/>
                        </a:rPr>
                        <a:t>健康與休閒管理科</a:t>
                      </a:r>
                      <a:endParaRPr kumimoji="0" lang="zh-TW" altLang="zh-TW" sz="1100" b="1"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8444" marR="8444" marT="844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buFont typeface="Arial"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zh-TW" sz="1600" b="1" i="0" u="none" strike="noStrike" cap="none" normalizeH="0" baseline="0" smtClean="0">
                          <a:ln>
                            <a:noFill/>
                          </a:ln>
                          <a:solidFill>
                            <a:srgbClr val="000000"/>
                          </a:solidFill>
                          <a:effectLst/>
                          <a:latin typeface="Calibri" pitchFamily="34" charset="0"/>
                          <a:ea typeface="新細明體" pitchFamily="18" charset="-120"/>
                          <a:cs typeface="Arial" charset="0"/>
                        </a:rPr>
                        <a:t>護理科</a:t>
                      </a:r>
                      <a:endParaRPr kumimoji="0" lang="zh-TW" altLang="zh-TW" sz="1100" b="1"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8444" marR="8444" marT="844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buFont typeface="Arial"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rgbClr val="000000"/>
                          </a:solidFill>
                          <a:effectLst/>
                          <a:latin typeface="標楷體" pitchFamily="65" charset="-120"/>
                          <a:ea typeface="標楷體" pitchFamily="65" charset="-120"/>
                          <a:cs typeface="新細明體" pitchFamily="18" charset="-120"/>
                          <a:sym typeface="Wingdings" pitchFamily="2" charset="2"/>
                        </a:rPr>
                        <a:t></a:t>
                      </a:r>
                      <a:endParaRPr kumimoji="0" lang="zh-TW" altLang="zh-TW" sz="11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5762" marR="15762" marT="8444"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r>
              <a:tr h="282575">
                <a:tc rowSpan="2">
                  <a:txBody>
                    <a:bodyPr/>
                    <a:lstStyle>
                      <a:lvl1pPr eaLnBrk="0" hangingPunct="0">
                        <a:spcBef>
                          <a:spcPct val="20000"/>
                        </a:spcBef>
                        <a:buFont typeface="Arial"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smtClean="0">
                          <a:ln>
                            <a:noFill/>
                          </a:ln>
                          <a:solidFill>
                            <a:schemeClr val="tx1"/>
                          </a:solidFill>
                          <a:effectLst/>
                          <a:latin typeface="Arial" charset="0"/>
                          <a:ea typeface="新細明體" pitchFamily="18" charset="-120"/>
                          <a:cs typeface="Arial" charset="0"/>
                        </a:rPr>
                        <a:t>蘭陽技術學院</a:t>
                      </a:r>
                      <a:endParaRPr kumimoji="0" lang="zh-TW" altLang="zh-TW" sz="1100" b="1"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762" marR="15762" marT="8444"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eaLnBrk="0" hangingPunct="0">
                        <a:spcBef>
                          <a:spcPct val="20000"/>
                        </a:spcBef>
                        <a:buFont typeface="Arial"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400" b="1" i="0" u="none" strike="noStrike" cap="none" normalizeH="0" baseline="0" smtClean="0">
                          <a:ln>
                            <a:noFill/>
                          </a:ln>
                          <a:solidFill>
                            <a:srgbClr val="000000"/>
                          </a:solidFill>
                          <a:effectLst/>
                          <a:latin typeface="Calibri" pitchFamily="34" charset="0"/>
                          <a:ea typeface="新細明體" pitchFamily="18" charset="-120"/>
                          <a:cs typeface="Times New Roman" pitchFamily="18" charset="0"/>
                        </a:rPr>
                        <a:t>室內設計科</a:t>
                      </a:r>
                      <a:endParaRPr kumimoji="0" lang="zh-TW" altLang="zh-TW" sz="1100" b="1"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762" marR="15762" marT="844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eaLnBrk="0" hangingPunct="0">
                        <a:spcBef>
                          <a:spcPct val="20000"/>
                        </a:spcBef>
                        <a:buFont typeface="Arial"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400" b="1" i="0" u="none" strike="noStrike" cap="none" normalizeH="0" baseline="0" smtClean="0">
                          <a:ln>
                            <a:noFill/>
                          </a:ln>
                          <a:solidFill>
                            <a:srgbClr val="000000"/>
                          </a:solidFill>
                          <a:effectLst/>
                          <a:latin typeface="Calibri" pitchFamily="34" charset="0"/>
                          <a:ea typeface="新細明體" pitchFamily="18" charset="-120"/>
                          <a:cs typeface="Times New Roman" pitchFamily="18" charset="0"/>
                        </a:rPr>
                        <a:t>健康休閒管理科</a:t>
                      </a:r>
                      <a:endParaRPr kumimoji="0" lang="zh-TW" altLang="zh-TW" sz="1100" b="1"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762" marR="15762" marT="844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eaLnBrk="0" hangingPunct="0">
                        <a:spcBef>
                          <a:spcPct val="20000"/>
                        </a:spcBef>
                        <a:buFont typeface="Arial"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rgbClr val="000000"/>
                          </a:solidFill>
                          <a:effectLst/>
                          <a:latin typeface="標楷體" pitchFamily="65" charset="-120"/>
                          <a:ea typeface="標楷體" pitchFamily="65" charset="-120"/>
                          <a:cs typeface="新細明體" pitchFamily="18" charset="-120"/>
                          <a:sym typeface="Wingdings" pitchFamily="2" charset="2"/>
                        </a:rPr>
                        <a:t></a:t>
                      </a:r>
                      <a:endParaRPr kumimoji="0" lang="zh-TW" altLang="zh-TW" sz="11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5762" marR="15762" marT="8444"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r>
              <a:tr h="282575">
                <a:tc vMerge="1">
                  <a:txBody>
                    <a:bodyPr/>
                    <a:lstStyle/>
                    <a:p>
                      <a:endParaRPr lang="zh-TW" altLang="en-US"/>
                    </a:p>
                  </a:txBody>
                  <a:tcPr/>
                </a:tc>
                <a:tc>
                  <a:txBody>
                    <a:bodyPr/>
                    <a:lstStyle>
                      <a:lvl1pPr eaLnBrk="0" hangingPunct="0">
                        <a:spcBef>
                          <a:spcPct val="20000"/>
                        </a:spcBef>
                        <a:buFont typeface="Arial"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400" b="1" i="0" u="none" strike="noStrike" cap="none" normalizeH="0" baseline="0" smtClean="0">
                          <a:ln>
                            <a:noFill/>
                          </a:ln>
                          <a:solidFill>
                            <a:srgbClr val="000000"/>
                          </a:solidFill>
                          <a:effectLst/>
                          <a:latin typeface="Calibri" pitchFamily="34" charset="0"/>
                          <a:ea typeface="新細明體" pitchFamily="18" charset="-120"/>
                          <a:cs typeface="Times New Roman" pitchFamily="18" charset="0"/>
                        </a:rPr>
                        <a:t>時尚美容設計科</a:t>
                      </a:r>
                      <a:endParaRPr kumimoji="0" lang="zh-TW" altLang="zh-TW" sz="1100" b="1"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762" marR="15762" marT="844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eaLnBrk="0" hangingPunct="0">
                        <a:spcBef>
                          <a:spcPct val="20000"/>
                        </a:spcBef>
                        <a:buFont typeface="Arial"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400" b="1" i="0" u="none" strike="noStrike" cap="none" normalizeH="0" baseline="0" smtClean="0">
                          <a:ln>
                            <a:noFill/>
                          </a:ln>
                          <a:solidFill>
                            <a:srgbClr val="000000"/>
                          </a:solidFill>
                          <a:effectLst/>
                          <a:latin typeface="Calibri" pitchFamily="34" charset="0"/>
                          <a:ea typeface="新細明體" pitchFamily="18" charset="-120"/>
                          <a:cs typeface="Times New Roman" pitchFamily="18" charset="0"/>
                        </a:rPr>
                        <a:t>餐旅管理科</a:t>
                      </a:r>
                      <a:endParaRPr kumimoji="0" lang="zh-TW" altLang="zh-TW" sz="1100" b="1"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762" marR="15762" marT="844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eaLnBrk="0" hangingPunct="0">
                        <a:spcBef>
                          <a:spcPct val="20000"/>
                        </a:spcBef>
                        <a:buFont typeface="Arial"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rgbClr val="000000"/>
                          </a:solidFill>
                          <a:effectLst/>
                          <a:latin typeface="標楷體" pitchFamily="65" charset="-120"/>
                          <a:ea typeface="標楷體" pitchFamily="65" charset="-120"/>
                          <a:cs typeface="新細明體" pitchFamily="18" charset="-120"/>
                          <a:sym typeface="Wingdings" pitchFamily="2" charset="2"/>
                        </a:rPr>
                        <a:t></a:t>
                      </a:r>
                      <a:endParaRPr kumimoji="0" lang="zh-TW" altLang="zh-TW" sz="11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5762" marR="15762" marT="8444"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r>
              <a:tr h="282575">
                <a:tc rowSpan="3">
                  <a:txBody>
                    <a:bodyPr/>
                    <a:lstStyle>
                      <a:lvl1pPr eaLnBrk="0" hangingPunct="0">
                        <a:spcBef>
                          <a:spcPct val="20000"/>
                        </a:spcBef>
                        <a:buFont typeface="Arial"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smtClean="0">
                          <a:ln>
                            <a:noFill/>
                          </a:ln>
                          <a:solidFill>
                            <a:srgbClr val="000000"/>
                          </a:solidFill>
                          <a:effectLst/>
                          <a:latin typeface="Calibri" pitchFamily="34" charset="0"/>
                          <a:ea typeface="新細明體" pitchFamily="18" charset="-120"/>
                          <a:cs typeface="Times New Roman" pitchFamily="18" charset="0"/>
                        </a:rPr>
                        <a:t>耕莘健康管理</a:t>
                      </a:r>
                      <a:endParaRPr kumimoji="0" lang="zh-TW" altLang="zh-TW" sz="1100" b="1"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smtClean="0">
                          <a:ln>
                            <a:noFill/>
                          </a:ln>
                          <a:solidFill>
                            <a:srgbClr val="000000"/>
                          </a:solidFill>
                          <a:effectLst/>
                          <a:latin typeface="Calibri" pitchFamily="34" charset="0"/>
                          <a:ea typeface="新細明體" pitchFamily="18" charset="-120"/>
                          <a:cs typeface="Times New Roman" pitchFamily="18" charset="0"/>
                        </a:rPr>
                        <a:t>專科學校</a:t>
                      </a:r>
                      <a:endParaRPr kumimoji="0" lang="zh-TW" altLang="zh-TW" sz="1100" b="1"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762" marR="15762" marT="8444"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buFont typeface="Arial"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400" b="1"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rPr>
                        <a:t>化妝品應用與管理科</a:t>
                      </a:r>
                      <a:endParaRPr kumimoji="0" lang="zh-TW" altLang="zh-TW" sz="1100" b="1"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762" marR="15762" marT="844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buFont typeface="Arial"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400" b="1" i="0" u="none" strike="noStrike" cap="none" normalizeH="0" baseline="0" smtClean="0">
                          <a:ln>
                            <a:noFill/>
                          </a:ln>
                          <a:solidFill>
                            <a:srgbClr val="000000"/>
                          </a:solidFill>
                          <a:effectLst/>
                          <a:latin typeface="Calibri" pitchFamily="34" charset="0"/>
                          <a:ea typeface="新細明體" pitchFamily="18" charset="-120"/>
                          <a:cs typeface="Times New Roman" pitchFamily="18" charset="0"/>
                        </a:rPr>
                        <a:t>嬰幼兒保育科</a:t>
                      </a:r>
                      <a:endParaRPr kumimoji="0" lang="zh-TW" altLang="zh-TW" sz="1100" b="1"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762" marR="15762" marT="844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buFont typeface="Arial"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rgbClr val="000000"/>
                          </a:solidFill>
                          <a:effectLst/>
                          <a:latin typeface="標楷體" pitchFamily="65" charset="-120"/>
                          <a:ea typeface="標楷體" pitchFamily="65" charset="-120"/>
                          <a:cs typeface="新細明體" pitchFamily="18" charset="-120"/>
                          <a:sym typeface="Wingdings" pitchFamily="2" charset="2"/>
                        </a:rPr>
                        <a:t></a:t>
                      </a:r>
                      <a:endParaRPr kumimoji="0" lang="zh-TW" altLang="zh-TW" sz="11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5762" marR="15762" marT="8444"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r>
              <a:tr h="282575">
                <a:tc vMerge="1">
                  <a:txBody>
                    <a:bodyPr/>
                    <a:lstStyle/>
                    <a:p>
                      <a:endParaRPr lang="zh-TW" altLang="en-US"/>
                    </a:p>
                  </a:txBody>
                  <a:tcPr/>
                </a:tc>
                <a:tc>
                  <a:txBody>
                    <a:bodyPr/>
                    <a:lstStyle>
                      <a:lvl1pPr eaLnBrk="0" hangingPunct="0">
                        <a:spcBef>
                          <a:spcPct val="20000"/>
                        </a:spcBef>
                        <a:buFont typeface="Arial"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400" b="1"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健康餐旅科</a:t>
                      </a:r>
                      <a:r>
                        <a:rPr kumimoji="0" lang="en-US" altLang="zh-TW" sz="1400" b="1"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  (</a:t>
                      </a:r>
                      <a:r>
                        <a:rPr kumimoji="0" lang="zh-TW" altLang="en-US" sz="1400" b="1"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宜蘭校區</a:t>
                      </a:r>
                      <a:r>
                        <a:rPr kumimoji="0" lang="en-US" altLang="zh-TW" sz="1400" b="1"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a:t>
                      </a:r>
                      <a:endParaRPr kumimoji="0" lang="zh-TW" altLang="zh-TW" sz="1100" b="1"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txBody>
                  <a:tcPr marL="15762" marR="15762" marT="844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buFont typeface="Arial"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400" b="1"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護理科（宜蘭校區）</a:t>
                      </a:r>
                      <a:endParaRPr kumimoji="0" lang="zh-TW" altLang="zh-TW" sz="1100" b="1"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txBody>
                  <a:tcPr marL="15762" marR="15762" marT="844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buFont typeface="Arial"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rgbClr val="000000"/>
                          </a:solidFill>
                          <a:effectLst/>
                          <a:latin typeface="標楷體" pitchFamily="65" charset="-120"/>
                          <a:ea typeface="標楷體" pitchFamily="65" charset="-120"/>
                          <a:cs typeface="新細明體" pitchFamily="18" charset="-120"/>
                          <a:sym typeface="Wingdings" pitchFamily="2" charset="2"/>
                        </a:rPr>
                        <a:t></a:t>
                      </a:r>
                      <a:endParaRPr kumimoji="0" lang="zh-TW" altLang="zh-TW" sz="11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5762" marR="15762" marT="8444"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r>
              <a:tr h="282575">
                <a:tc vMerge="1">
                  <a:txBody>
                    <a:bodyPr/>
                    <a:lstStyle/>
                    <a:p>
                      <a:endParaRPr lang="zh-TW" altLang="en-US"/>
                    </a:p>
                  </a:txBody>
                  <a:tcPr/>
                </a:tc>
                <a:tc>
                  <a:txBody>
                    <a:bodyPr/>
                    <a:lstStyle>
                      <a:lvl1pPr eaLnBrk="0" hangingPunct="0">
                        <a:spcBef>
                          <a:spcPct val="20000"/>
                        </a:spcBef>
                        <a:buFont typeface="Arial"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400" b="1"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數位媒體設計科</a:t>
                      </a:r>
                      <a:r>
                        <a:rPr kumimoji="0" lang="en-US" altLang="zh-TW" sz="1400" b="1"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  (</a:t>
                      </a:r>
                      <a:r>
                        <a:rPr kumimoji="0" lang="zh-TW" altLang="en-US" sz="1400" b="1"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宜蘭校區</a:t>
                      </a:r>
                      <a:r>
                        <a:rPr kumimoji="0" lang="en-US" altLang="zh-TW" sz="1400" b="1"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a:t>
                      </a:r>
                      <a:endParaRPr kumimoji="0" lang="zh-TW" altLang="zh-TW" sz="1100" b="1"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txBody>
                  <a:tcPr marL="15762" marR="15762" marT="844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buFont typeface="Arial"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zh-TW" sz="1100" b="1" i="0" u="none" strike="noStrike" cap="none" normalizeH="0" baseline="0" dirty="0" smtClean="0">
                        <a:ln>
                          <a:noFill/>
                        </a:ln>
                        <a:solidFill>
                          <a:schemeClr val="tx1"/>
                        </a:solidFill>
                        <a:effectLst/>
                        <a:latin typeface="Calibri" pitchFamily="34" charset="0"/>
                        <a:ea typeface="新細明體" pitchFamily="18" charset="-120"/>
                      </a:endParaRPr>
                    </a:p>
                  </a:txBody>
                  <a:tcPr marL="15762" marR="15762" marT="844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buFont typeface="Arial"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rgbClr val="000000"/>
                          </a:solidFill>
                          <a:effectLst/>
                          <a:latin typeface="標楷體" pitchFamily="65" charset="-120"/>
                          <a:ea typeface="標楷體" pitchFamily="65" charset="-120"/>
                          <a:cs typeface="新細明體" pitchFamily="18" charset="-120"/>
                          <a:sym typeface="Wingdings" pitchFamily="2" charset="2"/>
                        </a:rPr>
                        <a:t></a:t>
                      </a:r>
                      <a:endParaRPr kumimoji="0" lang="zh-TW" altLang="zh-TW" sz="11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5762" marR="15762" marT="8444"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r>
              <a:tr h="282575">
                <a:tc rowSpan="2">
                  <a:txBody>
                    <a:bodyPr/>
                    <a:lstStyle>
                      <a:lvl1pPr eaLnBrk="0" hangingPunct="0">
                        <a:spcBef>
                          <a:spcPct val="20000"/>
                        </a:spcBef>
                        <a:buFont typeface="Arial"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smtClean="0">
                          <a:ln>
                            <a:noFill/>
                          </a:ln>
                          <a:solidFill>
                            <a:schemeClr val="tx1"/>
                          </a:solidFill>
                          <a:effectLst/>
                          <a:latin typeface="Arial" charset="0"/>
                          <a:ea typeface="新細明體" pitchFamily="18" charset="-120"/>
                          <a:cs typeface="Arial" charset="0"/>
                        </a:rPr>
                        <a:t>馬偕醫護管理</a:t>
                      </a:r>
                      <a:endParaRPr kumimoji="0" lang="zh-TW" altLang="zh-TW" sz="1100" b="1"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smtClean="0">
                          <a:ln>
                            <a:noFill/>
                          </a:ln>
                          <a:solidFill>
                            <a:schemeClr val="tx1"/>
                          </a:solidFill>
                          <a:effectLst/>
                          <a:latin typeface="Arial" charset="0"/>
                          <a:ea typeface="新細明體" pitchFamily="18" charset="-120"/>
                          <a:cs typeface="Arial" charset="0"/>
                        </a:rPr>
                        <a:t>專科學校</a:t>
                      </a:r>
                      <a:endParaRPr kumimoji="0" lang="zh-TW" altLang="zh-TW" sz="1100" b="1"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0" marR="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eaLnBrk="0" hangingPunct="0">
                        <a:spcBef>
                          <a:spcPct val="20000"/>
                        </a:spcBef>
                        <a:buFont typeface="Arial"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smtClean="0">
                          <a:ln>
                            <a:noFill/>
                          </a:ln>
                          <a:solidFill>
                            <a:schemeClr val="tx1"/>
                          </a:solidFill>
                          <a:effectLst/>
                          <a:latin typeface="Arial" charset="0"/>
                          <a:ea typeface="新細明體" pitchFamily="18" charset="-120"/>
                          <a:cs typeface="Arial" charset="0"/>
                        </a:rPr>
                        <a:t>幼兒保育科</a:t>
                      </a:r>
                      <a:endParaRPr kumimoji="0" lang="zh-TW" altLang="zh-TW" sz="1100" b="1"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762" marR="15762" marT="844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eaLnBrk="0" hangingPunct="0">
                        <a:spcBef>
                          <a:spcPct val="20000"/>
                        </a:spcBef>
                        <a:buFont typeface="Arial"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smtClean="0">
                          <a:ln>
                            <a:noFill/>
                          </a:ln>
                          <a:solidFill>
                            <a:schemeClr val="tx1"/>
                          </a:solidFill>
                          <a:effectLst/>
                          <a:latin typeface="Arial" charset="0"/>
                          <a:ea typeface="新細明體" pitchFamily="18" charset="-120"/>
                          <a:cs typeface="Arial" charset="0"/>
                        </a:rPr>
                        <a:t>視光學科</a:t>
                      </a:r>
                      <a:endParaRPr kumimoji="0" lang="zh-TW" altLang="zh-TW" sz="1100" b="1"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762" marR="15762" marT="844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eaLnBrk="0" hangingPunct="0">
                        <a:spcBef>
                          <a:spcPct val="20000"/>
                        </a:spcBef>
                        <a:buFont typeface="Arial"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rgbClr val="000000"/>
                          </a:solidFill>
                          <a:effectLst/>
                          <a:latin typeface="標楷體" pitchFamily="65" charset="-120"/>
                          <a:ea typeface="標楷體" pitchFamily="65" charset="-120"/>
                          <a:cs typeface="新細明體" pitchFamily="18" charset="-120"/>
                          <a:sym typeface="Wingdings" pitchFamily="2" charset="2"/>
                        </a:rPr>
                        <a:t></a:t>
                      </a:r>
                      <a:endParaRPr kumimoji="0" lang="zh-TW" altLang="zh-TW" sz="11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5762" marR="15762" marT="8444"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r>
              <a:tr h="282575">
                <a:tc vMerge="1">
                  <a:txBody>
                    <a:bodyPr/>
                    <a:lstStyle/>
                    <a:p>
                      <a:endParaRPr lang="zh-TW" altLang="en-US"/>
                    </a:p>
                  </a:txBody>
                  <a:tcPr/>
                </a:tc>
                <a:tc>
                  <a:txBody>
                    <a:bodyPr/>
                    <a:lstStyle>
                      <a:lvl1pPr eaLnBrk="0" hangingPunct="0">
                        <a:spcBef>
                          <a:spcPct val="20000"/>
                        </a:spcBef>
                        <a:buFont typeface="Arial"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應用外語科</a:t>
                      </a:r>
                      <a:endParaRPr kumimoji="0" lang="zh-TW" altLang="zh-TW" sz="1100" b="1"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762" marR="15762" marT="844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E2C5"/>
                    </a:solidFill>
                  </a:tcPr>
                </a:tc>
                <a:tc>
                  <a:txBody>
                    <a:bodyPr/>
                    <a:lstStyle>
                      <a:lvl1pPr eaLnBrk="0" hangingPunct="0">
                        <a:spcBef>
                          <a:spcPct val="20000"/>
                        </a:spcBef>
                        <a:buFont typeface="Arial"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zh-TW" sz="1100" b="1" i="0" u="none" strike="noStrike" cap="none" normalizeH="0" baseline="0" smtClean="0">
                        <a:ln>
                          <a:noFill/>
                        </a:ln>
                        <a:solidFill>
                          <a:schemeClr val="tx1"/>
                        </a:solidFill>
                        <a:effectLst/>
                        <a:latin typeface="Calibri" pitchFamily="34" charset="0"/>
                        <a:ea typeface="新細明體" pitchFamily="18" charset="-120"/>
                      </a:endParaRPr>
                    </a:p>
                  </a:txBody>
                  <a:tcPr marL="15762" marR="15762" marT="844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E2C5"/>
                    </a:solidFill>
                  </a:tcPr>
                </a:tc>
                <a:tc>
                  <a:txBody>
                    <a:bodyPr/>
                    <a:lstStyle>
                      <a:lvl1pPr eaLnBrk="0" hangingPunct="0">
                        <a:spcBef>
                          <a:spcPct val="20000"/>
                        </a:spcBef>
                        <a:buFont typeface="Arial"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rgbClr val="000000"/>
                          </a:solidFill>
                          <a:effectLst/>
                          <a:latin typeface="標楷體" pitchFamily="65" charset="-120"/>
                          <a:ea typeface="標楷體" pitchFamily="65" charset="-120"/>
                          <a:cs typeface="新細明體" pitchFamily="18" charset="-120"/>
                          <a:sym typeface="Wingdings" pitchFamily="2" charset="2"/>
                        </a:rPr>
                        <a:t></a:t>
                      </a:r>
                      <a:endParaRPr kumimoji="0" lang="zh-TW" altLang="zh-TW" sz="11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5762" marR="15762" marT="8444"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E2C5"/>
                    </a:solidFill>
                  </a:tcPr>
                </a:tc>
              </a:tr>
              <a:tr h="282575">
                <a:tc>
                  <a:txBody>
                    <a:bodyPr/>
                    <a:lstStyle>
                      <a:lvl1pPr eaLnBrk="0" hangingPunct="0">
                        <a:spcBef>
                          <a:spcPct val="20000"/>
                        </a:spcBef>
                        <a:buFont typeface="Arial"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smtClean="0">
                          <a:ln>
                            <a:noFill/>
                          </a:ln>
                          <a:solidFill>
                            <a:srgbClr val="000000"/>
                          </a:solidFill>
                          <a:effectLst/>
                          <a:latin typeface="Calibri" pitchFamily="34" charset="0"/>
                          <a:ea typeface="新細明體" pitchFamily="18" charset="-120"/>
                          <a:cs typeface="Times New Roman" pitchFamily="18" charset="0"/>
                        </a:rPr>
                        <a:t>慈濟技術學院</a:t>
                      </a:r>
                      <a:endParaRPr kumimoji="0" lang="zh-TW" altLang="zh-TW" sz="1100" b="1"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762" marR="15762" marT="8444"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buFont typeface="Arial"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smtClean="0">
                          <a:ln>
                            <a:noFill/>
                          </a:ln>
                          <a:solidFill>
                            <a:schemeClr val="tx1"/>
                          </a:solidFill>
                          <a:effectLst/>
                          <a:latin typeface="Arial" charset="0"/>
                          <a:ea typeface="新細明體" pitchFamily="18" charset="-120"/>
                          <a:cs typeface="Arial" charset="0"/>
                        </a:rPr>
                        <a:t>護理科</a:t>
                      </a:r>
                      <a:endParaRPr kumimoji="0" lang="zh-TW" altLang="zh-TW" sz="1100" b="1"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762" marR="15762" marT="844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buFont typeface="Arial"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zh-TW" sz="1100" b="1" i="0" u="none" strike="noStrike" cap="none" normalizeH="0" baseline="0" smtClean="0">
                        <a:ln>
                          <a:noFill/>
                        </a:ln>
                        <a:solidFill>
                          <a:schemeClr val="tx1"/>
                        </a:solidFill>
                        <a:effectLst/>
                        <a:latin typeface="Calibri" pitchFamily="34" charset="0"/>
                        <a:ea typeface="新細明體" pitchFamily="18" charset="-120"/>
                      </a:endParaRPr>
                    </a:p>
                  </a:txBody>
                  <a:tcPr marL="15762" marR="15762" marT="844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buFont typeface="Arial"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rgbClr val="000000"/>
                          </a:solidFill>
                          <a:effectLst/>
                          <a:latin typeface="標楷體" pitchFamily="65" charset="-120"/>
                          <a:ea typeface="標楷體" pitchFamily="65" charset="-120"/>
                          <a:cs typeface="新細明體" pitchFamily="18" charset="-120"/>
                          <a:sym typeface="Wingdings" pitchFamily="2" charset="2"/>
                        </a:rPr>
                        <a:t></a:t>
                      </a:r>
                      <a:endParaRPr kumimoji="0" lang="zh-TW" altLang="zh-TW" sz="11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5762" marR="15762" marT="8444"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r>
              <a:tr h="282575">
                <a:tc rowSpan="2">
                  <a:txBody>
                    <a:bodyPr/>
                    <a:lstStyle>
                      <a:lvl1pPr eaLnBrk="0" hangingPunct="0">
                        <a:spcBef>
                          <a:spcPct val="20000"/>
                        </a:spcBef>
                        <a:buFont typeface="Arial"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smtClean="0">
                          <a:ln>
                            <a:noFill/>
                          </a:ln>
                          <a:solidFill>
                            <a:schemeClr val="tx1"/>
                          </a:solidFill>
                          <a:effectLst/>
                          <a:latin typeface="Arial" charset="0"/>
                          <a:ea typeface="新細明體" pitchFamily="18" charset="-120"/>
                          <a:cs typeface="Arial" charset="0"/>
                        </a:rPr>
                        <a:t>崇右技術學院</a:t>
                      </a:r>
                      <a:endParaRPr kumimoji="0" lang="zh-TW" altLang="zh-TW" sz="1100" b="1"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762" marR="15762" marT="8444"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eaLnBrk="0" hangingPunct="0">
                        <a:spcBef>
                          <a:spcPct val="20000"/>
                        </a:spcBef>
                        <a:buFont typeface="Arial"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smtClean="0">
                          <a:ln>
                            <a:noFill/>
                          </a:ln>
                          <a:solidFill>
                            <a:srgbClr val="000000"/>
                          </a:solidFill>
                          <a:effectLst/>
                          <a:latin typeface="Calibri" pitchFamily="34" charset="0"/>
                          <a:ea typeface="新細明體" pitchFamily="18" charset="-120"/>
                          <a:cs typeface="Times New Roman" pitchFamily="18" charset="0"/>
                        </a:rPr>
                        <a:t>創意商品設計科</a:t>
                      </a:r>
                      <a:endParaRPr kumimoji="0" lang="zh-TW" altLang="zh-TW" sz="1100" b="1"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762" marR="15762" marT="844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eaLnBrk="0" hangingPunct="0">
                        <a:spcBef>
                          <a:spcPct val="20000"/>
                        </a:spcBef>
                        <a:buFont typeface="Arial"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smtClean="0">
                          <a:ln>
                            <a:noFill/>
                          </a:ln>
                          <a:solidFill>
                            <a:srgbClr val="000000"/>
                          </a:solidFill>
                          <a:effectLst/>
                          <a:latin typeface="Calibri" pitchFamily="34" charset="0"/>
                          <a:ea typeface="新細明體" pitchFamily="18" charset="-120"/>
                          <a:cs typeface="Times New Roman" pitchFamily="18" charset="0"/>
                        </a:rPr>
                        <a:t>數位媒體設計科</a:t>
                      </a:r>
                      <a:endParaRPr kumimoji="0" lang="zh-TW" altLang="zh-TW" sz="1100" b="1"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762" marR="15762" marT="844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eaLnBrk="0" hangingPunct="0">
                        <a:spcBef>
                          <a:spcPct val="20000"/>
                        </a:spcBef>
                        <a:buFont typeface="Arial"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rgbClr val="000000"/>
                          </a:solidFill>
                          <a:effectLst/>
                          <a:latin typeface="標楷體" pitchFamily="65" charset="-120"/>
                          <a:ea typeface="標楷體" pitchFamily="65" charset="-120"/>
                          <a:cs typeface="新細明體" pitchFamily="18" charset="-120"/>
                          <a:sym typeface="Wingdings" pitchFamily="2" charset="2"/>
                        </a:rPr>
                        <a:t></a:t>
                      </a:r>
                      <a:endParaRPr kumimoji="0" lang="zh-TW" altLang="zh-TW" sz="11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5762" marR="15762" marT="8444"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r>
              <a:tr h="282575">
                <a:tc vMerge="1">
                  <a:txBody>
                    <a:bodyPr/>
                    <a:lstStyle/>
                    <a:p>
                      <a:endParaRPr lang="zh-TW" altLang="en-US"/>
                    </a:p>
                  </a:txBody>
                  <a:tcPr/>
                </a:tc>
                <a:tc>
                  <a:txBody>
                    <a:bodyPr/>
                    <a:lstStyle>
                      <a:lvl1pPr eaLnBrk="0" hangingPunct="0">
                        <a:spcBef>
                          <a:spcPct val="20000"/>
                        </a:spcBef>
                        <a:buFont typeface="Arial"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smtClean="0">
                          <a:ln>
                            <a:noFill/>
                          </a:ln>
                          <a:solidFill>
                            <a:srgbClr val="000000"/>
                          </a:solidFill>
                          <a:effectLst/>
                          <a:latin typeface="Calibri" pitchFamily="34" charset="0"/>
                          <a:ea typeface="新細明體" pitchFamily="18" charset="-120"/>
                          <a:cs typeface="Times New Roman" pitchFamily="18" charset="0"/>
                        </a:rPr>
                        <a:t>經營管理科</a:t>
                      </a:r>
                      <a:endParaRPr kumimoji="0" lang="zh-TW" altLang="zh-TW" sz="1100" b="1"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762" marR="15762" marT="844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eaLnBrk="0" hangingPunct="0">
                        <a:spcBef>
                          <a:spcPct val="20000"/>
                        </a:spcBef>
                        <a:buFont typeface="Arial"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smtClean="0">
                          <a:ln>
                            <a:noFill/>
                          </a:ln>
                          <a:solidFill>
                            <a:srgbClr val="000000"/>
                          </a:solidFill>
                          <a:effectLst/>
                          <a:latin typeface="Calibri" pitchFamily="34" charset="0"/>
                          <a:ea typeface="新細明體" pitchFamily="18" charset="-120"/>
                          <a:cs typeface="Times New Roman" pitchFamily="18" charset="0"/>
                        </a:rPr>
                        <a:t>觀光旅遊管理科</a:t>
                      </a:r>
                      <a:endParaRPr kumimoji="0" lang="zh-TW" altLang="zh-TW" sz="1100" b="1"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762" marR="15762" marT="844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eaLnBrk="0" hangingPunct="0">
                        <a:spcBef>
                          <a:spcPct val="20000"/>
                        </a:spcBef>
                        <a:buFont typeface="Arial"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rgbClr val="000000"/>
                          </a:solidFill>
                          <a:effectLst/>
                          <a:latin typeface="標楷體" pitchFamily="65" charset="-120"/>
                          <a:ea typeface="標楷體" pitchFamily="65" charset="-120"/>
                          <a:cs typeface="新細明體" pitchFamily="18" charset="-120"/>
                          <a:sym typeface="Wingdings" pitchFamily="2" charset="2"/>
                        </a:rPr>
                        <a:t></a:t>
                      </a:r>
                      <a:endParaRPr kumimoji="0" lang="zh-TW" altLang="zh-TW" sz="11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5762" marR="15762" marT="8444"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DE9D9"/>
                    </a:solidFill>
                  </a:tcPr>
                </a:tc>
              </a:tr>
              <a:tr h="282575">
                <a:tc>
                  <a:txBody>
                    <a:bodyPr/>
                    <a:lstStyle>
                      <a:lvl1pPr eaLnBrk="0" hangingPunct="0">
                        <a:spcBef>
                          <a:spcPct val="20000"/>
                        </a:spcBef>
                        <a:buFont typeface="Arial"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smtClean="0">
                          <a:ln>
                            <a:noFill/>
                          </a:ln>
                          <a:solidFill>
                            <a:srgbClr val="000000"/>
                          </a:solidFill>
                          <a:effectLst/>
                          <a:latin typeface="Calibri" pitchFamily="34" charset="0"/>
                          <a:ea typeface="新細明體" pitchFamily="18" charset="-120"/>
                          <a:cs typeface="Times New Roman" pitchFamily="18" charset="0"/>
                        </a:rPr>
                        <a:t>聖約翰科技大學</a:t>
                      </a:r>
                      <a:endParaRPr kumimoji="0" lang="zh-TW" altLang="zh-TW" sz="1100" b="1"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762" marR="15762" marT="8444"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buFont typeface="Arial"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smtClean="0">
                          <a:ln>
                            <a:noFill/>
                          </a:ln>
                          <a:solidFill>
                            <a:srgbClr val="000000"/>
                          </a:solidFill>
                          <a:effectLst/>
                          <a:latin typeface="Calibri" pitchFamily="34" charset="0"/>
                          <a:ea typeface="新細明體" pitchFamily="18" charset="-120"/>
                          <a:cs typeface="Times New Roman" pitchFamily="18" charset="0"/>
                        </a:rPr>
                        <a:t>工業工程與管理科</a:t>
                      </a:r>
                      <a:endParaRPr kumimoji="0" lang="zh-TW" altLang="zh-TW" sz="1100" b="1"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762" marR="15762" marT="844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buFont typeface="Arial"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smtClean="0">
                          <a:ln>
                            <a:noFill/>
                          </a:ln>
                          <a:solidFill>
                            <a:srgbClr val="000000"/>
                          </a:solidFill>
                          <a:effectLst/>
                          <a:latin typeface="Calibri" pitchFamily="34" charset="0"/>
                          <a:ea typeface="新細明體" pitchFamily="18" charset="-120"/>
                          <a:cs typeface="Times New Roman" pitchFamily="18" charset="0"/>
                        </a:rPr>
                        <a:t>應用英語科</a:t>
                      </a:r>
                      <a:endParaRPr kumimoji="0" lang="zh-TW" altLang="zh-TW" sz="1100" b="1"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762" marR="15762" marT="844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buFont typeface="Arial"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rgbClr val="000000"/>
                          </a:solidFill>
                          <a:effectLst/>
                          <a:latin typeface="標楷體" pitchFamily="65" charset="-120"/>
                          <a:ea typeface="標楷體" pitchFamily="65" charset="-120"/>
                          <a:cs typeface="新細明體" pitchFamily="18" charset="-120"/>
                          <a:sym typeface="Wingdings" pitchFamily="2" charset="2"/>
                        </a:rPr>
                        <a:t></a:t>
                      </a:r>
                      <a:endParaRPr kumimoji="0" lang="zh-TW" altLang="zh-TW" sz="11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5762" marR="15762" marT="8444"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CECFF"/>
                    </a:solidFill>
                  </a:tcPr>
                </a:tc>
              </a:tr>
              <a:tr h="282575">
                <a:tc>
                  <a:txBody>
                    <a:bodyPr/>
                    <a:lstStyle>
                      <a:lvl1pPr eaLnBrk="0" hangingPunct="0">
                        <a:spcBef>
                          <a:spcPct val="20000"/>
                        </a:spcBef>
                        <a:buFont typeface="Arial"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smtClean="0">
                          <a:ln>
                            <a:noFill/>
                          </a:ln>
                          <a:solidFill>
                            <a:srgbClr val="000000"/>
                          </a:solidFill>
                          <a:effectLst/>
                          <a:latin typeface="Calibri" pitchFamily="34" charset="0"/>
                          <a:ea typeface="新細明體" pitchFamily="18" charset="-120"/>
                          <a:cs typeface="Times New Roman" pitchFamily="18" charset="0"/>
                        </a:rPr>
                        <a:t>臺灣觀光學院</a:t>
                      </a:r>
                      <a:endParaRPr kumimoji="0" lang="zh-TW" altLang="zh-TW" sz="1100" b="1"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762" marR="15762" marT="8444"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eaLnBrk="0" hangingPunct="0">
                        <a:spcBef>
                          <a:spcPct val="20000"/>
                        </a:spcBef>
                        <a:buFont typeface="Arial"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smtClean="0">
                          <a:ln>
                            <a:noFill/>
                          </a:ln>
                          <a:solidFill>
                            <a:srgbClr val="000000"/>
                          </a:solidFill>
                          <a:effectLst/>
                          <a:latin typeface="Calibri" pitchFamily="34" charset="0"/>
                          <a:ea typeface="新細明體" pitchFamily="18" charset="-120"/>
                          <a:cs typeface="Times New Roman" pitchFamily="18" charset="0"/>
                        </a:rPr>
                        <a:t>觀光餐旅科</a:t>
                      </a:r>
                      <a:endParaRPr kumimoji="0" lang="zh-TW" altLang="zh-TW" sz="1100" b="1"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762" marR="15762" marT="844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eaLnBrk="0" hangingPunct="0">
                        <a:spcBef>
                          <a:spcPct val="20000"/>
                        </a:spcBef>
                        <a:buFont typeface="Arial"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chemeClr val="tx1"/>
                          </a:solidFill>
                          <a:effectLst/>
                          <a:latin typeface="Arial" charset="0"/>
                          <a:ea typeface="新細明體" pitchFamily="18" charset="-120"/>
                          <a:cs typeface="Times New Roman" pitchFamily="18" charset="0"/>
                        </a:rPr>
                        <a:t> </a:t>
                      </a:r>
                      <a:endParaRPr kumimoji="0" lang="zh-TW" altLang="zh-TW" sz="1100" b="1"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762" marR="15762" marT="844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eaLnBrk="0" hangingPunct="0">
                        <a:spcBef>
                          <a:spcPct val="20000"/>
                        </a:spcBef>
                        <a:buFont typeface="Arial"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標楷體" pitchFamily="65" charset="-120"/>
                          <a:ea typeface="標楷體" pitchFamily="65" charset="-120"/>
                          <a:cs typeface="新細明體" pitchFamily="18" charset="-120"/>
                          <a:sym typeface="Wingdings" pitchFamily="2" charset="2"/>
                        </a:rPr>
                        <a:t></a:t>
                      </a:r>
                      <a:endParaRPr kumimoji="0" lang="zh-TW" altLang="zh-TW" sz="11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5762" marR="15762" marT="8444"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標題 1"/>
          <p:cNvSpPr>
            <a:spLocks noGrp="1"/>
          </p:cNvSpPr>
          <p:nvPr>
            <p:ph type="title"/>
          </p:nvPr>
        </p:nvSpPr>
        <p:spPr/>
        <p:txBody>
          <a:bodyPr/>
          <a:lstStyle/>
          <a:p>
            <a:endParaRPr lang="zh-TW" altLang="en-US" smtClean="0"/>
          </a:p>
        </p:txBody>
      </p:sp>
      <p:sp>
        <p:nvSpPr>
          <p:cNvPr id="3" name="內容版面配置區 2"/>
          <p:cNvSpPr>
            <a:spLocks noGrp="1"/>
          </p:cNvSpPr>
          <p:nvPr>
            <p:ph idx="1"/>
          </p:nvPr>
        </p:nvSpPr>
        <p:spPr/>
        <p:txBody>
          <a:bodyPr/>
          <a:lstStyle/>
          <a:p>
            <a:pPr marL="0" indent="0">
              <a:buFontTx/>
              <a:buNone/>
              <a:defRPr/>
            </a:pPr>
            <a:endParaRPr lang="en-US" altLang="zh-TW" dirty="0" smtClean="0"/>
          </a:p>
          <a:p>
            <a:pPr marL="0" indent="0" algn="ctr">
              <a:buFontTx/>
              <a:buNone/>
              <a:defRPr/>
            </a:pPr>
            <a:r>
              <a:rPr lang="zh-TW" altLang="en-US" sz="15000" dirty="0" smtClean="0">
                <a:solidFill>
                  <a:srgbClr val="FF0000"/>
                </a:solidFill>
                <a:effectLst>
                  <a:outerShdw blurRad="38100" dist="38100" dir="2700000" algn="tl">
                    <a:srgbClr val="000000">
                      <a:alpha val="43137"/>
                    </a:srgbClr>
                  </a:outerShdw>
                </a:effectLst>
              </a:rPr>
              <a:t>過去</a:t>
            </a:r>
            <a:endParaRPr lang="en-US" altLang="zh-TW" sz="6000" dirty="0" smtClean="0">
              <a:solidFill>
                <a:srgbClr val="FF0000"/>
              </a:solidFill>
              <a:effectLst>
                <a:outerShdw blurRad="38100" dist="38100" dir="2700000" algn="tl">
                  <a:srgbClr val="000000">
                    <a:alpha val="43137"/>
                  </a:srgbClr>
                </a:outerShdw>
              </a:effectLst>
            </a:endParaRPr>
          </a:p>
          <a:p>
            <a:pPr marL="0" indent="0" algn="r">
              <a:buFontTx/>
              <a:buNone/>
              <a:defRPr/>
            </a:pPr>
            <a:r>
              <a:rPr lang="zh-TW" altLang="en-US" sz="6000" dirty="0" smtClean="0">
                <a:solidFill>
                  <a:srgbClr val="FF0000"/>
                </a:solidFill>
                <a:effectLst>
                  <a:outerShdw blurRad="38100" dist="38100" dir="2700000" algn="tl">
                    <a:srgbClr val="000000">
                      <a:alpha val="43137"/>
                    </a:srgbClr>
                  </a:outerShdw>
                </a:effectLst>
              </a:rPr>
              <a:t>可供參考的是</a:t>
            </a:r>
            <a:r>
              <a:rPr lang="en-US" altLang="zh-TW" sz="6000" dirty="0" smtClean="0">
                <a:solidFill>
                  <a:srgbClr val="FF0000"/>
                </a:solidFill>
                <a:effectLst>
                  <a:outerShdw blurRad="38100" dist="38100" dir="2700000" algn="tl">
                    <a:srgbClr val="000000">
                      <a:alpha val="43137"/>
                    </a:srgbClr>
                  </a:outerShdw>
                </a:effectLst>
              </a:rPr>
              <a:t>……</a:t>
            </a:r>
            <a:endParaRPr lang="en-US" altLang="zh-TW" sz="15000" dirty="0">
              <a:solidFill>
                <a:srgbClr val="0000FF"/>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ctrTitle"/>
          </p:nvPr>
        </p:nvSpPr>
        <p:spPr/>
        <p:txBody>
          <a:bodyPr rtlCol="0">
            <a:normAutofit/>
          </a:bodyPr>
          <a:lstStyle/>
          <a:p>
            <a:pPr eaLnBrk="1" fontAlgn="auto" hangingPunct="1">
              <a:spcAft>
                <a:spcPts val="0"/>
              </a:spcAft>
              <a:defRPr/>
            </a:pPr>
            <a:r>
              <a:rPr lang="zh-TW" altLang="en-US" b="1" dirty="0" smtClean="0">
                <a:solidFill>
                  <a:srgbClr val="0000FF"/>
                </a:solidFill>
                <a:effectLst>
                  <a:outerShdw blurRad="38100" dist="38100" dir="2700000" algn="tl">
                    <a:srgbClr val="000000">
                      <a:alpha val="43137"/>
                    </a:srgbClr>
                  </a:outerShdw>
                </a:effectLst>
                <a:latin typeface="新細明體"/>
              </a:rPr>
              <a:t>宜蘭</a:t>
            </a:r>
            <a:r>
              <a:rPr lang="zh-TW" altLang="en-US" b="1" dirty="0" smtClean="0">
                <a:solidFill>
                  <a:srgbClr val="0000FF"/>
                </a:solidFill>
                <a:effectLst>
                  <a:outerShdw blurRad="38100" dist="38100" dir="2700000" algn="tl">
                    <a:srgbClr val="000000">
                      <a:alpha val="43137"/>
                    </a:srgbClr>
                  </a:outerShdw>
                </a:effectLst>
              </a:rPr>
              <a:t>就學區各入學管道</a:t>
            </a:r>
            <a:r>
              <a:rPr lang="en-US" altLang="zh-TW" b="1" dirty="0" smtClean="0">
                <a:solidFill>
                  <a:srgbClr val="0000FF"/>
                </a:solidFill>
                <a:effectLst>
                  <a:outerShdw blurRad="38100" dist="38100" dir="2700000" algn="tl">
                    <a:srgbClr val="000000">
                      <a:alpha val="43137"/>
                    </a:srgbClr>
                  </a:outerShdw>
                </a:effectLst>
              </a:rPr>
              <a:t/>
            </a:r>
            <a:br>
              <a:rPr lang="en-US" altLang="zh-TW" b="1" dirty="0" smtClean="0">
                <a:solidFill>
                  <a:srgbClr val="0000FF"/>
                </a:solidFill>
                <a:effectLst>
                  <a:outerShdw blurRad="38100" dist="38100" dir="2700000" algn="tl">
                    <a:srgbClr val="000000">
                      <a:alpha val="43137"/>
                    </a:srgbClr>
                  </a:outerShdw>
                </a:effectLst>
              </a:rPr>
            </a:br>
            <a:r>
              <a:rPr lang="zh-TW" altLang="en-US" b="1" dirty="0" smtClean="0">
                <a:solidFill>
                  <a:srgbClr val="0000FF"/>
                </a:solidFill>
                <a:effectLst>
                  <a:outerShdw blurRad="38100" dist="38100" dir="2700000" algn="tl">
                    <a:srgbClr val="000000">
                      <a:alpha val="43137"/>
                    </a:srgbClr>
                  </a:outerShdw>
                </a:effectLst>
              </a:rPr>
              <a:t>重要日程介紹與說明</a:t>
            </a:r>
            <a:endParaRPr lang="zh-TW" altLang="en-US" dirty="0"/>
          </a:p>
        </p:txBody>
      </p:sp>
      <p:sp>
        <p:nvSpPr>
          <p:cNvPr id="6" name="副標題 5"/>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zh-TW"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250825" y="1268413"/>
          <a:ext cx="8642349" cy="5186516"/>
        </p:xfrm>
        <a:graphic>
          <a:graphicData uri="http://schemas.openxmlformats.org/drawingml/2006/table">
            <a:tbl>
              <a:tblPr/>
              <a:tblGrid>
                <a:gridCol w="1960869"/>
                <a:gridCol w="2469243"/>
                <a:gridCol w="4212237"/>
              </a:tblGrid>
              <a:tr h="304790">
                <a:tc rowSpan="3">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科學班</a:t>
                      </a:r>
                      <a:endPar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9" marR="9849" marT="0" marB="0" anchor="ctr" horzOverflow="overflow">
                    <a:lnL w="12700" cap="flat" cmpd="sng" algn="ctr">
                      <a:solidFill>
                        <a:srgbClr val="FF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微軟正黑體" panose="020B0604030504040204" pitchFamily="34" charset="-120"/>
                          <a:ea typeface="微軟正黑體" panose="020B0604030504040204" pitchFamily="34" charset="-120"/>
                        </a:rPr>
                        <a:t>報名</a:t>
                      </a:r>
                      <a:endParaRPr kumimoji="0" lang="zh-TW" altLang="en-US" sz="2000" b="0" i="0" u="none" strike="noStrike" cap="none" normalizeH="0" baseline="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9" marR="984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104/03/04(</a:t>
                      </a: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週三</a:t>
                      </a: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 /06(</a:t>
                      </a: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週五</a:t>
                      </a: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a:t>
                      </a:r>
                      <a:endParaRPr kumimoji="0" lang="zh-TW" altLang="zh-CN"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9" marR="9849" marT="0" marB="0" horzOverflow="overflow">
                    <a:lnL w="12700" cap="flat" cmpd="sng" algn="ctr">
                      <a:solidFill>
                        <a:schemeClr val="bg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04790">
                <a:tc vMerge="1">
                  <a:txBody>
                    <a:bodyPr/>
                    <a:lstStyle/>
                    <a:p>
                      <a:endParaRPr lang="zh-TW" altLang="en-US"/>
                    </a:p>
                  </a:txBody>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能力檢定</a:t>
                      </a:r>
                      <a:endPar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9" marR="984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104/03/14(</a:t>
                      </a: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週六</a:t>
                      </a: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a:t>
                      </a:r>
                      <a:endParaRPr kumimoji="0" lang="zh-TW" altLang="zh-CN"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9" marR="9849" marT="0" marB="0" horzOverflow="overflow">
                    <a:lnL w="12700" cap="flat" cmpd="sng" algn="ctr">
                      <a:solidFill>
                        <a:schemeClr val="bg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04790">
                <a:tc vMerge="1">
                  <a:txBody>
                    <a:bodyPr/>
                    <a:lstStyle/>
                    <a:p>
                      <a:endParaRPr lang="zh-TW" altLang="en-US"/>
                    </a:p>
                  </a:txBody>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微軟正黑體" panose="020B0604030504040204" pitchFamily="34" charset="-120"/>
                          <a:ea typeface="微軟正黑體" panose="020B0604030504040204" pitchFamily="34" charset="-120"/>
                        </a:rPr>
                        <a:t>錄取報到</a:t>
                      </a:r>
                      <a:endParaRPr kumimoji="0" lang="zh-TW" altLang="en-US" sz="2000" b="0" i="0" u="none" strike="noStrike" cap="none" normalizeH="0" baseline="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9" marR="984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104/04/10(</a:t>
                      </a: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週五</a:t>
                      </a: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a:t>
                      </a:r>
                      <a:endParaRPr kumimoji="0" lang="zh-TW" altLang="zh-CN"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9" marR="9849" marT="0" marB="0" horzOverflow="overflow">
                    <a:lnL w="12700" cap="flat" cmpd="sng" algn="ctr">
                      <a:solidFill>
                        <a:schemeClr val="bg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E9EDF4"/>
                    </a:solidFill>
                  </a:tcPr>
                </a:tc>
              </a:tr>
              <a:tr h="309716">
                <a:tc rowSpan="4">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特色招生職業類科甄選入學</a:t>
                      </a:r>
                      <a:endPar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9" marR="9849" marT="0" marB="0" anchor="ctr" horzOverflow="overflow">
                    <a:lnL w="12700" cap="flat" cmpd="sng" algn="ctr">
                      <a:solidFill>
                        <a:srgbClr val="FF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報名</a:t>
                      </a:r>
                      <a:endPar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9" marR="984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104/03/09(</a:t>
                      </a: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週一</a:t>
                      </a: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 /13(</a:t>
                      </a: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週五</a:t>
                      </a: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a:t>
                      </a:r>
                      <a:endParaRPr kumimoji="0" lang="zh-TW" altLang="zh-CN"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9" marR="9849" marT="0" marB="0" horzOverflow="overflow">
                    <a:lnL w="12700" cap="flat" cmpd="sng" algn="ctr">
                      <a:solidFill>
                        <a:schemeClr val="bg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04790">
                <a:tc vMerge="1">
                  <a:txBody>
                    <a:bodyPr/>
                    <a:lstStyle/>
                    <a:p>
                      <a:endParaRPr lang="zh-TW" altLang="en-US"/>
                    </a:p>
                  </a:txBody>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術科測驗</a:t>
                      </a:r>
                      <a:endPar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9" marR="984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104/04/25(</a:t>
                      </a: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週六</a:t>
                      </a: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 /26(</a:t>
                      </a: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週日</a:t>
                      </a: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a:t>
                      </a:r>
                      <a:endParaRPr kumimoji="0" lang="zh-TW" altLang="zh-CN"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9" marR="9849" marT="0" marB="0" horzOverflow="overflow">
                    <a:lnL w="12700" cap="flat" cmpd="sng" algn="ctr">
                      <a:solidFill>
                        <a:schemeClr val="bg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04790">
                <a:tc vMerge="1">
                  <a:txBody>
                    <a:bodyPr/>
                    <a:lstStyle/>
                    <a:p>
                      <a:endParaRPr lang="zh-TW" altLang="en-US"/>
                    </a:p>
                  </a:txBody>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放榜</a:t>
                      </a:r>
                      <a:endPar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9" marR="984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104/06/08(</a:t>
                      </a: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週一</a:t>
                      </a: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a:t>
                      </a:r>
                      <a:endParaRPr kumimoji="0" lang="zh-TW" altLang="zh-CN"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9" marR="9849" marT="0" marB="0" horzOverflow="overflow">
                    <a:lnL w="12700" cap="flat" cmpd="sng" algn="ctr">
                      <a:solidFill>
                        <a:schemeClr val="bg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04790">
                <a:tc vMerge="1">
                  <a:txBody>
                    <a:bodyPr/>
                    <a:lstStyle/>
                    <a:p>
                      <a:endParaRPr lang="zh-TW" altLang="en-US"/>
                    </a:p>
                  </a:txBody>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報到</a:t>
                      </a:r>
                      <a:endPar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9" marR="984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104/07/06(</a:t>
                      </a: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週一</a:t>
                      </a: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a:t>
                      </a:r>
                      <a:endParaRPr kumimoji="0" lang="zh-TW" altLang="zh-CN"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9" marR="9849" marT="0" marB="0" horzOverflow="overflow">
                    <a:lnL w="12700" cap="flat" cmpd="sng" algn="ctr">
                      <a:solidFill>
                        <a:schemeClr val="bg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E9EDF4"/>
                    </a:solidFill>
                  </a:tcPr>
                </a:tc>
              </a:tr>
              <a:tr h="304790">
                <a:tc rowSpan="7">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rPr>
                        <a:t>免試入學</a:t>
                      </a:r>
                      <a:endParaRPr kumimoji="0" lang="zh-TW" altLang="en-US" sz="32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9" marR="9849" marT="0" marB="0" anchor="ctr" horzOverflow="overflow">
                    <a:lnL w="12700" cap="flat" cmpd="sng" algn="ctr">
                      <a:solidFill>
                        <a:srgbClr val="FF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志願模擬選填</a:t>
                      </a:r>
                      <a:endPar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9" marR="984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104/03/20(</a:t>
                      </a: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週五</a:t>
                      </a: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 /25(</a:t>
                      </a: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週三</a:t>
                      </a: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a:t>
                      </a:r>
                      <a:endParaRPr kumimoji="0" lang="zh-TW" altLang="zh-CN"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9" marR="9849" marT="0" marB="0" horzOverflow="overflow">
                    <a:lnL w="12700" cap="flat" cmpd="sng" algn="ctr">
                      <a:solidFill>
                        <a:schemeClr val="bg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04790">
                <a:tc vMerge="1">
                  <a:txBody>
                    <a:bodyPr/>
                    <a:lstStyle/>
                    <a:p>
                      <a:endParaRPr lang="zh-TW" altLang="en-US"/>
                    </a:p>
                  </a:txBody>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微軟正黑體" panose="020B0604030504040204" pitchFamily="34" charset="-120"/>
                          <a:ea typeface="微軟正黑體" panose="020B0604030504040204" pitchFamily="34" charset="-120"/>
                        </a:rPr>
                        <a:t>變更就學區申請</a:t>
                      </a:r>
                      <a:endParaRPr kumimoji="0" lang="zh-TW" altLang="en-US" sz="2000" b="0" i="0" u="none" strike="noStrike" cap="none" normalizeH="0" baseline="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9" marR="984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104/05/04(</a:t>
                      </a: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週一</a:t>
                      </a: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 /08(</a:t>
                      </a: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週五</a:t>
                      </a: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a:t>
                      </a:r>
                      <a:endParaRPr kumimoji="0" lang="zh-TW" altLang="zh-CN"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9" marR="9849" marT="0" marB="0" horzOverflow="overflow">
                    <a:lnL w="12700" cap="flat" cmpd="sng" algn="ctr">
                      <a:solidFill>
                        <a:schemeClr val="bg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04790">
                <a:tc vMerge="1">
                  <a:txBody>
                    <a:bodyPr/>
                    <a:lstStyle/>
                    <a:p>
                      <a:endParaRPr lang="zh-TW" altLang="en-US"/>
                    </a:p>
                  </a:txBody>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微軟正黑體" panose="020B0604030504040204" pitchFamily="34" charset="-120"/>
                          <a:ea typeface="微軟正黑體" panose="020B0604030504040204" pitchFamily="34" charset="-120"/>
                        </a:rPr>
                        <a:t>公告實際招生名額</a:t>
                      </a:r>
                      <a:endParaRPr kumimoji="0" lang="zh-TW" altLang="en-US" sz="2000" b="0" i="0" u="none" strike="noStrike" cap="none" normalizeH="0" baseline="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9" marR="984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104/06/10(</a:t>
                      </a: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週三</a:t>
                      </a: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a:t>
                      </a:r>
                      <a:endParaRPr kumimoji="0" lang="zh-TW" altLang="zh-CN"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9" marR="9849" marT="0" marB="0" horzOverflow="overflow">
                    <a:lnL w="12700" cap="flat" cmpd="sng" algn="ctr">
                      <a:solidFill>
                        <a:schemeClr val="bg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04790">
                <a:tc vMerge="1">
                  <a:txBody>
                    <a:bodyPr/>
                    <a:lstStyle/>
                    <a:p>
                      <a:endParaRPr lang="zh-TW" altLang="en-US"/>
                    </a:p>
                  </a:txBody>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微軟正黑體" panose="020B0604030504040204" pitchFamily="34" charset="-120"/>
                          <a:ea typeface="微軟正黑體" panose="020B0604030504040204" pitchFamily="34" charset="-120"/>
                        </a:rPr>
                        <a:t>志願選填、序位查詢</a:t>
                      </a:r>
                      <a:endParaRPr kumimoji="0" lang="zh-TW" altLang="en-US" sz="2000" b="0" i="0" u="none" strike="noStrike" cap="none" normalizeH="0" baseline="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9" marR="984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104/06/11(</a:t>
                      </a:r>
                      <a:r>
                        <a:rPr kumimoji="0" lang="zh-TW" altLang="en-US" sz="18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週四</a:t>
                      </a:r>
                      <a:r>
                        <a:rPr kumimoji="0" lang="en-US" altLang="zh-TW" sz="18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 /15(</a:t>
                      </a:r>
                      <a:r>
                        <a:rPr kumimoji="0" lang="zh-TW" altLang="en-US" sz="18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週二</a:t>
                      </a:r>
                      <a:r>
                        <a:rPr kumimoji="0" lang="en-US" altLang="zh-TW" sz="18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a:t>
                      </a:r>
                      <a:r>
                        <a:rPr kumimoji="0" lang="zh-TW" altLang="en-US" sz="18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中午</a:t>
                      </a:r>
                      <a:r>
                        <a:rPr kumimoji="0" lang="en-US" altLang="zh-TW" sz="18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12:00</a:t>
                      </a:r>
                      <a:endParaRPr kumimoji="0" lang="zh-TW" altLang="zh-CN" sz="18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9" marR="9849" marT="0" marB="0" horzOverflow="overflow">
                    <a:lnL w="12700" cap="flat" cmpd="sng" algn="ctr">
                      <a:solidFill>
                        <a:schemeClr val="bg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04790">
                <a:tc vMerge="1">
                  <a:txBody>
                    <a:bodyPr/>
                    <a:lstStyle/>
                    <a:p>
                      <a:endParaRPr lang="zh-TW" altLang="en-US"/>
                    </a:p>
                  </a:txBody>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報名</a:t>
                      </a:r>
                      <a:endPar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9" marR="984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104/06/17(</a:t>
                      </a: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週三</a:t>
                      </a: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 /18(</a:t>
                      </a: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週四</a:t>
                      </a: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a:t>
                      </a:r>
                      <a:endParaRPr kumimoji="0" lang="zh-TW" altLang="zh-CN"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9" marR="9849" marT="0" marB="0" horzOverflow="overflow">
                    <a:lnL w="12700" cap="flat" cmpd="sng" algn="ctr">
                      <a:solidFill>
                        <a:schemeClr val="bg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04790">
                <a:tc vMerge="1">
                  <a:txBody>
                    <a:bodyPr/>
                    <a:lstStyle/>
                    <a:p>
                      <a:endParaRPr lang="zh-TW" altLang="en-US"/>
                    </a:p>
                  </a:txBody>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放榜</a:t>
                      </a:r>
                      <a:endPar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9" marR="984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104/06/30(</a:t>
                      </a: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週二</a:t>
                      </a: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a:t>
                      </a:r>
                      <a:endParaRPr kumimoji="0" lang="zh-TW" altLang="zh-CN"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9" marR="9849" marT="0" marB="0" horzOverflow="overflow">
                    <a:lnL w="12700" cap="flat" cmpd="sng" algn="ctr">
                      <a:solidFill>
                        <a:schemeClr val="bg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04790">
                <a:tc vMerge="1">
                  <a:txBody>
                    <a:bodyPr/>
                    <a:lstStyle/>
                    <a:p>
                      <a:endParaRPr lang="zh-TW" altLang="en-US"/>
                    </a:p>
                  </a:txBody>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微軟正黑體" panose="020B0604030504040204" pitchFamily="34" charset="-120"/>
                          <a:ea typeface="微軟正黑體" panose="020B0604030504040204" pitchFamily="34" charset="-120"/>
                        </a:rPr>
                        <a:t>報到</a:t>
                      </a:r>
                      <a:endParaRPr kumimoji="0" lang="zh-TW" altLang="en-US" sz="2000" b="0" i="0" u="none" strike="noStrike" cap="none" normalizeH="0" baseline="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9" marR="984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104/07/06(</a:t>
                      </a: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週一</a:t>
                      </a: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a:t>
                      </a:r>
                      <a:endParaRPr kumimoji="0" lang="zh-TW" altLang="zh-CN"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9" marR="9849" marT="0" marB="0" horzOverflow="overflow">
                    <a:lnL w="12700" cap="flat" cmpd="sng" algn="ctr">
                      <a:solidFill>
                        <a:schemeClr val="bg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E9EDF4"/>
                    </a:solidFill>
                  </a:tcPr>
                </a:tc>
              </a:tr>
              <a:tr h="304790">
                <a:tc rowSpan="3">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rPr>
                        <a:t>直升入學</a:t>
                      </a:r>
                      <a:endParaRPr kumimoji="0" lang="zh-TW" altLang="en-US" sz="28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9" marR="9849" marT="0" marB="0" anchor="ctr" horzOverflow="overflow">
                    <a:lnL w="12700" cap="flat" cmpd="sng" algn="ctr">
                      <a:solidFill>
                        <a:srgbClr val="FF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報名</a:t>
                      </a:r>
                      <a:endPar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9" marR="984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104/06/01(</a:t>
                      </a: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週一</a:t>
                      </a: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 /05(</a:t>
                      </a: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週四</a:t>
                      </a: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a:t>
                      </a:r>
                      <a:endParaRPr kumimoji="0" lang="zh-TW" altLang="zh-CN"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9" marR="9849" marT="0" marB="0" horzOverflow="overflow">
                    <a:lnL w="12700" cap="flat" cmpd="sng" algn="ctr">
                      <a:solidFill>
                        <a:schemeClr val="bg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04790">
                <a:tc vMerge="1">
                  <a:txBody>
                    <a:bodyPr/>
                    <a:lstStyle/>
                    <a:p>
                      <a:endParaRPr lang="zh-TW" altLang="en-US"/>
                    </a:p>
                  </a:txBody>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微軟正黑體" panose="020B0604030504040204" pitchFamily="34" charset="-120"/>
                          <a:ea typeface="微軟正黑體" panose="020B0604030504040204" pitchFamily="34" charset="-120"/>
                        </a:rPr>
                        <a:t>放榜</a:t>
                      </a:r>
                      <a:endParaRPr kumimoji="0" lang="zh-TW" altLang="en-US" sz="2000" b="0" i="0" u="none" strike="noStrike" cap="none" normalizeH="0" baseline="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9" marR="984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104/06/07(</a:t>
                      </a: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週日</a:t>
                      </a: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a:t>
                      </a:r>
                      <a:endParaRPr kumimoji="0" lang="zh-TW" altLang="zh-CN"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9" marR="9849" marT="0" marB="0" horzOverflow="overflow">
                    <a:lnL w="12700" cap="flat" cmpd="sng" algn="ctr">
                      <a:solidFill>
                        <a:schemeClr val="bg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04790">
                <a:tc vMerge="1">
                  <a:txBody>
                    <a:bodyPr/>
                    <a:lstStyle/>
                    <a:p>
                      <a:endParaRPr lang="zh-TW" altLang="en-US"/>
                    </a:p>
                  </a:txBody>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報到</a:t>
                      </a:r>
                      <a:endPar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9" marR="984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104/06/08(</a:t>
                      </a: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週一</a:t>
                      </a: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 /09(</a:t>
                      </a: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週二</a:t>
                      </a: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a:t>
                      </a:r>
                      <a:endParaRPr kumimoji="0" lang="zh-TW" altLang="zh-CN"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9" marR="9849" marT="0" marB="0" horzOverflow="overflow">
                    <a:lnL w="12700" cap="flat" cmpd="sng" algn="ctr">
                      <a:solidFill>
                        <a:schemeClr val="bg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E9EDF4"/>
                    </a:solidFill>
                  </a:tcPr>
                </a:tc>
              </a:tr>
            </a:tbl>
          </a:graphicData>
        </a:graphic>
      </p:graphicFrame>
      <p:sp>
        <p:nvSpPr>
          <p:cNvPr id="4" name="Rectangle 1"/>
          <p:cNvSpPr>
            <a:spLocks noChangeArrowheads="1"/>
          </p:cNvSpPr>
          <p:nvPr/>
        </p:nvSpPr>
        <p:spPr bwMode="auto">
          <a:xfrm>
            <a:off x="233363" y="396875"/>
            <a:ext cx="8586787" cy="871538"/>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algn="ctr">
              <a:defRPr/>
            </a:pPr>
            <a:r>
              <a:rPr lang="en-US" altLang="zh-TW" sz="4000" b="1" dirty="0" smtClean="0">
                <a:solidFill>
                  <a:srgbClr val="0000FF"/>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104</a:t>
            </a:r>
            <a:r>
              <a:rPr lang="zh-TW" altLang="en-US" sz="4000" b="1" dirty="0" smtClean="0">
                <a:solidFill>
                  <a:srgbClr val="0000FF"/>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年各入學管道辦理時程</a:t>
            </a:r>
          </a:p>
        </p:txBody>
      </p:sp>
      <p:sp>
        <p:nvSpPr>
          <p:cNvPr id="6" name="Rectangle 1"/>
          <p:cNvSpPr>
            <a:spLocks noChangeArrowheads="1"/>
          </p:cNvSpPr>
          <p:nvPr/>
        </p:nvSpPr>
        <p:spPr bwMode="auto">
          <a:xfrm>
            <a:off x="3708400" y="6524625"/>
            <a:ext cx="5435600" cy="268288"/>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algn="ctr">
              <a:defRPr/>
            </a:pPr>
            <a:r>
              <a:rPr lang="en-US" altLang="zh-TW" sz="2000" b="1" dirty="0" smtClean="0">
                <a:solidFill>
                  <a:srgbClr val="4E25FB"/>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104</a:t>
            </a:r>
            <a:r>
              <a:rPr lang="zh-TW" altLang="en-US" sz="2000" b="1" dirty="0" smtClean="0">
                <a:solidFill>
                  <a:srgbClr val="4E25FB"/>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年各入學管道辦理時程仍以簡章公告為準</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投影片編號版面配置區 3"/>
          <p:cNvSpPr>
            <a:spLocks noGrp="1"/>
          </p:cNvSpPr>
          <p:nvPr>
            <p:ph type="sldNum" sz="quarter" idx="429496729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3B56D4A-6E6C-47A1-95F2-EA746E359717}" type="slidenum">
              <a:rPr lang="zh-TW" altLang="en-US" smtClean="0">
                <a:solidFill>
                  <a:srgbClr val="898989"/>
                </a:solidFill>
              </a:rPr>
              <a:pPr fontAlgn="base">
                <a:spcBef>
                  <a:spcPct val="0"/>
                </a:spcBef>
                <a:spcAft>
                  <a:spcPct val="0"/>
                </a:spcAft>
              </a:pPr>
              <a:t>22</a:t>
            </a:fld>
            <a:endParaRPr lang="en-US" altLang="zh-TW" smtClean="0">
              <a:solidFill>
                <a:srgbClr val="898989"/>
              </a:solidFill>
            </a:endParaRPr>
          </a:p>
        </p:txBody>
      </p:sp>
      <p:graphicFrame>
        <p:nvGraphicFramePr>
          <p:cNvPr id="5" name="表格 4"/>
          <p:cNvGraphicFramePr>
            <a:graphicFrameLocks noGrp="1"/>
          </p:cNvGraphicFramePr>
          <p:nvPr>
            <p:extLst>
              <p:ext uri="{D42A27DB-BD31-4B8C-83A1-F6EECF244321}">
                <p14:modId xmlns:p14="http://schemas.microsoft.com/office/powerpoint/2010/main" xmlns="" val="485309746"/>
              </p:ext>
            </p:extLst>
          </p:nvPr>
        </p:nvGraphicFramePr>
        <p:xfrm>
          <a:off x="250825" y="1484313"/>
          <a:ext cx="8642350" cy="3962400"/>
        </p:xfrm>
        <a:graphic>
          <a:graphicData uri="http://schemas.openxmlformats.org/drawingml/2006/table">
            <a:tbl>
              <a:tblPr/>
              <a:tblGrid>
                <a:gridCol w="1512168"/>
                <a:gridCol w="1512168"/>
                <a:gridCol w="5618014"/>
              </a:tblGrid>
              <a:tr h="207963">
                <a:tc rowSpan="6">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rPr>
                        <a:t>藝才班</a:t>
                      </a:r>
                      <a:endParaRPr kumimoji="0" lang="zh-TW" altLang="en-US" sz="28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7" marR="9847" marT="0" marB="0" anchor="ctr" horzOverflow="overflow">
                    <a:lnL w="12700" cap="flat" cmpd="sng" algn="ctr">
                      <a:solidFill>
                        <a:srgbClr val="FF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報名</a:t>
                      </a:r>
                      <a:endPar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7" marR="984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104/03/02(</a:t>
                      </a: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週一</a:t>
                      </a: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 /06(</a:t>
                      </a: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週五</a:t>
                      </a: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a:t>
                      </a:r>
                      <a:endParaRPr kumimoji="0" lang="zh-TW" altLang="zh-CN"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7" marR="9847" marT="0" marB="0" horzOverflow="overflow">
                    <a:lnL w="12700" cap="flat" cmpd="sng" algn="ctr">
                      <a:solidFill>
                        <a:schemeClr val="bg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7963">
                <a:tc vMerge="1">
                  <a:txBody>
                    <a:bodyPr/>
                    <a:lstStyle/>
                    <a:p>
                      <a:endParaRPr lang="zh-TW" altLang="en-US"/>
                    </a:p>
                  </a:txBody>
                  <a:tcPr/>
                </a:tc>
                <a:tc rowSpan="2">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術科測驗</a:t>
                      </a:r>
                      <a:endPar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7" marR="984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戲劇班、美術班</a:t>
                      </a: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104/04/11(</a:t>
                      </a: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週六</a:t>
                      </a: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 /12(</a:t>
                      </a: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週日</a:t>
                      </a: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a:t>
                      </a:r>
                      <a:endParaRPr kumimoji="0" lang="zh-TW" altLang="zh-CN"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7" marR="9847" marT="0" marB="0" horzOverflow="overflow">
                    <a:lnL w="12700" cap="flat" cmpd="sng" algn="ctr">
                      <a:solidFill>
                        <a:schemeClr val="bg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7963">
                <a:tc vMerge="1">
                  <a:txBody>
                    <a:bodyPr/>
                    <a:lstStyle/>
                    <a:p>
                      <a:endParaRPr lang="zh-TW" altLang="en-US"/>
                    </a:p>
                  </a:txBody>
                  <a:tcPr/>
                </a:tc>
                <a:tc vMerge="1">
                  <a:txBody>
                    <a:bodyPr/>
                    <a:lstStyle/>
                    <a:p>
                      <a:endParaRPr lang="zh-TW" altLang="en-US"/>
                    </a:p>
                  </a:txBody>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舞蹈班、音樂班</a:t>
                      </a: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104/04/18(</a:t>
                      </a: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週六</a:t>
                      </a: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 /19(</a:t>
                      </a: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週日</a:t>
                      </a: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a:t>
                      </a:r>
                      <a:endParaRPr kumimoji="0" lang="zh-TW" altLang="zh-CN"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7" marR="9847" marT="0" marB="0" horzOverflow="overflow">
                    <a:lnL w="12700" cap="flat" cmpd="sng" algn="ctr">
                      <a:solidFill>
                        <a:schemeClr val="bg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7963">
                <a:tc vMerge="1">
                  <a:txBody>
                    <a:bodyPr/>
                    <a:lstStyle/>
                    <a:p>
                      <a:endParaRPr lang="zh-TW" altLang="en-US"/>
                    </a:p>
                  </a:txBody>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分發報名</a:t>
                      </a:r>
                      <a:endPar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7" marR="984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104/06/11(</a:t>
                      </a: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週四</a:t>
                      </a: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 /15(</a:t>
                      </a: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週二</a:t>
                      </a: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a:t>
                      </a:r>
                      <a:endParaRPr kumimoji="0" lang="zh-TW" altLang="zh-CN"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7" marR="9847" marT="0" marB="0" horzOverflow="overflow">
                    <a:lnL w="12700" cap="flat" cmpd="sng" algn="ctr">
                      <a:solidFill>
                        <a:schemeClr val="bg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7963">
                <a:tc vMerge="1">
                  <a:txBody>
                    <a:bodyPr/>
                    <a:lstStyle/>
                    <a:p>
                      <a:endParaRPr lang="zh-TW" altLang="en-US"/>
                    </a:p>
                  </a:txBody>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微軟正黑體" panose="020B0604030504040204" pitchFamily="34" charset="-120"/>
                          <a:ea typeface="微軟正黑體" panose="020B0604030504040204" pitchFamily="34" charset="-120"/>
                        </a:rPr>
                        <a:t>放榜</a:t>
                      </a:r>
                      <a:endParaRPr kumimoji="0" lang="zh-TW" altLang="en-US" sz="2000" b="0" i="0" u="none" strike="noStrike" cap="none" normalizeH="0" baseline="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7" marR="984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104/06/30(</a:t>
                      </a: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週二</a:t>
                      </a: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a:t>
                      </a:r>
                      <a:endParaRPr kumimoji="0" lang="zh-TW" altLang="zh-CN"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7" marR="9847" marT="0" marB="0" horzOverflow="overflow">
                    <a:lnL w="12700" cap="flat" cmpd="sng" algn="ctr">
                      <a:solidFill>
                        <a:schemeClr val="bg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7963">
                <a:tc vMerge="1">
                  <a:txBody>
                    <a:bodyPr/>
                    <a:lstStyle/>
                    <a:p>
                      <a:endParaRPr lang="zh-TW" altLang="en-US"/>
                    </a:p>
                  </a:txBody>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微軟正黑體" panose="020B0604030504040204" pitchFamily="34" charset="-120"/>
                          <a:ea typeface="微軟正黑體" panose="020B0604030504040204" pitchFamily="34" charset="-120"/>
                        </a:rPr>
                        <a:t>報到</a:t>
                      </a:r>
                      <a:endParaRPr kumimoji="0" lang="zh-TW" altLang="en-US" sz="2000" b="0" i="0" u="none" strike="noStrike" cap="none" normalizeH="0" baseline="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7" marR="984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104/07/06(</a:t>
                      </a: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週一</a:t>
                      </a: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a:t>
                      </a:r>
                      <a:endParaRPr kumimoji="0" lang="zh-TW" altLang="zh-CN"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7" marR="9847" marT="0" marB="0" horzOverflow="overflow">
                    <a:lnL w="12700" cap="flat" cmpd="sng" algn="ctr">
                      <a:solidFill>
                        <a:schemeClr val="bg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E9EDF4"/>
                    </a:solidFill>
                  </a:tcPr>
                </a:tc>
              </a:tr>
              <a:tr h="207963">
                <a:tc rowSpan="4">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rPr>
                        <a:t>體育班</a:t>
                      </a:r>
                      <a:endParaRPr kumimoji="0" lang="zh-TW" altLang="en-US" sz="28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7" marR="9847" marT="0" marB="0" anchor="ctr" horzOverflow="overflow">
                    <a:lnL w="12700" cap="flat" cmpd="sng" algn="ctr">
                      <a:solidFill>
                        <a:srgbClr val="FF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微軟正黑體" panose="020B0604030504040204" pitchFamily="34" charset="-120"/>
                          <a:ea typeface="微軟正黑體" panose="020B0604030504040204" pitchFamily="34" charset="-120"/>
                        </a:rPr>
                        <a:t>報名</a:t>
                      </a:r>
                      <a:endParaRPr kumimoji="0" lang="zh-TW" altLang="en-US" sz="2000" b="0" i="0" u="none" strike="noStrike" cap="none" normalizeH="0" baseline="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7" marR="984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104/05/04(</a:t>
                      </a: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週四</a:t>
                      </a: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 /05 (</a:t>
                      </a: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週二</a:t>
                      </a: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a:t>
                      </a:r>
                      <a:endParaRPr kumimoji="0" lang="zh-TW" altLang="zh-CN"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7" marR="9847" marT="0" marB="0" horzOverflow="overflow">
                    <a:lnL w="12700" cap="flat" cmpd="sng" algn="ctr">
                      <a:solidFill>
                        <a:schemeClr val="bg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7963">
                <a:tc vMerge="1">
                  <a:txBody>
                    <a:bodyPr/>
                    <a:lstStyle/>
                    <a:p>
                      <a:endParaRPr lang="zh-TW" altLang="en-US"/>
                    </a:p>
                  </a:txBody>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微軟正黑體" panose="020B0604030504040204" pitchFamily="34" charset="-120"/>
                          <a:ea typeface="微軟正黑體" panose="020B0604030504040204" pitchFamily="34" charset="-120"/>
                        </a:rPr>
                        <a:t>術科測驗</a:t>
                      </a:r>
                      <a:endParaRPr kumimoji="0" lang="zh-TW" altLang="en-US" sz="2000" b="0" i="0" u="none" strike="noStrike" cap="none" normalizeH="0" baseline="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7" marR="984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104/05/09(</a:t>
                      </a: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週六</a:t>
                      </a: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a:t>
                      </a:r>
                      <a:endParaRPr kumimoji="0" lang="zh-TW" altLang="zh-CN"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7" marR="9847" marT="0" marB="0" horzOverflow="overflow">
                    <a:lnL w="12700" cap="flat" cmpd="sng" algn="ctr">
                      <a:solidFill>
                        <a:schemeClr val="bg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7963">
                <a:tc vMerge="1">
                  <a:txBody>
                    <a:bodyPr/>
                    <a:lstStyle/>
                    <a:p>
                      <a:endParaRPr lang="zh-TW" altLang="en-US"/>
                    </a:p>
                  </a:txBody>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放榜</a:t>
                      </a:r>
                      <a:endPar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7" marR="984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104/05/11(</a:t>
                      </a: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週一</a:t>
                      </a: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a:t>
                      </a:r>
                      <a:endParaRPr kumimoji="0" lang="zh-TW" altLang="zh-CN"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7" marR="9847" marT="0" marB="0" horzOverflow="overflow">
                    <a:lnL w="12700" cap="flat" cmpd="sng" algn="ctr">
                      <a:solidFill>
                        <a:schemeClr val="bg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7963">
                <a:tc vMerge="1">
                  <a:txBody>
                    <a:bodyPr/>
                    <a:lstStyle/>
                    <a:p>
                      <a:endParaRPr lang="zh-TW" altLang="en-US"/>
                    </a:p>
                  </a:txBody>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微軟正黑體" panose="020B0604030504040204" pitchFamily="34" charset="-120"/>
                          <a:ea typeface="微軟正黑體" panose="020B0604030504040204" pitchFamily="34" charset="-120"/>
                        </a:rPr>
                        <a:t>報到</a:t>
                      </a:r>
                      <a:endParaRPr kumimoji="0" lang="zh-TW" altLang="en-US" sz="2000" b="0" i="0" u="none" strike="noStrike" cap="none" normalizeH="0" baseline="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7" marR="984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104/07/06(</a:t>
                      </a: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週一</a:t>
                      </a: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a:t>
                      </a:r>
                      <a:endParaRPr kumimoji="0" lang="zh-TW" altLang="zh-CN"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7" marR="9847" marT="0" marB="0" horzOverflow="overflow">
                    <a:lnL w="12700" cap="flat" cmpd="sng" algn="ctr">
                      <a:solidFill>
                        <a:schemeClr val="bg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E9EDF4"/>
                    </a:solidFill>
                  </a:tcPr>
                </a:tc>
              </a:tr>
              <a:tr h="207963">
                <a:tc rowSpan="3">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rPr>
                        <a:t>技優甄審</a:t>
                      </a:r>
                      <a:endParaRPr kumimoji="0" lang="zh-TW" altLang="en-US" sz="28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7" marR="9847" marT="0" marB="0" anchor="ctr" horzOverflow="overflow">
                    <a:lnL w="12700" cap="flat" cmpd="sng" algn="ctr">
                      <a:solidFill>
                        <a:srgbClr val="FF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微軟正黑體" panose="020B0604030504040204" pitchFamily="34" charset="-120"/>
                          <a:ea typeface="微軟正黑體" panose="020B0604030504040204" pitchFamily="34" charset="-120"/>
                        </a:rPr>
                        <a:t>報名</a:t>
                      </a:r>
                      <a:endParaRPr kumimoji="0" lang="zh-TW" altLang="en-US" sz="2000" b="0" i="0" u="none" strike="noStrike" cap="none" normalizeH="0" baseline="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7" marR="984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104/05/20(</a:t>
                      </a: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週三</a:t>
                      </a: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 /21(</a:t>
                      </a: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週四</a:t>
                      </a: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a:t>
                      </a:r>
                      <a:endParaRPr kumimoji="0" lang="zh-TW" altLang="zh-CN"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7" marR="9847" marT="0" marB="0" horzOverflow="overflow">
                    <a:lnL w="12700" cap="flat" cmpd="sng" algn="ctr">
                      <a:solidFill>
                        <a:schemeClr val="bg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7963">
                <a:tc vMerge="1">
                  <a:txBody>
                    <a:bodyPr/>
                    <a:lstStyle/>
                    <a:p>
                      <a:endParaRPr lang="zh-TW" altLang="en-US"/>
                    </a:p>
                  </a:txBody>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微軟正黑體" panose="020B0604030504040204" pitchFamily="34" charset="-120"/>
                          <a:ea typeface="微軟正黑體" panose="020B0604030504040204" pitchFamily="34" charset="-120"/>
                        </a:rPr>
                        <a:t>放榜</a:t>
                      </a:r>
                      <a:endParaRPr kumimoji="0" lang="zh-TW" altLang="en-US" sz="2000" b="0" i="0" u="none" strike="noStrike" cap="none" normalizeH="0" baseline="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7" marR="984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104/05/27(</a:t>
                      </a: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週三</a:t>
                      </a: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a:t>
                      </a:r>
                      <a:endParaRPr kumimoji="0" lang="zh-TW" altLang="zh-CN"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7" marR="9847" marT="0" marB="0" horzOverflow="overflow">
                    <a:lnL w="12700" cap="flat" cmpd="sng" algn="ctr">
                      <a:solidFill>
                        <a:schemeClr val="bg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7963">
                <a:tc vMerge="1">
                  <a:txBody>
                    <a:bodyPr/>
                    <a:lstStyle/>
                    <a:p>
                      <a:endParaRPr lang="zh-TW" altLang="en-US"/>
                    </a:p>
                  </a:txBody>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微軟正黑體" panose="020B0604030504040204" pitchFamily="34" charset="-120"/>
                          <a:ea typeface="微軟正黑體" panose="020B0604030504040204" pitchFamily="34" charset="-120"/>
                        </a:rPr>
                        <a:t>報到</a:t>
                      </a:r>
                      <a:endParaRPr kumimoji="0" lang="zh-TW" altLang="en-US" sz="2000" b="0" i="0" u="none" strike="noStrike" cap="none" normalizeH="0" baseline="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7" marR="984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104/05/29(</a:t>
                      </a: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週五</a:t>
                      </a: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a:t>
                      </a:r>
                      <a:endParaRPr kumimoji="0" lang="zh-TW" altLang="zh-CN"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847" marR="9847" marT="0" marB="0" horzOverflow="overflow">
                    <a:lnL w="12700" cap="flat" cmpd="sng" algn="ctr">
                      <a:solidFill>
                        <a:schemeClr val="bg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E9EDF4"/>
                    </a:solidFill>
                  </a:tcPr>
                </a:tc>
              </a:tr>
            </a:tbl>
          </a:graphicData>
        </a:graphic>
      </p:graphicFrame>
      <p:sp>
        <p:nvSpPr>
          <p:cNvPr id="4" name="Rectangle 1"/>
          <p:cNvSpPr>
            <a:spLocks noChangeArrowheads="1"/>
          </p:cNvSpPr>
          <p:nvPr/>
        </p:nvSpPr>
        <p:spPr bwMode="auto">
          <a:xfrm>
            <a:off x="233363" y="396875"/>
            <a:ext cx="8586787" cy="871538"/>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algn="ctr">
              <a:defRPr/>
            </a:pPr>
            <a:r>
              <a:rPr lang="en-US" altLang="zh-TW" sz="4000" b="1" dirty="0" smtClean="0">
                <a:solidFill>
                  <a:srgbClr val="0000FF"/>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104</a:t>
            </a:r>
            <a:r>
              <a:rPr lang="zh-TW" altLang="en-US" sz="4000" b="1" dirty="0" smtClean="0">
                <a:solidFill>
                  <a:srgbClr val="0000FF"/>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年各入學管道辦理時程</a:t>
            </a:r>
          </a:p>
        </p:txBody>
      </p:sp>
      <p:sp>
        <p:nvSpPr>
          <p:cNvPr id="6" name="Rectangle 1"/>
          <p:cNvSpPr>
            <a:spLocks noChangeArrowheads="1"/>
          </p:cNvSpPr>
          <p:nvPr/>
        </p:nvSpPr>
        <p:spPr bwMode="auto">
          <a:xfrm>
            <a:off x="3708400" y="6524625"/>
            <a:ext cx="5435600" cy="268288"/>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algn="ctr">
              <a:defRPr/>
            </a:pPr>
            <a:r>
              <a:rPr lang="en-US" altLang="zh-TW" sz="2000" b="1" dirty="0" smtClean="0">
                <a:solidFill>
                  <a:srgbClr val="0000FF"/>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104</a:t>
            </a:r>
            <a:r>
              <a:rPr lang="zh-TW" altLang="en-US" sz="2000" b="1" dirty="0" smtClean="0">
                <a:solidFill>
                  <a:srgbClr val="0000FF"/>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年各入學管道辦理時程仍以簡章公告為準</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rtlCol="0">
            <a:noAutofit/>
          </a:bodyPr>
          <a:lstStyle/>
          <a:p>
            <a:pPr eaLnBrk="1" fontAlgn="auto" hangingPunct="1">
              <a:spcAft>
                <a:spcPts val="0"/>
              </a:spcAft>
              <a:defRPr/>
            </a:pPr>
            <a:r>
              <a:rPr lang="en-US" altLang="zh-TW" sz="6000" b="1" dirty="0" smtClean="0">
                <a:solidFill>
                  <a:srgbClr val="0000FF"/>
                </a:solidFill>
                <a:effectLst>
                  <a:outerShdw blurRad="38100" dist="38100" dir="2700000" algn="tl">
                    <a:srgbClr val="000000">
                      <a:alpha val="43137"/>
                    </a:srgbClr>
                  </a:outerShdw>
                </a:effectLst>
              </a:rPr>
              <a:t>104</a:t>
            </a:r>
            <a:r>
              <a:rPr lang="zh-TW" altLang="en-US" sz="6000" b="1" dirty="0" smtClean="0">
                <a:solidFill>
                  <a:srgbClr val="0000FF"/>
                </a:solidFill>
                <a:effectLst>
                  <a:outerShdw blurRad="38100" dist="38100" dir="2700000" algn="tl">
                    <a:srgbClr val="000000">
                      <a:alpha val="43137"/>
                    </a:srgbClr>
                  </a:outerShdw>
                </a:effectLst>
              </a:rPr>
              <a:t>年高級中等學校</a:t>
            </a:r>
            <a:r>
              <a:rPr lang="en-US" altLang="zh-TW" sz="6000" b="1" dirty="0" smtClean="0">
                <a:solidFill>
                  <a:srgbClr val="0000FF"/>
                </a:solidFill>
                <a:effectLst>
                  <a:outerShdw blurRad="38100" dist="38100" dir="2700000" algn="tl">
                    <a:srgbClr val="000000">
                      <a:alpha val="43137"/>
                    </a:srgbClr>
                  </a:outerShdw>
                </a:effectLst>
              </a:rPr>
              <a:t/>
            </a:r>
            <a:br>
              <a:rPr lang="en-US" altLang="zh-TW" sz="6000" b="1" dirty="0" smtClean="0">
                <a:solidFill>
                  <a:srgbClr val="0000FF"/>
                </a:solidFill>
                <a:effectLst>
                  <a:outerShdw blurRad="38100" dist="38100" dir="2700000" algn="tl">
                    <a:srgbClr val="000000">
                      <a:alpha val="43137"/>
                    </a:srgbClr>
                  </a:outerShdw>
                </a:effectLst>
              </a:rPr>
            </a:br>
            <a:r>
              <a:rPr lang="zh-TW" altLang="en-US" sz="6000" b="1" dirty="0" smtClean="0">
                <a:solidFill>
                  <a:srgbClr val="0000FF"/>
                </a:solidFill>
                <a:effectLst>
                  <a:outerShdw blurRad="38100" dist="38100" dir="2700000" algn="tl">
                    <a:srgbClr val="000000">
                      <a:alpha val="43137"/>
                    </a:srgbClr>
                  </a:outerShdw>
                </a:effectLst>
              </a:rPr>
              <a:t>免試入學</a:t>
            </a:r>
            <a:r>
              <a:rPr lang="en-US" altLang="zh-TW" sz="6000" b="1" dirty="0" smtClean="0">
                <a:solidFill>
                  <a:srgbClr val="0000FF"/>
                </a:solidFill>
                <a:effectLst>
                  <a:outerShdw blurRad="38100" dist="38100" dir="2700000" algn="tl">
                    <a:srgbClr val="000000">
                      <a:alpha val="43137"/>
                    </a:srgbClr>
                  </a:outerShdw>
                </a:effectLst>
              </a:rPr>
              <a:t/>
            </a:r>
            <a:br>
              <a:rPr lang="en-US" altLang="zh-TW" sz="6000" b="1" dirty="0" smtClean="0">
                <a:solidFill>
                  <a:srgbClr val="0000FF"/>
                </a:solidFill>
                <a:effectLst>
                  <a:outerShdw blurRad="38100" dist="38100" dir="2700000" algn="tl">
                    <a:srgbClr val="000000">
                      <a:alpha val="43137"/>
                    </a:srgbClr>
                  </a:outerShdw>
                </a:effectLst>
              </a:rPr>
            </a:br>
            <a:endParaRPr lang="zh-TW" altLang="en-US" sz="6000" b="1" dirty="0">
              <a:solidFill>
                <a:srgbClr val="FF0000"/>
              </a:solidFill>
              <a:effectLst>
                <a:outerShdw blurRad="38100" dist="38100" dir="2700000" algn="tl">
                  <a:srgbClr val="000000">
                    <a:alpha val="43137"/>
                  </a:srgbClr>
                </a:outerShdw>
              </a:effectLst>
            </a:endParaRPr>
          </a:p>
        </p:txBody>
      </p:sp>
      <p:sp>
        <p:nvSpPr>
          <p:cNvPr id="79875" name="矩形 3"/>
          <p:cNvSpPr>
            <a:spLocks noChangeArrowheads="1"/>
          </p:cNvSpPr>
          <p:nvPr/>
        </p:nvSpPr>
        <p:spPr bwMode="auto">
          <a:xfrm>
            <a:off x="1260475" y="4476750"/>
            <a:ext cx="7058025" cy="708025"/>
          </a:xfrm>
          <a:prstGeom prst="rect">
            <a:avLst/>
          </a:prstGeom>
          <a:noFill/>
          <a:ln w="9525">
            <a:noFill/>
            <a:miter lim="800000"/>
            <a:headEnd/>
            <a:tailEnd/>
          </a:ln>
        </p:spPr>
        <p:txBody>
          <a:bodyPr>
            <a:spAutoFit/>
          </a:bodyPr>
          <a:lstStyle/>
          <a:p>
            <a:pPr algn="ctr"/>
            <a:r>
              <a:rPr kumimoji="0" lang="zh-TW" altLang="en-US" sz="4000" b="1">
                <a:solidFill>
                  <a:srgbClr val="002060"/>
                </a:solidFill>
                <a:latin typeface="標楷體" pitchFamily="65" charset="-120"/>
                <a:ea typeface="標楷體" pitchFamily="65" charset="-120"/>
              </a:rPr>
              <a:t>宜蘭區承辦學校：</a:t>
            </a:r>
            <a:r>
              <a:rPr kumimoji="0" lang="zh-TW" altLang="en-US" sz="4000" b="1" u="sng">
                <a:solidFill>
                  <a:srgbClr val="002060"/>
                </a:solidFill>
                <a:latin typeface="標楷體" pitchFamily="65" charset="-120"/>
                <a:ea typeface="標楷體" pitchFamily="65" charset="-120"/>
              </a:rPr>
              <a:t>宜蘭高商</a:t>
            </a:r>
            <a:endParaRPr kumimoji="0" lang="en-US" altLang="zh-TW" sz="4000" b="1" u="sng">
              <a:solidFill>
                <a:srgbClr val="002060"/>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850" y="981075"/>
            <a:ext cx="8229600" cy="1143000"/>
          </a:xfrm>
        </p:spPr>
        <p:txBody>
          <a:bodyPr rtlCol="0">
            <a:normAutofit/>
          </a:bodyPr>
          <a:lstStyle/>
          <a:p>
            <a:pPr eaLnBrk="1" fontAlgn="auto" hangingPunct="1">
              <a:spcAft>
                <a:spcPts val="0"/>
              </a:spcAft>
              <a:defRPr/>
            </a:pPr>
            <a:r>
              <a:rPr lang="zh-TW" altLang="en-US" b="1" dirty="0" smtClean="0">
                <a:solidFill>
                  <a:srgbClr val="0000FF"/>
                </a:solidFill>
                <a:effectLst>
                  <a:outerShdw blurRad="38100" dist="38100" dir="2700000" algn="tl">
                    <a:srgbClr val="000000">
                      <a:alpha val="43137"/>
                    </a:srgbClr>
                  </a:outerShdw>
                </a:effectLst>
              </a:rPr>
              <a:t>宜蘭區高中職適性入學說明</a:t>
            </a:r>
            <a:endParaRPr lang="zh-TW" altLang="en-US" b="1" dirty="0">
              <a:solidFill>
                <a:srgbClr val="0000FF"/>
              </a:solidFill>
              <a:effectLst>
                <a:outerShdw blurRad="38100" dist="38100" dir="2700000" algn="tl">
                  <a:srgbClr val="000000">
                    <a:alpha val="43137"/>
                  </a:srgbClr>
                </a:outerShdw>
              </a:effectLst>
            </a:endParaRPr>
          </a:p>
        </p:txBody>
      </p:sp>
      <p:sp>
        <p:nvSpPr>
          <p:cNvPr id="3" name="內容版面配置區 2"/>
          <p:cNvSpPr>
            <a:spLocks noGrp="1"/>
          </p:cNvSpPr>
          <p:nvPr>
            <p:ph idx="1"/>
          </p:nvPr>
        </p:nvSpPr>
        <p:spPr>
          <a:xfrm>
            <a:off x="395288" y="2636838"/>
            <a:ext cx="8604250" cy="2849562"/>
          </a:xfrm>
        </p:spPr>
        <p:txBody>
          <a:bodyPr rtlCol="0">
            <a:normAutofit/>
          </a:bodyPr>
          <a:lstStyle/>
          <a:p>
            <a:pPr eaLnBrk="1" fontAlgn="auto" hangingPunct="1">
              <a:lnSpc>
                <a:spcPts val="5500"/>
              </a:lnSpc>
              <a:spcBef>
                <a:spcPts val="0"/>
              </a:spcBef>
              <a:spcAft>
                <a:spcPts val="0"/>
              </a:spcAft>
              <a:defRPr/>
            </a:pPr>
            <a:r>
              <a:rPr lang="zh-TW" altLang="en-US" sz="3600" b="1" dirty="0" smtClean="0"/>
              <a:t>報名</a:t>
            </a:r>
            <a:r>
              <a:rPr lang="zh-TW" altLang="en-US" sz="3600" b="1" dirty="0"/>
              <a:t>人數</a:t>
            </a:r>
            <a:r>
              <a:rPr lang="en-US" altLang="zh-TW" sz="4800" b="1" dirty="0">
                <a:solidFill>
                  <a:srgbClr val="0000FF"/>
                </a:solidFill>
              </a:rPr>
              <a:t>&lt;=</a:t>
            </a:r>
            <a:r>
              <a:rPr lang="zh-TW" altLang="en-US" sz="3600" b="1" dirty="0"/>
              <a:t>招生人數時，則全部</a:t>
            </a:r>
            <a:r>
              <a:rPr lang="zh-TW" altLang="en-US" sz="3600" b="1" dirty="0" smtClean="0"/>
              <a:t>錄取</a:t>
            </a:r>
            <a:endParaRPr lang="en-US" altLang="zh-TW" sz="3600" b="1" dirty="0" smtClean="0"/>
          </a:p>
          <a:p>
            <a:pPr eaLnBrk="1" fontAlgn="auto" hangingPunct="1">
              <a:lnSpc>
                <a:spcPts val="5500"/>
              </a:lnSpc>
              <a:spcBef>
                <a:spcPts val="0"/>
              </a:spcBef>
              <a:spcAft>
                <a:spcPts val="0"/>
              </a:spcAft>
              <a:defRPr/>
            </a:pPr>
            <a:r>
              <a:rPr lang="zh-TW" altLang="en-US" sz="3600" b="1" dirty="0" smtClean="0"/>
              <a:t>報名人數</a:t>
            </a:r>
            <a:r>
              <a:rPr lang="en-US" altLang="zh-TW" sz="4800" b="1" dirty="0" smtClean="0">
                <a:solidFill>
                  <a:srgbClr val="FF0000"/>
                </a:solidFill>
              </a:rPr>
              <a:t>&gt;</a:t>
            </a:r>
            <a:r>
              <a:rPr lang="zh-TW" altLang="en-US" sz="3600" b="1" dirty="0" smtClean="0"/>
              <a:t>招生</a:t>
            </a:r>
            <a:r>
              <a:rPr lang="zh-TW" altLang="en-US" sz="3600" b="1" dirty="0"/>
              <a:t>人數時，則進行超額比</a:t>
            </a:r>
            <a:r>
              <a:rPr lang="zh-TW" altLang="en-US" sz="3600" b="1" dirty="0" smtClean="0"/>
              <a:t>序</a:t>
            </a:r>
            <a:endParaRPr lang="zh-TW" altLang="en-US" sz="3600" b="1" dirty="0"/>
          </a:p>
          <a:p>
            <a:pPr eaLnBrk="1" fontAlgn="auto" hangingPunct="1">
              <a:lnSpc>
                <a:spcPts val="5500"/>
              </a:lnSpc>
              <a:spcBef>
                <a:spcPts val="0"/>
              </a:spcBef>
              <a:spcAft>
                <a:spcPts val="0"/>
              </a:spcAft>
              <a:defRPr/>
            </a:pPr>
            <a:endParaRPr lang="zh-TW" altLang="en-US" sz="3600" b="1" dirty="0">
              <a:solidFill>
                <a:srgbClr val="0000FF"/>
              </a:solidFill>
              <a:effectLst>
                <a:outerShdw blurRad="38100" dist="38100" dir="2700000" algn="tl">
                  <a:srgbClr val="000000">
                    <a:alpha val="43137"/>
                  </a:srgbClr>
                </a:outerShdw>
              </a:effectLst>
            </a:endParaRPr>
          </a:p>
          <a:p>
            <a:pPr eaLnBrk="1" fontAlgn="auto" hangingPunct="1">
              <a:lnSpc>
                <a:spcPts val="5500"/>
              </a:lnSpc>
              <a:spcBef>
                <a:spcPts val="0"/>
              </a:spcBef>
              <a:spcAft>
                <a:spcPts val="0"/>
              </a:spcAft>
              <a:defRPr/>
            </a:pPr>
            <a:endParaRPr lang="zh-TW" altLang="en-US" sz="36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標題 2"/>
          <p:cNvSpPr>
            <a:spLocks noGrp="1"/>
          </p:cNvSpPr>
          <p:nvPr>
            <p:ph type="ctrTitle"/>
          </p:nvPr>
        </p:nvSpPr>
        <p:spPr/>
        <p:txBody>
          <a:bodyPr/>
          <a:lstStyle/>
          <a:p>
            <a:pPr eaLnBrk="1" hangingPunct="1"/>
            <a:r>
              <a:rPr lang="zh-TW" altLang="en-US" sz="4800" b="1" smtClean="0"/>
              <a:t>宜蘭區</a:t>
            </a:r>
            <a:r>
              <a:rPr lang="en-US" altLang="zh-TW" sz="4800" b="1" smtClean="0"/>
              <a:t/>
            </a:r>
            <a:br>
              <a:rPr lang="en-US" altLang="zh-TW" sz="4800" b="1" smtClean="0"/>
            </a:br>
            <a:r>
              <a:rPr lang="zh-TW" altLang="en-US" sz="4800" b="1" smtClean="0"/>
              <a:t>高級中等學校免試入學</a:t>
            </a:r>
          </a:p>
        </p:txBody>
      </p:sp>
      <p:sp>
        <p:nvSpPr>
          <p:cNvPr id="4" name="副標題 3"/>
          <p:cNvSpPr>
            <a:spLocks noGrp="1"/>
          </p:cNvSpPr>
          <p:nvPr>
            <p:ph type="subTitle" idx="1"/>
          </p:nvPr>
        </p:nvSpPr>
        <p:spPr>
          <a:xfrm>
            <a:off x="1187450" y="3789363"/>
            <a:ext cx="6945313" cy="1752600"/>
          </a:xfrm>
        </p:spPr>
        <p:txBody>
          <a:bodyPr rtlCol="0">
            <a:normAutofit/>
          </a:bodyPr>
          <a:lstStyle/>
          <a:p>
            <a:pPr eaLnBrk="1" fontAlgn="auto" hangingPunct="1">
              <a:spcAft>
                <a:spcPts val="0"/>
              </a:spcAft>
              <a:buFont typeface="Arial" pitchFamily="34" charset="0"/>
              <a:buNone/>
              <a:defRPr/>
            </a:pPr>
            <a:r>
              <a:rPr lang="zh-TW" altLang="en-US" sz="4400" b="1" dirty="0" smtClean="0">
                <a:solidFill>
                  <a:srgbClr val="006600"/>
                </a:solidFill>
              </a:rPr>
              <a:t>超額比序項目積分採計介紹</a:t>
            </a:r>
            <a:endParaRPr lang="zh-TW" altLang="en-US" sz="44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946" name="Object 53"/>
          <p:cNvGraphicFramePr>
            <a:graphicFrameLocks noGrp="1" noChangeAspect="1"/>
          </p:cNvGraphicFramePr>
          <p:nvPr>
            <p:ph idx="4294967295"/>
          </p:nvPr>
        </p:nvGraphicFramePr>
        <p:xfrm>
          <a:off x="17463" y="409575"/>
          <a:ext cx="9107487" cy="7178675"/>
        </p:xfrm>
        <a:graphic>
          <a:graphicData uri="http://schemas.openxmlformats.org/presentationml/2006/ole">
            <p:oleObj spid="_x0000_s82961" name="Document" r:id="rId4" imgW="6057866" imgH="4774538" progId="Word.Document.8">
              <p:embed/>
            </p:oleObj>
          </a:graphicData>
        </a:graphic>
      </p:graphicFrame>
      <p:sp>
        <p:nvSpPr>
          <p:cNvPr id="23555" name="Rectangle 2"/>
          <p:cNvSpPr>
            <a:spLocks noGrp="1" noChangeArrowheads="1"/>
          </p:cNvSpPr>
          <p:nvPr>
            <p:ph type="title" idx="4294967295"/>
          </p:nvPr>
        </p:nvSpPr>
        <p:spPr>
          <a:xfrm>
            <a:off x="468313" y="-100013"/>
            <a:ext cx="8229600" cy="561976"/>
          </a:xfrm>
        </p:spPr>
        <p:txBody>
          <a:bodyPr rtlCol="0">
            <a:normAutofit fontScale="90000"/>
          </a:bodyPr>
          <a:lstStyle/>
          <a:p>
            <a:pPr eaLnBrk="1" fontAlgn="auto" hangingPunct="1">
              <a:spcAft>
                <a:spcPts val="0"/>
              </a:spcAft>
              <a:defRPr/>
            </a:pPr>
            <a:r>
              <a:rPr lang="zh-TW" altLang="en-US" sz="2800" dirty="0" smtClean="0">
                <a:solidFill>
                  <a:schemeClr val="bg1"/>
                </a:solidFill>
              </a:rPr>
              <a:t>超額比序項目積分表</a:t>
            </a:r>
            <a:r>
              <a:rPr lang="en-US" altLang="zh-TW" sz="2000" dirty="0" smtClean="0">
                <a:solidFill>
                  <a:schemeClr val="bg1"/>
                </a:solidFill>
              </a:rPr>
              <a:t>(1/2)</a:t>
            </a:r>
            <a:r>
              <a:rPr lang="en-US" altLang="zh-TW" sz="4000" dirty="0" smtClean="0">
                <a:solidFill>
                  <a:schemeClr val="bg1"/>
                </a:solidFill>
              </a:rPr>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457200" y="274638"/>
            <a:ext cx="8229600" cy="777875"/>
          </a:xfrm>
        </p:spPr>
        <p:txBody>
          <a:bodyPr/>
          <a:lstStyle/>
          <a:p>
            <a:pPr eaLnBrk="1" hangingPunct="1"/>
            <a:r>
              <a:rPr lang="zh-TW" altLang="en-US" sz="2800" smtClean="0">
                <a:solidFill>
                  <a:srgbClr val="FF0000"/>
                </a:solidFill>
                <a:hlinkClick r:id="rId4" action="ppaction://hlinkfile"/>
              </a:rPr>
              <a:t>超額比序條件積分表</a:t>
            </a:r>
            <a:r>
              <a:rPr lang="en-US" altLang="zh-TW" sz="2000" smtClean="0">
                <a:solidFill>
                  <a:schemeClr val="accent2"/>
                </a:solidFill>
                <a:hlinkClick r:id="rId4" action="ppaction://hlinkfile"/>
              </a:rPr>
              <a:t>(2/2)</a:t>
            </a:r>
            <a:r>
              <a:rPr lang="en-US" altLang="zh-TW" sz="4000" smtClean="0">
                <a:hlinkClick r:id="rId4" action="ppaction://hlinkfile"/>
              </a:rPr>
              <a:t> </a:t>
            </a:r>
            <a:endParaRPr lang="en-US" altLang="zh-TW" sz="4000" smtClean="0"/>
          </a:p>
        </p:txBody>
      </p:sp>
      <p:graphicFrame>
        <p:nvGraphicFramePr>
          <p:cNvPr id="83971" name="Object 53"/>
          <p:cNvGraphicFramePr>
            <a:graphicFrameLocks noGrp="1" noChangeAspect="1"/>
          </p:cNvGraphicFramePr>
          <p:nvPr>
            <p:ph idx="4294967295"/>
          </p:nvPr>
        </p:nvGraphicFramePr>
        <p:xfrm>
          <a:off x="466725" y="1160463"/>
          <a:ext cx="8142288" cy="5703887"/>
        </p:xfrm>
        <a:graphic>
          <a:graphicData uri="http://schemas.openxmlformats.org/presentationml/2006/ole">
            <p:oleObj spid="_x0000_s83986" name="Document" r:id="rId5" imgW="6850414" imgH="4798630" progId="Word.Document.8">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標題 1"/>
          <p:cNvSpPr>
            <a:spLocks noGrp="1"/>
          </p:cNvSpPr>
          <p:nvPr>
            <p:ph type="title"/>
          </p:nvPr>
        </p:nvSpPr>
        <p:spPr>
          <a:xfrm>
            <a:off x="1130300" y="260350"/>
            <a:ext cx="6884988" cy="1003300"/>
          </a:xfrm>
        </p:spPr>
        <p:txBody>
          <a:bodyPr/>
          <a:lstStyle/>
          <a:p>
            <a:pPr eaLnBrk="1" hangingPunct="1"/>
            <a:r>
              <a:rPr lang="zh-TW" altLang="en-US" smtClean="0"/>
              <a:t>宜蘭區免試入學</a:t>
            </a:r>
          </a:p>
        </p:txBody>
      </p:sp>
      <p:graphicFrame>
        <p:nvGraphicFramePr>
          <p:cNvPr id="5" name="內容版面配置區 4"/>
          <p:cNvGraphicFramePr>
            <a:graphicFrameLocks noGrp="1"/>
          </p:cNvGraphicFramePr>
          <p:nvPr>
            <p:ph idx="1"/>
          </p:nvPr>
        </p:nvGraphicFramePr>
        <p:xfrm>
          <a:off x="457200" y="1785926"/>
          <a:ext cx="8435280" cy="4175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4996" name="矩形 3"/>
          <p:cNvSpPr>
            <a:spLocks noChangeArrowheads="1"/>
          </p:cNvSpPr>
          <p:nvPr/>
        </p:nvSpPr>
        <p:spPr bwMode="auto">
          <a:xfrm>
            <a:off x="2428875" y="1143000"/>
            <a:ext cx="5248275" cy="584200"/>
          </a:xfrm>
          <a:prstGeom prst="rect">
            <a:avLst/>
          </a:prstGeom>
          <a:noFill/>
          <a:ln w="9525">
            <a:noFill/>
            <a:miter lim="800000"/>
            <a:headEnd/>
            <a:tailEnd/>
          </a:ln>
        </p:spPr>
        <p:txBody>
          <a:bodyPr wrap="none">
            <a:spAutoFit/>
          </a:bodyPr>
          <a:lstStyle/>
          <a:p>
            <a:r>
              <a:rPr kumimoji="0" lang="zh-TW" altLang="en-US" sz="3200" b="1">
                <a:solidFill>
                  <a:srgbClr val="006600"/>
                </a:solidFill>
                <a:latin typeface="微軟正黑體" pitchFamily="34" charset="-120"/>
                <a:ea typeface="微軟正黑體" pitchFamily="34" charset="-120"/>
              </a:rPr>
              <a:t>超額比序項目積分採計</a:t>
            </a:r>
            <a:r>
              <a:rPr kumimoji="0" lang="en-US" altLang="zh-TW" sz="3200" b="1">
                <a:solidFill>
                  <a:srgbClr val="006600"/>
                </a:solidFill>
                <a:latin typeface="微軟正黑體" pitchFamily="34" charset="-120"/>
                <a:ea typeface="微軟正黑體" pitchFamily="34" charset="-120"/>
              </a:rPr>
              <a:t>(1/4)</a:t>
            </a:r>
            <a:endParaRPr kumimoji="0" lang="zh-TW" altLang="en-US" sz="3200" b="1">
              <a:solidFill>
                <a:srgbClr val="006600"/>
              </a:solidFill>
              <a:latin typeface="微軟正黑體" pitchFamily="34" charset="-120"/>
              <a:ea typeface="微軟正黑體" pitchFamily="34" charset="-120"/>
            </a:endParaRP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nvPr>
        </p:nvGraphicFramePr>
        <p:xfrm>
          <a:off x="457200" y="1785926"/>
          <a:ext cx="8435280" cy="4175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6019" name="矩形 3"/>
          <p:cNvSpPr>
            <a:spLocks noChangeArrowheads="1"/>
          </p:cNvSpPr>
          <p:nvPr/>
        </p:nvSpPr>
        <p:spPr bwMode="auto">
          <a:xfrm>
            <a:off x="2124075" y="404813"/>
            <a:ext cx="5248275" cy="584200"/>
          </a:xfrm>
          <a:prstGeom prst="rect">
            <a:avLst/>
          </a:prstGeom>
          <a:noFill/>
          <a:ln w="9525">
            <a:noFill/>
            <a:miter lim="800000"/>
            <a:headEnd/>
            <a:tailEnd/>
          </a:ln>
        </p:spPr>
        <p:txBody>
          <a:bodyPr wrap="none">
            <a:spAutoFit/>
          </a:bodyPr>
          <a:lstStyle/>
          <a:p>
            <a:r>
              <a:rPr kumimoji="0" lang="zh-TW" altLang="en-US" sz="3200" b="1">
                <a:solidFill>
                  <a:srgbClr val="006600"/>
                </a:solidFill>
                <a:latin typeface="微軟正黑體" pitchFamily="34" charset="-120"/>
                <a:ea typeface="微軟正黑體" pitchFamily="34" charset="-120"/>
              </a:rPr>
              <a:t>超額比序項目積分採計</a:t>
            </a:r>
            <a:r>
              <a:rPr kumimoji="0" lang="en-US" altLang="zh-TW" sz="3200" b="1">
                <a:solidFill>
                  <a:srgbClr val="006600"/>
                </a:solidFill>
                <a:latin typeface="微軟正黑體" pitchFamily="34" charset="-120"/>
                <a:ea typeface="微軟正黑體" pitchFamily="34" charset="-120"/>
              </a:rPr>
              <a:t>(2/4)</a:t>
            </a:r>
            <a:endParaRPr kumimoji="0" lang="zh-TW" altLang="en-US" sz="3200" b="1">
              <a:solidFill>
                <a:srgbClr val="006600"/>
              </a:solidFill>
              <a:latin typeface="微軟正黑體" pitchFamily="34" charset="-120"/>
              <a:ea typeface="微軟正黑體" pitchFamily="34" charset="-120"/>
            </a:endParaRPr>
          </a:p>
        </p:txBody>
      </p:sp>
      <p:graphicFrame>
        <p:nvGraphicFramePr>
          <p:cNvPr id="2" name="資料庫圖表 1"/>
          <p:cNvGraphicFramePr/>
          <p:nvPr/>
        </p:nvGraphicFramePr>
        <p:xfrm>
          <a:off x="179512" y="989439"/>
          <a:ext cx="8964488" cy="55989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txBox="1">
            <a:spLocks/>
          </p:cNvSpPr>
          <p:nvPr/>
        </p:nvSpPr>
        <p:spPr bwMode="auto">
          <a:xfrm>
            <a:off x="685800" y="2130425"/>
            <a:ext cx="7772400" cy="147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ormAutofit fontScale="775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fontAlgn="auto" hangingPunct="1">
              <a:spcAft>
                <a:spcPts val="0"/>
              </a:spcAft>
              <a:defRPr/>
            </a:pPr>
            <a:r>
              <a:rPr kumimoji="0" lang="zh-TW" altLang="en-US" sz="6600" b="1" dirty="0" smtClean="0">
                <a:solidFill>
                  <a:srgbClr val="0000FF"/>
                </a:solidFill>
                <a:effectLst>
                  <a:outerShdw blurRad="38100" dist="38100" dir="2700000" algn="tl">
                    <a:srgbClr val="000000">
                      <a:alpha val="43137"/>
                    </a:srgbClr>
                  </a:outerShdw>
                </a:effectLst>
              </a:rPr>
              <a:t>關於</a:t>
            </a:r>
            <a:r>
              <a:rPr kumimoji="0" lang="en-US" altLang="zh-TW" sz="6600" b="1" dirty="0" smtClean="0">
                <a:solidFill>
                  <a:srgbClr val="0000FF"/>
                </a:solidFill>
                <a:effectLst>
                  <a:outerShdw blurRad="38100" dist="38100" dir="2700000" algn="tl">
                    <a:srgbClr val="000000">
                      <a:alpha val="43137"/>
                    </a:srgbClr>
                  </a:outerShdw>
                </a:effectLst>
              </a:rPr>
              <a:t>103</a:t>
            </a:r>
            <a:r>
              <a:rPr kumimoji="0" lang="zh-TW" altLang="en-US" sz="6600" b="1" dirty="0" smtClean="0">
                <a:solidFill>
                  <a:srgbClr val="0000FF"/>
                </a:solidFill>
                <a:effectLst>
                  <a:outerShdw blurRad="38100" dist="38100" dir="2700000" algn="tl">
                    <a:srgbClr val="000000">
                      <a:alpha val="43137"/>
                    </a:srgbClr>
                  </a:outerShdw>
                </a:effectLst>
              </a:rPr>
              <a:t>年度</a:t>
            </a:r>
            <a:endParaRPr kumimoji="0" lang="en-US" altLang="zh-TW" sz="6600" b="1" dirty="0" smtClean="0">
              <a:solidFill>
                <a:srgbClr val="0000FF"/>
              </a:solidFill>
              <a:effectLst>
                <a:outerShdw blurRad="38100" dist="38100" dir="2700000" algn="tl">
                  <a:srgbClr val="000000">
                    <a:alpha val="43137"/>
                  </a:srgbClr>
                </a:outerShdw>
              </a:effectLst>
            </a:endParaRPr>
          </a:p>
          <a:p>
            <a:pPr eaLnBrk="1" fontAlgn="auto" hangingPunct="1">
              <a:spcAft>
                <a:spcPts val="0"/>
              </a:spcAft>
              <a:defRPr/>
            </a:pPr>
            <a:r>
              <a:rPr kumimoji="0" lang="zh-TW" altLang="en-US" sz="6600" b="1" dirty="0" smtClean="0">
                <a:solidFill>
                  <a:srgbClr val="0000FF"/>
                </a:solidFill>
                <a:effectLst>
                  <a:outerShdw blurRad="38100" dist="38100" dir="2700000" algn="tl">
                    <a:srgbClr val="000000">
                      <a:alpha val="43137"/>
                    </a:srgbClr>
                  </a:outerShdw>
                </a:effectLst>
              </a:rPr>
              <a:t>完成的免試入學資料分析</a:t>
            </a:r>
            <a:endParaRPr kumimoji="0" lang="zh-TW" altLang="en-US" sz="6600" b="1" dirty="0">
              <a:solidFill>
                <a:srgbClr val="0000FF"/>
              </a:solidFill>
              <a:effectLst>
                <a:outerShdw blurRad="38100" dist="38100" dir="2700000" algn="tl">
                  <a:srgbClr val="000000">
                    <a:alpha val="43137"/>
                  </a:srgbClr>
                </a:outerShdw>
              </a:effectLst>
            </a:endParaRPr>
          </a:p>
        </p:txBody>
      </p:sp>
      <p:pic>
        <p:nvPicPr>
          <p:cNvPr id="5" name="圖片 4"/>
          <p:cNvPicPr>
            <a:picLocks noChangeAspect="1"/>
          </p:cNvPicPr>
          <p:nvPr/>
        </p:nvPicPr>
        <p:blipFill>
          <a:blip r:embed="rId2" cstate="print"/>
          <a:srcRect/>
          <a:stretch>
            <a:fillRect/>
          </a:stretch>
        </p:blipFill>
        <p:spPr bwMode="auto">
          <a:xfrm>
            <a:off x="6588125" y="4294188"/>
            <a:ext cx="2432050" cy="2430462"/>
          </a:xfrm>
          <a:prstGeom prst="rect">
            <a:avLst/>
          </a:prstGeom>
          <a:noFill/>
          <a:ln w="9525">
            <a:noFill/>
            <a:miter lim="800000"/>
            <a:headEnd/>
            <a:tailEnd/>
          </a:ln>
        </p:spPr>
      </p:pic>
      <p:sp>
        <p:nvSpPr>
          <p:cNvPr id="6" name="標題 3"/>
          <p:cNvSpPr txBox="1">
            <a:spLocks/>
          </p:cNvSpPr>
          <p:nvPr/>
        </p:nvSpPr>
        <p:spPr bwMode="auto">
          <a:xfrm>
            <a:off x="1692275" y="5013325"/>
            <a:ext cx="7772400" cy="147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fontAlgn="auto" hangingPunct="1">
              <a:spcAft>
                <a:spcPts val="0"/>
              </a:spcAft>
              <a:defRPr/>
            </a:pPr>
            <a:endParaRPr kumimoji="0" lang="zh-TW" altLang="en-US" sz="2800" b="1" dirty="0">
              <a:solidFill>
                <a:srgbClr val="0000FF"/>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標題 1"/>
          <p:cNvSpPr>
            <a:spLocks noGrp="1"/>
          </p:cNvSpPr>
          <p:nvPr>
            <p:ph type="title"/>
          </p:nvPr>
        </p:nvSpPr>
        <p:spPr>
          <a:xfrm>
            <a:off x="1130300" y="260350"/>
            <a:ext cx="6884988" cy="1003300"/>
          </a:xfrm>
        </p:spPr>
        <p:txBody>
          <a:bodyPr/>
          <a:lstStyle/>
          <a:p>
            <a:pPr eaLnBrk="1" hangingPunct="1"/>
            <a:r>
              <a:rPr lang="zh-TW" altLang="en-US" smtClean="0"/>
              <a:t>宜蘭區免試入學</a:t>
            </a:r>
          </a:p>
        </p:txBody>
      </p:sp>
      <p:graphicFrame>
        <p:nvGraphicFramePr>
          <p:cNvPr id="5" name="內容版面配置區 4"/>
          <p:cNvGraphicFramePr>
            <a:graphicFrameLocks noGrp="1"/>
          </p:cNvGraphicFramePr>
          <p:nvPr>
            <p:ph idx="1"/>
          </p:nvPr>
        </p:nvGraphicFramePr>
        <p:xfrm>
          <a:off x="467544" y="1675556"/>
          <a:ext cx="8435280" cy="5072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7044" name="矩形 3"/>
          <p:cNvSpPr>
            <a:spLocks noChangeArrowheads="1"/>
          </p:cNvSpPr>
          <p:nvPr/>
        </p:nvSpPr>
        <p:spPr bwMode="auto">
          <a:xfrm>
            <a:off x="2428875" y="1143000"/>
            <a:ext cx="5248275" cy="584200"/>
          </a:xfrm>
          <a:prstGeom prst="rect">
            <a:avLst/>
          </a:prstGeom>
          <a:noFill/>
          <a:ln w="9525">
            <a:noFill/>
            <a:miter lim="800000"/>
            <a:headEnd/>
            <a:tailEnd/>
          </a:ln>
        </p:spPr>
        <p:txBody>
          <a:bodyPr wrap="none">
            <a:spAutoFit/>
          </a:bodyPr>
          <a:lstStyle/>
          <a:p>
            <a:r>
              <a:rPr kumimoji="0" lang="zh-TW" altLang="en-US" sz="3200" b="1">
                <a:solidFill>
                  <a:srgbClr val="006600"/>
                </a:solidFill>
                <a:latin typeface="微軟正黑體" pitchFamily="34" charset="-120"/>
                <a:ea typeface="微軟正黑體" pitchFamily="34" charset="-120"/>
              </a:rPr>
              <a:t>超額比序項目積分採計</a:t>
            </a:r>
            <a:r>
              <a:rPr kumimoji="0" lang="en-US" altLang="zh-TW" sz="3200" b="1">
                <a:solidFill>
                  <a:srgbClr val="006600"/>
                </a:solidFill>
                <a:latin typeface="微軟正黑體" pitchFamily="34" charset="-120"/>
                <a:ea typeface="微軟正黑體" pitchFamily="34" charset="-120"/>
              </a:rPr>
              <a:t>(3/4)</a:t>
            </a:r>
            <a:endParaRPr kumimoji="0" lang="zh-TW" altLang="en-US" sz="3200" b="1">
              <a:solidFill>
                <a:srgbClr val="006600"/>
              </a:solidFill>
              <a:latin typeface="微軟正黑體" pitchFamily="34" charset="-120"/>
              <a:ea typeface="微軟正黑體" pitchFamily="34" charset="-120"/>
            </a:endParaRP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標題 1"/>
          <p:cNvSpPr>
            <a:spLocks noGrp="1"/>
          </p:cNvSpPr>
          <p:nvPr>
            <p:ph type="title"/>
          </p:nvPr>
        </p:nvSpPr>
        <p:spPr>
          <a:xfrm>
            <a:off x="1304925" y="431800"/>
            <a:ext cx="6884988" cy="1003300"/>
          </a:xfrm>
        </p:spPr>
        <p:txBody>
          <a:bodyPr/>
          <a:lstStyle/>
          <a:p>
            <a:pPr eaLnBrk="1" hangingPunct="1"/>
            <a:r>
              <a:rPr lang="zh-TW" altLang="en-US" smtClean="0"/>
              <a:t>宜蘭區免試入學</a:t>
            </a:r>
          </a:p>
        </p:txBody>
      </p:sp>
      <p:graphicFrame>
        <p:nvGraphicFramePr>
          <p:cNvPr id="5" name="內容版面配置區 4"/>
          <p:cNvGraphicFramePr>
            <a:graphicFrameLocks noGrp="1"/>
          </p:cNvGraphicFramePr>
          <p:nvPr>
            <p:ph idx="1"/>
          </p:nvPr>
        </p:nvGraphicFramePr>
        <p:xfrm>
          <a:off x="395536" y="2457979"/>
          <a:ext cx="8435280" cy="2795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8068" name="矩形 3"/>
          <p:cNvSpPr>
            <a:spLocks noChangeArrowheads="1"/>
          </p:cNvSpPr>
          <p:nvPr/>
        </p:nvSpPr>
        <p:spPr bwMode="auto">
          <a:xfrm>
            <a:off x="2124075" y="1435100"/>
            <a:ext cx="5248275" cy="585788"/>
          </a:xfrm>
          <a:prstGeom prst="rect">
            <a:avLst/>
          </a:prstGeom>
          <a:noFill/>
          <a:ln w="9525">
            <a:noFill/>
            <a:miter lim="800000"/>
            <a:headEnd/>
            <a:tailEnd/>
          </a:ln>
        </p:spPr>
        <p:txBody>
          <a:bodyPr wrap="none">
            <a:spAutoFit/>
          </a:bodyPr>
          <a:lstStyle/>
          <a:p>
            <a:r>
              <a:rPr kumimoji="0" lang="zh-TW" altLang="en-US" sz="3200" b="1">
                <a:solidFill>
                  <a:srgbClr val="006600"/>
                </a:solidFill>
                <a:latin typeface="微軟正黑體" pitchFamily="34" charset="-120"/>
                <a:ea typeface="微軟正黑體" pitchFamily="34" charset="-120"/>
              </a:rPr>
              <a:t>超額比序項目積分採計</a:t>
            </a:r>
            <a:r>
              <a:rPr kumimoji="0" lang="en-US" altLang="zh-TW" sz="3200" b="1">
                <a:solidFill>
                  <a:srgbClr val="006600"/>
                </a:solidFill>
                <a:latin typeface="微軟正黑體" pitchFamily="34" charset="-120"/>
                <a:ea typeface="微軟正黑體" pitchFamily="34" charset="-120"/>
              </a:rPr>
              <a:t>(4/4)</a:t>
            </a:r>
            <a:endParaRPr kumimoji="0" lang="zh-TW" altLang="en-US" sz="3200" b="1">
              <a:solidFill>
                <a:srgbClr val="006600"/>
              </a:solidFill>
              <a:latin typeface="微軟正黑體" pitchFamily="34" charset="-120"/>
              <a:ea typeface="微軟正黑體" pitchFamily="34" charset="-120"/>
            </a:endParaRPr>
          </a:p>
        </p:txBody>
      </p:sp>
      <p:sp>
        <p:nvSpPr>
          <p:cNvPr id="6" name="圓角矩形圖說文字 5"/>
          <p:cNvSpPr/>
          <p:nvPr/>
        </p:nvSpPr>
        <p:spPr>
          <a:xfrm>
            <a:off x="3059113" y="4941888"/>
            <a:ext cx="2808287" cy="1736725"/>
          </a:xfrm>
          <a:prstGeom prst="wedgeRoundRectCallout">
            <a:avLst>
              <a:gd name="adj1" fmla="val -49682"/>
              <a:gd name="adj2" fmla="val -23952"/>
              <a:gd name="adj3" fmla="val 16667"/>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4000" b="1" dirty="0">
                <a:solidFill>
                  <a:srgbClr val="000066"/>
                </a:solidFill>
                <a:latin typeface="微軟正黑體" pitchFamily="34" charset="-120"/>
                <a:ea typeface="微軟正黑體" pitchFamily="34" charset="-120"/>
              </a:rPr>
              <a:t>合計</a:t>
            </a:r>
            <a:r>
              <a:rPr kumimoji="0" lang="en-US" altLang="zh-TW" sz="4000" b="1" dirty="0">
                <a:solidFill>
                  <a:srgbClr val="000066"/>
                </a:solidFill>
                <a:latin typeface="微軟正黑體" pitchFamily="34" charset="-120"/>
                <a:ea typeface="微軟正黑體" pitchFamily="34" charset="-120"/>
              </a:rPr>
              <a:t>50</a:t>
            </a:r>
            <a:r>
              <a:rPr kumimoji="0" lang="zh-TW" altLang="en-US" sz="4000" b="1" dirty="0">
                <a:solidFill>
                  <a:srgbClr val="000066"/>
                </a:solidFill>
                <a:latin typeface="微軟正黑體" pitchFamily="34" charset="-120"/>
                <a:ea typeface="微軟正黑體" pitchFamily="34" charset="-120"/>
              </a:rPr>
              <a:t>分</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標題 1"/>
          <p:cNvSpPr>
            <a:spLocks noGrp="1"/>
          </p:cNvSpPr>
          <p:nvPr>
            <p:ph type="title"/>
          </p:nvPr>
        </p:nvSpPr>
        <p:spPr>
          <a:xfrm>
            <a:off x="468313" y="620713"/>
            <a:ext cx="8229600" cy="1143000"/>
          </a:xfrm>
        </p:spPr>
        <p:txBody>
          <a:bodyPr/>
          <a:lstStyle/>
          <a:p>
            <a:r>
              <a:rPr lang="zh-TW" altLang="zh-TW" b="1" smtClean="0"/>
              <a:t>超額比序積分結算基準日</a:t>
            </a:r>
            <a:endParaRPr lang="zh-TW" altLang="en-US" smtClean="0"/>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xmlns="" val="709197568"/>
              </p:ext>
            </p:extLst>
          </p:nvPr>
        </p:nvGraphicFramePr>
        <p:xfrm>
          <a:off x="827088" y="1844675"/>
          <a:ext cx="7632700" cy="4321173"/>
        </p:xfrm>
        <a:graphic>
          <a:graphicData uri="http://schemas.openxmlformats.org/drawingml/2006/table">
            <a:tbl>
              <a:tblPr firstRow="1" firstCol="1" bandRow="1"/>
              <a:tblGrid>
                <a:gridCol w="1113464"/>
                <a:gridCol w="2270846"/>
                <a:gridCol w="4248390"/>
              </a:tblGrid>
              <a:tr h="325853">
                <a:tc gridSpan="2">
                  <a:txBody>
                    <a:bodyPr/>
                    <a:lstStyle/>
                    <a:p>
                      <a:pPr marL="486410" indent="-304800" algn="ctr">
                        <a:lnSpc>
                          <a:spcPts val="1800"/>
                        </a:lnSpc>
                        <a:spcAft>
                          <a:spcPts val="0"/>
                        </a:spcAft>
                      </a:pPr>
                      <a:r>
                        <a:rPr lang="zh-TW" sz="2000" kern="100" dirty="0">
                          <a:effectLst/>
                          <a:latin typeface="Times New Roman"/>
                          <a:ea typeface="標楷體"/>
                        </a:rPr>
                        <a:t>項目</a:t>
                      </a:r>
                      <a:endParaRPr lang="zh-TW" sz="2000" kern="100" dirty="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marL="486410" indent="-304800" algn="ctr">
                        <a:lnSpc>
                          <a:spcPts val="1800"/>
                        </a:lnSpc>
                        <a:spcAft>
                          <a:spcPts val="0"/>
                        </a:spcAft>
                      </a:pPr>
                      <a:r>
                        <a:rPr lang="zh-TW" sz="2000" kern="100" dirty="0">
                          <a:effectLst/>
                          <a:latin typeface="Times New Roman"/>
                          <a:ea typeface="標楷體"/>
                        </a:rPr>
                        <a:t>積分結算基準日</a:t>
                      </a:r>
                      <a:endParaRPr lang="zh-TW" sz="2000" kern="100" dirty="0">
                        <a:effectLst/>
                        <a:latin typeface="Times New Roman"/>
                        <a:ea typeface="新細明體"/>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853">
                <a:tc gridSpan="2">
                  <a:txBody>
                    <a:bodyPr/>
                    <a:lstStyle/>
                    <a:p>
                      <a:pPr marL="486410" indent="-304800" algn="r">
                        <a:lnSpc>
                          <a:spcPts val="1800"/>
                        </a:lnSpc>
                        <a:spcAft>
                          <a:spcPts val="0"/>
                        </a:spcAft>
                      </a:pPr>
                      <a:r>
                        <a:rPr lang="en-US" sz="2400" kern="100" dirty="0">
                          <a:effectLst/>
                          <a:latin typeface="標楷體"/>
                          <a:ea typeface="新細明體"/>
                        </a:rPr>
                        <a:t>1.</a:t>
                      </a:r>
                      <a:r>
                        <a:rPr lang="zh-TW" sz="2400" kern="100" dirty="0">
                          <a:effectLst/>
                          <a:latin typeface="Times New Roman"/>
                          <a:ea typeface="標楷體"/>
                        </a:rPr>
                        <a:t>畢業資格</a:t>
                      </a:r>
                      <a:endParaRPr lang="zh-TW" sz="2400" kern="100" dirty="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marL="381000" indent="-304800" algn="l">
                        <a:lnSpc>
                          <a:spcPts val="1800"/>
                        </a:lnSpc>
                        <a:spcAft>
                          <a:spcPts val="0"/>
                        </a:spcAft>
                      </a:pPr>
                      <a:r>
                        <a:rPr lang="zh-TW" sz="2000" kern="100" dirty="0">
                          <a:effectLst/>
                          <a:latin typeface="Times New Roman"/>
                          <a:ea typeface="標楷體"/>
                        </a:rPr>
                        <a:t>採計至</a:t>
                      </a:r>
                      <a:r>
                        <a:rPr lang="en-US" sz="2000" kern="100" dirty="0" smtClean="0">
                          <a:effectLst/>
                          <a:latin typeface="Times New Roman"/>
                          <a:ea typeface="標楷體"/>
                        </a:rPr>
                        <a:t>10</a:t>
                      </a:r>
                      <a:r>
                        <a:rPr lang="en-US" altLang="zh-TW" sz="2000" kern="100" dirty="0" smtClean="0">
                          <a:effectLst/>
                          <a:latin typeface="Times New Roman"/>
                          <a:ea typeface="標楷體"/>
                        </a:rPr>
                        <a:t>4</a:t>
                      </a:r>
                      <a:r>
                        <a:rPr lang="zh-TW" sz="2000" kern="100" dirty="0" smtClean="0">
                          <a:effectLst/>
                          <a:latin typeface="Times New Roman"/>
                          <a:ea typeface="標楷體"/>
                        </a:rPr>
                        <a:t>年</a:t>
                      </a:r>
                      <a:r>
                        <a:rPr lang="en-US" sz="2000" kern="100" dirty="0">
                          <a:effectLst/>
                          <a:latin typeface="Times New Roman"/>
                          <a:ea typeface="標楷體"/>
                        </a:rPr>
                        <a:t>5</a:t>
                      </a:r>
                      <a:r>
                        <a:rPr lang="zh-TW" sz="2000" kern="100" dirty="0">
                          <a:effectLst/>
                          <a:latin typeface="Times New Roman"/>
                          <a:ea typeface="標楷體"/>
                        </a:rPr>
                        <a:t>月</a:t>
                      </a:r>
                      <a:r>
                        <a:rPr lang="en-US" sz="2000" kern="100" dirty="0">
                          <a:effectLst/>
                          <a:latin typeface="Times New Roman"/>
                          <a:ea typeface="標楷體"/>
                        </a:rPr>
                        <a:t>31</a:t>
                      </a:r>
                      <a:r>
                        <a:rPr lang="zh-TW" sz="2000" kern="100" dirty="0">
                          <a:effectLst/>
                          <a:latin typeface="Times New Roman"/>
                          <a:ea typeface="標楷體"/>
                        </a:rPr>
                        <a:t>日</a:t>
                      </a:r>
                      <a:r>
                        <a:rPr lang="en-US" sz="2000" kern="100" dirty="0">
                          <a:effectLst/>
                          <a:latin typeface="Times New Roman"/>
                          <a:ea typeface="標楷體"/>
                        </a:rPr>
                        <a:t> 24</a:t>
                      </a:r>
                      <a:r>
                        <a:rPr lang="zh-TW" sz="2000" kern="100" dirty="0">
                          <a:effectLst/>
                          <a:latin typeface="Times New Roman"/>
                          <a:ea typeface="標楷體"/>
                        </a:rPr>
                        <a:t>時截止</a:t>
                      </a:r>
                      <a:endParaRPr lang="zh-TW" sz="2000" kern="100" dirty="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853">
                <a:tc gridSpan="2">
                  <a:txBody>
                    <a:bodyPr/>
                    <a:lstStyle/>
                    <a:p>
                      <a:pPr marL="486410" indent="-304800" algn="r">
                        <a:lnSpc>
                          <a:spcPts val="1800"/>
                        </a:lnSpc>
                        <a:spcAft>
                          <a:spcPts val="0"/>
                        </a:spcAft>
                      </a:pPr>
                      <a:r>
                        <a:rPr lang="en-US" sz="2400" kern="100" dirty="0">
                          <a:effectLst/>
                          <a:latin typeface="標楷體"/>
                          <a:ea typeface="新細明體"/>
                        </a:rPr>
                        <a:t>2.</a:t>
                      </a:r>
                      <a:r>
                        <a:rPr lang="zh-TW" sz="2400" kern="100" dirty="0">
                          <a:effectLst/>
                          <a:latin typeface="Times New Roman"/>
                          <a:ea typeface="標楷體"/>
                        </a:rPr>
                        <a:t>均衡學習</a:t>
                      </a:r>
                      <a:endParaRPr lang="zh-TW" sz="2400" kern="100" dirty="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marL="381000" indent="-304800" algn="l">
                        <a:lnSpc>
                          <a:spcPts val="1800"/>
                        </a:lnSpc>
                        <a:spcAft>
                          <a:spcPts val="0"/>
                        </a:spcAft>
                      </a:pPr>
                      <a:r>
                        <a:rPr lang="zh-TW" sz="2000" kern="100" dirty="0">
                          <a:effectLst/>
                          <a:latin typeface="Times New Roman"/>
                          <a:ea typeface="標楷體"/>
                        </a:rPr>
                        <a:t>採計至</a:t>
                      </a:r>
                      <a:r>
                        <a:rPr lang="en-US" sz="2000" kern="100" dirty="0" smtClean="0">
                          <a:effectLst/>
                          <a:latin typeface="Times New Roman"/>
                          <a:ea typeface="標楷體"/>
                        </a:rPr>
                        <a:t>10</a:t>
                      </a:r>
                      <a:r>
                        <a:rPr lang="en-US" altLang="zh-TW" sz="2000" kern="100" dirty="0" smtClean="0">
                          <a:effectLst/>
                          <a:latin typeface="Times New Roman"/>
                          <a:ea typeface="標楷體"/>
                        </a:rPr>
                        <a:t>4</a:t>
                      </a:r>
                      <a:r>
                        <a:rPr lang="zh-TW" sz="2000" kern="100" dirty="0" smtClean="0">
                          <a:effectLst/>
                          <a:latin typeface="Times New Roman"/>
                          <a:ea typeface="標楷體"/>
                        </a:rPr>
                        <a:t>年</a:t>
                      </a:r>
                      <a:r>
                        <a:rPr lang="en-US" sz="2000" kern="100" dirty="0">
                          <a:effectLst/>
                          <a:latin typeface="Times New Roman"/>
                          <a:ea typeface="標楷體"/>
                        </a:rPr>
                        <a:t>5</a:t>
                      </a:r>
                      <a:r>
                        <a:rPr lang="zh-TW" sz="2000" kern="100" dirty="0">
                          <a:effectLst/>
                          <a:latin typeface="Times New Roman"/>
                          <a:ea typeface="標楷體"/>
                        </a:rPr>
                        <a:t>月</a:t>
                      </a:r>
                      <a:r>
                        <a:rPr lang="en-US" sz="2000" kern="100" dirty="0">
                          <a:effectLst/>
                          <a:latin typeface="Times New Roman"/>
                          <a:ea typeface="標楷體"/>
                        </a:rPr>
                        <a:t>31</a:t>
                      </a:r>
                      <a:r>
                        <a:rPr lang="zh-TW" sz="2000" kern="100" dirty="0">
                          <a:effectLst/>
                          <a:latin typeface="Times New Roman"/>
                          <a:ea typeface="標楷體"/>
                        </a:rPr>
                        <a:t>日</a:t>
                      </a:r>
                      <a:r>
                        <a:rPr lang="en-US" sz="2000" kern="100" dirty="0">
                          <a:effectLst/>
                          <a:latin typeface="Times New Roman"/>
                          <a:ea typeface="標楷體"/>
                        </a:rPr>
                        <a:t> 24</a:t>
                      </a:r>
                      <a:r>
                        <a:rPr lang="zh-TW" sz="2000" kern="100" dirty="0">
                          <a:effectLst/>
                          <a:latin typeface="Times New Roman"/>
                          <a:ea typeface="標楷體"/>
                        </a:rPr>
                        <a:t>時截止</a:t>
                      </a:r>
                      <a:endParaRPr lang="zh-TW" sz="2000" kern="100" dirty="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0937">
                <a:tc rowSpan="4">
                  <a:txBody>
                    <a:bodyPr/>
                    <a:lstStyle/>
                    <a:p>
                      <a:pPr marL="69850" algn="r">
                        <a:lnSpc>
                          <a:spcPts val="1800"/>
                        </a:lnSpc>
                        <a:spcAft>
                          <a:spcPts val="0"/>
                        </a:spcAft>
                      </a:pPr>
                      <a:r>
                        <a:rPr lang="zh-TW" sz="2400" kern="100" dirty="0">
                          <a:effectLst/>
                          <a:latin typeface="Times New Roman"/>
                          <a:ea typeface="標楷體"/>
                        </a:rPr>
                        <a:t>３多元學習表現</a:t>
                      </a:r>
                      <a:endParaRPr lang="zh-TW" sz="2400" kern="100" dirty="0">
                        <a:effectLst/>
                        <a:latin typeface="Times New Roman"/>
                        <a:ea typeface="新細明體"/>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86410" indent="-304800" algn="r">
                        <a:lnSpc>
                          <a:spcPts val="1800"/>
                        </a:lnSpc>
                        <a:spcAft>
                          <a:spcPts val="0"/>
                        </a:spcAft>
                      </a:pPr>
                      <a:r>
                        <a:rPr lang="en-US" sz="2400" kern="100" dirty="0">
                          <a:effectLst/>
                          <a:latin typeface="標楷體"/>
                          <a:ea typeface="新細明體"/>
                        </a:rPr>
                        <a:t>3-1</a:t>
                      </a:r>
                      <a:r>
                        <a:rPr lang="zh-TW" sz="2400" kern="100" dirty="0">
                          <a:effectLst/>
                          <a:latin typeface="Times New Roman"/>
                          <a:ea typeface="標楷體"/>
                        </a:rPr>
                        <a:t>品德表現</a:t>
                      </a:r>
                      <a:endParaRPr lang="zh-TW" sz="2400" kern="100" dirty="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0" indent="-304800" algn="l">
                        <a:lnSpc>
                          <a:spcPts val="1800"/>
                        </a:lnSpc>
                        <a:spcAft>
                          <a:spcPts val="0"/>
                        </a:spcAft>
                      </a:pPr>
                      <a:r>
                        <a:rPr lang="zh-TW" sz="2000" kern="100" dirty="0">
                          <a:effectLst/>
                          <a:latin typeface="Times New Roman"/>
                          <a:ea typeface="標楷體"/>
                        </a:rPr>
                        <a:t>採計</a:t>
                      </a:r>
                      <a:r>
                        <a:rPr lang="zh-TW" sz="2000" kern="100">
                          <a:effectLst/>
                          <a:latin typeface="Times New Roman"/>
                          <a:ea typeface="標楷體"/>
                        </a:rPr>
                        <a:t>至</a:t>
                      </a:r>
                      <a:r>
                        <a:rPr lang="en-US" sz="2000" kern="100" smtClean="0">
                          <a:effectLst/>
                          <a:latin typeface="Times New Roman"/>
                          <a:ea typeface="標楷體"/>
                        </a:rPr>
                        <a:t>10</a:t>
                      </a:r>
                      <a:r>
                        <a:rPr lang="en-US" altLang="zh-TW" sz="2000" kern="100" smtClean="0">
                          <a:effectLst/>
                          <a:latin typeface="Times New Roman"/>
                          <a:ea typeface="標楷體"/>
                        </a:rPr>
                        <a:t>4</a:t>
                      </a:r>
                      <a:r>
                        <a:rPr lang="zh-TW" sz="2000" kern="100" smtClean="0">
                          <a:effectLst/>
                          <a:latin typeface="Times New Roman"/>
                          <a:ea typeface="標楷體"/>
                        </a:rPr>
                        <a:t>年</a:t>
                      </a:r>
                      <a:r>
                        <a:rPr lang="en-US" sz="2000" kern="100" dirty="0">
                          <a:effectLst/>
                          <a:latin typeface="Times New Roman"/>
                          <a:ea typeface="標楷體"/>
                        </a:rPr>
                        <a:t>5</a:t>
                      </a:r>
                      <a:r>
                        <a:rPr lang="zh-TW" sz="2000" kern="100" dirty="0">
                          <a:effectLst/>
                          <a:latin typeface="Times New Roman"/>
                          <a:ea typeface="標楷體"/>
                        </a:rPr>
                        <a:t>月</a:t>
                      </a:r>
                      <a:r>
                        <a:rPr lang="en-US" sz="2000" kern="100" dirty="0">
                          <a:effectLst/>
                          <a:latin typeface="Times New Roman"/>
                          <a:ea typeface="標楷體"/>
                        </a:rPr>
                        <a:t>31</a:t>
                      </a:r>
                      <a:r>
                        <a:rPr lang="zh-TW" sz="2000" kern="100" dirty="0">
                          <a:effectLst/>
                          <a:latin typeface="Times New Roman"/>
                          <a:ea typeface="標楷體"/>
                        </a:rPr>
                        <a:t>日</a:t>
                      </a:r>
                      <a:r>
                        <a:rPr lang="en-US" sz="2000" kern="100" dirty="0">
                          <a:effectLst/>
                          <a:latin typeface="Times New Roman"/>
                          <a:ea typeface="標楷體"/>
                        </a:rPr>
                        <a:t>24</a:t>
                      </a:r>
                      <a:r>
                        <a:rPr lang="zh-TW" sz="2000" kern="100" dirty="0">
                          <a:effectLst/>
                          <a:latin typeface="Times New Roman"/>
                          <a:ea typeface="標楷體"/>
                        </a:rPr>
                        <a:t>時截止</a:t>
                      </a:r>
                      <a:endParaRPr lang="zh-TW" sz="2000" kern="100" dirty="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1706">
                <a:tc vMerge="1">
                  <a:txBody>
                    <a:bodyPr/>
                    <a:lstStyle/>
                    <a:p>
                      <a:endParaRPr lang="zh-TW" altLang="en-US"/>
                    </a:p>
                  </a:txBody>
                  <a:tcPr/>
                </a:tc>
                <a:tc>
                  <a:txBody>
                    <a:bodyPr/>
                    <a:lstStyle/>
                    <a:p>
                      <a:pPr marL="486410" indent="-304800" algn="r">
                        <a:lnSpc>
                          <a:spcPts val="1800"/>
                        </a:lnSpc>
                        <a:spcAft>
                          <a:spcPts val="0"/>
                        </a:spcAft>
                      </a:pPr>
                      <a:r>
                        <a:rPr lang="en-US" sz="2400" kern="100" dirty="0">
                          <a:effectLst/>
                          <a:latin typeface="標楷體"/>
                          <a:ea typeface="新細明體"/>
                        </a:rPr>
                        <a:t>3-2</a:t>
                      </a:r>
                      <a:r>
                        <a:rPr lang="zh-TW" sz="2400" kern="100" dirty="0">
                          <a:effectLst/>
                          <a:latin typeface="Times New Roman"/>
                          <a:ea typeface="標楷體"/>
                        </a:rPr>
                        <a:t>服務表現</a:t>
                      </a:r>
                      <a:endParaRPr lang="zh-TW" sz="2400" kern="100" dirty="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0" indent="-304800" algn="l">
                        <a:lnSpc>
                          <a:spcPts val="1800"/>
                        </a:lnSpc>
                        <a:spcAft>
                          <a:spcPts val="0"/>
                        </a:spcAft>
                      </a:pPr>
                      <a:r>
                        <a:rPr lang="zh-TW" sz="2000" kern="100" dirty="0">
                          <a:effectLst/>
                          <a:latin typeface="Times New Roman"/>
                          <a:ea typeface="標楷體"/>
                        </a:rPr>
                        <a:t>採計至第六學期國中「教育會考</a:t>
                      </a:r>
                      <a:r>
                        <a:rPr lang="zh-TW" sz="2000" kern="100" dirty="0" smtClean="0">
                          <a:effectLst/>
                          <a:latin typeface="Times New Roman"/>
                          <a:ea typeface="標楷體"/>
                        </a:rPr>
                        <a:t>日」</a:t>
                      </a:r>
                      <a:endParaRPr lang="en-US" altLang="zh-TW" sz="2000" kern="100" dirty="0" smtClean="0">
                        <a:effectLst/>
                        <a:latin typeface="Times New Roman"/>
                        <a:ea typeface="標楷體"/>
                      </a:endParaRPr>
                    </a:p>
                    <a:p>
                      <a:pPr marL="381000" indent="-304800" algn="l">
                        <a:lnSpc>
                          <a:spcPts val="1800"/>
                        </a:lnSpc>
                        <a:spcAft>
                          <a:spcPts val="0"/>
                        </a:spcAft>
                      </a:pPr>
                      <a:r>
                        <a:rPr lang="zh-TW" sz="2000" kern="100" dirty="0" smtClean="0">
                          <a:effectLst/>
                          <a:latin typeface="Times New Roman"/>
                          <a:ea typeface="標楷體"/>
                        </a:rPr>
                        <a:t>前</a:t>
                      </a:r>
                      <a:r>
                        <a:rPr lang="zh-TW" sz="2000" kern="100" dirty="0">
                          <a:effectLst/>
                          <a:latin typeface="Times New Roman"/>
                          <a:ea typeface="標楷體"/>
                        </a:rPr>
                        <a:t>一天</a:t>
                      </a:r>
                      <a:r>
                        <a:rPr lang="en-US" sz="2000" kern="100" dirty="0">
                          <a:effectLst/>
                          <a:latin typeface="Times New Roman"/>
                          <a:ea typeface="標楷體"/>
                        </a:rPr>
                        <a:t>24</a:t>
                      </a:r>
                      <a:r>
                        <a:rPr lang="zh-TW" sz="2000" kern="100" dirty="0">
                          <a:effectLst/>
                          <a:latin typeface="Times New Roman"/>
                          <a:ea typeface="標楷體"/>
                        </a:rPr>
                        <a:t>時截止</a:t>
                      </a:r>
                      <a:endParaRPr lang="zh-TW" sz="2000" kern="100" dirty="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1706">
                <a:tc vMerge="1">
                  <a:txBody>
                    <a:bodyPr/>
                    <a:lstStyle/>
                    <a:p>
                      <a:endParaRPr lang="zh-TW" altLang="en-US"/>
                    </a:p>
                  </a:txBody>
                  <a:tcPr/>
                </a:tc>
                <a:tc>
                  <a:txBody>
                    <a:bodyPr/>
                    <a:lstStyle/>
                    <a:p>
                      <a:pPr marL="486410" indent="-304800" algn="r">
                        <a:lnSpc>
                          <a:spcPts val="1800"/>
                        </a:lnSpc>
                        <a:spcAft>
                          <a:spcPts val="0"/>
                        </a:spcAft>
                      </a:pPr>
                      <a:r>
                        <a:rPr lang="en-US" sz="2400" kern="100" dirty="0">
                          <a:effectLst/>
                          <a:latin typeface="標楷體"/>
                          <a:ea typeface="新細明體"/>
                        </a:rPr>
                        <a:t>3-3</a:t>
                      </a:r>
                      <a:r>
                        <a:rPr lang="zh-TW" sz="2400" kern="100" dirty="0">
                          <a:effectLst/>
                          <a:latin typeface="Times New Roman"/>
                          <a:ea typeface="標楷體"/>
                        </a:rPr>
                        <a:t>競賽表現</a:t>
                      </a:r>
                      <a:endParaRPr lang="zh-TW" sz="2400" kern="100" dirty="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0" indent="-304800" algn="l">
                        <a:lnSpc>
                          <a:spcPts val="1800"/>
                        </a:lnSpc>
                        <a:spcAft>
                          <a:spcPts val="0"/>
                        </a:spcAft>
                      </a:pPr>
                      <a:r>
                        <a:rPr lang="zh-TW" sz="2000" kern="100" dirty="0">
                          <a:effectLst/>
                          <a:latin typeface="Times New Roman"/>
                          <a:ea typeface="標楷體"/>
                        </a:rPr>
                        <a:t>採計至第六學期國中「教育會考日</a:t>
                      </a:r>
                      <a:r>
                        <a:rPr lang="zh-TW" sz="2000" kern="100" dirty="0" smtClean="0">
                          <a:effectLst/>
                          <a:latin typeface="Times New Roman"/>
                          <a:ea typeface="標楷體"/>
                        </a:rPr>
                        <a:t>」</a:t>
                      </a:r>
                      <a:endParaRPr lang="en-US" altLang="zh-TW" sz="2000" kern="100" dirty="0" smtClean="0">
                        <a:effectLst/>
                        <a:latin typeface="Times New Roman"/>
                        <a:ea typeface="標楷體"/>
                      </a:endParaRPr>
                    </a:p>
                    <a:p>
                      <a:pPr marL="381000" indent="-304800" algn="l">
                        <a:lnSpc>
                          <a:spcPts val="1800"/>
                        </a:lnSpc>
                        <a:spcAft>
                          <a:spcPts val="0"/>
                        </a:spcAft>
                      </a:pPr>
                      <a:r>
                        <a:rPr lang="zh-TW" sz="2000" kern="100" dirty="0" smtClean="0">
                          <a:effectLst/>
                          <a:latin typeface="Times New Roman"/>
                          <a:ea typeface="標楷體"/>
                        </a:rPr>
                        <a:t>前</a:t>
                      </a:r>
                      <a:r>
                        <a:rPr lang="zh-TW" sz="2000" kern="100" dirty="0">
                          <a:effectLst/>
                          <a:latin typeface="Times New Roman"/>
                          <a:ea typeface="標楷體"/>
                        </a:rPr>
                        <a:t>一天</a:t>
                      </a:r>
                      <a:r>
                        <a:rPr lang="en-US" sz="2000" kern="100" dirty="0">
                          <a:effectLst/>
                          <a:latin typeface="Times New Roman"/>
                          <a:ea typeface="標楷體"/>
                        </a:rPr>
                        <a:t>24</a:t>
                      </a:r>
                      <a:r>
                        <a:rPr lang="zh-TW" sz="2000" kern="100" dirty="0">
                          <a:effectLst/>
                          <a:latin typeface="Times New Roman"/>
                          <a:ea typeface="標楷體"/>
                        </a:rPr>
                        <a:t>時截止</a:t>
                      </a:r>
                      <a:endParaRPr lang="zh-TW" sz="2000" kern="100" dirty="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1706">
                <a:tc vMerge="1">
                  <a:txBody>
                    <a:bodyPr/>
                    <a:lstStyle/>
                    <a:p>
                      <a:endParaRPr lang="zh-TW" altLang="en-US"/>
                    </a:p>
                  </a:txBody>
                  <a:tcPr/>
                </a:tc>
                <a:tc>
                  <a:txBody>
                    <a:bodyPr/>
                    <a:lstStyle/>
                    <a:p>
                      <a:pPr marL="486410" indent="-304800" algn="r">
                        <a:lnSpc>
                          <a:spcPts val="1800"/>
                        </a:lnSpc>
                        <a:spcAft>
                          <a:spcPts val="0"/>
                        </a:spcAft>
                      </a:pPr>
                      <a:r>
                        <a:rPr lang="en-US" sz="2400" kern="100" dirty="0">
                          <a:effectLst/>
                          <a:latin typeface="標楷體"/>
                          <a:ea typeface="新細明體"/>
                        </a:rPr>
                        <a:t>3-4</a:t>
                      </a:r>
                      <a:r>
                        <a:rPr lang="zh-TW" sz="2400" kern="100" dirty="0">
                          <a:effectLst/>
                          <a:latin typeface="Times New Roman"/>
                          <a:ea typeface="標楷體"/>
                        </a:rPr>
                        <a:t>體適能表現</a:t>
                      </a:r>
                      <a:endParaRPr lang="zh-TW" sz="2400" kern="100" dirty="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0" indent="-304800" algn="l">
                        <a:lnSpc>
                          <a:spcPts val="1800"/>
                        </a:lnSpc>
                        <a:spcAft>
                          <a:spcPts val="0"/>
                        </a:spcAft>
                      </a:pPr>
                      <a:r>
                        <a:rPr lang="zh-TW" sz="2000" kern="100" dirty="0" smtClean="0">
                          <a:effectLst/>
                          <a:latin typeface="Times New Roman"/>
                          <a:ea typeface="標楷體"/>
                        </a:rPr>
                        <a:t>採計</a:t>
                      </a:r>
                      <a:r>
                        <a:rPr lang="zh-TW" sz="2000" kern="100" dirty="0">
                          <a:effectLst/>
                          <a:latin typeface="Times New Roman"/>
                          <a:ea typeface="標楷體"/>
                        </a:rPr>
                        <a:t>至第六學期國中「教育會考日</a:t>
                      </a:r>
                      <a:r>
                        <a:rPr lang="zh-TW" sz="2000" kern="100" dirty="0" smtClean="0">
                          <a:effectLst/>
                          <a:latin typeface="Times New Roman"/>
                          <a:ea typeface="標楷體"/>
                        </a:rPr>
                        <a:t>」</a:t>
                      </a:r>
                      <a:endParaRPr lang="en-US" altLang="zh-TW" sz="2000" kern="100" dirty="0" smtClean="0">
                        <a:effectLst/>
                        <a:latin typeface="Times New Roman"/>
                        <a:ea typeface="標楷體"/>
                      </a:endParaRPr>
                    </a:p>
                    <a:p>
                      <a:pPr marL="381000" indent="-304800" algn="l">
                        <a:lnSpc>
                          <a:spcPts val="1800"/>
                        </a:lnSpc>
                        <a:spcAft>
                          <a:spcPts val="0"/>
                        </a:spcAft>
                      </a:pPr>
                      <a:r>
                        <a:rPr lang="zh-TW" sz="2000" kern="100" dirty="0" smtClean="0">
                          <a:effectLst/>
                          <a:latin typeface="Times New Roman"/>
                          <a:ea typeface="標楷體"/>
                        </a:rPr>
                        <a:t>前</a:t>
                      </a:r>
                      <a:r>
                        <a:rPr lang="zh-TW" sz="2000" kern="100" dirty="0">
                          <a:effectLst/>
                          <a:latin typeface="Times New Roman"/>
                          <a:ea typeface="標楷體"/>
                        </a:rPr>
                        <a:t>一天</a:t>
                      </a:r>
                      <a:r>
                        <a:rPr lang="en-US" sz="2000" kern="100" dirty="0">
                          <a:effectLst/>
                          <a:latin typeface="Times New Roman"/>
                          <a:ea typeface="標楷體"/>
                        </a:rPr>
                        <a:t>24</a:t>
                      </a:r>
                      <a:r>
                        <a:rPr lang="zh-TW" sz="2000" kern="100" dirty="0">
                          <a:effectLst/>
                          <a:latin typeface="Times New Roman"/>
                          <a:ea typeface="標楷體"/>
                        </a:rPr>
                        <a:t>時截止</a:t>
                      </a:r>
                      <a:endParaRPr lang="zh-TW" sz="2000" kern="100" dirty="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853">
                <a:tc gridSpan="2">
                  <a:txBody>
                    <a:bodyPr/>
                    <a:lstStyle/>
                    <a:p>
                      <a:pPr marL="486410" indent="-304800" algn="r">
                        <a:lnSpc>
                          <a:spcPts val="1800"/>
                        </a:lnSpc>
                        <a:spcAft>
                          <a:spcPts val="0"/>
                        </a:spcAft>
                      </a:pPr>
                      <a:r>
                        <a:rPr lang="en-US" sz="2400" kern="100" dirty="0">
                          <a:effectLst/>
                          <a:latin typeface="標楷體"/>
                          <a:ea typeface="新細明體"/>
                        </a:rPr>
                        <a:t>4.</a:t>
                      </a:r>
                      <a:r>
                        <a:rPr lang="zh-TW" sz="2400" kern="100" dirty="0">
                          <a:effectLst/>
                          <a:latin typeface="Times New Roman"/>
                          <a:ea typeface="標楷體"/>
                        </a:rPr>
                        <a:t>適性發展</a:t>
                      </a:r>
                      <a:endParaRPr lang="zh-TW" sz="2400" kern="100" dirty="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marL="381000" indent="-304800" algn="l">
                        <a:lnSpc>
                          <a:spcPts val="1800"/>
                        </a:lnSpc>
                        <a:spcAft>
                          <a:spcPts val="0"/>
                        </a:spcAft>
                      </a:pPr>
                      <a:r>
                        <a:rPr lang="zh-TW" sz="2000" kern="100" dirty="0">
                          <a:effectLst/>
                          <a:latin typeface="Times New Roman"/>
                          <a:ea typeface="標楷體"/>
                        </a:rPr>
                        <a:t>依實際積分採計</a:t>
                      </a:r>
                      <a:endParaRPr lang="zh-TW" sz="2000" kern="100" dirty="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853">
                <a:tc gridSpan="2">
                  <a:txBody>
                    <a:bodyPr/>
                    <a:lstStyle/>
                    <a:p>
                      <a:pPr marL="486410" indent="-304800" algn="r">
                        <a:lnSpc>
                          <a:spcPts val="1800"/>
                        </a:lnSpc>
                        <a:spcAft>
                          <a:spcPts val="0"/>
                        </a:spcAft>
                      </a:pPr>
                      <a:r>
                        <a:rPr lang="en-US" sz="2400" kern="100" dirty="0">
                          <a:effectLst/>
                          <a:latin typeface="標楷體"/>
                          <a:ea typeface="新細明體"/>
                        </a:rPr>
                        <a:t>5.</a:t>
                      </a:r>
                      <a:r>
                        <a:rPr lang="zh-TW" sz="2400" kern="100" dirty="0">
                          <a:effectLst/>
                          <a:latin typeface="Times New Roman"/>
                          <a:ea typeface="標楷體"/>
                        </a:rPr>
                        <a:t>就近入學</a:t>
                      </a:r>
                      <a:endParaRPr lang="zh-TW" sz="2400" kern="100" dirty="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marL="381000" indent="-304800" algn="l">
                        <a:lnSpc>
                          <a:spcPts val="1800"/>
                        </a:lnSpc>
                        <a:spcAft>
                          <a:spcPts val="0"/>
                        </a:spcAft>
                      </a:pPr>
                      <a:r>
                        <a:rPr lang="zh-TW" sz="2000" kern="100" dirty="0">
                          <a:effectLst/>
                          <a:latin typeface="Times New Roman"/>
                          <a:ea typeface="標楷體"/>
                        </a:rPr>
                        <a:t>依實際積分採計</a:t>
                      </a:r>
                      <a:endParaRPr lang="zh-TW" sz="2000" kern="100" dirty="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853">
                <a:tc gridSpan="2">
                  <a:txBody>
                    <a:bodyPr/>
                    <a:lstStyle/>
                    <a:p>
                      <a:pPr marL="486410" indent="-304800" algn="r">
                        <a:lnSpc>
                          <a:spcPts val="1800"/>
                        </a:lnSpc>
                        <a:spcAft>
                          <a:spcPts val="0"/>
                        </a:spcAft>
                      </a:pPr>
                      <a:r>
                        <a:rPr lang="en-US" sz="2400" kern="100" dirty="0">
                          <a:effectLst/>
                          <a:latin typeface="標楷體"/>
                          <a:ea typeface="新細明體"/>
                        </a:rPr>
                        <a:t>6.</a:t>
                      </a:r>
                      <a:r>
                        <a:rPr lang="zh-TW" sz="2400" kern="100" dirty="0">
                          <a:effectLst/>
                          <a:latin typeface="Times New Roman"/>
                          <a:ea typeface="標楷體"/>
                        </a:rPr>
                        <a:t>國中教育會考表現</a:t>
                      </a:r>
                      <a:endParaRPr lang="zh-TW" sz="2400" kern="100" dirty="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marL="381000" indent="-304800" algn="l">
                        <a:lnSpc>
                          <a:spcPts val="1800"/>
                        </a:lnSpc>
                        <a:spcAft>
                          <a:spcPts val="0"/>
                        </a:spcAft>
                      </a:pPr>
                      <a:r>
                        <a:rPr lang="zh-TW" sz="2000" kern="100" dirty="0">
                          <a:effectLst/>
                          <a:latin typeface="Times New Roman"/>
                          <a:ea typeface="標楷體"/>
                        </a:rPr>
                        <a:t>依實際級分採計</a:t>
                      </a:r>
                      <a:endParaRPr lang="zh-TW" sz="2000" kern="100" dirty="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ctrTitle"/>
          </p:nvPr>
        </p:nvSpPr>
        <p:spPr>
          <a:xfrm>
            <a:off x="763588" y="692150"/>
            <a:ext cx="7772400" cy="1470025"/>
          </a:xfrm>
        </p:spPr>
        <p:txBody>
          <a:bodyPr/>
          <a:lstStyle/>
          <a:p>
            <a:pPr>
              <a:defRPr/>
            </a:pPr>
            <a:r>
              <a:rPr lang="en-US" altLang="zh-TW" b="1" dirty="0" smtClean="0">
                <a:solidFill>
                  <a:srgbClr val="0000FF"/>
                </a:solidFill>
                <a:effectLst>
                  <a:outerShdw blurRad="38100" dist="38100" dir="2700000" algn="tl">
                    <a:srgbClr val="000000">
                      <a:alpha val="43137"/>
                    </a:srgbClr>
                  </a:outerShdw>
                </a:effectLst>
              </a:rPr>
              <a:t>104</a:t>
            </a:r>
            <a:r>
              <a:rPr lang="zh-TW" altLang="en-US" b="1" dirty="0" smtClean="0">
                <a:solidFill>
                  <a:srgbClr val="0000FF"/>
                </a:solidFill>
                <a:effectLst>
                  <a:outerShdw blurRad="38100" dist="38100" dir="2700000" algn="tl">
                    <a:srgbClr val="000000">
                      <a:alpha val="43137"/>
                    </a:srgbClr>
                  </a:outerShdw>
                </a:effectLst>
              </a:rPr>
              <a:t>學年度宜蘭區</a:t>
            </a:r>
            <a:endParaRPr lang="zh-TW" altLang="en-US" b="1" dirty="0">
              <a:solidFill>
                <a:srgbClr val="0000FF"/>
              </a:solidFill>
              <a:effectLst>
                <a:outerShdw blurRad="38100" dist="38100" dir="2700000" algn="tl">
                  <a:srgbClr val="000000">
                    <a:alpha val="43137"/>
                  </a:srgbClr>
                </a:outerShdw>
              </a:effectLst>
            </a:endParaRPr>
          </a:p>
        </p:txBody>
      </p:sp>
      <p:sp>
        <p:nvSpPr>
          <p:cNvPr id="6" name="標題 4"/>
          <p:cNvSpPr txBox="1">
            <a:spLocks/>
          </p:cNvSpPr>
          <p:nvPr/>
        </p:nvSpPr>
        <p:spPr bwMode="auto">
          <a:xfrm>
            <a:off x="763588" y="2747963"/>
            <a:ext cx="7772400" cy="212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marL="571500" indent="-571500" algn="l">
              <a:buFont typeface="Arial" panose="020B0604020202020204" pitchFamily="34" charset="0"/>
              <a:buChar char="•"/>
              <a:defRPr/>
            </a:pPr>
            <a:r>
              <a:rPr kumimoji="0" lang="zh-TW" altLang="en-US" dirty="0" smtClean="0">
                <a:hlinkClick r:id="rId3" action="ppaction://hlinkfile"/>
              </a:rPr>
              <a:t>適性入學辦理流程</a:t>
            </a:r>
            <a:endParaRPr kumimoji="0" lang="en-US" altLang="zh-TW" dirty="0"/>
          </a:p>
          <a:p>
            <a:pPr algn="l">
              <a:defRPr/>
            </a:pPr>
            <a:endParaRPr kumimoji="0" lang="en-US" altLang="zh-TW" dirty="0"/>
          </a:p>
          <a:p>
            <a:pPr marL="571500" indent="-571500" algn="l">
              <a:buFont typeface="Arial" panose="020B0604020202020204" pitchFamily="34" charset="0"/>
              <a:buChar char="•"/>
              <a:defRPr/>
            </a:pPr>
            <a:r>
              <a:rPr kumimoji="0" lang="zh-TW" altLang="en-US" dirty="0" smtClean="0">
                <a:hlinkClick r:id="rId4" action="ppaction://hlinkfile"/>
              </a:rPr>
              <a:t>免試入學分發作業流程</a:t>
            </a:r>
            <a:endParaRPr kumimoji="0" lang="en-US" altLang="zh-TW" dirty="0" smtClean="0"/>
          </a:p>
          <a:p>
            <a:pPr marL="571500" indent="-571500" algn="l">
              <a:buFont typeface="Arial" panose="020B0604020202020204" pitchFamily="34" charset="0"/>
              <a:buChar char="•"/>
              <a:defRPr/>
            </a:pPr>
            <a:endParaRPr kumimoji="0" lang="zh-TW"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a:bodyPr>
          <a:lstStyle/>
          <a:p>
            <a:pPr eaLnBrk="1" fontAlgn="auto" hangingPunct="1">
              <a:spcAft>
                <a:spcPts val="0"/>
              </a:spcAft>
              <a:defRPr/>
            </a:pPr>
            <a:r>
              <a:rPr lang="zh-TW" altLang="en-US" b="1" dirty="0">
                <a:solidFill>
                  <a:srgbClr val="0000FF"/>
                </a:solidFill>
                <a:effectLst>
                  <a:outerShdw blurRad="38100" dist="38100" dir="2700000" algn="tl">
                    <a:srgbClr val="000000">
                      <a:alpha val="43137"/>
                    </a:srgbClr>
                  </a:outerShdw>
                </a:effectLst>
              </a:rPr>
              <a:t>免試入學高中</a:t>
            </a:r>
            <a:r>
              <a:rPr lang="zh-TW" altLang="en-US" b="1" dirty="0" smtClean="0">
                <a:solidFill>
                  <a:srgbClr val="0000FF"/>
                </a:solidFill>
                <a:effectLst>
                  <a:outerShdw blurRad="38100" dist="38100" dir="2700000" algn="tl">
                    <a:srgbClr val="000000">
                      <a:alpha val="43137"/>
                    </a:srgbClr>
                  </a:outerShdw>
                </a:effectLst>
              </a:rPr>
              <a:t>職</a:t>
            </a:r>
            <a:endParaRPr lang="zh-TW" altLang="en-US" b="1" dirty="0">
              <a:solidFill>
                <a:srgbClr val="0000FF"/>
              </a:solidFill>
              <a:effectLst>
                <a:outerShdw blurRad="38100" dist="38100" dir="2700000" algn="tl">
                  <a:srgbClr val="000000">
                    <a:alpha val="43137"/>
                  </a:srgbClr>
                </a:outerShdw>
              </a:effectLst>
            </a:endParaRPr>
          </a:p>
        </p:txBody>
      </p:sp>
      <p:sp>
        <p:nvSpPr>
          <p:cNvPr id="3" name="內容版面配置區 2"/>
          <p:cNvSpPr>
            <a:spLocks noGrp="1"/>
          </p:cNvSpPr>
          <p:nvPr>
            <p:ph idx="1"/>
          </p:nvPr>
        </p:nvSpPr>
        <p:spPr>
          <a:xfrm>
            <a:off x="468313" y="1484313"/>
            <a:ext cx="8229600" cy="4525962"/>
          </a:xfrm>
        </p:spPr>
        <p:txBody>
          <a:bodyPr rtlCol="0">
            <a:normAutofit/>
          </a:bodyPr>
          <a:lstStyle/>
          <a:p>
            <a:pPr eaLnBrk="1" fontAlgn="auto" hangingPunct="1">
              <a:spcAft>
                <a:spcPts val="0"/>
              </a:spcAft>
              <a:defRPr/>
            </a:pPr>
            <a:r>
              <a:rPr lang="zh-TW" altLang="en-US" dirty="0"/>
              <a:t>超額比序</a:t>
            </a:r>
            <a:r>
              <a:rPr lang="zh-TW" altLang="en-US" dirty="0" smtClean="0"/>
              <a:t>說明</a:t>
            </a:r>
            <a:endParaRPr lang="en-US" altLang="zh-TW" dirty="0" smtClean="0"/>
          </a:p>
          <a:p>
            <a:pPr eaLnBrk="1" fontAlgn="auto" hangingPunct="1">
              <a:spcAft>
                <a:spcPts val="0"/>
              </a:spcAft>
              <a:defRPr/>
            </a:pPr>
            <a:r>
              <a:rPr lang="zh-TW" altLang="en-US" dirty="0" smtClean="0"/>
              <a:t>報名</a:t>
            </a:r>
            <a:r>
              <a:rPr lang="zh-TW" altLang="en-US" dirty="0"/>
              <a:t>人數</a:t>
            </a:r>
            <a:r>
              <a:rPr lang="en-US" altLang="zh-TW" dirty="0"/>
              <a:t>&lt;=</a:t>
            </a:r>
            <a:r>
              <a:rPr lang="zh-TW" altLang="en-US" dirty="0"/>
              <a:t>招生人數時，則全部</a:t>
            </a:r>
            <a:r>
              <a:rPr lang="zh-TW" altLang="en-US" dirty="0" smtClean="0"/>
              <a:t>錄取</a:t>
            </a:r>
            <a:r>
              <a:rPr lang="en-US" altLang="zh-TW" dirty="0" smtClean="0"/>
              <a:t/>
            </a:r>
            <a:br>
              <a:rPr lang="en-US" altLang="zh-TW" dirty="0" smtClean="0"/>
            </a:br>
            <a:r>
              <a:rPr lang="zh-TW" altLang="en-US" dirty="0" smtClean="0"/>
              <a:t>報名人數</a:t>
            </a:r>
            <a:r>
              <a:rPr lang="en-US" altLang="zh-TW" sz="3600" b="1" dirty="0" smtClean="0">
                <a:solidFill>
                  <a:srgbClr val="FF0000"/>
                </a:solidFill>
              </a:rPr>
              <a:t>&gt;</a:t>
            </a:r>
            <a:r>
              <a:rPr lang="zh-TW" altLang="en-US" dirty="0" smtClean="0"/>
              <a:t>招生</a:t>
            </a:r>
            <a:r>
              <a:rPr lang="zh-TW" altLang="en-US" dirty="0"/>
              <a:t>人數時，則進行超額比</a:t>
            </a:r>
            <a:r>
              <a:rPr lang="zh-TW" altLang="en-US" dirty="0" smtClean="0"/>
              <a:t>序</a:t>
            </a:r>
            <a:endParaRPr lang="zh-TW" altLang="en-US" dirty="0"/>
          </a:p>
          <a:p>
            <a:pPr eaLnBrk="1" fontAlgn="auto" hangingPunct="1">
              <a:spcAft>
                <a:spcPts val="0"/>
              </a:spcAft>
              <a:defRPr/>
            </a:pPr>
            <a:endParaRPr lang="zh-TW" altLang="en-US" b="1" dirty="0">
              <a:solidFill>
                <a:srgbClr val="0000FF"/>
              </a:solidFill>
              <a:effectLst>
                <a:outerShdw blurRad="38100" dist="38100" dir="2700000" algn="tl">
                  <a:srgbClr val="000000">
                    <a:alpha val="43137"/>
                  </a:srgbClr>
                </a:outerShdw>
              </a:effectLst>
            </a:endParaRPr>
          </a:p>
          <a:p>
            <a:pPr eaLnBrk="1" fontAlgn="auto" hangingPunct="1">
              <a:spcAft>
                <a:spcPts val="0"/>
              </a:spcAft>
              <a:defRPr/>
            </a:pPr>
            <a:endParaRPr lang="zh-TW"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標題 1"/>
          <p:cNvSpPr>
            <a:spLocks noGrp="1"/>
          </p:cNvSpPr>
          <p:nvPr>
            <p:ph type="title"/>
          </p:nvPr>
        </p:nvSpPr>
        <p:spPr/>
        <p:txBody>
          <a:bodyPr/>
          <a:lstStyle/>
          <a:p>
            <a:endParaRPr lang="zh-TW" altLang="en-US" smtClean="0"/>
          </a:p>
        </p:txBody>
      </p:sp>
      <p:sp>
        <p:nvSpPr>
          <p:cNvPr id="3" name="內容版面配置區 2"/>
          <p:cNvSpPr>
            <a:spLocks noGrp="1"/>
          </p:cNvSpPr>
          <p:nvPr>
            <p:ph idx="1"/>
          </p:nvPr>
        </p:nvSpPr>
        <p:spPr/>
        <p:txBody>
          <a:bodyPr/>
          <a:lstStyle/>
          <a:p>
            <a:pPr marL="0" indent="0">
              <a:buFontTx/>
              <a:buNone/>
              <a:defRPr/>
            </a:pPr>
            <a:endParaRPr lang="en-US" altLang="zh-TW" dirty="0" smtClean="0"/>
          </a:p>
          <a:p>
            <a:pPr marL="0" indent="0" algn="ctr">
              <a:buNone/>
              <a:defRPr/>
            </a:pPr>
            <a:r>
              <a:rPr lang="zh-TW" altLang="en-US" sz="15000" dirty="0" smtClean="0">
                <a:solidFill>
                  <a:srgbClr val="FF0000"/>
                </a:solidFill>
                <a:effectLst>
                  <a:outerShdw blurRad="38100" dist="38100" dir="2700000" algn="tl">
                    <a:srgbClr val="000000">
                      <a:alpha val="43137"/>
                    </a:srgbClr>
                  </a:outerShdw>
                </a:effectLst>
              </a:rPr>
              <a:t>改變的</a:t>
            </a:r>
            <a:endParaRPr lang="en-US" altLang="zh-TW" sz="15000" dirty="0" smtClean="0">
              <a:solidFill>
                <a:srgbClr val="FF0000"/>
              </a:solidFill>
              <a:effectLst>
                <a:outerShdw blurRad="38100" dist="38100" dir="2700000" algn="tl">
                  <a:srgbClr val="000000">
                    <a:alpha val="43137"/>
                  </a:srgbClr>
                </a:outerShdw>
              </a:effectLst>
            </a:endParaRPr>
          </a:p>
          <a:p>
            <a:pPr marL="0" indent="0" algn="ctr">
              <a:buNone/>
              <a:defRPr/>
            </a:pPr>
            <a:r>
              <a:rPr lang="zh-TW" altLang="en-US" sz="4400" dirty="0" smtClean="0">
                <a:solidFill>
                  <a:srgbClr val="FF0000"/>
                </a:solidFill>
                <a:effectLst>
                  <a:outerShdw blurRad="38100" dist="38100" dir="2700000" algn="tl">
                    <a:srgbClr val="000000">
                      <a:alpha val="43137"/>
                    </a:srgbClr>
                  </a:outerShdw>
                </a:effectLst>
              </a:rPr>
              <a:t>請特別注意</a:t>
            </a:r>
            <a:r>
              <a:rPr lang="en-US" altLang="zh-TW" sz="4400" dirty="0" smtClean="0">
                <a:solidFill>
                  <a:srgbClr val="FF0000"/>
                </a:solidFill>
                <a:effectLst>
                  <a:outerShdw blurRad="38100" dist="38100" dir="2700000" algn="tl">
                    <a:srgbClr val="000000">
                      <a:alpha val="43137"/>
                    </a:srgbClr>
                  </a:outerShdw>
                </a:effectLst>
              </a:rPr>
              <a:t>……</a:t>
            </a:r>
            <a:endParaRPr lang="en-US" altLang="zh-TW" sz="37500" dirty="0" smtClean="0">
              <a:solidFill>
                <a:srgbClr val="0000FF"/>
              </a:solidFill>
              <a:effectLst>
                <a:outerShdw blurRad="38100" dist="38100" dir="2700000" algn="tl">
                  <a:srgbClr val="000000">
                    <a:alpha val="43137"/>
                  </a:srgbClr>
                </a:outerShdw>
              </a:effectLst>
            </a:endParaRPr>
          </a:p>
          <a:p>
            <a:pPr marL="0" indent="0" algn="ctr">
              <a:buFontTx/>
              <a:buNone/>
              <a:defRPr/>
            </a:pPr>
            <a:endParaRPr lang="en-US" altLang="zh-TW" sz="15000" dirty="0">
              <a:solidFill>
                <a:srgbClr val="0000FF"/>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3"/>
          <p:cNvSpPr>
            <a:spLocks noGrp="1"/>
          </p:cNvSpPr>
          <p:nvPr>
            <p:ph type="ctrTitle"/>
          </p:nvPr>
        </p:nvSpPr>
        <p:spPr/>
        <p:txBody>
          <a:bodyPr rtlCol="0">
            <a:normAutofit/>
          </a:bodyPr>
          <a:lstStyle/>
          <a:p>
            <a:pPr eaLnBrk="1" fontAlgn="auto" hangingPunct="1">
              <a:spcAft>
                <a:spcPts val="0"/>
              </a:spcAft>
              <a:defRPr/>
            </a:pPr>
            <a:r>
              <a:rPr lang="en-US" altLang="zh-TW" sz="6000" b="1" dirty="0" smtClean="0">
                <a:solidFill>
                  <a:srgbClr val="0000FF"/>
                </a:solidFill>
                <a:effectLst>
                  <a:outerShdw blurRad="38100" dist="38100" dir="2700000" algn="tl">
                    <a:srgbClr val="000000">
                      <a:alpha val="43137"/>
                    </a:srgbClr>
                  </a:outerShdw>
                </a:effectLst>
              </a:rPr>
              <a:t>104</a:t>
            </a:r>
            <a:r>
              <a:rPr lang="zh-TW" altLang="en-US" sz="6000" b="1" dirty="0" smtClean="0">
                <a:solidFill>
                  <a:srgbClr val="0000FF"/>
                </a:solidFill>
                <a:effectLst>
                  <a:outerShdw blurRad="38100" dist="38100" dir="2700000" algn="tl">
                    <a:srgbClr val="000000">
                      <a:alpha val="43137"/>
                    </a:srgbClr>
                  </a:outerShdw>
                </a:effectLst>
              </a:rPr>
              <a:t>年</a:t>
            </a:r>
            <a:r>
              <a:rPr lang="zh-TW" altLang="en-US" sz="6000" b="1" dirty="0">
                <a:solidFill>
                  <a:srgbClr val="0000FF"/>
                </a:solidFill>
                <a:effectLst>
                  <a:outerShdw blurRad="38100" dist="38100" dir="2700000" algn="tl">
                    <a:srgbClr val="000000">
                      <a:alpha val="43137"/>
                    </a:srgbClr>
                  </a:outerShdw>
                </a:effectLst>
              </a:rPr>
              <a:t>國中教育會考</a:t>
            </a:r>
          </a:p>
        </p:txBody>
      </p:sp>
      <p:sp>
        <p:nvSpPr>
          <p:cNvPr id="56323" name="副標題 4"/>
          <p:cNvSpPr>
            <a:spLocks noGrp="1"/>
          </p:cNvSpPr>
          <p:nvPr>
            <p:ph type="subTitle" idx="1"/>
          </p:nvPr>
        </p:nvSpPr>
        <p:spPr>
          <a:xfrm>
            <a:off x="900113" y="4724400"/>
            <a:ext cx="7777162" cy="863600"/>
          </a:xfrm>
        </p:spPr>
        <p:txBody>
          <a:bodyPr/>
          <a:lstStyle/>
          <a:p>
            <a:pPr eaLnBrk="1" hangingPunct="1"/>
            <a:r>
              <a:rPr lang="zh-TW" altLang="en-US" sz="3600" b="1" smtClean="0">
                <a:solidFill>
                  <a:srgbClr val="6600CC"/>
                </a:solidFill>
              </a:rPr>
              <a:t>宜蘭區承辦學校：</a:t>
            </a:r>
            <a:r>
              <a:rPr lang="zh-TW" altLang="en-US" sz="3600" b="1" u="sng" smtClean="0">
                <a:solidFill>
                  <a:srgbClr val="6600CC"/>
                </a:solidFill>
              </a:rPr>
              <a:t>羅東高中</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479675" y="549275"/>
            <a:ext cx="4289425" cy="708025"/>
          </a:xfrm>
          <a:prstGeom prst="rect">
            <a:avLst/>
          </a:prstGeom>
        </p:spPr>
        <p:txBody>
          <a:bodyPr wrap="none">
            <a:spAutoFit/>
          </a:bodyPr>
          <a:lstStyle/>
          <a:p>
            <a:pPr algn="ctr" fontAlgn="auto">
              <a:spcBef>
                <a:spcPts val="0"/>
              </a:spcBef>
              <a:spcAft>
                <a:spcPts val="0"/>
              </a:spcAft>
              <a:defRPr/>
            </a:pPr>
            <a:r>
              <a:rPr kumimoji="0" lang="zh-TW" altLang="en-US" sz="4000" dirty="0">
                <a:latin typeface="標楷體" pitchFamily="65" charset="-120"/>
                <a:ea typeface="標楷體" pitchFamily="65" charset="-120"/>
                <a:cs typeface="+mj-cs"/>
              </a:rPr>
              <a:t>國中教育會考目的</a:t>
            </a:r>
          </a:p>
        </p:txBody>
      </p:sp>
      <p:graphicFrame>
        <p:nvGraphicFramePr>
          <p:cNvPr id="10" name="表格 9"/>
          <p:cNvGraphicFramePr>
            <a:graphicFrameLocks noGrp="1"/>
          </p:cNvGraphicFramePr>
          <p:nvPr/>
        </p:nvGraphicFramePr>
        <p:xfrm>
          <a:off x="879971" y="1257300"/>
          <a:ext cx="7488832" cy="5301534"/>
        </p:xfrm>
        <a:graphic>
          <a:graphicData uri="http://schemas.openxmlformats.org/drawingml/2006/table">
            <a:tbl>
              <a:tblPr firstRow="1" bandRow="1">
                <a:tableStyleId>{3C2FFA5D-87B4-456A-9821-1D502468CF0F}</a:tableStyleId>
              </a:tblPr>
              <a:tblGrid>
                <a:gridCol w="7488832"/>
              </a:tblGrid>
              <a:tr h="21190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3400" dirty="0" smtClean="0">
                          <a:solidFill>
                            <a:srgbClr val="0000FF"/>
                          </a:solidFill>
                          <a:latin typeface="標楷體" panose="03000509000000000000" pitchFamily="65" charset="-120"/>
                          <a:ea typeface="標楷體" panose="03000509000000000000" pitchFamily="65" charset="-120"/>
                        </a:rPr>
                        <a:t>一、降低考試壓力，活化學生學習。</a:t>
                      </a:r>
                      <a:br>
                        <a:rPr lang="zh-TW" altLang="en-US" sz="3400" dirty="0" smtClean="0">
                          <a:solidFill>
                            <a:srgbClr val="0000FF"/>
                          </a:solidFill>
                          <a:latin typeface="標楷體" panose="03000509000000000000" pitchFamily="65" charset="-120"/>
                          <a:ea typeface="標楷體" panose="03000509000000000000" pitchFamily="65" charset="-120"/>
                        </a:rPr>
                      </a:br>
                      <a:r>
                        <a:rPr lang="zh-TW" altLang="en-US" sz="3400" dirty="0" smtClean="0">
                          <a:solidFill>
                            <a:srgbClr val="0000FF"/>
                          </a:solidFill>
                          <a:latin typeface="標楷體" panose="03000509000000000000" pitchFamily="65" charset="-120"/>
                          <a:ea typeface="標楷體" panose="03000509000000000000" pitchFamily="65" charset="-120"/>
                        </a:rPr>
                        <a:t>二、檢視學生學力，確保學習品質。</a:t>
                      </a:r>
                      <a:br>
                        <a:rPr lang="zh-TW" altLang="en-US" sz="3400" dirty="0" smtClean="0">
                          <a:solidFill>
                            <a:srgbClr val="0000FF"/>
                          </a:solidFill>
                          <a:latin typeface="標楷體" panose="03000509000000000000" pitchFamily="65" charset="-120"/>
                          <a:ea typeface="標楷體" panose="03000509000000000000" pitchFamily="65" charset="-120"/>
                        </a:rPr>
                      </a:br>
                      <a:r>
                        <a:rPr lang="zh-TW" altLang="en-US" sz="3400" dirty="0" smtClean="0">
                          <a:solidFill>
                            <a:srgbClr val="0000FF"/>
                          </a:solidFill>
                          <a:latin typeface="標楷體" panose="03000509000000000000" pitchFamily="65" charset="-120"/>
                          <a:ea typeface="標楷體" panose="03000509000000000000" pitchFamily="65" charset="-120"/>
                        </a:rPr>
                        <a:t>三、回饋學習成果，強化適性輔導。</a:t>
                      </a:r>
                      <a:br>
                        <a:rPr lang="zh-TW" altLang="en-US" sz="3400" dirty="0" smtClean="0">
                          <a:solidFill>
                            <a:srgbClr val="0000FF"/>
                          </a:solidFill>
                          <a:latin typeface="標楷體" panose="03000509000000000000" pitchFamily="65" charset="-120"/>
                          <a:ea typeface="標楷體" panose="03000509000000000000" pitchFamily="65" charset="-120"/>
                        </a:rPr>
                      </a:br>
                      <a:r>
                        <a:rPr lang="zh-TW" altLang="en-US" sz="3400" dirty="0" smtClean="0">
                          <a:solidFill>
                            <a:srgbClr val="0000FF"/>
                          </a:solidFill>
                          <a:latin typeface="標楷體" panose="03000509000000000000" pitchFamily="65" charset="-120"/>
                          <a:ea typeface="標楷體" panose="03000509000000000000" pitchFamily="65" charset="-120"/>
                        </a:rPr>
                        <a:t>四、提供學力資訊，俾利因材施教。</a:t>
                      </a:r>
                      <a:endParaRPr lang="zh-TW" altLang="en-US" sz="3400" b="0" dirty="0">
                        <a:solidFill>
                          <a:srgbClr val="0000FF"/>
                        </a:solidFill>
                        <a:latin typeface="標楷體" panose="03000509000000000000" pitchFamily="65" charset="-120"/>
                        <a:ea typeface="標楷體" panose="03000509000000000000" pitchFamily="65" charset="-120"/>
                      </a:endParaRPr>
                    </a:p>
                  </a:txBody>
                  <a:tcPr marT="48811" marB="48811">
                    <a:solidFill>
                      <a:srgbClr val="CCFFCC"/>
                    </a:solidFill>
                  </a:tcPr>
                </a:tc>
              </a:tr>
              <a:tr h="2119026">
                <a:tc>
                  <a:txBody>
                    <a:bodyPr/>
                    <a:lstStyle/>
                    <a:p>
                      <a:r>
                        <a:rPr lang="zh-TW" altLang="en-US" sz="3400" b="1" dirty="0" smtClean="0">
                          <a:solidFill>
                            <a:schemeClr val="tx1"/>
                          </a:solidFill>
                          <a:latin typeface="標楷體" panose="03000509000000000000" pitchFamily="65" charset="-120"/>
                          <a:ea typeface="標楷體" panose="03000509000000000000" pitchFamily="65" charset="-120"/>
                        </a:rPr>
                        <a:t>依據國民小學及國民中學學生成績評量準則第</a:t>
                      </a:r>
                      <a:r>
                        <a:rPr lang="en-US" altLang="zh-TW" sz="3400" b="1" dirty="0" smtClean="0">
                          <a:solidFill>
                            <a:schemeClr val="tx1"/>
                          </a:solidFill>
                          <a:latin typeface="標楷體" panose="03000509000000000000" pitchFamily="65" charset="-120"/>
                          <a:ea typeface="標楷體" panose="03000509000000000000" pitchFamily="65" charset="-120"/>
                        </a:rPr>
                        <a:t>13</a:t>
                      </a:r>
                      <a:r>
                        <a:rPr lang="zh-TW" altLang="en-US" sz="3400" b="1" dirty="0" smtClean="0">
                          <a:solidFill>
                            <a:schemeClr val="tx1"/>
                          </a:solidFill>
                          <a:latin typeface="標楷體" panose="03000509000000000000" pitchFamily="65" charset="-120"/>
                          <a:ea typeface="標楷體" panose="03000509000000000000" pitchFamily="65" charset="-120"/>
                        </a:rPr>
                        <a:t>條規定，由中央與地方共同辦理國中中教育會考，以瞭解及</a:t>
                      </a:r>
                      <a:r>
                        <a:rPr lang="zh-TW" altLang="en-US" sz="3400" b="1" dirty="0" smtClean="0">
                          <a:solidFill>
                            <a:srgbClr val="FF0000"/>
                          </a:solidFill>
                          <a:latin typeface="標楷體" panose="03000509000000000000" pitchFamily="65" charset="-120"/>
                          <a:ea typeface="標楷體" panose="03000509000000000000" pitchFamily="65" charset="-120"/>
                        </a:rPr>
                        <a:t>確保國中畢業生學力品質</a:t>
                      </a:r>
                      <a:r>
                        <a:rPr lang="zh-TW" altLang="en-US" sz="3400" b="1" dirty="0" smtClean="0">
                          <a:solidFill>
                            <a:schemeClr val="tx1"/>
                          </a:solidFill>
                          <a:latin typeface="標楷體" panose="03000509000000000000" pitchFamily="65" charset="-120"/>
                          <a:ea typeface="標楷體" panose="03000509000000000000" pitchFamily="65" charset="-120"/>
                        </a:rPr>
                        <a:t>。</a:t>
                      </a:r>
                      <a:endParaRPr lang="zh-TW" altLang="en-US" sz="3400" b="1" dirty="0">
                        <a:solidFill>
                          <a:schemeClr val="tx1"/>
                        </a:solidFill>
                        <a:latin typeface="標楷體" panose="03000509000000000000" pitchFamily="65" charset="-120"/>
                        <a:ea typeface="標楷體" panose="03000509000000000000" pitchFamily="65" charset="-120"/>
                      </a:endParaRPr>
                    </a:p>
                  </a:txBody>
                  <a:tcPr marT="48811" marB="48811"/>
                </a:tc>
              </a:tr>
              <a:tr h="961010">
                <a:tc>
                  <a:txBody>
                    <a:bodyPr/>
                    <a:lstStyle/>
                    <a:p>
                      <a:pPr>
                        <a:spcBef>
                          <a:spcPts val="600"/>
                        </a:spcBef>
                      </a:pPr>
                      <a:endParaRPr lang="en-US" altLang="zh-TW" sz="900" b="1" dirty="0" smtClean="0">
                        <a:latin typeface="標楷體" panose="03000509000000000000" pitchFamily="65" charset="-120"/>
                        <a:ea typeface="標楷體" panose="03000509000000000000" pitchFamily="65" charset="-120"/>
                      </a:endParaRPr>
                    </a:p>
                    <a:p>
                      <a:pPr>
                        <a:spcBef>
                          <a:spcPts val="600"/>
                        </a:spcBef>
                      </a:pPr>
                      <a:r>
                        <a:rPr lang="zh-TW" altLang="en-US" sz="3400" b="1" dirty="0" smtClean="0">
                          <a:latin typeface="標楷體" panose="03000509000000000000" pitchFamily="65" charset="-120"/>
                          <a:ea typeface="標楷體" panose="03000509000000000000" pitchFamily="65" charset="-120"/>
                        </a:rPr>
                        <a:t>所以：</a:t>
                      </a:r>
                      <a:r>
                        <a:rPr lang="zh-TW" altLang="en-US" sz="3400" b="1" u="sng" dirty="0" smtClean="0">
                          <a:solidFill>
                            <a:srgbClr val="FF0000"/>
                          </a:solidFill>
                          <a:latin typeface="標楷體" panose="03000509000000000000" pitchFamily="65" charset="-120"/>
                          <a:ea typeface="標楷體" panose="03000509000000000000" pitchFamily="65" charset="-120"/>
                        </a:rPr>
                        <a:t>每位</a:t>
                      </a:r>
                      <a:r>
                        <a:rPr lang="zh-TW" altLang="en-US" sz="3400" b="1" dirty="0" smtClean="0">
                          <a:latin typeface="標楷體" panose="03000509000000000000" pitchFamily="65" charset="-120"/>
                          <a:ea typeface="標楷體" panose="03000509000000000000" pitchFamily="65" charset="-120"/>
                        </a:rPr>
                        <a:t>國中畢業生都要報名參加。</a:t>
                      </a:r>
                      <a:endParaRPr lang="zh-TW" altLang="en-US" sz="3400" dirty="0">
                        <a:latin typeface="標楷體" panose="03000509000000000000" pitchFamily="65" charset="-120"/>
                        <a:ea typeface="標楷體" panose="03000509000000000000" pitchFamily="65" charset="-120"/>
                      </a:endParaRPr>
                    </a:p>
                  </a:txBody>
                  <a:tcPr marT="48811" marB="48811"/>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標題 1"/>
          <p:cNvSpPr>
            <a:spLocks noGrp="1"/>
          </p:cNvSpPr>
          <p:nvPr>
            <p:ph type="title"/>
          </p:nvPr>
        </p:nvSpPr>
        <p:spPr>
          <a:xfrm>
            <a:off x="1116013" y="333375"/>
            <a:ext cx="6884987" cy="1003300"/>
          </a:xfrm>
        </p:spPr>
        <p:txBody>
          <a:bodyPr/>
          <a:lstStyle/>
          <a:p>
            <a:pPr eaLnBrk="1" hangingPunct="1"/>
            <a:r>
              <a:rPr lang="zh-TW" altLang="en-US" smtClean="0"/>
              <a:t>國中教育會考</a:t>
            </a:r>
          </a:p>
        </p:txBody>
      </p:sp>
      <p:graphicFrame>
        <p:nvGraphicFramePr>
          <p:cNvPr id="4" name="Group 29"/>
          <p:cNvGraphicFramePr>
            <a:graphicFrameLocks noGrp="1"/>
          </p:cNvGraphicFramePr>
          <p:nvPr/>
        </p:nvGraphicFramePr>
        <p:xfrm>
          <a:off x="612775" y="1285875"/>
          <a:ext cx="8062913" cy="5167313"/>
        </p:xfrm>
        <a:graphic>
          <a:graphicData uri="http://schemas.openxmlformats.org/drawingml/2006/table">
            <a:tbl>
              <a:tblPr/>
              <a:tblGrid>
                <a:gridCol w="4031457"/>
                <a:gridCol w="4031456"/>
              </a:tblGrid>
              <a:tr h="6707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800" b="1" i="0" u="none" strike="noStrike" cap="none" normalizeH="0" baseline="0" dirty="0" smtClean="0">
                          <a:ln>
                            <a:noFill/>
                          </a:ln>
                          <a:solidFill>
                            <a:srgbClr val="000066"/>
                          </a:solidFill>
                          <a:effectLst/>
                          <a:latin typeface="微軟正黑體" pitchFamily="34" charset="-120"/>
                          <a:ea typeface="微軟正黑體" pitchFamily="34" charset="-120"/>
                          <a:cs typeface="Times New Roman" pitchFamily="18" charset="0"/>
                        </a:rPr>
                        <a:t>國中教育會考</a:t>
                      </a:r>
                    </a:p>
                  </a:txBody>
                  <a:tcPr marL="91431" marR="91431" anchor="ctr" horzOverflow="overflow">
                    <a:lnL w="28575" cap="flat" cmpd="sng" algn="ctr">
                      <a:solidFill>
                        <a:srgbClr val="996633"/>
                      </a:solidFill>
                      <a:prstDash val="solid"/>
                      <a:round/>
                      <a:headEnd type="none" w="med" len="med"/>
                      <a:tailEnd type="none" w="med" len="med"/>
                    </a:lnL>
                    <a:lnR w="12700" cap="flat" cmpd="sng" algn="ctr">
                      <a:solidFill>
                        <a:srgbClr val="996633"/>
                      </a:solidFill>
                      <a:prstDash val="solid"/>
                      <a:round/>
                      <a:headEnd type="none" w="med" len="med"/>
                      <a:tailEnd type="none" w="med" len="med"/>
                    </a:lnR>
                    <a:lnT w="28575" cap="flat" cmpd="sng" algn="ctr">
                      <a:solidFill>
                        <a:srgbClr val="996633"/>
                      </a:solidFill>
                      <a:prstDash val="solid"/>
                      <a:round/>
                      <a:headEnd type="none" w="med" len="med"/>
                      <a:tailEnd type="none" w="med" len="med"/>
                    </a:lnT>
                    <a:lnB w="12700" cap="flat" cmpd="sng" algn="ctr">
                      <a:solidFill>
                        <a:srgbClr val="996633"/>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800" b="1" i="0" u="none" strike="noStrike" cap="none" normalizeH="0" baseline="0" dirty="0" smtClean="0">
                          <a:ln>
                            <a:noFill/>
                          </a:ln>
                          <a:solidFill>
                            <a:srgbClr val="000066"/>
                          </a:solidFill>
                          <a:effectLst/>
                          <a:latin typeface="微軟正黑體" pitchFamily="34" charset="-120"/>
                          <a:ea typeface="微軟正黑體" pitchFamily="34" charset="-120"/>
                        </a:rPr>
                        <a:t>國中基測</a:t>
                      </a:r>
                    </a:p>
                  </a:txBody>
                  <a:tcPr marL="91431" marR="91431" anchor="ctr" horzOverflow="overflow">
                    <a:lnL w="12700" cap="flat" cmpd="sng" algn="ctr">
                      <a:solidFill>
                        <a:srgbClr val="996633"/>
                      </a:solidFill>
                      <a:prstDash val="solid"/>
                      <a:round/>
                      <a:headEnd type="none" w="med" len="med"/>
                      <a:tailEnd type="none" w="med" len="med"/>
                    </a:lnL>
                    <a:lnR w="28575" cap="flat" cmpd="sng" algn="ctr">
                      <a:solidFill>
                        <a:srgbClr val="996633"/>
                      </a:solidFill>
                      <a:prstDash val="solid"/>
                      <a:round/>
                      <a:headEnd type="none" w="med" len="med"/>
                      <a:tailEnd type="none" w="med" len="med"/>
                    </a:lnR>
                    <a:lnT w="28575" cap="flat" cmpd="sng" algn="ctr">
                      <a:solidFill>
                        <a:srgbClr val="996633"/>
                      </a:solidFill>
                      <a:prstDash val="solid"/>
                      <a:round/>
                      <a:headEnd type="none" w="med" len="med"/>
                      <a:tailEnd type="none" w="med" len="med"/>
                    </a:lnT>
                    <a:lnB w="12700" cap="flat" cmpd="sng" algn="ctr">
                      <a:solidFill>
                        <a:srgbClr val="996633"/>
                      </a:solidFill>
                      <a:prstDash val="solid"/>
                      <a:round/>
                      <a:headEnd type="none" w="med" len="med"/>
                      <a:tailEnd type="none" w="med" len="med"/>
                    </a:lnB>
                    <a:lnTlToBr>
                      <a:noFill/>
                    </a:lnTlToBr>
                    <a:lnBlToTr>
                      <a:noFill/>
                    </a:lnBlToTr>
                    <a:solidFill>
                      <a:srgbClr val="FF99CC"/>
                    </a:solidFill>
                  </a:tcPr>
                </a:tc>
              </a:tr>
              <a:tr h="6875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rgbClr val="000066"/>
                          </a:solidFill>
                          <a:effectLst/>
                          <a:latin typeface="微軟正黑體" pitchFamily="34" charset="-120"/>
                          <a:ea typeface="微軟正黑體" pitchFamily="34" charset="-120"/>
                          <a:cs typeface="Times New Roman" pitchFamily="18" charset="0"/>
                        </a:rPr>
                        <a:t>掌握學生學習品質</a:t>
                      </a:r>
                    </a:p>
                  </a:txBody>
                  <a:tcPr marL="91431" marR="91431" anchor="ctr" horzOverflow="overflow">
                    <a:lnL w="28575" cap="flat" cmpd="sng" algn="ctr">
                      <a:solidFill>
                        <a:srgbClr val="996633"/>
                      </a:solidFill>
                      <a:prstDash val="solid"/>
                      <a:round/>
                      <a:headEnd type="none" w="med" len="med"/>
                      <a:tailEnd type="none" w="med" len="med"/>
                    </a:lnL>
                    <a:lnR w="12700" cap="flat" cmpd="sng" algn="ctr">
                      <a:solidFill>
                        <a:srgbClr val="996633"/>
                      </a:solidFill>
                      <a:prstDash val="solid"/>
                      <a:round/>
                      <a:headEnd type="none" w="med" len="med"/>
                      <a:tailEnd type="none" w="med" len="med"/>
                    </a:lnR>
                    <a:lnT w="12700" cap="flat" cmpd="sng" algn="ctr">
                      <a:solidFill>
                        <a:srgbClr val="996633"/>
                      </a:solidFill>
                      <a:prstDash val="solid"/>
                      <a:round/>
                      <a:headEnd type="none" w="med" len="med"/>
                      <a:tailEnd type="none" w="med" len="med"/>
                    </a:lnT>
                    <a:lnB w="12700" cap="flat" cmpd="sng" algn="ctr">
                      <a:solidFill>
                        <a:srgbClr val="996633"/>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rgbClr val="000066"/>
                          </a:solidFill>
                          <a:effectLst/>
                          <a:latin typeface="微軟正黑體" pitchFamily="34" charset="-120"/>
                          <a:ea typeface="微軟正黑體" pitchFamily="34" charset="-120"/>
                        </a:rPr>
                        <a:t>按成績排序，入學依據</a:t>
                      </a:r>
                    </a:p>
                  </a:txBody>
                  <a:tcPr marL="91431" marR="91431" anchor="ctr" horzOverflow="overflow">
                    <a:lnL w="12700" cap="flat" cmpd="sng" algn="ctr">
                      <a:solidFill>
                        <a:srgbClr val="996633"/>
                      </a:solidFill>
                      <a:prstDash val="solid"/>
                      <a:round/>
                      <a:headEnd type="none" w="med" len="med"/>
                      <a:tailEnd type="none" w="med" len="med"/>
                    </a:lnL>
                    <a:lnR w="28575" cap="flat" cmpd="sng" algn="ctr">
                      <a:solidFill>
                        <a:srgbClr val="996633"/>
                      </a:solidFill>
                      <a:prstDash val="solid"/>
                      <a:round/>
                      <a:headEnd type="none" w="med" len="med"/>
                      <a:tailEnd type="none" w="med" len="med"/>
                    </a:lnR>
                    <a:lnT w="12700" cap="flat" cmpd="sng" algn="ctr">
                      <a:solidFill>
                        <a:srgbClr val="996633"/>
                      </a:solidFill>
                      <a:prstDash val="solid"/>
                      <a:round/>
                      <a:headEnd type="none" w="med" len="med"/>
                      <a:tailEnd type="none" w="med" len="med"/>
                    </a:lnT>
                    <a:lnB w="12700" cap="flat" cmpd="sng" algn="ctr">
                      <a:solidFill>
                        <a:srgbClr val="996633"/>
                      </a:solidFill>
                      <a:prstDash val="solid"/>
                      <a:round/>
                      <a:headEnd type="none" w="med" len="med"/>
                      <a:tailEnd type="none" w="med" len="med"/>
                    </a:lnB>
                    <a:lnTlToBr>
                      <a:noFill/>
                    </a:lnTlToBr>
                    <a:lnBlToTr>
                      <a:noFill/>
                    </a:lnBlToTr>
                    <a:solidFill>
                      <a:schemeClr val="accent2">
                        <a:lumMod val="20000"/>
                        <a:lumOff val="80000"/>
                      </a:schemeClr>
                    </a:solidFill>
                  </a:tcPr>
                </a:tc>
              </a:tr>
              <a:tr h="6892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rgbClr val="000066"/>
                          </a:solidFill>
                          <a:effectLst/>
                          <a:latin typeface="微軟正黑體" pitchFamily="34" charset="-120"/>
                          <a:ea typeface="微軟正黑體" pitchFamily="34" charset="-120"/>
                          <a:cs typeface="Arial" charset="0"/>
                        </a:rPr>
                        <a:t>學力健檢</a:t>
                      </a:r>
                    </a:p>
                  </a:txBody>
                  <a:tcPr marL="91431" marR="91431" anchor="ctr" horzOverflow="overflow">
                    <a:lnL w="28575" cap="flat" cmpd="sng" algn="ctr">
                      <a:solidFill>
                        <a:srgbClr val="996633"/>
                      </a:solidFill>
                      <a:prstDash val="solid"/>
                      <a:round/>
                      <a:headEnd type="none" w="med" len="med"/>
                      <a:tailEnd type="none" w="med" len="med"/>
                    </a:lnL>
                    <a:lnR w="12700" cap="flat" cmpd="sng" algn="ctr">
                      <a:solidFill>
                        <a:srgbClr val="996633"/>
                      </a:solidFill>
                      <a:prstDash val="solid"/>
                      <a:round/>
                      <a:headEnd type="none" w="med" len="med"/>
                      <a:tailEnd type="none" w="med" len="med"/>
                    </a:lnR>
                    <a:lnT w="12700" cap="flat" cmpd="sng" algn="ctr">
                      <a:solidFill>
                        <a:srgbClr val="996633"/>
                      </a:solidFill>
                      <a:prstDash val="solid"/>
                      <a:round/>
                      <a:headEnd type="none" w="med" len="med"/>
                      <a:tailEnd type="none" w="med" len="med"/>
                    </a:lnT>
                    <a:lnB w="12700" cap="flat" cmpd="sng" algn="ctr">
                      <a:solidFill>
                        <a:srgbClr val="996633"/>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rgbClr val="000066"/>
                          </a:solidFill>
                          <a:effectLst/>
                          <a:latin typeface="微軟正黑體" pitchFamily="34" charset="-120"/>
                          <a:ea typeface="微軟正黑體" pitchFamily="34" charset="-120"/>
                          <a:cs typeface="Times New Roman" pitchFamily="18" charset="0"/>
                        </a:rPr>
                        <a:t>唯一標準</a:t>
                      </a:r>
                    </a:p>
                  </a:txBody>
                  <a:tcPr marL="91431" marR="91431" anchor="ctr" horzOverflow="overflow">
                    <a:lnL w="12700" cap="flat" cmpd="sng" algn="ctr">
                      <a:solidFill>
                        <a:srgbClr val="996633"/>
                      </a:solidFill>
                      <a:prstDash val="solid"/>
                      <a:round/>
                      <a:headEnd type="none" w="med" len="med"/>
                      <a:tailEnd type="none" w="med" len="med"/>
                    </a:lnL>
                    <a:lnR w="28575" cap="flat" cmpd="sng" algn="ctr">
                      <a:solidFill>
                        <a:srgbClr val="996633"/>
                      </a:solidFill>
                      <a:prstDash val="solid"/>
                      <a:round/>
                      <a:headEnd type="none" w="med" len="med"/>
                      <a:tailEnd type="none" w="med" len="med"/>
                    </a:lnR>
                    <a:lnT w="12700" cap="flat" cmpd="sng" algn="ctr">
                      <a:solidFill>
                        <a:srgbClr val="996633"/>
                      </a:solidFill>
                      <a:prstDash val="solid"/>
                      <a:round/>
                      <a:headEnd type="none" w="med" len="med"/>
                      <a:tailEnd type="none" w="med" len="med"/>
                    </a:lnT>
                    <a:lnB w="12700" cap="flat" cmpd="sng" algn="ctr">
                      <a:solidFill>
                        <a:srgbClr val="996633"/>
                      </a:solidFill>
                      <a:prstDash val="solid"/>
                      <a:round/>
                      <a:headEnd type="none" w="med" len="med"/>
                      <a:tailEnd type="none" w="med" len="med"/>
                    </a:lnB>
                    <a:lnTlToBr>
                      <a:noFill/>
                    </a:lnTlToBr>
                    <a:lnBlToTr>
                      <a:noFill/>
                    </a:lnBlToTr>
                    <a:solidFill>
                      <a:schemeClr val="accent2">
                        <a:lumMod val="20000"/>
                        <a:lumOff val="80000"/>
                      </a:schemeClr>
                    </a:solidFill>
                  </a:tcPr>
                </a:tc>
              </a:tr>
              <a:tr h="87154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rgbClr val="A50021"/>
                          </a:solidFill>
                          <a:effectLst/>
                          <a:latin typeface="微軟正黑體" pitchFamily="34" charset="-120"/>
                          <a:ea typeface="微軟正黑體" pitchFamily="34" charset="-120"/>
                          <a:cs typeface="Times New Roman" pitchFamily="18" charset="0"/>
                        </a:rPr>
                        <a:t>能力檢核</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rgbClr val="A50021"/>
                          </a:solidFill>
                          <a:effectLst/>
                          <a:latin typeface="微軟正黑體" pitchFamily="34" charset="-120"/>
                          <a:ea typeface="微軟正黑體" pitchFamily="34" charset="-120"/>
                          <a:cs typeface="Times New Roman" pitchFamily="18" charset="0"/>
                        </a:rPr>
                        <a:t>（標準參照測驗）</a:t>
                      </a:r>
                    </a:p>
                  </a:txBody>
                  <a:tcPr marL="91431" marR="91431" anchor="ctr" horzOverflow="overflow">
                    <a:lnL w="28575" cap="flat" cmpd="sng" algn="ctr">
                      <a:solidFill>
                        <a:srgbClr val="996633"/>
                      </a:solidFill>
                      <a:prstDash val="solid"/>
                      <a:round/>
                      <a:headEnd type="none" w="med" len="med"/>
                      <a:tailEnd type="none" w="med" len="med"/>
                    </a:lnL>
                    <a:lnR w="12700" cap="flat" cmpd="sng" algn="ctr">
                      <a:solidFill>
                        <a:srgbClr val="996633"/>
                      </a:solidFill>
                      <a:prstDash val="solid"/>
                      <a:round/>
                      <a:headEnd type="none" w="med" len="med"/>
                      <a:tailEnd type="none" w="med" len="med"/>
                    </a:lnR>
                    <a:lnT w="12700" cap="flat" cmpd="sng" algn="ctr">
                      <a:solidFill>
                        <a:srgbClr val="996633"/>
                      </a:solidFill>
                      <a:prstDash val="solid"/>
                      <a:round/>
                      <a:headEnd type="none" w="med" len="med"/>
                      <a:tailEnd type="none" w="med" len="med"/>
                    </a:lnT>
                    <a:lnB w="12700" cap="flat" cmpd="sng" algn="ctr">
                      <a:solidFill>
                        <a:srgbClr val="996633"/>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rgbClr val="A50021"/>
                          </a:solidFill>
                          <a:effectLst/>
                          <a:latin typeface="微軟正黑體" pitchFamily="34" charset="-120"/>
                          <a:ea typeface="微軟正黑體" pitchFamily="34" charset="-120"/>
                        </a:rPr>
                        <a:t>他人競爭</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rgbClr val="A50021"/>
                          </a:solidFill>
                          <a:effectLst/>
                          <a:latin typeface="微軟正黑體" pitchFamily="34" charset="-120"/>
                          <a:ea typeface="微軟正黑體" pitchFamily="34" charset="-120"/>
                        </a:rPr>
                        <a:t>（常模參照測驗）</a:t>
                      </a:r>
                    </a:p>
                  </a:txBody>
                  <a:tcPr marL="91431" marR="91431" anchor="ctr" horzOverflow="overflow">
                    <a:lnL w="12700" cap="flat" cmpd="sng" algn="ctr">
                      <a:solidFill>
                        <a:srgbClr val="996633"/>
                      </a:solidFill>
                      <a:prstDash val="solid"/>
                      <a:round/>
                      <a:headEnd type="none" w="med" len="med"/>
                      <a:tailEnd type="none" w="med" len="med"/>
                    </a:lnL>
                    <a:lnR w="28575" cap="flat" cmpd="sng" algn="ctr">
                      <a:solidFill>
                        <a:srgbClr val="996633"/>
                      </a:solidFill>
                      <a:prstDash val="solid"/>
                      <a:round/>
                      <a:headEnd type="none" w="med" len="med"/>
                      <a:tailEnd type="none" w="med" len="med"/>
                    </a:lnR>
                    <a:lnT w="12700" cap="flat" cmpd="sng" algn="ctr">
                      <a:solidFill>
                        <a:srgbClr val="996633"/>
                      </a:solidFill>
                      <a:prstDash val="solid"/>
                      <a:round/>
                      <a:headEnd type="none" w="med" len="med"/>
                      <a:tailEnd type="none" w="med" len="med"/>
                    </a:lnT>
                    <a:lnB w="12700" cap="flat" cmpd="sng" algn="ctr">
                      <a:solidFill>
                        <a:srgbClr val="996633"/>
                      </a:solidFill>
                      <a:prstDash val="solid"/>
                      <a:round/>
                      <a:headEnd type="none" w="med" len="med"/>
                      <a:tailEnd type="none" w="med" len="med"/>
                    </a:lnB>
                    <a:lnTlToBr>
                      <a:noFill/>
                    </a:lnTlToBr>
                    <a:lnBlToTr>
                      <a:noFill/>
                    </a:lnBlToTr>
                    <a:solidFill>
                      <a:schemeClr val="accent2">
                        <a:lumMod val="20000"/>
                        <a:lumOff val="80000"/>
                      </a:schemeClr>
                    </a:solidFill>
                  </a:tcPr>
                </a:tc>
              </a:tr>
              <a:tr h="6892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rgbClr val="000066"/>
                          </a:solidFill>
                          <a:effectLst/>
                          <a:latin typeface="微軟正黑體" pitchFamily="34" charset="-120"/>
                          <a:ea typeface="微軟正黑體" pitchFamily="34" charset="-120"/>
                          <a:cs typeface="Arial" charset="0"/>
                        </a:rPr>
                        <a:t>學生選擇學校的參考</a:t>
                      </a:r>
                    </a:p>
                  </a:txBody>
                  <a:tcPr marL="91431" marR="91431" anchor="ctr" horzOverflow="overflow">
                    <a:lnL w="28575" cap="flat" cmpd="sng" algn="ctr">
                      <a:solidFill>
                        <a:srgbClr val="996633"/>
                      </a:solidFill>
                      <a:prstDash val="solid"/>
                      <a:round/>
                      <a:headEnd type="none" w="med" len="med"/>
                      <a:tailEnd type="none" w="med" len="med"/>
                    </a:lnL>
                    <a:lnR w="12700" cap="flat" cmpd="sng" algn="ctr">
                      <a:solidFill>
                        <a:srgbClr val="996633"/>
                      </a:solidFill>
                      <a:prstDash val="solid"/>
                      <a:round/>
                      <a:headEnd type="none" w="med" len="med"/>
                      <a:tailEnd type="none" w="med" len="med"/>
                    </a:lnR>
                    <a:lnT w="12700" cap="flat" cmpd="sng" algn="ctr">
                      <a:solidFill>
                        <a:srgbClr val="996633"/>
                      </a:solidFill>
                      <a:prstDash val="solid"/>
                      <a:round/>
                      <a:headEnd type="none" w="med" len="med"/>
                      <a:tailEnd type="none" w="med" len="med"/>
                    </a:lnT>
                    <a:lnB w="12700" cap="flat" cmpd="sng" algn="ctr">
                      <a:solidFill>
                        <a:srgbClr val="996633"/>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rgbClr val="000066"/>
                          </a:solidFill>
                          <a:effectLst/>
                          <a:latin typeface="微軟正黑體" pitchFamily="34" charset="-120"/>
                          <a:ea typeface="微軟正黑體" pitchFamily="34" charset="-120"/>
                          <a:cs typeface="Times New Roman" pitchFamily="18" charset="0"/>
                        </a:rPr>
                        <a:t>入學依據</a:t>
                      </a:r>
                    </a:p>
                  </a:txBody>
                  <a:tcPr marL="91431" marR="91431" anchor="ctr" horzOverflow="overflow">
                    <a:lnL w="12700" cap="flat" cmpd="sng" algn="ctr">
                      <a:solidFill>
                        <a:srgbClr val="996633"/>
                      </a:solidFill>
                      <a:prstDash val="solid"/>
                      <a:round/>
                      <a:headEnd type="none" w="med" len="med"/>
                      <a:tailEnd type="none" w="med" len="med"/>
                    </a:lnL>
                    <a:lnR w="28575" cap="flat" cmpd="sng" algn="ctr">
                      <a:solidFill>
                        <a:srgbClr val="996633"/>
                      </a:solidFill>
                      <a:prstDash val="solid"/>
                      <a:round/>
                      <a:headEnd type="none" w="med" len="med"/>
                      <a:tailEnd type="none" w="med" len="med"/>
                    </a:lnR>
                    <a:lnT w="12700" cap="flat" cmpd="sng" algn="ctr">
                      <a:solidFill>
                        <a:srgbClr val="996633"/>
                      </a:solidFill>
                      <a:prstDash val="solid"/>
                      <a:round/>
                      <a:headEnd type="none" w="med" len="med"/>
                      <a:tailEnd type="none" w="med" len="med"/>
                    </a:lnT>
                    <a:lnB w="12700" cap="flat" cmpd="sng" algn="ctr">
                      <a:solidFill>
                        <a:srgbClr val="996633"/>
                      </a:solidFill>
                      <a:prstDash val="solid"/>
                      <a:round/>
                      <a:headEnd type="none" w="med" len="med"/>
                      <a:tailEnd type="none" w="med" len="med"/>
                    </a:lnB>
                    <a:lnTlToBr>
                      <a:noFill/>
                    </a:lnTlToBr>
                    <a:lnBlToTr>
                      <a:noFill/>
                    </a:lnBlToTr>
                    <a:solidFill>
                      <a:schemeClr val="accent2">
                        <a:lumMod val="20000"/>
                        <a:lumOff val="80000"/>
                      </a:schemeClr>
                    </a:solidFill>
                  </a:tcPr>
                </a:tc>
              </a:tr>
              <a:tr h="87154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rgbClr val="A50021"/>
                          </a:solidFill>
                          <a:effectLst/>
                          <a:latin typeface="微軟正黑體" pitchFamily="34" charset="-120"/>
                          <a:ea typeface="微軟正黑體" pitchFamily="34" charset="-120"/>
                          <a:cs typeface="Arial" charset="0"/>
                        </a:rPr>
                        <a:t>精熟、基礎及待加強</a:t>
                      </a:r>
                      <a:endParaRPr kumimoji="1" lang="en-US" altLang="zh-TW" sz="2400" b="1" i="0" u="none" strike="noStrike" cap="none" normalizeH="0" baseline="0" dirty="0" smtClean="0">
                        <a:ln>
                          <a:noFill/>
                        </a:ln>
                        <a:solidFill>
                          <a:srgbClr val="A50021"/>
                        </a:solidFill>
                        <a:effectLst/>
                        <a:latin typeface="微軟正黑體" pitchFamily="34" charset="-120"/>
                        <a:ea typeface="微軟正黑體" pitchFamily="34" charset="-12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FF0000"/>
                          </a:solidFill>
                          <a:effectLst/>
                          <a:latin typeface="微軟正黑體" pitchFamily="34" charset="-120"/>
                          <a:ea typeface="微軟正黑體" pitchFamily="34" charset="-120"/>
                          <a:cs typeface="Arial" charset="0"/>
                        </a:rPr>
                        <a:t>3</a:t>
                      </a:r>
                      <a:r>
                        <a:rPr kumimoji="1" lang="zh-TW" altLang="en-US" sz="2400" b="1" i="0" u="none" strike="noStrike" cap="none" normalizeH="0" baseline="0" dirty="0" smtClean="0">
                          <a:ln>
                            <a:noFill/>
                          </a:ln>
                          <a:solidFill>
                            <a:srgbClr val="FF0000"/>
                          </a:solidFill>
                          <a:effectLst/>
                          <a:latin typeface="微軟正黑體" pitchFamily="34" charset="-120"/>
                          <a:ea typeface="微軟正黑體" pitchFamily="34" charset="-120"/>
                          <a:cs typeface="Arial" charset="0"/>
                        </a:rPr>
                        <a:t>個等級</a:t>
                      </a:r>
                      <a:r>
                        <a:rPr kumimoji="1" lang="en-US" altLang="zh-TW" sz="2400" b="1" i="0" u="none" strike="noStrike" cap="none" normalizeH="0" baseline="0" dirty="0" smtClean="0">
                          <a:ln>
                            <a:noFill/>
                          </a:ln>
                          <a:solidFill>
                            <a:srgbClr val="FF0000"/>
                          </a:solidFill>
                          <a:effectLst/>
                          <a:latin typeface="微軟正黑體" pitchFamily="34" charset="-120"/>
                          <a:ea typeface="微軟正黑體" pitchFamily="34" charset="-120"/>
                          <a:cs typeface="Arial" charset="0"/>
                        </a:rPr>
                        <a:t>+4</a:t>
                      </a:r>
                      <a:r>
                        <a:rPr kumimoji="1" lang="zh-TW" altLang="en-US" sz="2400" b="1" i="0" u="none" strike="noStrike" cap="none" normalizeH="0" baseline="0" dirty="0" smtClean="0">
                          <a:ln>
                            <a:noFill/>
                          </a:ln>
                          <a:solidFill>
                            <a:srgbClr val="FF0000"/>
                          </a:solidFill>
                          <a:effectLst/>
                          <a:latin typeface="微軟正黑體" pitchFamily="34" charset="-120"/>
                          <a:ea typeface="微軟正黑體" pitchFamily="34" charset="-120"/>
                          <a:cs typeface="Arial" charset="0"/>
                        </a:rPr>
                        <a:t>個標示</a:t>
                      </a:r>
                    </a:p>
                  </a:txBody>
                  <a:tcPr marL="91431" marR="91431" anchor="ctr" horzOverflow="overflow">
                    <a:lnL w="28575" cap="flat" cmpd="sng" algn="ctr">
                      <a:solidFill>
                        <a:srgbClr val="996633"/>
                      </a:solidFill>
                      <a:prstDash val="solid"/>
                      <a:round/>
                      <a:headEnd type="none" w="med" len="med"/>
                      <a:tailEnd type="none" w="med" len="med"/>
                    </a:lnL>
                    <a:lnR w="12700" cap="flat" cmpd="sng" algn="ctr">
                      <a:solidFill>
                        <a:srgbClr val="996633"/>
                      </a:solidFill>
                      <a:prstDash val="solid"/>
                      <a:round/>
                      <a:headEnd type="none" w="med" len="med"/>
                      <a:tailEnd type="none" w="med" len="med"/>
                    </a:lnR>
                    <a:lnT w="12700" cap="flat" cmpd="sng" algn="ctr">
                      <a:solidFill>
                        <a:srgbClr val="996633"/>
                      </a:solidFill>
                      <a:prstDash val="solid"/>
                      <a:round/>
                      <a:headEnd type="none" w="med" len="med"/>
                      <a:tailEnd type="none" w="med" len="med"/>
                    </a:lnT>
                    <a:lnB w="12700" cap="flat" cmpd="sng" algn="ctr">
                      <a:solidFill>
                        <a:srgbClr val="996633"/>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rgbClr val="A50021"/>
                          </a:solidFill>
                          <a:effectLst/>
                          <a:latin typeface="微軟正黑體" pitchFamily="34" charset="-120"/>
                          <a:ea typeface="微軟正黑體" pitchFamily="34" charset="-120"/>
                        </a:rPr>
                        <a:t>各科量尺分數</a:t>
                      </a:r>
                      <a:r>
                        <a:rPr kumimoji="1" lang="en-US" altLang="zh-TW" sz="2400" b="1" i="0" u="none" strike="noStrike" cap="none" normalizeH="0" baseline="0" dirty="0" smtClean="0">
                          <a:ln>
                            <a:noFill/>
                          </a:ln>
                          <a:solidFill>
                            <a:srgbClr val="A50021"/>
                          </a:solidFill>
                          <a:effectLst/>
                          <a:latin typeface="微軟正黑體" pitchFamily="34" charset="-120"/>
                          <a:ea typeface="微軟正黑體" pitchFamily="34" charset="-120"/>
                        </a:rPr>
                        <a:t>1-80</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rgbClr val="A50021"/>
                          </a:solidFill>
                          <a:effectLst/>
                          <a:latin typeface="微軟正黑體" pitchFamily="34" charset="-120"/>
                          <a:ea typeface="微軟正黑體" pitchFamily="34" charset="-120"/>
                        </a:rPr>
                        <a:t>總分</a:t>
                      </a:r>
                      <a:r>
                        <a:rPr kumimoji="1" lang="en-US" altLang="zh-TW" sz="2400" b="1" i="0" u="none" strike="noStrike" cap="none" normalizeH="0" baseline="0" dirty="0" smtClean="0">
                          <a:ln>
                            <a:noFill/>
                          </a:ln>
                          <a:solidFill>
                            <a:srgbClr val="A50021"/>
                          </a:solidFill>
                          <a:effectLst/>
                          <a:latin typeface="微軟正黑體" pitchFamily="34" charset="-120"/>
                          <a:ea typeface="微軟正黑體" pitchFamily="34" charset="-120"/>
                        </a:rPr>
                        <a:t>412 </a:t>
                      </a:r>
                    </a:p>
                  </a:txBody>
                  <a:tcPr marL="91431" marR="91431" anchor="ctr" horzOverflow="overflow">
                    <a:lnL w="12700" cap="flat" cmpd="sng" algn="ctr">
                      <a:solidFill>
                        <a:srgbClr val="996633"/>
                      </a:solidFill>
                      <a:prstDash val="solid"/>
                      <a:round/>
                      <a:headEnd type="none" w="med" len="med"/>
                      <a:tailEnd type="none" w="med" len="med"/>
                    </a:lnL>
                    <a:lnR w="28575" cap="flat" cmpd="sng" algn="ctr">
                      <a:solidFill>
                        <a:srgbClr val="996633"/>
                      </a:solidFill>
                      <a:prstDash val="solid"/>
                      <a:round/>
                      <a:headEnd type="none" w="med" len="med"/>
                      <a:tailEnd type="none" w="med" len="med"/>
                    </a:lnR>
                    <a:lnT w="12700" cap="flat" cmpd="sng" algn="ctr">
                      <a:solidFill>
                        <a:srgbClr val="996633"/>
                      </a:solidFill>
                      <a:prstDash val="solid"/>
                      <a:round/>
                      <a:headEnd type="none" w="med" len="med"/>
                      <a:tailEnd type="none" w="med" len="med"/>
                    </a:lnT>
                    <a:lnB w="12700" cap="flat" cmpd="sng" algn="ctr">
                      <a:solidFill>
                        <a:srgbClr val="996633"/>
                      </a:solidFill>
                      <a:prstDash val="solid"/>
                      <a:round/>
                      <a:headEnd type="none" w="med" len="med"/>
                      <a:tailEnd type="none" w="med" len="med"/>
                    </a:lnB>
                    <a:lnTlToBr>
                      <a:noFill/>
                    </a:lnTlToBr>
                    <a:lnBlToTr>
                      <a:noFill/>
                    </a:lnBlToTr>
                    <a:solidFill>
                      <a:schemeClr val="accent2">
                        <a:lumMod val="20000"/>
                        <a:lumOff val="80000"/>
                      </a:schemeClr>
                    </a:solidFill>
                  </a:tcPr>
                </a:tc>
              </a:tr>
              <a:tr h="6875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rgbClr val="000066"/>
                          </a:solidFill>
                          <a:effectLst/>
                          <a:latin typeface="微軟正黑體" pitchFamily="34" charset="-120"/>
                          <a:ea typeface="微軟正黑體" pitchFamily="34" charset="-120"/>
                          <a:cs typeface="Arial" charset="0"/>
                        </a:rPr>
                        <a:t>低壓力（能力了解）</a:t>
                      </a:r>
                    </a:p>
                  </a:txBody>
                  <a:tcPr marL="91431" marR="91431" anchor="ctr" horzOverflow="overflow">
                    <a:lnL w="28575" cap="flat" cmpd="sng" algn="ctr">
                      <a:solidFill>
                        <a:srgbClr val="996633"/>
                      </a:solidFill>
                      <a:prstDash val="solid"/>
                      <a:round/>
                      <a:headEnd type="none" w="med" len="med"/>
                      <a:tailEnd type="none" w="med" len="med"/>
                    </a:lnL>
                    <a:lnR w="12700" cap="flat" cmpd="sng" algn="ctr">
                      <a:solidFill>
                        <a:srgbClr val="996633"/>
                      </a:solidFill>
                      <a:prstDash val="solid"/>
                      <a:round/>
                      <a:headEnd type="none" w="med" len="med"/>
                      <a:tailEnd type="none" w="med" len="med"/>
                    </a:lnR>
                    <a:lnT w="12700" cap="flat" cmpd="sng" algn="ctr">
                      <a:solidFill>
                        <a:srgbClr val="996633"/>
                      </a:solidFill>
                      <a:prstDash val="solid"/>
                      <a:round/>
                      <a:headEnd type="none" w="med" len="med"/>
                      <a:tailEnd type="none" w="med" len="med"/>
                    </a:lnT>
                    <a:lnB w="28575" cap="flat" cmpd="sng" algn="ctr">
                      <a:solidFill>
                        <a:srgbClr val="996633"/>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rgbClr val="000066"/>
                          </a:solidFill>
                          <a:effectLst/>
                          <a:latin typeface="微軟正黑體" pitchFamily="34" charset="-120"/>
                          <a:ea typeface="微軟正黑體" pitchFamily="34" charset="-120"/>
                          <a:cs typeface="Times New Roman" pitchFamily="18" charset="0"/>
                        </a:rPr>
                        <a:t>高壓力（分分計較）</a:t>
                      </a:r>
                    </a:p>
                  </a:txBody>
                  <a:tcPr marL="91431" marR="91431" anchor="ctr" horzOverflow="overflow">
                    <a:lnL w="12700" cap="flat" cmpd="sng" algn="ctr">
                      <a:solidFill>
                        <a:srgbClr val="996633"/>
                      </a:solidFill>
                      <a:prstDash val="solid"/>
                      <a:round/>
                      <a:headEnd type="none" w="med" len="med"/>
                      <a:tailEnd type="none" w="med" len="med"/>
                    </a:lnL>
                    <a:lnR w="28575" cap="flat" cmpd="sng" algn="ctr">
                      <a:solidFill>
                        <a:srgbClr val="996633"/>
                      </a:solidFill>
                      <a:prstDash val="solid"/>
                      <a:round/>
                      <a:headEnd type="none" w="med" len="med"/>
                      <a:tailEnd type="none" w="med" len="med"/>
                    </a:lnR>
                    <a:lnT w="12700" cap="flat" cmpd="sng" algn="ctr">
                      <a:solidFill>
                        <a:srgbClr val="996633"/>
                      </a:solidFill>
                      <a:prstDash val="solid"/>
                      <a:round/>
                      <a:headEnd type="none" w="med" len="med"/>
                      <a:tailEnd type="none" w="med" len="med"/>
                    </a:lnT>
                    <a:lnB w="28575" cap="flat" cmpd="sng" algn="ctr">
                      <a:solidFill>
                        <a:srgbClr val="996633"/>
                      </a:solidFill>
                      <a:prstDash val="solid"/>
                      <a:round/>
                      <a:headEnd type="none" w="med" len="med"/>
                      <a:tailEnd type="none" w="med" len="med"/>
                    </a:lnB>
                    <a:lnTlToBr>
                      <a:noFill/>
                    </a:lnTlToBr>
                    <a:lnBlToTr>
                      <a:noFill/>
                    </a:lnBlToTr>
                    <a:solidFill>
                      <a:schemeClr val="accent2">
                        <a:lumMod val="20000"/>
                        <a:lumOff val="80000"/>
                      </a:schemeClr>
                    </a:solidFill>
                  </a:tcPr>
                </a:tc>
              </a:tr>
            </a:tbl>
          </a:graphicData>
        </a:graphic>
      </p:graphicFrame>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標題 3"/>
          <p:cNvSpPr>
            <a:spLocks noGrp="1"/>
          </p:cNvSpPr>
          <p:nvPr>
            <p:ph type="title"/>
          </p:nvPr>
        </p:nvSpPr>
        <p:spPr>
          <a:xfrm>
            <a:off x="395288" y="404813"/>
            <a:ext cx="8229600" cy="850900"/>
          </a:xfrm>
        </p:spPr>
        <p:txBody>
          <a:bodyPr/>
          <a:lstStyle/>
          <a:p>
            <a:pPr eaLnBrk="1" hangingPunct="1"/>
            <a:r>
              <a:rPr lang="zh-TW" altLang="en-US" smtClean="0"/>
              <a:t>能力等級與加註標示</a:t>
            </a:r>
          </a:p>
        </p:txBody>
      </p:sp>
      <p:graphicFrame>
        <p:nvGraphicFramePr>
          <p:cNvPr id="6" name="內容版面配置區 5"/>
          <p:cNvGraphicFramePr>
            <a:graphicFrameLocks noGrp="1"/>
          </p:cNvGraphicFramePr>
          <p:nvPr>
            <p:ph idx="1"/>
          </p:nvPr>
        </p:nvGraphicFramePr>
        <p:xfrm>
          <a:off x="457200" y="1341438"/>
          <a:ext cx="8329642" cy="4967880"/>
        </p:xfrm>
        <a:graphic>
          <a:graphicData uri="http://schemas.openxmlformats.org/drawingml/2006/table">
            <a:tbl>
              <a:tblPr firstRow="1" bandRow="1">
                <a:tableStyleId>{3C2FFA5D-87B4-456A-9821-1D502468CF0F}</a:tableStyleId>
              </a:tblPr>
              <a:tblGrid>
                <a:gridCol w="2400288"/>
                <a:gridCol w="2071702"/>
                <a:gridCol w="3857652"/>
              </a:tblGrid>
              <a:tr h="620985">
                <a:tc>
                  <a:txBody>
                    <a:bodyPr/>
                    <a:lstStyle/>
                    <a:p>
                      <a:pPr algn="ctr"/>
                      <a:r>
                        <a:rPr lang="zh-TW" altLang="en-US" sz="2800" b="1" dirty="0" smtClean="0">
                          <a:solidFill>
                            <a:schemeClr val="bg1"/>
                          </a:solidFill>
                          <a:latin typeface="微軟正黑體" pitchFamily="34" charset="-120"/>
                          <a:ea typeface="微軟正黑體" pitchFamily="34" charset="-120"/>
                        </a:rPr>
                        <a:t>能力等級</a:t>
                      </a:r>
                      <a:endParaRPr lang="zh-TW" altLang="en-US" sz="2800" b="1" dirty="0">
                        <a:solidFill>
                          <a:schemeClr val="bg1"/>
                        </a:solidFill>
                        <a:latin typeface="微軟正黑體" pitchFamily="34" charset="-120"/>
                        <a:ea typeface="微軟正黑體" pitchFamily="34" charset="-120"/>
                      </a:endParaRPr>
                    </a:p>
                  </a:txBody>
                  <a:tcPr anchor="ctr">
                    <a:lnR w="6350" cap="flat" cmpd="sng" algn="ctr">
                      <a:solidFill>
                        <a:schemeClr val="bg1"/>
                      </a:solidFill>
                      <a:prstDash val="solid"/>
                      <a:round/>
                      <a:headEnd type="none" w="med" len="med"/>
                      <a:tailEnd type="none" w="med" len="med"/>
                    </a:lnR>
                  </a:tcPr>
                </a:tc>
                <a:tc>
                  <a:txBody>
                    <a:bodyPr/>
                    <a:lstStyle/>
                    <a:p>
                      <a:pPr algn="ctr"/>
                      <a:r>
                        <a:rPr lang="zh-TW" altLang="en-US" sz="2800" b="1" dirty="0" smtClean="0">
                          <a:solidFill>
                            <a:schemeClr val="bg1"/>
                          </a:solidFill>
                          <a:latin typeface="微軟正黑體" pitchFamily="34" charset="-120"/>
                          <a:ea typeface="微軟正黑體" pitchFamily="34" charset="-120"/>
                        </a:rPr>
                        <a:t>加註標示</a:t>
                      </a:r>
                      <a:endParaRPr lang="zh-TW" altLang="en-US" sz="2800" b="1" dirty="0">
                        <a:solidFill>
                          <a:schemeClr val="bg1"/>
                        </a:solidFill>
                        <a:latin typeface="微軟正黑體" pitchFamily="34" charset="-120"/>
                        <a:ea typeface="微軟正黑體" pitchFamily="34" charset="-12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algn="ctr"/>
                      <a:r>
                        <a:rPr lang="zh-TW" altLang="en-US" sz="2800" b="1" dirty="0" smtClean="0">
                          <a:solidFill>
                            <a:schemeClr val="bg1"/>
                          </a:solidFill>
                          <a:latin typeface="微軟正黑體" pitchFamily="34" charset="-120"/>
                          <a:ea typeface="微軟正黑體" pitchFamily="34" charset="-120"/>
                        </a:rPr>
                        <a:t>標示說明</a:t>
                      </a:r>
                      <a:endParaRPr lang="zh-TW" altLang="en-US" sz="2800" b="1" dirty="0">
                        <a:solidFill>
                          <a:schemeClr val="bg1"/>
                        </a:solidFill>
                        <a:latin typeface="微軟正黑體" pitchFamily="34" charset="-120"/>
                        <a:ea typeface="微軟正黑體" pitchFamily="34" charset="-120"/>
                      </a:endParaRPr>
                    </a:p>
                  </a:txBody>
                  <a:tcPr anchor="ctr">
                    <a:lnL w="6350" cap="flat" cmpd="sng" algn="ctr">
                      <a:solidFill>
                        <a:schemeClr val="bg1"/>
                      </a:solidFill>
                      <a:prstDash val="solid"/>
                      <a:round/>
                      <a:headEnd type="none" w="med" len="med"/>
                      <a:tailEnd type="none" w="med" len="med"/>
                    </a:lnL>
                  </a:tcPr>
                </a:tc>
              </a:tr>
              <a:tr h="620985">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solidFill>
                            <a:srgbClr val="A50021"/>
                          </a:solidFill>
                          <a:latin typeface="微軟正黑體" pitchFamily="34" charset="-120"/>
                          <a:ea typeface="微軟正黑體" pitchFamily="34" charset="-120"/>
                        </a:rPr>
                        <a:t>精熟</a:t>
                      </a:r>
                      <a:r>
                        <a:rPr lang="en-US" altLang="zh-TW" sz="2800" b="1" dirty="0" smtClean="0">
                          <a:solidFill>
                            <a:srgbClr val="A50021"/>
                          </a:solidFill>
                          <a:latin typeface="微軟正黑體" pitchFamily="34" charset="-120"/>
                          <a:ea typeface="微軟正黑體" pitchFamily="34" charset="-120"/>
                        </a:rPr>
                        <a:t>(A)</a:t>
                      </a: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solidFill>
                            <a:srgbClr val="A50021"/>
                          </a:solidFill>
                          <a:latin typeface="微軟正黑體" pitchFamily="34" charset="-120"/>
                          <a:ea typeface="微軟正黑體" pitchFamily="34" charset="-120"/>
                        </a:rPr>
                        <a:t>答對題數</a:t>
                      </a:r>
                      <a:r>
                        <a:rPr lang="en-US" altLang="zh-TW" sz="2800" b="1" dirty="0" smtClean="0">
                          <a:solidFill>
                            <a:srgbClr val="A50021"/>
                          </a:solidFill>
                          <a:latin typeface="微軟正黑體" pitchFamily="34" charset="-120"/>
                          <a:ea typeface="微軟正黑體" pitchFamily="34" charset="-120"/>
                        </a:rPr>
                        <a:t>80~85%</a:t>
                      </a:r>
                      <a:r>
                        <a:rPr lang="zh-TW" altLang="en-US" sz="2800" b="1" dirty="0" smtClean="0">
                          <a:solidFill>
                            <a:srgbClr val="A50021"/>
                          </a:solidFill>
                          <a:latin typeface="微軟正黑體" pitchFamily="34" charset="-120"/>
                          <a:ea typeface="微軟正黑體" pitchFamily="34" charset="-120"/>
                        </a:rPr>
                        <a:t>以上</a:t>
                      </a:r>
                      <a:endParaRPr lang="zh-TW" altLang="en-US" sz="2800" b="1" dirty="0">
                        <a:solidFill>
                          <a:srgbClr val="A50021"/>
                        </a:solidFill>
                        <a:latin typeface="微軟正黑體" pitchFamily="34" charset="-120"/>
                        <a:ea typeface="微軟正黑體" pitchFamily="34" charset="-120"/>
                      </a:endParaRPr>
                    </a:p>
                  </a:txBody>
                  <a:tcPr anchor="ctr"/>
                </a:tc>
                <a:tc>
                  <a:txBody>
                    <a:bodyPr/>
                    <a:lstStyle/>
                    <a:p>
                      <a:pPr algn="ctr"/>
                      <a:r>
                        <a:rPr lang="en-US" altLang="zh-TW" sz="2800" b="1" kern="1200" baseline="0" dirty="0" smtClean="0">
                          <a:solidFill>
                            <a:srgbClr val="A50021"/>
                          </a:solidFill>
                          <a:latin typeface="微軟正黑體" pitchFamily="34" charset="-120"/>
                          <a:ea typeface="微軟正黑體" pitchFamily="34" charset="-120"/>
                          <a:cs typeface="+mn-cs"/>
                        </a:rPr>
                        <a:t>A++</a:t>
                      </a:r>
                      <a:endParaRPr lang="zh-TW" altLang="en-US" sz="2800" b="1" dirty="0">
                        <a:solidFill>
                          <a:srgbClr val="A50021"/>
                        </a:solidFill>
                        <a:latin typeface="微軟正黑體" pitchFamily="34" charset="-120"/>
                        <a:ea typeface="微軟正黑體" pitchFamily="34" charset="-120"/>
                      </a:endParaRPr>
                    </a:p>
                  </a:txBody>
                  <a:tcPr anchor="ctr"/>
                </a:tc>
                <a:tc>
                  <a:txBody>
                    <a:bodyPr/>
                    <a:lstStyle/>
                    <a:p>
                      <a:pPr algn="l"/>
                      <a:r>
                        <a:rPr lang="zh-TW" altLang="en-US" sz="2800" b="1" kern="1200" baseline="0" dirty="0" smtClean="0">
                          <a:solidFill>
                            <a:srgbClr val="A50021"/>
                          </a:solidFill>
                          <a:latin typeface="微軟正黑體" pitchFamily="34" charset="-120"/>
                          <a:ea typeface="微軟正黑體" pitchFamily="34" charset="-120"/>
                          <a:cs typeface="+mn-cs"/>
                        </a:rPr>
                        <a:t>精熟等級前</a:t>
                      </a:r>
                      <a:r>
                        <a:rPr lang="en-US" altLang="zh-TW" sz="2800" b="1" kern="1200" baseline="0" dirty="0" smtClean="0">
                          <a:solidFill>
                            <a:srgbClr val="A50021"/>
                          </a:solidFill>
                          <a:latin typeface="微軟正黑體" pitchFamily="34" charset="-120"/>
                          <a:ea typeface="微軟正黑體" pitchFamily="34" charset="-120"/>
                          <a:cs typeface="+mn-cs"/>
                        </a:rPr>
                        <a:t>25%</a:t>
                      </a:r>
                      <a:endParaRPr lang="zh-TW" altLang="en-US" sz="2800" b="1" dirty="0">
                        <a:solidFill>
                          <a:srgbClr val="A50021"/>
                        </a:solidFill>
                        <a:latin typeface="微軟正黑體" pitchFamily="34" charset="-120"/>
                        <a:ea typeface="微軟正黑體" pitchFamily="34" charset="-120"/>
                      </a:endParaRPr>
                    </a:p>
                  </a:txBody>
                  <a:tcPr anchor="ctr"/>
                </a:tc>
              </a:tr>
              <a:tr h="620985">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800" b="1" dirty="0">
                        <a:solidFill>
                          <a:srgbClr val="7030A0"/>
                        </a:solidFill>
                        <a:latin typeface="微軟正黑體" pitchFamily="34" charset="-120"/>
                        <a:ea typeface="微軟正黑體" pitchFamily="34"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baseline="0" dirty="0" smtClean="0">
                          <a:solidFill>
                            <a:srgbClr val="A50021"/>
                          </a:solidFill>
                          <a:latin typeface="微軟正黑體" pitchFamily="34" charset="-120"/>
                          <a:ea typeface="微軟正黑體" pitchFamily="34" charset="-120"/>
                          <a:cs typeface="+mn-cs"/>
                        </a:rPr>
                        <a:t>A+</a:t>
                      </a:r>
                      <a:endParaRPr lang="zh-TW" altLang="en-US" sz="2800" b="1" dirty="0">
                        <a:solidFill>
                          <a:srgbClr val="A50021"/>
                        </a:solidFill>
                        <a:latin typeface="微軟正黑體" pitchFamily="34" charset="-120"/>
                        <a:ea typeface="微軟正黑體" pitchFamily="34" charset="-120"/>
                      </a:endParaRPr>
                    </a:p>
                  </a:txBody>
                  <a:tcPr anchor="ctr"/>
                </a:tc>
                <a:tc>
                  <a:txBody>
                    <a:bodyPr/>
                    <a:lstStyle/>
                    <a:p>
                      <a:pPr algn="l"/>
                      <a:r>
                        <a:rPr lang="zh-TW" altLang="en-US" sz="2800" b="1" kern="1200" baseline="0" dirty="0" smtClean="0">
                          <a:solidFill>
                            <a:srgbClr val="A50021"/>
                          </a:solidFill>
                          <a:latin typeface="微軟正黑體" pitchFamily="34" charset="-120"/>
                          <a:ea typeface="微軟正黑體" pitchFamily="34" charset="-120"/>
                          <a:cs typeface="+mn-cs"/>
                        </a:rPr>
                        <a:t>精熟等級前</a:t>
                      </a:r>
                      <a:r>
                        <a:rPr lang="en-US" altLang="zh-TW" sz="2800" b="1" kern="1200" baseline="0" dirty="0" smtClean="0">
                          <a:solidFill>
                            <a:srgbClr val="A50021"/>
                          </a:solidFill>
                          <a:latin typeface="微軟正黑體" pitchFamily="34" charset="-120"/>
                          <a:ea typeface="微軟正黑體" pitchFamily="34" charset="-120"/>
                          <a:cs typeface="+mn-cs"/>
                        </a:rPr>
                        <a:t>26%</a:t>
                      </a:r>
                      <a:r>
                        <a:rPr lang="zh-TW" altLang="en-US" sz="2800" b="1" kern="1200" baseline="0" dirty="0" smtClean="0">
                          <a:solidFill>
                            <a:srgbClr val="A50021"/>
                          </a:solidFill>
                          <a:latin typeface="微軟正黑體" pitchFamily="34" charset="-120"/>
                          <a:ea typeface="微軟正黑體" pitchFamily="34" charset="-120"/>
                          <a:cs typeface="+mn-cs"/>
                        </a:rPr>
                        <a:t>～</a:t>
                      </a:r>
                      <a:r>
                        <a:rPr lang="en-US" altLang="zh-TW" sz="2800" b="1" kern="1200" baseline="0" dirty="0" smtClean="0">
                          <a:solidFill>
                            <a:srgbClr val="A50021"/>
                          </a:solidFill>
                          <a:latin typeface="微軟正黑體" pitchFamily="34" charset="-120"/>
                          <a:ea typeface="微軟正黑體" pitchFamily="34" charset="-120"/>
                          <a:cs typeface="+mn-cs"/>
                        </a:rPr>
                        <a:t>50%</a:t>
                      </a:r>
                      <a:endParaRPr lang="zh-TW" altLang="en-US" sz="2800" b="1" dirty="0">
                        <a:solidFill>
                          <a:srgbClr val="A50021"/>
                        </a:solidFill>
                        <a:latin typeface="微軟正黑體" pitchFamily="34" charset="-120"/>
                        <a:ea typeface="微軟正黑體" pitchFamily="34" charset="-120"/>
                      </a:endParaRPr>
                    </a:p>
                  </a:txBody>
                  <a:tcPr anchor="ctr"/>
                </a:tc>
              </a:tr>
              <a:tr h="620985">
                <a:tc vMerge="1">
                  <a:txBody>
                    <a:bodyPr/>
                    <a:lstStyle/>
                    <a:p>
                      <a:pPr algn="ctr"/>
                      <a:endParaRPr lang="zh-TW" altLang="en-US" sz="2800" b="1" dirty="0">
                        <a:solidFill>
                          <a:srgbClr val="7030A0"/>
                        </a:solidFill>
                        <a:latin typeface="微軟正黑體" pitchFamily="34" charset="-120"/>
                        <a:ea typeface="微軟正黑體" pitchFamily="34"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baseline="0" dirty="0" smtClean="0">
                          <a:solidFill>
                            <a:srgbClr val="A50021"/>
                          </a:solidFill>
                          <a:latin typeface="微軟正黑體" pitchFamily="34" charset="-120"/>
                          <a:ea typeface="微軟正黑體" pitchFamily="34" charset="-120"/>
                          <a:cs typeface="+mn-cs"/>
                        </a:rPr>
                        <a:t>A</a:t>
                      </a:r>
                      <a:endParaRPr lang="zh-TW" altLang="en-US" sz="2800" b="1" dirty="0">
                        <a:solidFill>
                          <a:srgbClr val="A50021"/>
                        </a:solidFill>
                        <a:latin typeface="微軟正黑體" pitchFamily="34" charset="-120"/>
                        <a:ea typeface="微軟正黑體" pitchFamily="34" charset="-120"/>
                      </a:endParaRPr>
                    </a:p>
                  </a:txBody>
                  <a:tcPr anchor="ctr"/>
                </a:tc>
                <a:tc>
                  <a:txBody>
                    <a:bodyPr/>
                    <a:lstStyle/>
                    <a:p>
                      <a:pPr algn="ctr"/>
                      <a:endParaRPr lang="zh-TW" altLang="en-US" sz="2800" b="1" dirty="0">
                        <a:solidFill>
                          <a:srgbClr val="A50021"/>
                        </a:solidFill>
                        <a:latin typeface="微軟正黑體" pitchFamily="34" charset="-120"/>
                        <a:ea typeface="微軟正黑體" pitchFamily="34" charset="-120"/>
                      </a:endParaRPr>
                    </a:p>
                  </a:txBody>
                  <a:tcPr anchor="ctr"/>
                </a:tc>
              </a:tr>
              <a:tr h="620985">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solidFill>
                            <a:schemeClr val="tx1"/>
                          </a:solidFill>
                          <a:latin typeface="微軟正黑體" pitchFamily="34" charset="-120"/>
                          <a:ea typeface="微軟正黑體" pitchFamily="34" charset="-120"/>
                        </a:rPr>
                        <a:t>基礎</a:t>
                      </a:r>
                      <a:r>
                        <a:rPr lang="en-US" altLang="zh-TW" sz="2800" b="1" dirty="0" smtClean="0">
                          <a:solidFill>
                            <a:schemeClr val="tx1"/>
                          </a:solidFill>
                          <a:latin typeface="微軟正黑體" pitchFamily="34" charset="-120"/>
                          <a:ea typeface="微軟正黑體" pitchFamily="34" charset="-120"/>
                        </a:rPr>
                        <a:t>(B)</a:t>
                      </a: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solidFill>
                            <a:schemeClr val="tx1"/>
                          </a:solidFill>
                          <a:latin typeface="微軟正黑體" pitchFamily="34" charset="-120"/>
                          <a:ea typeface="微軟正黑體" pitchFamily="34" charset="-120"/>
                        </a:rPr>
                        <a:t>答對題數</a:t>
                      </a:r>
                      <a:endParaRPr lang="en-US" altLang="zh-TW" sz="2800" b="1" dirty="0" smtClean="0">
                        <a:solidFill>
                          <a:schemeClr val="tx1"/>
                        </a:solidFill>
                        <a:latin typeface="微軟正黑體" pitchFamily="34" charset="-120"/>
                        <a:ea typeface="微軟正黑體"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dirty="0" smtClean="0">
                          <a:solidFill>
                            <a:schemeClr val="tx1"/>
                          </a:solidFill>
                          <a:latin typeface="微軟正黑體" pitchFamily="34" charset="-120"/>
                          <a:ea typeface="微軟正黑體" pitchFamily="34" charset="-120"/>
                        </a:rPr>
                        <a:t>40%</a:t>
                      </a:r>
                      <a:r>
                        <a:rPr lang="zh-TW" altLang="en-US" sz="2800" b="1" dirty="0" smtClean="0">
                          <a:solidFill>
                            <a:schemeClr val="tx1"/>
                          </a:solidFill>
                          <a:latin typeface="微軟正黑體" pitchFamily="34" charset="-120"/>
                          <a:ea typeface="微軟正黑體" pitchFamily="34" charset="-120"/>
                        </a:rPr>
                        <a:t>以上</a:t>
                      </a:r>
                      <a:endParaRPr lang="zh-TW" altLang="en-US" sz="2800" b="1" dirty="0">
                        <a:solidFill>
                          <a:schemeClr val="tx1"/>
                        </a:solidFill>
                        <a:latin typeface="微軟正黑體" pitchFamily="34" charset="-120"/>
                        <a:ea typeface="微軟正黑體" pitchFamily="34" charset="-120"/>
                      </a:endParaRPr>
                    </a:p>
                  </a:txBody>
                  <a:tcPr anchor="ctr"/>
                </a:tc>
                <a:tc>
                  <a:txBody>
                    <a:bodyPr/>
                    <a:lstStyle/>
                    <a:p>
                      <a:pPr algn="ctr"/>
                      <a:r>
                        <a:rPr lang="en-US" altLang="zh-TW" sz="2800" b="1" kern="1200" baseline="0" dirty="0" smtClean="0">
                          <a:solidFill>
                            <a:schemeClr val="tx1"/>
                          </a:solidFill>
                          <a:latin typeface="微軟正黑體" pitchFamily="34" charset="-120"/>
                          <a:ea typeface="微軟正黑體" pitchFamily="34" charset="-120"/>
                          <a:cs typeface="+mn-cs"/>
                        </a:rPr>
                        <a:t>B ++</a:t>
                      </a:r>
                      <a:endParaRPr lang="zh-TW" altLang="en-US" sz="2800" b="1" dirty="0">
                        <a:solidFill>
                          <a:schemeClr val="tx1"/>
                        </a:solidFill>
                        <a:latin typeface="微軟正黑體" pitchFamily="34" charset="-120"/>
                        <a:ea typeface="微軟正黑體" pitchFamily="34" charset="-120"/>
                      </a:endParaRPr>
                    </a:p>
                  </a:txBody>
                  <a:tcPr anchor="ctr"/>
                </a:tc>
                <a:tc>
                  <a:txBody>
                    <a:bodyPr/>
                    <a:lstStyle/>
                    <a:p>
                      <a:r>
                        <a:rPr lang="zh-TW" altLang="en-US" sz="2800" b="1" kern="1200" baseline="0" dirty="0" smtClean="0">
                          <a:solidFill>
                            <a:schemeClr val="tx1"/>
                          </a:solidFill>
                          <a:latin typeface="微軟正黑體" pitchFamily="34" charset="-120"/>
                          <a:ea typeface="微軟正黑體" pitchFamily="34" charset="-120"/>
                          <a:cs typeface="+mn-cs"/>
                        </a:rPr>
                        <a:t>基礎等級前</a:t>
                      </a:r>
                      <a:r>
                        <a:rPr lang="en-US" altLang="zh-TW" sz="2800" b="1" kern="1200" baseline="0" dirty="0" smtClean="0">
                          <a:solidFill>
                            <a:schemeClr val="tx1"/>
                          </a:solidFill>
                          <a:latin typeface="微軟正黑體" pitchFamily="34" charset="-120"/>
                          <a:ea typeface="微軟正黑體" pitchFamily="34" charset="-120"/>
                          <a:cs typeface="+mn-cs"/>
                        </a:rPr>
                        <a:t>25%</a:t>
                      </a:r>
                      <a:endParaRPr lang="zh-TW" altLang="en-US" sz="2800" b="1" dirty="0">
                        <a:solidFill>
                          <a:schemeClr val="tx1"/>
                        </a:solidFill>
                        <a:latin typeface="微軟正黑體" pitchFamily="34" charset="-120"/>
                        <a:ea typeface="微軟正黑體" pitchFamily="34" charset="-120"/>
                      </a:endParaRPr>
                    </a:p>
                  </a:txBody>
                  <a:tcPr anchor="ctr"/>
                </a:tc>
              </a:tr>
              <a:tr h="620985">
                <a:tc vMerge="1">
                  <a:txBody>
                    <a:bodyPr/>
                    <a:lstStyle/>
                    <a:p>
                      <a:pPr algn="ctr"/>
                      <a:endParaRPr lang="zh-TW" altLang="en-US" sz="2800" b="1" dirty="0">
                        <a:solidFill>
                          <a:srgbClr val="7030A0"/>
                        </a:solidFill>
                        <a:latin typeface="微軟正黑體" pitchFamily="34" charset="-120"/>
                        <a:ea typeface="微軟正黑體" pitchFamily="34" charset="-120"/>
                      </a:endParaRPr>
                    </a:p>
                  </a:txBody>
                  <a:tcPr anchor="ctr"/>
                </a:tc>
                <a:tc>
                  <a:txBody>
                    <a:bodyPr/>
                    <a:lstStyle/>
                    <a:p>
                      <a:pPr algn="ctr"/>
                      <a:r>
                        <a:rPr lang="en-US" altLang="zh-TW" sz="2800" b="1" kern="1200" baseline="0" dirty="0" smtClean="0">
                          <a:solidFill>
                            <a:schemeClr val="tx1"/>
                          </a:solidFill>
                          <a:latin typeface="微軟正黑體" pitchFamily="34" charset="-120"/>
                          <a:ea typeface="微軟正黑體" pitchFamily="34" charset="-120"/>
                          <a:cs typeface="+mn-cs"/>
                        </a:rPr>
                        <a:t>B+</a:t>
                      </a:r>
                      <a:endParaRPr lang="zh-TW" altLang="en-US" sz="2800" b="1" dirty="0">
                        <a:solidFill>
                          <a:schemeClr val="tx1"/>
                        </a:solidFill>
                        <a:latin typeface="微軟正黑體" pitchFamily="34" charset="-120"/>
                        <a:ea typeface="微軟正黑體" pitchFamily="34" charset="-120"/>
                      </a:endParaRPr>
                    </a:p>
                  </a:txBody>
                  <a:tcPr anchor="ctr"/>
                </a:tc>
                <a:tc>
                  <a:txBody>
                    <a:bodyPr/>
                    <a:lstStyle/>
                    <a:p>
                      <a:pPr algn="l"/>
                      <a:r>
                        <a:rPr lang="zh-TW" altLang="en-US" sz="2800" b="1" kern="1200" baseline="0" dirty="0" smtClean="0">
                          <a:solidFill>
                            <a:schemeClr val="tx1"/>
                          </a:solidFill>
                          <a:latin typeface="微軟正黑體" pitchFamily="34" charset="-120"/>
                          <a:ea typeface="微軟正黑體" pitchFamily="34" charset="-120"/>
                          <a:cs typeface="+mn-cs"/>
                        </a:rPr>
                        <a:t>基礎等級前</a:t>
                      </a:r>
                      <a:r>
                        <a:rPr lang="en-US" altLang="zh-TW" sz="2800" b="1" kern="1200" baseline="0" dirty="0" smtClean="0">
                          <a:solidFill>
                            <a:schemeClr val="tx1"/>
                          </a:solidFill>
                          <a:latin typeface="微軟正黑體" pitchFamily="34" charset="-120"/>
                          <a:ea typeface="微軟正黑體" pitchFamily="34" charset="-120"/>
                          <a:cs typeface="+mn-cs"/>
                        </a:rPr>
                        <a:t>26%</a:t>
                      </a:r>
                      <a:r>
                        <a:rPr lang="zh-TW" altLang="en-US" sz="2800" b="1" kern="1200" baseline="0" dirty="0" smtClean="0">
                          <a:solidFill>
                            <a:schemeClr val="tx1"/>
                          </a:solidFill>
                          <a:latin typeface="微軟正黑體" pitchFamily="34" charset="-120"/>
                          <a:ea typeface="微軟正黑體" pitchFamily="34" charset="-120"/>
                          <a:cs typeface="+mn-cs"/>
                        </a:rPr>
                        <a:t>～</a:t>
                      </a:r>
                      <a:r>
                        <a:rPr lang="en-US" altLang="zh-TW" sz="2800" b="1" kern="1200" baseline="0" dirty="0" smtClean="0">
                          <a:solidFill>
                            <a:schemeClr val="tx1"/>
                          </a:solidFill>
                          <a:latin typeface="微軟正黑體" pitchFamily="34" charset="-120"/>
                          <a:ea typeface="微軟正黑體" pitchFamily="34" charset="-120"/>
                          <a:cs typeface="+mn-cs"/>
                        </a:rPr>
                        <a:t>50%</a:t>
                      </a:r>
                      <a:endParaRPr lang="zh-TW" altLang="en-US" sz="2800" b="1" dirty="0">
                        <a:solidFill>
                          <a:schemeClr val="tx1"/>
                        </a:solidFill>
                        <a:latin typeface="微軟正黑體" pitchFamily="34" charset="-120"/>
                        <a:ea typeface="微軟正黑體" pitchFamily="34" charset="-120"/>
                      </a:endParaRPr>
                    </a:p>
                  </a:txBody>
                  <a:tcPr anchor="ctr"/>
                </a:tc>
              </a:tr>
              <a:tr h="620985">
                <a:tc vMerge="1">
                  <a:txBody>
                    <a:bodyPr/>
                    <a:lstStyle/>
                    <a:p>
                      <a:pPr algn="ctr"/>
                      <a:endParaRPr lang="zh-TW" altLang="en-US" sz="2800" b="1" dirty="0">
                        <a:solidFill>
                          <a:srgbClr val="7030A0"/>
                        </a:solidFill>
                        <a:latin typeface="微軟正黑體" pitchFamily="34" charset="-120"/>
                        <a:ea typeface="微軟正黑體" pitchFamily="34" charset="-120"/>
                      </a:endParaRPr>
                    </a:p>
                  </a:txBody>
                  <a:tcPr anchor="ctr"/>
                </a:tc>
                <a:tc>
                  <a:txBody>
                    <a:bodyPr/>
                    <a:lstStyle/>
                    <a:p>
                      <a:pPr algn="ctr"/>
                      <a:r>
                        <a:rPr lang="en-US" altLang="zh-TW" sz="2800" b="1" kern="1200" baseline="0" dirty="0" smtClean="0">
                          <a:solidFill>
                            <a:schemeClr val="tx1"/>
                          </a:solidFill>
                          <a:latin typeface="微軟正黑體" pitchFamily="34" charset="-120"/>
                          <a:ea typeface="微軟正黑體" pitchFamily="34" charset="-120"/>
                          <a:cs typeface="+mn-cs"/>
                        </a:rPr>
                        <a:t>B</a:t>
                      </a:r>
                      <a:endParaRPr lang="zh-TW" altLang="en-US" sz="2800" b="1" dirty="0">
                        <a:solidFill>
                          <a:schemeClr val="tx1"/>
                        </a:solidFill>
                        <a:latin typeface="微軟正黑體" pitchFamily="34" charset="-120"/>
                        <a:ea typeface="微軟正黑體" pitchFamily="34" charset="-120"/>
                      </a:endParaRPr>
                    </a:p>
                  </a:txBody>
                  <a:tcPr anchor="ct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anchor="ctr"/>
                </a:tc>
              </a:tr>
              <a:tr h="62098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solidFill>
                            <a:srgbClr val="0000FF"/>
                          </a:solidFill>
                          <a:latin typeface="微軟正黑體" pitchFamily="34" charset="-120"/>
                          <a:ea typeface="微軟正黑體" pitchFamily="34" charset="-120"/>
                        </a:rPr>
                        <a:t>待加強</a:t>
                      </a:r>
                      <a:r>
                        <a:rPr lang="en-US" altLang="zh-TW" sz="2800" b="1" dirty="0" smtClean="0">
                          <a:solidFill>
                            <a:srgbClr val="0000FF"/>
                          </a:solidFill>
                          <a:latin typeface="微軟正黑體" pitchFamily="34" charset="-120"/>
                          <a:ea typeface="微軟正黑體" pitchFamily="34" charset="-120"/>
                        </a:rPr>
                        <a:t>(C)</a:t>
                      </a:r>
                      <a:endParaRPr lang="zh-TW" altLang="en-US" sz="2800" b="1" dirty="0">
                        <a:solidFill>
                          <a:srgbClr val="0000FF"/>
                        </a:solidFill>
                        <a:latin typeface="微軟正黑體" pitchFamily="34" charset="-120"/>
                        <a:ea typeface="微軟正黑體" pitchFamily="34" charset="-120"/>
                      </a:endParaRPr>
                    </a:p>
                  </a:txBody>
                  <a:tcPr anchor="ctr"/>
                </a:tc>
                <a:tc>
                  <a:txBody>
                    <a:bodyPr/>
                    <a:lstStyle/>
                    <a:p>
                      <a:pPr algn="ctr"/>
                      <a:r>
                        <a:rPr lang="en-US" altLang="zh-TW" sz="2800" b="1" dirty="0" smtClean="0">
                          <a:solidFill>
                            <a:srgbClr val="0000FF"/>
                          </a:solidFill>
                          <a:latin typeface="微軟正黑體" pitchFamily="34" charset="-120"/>
                          <a:ea typeface="微軟正黑體" pitchFamily="34" charset="-120"/>
                        </a:rPr>
                        <a:t>C</a:t>
                      </a:r>
                      <a:endParaRPr lang="zh-TW" altLang="en-US" sz="2800" b="1" dirty="0">
                        <a:solidFill>
                          <a:srgbClr val="0000FF"/>
                        </a:solidFill>
                        <a:latin typeface="微軟正黑體" pitchFamily="34" charset="-120"/>
                        <a:ea typeface="微軟正黑體" pitchFamily="34" charset="-120"/>
                      </a:endParaRPr>
                    </a:p>
                  </a:txBody>
                  <a:tcPr anchor="ctr"/>
                </a:tc>
                <a:tc>
                  <a:txBody>
                    <a:bodyPr/>
                    <a:lstStyle/>
                    <a:p>
                      <a:pPr algn="ctr"/>
                      <a:endParaRPr lang="zh-TW" altLang="en-US" sz="2800" b="1" dirty="0">
                        <a:solidFill>
                          <a:srgbClr val="A50021"/>
                        </a:solidFill>
                        <a:latin typeface="微軟正黑體" pitchFamily="34" charset="-120"/>
                        <a:ea typeface="微軟正黑體" pitchFamily="34" charset="-120"/>
                      </a:endParaRPr>
                    </a:p>
                  </a:txBody>
                  <a:tcPr anchor="ct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標題 1"/>
          <p:cNvSpPr>
            <a:spLocks noGrp="1"/>
          </p:cNvSpPr>
          <p:nvPr>
            <p:ph type="title"/>
          </p:nvPr>
        </p:nvSpPr>
        <p:spPr/>
        <p:txBody>
          <a:bodyPr>
            <a:normAutofit fontScale="90000"/>
          </a:bodyPr>
          <a:lstStyle/>
          <a:p>
            <a:r>
              <a:rPr lang="zh-TW" altLang="en-US" dirty="0" smtClean="0"/>
              <a:t>宜蘭縣後期中等教育資源供需分析</a:t>
            </a:r>
          </a:p>
        </p:txBody>
      </p:sp>
      <p:graphicFrame>
        <p:nvGraphicFramePr>
          <p:cNvPr id="31748" name="物件 4"/>
          <p:cNvGraphicFramePr>
            <a:graphicFrameLocks noChangeAspect="1"/>
          </p:cNvGraphicFramePr>
          <p:nvPr>
            <p:extLst>
              <p:ext uri="{D42A27DB-BD31-4B8C-83A1-F6EECF244321}">
                <p14:modId xmlns:p14="http://schemas.microsoft.com/office/powerpoint/2010/main" xmlns="" val="1876769603"/>
              </p:ext>
            </p:extLst>
          </p:nvPr>
        </p:nvGraphicFramePr>
        <p:xfrm>
          <a:off x="682625" y="1201738"/>
          <a:ext cx="7956550" cy="6030912"/>
        </p:xfrm>
        <a:graphic>
          <a:graphicData uri="http://schemas.openxmlformats.org/presentationml/2006/ole">
            <p:oleObj spid="_x0000_s179217" name="Document" r:id="rId4" imgW="5084423" imgH="3864253" progId="Word.Document.8">
              <p:embed/>
            </p:oleObj>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標題 1"/>
          <p:cNvSpPr>
            <a:spLocks noGrp="1"/>
          </p:cNvSpPr>
          <p:nvPr>
            <p:ph type="title"/>
          </p:nvPr>
        </p:nvSpPr>
        <p:spPr>
          <a:xfrm>
            <a:off x="458788" y="476250"/>
            <a:ext cx="8229600" cy="850900"/>
          </a:xfrm>
        </p:spPr>
        <p:txBody>
          <a:bodyPr/>
          <a:lstStyle/>
          <a:p>
            <a:pPr eaLnBrk="1" hangingPunct="1"/>
            <a:r>
              <a:rPr lang="zh-TW" altLang="en-US" smtClean="0"/>
              <a:t>考試科目、時間及題數</a:t>
            </a:r>
          </a:p>
        </p:txBody>
      </p:sp>
      <p:sp>
        <p:nvSpPr>
          <p:cNvPr id="60419" name="矩形 4"/>
          <p:cNvSpPr>
            <a:spLocks noChangeArrowheads="1"/>
          </p:cNvSpPr>
          <p:nvPr/>
        </p:nvSpPr>
        <p:spPr bwMode="auto">
          <a:xfrm>
            <a:off x="468313" y="6107113"/>
            <a:ext cx="7991475" cy="461962"/>
          </a:xfrm>
          <a:prstGeom prst="rect">
            <a:avLst/>
          </a:prstGeom>
          <a:noFill/>
          <a:ln w="9525">
            <a:noFill/>
            <a:miter lim="800000"/>
            <a:headEnd/>
            <a:tailEnd/>
          </a:ln>
        </p:spPr>
        <p:txBody>
          <a:bodyPr>
            <a:spAutoFit/>
          </a:bodyPr>
          <a:lstStyle/>
          <a:p>
            <a:pPr marL="534988" indent="-534988"/>
            <a:r>
              <a:rPr kumimoji="0" lang="zh-TW" altLang="en-US" sz="2400" b="1">
                <a:solidFill>
                  <a:srgbClr val="A50021"/>
                </a:solidFill>
                <a:latin typeface="標楷體" pitchFamily="65" charset="-120"/>
                <a:ea typeface="標楷體" pitchFamily="65" charset="-120"/>
              </a:rPr>
              <a:t>註：</a:t>
            </a:r>
            <a:r>
              <a:rPr kumimoji="0" lang="en-US" altLang="zh-TW" sz="2400" b="1">
                <a:solidFill>
                  <a:srgbClr val="A50021"/>
                </a:solidFill>
                <a:latin typeface="標楷體" pitchFamily="65" charset="-120"/>
                <a:ea typeface="標楷體" pitchFamily="65" charset="-120"/>
              </a:rPr>
              <a:t>104</a:t>
            </a:r>
            <a:r>
              <a:rPr kumimoji="0" lang="zh-TW" altLang="en-US" sz="2400" b="1">
                <a:solidFill>
                  <a:srgbClr val="A50021"/>
                </a:solidFill>
                <a:latin typeface="標楷體" pitchFamily="65" charset="-120"/>
                <a:ea typeface="標楷體" pitchFamily="65" charset="-120"/>
              </a:rPr>
              <a:t>年英語科聽力題及數學科非選擇題正式列入計分。</a:t>
            </a:r>
            <a:endParaRPr kumimoji="0" lang="en-US" altLang="zh-TW" sz="2400" b="1">
              <a:solidFill>
                <a:srgbClr val="A50021"/>
              </a:solidFill>
              <a:latin typeface="標楷體" pitchFamily="65" charset="-120"/>
              <a:ea typeface="標楷體" pitchFamily="65" charset="-120"/>
            </a:endParaRPr>
          </a:p>
        </p:txBody>
      </p:sp>
      <p:pic>
        <p:nvPicPr>
          <p:cNvPr id="60420" name="Picture 39"/>
          <p:cNvPicPr>
            <a:picLocks noGrp="1" noChangeAspect="1" noChangeArrowheads="1"/>
          </p:cNvPicPr>
          <p:nvPr>
            <p:ph idx="1"/>
          </p:nvPr>
        </p:nvPicPr>
        <p:blipFill>
          <a:blip r:embed="rId3" cstate="print"/>
          <a:srcRect/>
          <a:stretch>
            <a:fillRect/>
          </a:stretch>
        </p:blipFill>
        <p:spPr>
          <a:xfrm>
            <a:off x="757238" y="1316038"/>
            <a:ext cx="7413625" cy="4791075"/>
          </a:xfrm>
          <a:noFill/>
        </p:spPr>
      </p:pic>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50825" y="620713"/>
            <a:ext cx="8245475" cy="830262"/>
          </a:xfrm>
          <a:prstGeom prst="rect">
            <a:avLst/>
          </a:prstGeom>
          <a:noFill/>
          <a:ln>
            <a:noFill/>
          </a:ln>
        </p:spPr>
        <p:txBody>
          <a:bodyPr>
            <a:spAutoFit/>
          </a:bodyPr>
          <a:lstStyle/>
          <a:p>
            <a:pPr algn="ctr" fontAlgn="auto">
              <a:spcBef>
                <a:spcPts val="0"/>
              </a:spcBef>
              <a:spcAft>
                <a:spcPts val="0"/>
              </a:spcAft>
              <a:defRPr/>
            </a:pPr>
            <a:r>
              <a:rPr kumimoji="0" lang="zh-TW" altLang="en-US" sz="4800" b="1" dirty="0">
                <a:ln w="18000">
                  <a:noFill/>
                  <a:prstDash val="solid"/>
                  <a:miter lim="800000"/>
                </a:ln>
                <a:solidFill>
                  <a:srgbClr val="6600CC"/>
                </a:solidFill>
                <a:effectLst>
                  <a:outerShdw blurRad="25500" dist="23000" dir="7020000" algn="tl">
                    <a:srgbClr val="000000">
                      <a:alpha val="50000"/>
                    </a:srgbClr>
                  </a:outerShdw>
                </a:effectLst>
                <a:latin typeface="標楷體" panose="03000509000000000000" pitchFamily="65" charset="-120"/>
                <a:ea typeface="標楷體" panose="03000509000000000000" pitchFamily="65" charset="-120"/>
              </a:rPr>
              <a:t>「國中教育會考」考試時間表</a:t>
            </a:r>
          </a:p>
        </p:txBody>
      </p:sp>
      <p:pic>
        <p:nvPicPr>
          <p:cNvPr id="61443" name="Picture 32"/>
          <p:cNvPicPr>
            <a:picLocks noGrp="1" noChangeAspect="1" noChangeArrowheads="1"/>
          </p:cNvPicPr>
          <p:nvPr>
            <p:ph idx="1"/>
          </p:nvPr>
        </p:nvPicPr>
        <p:blipFill>
          <a:blip r:embed="rId3" cstate="print"/>
          <a:srcRect/>
          <a:stretch>
            <a:fillRect/>
          </a:stretch>
        </p:blipFill>
        <p:spPr>
          <a:xfrm>
            <a:off x="684213" y="1450975"/>
            <a:ext cx="7812087" cy="5003800"/>
          </a:xfr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標題 1"/>
          <p:cNvSpPr>
            <a:spLocks noGrp="1"/>
          </p:cNvSpPr>
          <p:nvPr>
            <p:ph type="title"/>
          </p:nvPr>
        </p:nvSpPr>
        <p:spPr/>
        <p:txBody>
          <a:bodyPr/>
          <a:lstStyle/>
          <a:p>
            <a:r>
              <a:rPr lang="zh-TW" altLang="en-US" smtClean="0"/>
              <a:t>英語科計分方式</a:t>
            </a:r>
          </a:p>
        </p:txBody>
      </p:sp>
      <p:sp>
        <p:nvSpPr>
          <p:cNvPr id="62467" name="內容版面配置區 2"/>
          <p:cNvSpPr>
            <a:spLocks noGrp="1"/>
          </p:cNvSpPr>
          <p:nvPr>
            <p:ph idx="1"/>
          </p:nvPr>
        </p:nvSpPr>
        <p:spPr/>
        <p:txBody>
          <a:bodyPr/>
          <a:lstStyle/>
          <a:p>
            <a:pPr>
              <a:buFontTx/>
              <a:buBlip>
                <a:blip r:embed="rId2"/>
              </a:buBlip>
            </a:pPr>
            <a:r>
              <a:rPr lang="zh-TW" altLang="zh-TW" smtClean="0"/>
              <a:t>英語科會考成績單除了分別呈現閱讀及聽力兩項技能的能力表現等級，也會呈現英語科整體</a:t>
            </a:r>
            <a:r>
              <a:rPr lang="en-US" altLang="zh-TW" smtClean="0"/>
              <a:t>(</a:t>
            </a:r>
            <a:r>
              <a:rPr lang="zh-TW" altLang="zh-TW" smtClean="0"/>
              <a:t>閱讀</a:t>
            </a:r>
            <a:r>
              <a:rPr lang="en-US" altLang="zh-TW" smtClean="0"/>
              <a:t>+</a:t>
            </a:r>
            <a:r>
              <a:rPr lang="zh-TW" altLang="zh-TW" smtClean="0"/>
              <a:t>聽力</a:t>
            </a:r>
            <a:r>
              <a:rPr lang="en-US" altLang="zh-TW" smtClean="0"/>
              <a:t>)</a:t>
            </a:r>
            <a:r>
              <a:rPr lang="zh-TW" altLang="zh-TW" smtClean="0"/>
              <a:t>的能力等級。</a:t>
            </a:r>
          </a:p>
          <a:p>
            <a:pPr>
              <a:buFontTx/>
              <a:buBlip>
                <a:blip r:embed="rId2"/>
              </a:buBlip>
            </a:pPr>
            <a:r>
              <a:rPr lang="zh-TW" altLang="zh-TW" smtClean="0"/>
              <a:t>聽力分</a:t>
            </a:r>
            <a:r>
              <a:rPr lang="en-US" altLang="zh-TW" smtClean="0"/>
              <a:t>2</a:t>
            </a:r>
            <a:r>
              <a:rPr lang="zh-TW" altLang="zh-TW" smtClean="0"/>
              <a:t>個能力等級：「基礎以上」及「待加強」</a:t>
            </a:r>
          </a:p>
          <a:p>
            <a:pPr>
              <a:buFontTx/>
              <a:buBlip>
                <a:blip r:embed="rId2"/>
              </a:buBlip>
            </a:pPr>
            <a:r>
              <a:rPr lang="zh-TW" altLang="zh-TW" smtClean="0"/>
              <a:t>閱讀分</a:t>
            </a:r>
            <a:r>
              <a:rPr lang="en-US" altLang="zh-TW" smtClean="0"/>
              <a:t>3</a:t>
            </a:r>
            <a:r>
              <a:rPr lang="zh-TW" altLang="zh-TW" smtClean="0"/>
              <a:t>個能力等級：「精熟」、「基礎」、「待加強」</a:t>
            </a:r>
          </a:p>
          <a:p>
            <a:pPr>
              <a:buFontTx/>
              <a:buBlip>
                <a:blip r:embed="rId2"/>
              </a:buBlip>
            </a:pPr>
            <a:r>
              <a:rPr lang="zh-TW" altLang="zh-TW" smtClean="0"/>
              <a:t>英語</a:t>
            </a:r>
            <a:r>
              <a:rPr lang="en-US" altLang="zh-TW" smtClean="0"/>
              <a:t>(</a:t>
            </a:r>
            <a:r>
              <a:rPr lang="zh-TW" altLang="zh-TW" smtClean="0"/>
              <a:t>聽力</a:t>
            </a:r>
            <a:r>
              <a:rPr lang="en-US" altLang="zh-TW" smtClean="0"/>
              <a:t>+</a:t>
            </a:r>
            <a:r>
              <a:rPr lang="zh-TW" altLang="zh-TW" smtClean="0"/>
              <a:t>閱讀</a:t>
            </a:r>
            <a:r>
              <a:rPr lang="en-US" altLang="zh-TW" smtClean="0"/>
              <a:t>)</a:t>
            </a:r>
            <a:r>
              <a:rPr lang="zh-TW" altLang="zh-TW" smtClean="0"/>
              <a:t>分</a:t>
            </a:r>
            <a:r>
              <a:rPr lang="en-US" altLang="zh-TW" smtClean="0"/>
              <a:t>3</a:t>
            </a:r>
            <a:r>
              <a:rPr lang="zh-TW" altLang="zh-TW" smtClean="0"/>
              <a:t>個能力等級：「精熟」、「基礎」、「待加強」</a:t>
            </a:r>
          </a:p>
          <a:p>
            <a:pPr>
              <a:buFontTx/>
              <a:buBlip>
                <a:blip r:embed="rId2"/>
              </a:buBlip>
            </a:pPr>
            <a:endParaRPr lang="zh-TW" alt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標題 1"/>
          <p:cNvSpPr>
            <a:spLocks noGrp="1"/>
          </p:cNvSpPr>
          <p:nvPr>
            <p:ph type="title"/>
          </p:nvPr>
        </p:nvSpPr>
        <p:spPr/>
        <p:txBody>
          <a:bodyPr/>
          <a:lstStyle/>
          <a:p>
            <a:endParaRPr lang="zh-TW" altLang="en-US" smtClean="0"/>
          </a:p>
        </p:txBody>
      </p:sp>
      <p:graphicFrame>
        <p:nvGraphicFramePr>
          <p:cNvPr id="4" name="內容版面配置區 3"/>
          <p:cNvGraphicFramePr>
            <a:graphicFrameLocks noGrp="1"/>
          </p:cNvGraphicFramePr>
          <p:nvPr>
            <p:ph idx="1"/>
          </p:nvPr>
        </p:nvGraphicFramePr>
        <p:xfrm>
          <a:off x="611188" y="1412875"/>
          <a:ext cx="8137525" cy="4395154"/>
        </p:xfrm>
        <a:graphic>
          <a:graphicData uri="http://schemas.openxmlformats.org/drawingml/2006/table">
            <a:tbl>
              <a:tblPr/>
              <a:tblGrid>
                <a:gridCol w="2046287"/>
                <a:gridCol w="2047875"/>
                <a:gridCol w="2020888"/>
                <a:gridCol w="2022475"/>
              </a:tblGrid>
              <a:tr h="122078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8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聽力</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r>
                        <a:rPr kumimoji="0" lang="zh-TW" sz="28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共</a:t>
                      </a:r>
                      <a:r>
                        <a:rPr kumimoji="0" lang="en-US" altLang="zh-TW" sz="28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20</a:t>
                      </a:r>
                      <a:r>
                        <a:rPr kumimoji="0" lang="zh-TW" sz="28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題</a:t>
                      </a:r>
                      <a:r>
                        <a:rPr kumimoji="0" lang="en-US" altLang="zh-TW" sz="28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a:t>
                      </a:r>
                      <a:endParaRPr kumimoji="0" lang="zh-TW" altLang="zh-TW" sz="2800" b="0" i="0" u="none" strike="noStrike" cap="none" normalizeH="0" baseline="0" smtClean="0">
                        <a:ln>
                          <a:noFill/>
                        </a:ln>
                        <a:solidFill>
                          <a:schemeClr val="tx1"/>
                        </a:solidFill>
                        <a:effectLst/>
                        <a:latin typeface="Calibri" pitchFamily="34" charset="0"/>
                        <a:ea typeface="新細明體"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9C3"/>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8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基礎以上</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BDB"/>
                    </a:solid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8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待加強</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BDB"/>
                    </a:solidFill>
                  </a:tcPr>
                </a:tc>
              </a:tr>
              <a:tr h="1008063">
                <a:tc vMerge="1">
                  <a:txBody>
                    <a:bodyPr/>
                    <a:lstStyle/>
                    <a:p>
                      <a:endParaRPr lang="zh-TW"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8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答對題數</a:t>
                      </a:r>
                      <a:endParaRPr kumimoji="0" lang="en-US" altLang="zh-TW" sz="28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15-20</a:t>
                      </a:r>
                      <a:r>
                        <a:rPr kumimoji="0" lang="zh-TW" sz="28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題</a:t>
                      </a:r>
                      <a:endParaRPr kumimoji="0" lang="zh-TW" sz="2800" b="0" i="0" u="none" strike="noStrike" cap="none" normalizeH="0" baseline="0" smtClean="0">
                        <a:ln>
                          <a:noFill/>
                        </a:ln>
                        <a:solidFill>
                          <a:schemeClr val="tx1"/>
                        </a:solidFill>
                        <a:effectLst/>
                        <a:latin typeface="Calibri" pitchFamily="34" charset="0"/>
                        <a:ea typeface="新細明體"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8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答對題數</a:t>
                      </a:r>
                      <a:endParaRPr kumimoji="0" lang="en-US" altLang="zh-TW" sz="28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0-14</a:t>
                      </a:r>
                      <a:r>
                        <a:rPr kumimoji="0" lang="zh-TW" sz="28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題</a:t>
                      </a:r>
                      <a:endParaRPr kumimoji="0" lang="zh-TW" sz="2800" b="0" i="0" u="none" strike="noStrike" cap="none" normalizeH="0" baseline="0" smtClean="0">
                        <a:ln>
                          <a:noFill/>
                        </a:ln>
                        <a:solidFill>
                          <a:schemeClr val="tx1"/>
                        </a:solidFill>
                        <a:effectLst/>
                        <a:latin typeface="Calibri" pitchFamily="34" charset="0"/>
                        <a:ea typeface="新細明體"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1286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8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閱讀</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r>
                        <a:rPr kumimoji="0" lang="zh-TW" sz="28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共</a:t>
                      </a:r>
                      <a:r>
                        <a:rPr kumimoji="0" lang="en-US" altLang="zh-TW" sz="28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40</a:t>
                      </a:r>
                      <a:r>
                        <a:rPr kumimoji="0" lang="zh-TW" sz="28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題</a:t>
                      </a:r>
                      <a:r>
                        <a:rPr kumimoji="0" lang="en-US" altLang="zh-TW" sz="28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a:t>
                      </a:r>
                      <a:endParaRPr kumimoji="0" lang="zh-TW" altLang="zh-TW" sz="2800" b="0" i="0" u="none" strike="noStrike" cap="none" normalizeH="0" baseline="0" smtClean="0">
                        <a:ln>
                          <a:noFill/>
                        </a:ln>
                        <a:solidFill>
                          <a:schemeClr val="tx1"/>
                        </a:solidFill>
                        <a:effectLst/>
                        <a:latin typeface="Calibri" pitchFamily="34" charset="0"/>
                        <a:ea typeface="新細明體"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9C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8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精熟</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8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基礎</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8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待加強</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r>
              <a:tr h="850900">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8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答對題數</a:t>
                      </a:r>
                      <a:endParaRPr kumimoji="0" lang="en-US" altLang="zh-TW" sz="28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34-40</a:t>
                      </a:r>
                      <a:r>
                        <a:rPr kumimoji="0" lang="zh-TW" sz="28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題</a:t>
                      </a:r>
                      <a:endParaRPr kumimoji="0" lang="zh-TW" sz="2800" b="0" i="0" u="none" strike="noStrike" cap="none" normalizeH="0" baseline="0" smtClean="0">
                        <a:ln>
                          <a:noFill/>
                        </a:ln>
                        <a:solidFill>
                          <a:schemeClr val="tx1"/>
                        </a:solidFill>
                        <a:effectLst/>
                        <a:latin typeface="Calibri" pitchFamily="34" charset="0"/>
                        <a:ea typeface="新細明體"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8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答對題數</a:t>
                      </a:r>
                      <a:r>
                        <a:rPr kumimoji="0" lang="en-US" altLang="zh-TW" sz="28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14-33</a:t>
                      </a:r>
                      <a:r>
                        <a:rPr kumimoji="0" lang="zh-TW" sz="28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題</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8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答對題數</a:t>
                      </a:r>
                      <a:endParaRPr kumimoji="0" lang="en-US" altLang="zh-TW" sz="28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0-13</a:t>
                      </a:r>
                      <a:r>
                        <a:rPr kumimoji="0" lang="zh-TW" sz="28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題</a:t>
                      </a:r>
                      <a:endParaRPr kumimoji="0" lang="zh-TW" sz="2800" b="0" i="0" u="none" strike="noStrike" cap="none" normalizeH="0" baseline="0" smtClean="0">
                        <a:ln>
                          <a:noFill/>
                        </a:ln>
                        <a:solidFill>
                          <a:schemeClr val="tx1"/>
                        </a:solidFill>
                        <a:effectLst/>
                        <a:latin typeface="Calibri" pitchFamily="34" charset="0"/>
                        <a:ea typeface="新細明體"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標題 1"/>
          <p:cNvSpPr>
            <a:spLocks noGrp="1"/>
          </p:cNvSpPr>
          <p:nvPr>
            <p:ph type="title"/>
          </p:nvPr>
        </p:nvSpPr>
        <p:spPr/>
        <p:txBody>
          <a:bodyPr/>
          <a:lstStyle/>
          <a:p>
            <a:r>
              <a:rPr lang="zh-TW" altLang="en-US" smtClean="0"/>
              <a:t>數學科計算方式</a:t>
            </a:r>
          </a:p>
        </p:txBody>
      </p:sp>
      <p:sp>
        <p:nvSpPr>
          <p:cNvPr id="3" name="內容版面配置區 2"/>
          <p:cNvSpPr>
            <a:spLocks noGrp="1"/>
          </p:cNvSpPr>
          <p:nvPr>
            <p:ph idx="1"/>
          </p:nvPr>
        </p:nvSpPr>
        <p:spPr/>
        <p:txBody>
          <a:bodyPr/>
          <a:lstStyle/>
          <a:p>
            <a:pPr>
              <a:defRPr/>
            </a:pPr>
            <a:r>
              <a:rPr lang="zh-TW" altLang="zh-TW" dirty="0"/>
              <a:t>選擇題為</a:t>
            </a:r>
            <a:r>
              <a:rPr lang="en-US" altLang="zh-TW" dirty="0"/>
              <a:t>25</a:t>
            </a:r>
            <a:r>
              <a:rPr lang="zh-TW" altLang="zh-TW" dirty="0"/>
              <a:t>題，非選擇題為</a:t>
            </a:r>
            <a:r>
              <a:rPr lang="en-US" altLang="zh-TW" dirty="0"/>
              <a:t>2~3</a:t>
            </a:r>
            <a:r>
              <a:rPr lang="zh-TW" altLang="zh-TW" dirty="0"/>
              <a:t>題</a:t>
            </a:r>
            <a:r>
              <a:rPr lang="en-US" altLang="zh-TW" dirty="0"/>
              <a:t>(</a:t>
            </a:r>
            <a:r>
              <a:rPr lang="zh-TW" altLang="zh-TW" dirty="0"/>
              <a:t>得分範圍為</a:t>
            </a:r>
            <a:r>
              <a:rPr lang="en-US" altLang="zh-TW" dirty="0"/>
              <a:t>0</a:t>
            </a:r>
            <a:r>
              <a:rPr lang="zh-TW" altLang="zh-TW" dirty="0"/>
              <a:t>至</a:t>
            </a:r>
            <a:r>
              <a:rPr lang="en-US" altLang="zh-TW" dirty="0"/>
              <a:t>6</a:t>
            </a:r>
            <a:r>
              <a:rPr lang="zh-TW" altLang="zh-TW" dirty="0"/>
              <a:t>分</a:t>
            </a:r>
            <a:r>
              <a:rPr lang="en-US" altLang="zh-TW" dirty="0"/>
              <a:t>)</a:t>
            </a:r>
            <a:r>
              <a:rPr lang="zh-TW" altLang="zh-TW" dirty="0"/>
              <a:t>。</a:t>
            </a:r>
          </a:p>
          <a:p>
            <a:pPr>
              <a:defRPr/>
            </a:pPr>
            <a:r>
              <a:rPr lang="zh-TW" altLang="zh-TW" dirty="0"/>
              <a:t>選擇題佔</a:t>
            </a:r>
            <a:r>
              <a:rPr lang="en-US" altLang="zh-TW" dirty="0"/>
              <a:t>85%</a:t>
            </a:r>
            <a:r>
              <a:rPr lang="zh-TW" altLang="zh-TW" dirty="0"/>
              <a:t>，非選擇題佔</a:t>
            </a:r>
            <a:r>
              <a:rPr lang="en-US" altLang="zh-TW" dirty="0"/>
              <a:t>15%</a:t>
            </a:r>
            <a:endParaRPr lang="zh-TW" altLang="zh-TW" dirty="0"/>
          </a:p>
          <a:p>
            <a:pPr>
              <a:defRPr/>
            </a:pPr>
            <a:r>
              <a:rPr lang="zh-TW" altLang="zh-TW" dirty="0"/>
              <a:t>數學科能力等級分</a:t>
            </a:r>
            <a:r>
              <a:rPr lang="en-US" altLang="zh-TW" dirty="0"/>
              <a:t>3</a:t>
            </a:r>
            <a:r>
              <a:rPr lang="zh-TW" altLang="zh-TW" dirty="0" smtClean="0"/>
              <a:t>級</a:t>
            </a:r>
            <a:endParaRPr lang="en-US" altLang="zh-TW" dirty="0" smtClean="0"/>
          </a:p>
          <a:p>
            <a:pPr marL="0" indent="0">
              <a:buFontTx/>
              <a:buNone/>
              <a:defRPr/>
            </a:pPr>
            <a:endParaRPr lang="zh-TW" altLang="zh-TW" dirty="0"/>
          </a:p>
          <a:p>
            <a:pPr marL="0" indent="0">
              <a:buFontTx/>
              <a:buNone/>
              <a:defRPr/>
            </a:pPr>
            <a:endParaRPr lang="zh-TW" altLang="en-US" dirty="0"/>
          </a:p>
        </p:txBody>
      </p:sp>
      <p:graphicFrame>
        <p:nvGraphicFramePr>
          <p:cNvPr id="4" name="表格 3"/>
          <p:cNvGraphicFramePr>
            <a:graphicFrameLocks noGrp="1"/>
          </p:cNvGraphicFramePr>
          <p:nvPr/>
        </p:nvGraphicFramePr>
        <p:xfrm>
          <a:off x="900113" y="4005263"/>
          <a:ext cx="7632700" cy="2233614"/>
        </p:xfrm>
        <a:graphic>
          <a:graphicData uri="http://schemas.openxmlformats.org/drawingml/2006/table">
            <a:tbl>
              <a:tblPr/>
              <a:tblGrid>
                <a:gridCol w="1822450"/>
                <a:gridCol w="2084387"/>
                <a:gridCol w="1955800"/>
                <a:gridCol w="1770063"/>
              </a:tblGrid>
              <a:tr h="744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數學</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精熟</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DF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基礎</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DF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待加強</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DFEC"/>
                    </a:solidFill>
                  </a:tcPr>
                </a:tc>
              </a:tr>
              <a:tr h="744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選擇</a:t>
                      </a:r>
                      <a:endParaRPr kumimoji="0" lang="en-US" altLang="zh-TW" sz="2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 </a:t>
                      </a:r>
                      <a:r>
                        <a:rPr kumimoji="0" lang="en-US" altLang="zh-TW" sz="2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a:t>
                      </a:r>
                      <a:r>
                        <a:rPr kumimoji="0" lang="zh-TW" sz="2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共</a:t>
                      </a:r>
                      <a:r>
                        <a:rPr kumimoji="0" lang="en-US" altLang="zh-TW" sz="2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25</a:t>
                      </a:r>
                      <a:r>
                        <a:rPr kumimoji="0" lang="zh-TW" sz="2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題</a:t>
                      </a:r>
                      <a:r>
                        <a:rPr kumimoji="0" lang="en-US" altLang="zh-TW" sz="2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a:t>
                      </a:r>
                      <a:endParaRPr kumimoji="0" lang="zh-TW" altLang="zh-TW" sz="2400" b="0" i="0" u="none" strike="noStrike" cap="none" normalizeH="0" baseline="0" smtClean="0">
                        <a:ln>
                          <a:noFill/>
                        </a:ln>
                        <a:solidFill>
                          <a:schemeClr val="tx1"/>
                        </a:solidFill>
                        <a:effectLst/>
                        <a:latin typeface="Calibri" pitchFamily="34" charset="0"/>
                        <a:ea typeface="新細明體"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答對題數</a:t>
                      </a:r>
                      <a:endParaRPr kumimoji="0" lang="en-US" altLang="zh-TW" sz="2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21-25</a:t>
                      </a:r>
                      <a:r>
                        <a:rPr kumimoji="0" lang="zh-TW" sz="2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題</a:t>
                      </a:r>
                      <a:endParaRPr kumimoji="0" lang="zh-TW" sz="2400" b="0" i="0" u="none" strike="noStrike" cap="none" normalizeH="0" baseline="0" smtClean="0">
                        <a:ln>
                          <a:noFill/>
                        </a:ln>
                        <a:solidFill>
                          <a:schemeClr val="tx1"/>
                        </a:solidFill>
                        <a:effectLst/>
                        <a:latin typeface="Calibri" pitchFamily="34" charset="0"/>
                        <a:ea typeface="新細明體"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答對題數</a:t>
                      </a:r>
                      <a:endParaRPr kumimoji="0" lang="en-US" altLang="zh-TW" sz="2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9-20</a:t>
                      </a:r>
                      <a:r>
                        <a:rPr kumimoji="0" lang="zh-TW" sz="2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題</a:t>
                      </a:r>
                      <a:endParaRPr kumimoji="0" lang="zh-TW" sz="2400" b="0" i="0" u="none" strike="noStrike" cap="none" normalizeH="0" baseline="0" smtClean="0">
                        <a:ln>
                          <a:noFill/>
                        </a:ln>
                        <a:solidFill>
                          <a:schemeClr val="tx1"/>
                        </a:solidFill>
                        <a:effectLst/>
                        <a:latin typeface="Calibri" pitchFamily="34" charset="0"/>
                        <a:ea typeface="新細明體"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答對題數</a:t>
                      </a:r>
                      <a:endParaRPr kumimoji="0" lang="en-US" altLang="zh-TW" sz="2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0-8</a:t>
                      </a:r>
                      <a:r>
                        <a:rPr kumimoji="0" lang="zh-TW" sz="2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題</a:t>
                      </a:r>
                      <a:endParaRPr kumimoji="0" lang="zh-TW" sz="2400" b="0" i="0" u="none" strike="noStrike" cap="none" normalizeH="0" baseline="0" smtClean="0">
                        <a:ln>
                          <a:noFill/>
                        </a:ln>
                        <a:solidFill>
                          <a:schemeClr val="tx1"/>
                        </a:solidFill>
                        <a:effectLst/>
                        <a:latin typeface="Calibri" pitchFamily="34" charset="0"/>
                        <a:ea typeface="新細明體"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44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非選擇</a:t>
                      </a:r>
                      <a:endParaRPr kumimoji="0" lang="en-US" altLang="zh-TW" sz="2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a:t>
                      </a:r>
                      <a:r>
                        <a:rPr kumimoji="0" lang="zh-TW" sz="2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共</a:t>
                      </a:r>
                      <a:r>
                        <a:rPr kumimoji="0" lang="en-US" altLang="zh-TW" sz="2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2</a:t>
                      </a:r>
                      <a:r>
                        <a:rPr kumimoji="0" lang="zh-TW" sz="2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題</a:t>
                      </a:r>
                      <a:r>
                        <a:rPr kumimoji="0" lang="en-US" altLang="zh-TW" sz="2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a:t>
                      </a:r>
                      <a:endParaRPr kumimoji="0" lang="zh-TW" altLang="zh-TW" sz="2400" b="0" i="0" u="none" strike="noStrike" cap="none" normalizeH="0" baseline="0" smtClean="0">
                        <a:ln>
                          <a:noFill/>
                        </a:ln>
                        <a:solidFill>
                          <a:schemeClr val="tx1"/>
                        </a:solidFill>
                        <a:effectLst/>
                        <a:latin typeface="Calibri" pitchFamily="34" charset="0"/>
                        <a:ea typeface="新細明體"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得</a:t>
                      </a:r>
                      <a:r>
                        <a:rPr kumimoji="0" lang="en-US" altLang="zh-TW" sz="2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5-6</a:t>
                      </a:r>
                      <a:r>
                        <a:rPr kumimoji="0" lang="zh-TW" sz="2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分</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得</a:t>
                      </a:r>
                      <a:r>
                        <a:rPr kumimoji="0" lang="en-US" altLang="zh-TW" sz="2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2-4</a:t>
                      </a:r>
                      <a:r>
                        <a:rPr kumimoji="0" lang="zh-TW" sz="2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分</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得</a:t>
                      </a:r>
                      <a:r>
                        <a:rPr kumimoji="0" lang="en-US" altLang="zh-TW" sz="2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0-1</a:t>
                      </a:r>
                      <a:r>
                        <a:rPr kumimoji="0" lang="zh-TW" sz="2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分</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標題 1"/>
          <p:cNvSpPr>
            <a:spLocks noGrp="1"/>
          </p:cNvSpPr>
          <p:nvPr>
            <p:ph type="title"/>
          </p:nvPr>
        </p:nvSpPr>
        <p:spPr>
          <a:xfrm>
            <a:off x="395288" y="620713"/>
            <a:ext cx="8229600" cy="850900"/>
          </a:xfrm>
        </p:spPr>
        <p:txBody>
          <a:bodyPr/>
          <a:lstStyle/>
          <a:p>
            <a:pPr eaLnBrk="1" hangingPunct="1"/>
            <a:r>
              <a:rPr lang="zh-TW" altLang="en-US" smtClean="0"/>
              <a:t>報名方式及報名費</a:t>
            </a:r>
          </a:p>
        </p:txBody>
      </p:sp>
      <p:graphicFrame>
        <p:nvGraphicFramePr>
          <p:cNvPr id="4" name="內容版面配置區 3"/>
          <p:cNvGraphicFramePr>
            <a:graphicFrameLocks noGrp="1"/>
          </p:cNvGraphicFramePr>
          <p:nvPr>
            <p:ph idx="1"/>
          </p:nvPr>
        </p:nvGraphicFramePr>
        <p:xfrm>
          <a:off x="467544" y="1556792"/>
          <a:ext cx="8229600" cy="4784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標題 1"/>
          <p:cNvSpPr>
            <a:spLocks noGrp="1"/>
          </p:cNvSpPr>
          <p:nvPr>
            <p:ph type="title"/>
          </p:nvPr>
        </p:nvSpPr>
        <p:spPr>
          <a:xfrm>
            <a:off x="1116013" y="620713"/>
            <a:ext cx="6884987" cy="1003300"/>
          </a:xfrm>
        </p:spPr>
        <p:txBody>
          <a:bodyPr/>
          <a:lstStyle/>
          <a:p>
            <a:pPr eaLnBrk="1" hangingPunct="1"/>
            <a:r>
              <a:rPr lang="zh-TW" altLang="en-US" sz="5400" smtClean="0"/>
              <a:t>報名時間</a:t>
            </a:r>
          </a:p>
        </p:txBody>
      </p:sp>
      <p:graphicFrame>
        <p:nvGraphicFramePr>
          <p:cNvPr id="5" name="內容版面配置區 4"/>
          <p:cNvGraphicFramePr>
            <a:graphicFrameLocks noGrp="1"/>
          </p:cNvGraphicFramePr>
          <p:nvPr>
            <p:ph idx="1"/>
          </p:nvPr>
        </p:nvGraphicFramePr>
        <p:xfrm>
          <a:off x="457200" y="1785926"/>
          <a:ext cx="8435280" cy="4175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57713" y="5895975"/>
            <a:ext cx="4384675" cy="460375"/>
          </a:xfrm>
          <a:prstGeom prst="rect">
            <a:avLst/>
          </a:prstGeom>
        </p:spPr>
        <p:txBody>
          <a:bodyPr>
            <a:spAutoFit/>
          </a:bodyPr>
          <a:lstStyle/>
          <a:p>
            <a:pPr fontAlgn="auto">
              <a:spcBef>
                <a:spcPts val="0"/>
              </a:spcBef>
              <a:spcAft>
                <a:spcPts val="0"/>
              </a:spcAft>
              <a:defRPr/>
            </a:pPr>
            <a:r>
              <a:rPr kumimoji="0" lang="en-US" altLang="zh-TW"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kumimoji="0" lang="zh-TW" altLang="en-US"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以簡章內容為準，請詳閱簡章</a:t>
            </a:r>
            <a:r>
              <a:rPr kumimoji="0" lang="en-US" altLang="zh-TW"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endParaRPr kumimoji="0" lang="zh-TW" altLang="en-US"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7" name="Rectangle 1"/>
          <p:cNvSpPr>
            <a:spLocks noChangeArrowheads="1"/>
          </p:cNvSpPr>
          <p:nvPr/>
        </p:nvSpPr>
        <p:spPr bwMode="auto">
          <a:xfrm>
            <a:off x="100013" y="981075"/>
            <a:ext cx="8586787" cy="1016000"/>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algn="ctr">
              <a:defRPr/>
            </a:pPr>
            <a:r>
              <a:rPr lang="en-US" altLang="zh-TW" sz="4800" b="1" dirty="0" smtClean="0">
                <a:solidFill>
                  <a:srgbClr val="0000FF"/>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104</a:t>
            </a:r>
            <a:r>
              <a:rPr lang="zh-TW" altLang="en-US" sz="4800" b="1" dirty="0" smtClean="0">
                <a:solidFill>
                  <a:srgbClr val="0000FF"/>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年國中教育會考辦理時程</a:t>
            </a:r>
          </a:p>
        </p:txBody>
      </p:sp>
      <p:graphicFrame>
        <p:nvGraphicFramePr>
          <p:cNvPr id="5" name="表格 4"/>
          <p:cNvGraphicFramePr>
            <a:graphicFrameLocks noGrp="1"/>
          </p:cNvGraphicFramePr>
          <p:nvPr>
            <p:extLst>
              <p:ext uri="{D42A27DB-BD31-4B8C-83A1-F6EECF244321}">
                <p14:modId xmlns:p14="http://schemas.microsoft.com/office/powerpoint/2010/main" xmlns="" val="2791499888"/>
              </p:ext>
            </p:extLst>
          </p:nvPr>
        </p:nvGraphicFramePr>
        <p:xfrm>
          <a:off x="323850" y="2349500"/>
          <a:ext cx="8569325" cy="2089152"/>
        </p:xfrm>
        <a:graphic>
          <a:graphicData uri="http://schemas.openxmlformats.org/drawingml/2006/table">
            <a:tbl>
              <a:tblPr/>
              <a:tblGrid>
                <a:gridCol w="1439838"/>
                <a:gridCol w="2448272"/>
                <a:gridCol w="4681215"/>
              </a:tblGrid>
              <a:tr h="522288">
                <a:tc rowSpan="4">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教育會考</a:t>
                      </a:r>
                    </a:p>
                  </a:txBody>
                  <a:tcPr marL="17780" marR="17780" marT="0" marB="0" anchor="ctr" horzOverflow="overflow">
                    <a:lnL w="12700" cap="flat" cmpd="sng" algn="ctr">
                      <a:solidFill>
                        <a:srgbClr val="FF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團體報名</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104/03/12(</a:t>
                      </a:r>
                      <a:r>
                        <a:rPr kumimoji="0" lang="zh-TW" altLang="en-US" sz="2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週四</a:t>
                      </a:r>
                      <a:r>
                        <a:rPr kumimoji="0" lang="en-US" altLang="zh-TW" sz="2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 ~ /14(</a:t>
                      </a:r>
                      <a:r>
                        <a:rPr kumimoji="0" lang="zh-TW" altLang="en-US" sz="2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週六</a:t>
                      </a:r>
                      <a:r>
                        <a:rPr kumimoji="0" lang="en-US" altLang="zh-TW" sz="2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a:t>
                      </a:r>
                      <a:endParaRPr kumimoji="0" lang="zh-TW" altLang="zh-CN" sz="2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22288">
                <a:tc vMerge="1">
                  <a:txBody>
                    <a:bodyPr/>
                    <a:lstStyle/>
                    <a:p>
                      <a:endParaRPr lang="zh-TW" altLang="en-US"/>
                    </a:p>
                  </a:txBody>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准考證寄發</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104/04/10(</a:t>
                      </a:r>
                      <a:r>
                        <a:rPr kumimoji="0" lang="zh-TW" altLang="en-US" sz="2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週五</a:t>
                      </a:r>
                      <a:r>
                        <a:rPr kumimoji="0" lang="en-US" altLang="zh-TW" sz="2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a:t>
                      </a:r>
                      <a:endParaRPr kumimoji="0" lang="zh-TW" altLang="zh-CN" sz="2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22288">
                <a:tc vMerge="1">
                  <a:txBody>
                    <a:bodyPr/>
                    <a:lstStyle/>
                    <a:p>
                      <a:endParaRPr lang="zh-TW" altLang="en-US"/>
                    </a:p>
                  </a:txBody>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測驗</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104/05/16(</a:t>
                      </a:r>
                      <a:r>
                        <a:rPr kumimoji="0" lang="zh-TW" altLang="en-US" sz="2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週六</a:t>
                      </a:r>
                      <a:r>
                        <a:rPr kumimoji="0" lang="en-US" altLang="zh-TW" sz="2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 ~ /17(</a:t>
                      </a:r>
                      <a:r>
                        <a:rPr kumimoji="0" lang="zh-TW" altLang="en-US" sz="2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週日</a:t>
                      </a:r>
                      <a:r>
                        <a:rPr kumimoji="0" lang="en-US" altLang="zh-TW" sz="2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a:t>
                      </a:r>
                      <a:endParaRPr kumimoji="0" lang="zh-TW" altLang="zh-CN" sz="2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22288">
                <a:tc vMerge="1">
                  <a:txBody>
                    <a:bodyPr/>
                    <a:lstStyle/>
                    <a:p>
                      <a:endParaRPr lang="zh-TW" altLang="en-US"/>
                    </a:p>
                  </a:txBody>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成績公布、查詢</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104/06/05(</a:t>
                      </a:r>
                      <a:r>
                        <a:rPr kumimoji="0" lang="zh-TW" altLang="en-US" sz="2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週五</a:t>
                      </a:r>
                      <a:r>
                        <a:rPr kumimoji="0" lang="en-US" altLang="zh-TW" sz="2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a:t>
                      </a:r>
                      <a:endParaRPr kumimoji="0" lang="zh-TW" altLang="zh-CN" sz="2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sz="7200" dirty="0" smtClean="0">
                <a:solidFill>
                  <a:srgbClr val="FF0000"/>
                </a:solidFill>
              </a:rPr>
              <a:t>分發作業有變動</a:t>
            </a:r>
            <a:endParaRPr lang="zh-TW" altLang="en-US" sz="7200" dirty="0">
              <a:solidFill>
                <a:srgbClr val="FF0000"/>
              </a:solidFill>
            </a:endParaRPr>
          </a:p>
        </p:txBody>
      </p:sp>
      <p:sp>
        <p:nvSpPr>
          <p:cNvPr id="3" name="副標題 2"/>
          <p:cNvSpPr>
            <a:spLocks noGrp="1"/>
          </p:cNvSpPr>
          <p:nvPr>
            <p:ph type="subTitle" idx="1"/>
          </p:nvPr>
        </p:nvSpPr>
        <p:spPr/>
        <p:txBody>
          <a:bodyPr/>
          <a:lstStyle/>
          <a:p>
            <a:r>
              <a:rPr lang="en-US" altLang="zh-TW" b="1" dirty="0" smtClean="0">
                <a:solidFill>
                  <a:schemeClr val="tx1">
                    <a:lumMod val="50000"/>
                    <a:lumOff val="50000"/>
                  </a:schemeClr>
                </a:solidFill>
              </a:rPr>
              <a:t>(</a:t>
            </a:r>
            <a:r>
              <a:rPr lang="zh-TW" altLang="en-US" b="1" dirty="0" smtClean="0">
                <a:solidFill>
                  <a:schemeClr val="tx1">
                    <a:lumMod val="50000"/>
                    <a:lumOff val="50000"/>
                  </a:schemeClr>
                </a:solidFill>
              </a:rPr>
              <a:t>高中職、五專同時分發</a:t>
            </a:r>
            <a:r>
              <a:rPr lang="en-US" altLang="zh-TW" b="1" dirty="0" smtClean="0">
                <a:solidFill>
                  <a:schemeClr val="tx1">
                    <a:lumMod val="50000"/>
                    <a:lumOff val="50000"/>
                  </a:schemeClr>
                </a:solidFill>
              </a:rPr>
              <a:t>)</a:t>
            </a:r>
            <a:endParaRPr lang="zh-TW" altLang="en-US" b="1"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699792" y="0"/>
            <a:ext cx="6444208" cy="825658"/>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zh-TW" altLang="en-US" sz="2700" dirty="0" smtClean="0">
                <a:solidFill>
                  <a:srgbClr val="660033"/>
                </a:solidFill>
              </a:rPr>
              <a:t>填一次</a:t>
            </a:r>
            <a:r>
              <a:rPr lang="zh-TW" altLang="en-US" sz="2700" dirty="0">
                <a:solidFill>
                  <a:srgbClr val="660033"/>
                </a:solidFill>
              </a:rPr>
              <a:t>志願、三步驟</a:t>
            </a:r>
            <a:r>
              <a:rPr lang="zh-TW" altLang="en-US" sz="2700" dirty="0" smtClean="0">
                <a:solidFill>
                  <a:srgbClr val="660033"/>
                </a:solidFill>
              </a:rPr>
              <a:t>分發</a:t>
            </a:r>
            <a:r>
              <a:rPr lang="en-US" altLang="zh-TW" sz="2700" dirty="0" smtClean="0">
                <a:solidFill>
                  <a:srgbClr val="660033"/>
                </a:solidFill>
              </a:rPr>
              <a:t>(</a:t>
            </a:r>
            <a:r>
              <a:rPr lang="zh-TW" altLang="en-US" sz="2700" dirty="0" smtClean="0">
                <a:solidFill>
                  <a:srgbClr val="660033"/>
                </a:solidFill>
              </a:rPr>
              <a:t>加上五專</a:t>
            </a:r>
            <a:r>
              <a:rPr lang="en-US" altLang="zh-TW" sz="2700" dirty="0" smtClean="0">
                <a:solidFill>
                  <a:srgbClr val="660033"/>
                </a:solidFill>
              </a:rPr>
              <a:t>)</a:t>
            </a:r>
            <a:r>
              <a:rPr lang="en-US" altLang="zh-TW" sz="3600" dirty="0">
                <a:solidFill>
                  <a:srgbClr val="660033"/>
                </a:solidFill>
              </a:rPr>
              <a:t/>
            </a:r>
            <a:br>
              <a:rPr lang="en-US" altLang="zh-TW" sz="3600" dirty="0">
                <a:solidFill>
                  <a:srgbClr val="660033"/>
                </a:solidFill>
              </a:rPr>
            </a:br>
            <a:r>
              <a:rPr lang="zh-TW" altLang="en-US" sz="2200" dirty="0" smtClean="0">
                <a:solidFill>
                  <a:srgbClr val="FF0000"/>
                </a:solidFill>
              </a:rPr>
              <a:t>宜蘭</a:t>
            </a:r>
            <a:r>
              <a:rPr lang="zh-TW" altLang="en-US" sz="2200" dirty="0">
                <a:solidFill>
                  <a:srgbClr val="FF0000"/>
                </a:solidFill>
              </a:rPr>
              <a:t>區免試入學分發運作模式及流程圖</a:t>
            </a:r>
            <a:endParaRPr lang="zh-TW" altLang="en-US" sz="2200" b="1" dirty="0">
              <a:solidFill>
                <a:srgbClr val="FF0000"/>
              </a:solidFill>
              <a:effectLst>
                <a:outerShdw blurRad="38100" dist="38100" dir="2700000" algn="tl">
                  <a:srgbClr val="000000">
                    <a:alpha val="43137"/>
                  </a:srgbClr>
                </a:outerShdw>
              </a:effectLst>
            </a:endParaRPr>
          </a:p>
        </p:txBody>
      </p:sp>
      <p:grpSp>
        <p:nvGrpSpPr>
          <p:cNvPr id="4" name="群組 4"/>
          <p:cNvGrpSpPr/>
          <p:nvPr/>
        </p:nvGrpSpPr>
        <p:grpSpPr>
          <a:xfrm>
            <a:off x="827584" y="942290"/>
            <a:ext cx="7232777" cy="5772541"/>
            <a:chOff x="-196536" y="0"/>
            <a:chExt cx="6699663" cy="6979921"/>
          </a:xfrm>
        </p:grpSpPr>
        <p:sp>
          <p:nvSpPr>
            <p:cNvPr id="6" name="手繪多邊形 5"/>
            <p:cNvSpPr>
              <a:spLocks/>
            </p:cNvSpPr>
            <p:nvPr/>
          </p:nvSpPr>
          <p:spPr bwMode="auto">
            <a:xfrm flipV="1">
              <a:off x="5572125" y="3722281"/>
              <a:ext cx="431800" cy="120015"/>
            </a:xfrm>
            <a:custGeom>
              <a:avLst/>
              <a:gdLst>
                <a:gd name="T0" fmla="*/ 0 w 513"/>
                <a:gd name="T1" fmla="*/ 0 h 1"/>
                <a:gd name="T2" fmla="*/ 400685 w 513"/>
                <a:gd name="T3" fmla="*/ 0 h 1"/>
                <a:gd name="T4" fmla="*/ 0 60000 65536"/>
                <a:gd name="T5" fmla="*/ 0 60000 65536"/>
              </a:gdLst>
              <a:ahLst/>
              <a:cxnLst>
                <a:cxn ang="T4">
                  <a:pos x="T0" y="T1"/>
                </a:cxn>
                <a:cxn ang="T5">
                  <a:pos x="T2" y="T3"/>
                </a:cxn>
              </a:cxnLst>
              <a:rect l="0" t="0" r="r" b="b"/>
              <a:pathLst>
                <a:path w="513" h="1">
                  <a:moveTo>
                    <a:pt x="0" y="0"/>
                  </a:moveTo>
                  <a:lnTo>
                    <a:pt x="513" y="0"/>
                  </a:lnTo>
                </a:path>
              </a:pathLst>
            </a:cu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zh-TW" altLang="en-US"/>
            </a:p>
          </p:txBody>
        </p:sp>
        <p:cxnSp>
          <p:nvCxnSpPr>
            <p:cNvPr id="7" name="直線接點 6"/>
            <p:cNvCxnSpPr>
              <a:cxnSpLocks noChangeShapeType="1"/>
            </p:cNvCxnSpPr>
            <p:nvPr/>
          </p:nvCxnSpPr>
          <p:spPr bwMode="auto">
            <a:xfrm flipH="1">
              <a:off x="3165591" y="3185116"/>
              <a:ext cx="0" cy="174119"/>
            </a:xfrm>
            <a:prstGeom prst="line">
              <a:avLst/>
            </a:prstGeom>
            <a:noFill/>
            <a:ln w="15875">
              <a:solidFill>
                <a:srgbClr val="000000"/>
              </a:solidFill>
              <a:round/>
              <a:headEnd/>
              <a:tailEnd type="triangle" w="med" len="med"/>
            </a:ln>
            <a:extLst>
              <a:ext uri="{909E8E84-426E-40DD-AFC4-6F175D3DCCD1}">
                <a14:hiddenFill xmlns:a14="http://schemas.microsoft.com/office/drawing/2010/main" xmlns="">
                  <a:noFill/>
                </a14:hiddenFill>
              </a:ext>
            </a:extLst>
          </p:spPr>
        </p:cxnSp>
        <p:cxnSp>
          <p:nvCxnSpPr>
            <p:cNvPr id="8" name="直線接點 7"/>
            <p:cNvCxnSpPr>
              <a:cxnSpLocks noChangeShapeType="1"/>
            </p:cNvCxnSpPr>
            <p:nvPr/>
          </p:nvCxnSpPr>
          <p:spPr bwMode="auto">
            <a:xfrm flipH="1">
              <a:off x="4970780" y="2887917"/>
              <a:ext cx="0" cy="29972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cxnSp>
        <p:sp>
          <p:nvSpPr>
            <p:cNvPr id="9" name="Text Box 104"/>
            <p:cNvSpPr txBox="1">
              <a:spLocks noChangeArrowheads="1"/>
            </p:cNvSpPr>
            <p:nvPr/>
          </p:nvSpPr>
          <p:spPr bwMode="auto">
            <a:xfrm>
              <a:off x="5105400" y="4038600"/>
              <a:ext cx="380365" cy="353695"/>
            </a:xfrm>
            <a:prstGeom prst="rect">
              <a:avLst/>
            </a:prstGeom>
            <a:noFill/>
            <a:ln>
              <a:noFill/>
            </a:ln>
            <a:extLst/>
          </p:spPr>
          <p:txBody>
            <a:bodyPr rot="0" vert="horz" wrap="square" lIns="91440" tIns="45720" rIns="91440" bIns="45720" anchor="t" anchorCtr="0" upright="1">
              <a:noAutofit/>
            </a:bodyPr>
            <a:lstStyle/>
            <a:p>
              <a:pPr algn="ctr">
                <a:spcAft>
                  <a:spcPts val="0"/>
                </a:spcAft>
              </a:pPr>
              <a:r>
                <a:rPr lang="zh-TW" sz="1300" kern="100">
                  <a:effectLst/>
                  <a:latin typeface="Times New Roman"/>
                  <a:ea typeface="華康細黑體"/>
                </a:rPr>
                <a:t>否</a:t>
              </a:r>
              <a:endParaRPr lang="zh-TW" sz="1300" kern="100">
                <a:effectLst/>
                <a:latin typeface="Times New Roman"/>
                <a:ea typeface="標楷體"/>
              </a:endParaRPr>
            </a:p>
          </p:txBody>
        </p:sp>
        <p:sp>
          <p:nvSpPr>
            <p:cNvPr id="10" name="Text Box 118"/>
            <p:cNvSpPr txBox="1">
              <a:spLocks noChangeArrowheads="1"/>
            </p:cNvSpPr>
            <p:nvPr/>
          </p:nvSpPr>
          <p:spPr bwMode="auto">
            <a:xfrm>
              <a:off x="5581650" y="4714875"/>
              <a:ext cx="380365" cy="353695"/>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zh-TW" sz="1300" kern="100">
                  <a:effectLst/>
                  <a:latin typeface="Times New Roman"/>
                  <a:ea typeface="華康細黑體"/>
                </a:rPr>
                <a:t>是</a:t>
              </a:r>
              <a:endParaRPr lang="zh-TW" sz="1300" kern="100">
                <a:effectLst/>
                <a:latin typeface="Times New Roman"/>
                <a:ea typeface="標楷體"/>
              </a:endParaRPr>
            </a:p>
          </p:txBody>
        </p:sp>
        <p:sp>
          <p:nvSpPr>
            <p:cNvPr id="11" name="Freeform 101"/>
            <p:cNvSpPr>
              <a:spLocks/>
            </p:cNvSpPr>
            <p:nvPr/>
          </p:nvSpPr>
          <p:spPr bwMode="auto">
            <a:xfrm flipV="1">
              <a:off x="5438775" y="2368514"/>
              <a:ext cx="560705" cy="233045"/>
            </a:xfrm>
            <a:custGeom>
              <a:avLst/>
              <a:gdLst>
                <a:gd name="T0" fmla="*/ 0 w 513"/>
                <a:gd name="T1" fmla="*/ 0 h 1"/>
                <a:gd name="T2" fmla="*/ 813 w 513"/>
                <a:gd name="T3" fmla="*/ 0 h 1"/>
                <a:gd name="T4" fmla="*/ 0 60000 65536"/>
                <a:gd name="T5" fmla="*/ 0 60000 65536"/>
              </a:gdLst>
              <a:ahLst/>
              <a:cxnLst>
                <a:cxn ang="T4">
                  <a:pos x="T0" y="T1"/>
                </a:cxn>
                <a:cxn ang="T5">
                  <a:pos x="T2" y="T3"/>
                </a:cxn>
              </a:cxnLst>
              <a:rect l="0" t="0" r="r" b="b"/>
              <a:pathLst>
                <a:path w="513" h="1">
                  <a:moveTo>
                    <a:pt x="0" y="0"/>
                  </a:moveTo>
                  <a:lnTo>
                    <a:pt x="513" y="0"/>
                  </a:lnTo>
                </a:path>
              </a:pathLst>
            </a:cu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zh-TW" altLang="en-US"/>
            </a:p>
          </p:txBody>
        </p:sp>
        <p:sp>
          <p:nvSpPr>
            <p:cNvPr id="12" name="文字方塊 11"/>
            <p:cNvSpPr txBox="1">
              <a:spLocks noChangeArrowheads="1"/>
            </p:cNvSpPr>
            <p:nvPr/>
          </p:nvSpPr>
          <p:spPr bwMode="auto">
            <a:xfrm>
              <a:off x="3943350" y="4909140"/>
              <a:ext cx="380365" cy="353060"/>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zh-TW" sz="1300" kern="100" dirty="0">
                  <a:effectLst/>
                  <a:latin typeface="Times New Roman"/>
                  <a:ea typeface="華康細黑體"/>
                </a:rPr>
                <a:t>否</a:t>
              </a:r>
              <a:endParaRPr lang="zh-TW" sz="1300" kern="100" dirty="0">
                <a:effectLst/>
                <a:latin typeface="Times New Roman"/>
                <a:ea typeface="標楷體"/>
              </a:endParaRPr>
            </a:p>
          </p:txBody>
        </p:sp>
        <p:cxnSp>
          <p:nvCxnSpPr>
            <p:cNvPr id="13" name="直線接點 12"/>
            <p:cNvCxnSpPr>
              <a:cxnSpLocks noChangeShapeType="1"/>
            </p:cNvCxnSpPr>
            <p:nvPr/>
          </p:nvCxnSpPr>
          <p:spPr bwMode="auto">
            <a:xfrm flipH="1">
              <a:off x="3209925" y="4533900"/>
              <a:ext cx="0" cy="263525"/>
            </a:xfrm>
            <a:prstGeom prst="line">
              <a:avLst/>
            </a:prstGeom>
            <a:noFill/>
            <a:ln w="15875">
              <a:solidFill>
                <a:srgbClr val="000000"/>
              </a:solidFill>
              <a:round/>
              <a:headEnd/>
              <a:tailEnd type="triangle" w="med" len="med"/>
            </a:ln>
            <a:extLst>
              <a:ext uri="{909E8E84-426E-40DD-AFC4-6F175D3DCCD1}">
                <a14:hiddenFill xmlns:a14="http://schemas.microsoft.com/office/drawing/2010/main" xmlns="">
                  <a:noFill/>
                </a14:hiddenFill>
              </a:ext>
            </a:extLst>
          </p:spPr>
        </p:cxnSp>
        <p:sp>
          <p:nvSpPr>
            <p:cNvPr id="14" name="文字方塊 35"/>
            <p:cNvSpPr txBox="1">
              <a:spLocks noChangeArrowheads="1"/>
            </p:cNvSpPr>
            <p:nvPr/>
          </p:nvSpPr>
          <p:spPr bwMode="auto">
            <a:xfrm>
              <a:off x="3143250" y="1619250"/>
              <a:ext cx="342900" cy="34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zh-TW" sz="1300" kern="100">
                  <a:effectLst/>
                  <a:latin typeface="Times New Roman"/>
                  <a:ea typeface="華康細黑體"/>
                </a:rPr>
                <a:t>否</a:t>
              </a:r>
              <a:endParaRPr lang="zh-TW" sz="1300" kern="100">
                <a:effectLst/>
                <a:latin typeface="Times New Roman"/>
                <a:ea typeface="標楷體"/>
              </a:endParaRPr>
            </a:p>
          </p:txBody>
        </p:sp>
        <p:sp>
          <p:nvSpPr>
            <p:cNvPr id="15" name="手繪多邊形 14"/>
            <p:cNvSpPr>
              <a:spLocks/>
            </p:cNvSpPr>
            <p:nvPr/>
          </p:nvSpPr>
          <p:spPr bwMode="auto">
            <a:xfrm>
              <a:off x="5476875" y="5258354"/>
              <a:ext cx="517525" cy="179705"/>
            </a:xfrm>
            <a:custGeom>
              <a:avLst/>
              <a:gdLst>
                <a:gd name="T0" fmla="*/ 0 w 588"/>
                <a:gd name="T1" fmla="*/ 0 h 1"/>
                <a:gd name="T2" fmla="*/ 497205 w 588"/>
                <a:gd name="T3" fmla="*/ 0 h 1"/>
                <a:gd name="T4" fmla="*/ 0 60000 65536"/>
                <a:gd name="T5" fmla="*/ 0 60000 65536"/>
              </a:gdLst>
              <a:ahLst/>
              <a:cxnLst>
                <a:cxn ang="T4">
                  <a:pos x="T0" y="T1"/>
                </a:cxn>
                <a:cxn ang="T5">
                  <a:pos x="T2" y="T3"/>
                </a:cxn>
              </a:cxnLst>
              <a:rect l="0" t="0" r="r" b="b"/>
              <a:pathLst>
                <a:path w="588" h="1">
                  <a:moveTo>
                    <a:pt x="0" y="0"/>
                  </a:moveTo>
                  <a:lnTo>
                    <a:pt x="588" y="0"/>
                  </a:lnTo>
                </a:path>
              </a:pathLst>
            </a:cu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zh-TW" altLang="en-US"/>
            </a:p>
          </p:txBody>
        </p:sp>
        <p:cxnSp>
          <p:nvCxnSpPr>
            <p:cNvPr id="16" name="直線接點 15"/>
            <p:cNvCxnSpPr>
              <a:cxnSpLocks noChangeShapeType="1"/>
            </p:cNvCxnSpPr>
            <p:nvPr/>
          </p:nvCxnSpPr>
          <p:spPr bwMode="auto">
            <a:xfrm flipH="1" flipV="1">
              <a:off x="1200150" y="5258354"/>
              <a:ext cx="1386840"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cxnSp>
        <p:sp>
          <p:nvSpPr>
            <p:cNvPr id="17" name="Freeform 107"/>
            <p:cNvSpPr>
              <a:spLocks/>
            </p:cNvSpPr>
            <p:nvPr/>
          </p:nvSpPr>
          <p:spPr bwMode="auto">
            <a:xfrm>
              <a:off x="3733800" y="5258354"/>
              <a:ext cx="842645" cy="156210"/>
            </a:xfrm>
            <a:custGeom>
              <a:avLst/>
              <a:gdLst>
                <a:gd name="T0" fmla="*/ 0 w 588"/>
                <a:gd name="T1" fmla="*/ 0 h 1"/>
                <a:gd name="T2" fmla="*/ 1260 w 588"/>
                <a:gd name="T3" fmla="*/ 0 h 1"/>
                <a:gd name="T4" fmla="*/ 0 60000 65536"/>
                <a:gd name="T5" fmla="*/ 0 60000 65536"/>
              </a:gdLst>
              <a:ahLst/>
              <a:cxnLst>
                <a:cxn ang="T4">
                  <a:pos x="T0" y="T1"/>
                </a:cxn>
                <a:cxn ang="T5">
                  <a:pos x="T2" y="T3"/>
                </a:cxn>
              </a:cxnLst>
              <a:rect l="0" t="0" r="r" b="b"/>
              <a:pathLst>
                <a:path w="588" h="1">
                  <a:moveTo>
                    <a:pt x="0" y="0"/>
                  </a:moveTo>
                  <a:lnTo>
                    <a:pt x="588" y="0"/>
                  </a:lnTo>
                </a:path>
              </a:pathLst>
            </a:custGeom>
            <a:noFill/>
            <a:ln w="15875">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zh-TW" altLang="en-US"/>
            </a:p>
          </p:txBody>
        </p:sp>
        <p:sp>
          <p:nvSpPr>
            <p:cNvPr id="18" name="文字方塊 33"/>
            <p:cNvSpPr txBox="1">
              <a:spLocks noChangeArrowheads="1"/>
            </p:cNvSpPr>
            <p:nvPr/>
          </p:nvSpPr>
          <p:spPr bwMode="auto">
            <a:xfrm>
              <a:off x="5343525" y="2829523"/>
              <a:ext cx="342900" cy="343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zh-TW" sz="1300" kern="100">
                  <a:effectLst/>
                  <a:latin typeface="Times New Roman"/>
                  <a:ea typeface="華康細黑體"/>
                </a:rPr>
                <a:t>否</a:t>
              </a:r>
              <a:endParaRPr lang="zh-TW" sz="1300" kern="100">
                <a:effectLst/>
                <a:latin typeface="Times New Roman"/>
                <a:ea typeface="標楷體"/>
              </a:endParaRPr>
            </a:p>
          </p:txBody>
        </p:sp>
        <p:sp>
          <p:nvSpPr>
            <p:cNvPr id="19" name="Freeform 92"/>
            <p:cNvSpPr>
              <a:spLocks/>
            </p:cNvSpPr>
            <p:nvPr/>
          </p:nvSpPr>
          <p:spPr bwMode="auto">
            <a:xfrm>
              <a:off x="3990975" y="2590136"/>
              <a:ext cx="467995" cy="252095"/>
            </a:xfrm>
            <a:custGeom>
              <a:avLst/>
              <a:gdLst>
                <a:gd name="T0" fmla="*/ 0 w 588"/>
                <a:gd name="T1" fmla="*/ 0 h 1"/>
                <a:gd name="T2" fmla="*/ 720 w 588"/>
                <a:gd name="T3" fmla="*/ 0 h 1"/>
                <a:gd name="T4" fmla="*/ 0 60000 65536"/>
                <a:gd name="T5" fmla="*/ 0 60000 65536"/>
              </a:gdLst>
              <a:ahLst/>
              <a:cxnLst>
                <a:cxn ang="T4">
                  <a:pos x="T0" y="T1"/>
                </a:cxn>
                <a:cxn ang="T5">
                  <a:pos x="T2" y="T3"/>
                </a:cxn>
              </a:cxnLst>
              <a:rect l="0" t="0" r="r" b="b"/>
              <a:pathLst>
                <a:path w="588" h="1">
                  <a:moveTo>
                    <a:pt x="0" y="0"/>
                  </a:moveTo>
                  <a:lnTo>
                    <a:pt x="588" y="0"/>
                  </a:lnTo>
                </a:path>
              </a:pathLst>
            </a:custGeom>
            <a:noFill/>
            <a:ln w="15875">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zh-TW" altLang="en-US"/>
            </a:p>
          </p:txBody>
        </p:sp>
        <p:cxnSp>
          <p:nvCxnSpPr>
            <p:cNvPr id="20" name="AutoShape 265"/>
            <p:cNvCxnSpPr>
              <a:cxnSpLocks noChangeShapeType="1"/>
            </p:cNvCxnSpPr>
            <p:nvPr/>
          </p:nvCxnSpPr>
          <p:spPr bwMode="auto">
            <a:xfrm>
              <a:off x="5114925" y="4007833"/>
              <a:ext cx="0" cy="591819"/>
            </a:xfrm>
            <a:prstGeom prst="straightConnector1">
              <a:avLst/>
            </a:prstGeom>
            <a:noFill/>
            <a:ln w="15875">
              <a:solidFill>
                <a:srgbClr val="000000"/>
              </a:solidFill>
              <a:round/>
              <a:headEnd/>
              <a:tailEnd/>
            </a:ln>
            <a:extLst>
              <a:ext uri="{909E8E84-426E-40DD-AFC4-6F175D3DCCD1}">
                <a14:hiddenFill xmlns:a14="http://schemas.microsoft.com/office/drawing/2010/main" xmlns="">
                  <a:noFill/>
                </a14:hiddenFill>
              </a:ext>
            </a:extLst>
          </p:spPr>
        </p:cxnSp>
        <p:sp>
          <p:nvSpPr>
            <p:cNvPr id="21" name="Freeform 88"/>
            <p:cNvSpPr>
              <a:spLocks/>
            </p:cNvSpPr>
            <p:nvPr/>
          </p:nvSpPr>
          <p:spPr bwMode="auto">
            <a:xfrm>
              <a:off x="4286424" y="3847233"/>
              <a:ext cx="333201" cy="141121"/>
            </a:xfrm>
            <a:custGeom>
              <a:avLst/>
              <a:gdLst>
                <a:gd name="T0" fmla="*/ 0 w 588"/>
                <a:gd name="T1" fmla="*/ 0 h 1"/>
                <a:gd name="T2" fmla="*/ 540 w 588"/>
                <a:gd name="T3" fmla="*/ 0 h 1"/>
                <a:gd name="T4" fmla="*/ 0 60000 65536"/>
                <a:gd name="T5" fmla="*/ 0 60000 65536"/>
              </a:gdLst>
              <a:ahLst/>
              <a:cxnLst>
                <a:cxn ang="T4">
                  <a:pos x="T0" y="T1"/>
                </a:cxn>
                <a:cxn ang="T5">
                  <a:pos x="T2" y="T3"/>
                </a:cxn>
              </a:cxnLst>
              <a:rect l="0" t="0" r="r" b="b"/>
              <a:pathLst>
                <a:path w="588" h="1">
                  <a:moveTo>
                    <a:pt x="0" y="0"/>
                  </a:moveTo>
                  <a:lnTo>
                    <a:pt x="588" y="0"/>
                  </a:lnTo>
                </a:path>
              </a:pathLst>
            </a:custGeom>
            <a:noFill/>
            <a:ln w="15875">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zh-TW" altLang="en-US"/>
            </a:p>
          </p:txBody>
        </p:sp>
        <p:cxnSp>
          <p:nvCxnSpPr>
            <p:cNvPr id="22" name="Line 109"/>
            <p:cNvCxnSpPr>
              <a:cxnSpLocks noChangeShapeType="1"/>
            </p:cNvCxnSpPr>
            <p:nvPr/>
          </p:nvCxnSpPr>
          <p:spPr bwMode="auto">
            <a:xfrm flipH="1">
              <a:off x="1200150" y="4627156"/>
              <a:ext cx="0" cy="64770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cxnSp>
        <p:sp>
          <p:nvSpPr>
            <p:cNvPr id="23" name="AutoShape 98"/>
            <p:cNvSpPr>
              <a:spLocks noChangeArrowheads="1"/>
            </p:cNvSpPr>
            <p:nvPr/>
          </p:nvSpPr>
          <p:spPr bwMode="auto">
            <a:xfrm>
              <a:off x="-196536" y="486093"/>
              <a:ext cx="2650811" cy="1668461"/>
            </a:xfrm>
            <a:prstGeom prst="flowChartProcess">
              <a:avLst/>
            </a:prstGeom>
            <a:gradFill rotWithShape="0">
              <a:gsLst>
                <a:gs pos="0">
                  <a:srgbClr val="FFCCFF"/>
                </a:gs>
                <a:gs pos="100000">
                  <a:srgbClr val="FFCCFF"/>
                </a:gs>
              </a:gsLst>
              <a:lin ang="5400000" scaled="1"/>
            </a:gradFill>
            <a:ln w="15875">
              <a:solidFill>
                <a:srgbClr val="000000"/>
              </a:solidFill>
              <a:miter lim="800000"/>
              <a:headEnd/>
              <a:tailEnd/>
            </a:ln>
          </p:spPr>
          <p:txBody>
            <a:bodyPr rot="0" vert="horz" wrap="square" lIns="91440" tIns="45720" rIns="91440" bIns="45720" anchor="t" anchorCtr="0" upright="1">
              <a:noAutofit/>
            </a:bodyPr>
            <a:lstStyle/>
            <a:p>
              <a:pPr algn="just">
                <a:lnSpc>
                  <a:spcPts val="1200"/>
                </a:lnSpc>
                <a:spcAft>
                  <a:spcPts val="0"/>
                </a:spcAft>
              </a:pPr>
              <a:r>
                <a:rPr lang="en-US" sz="1100" b="1" kern="100" dirty="0">
                  <a:effectLst/>
                  <a:latin typeface="華康細黑體"/>
                  <a:ea typeface="標楷體"/>
                </a:rPr>
                <a:t>&lt;</a:t>
              </a:r>
              <a:r>
                <a:rPr lang="zh-TW" sz="1100" b="1" kern="100" dirty="0">
                  <a:effectLst/>
                  <a:latin typeface="Times New Roman"/>
                  <a:ea typeface="華康細黑體"/>
                </a:rPr>
                <a:t>步驟</a:t>
              </a:r>
              <a:r>
                <a:rPr lang="en-US" sz="1100" b="1" kern="100" dirty="0">
                  <a:effectLst/>
                  <a:latin typeface="Times New Roman"/>
                  <a:ea typeface="華康細黑體"/>
                </a:rPr>
                <a:t>1&gt;</a:t>
              </a:r>
              <a:endParaRPr lang="zh-TW" sz="1300" kern="100" dirty="0">
                <a:effectLst/>
                <a:latin typeface="Times New Roman"/>
                <a:ea typeface="標楷體"/>
              </a:endParaRPr>
            </a:p>
            <a:p>
              <a:pPr algn="just">
                <a:lnSpc>
                  <a:spcPts val="1300"/>
                </a:lnSpc>
                <a:spcAft>
                  <a:spcPts val="0"/>
                </a:spcAft>
              </a:pPr>
              <a:r>
                <a:rPr lang="zh-TW" sz="1100" kern="100" dirty="0">
                  <a:solidFill>
                    <a:srgbClr val="000000"/>
                  </a:solidFill>
                  <a:effectLst/>
                  <a:latin typeface="Times New Roman"/>
                  <a:ea typeface="華康細黑體"/>
                </a:rPr>
                <a:t>各國中就縣內各</a:t>
              </a:r>
              <a:r>
                <a:rPr lang="zh-TW" sz="1100" kern="100" dirty="0">
                  <a:solidFill>
                    <a:srgbClr val="FF0000"/>
                  </a:solidFill>
                  <a:effectLst/>
                  <a:latin typeface="Times New Roman"/>
                  <a:ea typeface="華康細黑體"/>
                </a:rPr>
                <a:t>高中</a:t>
              </a:r>
              <a:r>
                <a:rPr lang="zh-TW" sz="1100" kern="100" dirty="0" smtClean="0">
                  <a:solidFill>
                    <a:srgbClr val="FF0000"/>
                  </a:solidFill>
                  <a:effectLst/>
                  <a:latin typeface="Times New Roman"/>
                  <a:ea typeface="華康細黑體"/>
                </a:rPr>
                <a:t>高職</a:t>
              </a:r>
              <a:r>
                <a:rPr lang="zh-TW" altLang="en-US" sz="1100" kern="100" dirty="0" smtClean="0">
                  <a:solidFill>
                    <a:srgbClr val="FF0000"/>
                  </a:solidFill>
                  <a:effectLst/>
                  <a:latin typeface="Times New Roman"/>
                  <a:ea typeface="華康細黑體"/>
                </a:rPr>
                <a:t>、</a:t>
              </a:r>
              <a:r>
                <a:rPr lang="zh-TW" altLang="en-US" sz="1100" kern="100" dirty="0" smtClean="0">
                  <a:solidFill>
                    <a:srgbClr val="FF0000"/>
                  </a:solidFill>
                  <a:latin typeface="Times New Roman"/>
                  <a:ea typeface="華康細黑體"/>
                </a:rPr>
                <a:t>五專</a:t>
              </a:r>
              <a:r>
                <a:rPr lang="zh-TW" sz="1100" kern="100" dirty="0" smtClean="0">
                  <a:solidFill>
                    <a:srgbClr val="FF0000"/>
                  </a:solidFill>
                  <a:effectLst/>
                  <a:latin typeface="Times New Roman"/>
                  <a:ea typeface="華康細黑體"/>
                </a:rPr>
                <a:t>所</a:t>
              </a:r>
              <a:r>
                <a:rPr lang="zh-TW" sz="1100" kern="100" dirty="0">
                  <a:solidFill>
                    <a:srgbClr val="FF0000"/>
                  </a:solidFill>
                  <a:effectLst/>
                  <a:latin typeface="Times New Roman"/>
                  <a:ea typeface="華康細黑體"/>
                </a:rPr>
                <a:t>提撥</a:t>
              </a:r>
              <a:r>
                <a:rPr lang="en-US" sz="1100" kern="100" dirty="0">
                  <a:solidFill>
                    <a:srgbClr val="FF0000"/>
                  </a:solidFill>
                  <a:effectLst/>
                  <a:latin typeface="Times New Roman"/>
                  <a:ea typeface="華康細黑體"/>
                </a:rPr>
                <a:t>50%</a:t>
              </a:r>
              <a:r>
                <a:rPr lang="zh-TW" sz="1100" kern="100" dirty="0">
                  <a:solidFill>
                    <a:srgbClr val="FF0000"/>
                  </a:solidFill>
                  <a:effectLst/>
                  <a:latin typeface="Times New Roman"/>
                  <a:ea typeface="華康細黑體"/>
                </a:rPr>
                <a:t>（高職單科單班為</a:t>
              </a:r>
              <a:r>
                <a:rPr lang="en-US" sz="1100" kern="100" dirty="0">
                  <a:solidFill>
                    <a:srgbClr val="FF0000"/>
                  </a:solidFill>
                  <a:effectLst/>
                  <a:latin typeface="Times New Roman"/>
                  <a:ea typeface="華康細黑體"/>
                </a:rPr>
                <a:t>75</a:t>
              </a:r>
              <a:r>
                <a:rPr lang="zh-TW" sz="1100" kern="100" dirty="0">
                  <a:solidFill>
                    <a:srgbClr val="FF0000"/>
                  </a:solidFill>
                  <a:effectLst/>
                  <a:latin typeface="Times New Roman"/>
                  <a:ea typeface="華康細黑體"/>
                </a:rPr>
                <a:t>％）</a:t>
              </a:r>
              <a:r>
                <a:rPr lang="zh-TW" sz="1100" kern="100" dirty="0">
                  <a:solidFill>
                    <a:srgbClr val="000000"/>
                  </a:solidFill>
                  <a:effectLst/>
                  <a:latin typeface="Times New Roman"/>
                  <a:ea typeface="華康細黑體"/>
                </a:rPr>
                <a:t>免試入學名額，依各國中畢業生比率設定各校分配</a:t>
              </a:r>
              <a:r>
                <a:rPr lang="zh-TW" sz="1100" kern="100" dirty="0" smtClean="0">
                  <a:solidFill>
                    <a:srgbClr val="000000"/>
                  </a:solidFill>
                  <a:effectLst/>
                  <a:latin typeface="Times New Roman"/>
                  <a:ea typeface="華康細黑體"/>
                </a:rPr>
                <a:t>名額</a:t>
              </a:r>
              <a:r>
                <a:rPr lang="en-US" altLang="zh-TW" sz="1100" kern="100" dirty="0" smtClean="0">
                  <a:solidFill>
                    <a:srgbClr val="FF0000"/>
                  </a:solidFill>
                  <a:effectLst/>
                  <a:latin typeface="Times New Roman"/>
                  <a:ea typeface="華康細黑體"/>
                </a:rPr>
                <a:t>(</a:t>
              </a:r>
              <a:r>
                <a:rPr lang="zh-TW" altLang="en-US" sz="1100" kern="100" dirty="0" smtClean="0">
                  <a:solidFill>
                    <a:srgbClr val="FF0000"/>
                  </a:solidFill>
                  <a:effectLst/>
                  <a:latin typeface="Times New Roman"/>
                  <a:ea typeface="華康細黑體"/>
                </a:rPr>
                <a:t>五專不提供各校分配名額</a:t>
              </a:r>
              <a:r>
                <a:rPr lang="en-US" altLang="zh-TW" sz="1100" kern="100" dirty="0" smtClean="0">
                  <a:solidFill>
                    <a:srgbClr val="FF0000"/>
                  </a:solidFill>
                  <a:effectLst/>
                  <a:latin typeface="Times New Roman"/>
                  <a:ea typeface="華康細黑體"/>
                </a:rPr>
                <a:t>)</a:t>
              </a:r>
              <a:r>
                <a:rPr lang="zh-TW" sz="1100" kern="100" dirty="0" smtClean="0">
                  <a:solidFill>
                    <a:srgbClr val="000000"/>
                  </a:solidFill>
                  <a:effectLst/>
                  <a:latin typeface="Times New Roman"/>
                  <a:ea typeface="華康細黑體"/>
                </a:rPr>
                <a:t>，</a:t>
              </a:r>
              <a:r>
                <a:rPr lang="zh-TW" sz="1100" kern="100" dirty="0">
                  <a:solidFill>
                    <a:srgbClr val="000000"/>
                  </a:solidFill>
                  <a:effectLst/>
                  <a:latin typeface="Times New Roman"/>
                  <a:ea typeface="華康細黑體"/>
                </a:rPr>
                <a:t>按第一志願及比序積分高低分發，</a:t>
              </a:r>
              <a:r>
                <a:rPr lang="zh-TW" sz="1100" kern="0" dirty="0">
                  <a:solidFill>
                    <a:srgbClr val="000000"/>
                  </a:solidFill>
                  <a:effectLst/>
                  <a:latin typeface="Times New Roman"/>
                  <a:ea typeface="華康細黑體"/>
                  <a:cs typeface="微軟正黑體"/>
                </a:rPr>
                <a:t>仍有餘額，則針對願意接受第二志願分發者進行</a:t>
              </a:r>
              <a:r>
                <a:rPr lang="zh-TW" sz="1100" kern="100" dirty="0">
                  <a:solidFill>
                    <a:srgbClr val="000000"/>
                  </a:solidFill>
                  <a:effectLst/>
                  <a:latin typeface="Times New Roman"/>
                  <a:ea typeface="華康細黑體"/>
                </a:rPr>
                <a:t>分發，再</a:t>
              </a:r>
              <a:r>
                <a:rPr lang="zh-TW" sz="1100" kern="0" dirty="0">
                  <a:solidFill>
                    <a:srgbClr val="000000"/>
                  </a:solidFill>
                  <a:effectLst/>
                  <a:latin typeface="Times New Roman"/>
                  <a:ea typeface="華康細黑體"/>
                  <a:cs typeface="微軟正黑體"/>
                </a:rPr>
                <a:t>有餘額以此類推</a:t>
              </a:r>
              <a:r>
                <a:rPr lang="zh-TW" sz="1100" kern="0" dirty="0" smtClean="0">
                  <a:solidFill>
                    <a:srgbClr val="000000"/>
                  </a:solidFill>
                  <a:effectLst/>
                  <a:latin typeface="Times New Roman"/>
                  <a:ea typeface="華康細黑體"/>
                  <a:cs typeface="微軟正黑體"/>
                </a:rPr>
                <a:t>。</a:t>
              </a:r>
              <a:endParaRPr lang="zh-TW" sz="1300" kern="100" dirty="0">
                <a:effectLst/>
                <a:latin typeface="Times New Roman"/>
                <a:ea typeface="標楷體"/>
              </a:endParaRPr>
            </a:p>
          </p:txBody>
        </p:sp>
        <p:sp>
          <p:nvSpPr>
            <p:cNvPr id="24" name="Freeform 82"/>
            <p:cNvSpPr>
              <a:spLocks/>
            </p:cNvSpPr>
            <p:nvPr/>
          </p:nvSpPr>
          <p:spPr bwMode="auto">
            <a:xfrm>
              <a:off x="4739709" y="6689408"/>
              <a:ext cx="742950" cy="290513"/>
            </a:xfrm>
            <a:custGeom>
              <a:avLst/>
              <a:gdLst>
                <a:gd name="T0" fmla="*/ 0 w 538"/>
                <a:gd name="T1" fmla="*/ 0 h 1"/>
                <a:gd name="T2" fmla="*/ 1201 w 538"/>
                <a:gd name="T3" fmla="*/ 0 h 1"/>
                <a:gd name="T4" fmla="*/ 0 60000 65536"/>
                <a:gd name="T5" fmla="*/ 0 60000 65536"/>
              </a:gdLst>
              <a:ahLst/>
              <a:cxnLst>
                <a:cxn ang="T4">
                  <a:pos x="T0" y="T1"/>
                </a:cxn>
                <a:cxn ang="T5">
                  <a:pos x="T2" y="T3"/>
                </a:cxn>
              </a:cxnLst>
              <a:rect l="0" t="0" r="r" b="b"/>
              <a:pathLst>
                <a:path w="538" h="1">
                  <a:moveTo>
                    <a:pt x="0" y="0"/>
                  </a:moveTo>
                  <a:lnTo>
                    <a:pt x="538" y="0"/>
                  </a:lnTo>
                </a:path>
              </a:pathLst>
            </a:custGeom>
            <a:noFill/>
            <a:ln w="15875">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zh-TW" altLang="en-US"/>
            </a:p>
          </p:txBody>
        </p:sp>
        <p:sp>
          <p:nvSpPr>
            <p:cNvPr id="25" name="文字方塊 34"/>
            <p:cNvSpPr txBox="1">
              <a:spLocks noChangeArrowheads="1"/>
            </p:cNvSpPr>
            <p:nvPr/>
          </p:nvSpPr>
          <p:spPr bwMode="auto">
            <a:xfrm>
              <a:off x="5534025" y="2294860"/>
              <a:ext cx="342900" cy="343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zh-TW" sz="1300" kern="100" dirty="0">
                  <a:effectLst/>
                  <a:latin typeface="Times New Roman"/>
                  <a:ea typeface="華康細黑體"/>
                </a:rPr>
                <a:t>是</a:t>
              </a:r>
              <a:endParaRPr lang="zh-TW" sz="1300" kern="100" dirty="0">
                <a:effectLst/>
                <a:latin typeface="Times New Roman"/>
                <a:ea typeface="標楷體"/>
              </a:endParaRPr>
            </a:p>
          </p:txBody>
        </p:sp>
        <p:sp>
          <p:nvSpPr>
            <p:cNvPr id="26" name="Text Box 84"/>
            <p:cNvSpPr txBox="1">
              <a:spLocks noChangeArrowheads="1"/>
            </p:cNvSpPr>
            <p:nvPr/>
          </p:nvSpPr>
          <p:spPr bwMode="auto">
            <a:xfrm>
              <a:off x="5591175" y="3286125"/>
              <a:ext cx="342900" cy="348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zh-TW" sz="1300" kern="100">
                  <a:effectLst/>
                  <a:latin typeface="Times New Roman"/>
                  <a:ea typeface="華康細黑體"/>
                </a:rPr>
                <a:t>是</a:t>
              </a:r>
              <a:endParaRPr lang="zh-TW" sz="1300" kern="100">
                <a:effectLst/>
                <a:latin typeface="Times New Roman"/>
                <a:ea typeface="標楷體"/>
              </a:endParaRPr>
            </a:p>
          </p:txBody>
        </p:sp>
        <p:sp>
          <p:nvSpPr>
            <p:cNvPr id="27" name="文字方塊 37"/>
            <p:cNvSpPr txBox="1">
              <a:spLocks noChangeArrowheads="1"/>
            </p:cNvSpPr>
            <p:nvPr/>
          </p:nvSpPr>
          <p:spPr bwMode="auto">
            <a:xfrm>
              <a:off x="3943350" y="942975"/>
              <a:ext cx="342900" cy="34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zh-TW" sz="1300" kern="100">
                  <a:effectLst/>
                  <a:latin typeface="Times New Roman"/>
                  <a:ea typeface="華康細黑體"/>
                </a:rPr>
                <a:t>是</a:t>
              </a:r>
              <a:endParaRPr lang="zh-TW" sz="1300" kern="100">
                <a:effectLst/>
                <a:latin typeface="Times New Roman"/>
                <a:ea typeface="標楷體"/>
              </a:endParaRPr>
            </a:p>
          </p:txBody>
        </p:sp>
        <p:sp>
          <p:nvSpPr>
            <p:cNvPr id="28" name="文字方塊 12"/>
            <p:cNvSpPr txBox="1">
              <a:spLocks noChangeArrowheads="1"/>
            </p:cNvSpPr>
            <p:nvPr/>
          </p:nvSpPr>
          <p:spPr bwMode="auto">
            <a:xfrm>
              <a:off x="1607130" y="4968174"/>
              <a:ext cx="342900" cy="343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zh-TW" sz="1300" kern="100" dirty="0">
                  <a:effectLst/>
                  <a:latin typeface="Times New Roman"/>
                  <a:ea typeface="華康細黑體"/>
                </a:rPr>
                <a:t>是</a:t>
              </a:r>
              <a:endParaRPr lang="zh-TW" sz="1300" kern="100" dirty="0">
                <a:effectLst/>
                <a:latin typeface="Times New Roman"/>
                <a:ea typeface="標楷體"/>
              </a:endParaRPr>
            </a:p>
          </p:txBody>
        </p:sp>
        <p:cxnSp>
          <p:nvCxnSpPr>
            <p:cNvPr id="29" name="Line 94"/>
            <p:cNvCxnSpPr>
              <a:cxnSpLocks noChangeShapeType="1"/>
            </p:cNvCxnSpPr>
            <p:nvPr/>
          </p:nvCxnSpPr>
          <p:spPr bwMode="auto">
            <a:xfrm>
              <a:off x="6000750" y="1228725"/>
              <a:ext cx="0" cy="5237018"/>
            </a:xfrm>
            <a:prstGeom prst="line">
              <a:avLst/>
            </a:prstGeom>
            <a:noFill/>
            <a:ln w="15875">
              <a:solidFill>
                <a:srgbClr val="000000"/>
              </a:solidFill>
              <a:round/>
              <a:headEnd/>
              <a:tailEnd type="triangle" w="med" len="med"/>
            </a:ln>
            <a:extLst>
              <a:ext uri="{909E8E84-426E-40DD-AFC4-6F175D3DCCD1}">
                <a14:hiddenFill xmlns:a14="http://schemas.microsoft.com/office/drawing/2010/main" xmlns="">
                  <a:noFill/>
                </a14:hiddenFill>
              </a:ext>
            </a:extLst>
          </p:spPr>
        </p:cxnSp>
        <p:cxnSp>
          <p:nvCxnSpPr>
            <p:cNvPr id="30" name="直線接點 29"/>
            <p:cNvCxnSpPr>
              <a:cxnSpLocks noChangeShapeType="1"/>
            </p:cNvCxnSpPr>
            <p:nvPr/>
          </p:nvCxnSpPr>
          <p:spPr bwMode="auto">
            <a:xfrm>
              <a:off x="3190875" y="1504950"/>
              <a:ext cx="0" cy="672465"/>
            </a:xfrm>
            <a:prstGeom prst="line">
              <a:avLst/>
            </a:prstGeom>
            <a:noFill/>
            <a:ln w="15875">
              <a:solidFill>
                <a:srgbClr val="000000"/>
              </a:solidFill>
              <a:round/>
              <a:headEnd/>
              <a:tailEnd type="triangle" w="med" len="med"/>
            </a:ln>
            <a:extLst>
              <a:ext uri="{909E8E84-426E-40DD-AFC4-6F175D3DCCD1}">
                <a14:hiddenFill xmlns:a14="http://schemas.microsoft.com/office/drawing/2010/main" xmlns="">
                  <a:noFill/>
                </a14:hiddenFill>
              </a:ext>
            </a:extLst>
          </p:spPr>
        </p:cxnSp>
        <p:sp>
          <p:nvSpPr>
            <p:cNvPr id="31" name="AutoShape 71"/>
            <p:cNvSpPr>
              <a:spLocks noChangeArrowheads="1"/>
            </p:cNvSpPr>
            <p:nvPr/>
          </p:nvSpPr>
          <p:spPr bwMode="auto">
            <a:xfrm>
              <a:off x="209550" y="0"/>
              <a:ext cx="1971040" cy="342900"/>
            </a:xfrm>
            <a:prstGeom prst="flowChartPreparation">
              <a:avLst/>
            </a:prstGeom>
            <a:solidFill>
              <a:srgbClr val="CCFF99"/>
            </a:solidFill>
            <a:ln w="15875">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zh-TW" sz="1200" b="1" kern="100">
                  <a:effectLst/>
                  <a:latin typeface="Times New Roman"/>
                  <a:ea typeface="華康細黑體"/>
                </a:rPr>
                <a:t>分發作業開始</a:t>
              </a:r>
              <a:endParaRPr lang="zh-TW" sz="1300" kern="100">
                <a:effectLst/>
                <a:latin typeface="Times New Roman"/>
                <a:ea typeface="標楷體"/>
              </a:endParaRPr>
            </a:p>
            <a:p>
              <a:pPr algn="ctr">
                <a:spcAft>
                  <a:spcPts val="0"/>
                </a:spcAft>
              </a:pPr>
              <a:r>
                <a:rPr lang="en-US" sz="1100" kern="100">
                  <a:effectLst/>
                  <a:latin typeface="華康細黑體"/>
                  <a:ea typeface="標楷體"/>
                </a:rPr>
                <a:t> </a:t>
              </a:r>
              <a:endParaRPr lang="zh-TW" sz="1300" kern="100">
                <a:effectLst/>
                <a:latin typeface="Times New Roman"/>
                <a:ea typeface="標楷體"/>
              </a:endParaRPr>
            </a:p>
          </p:txBody>
        </p:sp>
        <p:cxnSp>
          <p:nvCxnSpPr>
            <p:cNvPr id="32" name="AutoShape 281"/>
            <p:cNvCxnSpPr>
              <a:cxnSpLocks noChangeShapeType="1"/>
            </p:cNvCxnSpPr>
            <p:nvPr/>
          </p:nvCxnSpPr>
          <p:spPr bwMode="auto">
            <a:xfrm>
              <a:off x="1190625" y="342900"/>
              <a:ext cx="0" cy="286385"/>
            </a:xfrm>
            <a:prstGeom prst="straightConnector1">
              <a:avLst/>
            </a:prstGeom>
            <a:noFill/>
            <a:ln w="15875">
              <a:solidFill>
                <a:srgbClr val="000000"/>
              </a:solidFill>
              <a:round/>
              <a:headEnd/>
              <a:tailEnd type="triangle" w="med" len="med"/>
            </a:ln>
            <a:extLst>
              <a:ext uri="{909E8E84-426E-40DD-AFC4-6F175D3DCCD1}">
                <a14:hiddenFill xmlns:a14="http://schemas.microsoft.com/office/drawing/2010/main" xmlns="">
                  <a:noFill/>
                </a14:hiddenFill>
              </a:ext>
            </a:extLst>
          </p:spPr>
        </p:cxnSp>
        <p:sp>
          <p:nvSpPr>
            <p:cNvPr id="33" name="AutoShape 95"/>
            <p:cNvSpPr>
              <a:spLocks noChangeArrowheads="1"/>
            </p:cNvSpPr>
            <p:nvPr/>
          </p:nvSpPr>
          <p:spPr bwMode="auto">
            <a:xfrm>
              <a:off x="1314450" y="2188203"/>
              <a:ext cx="2743200" cy="870595"/>
            </a:xfrm>
            <a:prstGeom prst="flowChartProcess">
              <a:avLst/>
            </a:prstGeom>
            <a:gradFill rotWithShape="1">
              <a:gsLst>
                <a:gs pos="0">
                  <a:srgbClr val="FFFF99"/>
                </a:gs>
                <a:gs pos="100000">
                  <a:srgbClr val="FFFF99"/>
                </a:gs>
              </a:gsLst>
              <a:lin ang="2700000" scaled="1"/>
            </a:gradFill>
            <a:ln w="15875">
              <a:solidFill>
                <a:srgbClr val="000000"/>
              </a:solidFill>
              <a:miter lim="800000"/>
              <a:headEnd/>
              <a:tailEnd/>
            </a:ln>
          </p:spPr>
          <p:txBody>
            <a:bodyPr rot="0" vert="horz" wrap="square" lIns="91440" tIns="45720" rIns="91440" bIns="45720" anchor="t" anchorCtr="0" upright="1">
              <a:noAutofit/>
            </a:bodyPr>
            <a:lstStyle/>
            <a:p>
              <a:pPr algn="just">
                <a:lnSpc>
                  <a:spcPts val="1300"/>
                </a:lnSpc>
                <a:spcAft>
                  <a:spcPts val="0"/>
                </a:spcAft>
              </a:pPr>
              <a:r>
                <a:rPr lang="en-US" sz="1100" b="1" kern="100" dirty="0">
                  <a:effectLst/>
                  <a:latin typeface="華康細黑體"/>
                  <a:ea typeface="標楷體"/>
                </a:rPr>
                <a:t>&lt;</a:t>
              </a:r>
              <a:r>
                <a:rPr lang="zh-TW" sz="1100" b="1" kern="100" dirty="0">
                  <a:effectLst/>
                  <a:latin typeface="Times New Roman"/>
                  <a:ea typeface="華康細黑體"/>
                </a:rPr>
                <a:t>步驟</a:t>
              </a:r>
              <a:r>
                <a:rPr lang="en-US" sz="1100" b="1" kern="100" dirty="0">
                  <a:effectLst/>
                  <a:latin typeface="Times New Roman"/>
                  <a:ea typeface="華康細黑體"/>
                </a:rPr>
                <a:t>2&gt;</a:t>
              </a:r>
              <a:endParaRPr lang="zh-TW" sz="1300" kern="100" dirty="0">
                <a:effectLst/>
                <a:latin typeface="Times New Roman"/>
                <a:ea typeface="標楷體"/>
              </a:endParaRPr>
            </a:p>
            <a:p>
              <a:pPr algn="just">
                <a:lnSpc>
                  <a:spcPts val="1300"/>
                </a:lnSpc>
                <a:spcAft>
                  <a:spcPts val="0"/>
                </a:spcAft>
              </a:pPr>
              <a:r>
                <a:rPr lang="zh-TW" sz="1100" kern="100" dirty="0">
                  <a:solidFill>
                    <a:srgbClr val="000000"/>
                  </a:solidFill>
                  <a:effectLst/>
                  <a:latin typeface="Times New Roman"/>
                  <a:ea typeface="華康細黑體"/>
                </a:rPr>
                <a:t>縣內各</a:t>
              </a:r>
              <a:r>
                <a:rPr lang="zh-TW" sz="1100" kern="100" dirty="0">
                  <a:solidFill>
                    <a:srgbClr val="FF0000"/>
                  </a:solidFill>
                  <a:effectLst/>
                  <a:latin typeface="Times New Roman"/>
                  <a:ea typeface="華康細黑體"/>
                </a:rPr>
                <a:t>高中</a:t>
              </a:r>
              <a:r>
                <a:rPr lang="zh-TW" sz="1100" kern="100" dirty="0" smtClean="0">
                  <a:solidFill>
                    <a:srgbClr val="FF0000"/>
                  </a:solidFill>
                  <a:effectLst/>
                  <a:latin typeface="Times New Roman"/>
                  <a:ea typeface="華康細黑體"/>
                </a:rPr>
                <a:t>高職</a:t>
              </a:r>
              <a:r>
                <a:rPr lang="zh-TW" altLang="en-US" sz="1100" kern="100" dirty="0" smtClean="0">
                  <a:solidFill>
                    <a:srgbClr val="FF0000"/>
                  </a:solidFill>
                  <a:effectLst/>
                  <a:latin typeface="Times New Roman"/>
                  <a:ea typeface="華康細黑體"/>
                </a:rPr>
                <a:t>、五專</a:t>
              </a:r>
              <a:r>
                <a:rPr lang="zh-TW" sz="1100" kern="100" dirty="0" smtClean="0">
                  <a:solidFill>
                    <a:srgbClr val="FF0000"/>
                  </a:solidFill>
                  <a:effectLst/>
                  <a:latin typeface="Times New Roman"/>
                  <a:ea typeface="華康細黑體"/>
                </a:rPr>
                <a:t>所</a:t>
              </a:r>
              <a:r>
                <a:rPr lang="zh-TW" sz="1100" kern="100" dirty="0">
                  <a:solidFill>
                    <a:srgbClr val="FF0000"/>
                  </a:solidFill>
                  <a:effectLst/>
                  <a:latin typeface="Times New Roman"/>
                  <a:ea typeface="華康細黑體"/>
                </a:rPr>
                <a:t>提撥</a:t>
              </a:r>
              <a:r>
                <a:rPr lang="en-US" sz="1100" kern="100" dirty="0">
                  <a:solidFill>
                    <a:srgbClr val="FF0000"/>
                  </a:solidFill>
                  <a:effectLst/>
                  <a:latin typeface="Times New Roman"/>
                  <a:ea typeface="華康細黑體"/>
                </a:rPr>
                <a:t>25 %</a:t>
              </a:r>
              <a:r>
                <a:rPr lang="zh-TW" sz="1100" kern="100" dirty="0">
                  <a:solidFill>
                    <a:srgbClr val="FF0000"/>
                  </a:solidFill>
                  <a:effectLst/>
                  <a:latin typeface="Times New Roman"/>
                  <a:ea typeface="華康細黑體"/>
                </a:rPr>
                <a:t>（高職單科單班除外）</a:t>
              </a:r>
              <a:r>
                <a:rPr lang="zh-TW" sz="1100" kern="100" dirty="0">
                  <a:solidFill>
                    <a:srgbClr val="000000"/>
                  </a:solidFill>
                  <a:effectLst/>
                  <a:latin typeface="Times New Roman"/>
                  <a:ea typeface="華康細黑體"/>
                </a:rPr>
                <a:t>及步驟</a:t>
              </a:r>
              <a:r>
                <a:rPr lang="en-US" sz="1100" kern="100" dirty="0">
                  <a:solidFill>
                    <a:srgbClr val="000000"/>
                  </a:solidFill>
                  <a:effectLst/>
                  <a:latin typeface="Times New Roman"/>
                  <a:ea typeface="華康細黑體"/>
                </a:rPr>
                <a:t>1</a:t>
              </a:r>
              <a:r>
                <a:rPr lang="zh-TW" sz="1100" kern="100" dirty="0">
                  <a:solidFill>
                    <a:srgbClr val="000000"/>
                  </a:solidFill>
                  <a:effectLst/>
                  <a:latin typeface="Times New Roman"/>
                  <a:ea typeface="華康細黑體"/>
                </a:rPr>
                <a:t>回流名額，按第一志願及比序總積分高低分發。</a:t>
              </a:r>
              <a:endParaRPr lang="zh-TW" sz="1300" kern="100" dirty="0">
                <a:effectLst/>
                <a:latin typeface="Times New Roman"/>
                <a:ea typeface="標楷體"/>
              </a:endParaRPr>
            </a:p>
          </p:txBody>
        </p:sp>
        <p:sp>
          <p:nvSpPr>
            <p:cNvPr id="34" name="Freeform 100"/>
            <p:cNvSpPr>
              <a:spLocks/>
            </p:cNvSpPr>
            <p:nvPr/>
          </p:nvSpPr>
          <p:spPr bwMode="auto">
            <a:xfrm flipV="1">
              <a:off x="3733800" y="1123950"/>
              <a:ext cx="2279015" cy="115570"/>
            </a:xfrm>
            <a:custGeom>
              <a:avLst/>
              <a:gdLst>
                <a:gd name="T0" fmla="*/ 0 w 513"/>
                <a:gd name="T1" fmla="*/ 0 h 1"/>
                <a:gd name="T2" fmla="*/ 3403 w 513"/>
                <a:gd name="T3" fmla="*/ 0 h 1"/>
                <a:gd name="T4" fmla="*/ 0 60000 65536"/>
                <a:gd name="T5" fmla="*/ 0 60000 65536"/>
              </a:gdLst>
              <a:ahLst/>
              <a:cxnLst>
                <a:cxn ang="T4">
                  <a:pos x="T0" y="T1"/>
                </a:cxn>
                <a:cxn ang="T5">
                  <a:pos x="T2" y="T3"/>
                </a:cxn>
              </a:cxnLst>
              <a:rect l="0" t="0" r="r" b="b"/>
              <a:pathLst>
                <a:path w="513" h="1">
                  <a:moveTo>
                    <a:pt x="0" y="0"/>
                  </a:moveTo>
                  <a:lnTo>
                    <a:pt x="513" y="0"/>
                  </a:lnTo>
                </a:path>
              </a:pathLst>
            </a:cu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zh-TW" altLang="en-US"/>
            </a:p>
          </p:txBody>
        </p:sp>
        <p:sp>
          <p:nvSpPr>
            <p:cNvPr id="35" name="AutoShape 97"/>
            <p:cNvSpPr>
              <a:spLocks noChangeArrowheads="1"/>
            </p:cNvSpPr>
            <p:nvPr/>
          </p:nvSpPr>
          <p:spPr bwMode="auto">
            <a:xfrm>
              <a:off x="2695575" y="962025"/>
              <a:ext cx="1026160" cy="544830"/>
            </a:xfrm>
            <a:prstGeom prst="flowChartDecision">
              <a:avLst/>
            </a:prstGeom>
            <a:solidFill>
              <a:srgbClr val="CCFF99"/>
            </a:solidFill>
            <a:ln w="15875">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zh-TW" sz="1200" b="1" kern="100">
                  <a:effectLst/>
                  <a:latin typeface="Times New Roman"/>
                  <a:ea typeface="華康細黑體"/>
                </a:rPr>
                <a:t>錄取</a:t>
              </a:r>
              <a:endParaRPr lang="zh-TW" sz="1300" kern="100">
                <a:effectLst/>
                <a:latin typeface="Times New Roman"/>
                <a:ea typeface="標楷體"/>
              </a:endParaRPr>
            </a:p>
          </p:txBody>
        </p:sp>
        <p:cxnSp>
          <p:nvCxnSpPr>
            <p:cNvPr id="36" name="Line 99"/>
            <p:cNvCxnSpPr>
              <a:cxnSpLocks noChangeShapeType="1"/>
            </p:cNvCxnSpPr>
            <p:nvPr/>
          </p:nvCxnSpPr>
          <p:spPr bwMode="auto">
            <a:xfrm>
              <a:off x="2466975" y="1228725"/>
              <a:ext cx="229235" cy="0"/>
            </a:xfrm>
            <a:prstGeom prst="line">
              <a:avLst/>
            </a:prstGeom>
            <a:noFill/>
            <a:ln w="15875">
              <a:solidFill>
                <a:srgbClr val="000000"/>
              </a:solidFill>
              <a:round/>
              <a:headEnd/>
              <a:tailEnd type="triangle" w="med" len="med"/>
            </a:ln>
            <a:extLst>
              <a:ext uri="{909E8E84-426E-40DD-AFC4-6F175D3DCCD1}">
                <a14:hiddenFill xmlns:a14="http://schemas.microsoft.com/office/drawing/2010/main" xmlns="">
                  <a:noFill/>
                </a14:hiddenFill>
              </a:ext>
            </a:extLst>
          </p:spPr>
        </p:cxnSp>
        <p:cxnSp>
          <p:nvCxnSpPr>
            <p:cNvPr id="37" name="Line 106"/>
            <p:cNvCxnSpPr>
              <a:cxnSpLocks noChangeShapeType="1"/>
            </p:cNvCxnSpPr>
            <p:nvPr/>
          </p:nvCxnSpPr>
          <p:spPr bwMode="auto">
            <a:xfrm flipH="1">
              <a:off x="3208654" y="5314950"/>
              <a:ext cx="1273" cy="652230"/>
            </a:xfrm>
            <a:prstGeom prst="line">
              <a:avLst/>
            </a:prstGeom>
            <a:noFill/>
            <a:ln w="15875">
              <a:solidFill>
                <a:srgbClr val="000000"/>
              </a:solidFill>
              <a:prstDash val="dash"/>
              <a:round/>
              <a:headEnd/>
              <a:tailEnd type="triangle" w="med" len="med"/>
            </a:ln>
            <a:extLst>
              <a:ext uri="{909E8E84-426E-40DD-AFC4-6F175D3DCCD1}">
                <a14:hiddenFill xmlns:a14="http://schemas.microsoft.com/office/drawing/2010/main" xmlns="">
                  <a:noFill/>
                </a14:hiddenFill>
              </a:ext>
            </a:extLst>
          </p:spPr>
        </p:cxnSp>
        <p:sp>
          <p:nvSpPr>
            <p:cNvPr id="38" name="Text Box 80"/>
            <p:cNvSpPr txBox="1">
              <a:spLocks noChangeArrowheads="1"/>
            </p:cNvSpPr>
            <p:nvPr/>
          </p:nvSpPr>
          <p:spPr bwMode="auto">
            <a:xfrm>
              <a:off x="1314450" y="5988123"/>
              <a:ext cx="3524250" cy="991797"/>
            </a:xfrm>
            <a:prstGeom prst="rect">
              <a:avLst/>
            </a:prstGeom>
            <a:gradFill rotWithShape="1">
              <a:gsLst>
                <a:gs pos="0">
                  <a:srgbClr val="CCECFF"/>
                </a:gs>
                <a:gs pos="100000">
                  <a:srgbClr val="CCECFF"/>
                </a:gs>
              </a:gsLst>
              <a:lin ang="5400000" scaled="1"/>
            </a:gradFill>
            <a:ln w="15875">
              <a:solidFill>
                <a:srgbClr val="000000"/>
              </a:solidFill>
              <a:miter lim="800000"/>
              <a:headEnd/>
              <a:tailEnd/>
            </a:ln>
          </p:spPr>
          <p:txBody>
            <a:bodyPr rot="0" vert="horz" wrap="square" lIns="91440" tIns="45720" rIns="91440" bIns="45720" anchor="t" anchorCtr="0" upright="1">
              <a:noAutofit/>
            </a:bodyPr>
            <a:lstStyle/>
            <a:p>
              <a:pPr algn="l">
                <a:lnSpc>
                  <a:spcPts val="1200"/>
                </a:lnSpc>
                <a:spcAft>
                  <a:spcPts val="0"/>
                </a:spcAft>
              </a:pPr>
              <a:r>
                <a:rPr lang="zh-TW" sz="1200" kern="100" dirty="0">
                  <a:effectLst/>
                  <a:latin typeface="Times New Roman"/>
                  <a:ea typeface="華康細黑體"/>
                </a:rPr>
                <a:t>至最後一個選填志願仍未錄取者</a:t>
              </a:r>
              <a:r>
                <a:rPr lang="zh-TW" sz="1200" kern="100" dirty="0" smtClean="0">
                  <a:effectLst/>
                  <a:latin typeface="Times New Roman"/>
                  <a:ea typeface="華康細黑體"/>
                </a:rPr>
                <a:t>，得</a:t>
              </a:r>
              <a:r>
                <a:rPr lang="zh-TW" sz="1200" kern="100" dirty="0">
                  <a:solidFill>
                    <a:srgbClr val="000000"/>
                  </a:solidFill>
                  <a:effectLst/>
                  <a:latin typeface="Times New Roman"/>
                  <a:ea typeface="華康細黑體"/>
                  <a:cs typeface="標楷體"/>
                </a:rPr>
                <a:t>登記本區未</a:t>
              </a:r>
              <a:r>
                <a:rPr lang="zh-TW" sz="1200" kern="100" dirty="0" smtClean="0">
                  <a:solidFill>
                    <a:srgbClr val="000000"/>
                  </a:solidFill>
                  <a:effectLst/>
                  <a:latin typeface="Times New Roman"/>
                  <a:ea typeface="華康細黑體"/>
                  <a:cs typeface="標楷體"/>
                </a:rPr>
                <a:t>額滿</a:t>
              </a:r>
              <a:r>
                <a:rPr lang="zh-TW" altLang="en-US" sz="1200" kern="100" dirty="0" smtClean="0">
                  <a:solidFill>
                    <a:srgbClr val="000000"/>
                  </a:solidFill>
                  <a:effectLst/>
                  <a:latin typeface="Times New Roman"/>
                  <a:ea typeface="華康細黑體"/>
                  <a:cs typeface="標楷體"/>
                </a:rPr>
                <a:t>之</a:t>
              </a:r>
              <a:r>
                <a:rPr lang="zh-TW" sz="1200" kern="100" dirty="0" smtClean="0">
                  <a:solidFill>
                    <a:srgbClr val="000000"/>
                  </a:solidFill>
                  <a:effectLst/>
                  <a:latin typeface="Times New Roman"/>
                  <a:ea typeface="華康細黑體"/>
                  <a:cs typeface="標楷體"/>
                </a:rPr>
                <a:t>高中高職</a:t>
              </a:r>
              <a:r>
                <a:rPr lang="zh-TW" altLang="en-US" sz="1200" kern="100" dirty="0">
                  <a:solidFill>
                    <a:srgbClr val="000000"/>
                  </a:solidFill>
                  <a:latin typeface="Times New Roman"/>
                  <a:ea typeface="華康細黑體"/>
                  <a:cs typeface="標楷體"/>
                </a:rPr>
                <a:t>。</a:t>
              </a:r>
              <a:endParaRPr lang="zh-TW" sz="1300" kern="100" dirty="0">
                <a:effectLst/>
                <a:latin typeface="Times New Roman"/>
                <a:ea typeface="標楷體"/>
              </a:endParaRPr>
            </a:p>
            <a:p>
              <a:pPr algn="ctr">
                <a:lnSpc>
                  <a:spcPts val="1200"/>
                </a:lnSpc>
                <a:spcAft>
                  <a:spcPts val="0"/>
                </a:spcAft>
              </a:pPr>
              <a:r>
                <a:rPr lang="en-US" sz="1200" kern="100" dirty="0">
                  <a:effectLst/>
                  <a:latin typeface="華康細黑體"/>
                  <a:ea typeface="標楷體"/>
                </a:rPr>
                <a:t> </a:t>
              </a:r>
              <a:endParaRPr lang="zh-TW" sz="1300" kern="100" dirty="0">
                <a:effectLst/>
                <a:latin typeface="Times New Roman"/>
                <a:ea typeface="標楷體"/>
              </a:endParaRPr>
            </a:p>
          </p:txBody>
        </p:sp>
        <p:sp>
          <p:nvSpPr>
            <p:cNvPr id="39" name="AutoShape 81"/>
            <p:cNvSpPr>
              <a:spLocks noChangeArrowheads="1"/>
            </p:cNvSpPr>
            <p:nvPr/>
          </p:nvSpPr>
          <p:spPr bwMode="auto">
            <a:xfrm>
              <a:off x="5497287" y="6467475"/>
              <a:ext cx="1005840" cy="443865"/>
            </a:xfrm>
            <a:prstGeom prst="flowChartTerminator">
              <a:avLst/>
            </a:prstGeom>
            <a:solidFill>
              <a:srgbClr val="FFCC66"/>
            </a:solidFill>
            <a:ln w="15875">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zh-TW" sz="1300" b="1" kern="100" dirty="0">
                  <a:effectLst/>
                  <a:latin typeface="Times New Roman"/>
                  <a:ea typeface="華康細黑體"/>
                </a:rPr>
                <a:t>報到入學</a:t>
              </a:r>
              <a:endParaRPr lang="zh-TW" sz="1300" kern="100" dirty="0">
                <a:effectLst/>
                <a:latin typeface="Times New Roman"/>
                <a:ea typeface="標楷體"/>
              </a:endParaRPr>
            </a:p>
          </p:txBody>
        </p:sp>
        <p:sp>
          <p:nvSpPr>
            <p:cNvPr id="40" name="AutoShape 87"/>
            <p:cNvSpPr>
              <a:spLocks noChangeArrowheads="1"/>
            </p:cNvSpPr>
            <p:nvPr/>
          </p:nvSpPr>
          <p:spPr bwMode="auto">
            <a:xfrm>
              <a:off x="1968500" y="3359564"/>
              <a:ext cx="2317750" cy="870595"/>
            </a:xfrm>
            <a:prstGeom prst="flowChartProcess">
              <a:avLst/>
            </a:prstGeom>
            <a:gradFill rotWithShape="1">
              <a:gsLst>
                <a:gs pos="0">
                  <a:srgbClr val="99CCFF"/>
                </a:gs>
                <a:gs pos="100000">
                  <a:srgbClr val="99CCFF"/>
                </a:gs>
              </a:gsLst>
              <a:lin ang="2700000" scaled="1"/>
            </a:gradFill>
            <a:ln w="15875">
              <a:solidFill>
                <a:srgbClr val="000000"/>
              </a:solidFill>
              <a:miter lim="800000"/>
              <a:headEnd/>
              <a:tailEnd/>
            </a:ln>
          </p:spPr>
          <p:txBody>
            <a:bodyPr rot="0" vert="horz" wrap="square" lIns="91440" tIns="45720" rIns="91440" bIns="45720" anchor="t" anchorCtr="0" upright="1">
              <a:noAutofit/>
            </a:bodyPr>
            <a:lstStyle/>
            <a:p>
              <a:pPr algn="just">
                <a:lnSpc>
                  <a:spcPts val="1300"/>
                </a:lnSpc>
                <a:spcAft>
                  <a:spcPts val="0"/>
                </a:spcAft>
              </a:pPr>
              <a:r>
                <a:rPr lang="en-US" sz="1100" b="1" kern="100" dirty="0">
                  <a:effectLst/>
                  <a:latin typeface="華康細黑體"/>
                  <a:ea typeface="標楷體"/>
                </a:rPr>
                <a:t>&lt;</a:t>
              </a:r>
              <a:r>
                <a:rPr lang="zh-TW" sz="1100" b="1" kern="100" dirty="0">
                  <a:effectLst/>
                  <a:latin typeface="Times New Roman"/>
                  <a:ea typeface="華康細黑體"/>
                </a:rPr>
                <a:t>步驟</a:t>
              </a:r>
              <a:r>
                <a:rPr lang="en-US" sz="1100" b="1" kern="100" dirty="0">
                  <a:effectLst/>
                  <a:latin typeface="Times New Roman"/>
                  <a:ea typeface="華康細黑體"/>
                </a:rPr>
                <a:t>3&gt;</a:t>
              </a:r>
              <a:endParaRPr lang="zh-TW" sz="1300" kern="100" dirty="0">
                <a:effectLst/>
                <a:latin typeface="Times New Roman"/>
                <a:ea typeface="標楷體"/>
              </a:endParaRPr>
            </a:p>
            <a:p>
              <a:pPr algn="just">
                <a:lnSpc>
                  <a:spcPts val="1300"/>
                </a:lnSpc>
                <a:spcAft>
                  <a:spcPts val="0"/>
                </a:spcAft>
              </a:pPr>
              <a:r>
                <a:rPr lang="zh-TW" sz="1100" kern="100" dirty="0">
                  <a:solidFill>
                    <a:srgbClr val="000000"/>
                  </a:solidFill>
                  <a:effectLst/>
                  <a:latin typeface="Times New Roman"/>
                  <a:ea typeface="華康細黑體"/>
                </a:rPr>
                <a:t>縣內</a:t>
              </a:r>
              <a:r>
                <a:rPr lang="zh-TW" sz="1100" kern="100" dirty="0">
                  <a:solidFill>
                    <a:srgbClr val="FF0000"/>
                  </a:solidFill>
                  <a:effectLst/>
                  <a:latin typeface="Times New Roman"/>
                  <a:ea typeface="華康細黑體"/>
                </a:rPr>
                <a:t>各高中</a:t>
              </a:r>
              <a:r>
                <a:rPr lang="zh-TW" sz="1100" kern="100" dirty="0" smtClean="0">
                  <a:solidFill>
                    <a:srgbClr val="FF0000"/>
                  </a:solidFill>
                  <a:effectLst/>
                  <a:latin typeface="Times New Roman"/>
                  <a:ea typeface="華康細黑體"/>
                </a:rPr>
                <a:t>高職</a:t>
              </a:r>
              <a:r>
                <a:rPr lang="zh-TW" altLang="en-US" sz="1100" kern="100" dirty="0" smtClean="0">
                  <a:solidFill>
                    <a:srgbClr val="FF0000"/>
                  </a:solidFill>
                  <a:effectLst/>
                  <a:latin typeface="Times New Roman"/>
                  <a:ea typeface="華康細黑體"/>
                </a:rPr>
                <a:t>、五專</a:t>
              </a:r>
              <a:r>
                <a:rPr lang="zh-TW" sz="1100" kern="100" dirty="0" smtClean="0">
                  <a:solidFill>
                    <a:srgbClr val="FF0000"/>
                  </a:solidFill>
                  <a:effectLst/>
                  <a:latin typeface="Times New Roman"/>
                  <a:ea typeface="華康細黑體"/>
                </a:rPr>
                <a:t>所</a:t>
              </a:r>
              <a:r>
                <a:rPr lang="zh-TW" sz="1100" kern="100" dirty="0">
                  <a:solidFill>
                    <a:srgbClr val="FF0000"/>
                  </a:solidFill>
                  <a:effectLst/>
                  <a:latin typeface="Times New Roman"/>
                  <a:ea typeface="華康細黑體"/>
                </a:rPr>
                <a:t>提撥</a:t>
              </a:r>
              <a:r>
                <a:rPr lang="en-US" sz="1100" kern="100" dirty="0">
                  <a:solidFill>
                    <a:srgbClr val="FF0000"/>
                  </a:solidFill>
                  <a:effectLst/>
                  <a:latin typeface="Times New Roman"/>
                  <a:ea typeface="華康細黑體"/>
                </a:rPr>
                <a:t>25 %</a:t>
              </a:r>
              <a:r>
                <a:rPr lang="zh-TW" sz="1100" kern="100" dirty="0">
                  <a:solidFill>
                    <a:srgbClr val="FF0000"/>
                  </a:solidFill>
                  <a:effectLst/>
                  <a:latin typeface="Times New Roman"/>
                  <a:ea typeface="華康細黑體"/>
                </a:rPr>
                <a:t>名額</a:t>
              </a:r>
              <a:r>
                <a:rPr lang="zh-TW" sz="1100" kern="100" dirty="0">
                  <a:solidFill>
                    <a:srgbClr val="000000"/>
                  </a:solidFill>
                  <a:effectLst/>
                  <a:latin typeface="Times New Roman"/>
                  <a:ea typeface="華康細黑體"/>
                </a:rPr>
                <a:t>，依比序項目積分</a:t>
              </a:r>
              <a:r>
                <a:rPr lang="en-US" sz="1100" kern="100" dirty="0">
                  <a:solidFill>
                    <a:srgbClr val="000000"/>
                  </a:solidFill>
                  <a:effectLst/>
                  <a:latin typeface="Times New Roman"/>
                  <a:ea typeface="華康細黑體"/>
                </a:rPr>
                <a:t>(</a:t>
              </a:r>
              <a:r>
                <a:rPr lang="zh-TW" sz="1100" kern="100" dirty="0">
                  <a:solidFill>
                    <a:srgbClr val="000000"/>
                  </a:solidFill>
                  <a:effectLst/>
                  <a:latin typeface="Times New Roman"/>
                  <a:ea typeface="華康細黑體"/>
                </a:rPr>
                <a:t>不含加權</a:t>
              </a:r>
              <a:r>
                <a:rPr lang="en-US" sz="1100" kern="100" dirty="0">
                  <a:solidFill>
                    <a:srgbClr val="000000"/>
                  </a:solidFill>
                  <a:effectLst/>
                  <a:latin typeface="Times New Roman"/>
                  <a:ea typeface="華康細黑體"/>
                </a:rPr>
                <a:t>)</a:t>
              </a:r>
              <a:r>
                <a:rPr lang="zh-TW" sz="1100" kern="100" dirty="0">
                  <a:solidFill>
                    <a:srgbClr val="000000"/>
                  </a:solidFill>
                  <a:effectLst/>
                  <a:latin typeface="Times New Roman"/>
                  <a:ea typeface="華康細黑體"/>
                </a:rPr>
                <a:t>高</a:t>
              </a:r>
              <a:r>
                <a:rPr lang="zh-TW" sz="1100" kern="100" dirty="0">
                  <a:effectLst/>
                  <a:latin typeface="Times New Roman"/>
                  <a:ea typeface="華康細黑體"/>
                </a:rPr>
                <a:t>低，按學生選填志願逐一檢視分發。</a:t>
              </a:r>
              <a:endParaRPr lang="zh-TW" sz="1300" kern="100" dirty="0">
                <a:effectLst/>
                <a:latin typeface="Times New Roman"/>
                <a:ea typeface="標楷體"/>
              </a:endParaRPr>
            </a:p>
            <a:p>
              <a:pPr algn="just">
                <a:lnSpc>
                  <a:spcPts val="1300"/>
                </a:lnSpc>
                <a:spcAft>
                  <a:spcPts val="0"/>
                </a:spcAft>
              </a:pPr>
              <a:r>
                <a:rPr lang="en-US" sz="1300" kern="100" dirty="0">
                  <a:effectLst/>
                  <a:latin typeface="華康細黑體"/>
                  <a:ea typeface="標楷體"/>
                </a:rPr>
                <a:t> </a:t>
              </a:r>
              <a:endParaRPr lang="zh-TW" sz="1300" kern="100" dirty="0">
                <a:effectLst/>
                <a:latin typeface="Times New Roman"/>
                <a:ea typeface="標楷體"/>
              </a:endParaRPr>
            </a:p>
          </p:txBody>
        </p:sp>
        <p:sp>
          <p:nvSpPr>
            <p:cNvPr id="41" name="Freeform 89"/>
            <p:cNvSpPr>
              <a:spLocks/>
            </p:cNvSpPr>
            <p:nvPr/>
          </p:nvSpPr>
          <p:spPr bwMode="auto">
            <a:xfrm>
              <a:off x="3165591" y="3178138"/>
              <a:ext cx="1800712" cy="168275"/>
            </a:xfrm>
            <a:custGeom>
              <a:avLst/>
              <a:gdLst>
                <a:gd name="T0" fmla="*/ 0 w 588"/>
                <a:gd name="T1" fmla="*/ 0 h 1"/>
                <a:gd name="T2" fmla="*/ 2880 w 588"/>
                <a:gd name="T3" fmla="*/ 0 h 1"/>
                <a:gd name="T4" fmla="*/ 0 60000 65536"/>
                <a:gd name="T5" fmla="*/ 0 60000 65536"/>
              </a:gdLst>
              <a:ahLst/>
              <a:cxnLst>
                <a:cxn ang="T4">
                  <a:pos x="T0" y="T1"/>
                </a:cxn>
                <a:cxn ang="T5">
                  <a:pos x="T2" y="T3"/>
                </a:cxn>
              </a:cxnLst>
              <a:rect l="0" t="0" r="r" b="b"/>
              <a:pathLst>
                <a:path w="588" h="1">
                  <a:moveTo>
                    <a:pt x="0" y="0"/>
                  </a:moveTo>
                  <a:lnTo>
                    <a:pt x="588" y="0"/>
                  </a:lnTo>
                </a:path>
              </a:pathLst>
            </a:cu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zh-TW" altLang="en-US"/>
            </a:p>
          </p:txBody>
        </p:sp>
        <p:sp>
          <p:nvSpPr>
            <p:cNvPr id="42" name="AutoShape 112"/>
            <p:cNvSpPr>
              <a:spLocks noChangeArrowheads="1"/>
            </p:cNvSpPr>
            <p:nvPr/>
          </p:nvSpPr>
          <p:spPr bwMode="auto">
            <a:xfrm>
              <a:off x="2590800" y="4991653"/>
              <a:ext cx="1240155" cy="551270"/>
            </a:xfrm>
            <a:prstGeom prst="flowChartDecision">
              <a:avLst/>
            </a:prstGeom>
            <a:gradFill rotWithShape="1">
              <a:gsLst>
                <a:gs pos="0">
                  <a:srgbClr val="DDDDDD"/>
                </a:gs>
                <a:gs pos="100000">
                  <a:srgbClr val="DDDDDD"/>
                </a:gs>
              </a:gsLst>
              <a:lin ang="5400000" scaled="1"/>
            </a:gradFill>
            <a:ln w="15875">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zh-TW" sz="1200" kern="100">
                  <a:effectLst/>
                  <a:latin typeface="Times New Roman"/>
                  <a:ea typeface="華康細黑體"/>
                </a:rPr>
                <a:t>額滿</a:t>
              </a:r>
              <a:endParaRPr lang="zh-TW" sz="1300" kern="100">
                <a:effectLst/>
                <a:latin typeface="Times New Roman"/>
                <a:ea typeface="標楷體"/>
              </a:endParaRPr>
            </a:p>
          </p:txBody>
        </p:sp>
        <p:sp>
          <p:nvSpPr>
            <p:cNvPr id="43" name="Freeform 113"/>
            <p:cNvSpPr>
              <a:spLocks/>
            </p:cNvSpPr>
            <p:nvPr/>
          </p:nvSpPr>
          <p:spPr bwMode="auto">
            <a:xfrm>
              <a:off x="3638550" y="4608107"/>
              <a:ext cx="1483200" cy="154304"/>
            </a:xfrm>
            <a:custGeom>
              <a:avLst/>
              <a:gdLst>
                <a:gd name="T0" fmla="*/ 0 w 538"/>
                <a:gd name="T1" fmla="*/ 0 h 1"/>
                <a:gd name="T2" fmla="*/ 2313 w 538"/>
                <a:gd name="T3" fmla="*/ 0 h 1"/>
                <a:gd name="T4" fmla="*/ 0 60000 65536"/>
                <a:gd name="T5" fmla="*/ 0 60000 65536"/>
              </a:gdLst>
              <a:ahLst/>
              <a:cxnLst>
                <a:cxn ang="T4">
                  <a:pos x="T0" y="T1"/>
                </a:cxn>
                <a:cxn ang="T5">
                  <a:pos x="T2" y="T3"/>
                </a:cxn>
              </a:cxnLst>
              <a:rect l="0" t="0" r="r" b="b"/>
              <a:pathLst>
                <a:path w="538" h="1">
                  <a:moveTo>
                    <a:pt x="0" y="0"/>
                  </a:moveTo>
                  <a:lnTo>
                    <a:pt x="538" y="0"/>
                  </a:lnTo>
                </a:path>
              </a:pathLst>
            </a:custGeom>
            <a:noFill/>
            <a:ln w="15875">
              <a:solidFill>
                <a:srgbClr val="000000"/>
              </a:solidFill>
              <a:round/>
              <a:headEnd type="triangle" w="med" len="me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zh-TW" altLang="en-US"/>
            </a:p>
          </p:txBody>
        </p:sp>
        <p:sp>
          <p:nvSpPr>
            <p:cNvPr id="44" name="AutoShape 115"/>
            <p:cNvSpPr>
              <a:spLocks noChangeArrowheads="1"/>
            </p:cNvSpPr>
            <p:nvPr/>
          </p:nvSpPr>
          <p:spPr bwMode="auto">
            <a:xfrm>
              <a:off x="2724150" y="4446181"/>
              <a:ext cx="914400" cy="343535"/>
            </a:xfrm>
            <a:prstGeom prst="flowChartProcess">
              <a:avLst/>
            </a:prstGeom>
            <a:gradFill rotWithShape="1">
              <a:gsLst>
                <a:gs pos="0">
                  <a:srgbClr val="DDDDDD"/>
                </a:gs>
                <a:gs pos="100000">
                  <a:srgbClr val="DDDDDD"/>
                </a:gs>
              </a:gsLst>
              <a:lin ang="2700000" scaled="1"/>
            </a:gradFill>
            <a:ln w="15875">
              <a:solidFill>
                <a:srgbClr val="000000"/>
              </a:solidFill>
              <a:miter lim="800000"/>
              <a:headEnd/>
              <a:tailEnd/>
            </a:ln>
          </p:spPr>
          <p:txBody>
            <a:bodyPr rot="0" vert="horz" wrap="square" lIns="91440" tIns="45720" rIns="91440" bIns="45720" anchor="t" anchorCtr="0" upright="1">
              <a:noAutofit/>
            </a:bodyPr>
            <a:lstStyle/>
            <a:p>
              <a:pPr algn="ctr">
                <a:lnSpc>
                  <a:spcPts val="1200"/>
                </a:lnSpc>
                <a:spcAft>
                  <a:spcPts val="0"/>
                </a:spcAft>
              </a:pPr>
              <a:r>
                <a:rPr lang="zh-TW" sz="1100" kern="100">
                  <a:effectLst/>
                  <a:latin typeface="Times New Roman"/>
                  <a:ea typeface="華康細黑體"/>
                </a:rPr>
                <a:t>下一個志願</a:t>
              </a:r>
              <a:endParaRPr lang="zh-TW" sz="1300" kern="100">
                <a:effectLst/>
                <a:latin typeface="Times New Roman"/>
                <a:ea typeface="標楷體"/>
              </a:endParaRPr>
            </a:p>
          </p:txBody>
        </p:sp>
        <p:sp>
          <p:nvSpPr>
            <p:cNvPr id="45" name="Freeform 110"/>
            <p:cNvSpPr>
              <a:spLocks/>
            </p:cNvSpPr>
            <p:nvPr/>
          </p:nvSpPr>
          <p:spPr bwMode="auto">
            <a:xfrm flipV="1">
              <a:off x="1200150" y="4398557"/>
              <a:ext cx="1524000" cy="229235"/>
            </a:xfrm>
            <a:custGeom>
              <a:avLst/>
              <a:gdLst>
                <a:gd name="T0" fmla="*/ 0 w 588"/>
                <a:gd name="T1" fmla="*/ 0 h 1"/>
                <a:gd name="T2" fmla="*/ 2340 w 588"/>
                <a:gd name="T3" fmla="*/ 0 h 1"/>
                <a:gd name="T4" fmla="*/ 0 60000 65536"/>
                <a:gd name="T5" fmla="*/ 0 60000 65536"/>
              </a:gdLst>
              <a:ahLst/>
              <a:cxnLst>
                <a:cxn ang="T4">
                  <a:pos x="T0" y="T1"/>
                </a:cxn>
                <a:cxn ang="T5">
                  <a:pos x="T2" y="T3"/>
                </a:cxn>
              </a:cxnLst>
              <a:rect l="0" t="0" r="r" b="b"/>
              <a:pathLst>
                <a:path w="588" h="1">
                  <a:moveTo>
                    <a:pt x="0" y="0"/>
                  </a:moveTo>
                  <a:lnTo>
                    <a:pt x="588" y="0"/>
                  </a:lnTo>
                </a:path>
              </a:pathLst>
            </a:custGeom>
            <a:noFill/>
            <a:ln w="15875">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zh-TW" altLang="en-US"/>
            </a:p>
          </p:txBody>
        </p:sp>
        <p:sp>
          <p:nvSpPr>
            <p:cNvPr id="46" name="AutoShape 97"/>
            <p:cNvSpPr>
              <a:spLocks noChangeArrowheads="1"/>
            </p:cNvSpPr>
            <p:nvPr/>
          </p:nvSpPr>
          <p:spPr bwMode="auto">
            <a:xfrm>
              <a:off x="4457700" y="2323435"/>
              <a:ext cx="1026160" cy="544830"/>
            </a:xfrm>
            <a:prstGeom prst="flowChartDecision">
              <a:avLst/>
            </a:prstGeom>
            <a:solidFill>
              <a:srgbClr val="CCFF99"/>
            </a:solidFill>
            <a:ln w="15875">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zh-TW" sz="1200" b="1" kern="100">
                  <a:effectLst/>
                  <a:latin typeface="Times New Roman"/>
                  <a:ea typeface="華康細黑體"/>
                </a:rPr>
                <a:t>錄取</a:t>
              </a:r>
              <a:endParaRPr lang="zh-TW" sz="1300" kern="100">
                <a:effectLst/>
                <a:latin typeface="Times New Roman"/>
                <a:ea typeface="標楷體"/>
              </a:endParaRPr>
            </a:p>
          </p:txBody>
        </p:sp>
        <p:sp>
          <p:nvSpPr>
            <p:cNvPr id="47" name="AutoShape 97"/>
            <p:cNvSpPr>
              <a:spLocks noChangeArrowheads="1"/>
            </p:cNvSpPr>
            <p:nvPr/>
          </p:nvSpPr>
          <p:spPr bwMode="auto">
            <a:xfrm>
              <a:off x="4619625" y="3562903"/>
              <a:ext cx="1026160" cy="544830"/>
            </a:xfrm>
            <a:prstGeom prst="flowChartDecision">
              <a:avLst/>
            </a:prstGeom>
            <a:solidFill>
              <a:srgbClr val="CCFF99"/>
            </a:solidFill>
            <a:ln w="15875">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zh-TW" sz="1200" b="1" kern="100">
                  <a:effectLst/>
                  <a:latin typeface="Times New Roman"/>
                  <a:ea typeface="華康細黑體"/>
                </a:rPr>
                <a:t>錄取</a:t>
              </a:r>
              <a:endParaRPr lang="zh-TW" sz="1300" kern="100">
                <a:effectLst/>
                <a:latin typeface="Times New Roman"/>
                <a:ea typeface="標楷體"/>
              </a:endParaRPr>
            </a:p>
          </p:txBody>
        </p:sp>
        <p:sp>
          <p:nvSpPr>
            <p:cNvPr id="48" name="AutoShape 97"/>
            <p:cNvSpPr>
              <a:spLocks noChangeArrowheads="1"/>
            </p:cNvSpPr>
            <p:nvPr/>
          </p:nvSpPr>
          <p:spPr bwMode="auto">
            <a:xfrm>
              <a:off x="4562475" y="4991653"/>
              <a:ext cx="1026160" cy="544830"/>
            </a:xfrm>
            <a:prstGeom prst="flowChartDecision">
              <a:avLst/>
            </a:prstGeom>
            <a:solidFill>
              <a:srgbClr val="CCFF99"/>
            </a:solidFill>
            <a:ln w="15875">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zh-TW" sz="1200" b="1" kern="100">
                  <a:effectLst/>
                  <a:latin typeface="Times New Roman"/>
                  <a:ea typeface="華康細黑體"/>
                </a:rPr>
                <a:t>錄取</a:t>
              </a:r>
              <a:endParaRPr lang="zh-TW" sz="1300" kern="100">
                <a:effectLst/>
                <a:latin typeface="Times New Roman"/>
                <a:ea typeface="標楷體"/>
              </a:endParaRPr>
            </a:p>
          </p:txBody>
        </p:sp>
      </p:grpSp>
      <p:sp>
        <p:nvSpPr>
          <p:cNvPr id="3" name="橢圓形圖說文字 2"/>
          <p:cNvSpPr/>
          <p:nvPr/>
        </p:nvSpPr>
        <p:spPr>
          <a:xfrm>
            <a:off x="250428" y="3160744"/>
            <a:ext cx="1585267" cy="642198"/>
          </a:xfrm>
          <a:prstGeom prst="wedgeEllipseCallout">
            <a:avLst>
              <a:gd name="adj1" fmla="val -10032"/>
              <a:gd name="adj2" fmla="val -118338"/>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solidFill>
                  <a:schemeClr val="tx1"/>
                </a:solidFill>
              </a:rPr>
              <a:t>從</a:t>
            </a:r>
            <a:endParaRPr lang="en-US" altLang="zh-TW" sz="1200" dirty="0" smtClean="0">
              <a:solidFill>
                <a:schemeClr val="tx1"/>
              </a:solidFill>
            </a:endParaRPr>
          </a:p>
          <a:p>
            <a:pPr algn="ctr"/>
            <a:r>
              <a:rPr lang="zh-TW" altLang="en-US" sz="1200" dirty="0" smtClean="0">
                <a:solidFill>
                  <a:srgbClr val="FF0000"/>
                </a:solidFill>
              </a:rPr>
              <a:t>免試入學</a:t>
            </a:r>
            <a:endParaRPr lang="en-US" altLang="zh-TW" sz="1200" dirty="0" smtClean="0">
              <a:solidFill>
                <a:srgbClr val="FF0000"/>
              </a:solidFill>
            </a:endParaRPr>
          </a:p>
          <a:p>
            <a:pPr algn="ctr"/>
            <a:r>
              <a:rPr lang="zh-TW" altLang="en-US" sz="1200" dirty="0" smtClean="0">
                <a:solidFill>
                  <a:schemeClr val="tx1"/>
                </a:solidFill>
              </a:rPr>
              <a:t>演化而來</a:t>
            </a:r>
            <a:endParaRPr lang="zh-TW" altLang="en-US" sz="1200" dirty="0">
              <a:solidFill>
                <a:schemeClr val="tx1"/>
              </a:solidFill>
            </a:endParaRPr>
          </a:p>
        </p:txBody>
      </p:sp>
      <p:sp>
        <p:nvSpPr>
          <p:cNvPr id="50" name="橢圓形圖說文字 49"/>
          <p:cNvSpPr/>
          <p:nvPr/>
        </p:nvSpPr>
        <p:spPr>
          <a:xfrm>
            <a:off x="233959" y="3937791"/>
            <a:ext cx="1601736" cy="681584"/>
          </a:xfrm>
          <a:prstGeom prst="wedgeEllipseCallout">
            <a:avLst>
              <a:gd name="adj1" fmla="val 84582"/>
              <a:gd name="adj2" fmla="val -110339"/>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solidFill>
                  <a:schemeClr val="tx1"/>
                </a:solidFill>
              </a:rPr>
              <a:t>從</a:t>
            </a:r>
            <a:endParaRPr lang="en-US" altLang="zh-TW" sz="1200" dirty="0" smtClean="0">
              <a:solidFill>
                <a:schemeClr val="tx1"/>
              </a:solidFill>
            </a:endParaRPr>
          </a:p>
          <a:p>
            <a:pPr algn="ctr"/>
            <a:r>
              <a:rPr lang="zh-TW" altLang="en-US" sz="1200" dirty="0" smtClean="0">
                <a:solidFill>
                  <a:srgbClr val="FF0000"/>
                </a:solidFill>
              </a:rPr>
              <a:t>申請入學</a:t>
            </a:r>
            <a:endParaRPr lang="en-US" altLang="zh-TW" sz="1200" dirty="0" smtClean="0">
              <a:solidFill>
                <a:srgbClr val="FF0000"/>
              </a:solidFill>
            </a:endParaRPr>
          </a:p>
          <a:p>
            <a:pPr algn="ctr"/>
            <a:r>
              <a:rPr lang="zh-TW" altLang="en-US" sz="1200" dirty="0" smtClean="0">
                <a:solidFill>
                  <a:schemeClr val="tx1"/>
                </a:solidFill>
              </a:rPr>
              <a:t>演化而來</a:t>
            </a:r>
            <a:endParaRPr lang="zh-TW" altLang="en-US" sz="1200" dirty="0">
              <a:solidFill>
                <a:schemeClr val="tx1"/>
              </a:solidFill>
            </a:endParaRPr>
          </a:p>
        </p:txBody>
      </p:sp>
      <p:sp>
        <p:nvSpPr>
          <p:cNvPr id="51" name="橢圓形圖說文字 50"/>
          <p:cNvSpPr/>
          <p:nvPr/>
        </p:nvSpPr>
        <p:spPr>
          <a:xfrm>
            <a:off x="250427" y="4723991"/>
            <a:ext cx="1585267" cy="723363"/>
          </a:xfrm>
          <a:prstGeom prst="wedgeEllipseCallout">
            <a:avLst>
              <a:gd name="adj1" fmla="val 131449"/>
              <a:gd name="adj2" fmla="val -97177"/>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solidFill>
                  <a:schemeClr val="tx1"/>
                </a:solidFill>
              </a:rPr>
              <a:t>從</a:t>
            </a:r>
            <a:endParaRPr lang="en-US" altLang="zh-TW" sz="1200" dirty="0" smtClean="0">
              <a:solidFill>
                <a:schemeClr val="tx1"/>
              </a:solidFill>
            </a:endParaRPr>
          </a:p>
          <a:p>
            <a:pPr algn="ctr"/>
            <a:r>
              <a:rPr lang="zh-TW" altLang="en-US" sz="1200" dirty="0" smtClean="0">
                <a:solidFill>
                  <a:srgbClr val="FF0000"/>
                </a:solidFill>
              </a:rPr>
              <a:t>登記分發</a:t>
            </a:r>
            <a:endParaRPr lang="en-US" altLang="zh-TW" sz="1200" dirty="0" smtClean="0">
              <a:solidFill>
                <a:srgbClr val="FF0000"/>
              </a:solidFill>
            </a:endParaRPr>
          </a:p>
          <a:p>
            <a:pPr algn="ctr"/>
            <a:r>
              <a:rPr lang="zh-TW" altLang="en-US" sz="1200" dirty="0" smtClean="0">
                <a:solidFill>
                  <a:schemeClr val="tx1"/>
                </a:solidFill>
              </a:rPr>
              <a:t>演化而來</a:t>
            </a:r>
            <a:endParaRPr lang="zh-TW" altLang="en-US" sz="1200" dirty="0">
              <a:solidFill>
                <a:schemeClr val="tx1"/>
              </a:solidFill>
            </a:endParaRPr>
          </a:p>
        </p:txBody>
      </p:sp>
    </p:spTree>
    <p:extLst>
      <p:ext uri="{BB962C8B-B14F-4D97-AF65-F5344CB8AC3E}">
        <p14:creationId xmlns:p14="http://schemas.microsoft.com/office/powerpoint/2010/main" xmlns="" val="2679091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學生的第一志願很多元</a:t>
            </a:r>
            <a:endParaRPr lang="zh-TW" altLang="en-US" dirty="0"/>
          </a:p>
        </p:txBody>
      </p:sp>
      <p:graphicFrame>
        <p:nvGraphicFramePr>
          <p:cNvPr id="7" name="表格 6"/>
          <p:cNvGraphicFramePr>
            <a:graphicFrameLocks noGrp="1"/>
          </p:cNvGraphicFramePr>
          <p:nvPr/>
        </p:nvGraphicFramePr>
        <p:xfrm>
          <a:off x="2915816" y="1700808"/>
          <a:ext cx="3024336" cy="4203798"/>
        </p:xfrm>
        <a:graphic>
          <a:graphicData uri="http://schemas.openxmlformats.org/drawingml/2006/table">
            <a:tbl>
              <a:tblPr/>
              <a:tblGrid>
                <a:gridCol w="846187"/>
                <a:gridCol w="1026021"/>
                <a:gridCol w="1152128"/>
              </a:tblGrid>
              <a:tr h="381573">
                <a:tc>
                  <a:txBody>
                    <a:bodyPr/>
                    <a:lstStyle/>
                    <a:p>
                      <a:pPr algn="ctr" fontAlgn="ctr"/>
                      <a:r>
                        <a:rPr lang="zh-TW" altLang="en-US" sz="1400" b="1" i="0" u="none" strike="noStrike" dirty="0" smtClean="0">
                          <a:solidFill>
                            <a:srgbClr val="000000"/>
                          </a:solidFill>
                          <a:latin typeface="新細明體"/>
                        </a:rPr>
                        <a:t>高中職</a:t>
                      </a:r>
                      <a:endParaRPr lang="zh-TW" altLang="en-US" sz="1400" b="1" i="0" u="none" strike="noStrike" dirty="0">
                        <a:solidFill>
                          <a:srgbClr val="000000"/>
                        </a:solidFill>
                        <a:latin typeface="新細明體"/>
                      </a:endParaRPr>
                    </a:p>
                  </a:txBody>
                  <a:tcPr marL="8331" marR="8331" marT="8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400" b="1" i="0" u="none" strike="noStrike" dirty="0" smtClean="0">
                          <a:solidFill>
                            <a:srgbClr val="000000"/>
                          </a:solidFill>
                          <a:latin typeface="新細明體"/>
                        </a:rPr>
                        <a:t>高中職學校</a:t>
                      </a:r>
                      <a:endParaRPr lang="en-US" altLang="zh-TW" sz="1400" b="1" i="0" u="none" strike="noStrike" dirty="0" smtClean="0">
                        <a:solidFill>
                          <a:srgbClr val="000000"/>
                        </a:solidFill>
                        <a:latin typeface="新細明體"/>
                      </a:endParaRPr>
                    </a:p>
                    <a:p>
                      <a:pPr algn="ctr" fontAlgn="ctr"/>
                      <a:r>
                        <a:rPr lang="zh-TW" altLang="en-US" sz="1400" b="1" i="0" u="none" strike="noStrike" dirty="0" smtClean="0">
                          <a:solidFill>
                            <a:srgbClr val="000000"/>
                          </a:solidFill>
                          <a:latin typeface="新細明體"/>
                        </a:rPr>
                        <a:t>代號</a:t>
                      </a:r>
                      <a:endParaRPr lang="zh-TW" altLang="en-US" sz="1400" b="1" i="0" u="none" strike="noStrike" dirty="0">
                        <a:solidFill>
                          <a:srgbClr val="000000"/>
                        </a:solidFill>
                        <a:latin typeface="新細明體"/>
                      </a:endParaRPr>
                    </a:p>
                  </a:txBody>
                  <a:tcPr marL="8331" marR="8331" marT="8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400" b="1" i="0" u="none" strike="noStrike" dirty="0" smtClean="0">
                          <a:solidFill>
                            <a:srgbClr val="000000"/>
                          </a:solidFill>
                          <a:latin typeface="新細明體"/>
                        </a:rPr>
                        <a:t>學生第一志願</a:t>
                      </a:r>
                      <a:endParaRPr lang="en-US" altLang="zh-TW" sz="1400" b="1" i="0" u="none" strike="noStrike" dirty="0" smtClean="0">
                        <a:solidFill>
                          <a:srgbClr val="000000"/>
                        </a:solidFill>
                        <a:latin typeface="新細明體"/>
                      </a:endParaRPr>
                    </a:p>
                    <a:p>
                      <a:pPr algn="ctr" fontAlgn="ctr"/>
                      <a:r>
                        <a:rPr lang="zh-TW" altLang="en-US" sz="1400" b="1" i="0" u="none" strike="noStrike" dirty="0" smtClean="0">
                          <a:solidFill>
                            <a:srgbClr val="000000"/>
                          </a:solidFill>
                          <a:latin typeface="新細明體"/>
                        </a:rPr>
                        <a:t>人數</a:t>
                      </a:r>
                      <a:endParaRPr lang="zh-TW" altLang="en-US" sz="1400" b="1" i="0" u="none" strike="noStrike" dirty="0">
                        <a:solidFill>
                          <a:srgbClr val="000000"/>
                        </a:solidFill>
                        <a:latin typeface="新細明體"/>
                      </a:endParaRPr>
                    </a:p>
                  </a:txBody>
                  <a:tcPr marL="8331" marR="8331" marT="8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613">
                <a:tc rowSpan="6">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400" b="1" i="0" u="none" strike="noStrike" dirty="0" smtClean="0">
                          <a:solidFill>
                            <a:srgbClr val="000000"/>
                          </a:solidFill>
                          <a:latin typeface="新細明體"/>
                        </a:rPr>
                        <a:t>(</a:t>
                      </a:r>
                      <a:r>
                        <a:rPr lang="zh-TW" altLang="en-US" sz="1400" b="1" i="0" u="none" strike="noStrike" dirty="0" smtClean="0">
                          <a:solidFill>
                            <a:srgbClr val="000000"/>
                          </a:solidFill>
                          <a:latin typeface="新細明體"/>
                        </a:rPr>
                        <a:t>高中</a:t>
                      </a:r>
                      <a:r>
                        <a:rPr lang="en-US" altLang="zh-TW" sz="1400" b="1" i="0" u="none" strike="noStrike" dirty="0" smtClean="0">
                          <a:solidFill>
                            <a:srgbClr val="000000"/>
                          </a:solidFill>
                          <a:latin typeface="新細明體"/>
                        </a:rPr>
                        <a:t>)</a:t>
                      </a:r>
                      <a:endParaRPr lang="en-US" sz="1400" b="1" i="0" u="none" strike="noStrike" dirty="0">
                        <a:solidFill>
                          <a:srgbClr val="000000"/>
                        </a:solidFill>
                        <a:latin typeface="新細明體"/>
                      </a:endParaRPr>
                    </a:p>
                  </a:txBody>
                  <a:tcPr marL="8331" marR="8331" marT="8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dirty="0" smtClean="0">
                          <a:solidFill>
                            <a:srgbClr val="000000"/>
                          </a:solidFill>
                          <a:latin typeface="新細明體"/>
                        </a:rPr>
                        <a:t>S1</a:t>
                      </a:r>
                      <a:endParaRPr lang="en-US" sz="1400" b="1" i="0" u="none" strike="noStrike" dirty="0">
                        <a:solidFill>
                          <a:srgbClr val="000000"/>
                        </a:solidFill>
                        <a:latin typeface="新細明體"/>
                      </a:endParaRPr>
                    </a:p>
                  </a:txBody>
                  <a:tcPr marL="8331" marR="8331" marT="8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TW" sz="1400" b="1" i="0" u="none" strike="noStrike" dirty="0">
                          <a:solidFill>
                            <a:srgbClr val="000000"/>
                          </a:solidFill>
                          <a:latin typeface="新細明體"/>
                        </a:rPr>
                        <a:t>532</a:t>
                      </a:r>
                    </a:p>
                  </a:txBody>
                  <a:tcPr marL="8331" marR="8331" marT="8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16613">
                <a:tc vMerge="1">
                  <a:txBody>
                    <a:bodyPr/>
                    <a:lstStyle/>
                    <a:p>
                      <a:pPr algn="ctr" fontAlgn="ctr"/>
                      <a:endParaRPr lang="en-US" sz="1400" b="1" i="0" u="none" strike="noStrike" dirty="0">
                        <a:solidFill>
                          <a:srgbClr val="000000"/>
                        </a:solidFill>
                        <a:latin typeface="新細明體"/>
                      </a:endParaRPr>
                    </a:p>
                  </a:txBody>
                  <a:tcPr marL="8331" marR="8331" marT="8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latin typeface="新細明體"/>
                        </a:rPr>
                        <a:t>S2</a:t>
                      </a:r>
                    </a:p>
                  </a:txBody>
                  <a:tcPr marL="8331" marR="8331" marT="8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TW" sz="1400" b="1" i="0" u="none" strike="noStrike" dirty="0">
                          <a:solidFill>
                            <a:srgbClr val="000000"/>
                          </a:solidFill>
                          <a:latin typeface="新細明體"/>
                        </a:rPr>
                        <a:t>563</a:t>
                      </a:r>
                    </a:p>
                  </a:txBody>
                  <a:tcPr marL="8331" marR="8331" marT="8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16613">
                <a:tc vMerge="1">
                  <a:txBody>
                    <a:bodyPr/>
                    <a:lstStyle/>
                    <a:p>
                      <a:pPr algn="ctr" fontAlgn="ctr"/>
                      <a:endParaRPr lang="en-US" sz="1400" b="1" i="0" u="none" strike="noStrike" dirty="0">
                        <a:solidFill>
                          <a:srgbClr val="000000"/>
                        </a:solidFill>
                        <a:latin typeface="新細明體"/>
                      </a:endParaRPr>
                    </a:p>
                  </a:txBody>
                  <a:tcPr marL="8331" marR="8331" marT="8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a:solidFill>
                            <a:srgbClr val="000000"/>
                          </a:solidFill>
                          <a:latin typeface="新細明體"/>
                        </a:rPr>
                        <a:t>S3</a:t>
                      </a:r>
                    </a:p>
                  </a:txBody>
                  <a:tcPr marL="8331" marR="8331" marT="8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TW" sz="1400" b="1" i="0" u="none" strike="noStrike" dirty="0">
                          <a:solidFill>
                            <a:srgbClr val="000000"/>
                          </a:solidFill>
                          <a:latin typeface="新細明體"/>
                        </a:rPr>
                        <a:t>609</a:t>
                      </a:r>
                    </a:p>
                  </a:txBody>
                  <a:tcPr marL="8331" marR="8331" marT="8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16613">
                <a:tc vMerge="1">
                  <a:txBody>
                    <a:bodyPr/>
                    <a:lstStyle/>
                    <a:p>
                      <a:pPr algn="ctr" fontAlgn="ctr"/>
                      <a:endParaRPr lang="en-US" sz="1400" b="1" i="0" u="none" strike="noStrike" dirty="0">
                        <a:solidFill>
                          <a:srgbClr val="000000"/>
                        </a:solidFill>
                        <a:latin typeface="新細明體"/>
                      </a:endParaRPr>
                    </a:p>
                  </a:txBody>
                  <a:tcPr marL="8331" marR="8331" marT="8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a:solidFill>
                            <a:srgbClr val="000000"/>
                          </a:solidFill>
                          <a:latin typeface="新細明體"/>
                        </a:rPr>
                        <a:t>S4</a:t>
                      </a:r>
                    </a:p>
                  </a:txBody>
                  <a:tcPr marL="8331" marR="8331" marT="8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TW" sz="1400" b="1" i="0" u="none" strike="noStrike" dirty="0">
                          <a:solidFill>
                            <a:srgbClr val="000000"/>
                          </a:solidFill>
                          <a:latin typeface="新細明體"/>
                        </a:rPr>
                        <a:t>8</a:t>
                      </a:r>
                    </a:p>
                  </a:txBody>
                  <a:tcPr marL="8331" marR="8331" marT="8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16613">
                <a:tc vMerge="1">
                  <a:txBody>
                    <a:bodyPr/>
                    <a:lstStyle/>
                    <a:p>
                      <a:pPr algn="ctr" fontAlgn="ctr"/>
                      <a:endParaRPr lang="en-US" sz="1400" b="1" i="0" u="none" strike="noStrike" dirty="0">
                        <a:solidFill>
                          <a:srgbClr val="000000"/>
                        </a:solidFill>
                        <a:latin typeface="新細明體"/>
                      </a:endParaRPr>
                    </a:p>
                  </a:txBody>
                  <a:tcPr marL="8331" marR="8331" marT="8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a:solidFill>
                            <a:srgbClr val="000000"/>
                          </a:solidFill>
                          <a:latin typeface="新細明體"/>
                        </a:rPr>
                        <a:t>S5</a:t>
                      </a:r>
                    </a:p>
                  </a:txBody>
                  <a:tcPr marL="8331" marR="8331" marT="8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TW" sz="1400" b="1" i="0" u="none" strike="noStrike" dirty="0">
                          <a:solidFill>
                            <a:srgbClr val="000000"/>
                          </a:solidFill>
                          <a:latin typeface="新細明體"/>
                        </a:rPr>
                        <a:t>6</a:t>
                      </a:r>
                    </a:p>
                  </a:txBody>
                  <a:tcPr marL="8331" marR="8331" marT="8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16613">
                <a:tc vMerge="1">
                  <a:txBody>
                    <a:bodyPr/>
                    <a:lstStyle/>
                    <a:p>
                      <a:pPr algn="ctr" fontAlgn="ctr"/>
                      <a:endParaRPr lang="en-US" sz="1400" b="1" i="0" u="none" strike="noStrike" dirty="0">
                        <a:solidFill>
                          <a:srgbClr val="000000"/>
                        </a:solidFill>
                        <a:latin typeface="新細明體"/>
                      </a:endParaRPr>
                    </a:p>
                  </a:txBody>
                  <a:tcPr marL="8331" marR="8331" marT="8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a:solidFill>
                            <a:srgbClr val="000000"/>
                          </a:solidFill>
                          <a:latin typeface="新細明體"/>
                        </a:rPr>
                        <a:t>S6</a:t>
                      </a:r>
                    </a:p>
                  </a:txBody>
                  <a:tcPr marL="8331" marR="8331" marT="8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TW" sz="1400" b="1" i="0" u="none" strike="noStrike" dirty="0">
                          <a:solidFill>
                            <a:srgbClr val="000000"/>
                          </a:solidFill>
                          <a:latin typeface="新細明體"/>
                        </a:rPr>
                        <a:t>23</a:t>
                      </a:r>
                    </a:p>
                  </a:txBody>
                  <a:tcPr marL="8331" marR="8331" marT="8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16613">
                <a:tc rowSpan="5">
                  <a:txBody>
                    <a:bodyPr/>
                    <a:lstStyle/>
                    <a:p>
                      <a:pPr algn="ctr" fontAlgn="ctr"/>
                      <a:r>
                        <a:rPr lang="en-US" altLang="zh-TW" sz="1400" b="1" i="0" u="none" strike="noStrike" dirty="0" smtClean="0">
                          <a:solidFill>
                            <a:srgbClr val="000000"/>
                          </a:solidFill>
                          <a:latin typeface="新細明體"/>
                        </a:rPr>
                        <a:t>(</a:t>
                      </a:r>
                      <a:r>
                        <a:rPr lang="zh-TW" altLang="en-US" sz="1400" b="1" i="0" u="none" strike="noStrike" dirty="0" smtClean="0">
                          <a:solidFill>
                            <a:srgbClr val="000000"/>
                          </a:solidFill>
                          <a:latin typeface="新細明體"/>
                        </a:rPr>
                        <a:t>高職</a:t>
                      </a:r>
                      <a:r>
                        <a:rPr lang="en-US" altLang="zh-TW" sz="1400" b="1" i="0" u="none" strike="noStrike" dirty="0" smtClean="0">
                          <a:solidFill>
                            <a:srgbClr val="000000"/>
                          </a:solidFill>
                          <a:latin typeface="新細明體"/>
                        </a:rPr>
                        <a:t>)</a:t>
                      </a:r>
                      <a:endParaRPr lang="en-US" sz="1400" b="1" i="0" u="none" strike="noStrike" dirty="0">
                        <a:solidFill>
                          <a:srgbClr val="000000"/>
                        </a:solidFill>
                        <a:latin typeface="新細明體"/>
                      </a:endParaRPr>
                    </a:p>
                  </a:txBody>
                  <a:tcPr marL="8331" marR="8331" marT="8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1400" b="1" i="0" u="none" strike="noStrike" smtClean="0">
                          <a:solidFill>
                            <a:srgbClr val="000000"/>
                          </a:solidFill>
                          <a:latin typeface="新細明體"/>
                        </a:rPr>
                        <a:t>V1</a:t>
                      </a:r>
                      <a:endParaRPr lang="en-US" sz="1400" b="1" i="0" u="none" strike="noStrike" dirty="0">
                        <a:solidFill>
                          <a:srgbClr val="000000"/>
                        </a:solidFill>
                        <a:latin typeface="新細明體"/>
                      </a:endParaRPr>
                    </a:p>
                  </a:txBody>
                  <a:tcPr marL="8331" marR="8331" marT="8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altLang="zh-TW" sz="1400" b="1" i="0" u="none" strike="noStrike" dirty="0">
                          <a:solidFill>
                            <a:srgbClr val="000000"/>
                          </a:solidFill>
                          <a:latin typeface="新細明體"/>
                        </a:rPr>
                        <a:t>665</a:t>
                      </a:r>
                    </a:p>
                  </a:txBody>
                  <a:tcPr marL="8331" marR="8331" marT="8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216613">
                <a:tc vMerge="1">
                  <a:txBody>
                    <a:bodyPr/>
                    <a:lstStyle/>
                    <a:p>
                      <a:pPr algn="ctr" fontAlgn="ctr"/>
                      <a:endParaRPr lang="en-US" sz="1400" b="1" i="0" u="none" strike="noStrike" dirty="0">
                        <a:solidFill>
                          <a:srgbClr val="000000"/>
                        </a:solidFill>
                        <a:latin typeface="新細明體"/>
                      </a:endParaRPr>
                    </a:p>
                  </a:txBody>
                  <a:tcPr marL="8331" marR="8331" marT="8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1400" b="1" i="0" u="none" strike="noStrike" dirty="0">
                          <a:solidFill>
                            <a:srgbClr val="000000"/>
                          </a:solidFill>
                          <a:latin typeface="新細明體"/>
                        </a:rPr>
                        <a:t>V2</a:t>
                      </a:r>
                    </a:p>
                  </a:txBody>
                  <a:tcPr marL="8331" marR="8331" marT="8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altLang="zh-TW" sz="1400" b="1" i="0" u="none" strike="noStrike" dirty="0">
                          <a:solidFill>
                            <a:srgbClr val="000000"/>
                          </a:solidFill>
                          <a:latin typeface="新細明體"/>
                        </a:rPr>
                        <a:t>737</a:t>
                      </a:r>
                    </a:p>
                  </a:txBody>
                  <a:tcPr marL="8331" marR="8331" marT="8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216613">
                <a:tc vMerge="1">
                  <a:txBody>
                    <a:bodyPr/>
                    <a:lstStyle/>
                    <a:p>
                      <a:pPr algn="ctr" fontAlgn="ctr"/>
                      <a:endParaRPr lang="en-US" sz="1400" b="1" i="0" u="none" strike="noStrike" dirty="0">
                        <a:solidFill>
                          <a:srgbClr val="000000"/>
                        </a:solidFill>
                        <a:latin typeface="新細明體"/>
                      </a:endParaRPr>
                    </a:p>
                  </a:txBody>
                  <a:tcPr marL="8331" marR="8331" marT="8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1400" b="1" i="0" u="none" strike="noStrike">
                          <a:solidFill>
                            <a:srgbClr val="000000"/>
                          </a:solidFill>
                          <a:latin typeface="新細明體"/>
                        </a:rPr>
                        <a:t>V3</a:t>
                      </a:r>
                    </a:p>
                  </a:txBody>
                  <a:tcPr marL="8331" marR="8331" marT="8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altLang="zh-TW" sz="1400" b="1" i="0" u="none" strike="noStrike" dirty="0">
                          <a:solidFill>
                            <a:srgbClr val="000000"/>
                          </a:solidFill>
                          <a:latin typeface="新細明體"/>
                        </a:rPr>
                        <a:t>216</a:t>
                      </a:r>
                    </a:p>
                  </a:txBody>
                  <a:tcPr marL="8331" marR="8331" marT="8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216613">
                <a:tc vMerge="1">
                  <a:txBody>
                    <a:bodyPr/>
                    <a:lstStyle/>
                    <a:p>
                      <a:pPr algn="ctr" fontAlgn="ctr"/>
                      <a:endParaRPr lang="en-US" sz="1400" b="1" i="0" u="none" strike="noStrike" dirty="0">
                        <a:solidFill>
                          <a:srgbClr val="000000"/>
                        </a:solidFill>
                        <a:latin typeface="新細明體"/>
                      </a:endParaRPr>
                    </a:p>
                  </a:txBody>
                  <a:tcPr marL="8331" marR="8331" marT="8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1400" b="1" i="0" u="none" strike="noStrike">
                          <a:solidFill>
                            <a:srgbClr val="000000"/>
                          </a:solidFill>
                          <a:latin typeface="新細明體"/>
                        </a:rPr>
                        <a:t>V4</a:t>
                      </a:r>
                    </a:p>
                  </a:txBody>
                  <a:tcPr marL="8331" marR="8331" marT="8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altLang="zh-TW" sz="1400" b="1" i="0" u="none" strike="noStrike" dirty="0">
                          <a:solidFill>
                            <a:srgbClr val="000000"/>
                          </a:solidFill>
                          <a:latin typeface="新細明體"/>
                        </a:rPr>
                        <a:t>527</a:t>
                      </a:r>
                    </a:p>
                  </a:txBody>
                  <a:tcPr marL="8331" marR="8331" marT="8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216613">
                <a:tc vMerge="1">
                  <a:txBody>
                    <a:bodyPr/>
                    <a:lstStyle/>
                    <a:p>
                      <a:pPr algn="ctr" fontAlgn="ctr"/>
                      <a:endParaRPr lang="en-US" sz="1400" b="1" i="0" u="none" strike="noStrike" dirty="0">
                        <a:solidFill>
                          <a:srgbClr val="000000"/>
                        </a:solidFill>
                        <a:latin typeface="新細明體"/>
                      </a:endParaRPr>
                    </a:p>
                  </a:txBody>
                  <a:tcPr marL="8331" marR="8331" marT="8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1400" b="1" i="0" u="none" strike="noStrike">
                          <a:solidFill>
                            <a:srgbClr val="000000"/>
                          </a:solidFill>
                          <a:latin typeface="新細明體"/>
                        </a:rPr>
                        <a:t>V5</a:t>
                      </a:r>
                    </a:p>
                  </a:txBody>
                  <a:tcPr marL="8331" marR="8331" marT="8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altLang="zh-TW" sz="1400" b="1" i="0" u="none" strike="noStrike" dirty="0">
                          <a:solidFill>
                            <a:srgbClr val="000000"/>
                          </a:solidFill>
                          <a:latin typeface="新細明體"/>
                        </a:rPr>
                        <a:t>671</a:t>
                      </a:r>
                    </a:p>
                  </a:txBody>
                  <a:tcPr marL="8331" marR="8331" marT="8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216613">
                <a:tc rowSpan="5">
                  <a:txBody>
                    <a:bodyPr/>
                    <a:lstStyle/>
                    <a:p>
                      <a:pPr algn="ctr" fontAlgn="ctr"/>
                      <a:r>
                        <a:rPr lang="en-US" altLang="zh-TW" sz="1400" b="1" i="0" u="none" strike="noStrike" dirty="0" smtClean="0">
                          <a:solidFill>
                            <a:srgbClr val="000000"/>
                          </a:solidFill>
                          <a:latin typeface="新細明體"/>
                        </a:rPr>
                        <a:t>(</a:t>
                      </a:r>
                      <a:r>
                        <a:rPr lang="zh-TW" altLang="en-US" sz="1400" b="1" i="0" u="none" strike="noStrike" dirty="0" smtClean="0">
                          <a:solidFill>
                            <a:srgbClr val="000000"/>
                          </a:solidFill>
                          <a:latin typeface="新細明體"/>
                        </a:rPr>
                        <a:t>進修學校</a:t>
                      </a:r>
                      <a:r>
                        <a:rPr lang="en-US" altLang="zh-TW" sz="1400" b="1" i="0" u="none" strike="noStrike" dirty="0" smtClean="0">
                          <a:solidFill>
                            <a:srgbClr val="000000"/>
                          </a:solidFill>
                          <a:latin typeface="新細明體"/>
                        </a:rPr>
                        <a:t>)</a:t>
                      </a:r>
                      <a:endParaRPr lang="en-US" sz="1400" b="0" i="0" u="none" strike="noStrike" dirty="0">
                        <a:solidFill>
                          <a:srgbClr val="000000"/>
                        </a:solidFill>
                        <a:latin typeface="新細明體"/>
                      </a:endParaRPr>
                    </a:p>
                  </a:txBody>
                  <a:tcPr marL="8331" marR="8331" marT="8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sz="1400" b="1" i="0" u="none" strike="noStrike" dirty="0" smtClean="0">
                          <a:solidFill>
                            <a:srgbClr val="000000"/>
                          </a:solidFill>
                          <a:latin typeface="新細明體"/>
                        </a:rPr>
                        <a:t>VN1</a:t>
                      </a:r>
                      <a:endParaRPr lang="en-US" sz="1400" b="1" i="0" u="none" strike="noStrike" dirty="0">
                        <a:solidFill>
                          <a:srgbClr val="000000"/>
                        </a:solidFill>
                        <a:latin typeface="新細明體"/>
                      </a:endParaRPr>
                    </a:p>
                  </a:txBody>
                  <a:tcPr marL="8331" marR="8331" marT="8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altLang="zh-TW" sz="1400" b="1" i="0" u="none" strike="noStrike" dirty="0">
                          <a:solidFill>
                            <a:srgbClr val="000000"/>
                          </a:solidFill>
                          <a:latin typeface="新細明體"/>
                        </a:rPr>
                        <a:t>3</a:t>
                      </a:r>
                    </a:p>
                  </a:txBody>
                  <a:tcPr marL="8331" marR="8331" marT="8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216613">
                <a:tc vMerge="1">
                  <a:txBody>
                    <a:bodyPr/>
                    <a:lstStyle/>
                    <a:p>
                      <a:pPr algn="ctr" fontAlgn="ctr"/>
                      <a:endParaRPr lang="en-US" sz="1400" b="1" i="0" u="none" strike="noStrike" dirty="0">
                        <a:solidFill>
                          <a:srgbClr val="000000"/>
                        </a:solidFill>
                        <a:latin typeface="新細明體"/>
                      </a:endParaRPr>
                    </a:p>
                  </a:txBody>
                  <a:tcPr marL="8331" marR="8331" marT="8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sz="1400" b="1" i="0" u="none" strike="noStrike">
                          <a:solidFill>
                            <a:srgbClr val="000000"/>
                          </a:solidFill>
                          <a:latin typeface="新細明體"/>
                        </a:rPr>
                        <a:t>VN2</a:t>
                      </a:r>
                    </a:p>
                  </a:txBody>
                  <a:tcPr marL="8331" marR="8331" marT="8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altLang="zh-TW" sz="1400" b="1" i="0" u="none" strike="noStrike" dirty="0">
                          <a:solidFill>
                            <a:srgbClr val="000000"/>
                          </a:solidFill>
                          <a:latin typeface="新細明體"/>
                        </a:rPr>
                        <a:t>21</a:t>
                      </a:r>
                    </a:p>
                  </a:txBody>
                  <a:tcPr marL="8331" marR="8331" marT="8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216613">
                <a:tc vMerge="1">
                  <a:txBody>
                    <a:bodyPr/>
                    <a:lstStyle/>
                    <a:p>
                      <a:pPr algn="ctr" fontAlgn="ctr"/>
                      <a:endParaRPr lang="en-US" sz="1400" b="1" i="0" u="none" strike="noStrike" dirty="0">
                        <a:solidFill>
                          <a:srgbClr val="000000"/>
                        </a:solidFill>
                        <a:latin typeface="新細明體"/>
                      </a:endParaRPr>
                    </a:p>
                  </a:txBody>
                  <a:tcPr marL="8331" marR="8331" marT="8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sz="1400" b="1" i="0" u="none" strike="noStrike">
                          <a:solidFill>
                            <a:srgbClr val="000000"/>
                          </a:solidFill>
                          <a:latin typeface="新細明體"/>
                        </a:rPr>
                        <a:t>VN3</a:t>
                      </a:r>
                    </a:p>
                  </a:txBody>
                  <a:tcPr marL="8331" marR="8331" marT="8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altLang="zh-TW" sz="1400" b="1" i="0" u="none" strike="noStrike">
                          <a:solidFill>
                            <a:srgbClr val="000000"/>
                          </a:solidFill>
                          <a:latin typeface="新細明體"/>
                        </a:rPr>
                        <a:t>11</a:t>
                      </a:r>
                    </a:p>
                  </a:txBody>
                  <a:tcPr marL="8331" marR="8331" marT="8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216613">
                <a:tc vMerge="1">
                  <a:txBody>
                    <a:bodyPr/>
                    <a:lstStyle/>
                    <a:p>
                      <a:pPr algn="ctr" fontAlgn="ctr"/>
                      <a:endParaRPr lang="en-US" sz="1400" b="1" i="0" u="none" strike="noStrike" dirty="0">
                        <a:solidFill>
                          <a:srgbClr val="000000"/>
                        </a:solidFill>
                        <a:latin typeface="新細明體"/>
                      </a:endParaRPr>
                    </a:p>
                  </a:txBody>
                  <a:tcPr marL="8331" marR="8331" marT="8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sz="1400" b="1" i="0" u="none" strike="noStrike">
                          <a:solidFill>
                            <a:srgbClr val="000000"/>
                          </a:solidFill>
                          <a:latin typeface="新細明體"/>
                        </a:rPr>
                        <a:t>VN4</a:t>
                      </a:r>
                    </a:p>
                  </a:txBody>
                  <a:tcPr marL="8331" marR="8331" marT="8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altLang="zh-TW" sz="1400" b="1" i="0" u="none" strike="noStrike">
                          <a:solidFill>
                            <a:srgbClr val="000000"/>
                          </a:solidFill>
                          <a:latin typeface="新細明體"/>
                        </a:rPr>
                        <a:t>19</a:t>
                      </a:r>
                    </a:p>
                  </a:txBody>
                  <a:tcPr marL="8331" marR="8331" marT="8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216613">
                <a:tc vMerge="1">
                  <a:txBody>
                    <a:bodyPr/>
                    <a:lstStyle/>
                    <a:p>
                      <a:pPr algn="ctr" fontAlgn="ctr"/>
                      <a:endParaRPr lang="en-US" sz="1400" b="1" i="0" u="none" strike="noStrike" dirty="0">
                        <a:solidFill>
                          <a:srgbClr val="000000"/>
                        </a:solidFill>
                        <a:latin typeface="新細明體"/>
                      </a:endParaRPr>
                    </a:p>
                  </a:txBody>
                  <a:tcPr marL="8331" marR="8331" marT="8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sz="1400" b="1" i="0" u="none" strike="noStrike">
                          <a:solidFill>
                            <a:srgbClr val="000000"/>
                          </a:solidFill>
                          <a:latin typeface="新細明體"/>
                        </a:rPr>
                        <a:t>VN5</a:t>
                      </a:r>
                    </a:p>
                  </a:txBody>
                  <a:tcPr marL="8331" marR="8331" marT="8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altLang="zh-TW" sz="1400" b="1" i="0" u="none" strike="noStrike" dirty="0">
                          <a:solidFill>
                            <a:srgbClr val="000000"/>
                          </a:solidFill>
                          <a:latin typeface="新細明體"/>
                        </a:rPr>
                        <a:t>15</a:t>
                      </a:r>
                    </a:p>
                  </a:txBody>
                  <a:tcPr marL="8331" marR="8331" marT="8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216613">
                <a:tc>
                  <a:txBody>
                    <a:bodyPr/>
                    <a:lstStyle/>
                    <a:p>
                      <a:pPr algn="ctr" fontAlgn="ctr"/>
                      <a:endParaRPr lang="zh-TW" altLang="en-US" sz="1400" b="1" i="0" u="none" strike="noStrike" dirty="0">
                        <a:solidFill>
                          <a:srgbClr val="000000"/>
                        </a:solidFill>
                        <a:latin typeface="新細明體"/>
                      </a:endParaRPr>
                    </a:p>
                  </a:txBody>
                  <a:tcPr marL="8331" marR="8331" marT="8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400" b="1" i="0" u="none" strike="noStrike" dirty="0">
                          <a:solidFill>
                            <a:srgbClr val="000000"/>
                          </a:solidFill>
                          <a:latin typeface="新細明體"/>
                        </a:rPr>
                        <a:t>總計</a:t>
                      </a:r>
                    </a:p>
                  </a:txBody>
                  <a:tcPr marL="8331" marR="8331" marT="8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400" b="1" i="0" u="none" strike="noStrike" dirty="0" smtClean="0">
                          <a:solidFill>
                            <a:srgbClr val="000000"/>
                          </a:solidFill>
                          <a:latin typeface="新細明體"/>
                        </a:rPr>
                        <a:t>4631</a:t>
                      </a:r>
                      <a:endParaRPr lang="en-US" altLang="zh-TW" sz="1400" b="1" i="0" u="none" strike="noStrike" dirty="0">
                        <a:solidFill>
                          <a:srgbClr val="000000"/>
                        </a:solidFill>
                        <a:latin typeface="新細明體"/>
                      </a:endParaRPr>
                    </a:p>
                  </a:txBody>
                  <a:tcPr marL="8331" marR="8331" marT="83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標題 1"/>
          <p:cNvSpPr>
            <a:spLocks noGrp="1"/>
          </p:cNvSpPr>
          <p:nvPr>
            <p:ph type="title"/>
          </p:nvPr>
        </p:nvSpPr>
        <p:spPr>
          <a:xfrm>
            <a:off x="468313" y="476250"/>
            <a:ext cx="8229600" cy="1143000"/>
          </a:xfrm>
        </p:spPr>
        <p:txBody>
          <a:bodyPr/>
          <a:lstStyle/>
          <a:p>
            <a:r>
              <a:rPr lang="zh-TW" altLang="en-US" smtClean="0">
                <a:solidFill>
                  <a:srgbClr val="FF0000"/>
                </a:solidFill>
              </a:rPr>
              <a:t>改變一：一次分發</a:t>
            </a:r>
          </a:p>
        </p:txBody>
      </p:sp>
      <p:sp>
        <p:nvSpPr>
          <p:cNvPr id="3" name="內容版面配置區 2"/>
          <p:cNvSpPr>
            <a:spLocks noGrp="1"/>
          </p:cNvSpPr>
          <p:nvPr>
            <p:ph idx="1"/>
          </p:nvPr>
        </p:nvSpPr>
        <p:spPr>
          <a:xfrm>
            <a:off x="468313" y="1773238"/>
            <a:ext cx="8229600" cy="4525962"/>
          </a:xfrm>
        </p:spPr>
        <p:txBody>
          <a:bodyPr/>
          <a:lstStyle/>
          <a:p>
            <a:pPr>
              <a:defRPr/>
            </a:pPr>
            <a:r>
              <a:rPr lang="zh-TW" altLang="en-US" sz="4000" dirty="0" smtClean="0"/>
              <a:t>明年</a:t>
            </a:r>
            <a:r>
              <a:rPr lang="en-US" altLang="zh-TW" sz="4000" dirty="0" smtClean="0"/>
              <a:t>(104</a:t>
            </a:r>
            <a:r>
              <a:rPr lang="zh-TW" altLang="en-US" sz="4000" dirty="0" smtClean="0"/>
              <a:t>學年度</a:t>
            </a:r>
            <a:r>
              <a:rPr lang="en-US" altLang="zh-TW" sz="4000" dirty="0" smtClean="0"/>
              <a:t>)</a:t>
            </a:r>
            <a:r>
              <a:rPr lang="zh-TW" altLang="en-US" sz="4000" dirty="0" smtClean="0"/>
              <a:t>高級中等學校</a:t>
            </a:r>
            <a:r>
              <a:rPr lang="zh-TW" altLang="en-US" sz="4000" dirty="0" smtClean="0">
                <a:solidFill>
                  <a:srgbClr val="0000FF"/>
                </a:solidFill>
              </a:rPr>
              <a:t>免試入學只有</a:t>
            </a:r>
            <a:r>
              <a:rPr lang="en-US" altLang="zh-TW" sz="4000" dirty="0" smtClean="0">
                <a:solidFill>
                  <a:srgbClr val="0000FF"/>
                </a:solidFill>
              </a:rPr>
              <a:t>1</a:t>
            </a:r>
            <a:r>
              <a:rPr lang="zh-TW" altLang="en-US" sz="4000" dirty="0" smtClean="0">
                <a:solidFill>
                  <a:srgbClr val="0000FF"/>
                </a:solidFill>
              </a:rPr>
              <a:t>次</a:t>
            </a:r>
            <a:r>
              <a:rPr lang="zh-TW" altLang="en-US" sz="4000" dirty="0" smtClean="0"/>
              <a:t>，未錄取者只能參加各高中職續招，但各高中職不一定會辦理續招。</a:t>
            </a:r>
            <a:endParaRPr lang="en-US" altLang="zh-TW" sz="4000" dirty="0" smtClean="0"/>
          </a:p>
          <a:p>
            <a:pPr marL="0" indent="0">
              <a:buFontTx/>
              <a:buNone/>
              <a:defRPr/>
            </a:pPr>
            <a:endParaRPr lang="zh-TW" altLang="en-US" sz="40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標題 1"/>
          <p:cNvSpPr>
            <a:spLocks noGrp="1"/>
          </p:cNvSpPr>
          <p:nvPr>
            <p:ph type="title"/>
          </p:nvPr>
        </p:nvSpPr>
        <p:spPr/>
        <p:txBody>
          <a:bodyPr/>
          <a:lstStyle/>
          <a:p>
            <a:r>
              <a:rPr lang="zh-TW" altLang="en-US" smtClean="0">
                <a:solidFill>
                  <a:srgbClr val="FF0000"/>
                </a:solidFill>
              </a:rPr>
              <a:t>改變二：超額比序順次調整</a:t>
            </a:r>
          </a:p>
        </p:txBody>
      </p:sp>
      <p:graphicFrame>
        <p:nvGraphicFramePr>
          <p:cNvPr id="4" name="內容版面配置區 3"/>
          <p:cNvGraphicFramePr>
            <a:graphicFrameLocks noGrp="1"/>
          </p:cNvGraphicFramePr>
          <p:nvPr>
            <p:ph idx="1"/>
          </p:nvPr>
        </p:nvGraphicFramePr>
        <p:xfrm>
          <a:off x="457200" y="1340768"/>
          <a:ext cx="822960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標題 1"/>
          <p:cNvSpPr>
            <a:spLocks noGrp="1"/>
          </p:cNvSpPr>
          <p:nvPr>
            <p:ph type="title"/>
          </p:nvPr>
        </p:nvSpPr>
        <p:spPr>
          <a:xfrm>
            <a:off x="468313" y="404813"/>
            <a:ext cx="8229600" cy="1143000"/>
          </a:xfrm>
        </p:spPr>
        <p:txBody>
          <a:bodyPr/>
          <a:lstStyle/>
          <a:p>
            <a:r>
              <a:rPr lang="zh-TW" altLang="en-US" sz="3600" smtClean="0">
                <a:solidFill>
                  <a:srgbClr val="FF0000"/>
                </a:solidFill>
              </a:rPr>
              <a:t>改變三：五專併入高中職分發</a:t>
            </a:r>
            <a:r>
              <a:rPr lang="en-US" altLang="zh-TW" sz="3600" smtClean="0">
                <a:solidFill>
                  <a:srgbClr val="FF0000"/>
                </a:solidFill>
              </a:rPr>
              <a:t>(</a:t>
            </a:r>
            <a:r>
              <a:rPr lang="zh-TW" altLang="en-US" sz="3600" smtClean="0">
                <a:solidFill>
                  <a:srgbClr val="FF0000"/>
                </a:solidFill>
              </a:rPr>
              <a:t>一</a:t>
            </a:r>
            <a:r>
              <a:rPr lang="en-US" altLang="zh-TW" sz="3600" smtClean="0">
                <a:solidFill>
                  <a:srgbClr val="FF0000"/>
                </a:solidFill>
              </a:rPr>
              <a:t>)</a:t>
            </a:r>
            <a:endParaRPr lang="zh-TW" altLang="en-US" sz="3600" smtClean="0">
              <a:solidFill>
                <a:srgbClr val="FF0000"/>
              </a:solidFill>
            </a:endParaRPr>
          </a:p>
        </p:txBody>
      </p:sp>
      <p:sp>
        <p:nvSpPr>
          <p:cNvPr id="3" name="內容版面配置區 2"/>
          <p:cNvSpPr>
            <a:spLocks noGrp="1"/>
          </p:cNvSpPr>
          <p:nvPr>
            <p:ph idx="1"/>
          </p:nvPr>
        </p:nvSpPr>
        <p:spPr>
          <a:xfrm>
            <a:off x="457200" y="1600200"/>
            <a:ext cx="8229600" cy="4781550"/>
          </a:xfrm>
        </p:spPr>
        <p:txBody>
          <a:bodyPr/>
          <a:lstStyle/>
          <a:p>
            <a:pPr>
              <a:defRPr/>
            </a:pPr>
            <a:r>
              <a:rPr lang="zh-TW" altLang="zh-TW" sz="3600" dirty="0"/>
              <a:t>縣內</a:t>
            </a:r>
            <a:r>
              <a:rPr lang="en-US" altLang="zh-TW" sz="3600" dirty="0"/>
              <a:t>3</a:t>
            </a:r>
            <a:r>
              <a:rPr lang="zh-TW" altLang="zh-TW" sz="3600" dirty="0"/>
              <a:t>所五專提撥</a:t>
            </a:r>
            <a:r>
              <a:rPr lang="en-US" altLang="zh-TW" sz="3600" dirty="0"/>
              <a:t>982</a:t>
            </a:r>
            <a:r>
              <a:rPr lang="zh-TW" altLang="zh-TW" sz="3600" dirty="0"/>
              <a:t>個名額，縣</a:t>
            </a:r>
            <a:r>
              <a:rPr lang="zh-TW" altLang="zh-TW" sz="3600" dirty="0" smtClean="0"/>
              <a:t>外</a:t>
            </a:r>
            <a:r>
              <a:rPr lang="en-US" altLang="zh-TW" sz="3600" dirty="0" smtClean="0"/>
              <a:t>5</a:t>
            </a:r>
            <a:r>
              <a:rPr lang="zh-TW" altLang="en-US" sz="3600" dirty="0" smtClean="0"/>
              <a:t>所</a:t>
            </a:r>
            <a:r>
              <a:rPr lang="zh-TW" altLang="zh-TW" sz="3600" dirty="0" smtClean="0"/>
              <a:t>五專</a:t>
            </a:r>
            <a:r>
              <a:rPr lang="en-US" altLang="zh-TW" sz="3600" dirty="0"/>
              <a:t>(</a:t>
            </a:r>
            <a:r>
              <a:rPr lang="zh-TW" altLang="zh-TW" sz="3600" dirty="0"/>
              <a:t>包括馬偕醫護專校、崇右技術學院、聖約翰科技大學、慈濟技術學院、台灣觀光學院</a:t>
            </a:r>
            <a:r>
              <a:rPr lang="en-US" altLang="zh-TW" sz="3600" dirty="0"/>
              <a:t>)</a:t>
            </a:r>
            <a:r>
              <a:rPr lang="zh-TW" altLang="zh-TW" sz="3600" dirty="0"/>
              <a:t>提撥</a:t>
            </a:r>
            <a:r>
              <a:rPr lang="en-US" altLang="zh-TW" sz="3600" dirty="0"/>
              <a:t>58</a:t>
            </a:r>
            <a:r>
              <a:rPr lang="zh-TW" altLang="zh-TW" sz="3600" dirty="0"/>
              <a:t>個名額，共</a:t>
            </a:r>
            <a:r>
              <a:rPr lang="en-US" altLang="zh-TW" sz="3600" dirty="0"/>
              <a:t>1040</a:t>
            </a:r>
            <a:r>
              <a:rPr lang="zh-TW" altLang="zh-TW" sz="3600" dirty="0"/>
              <a:t>個</a:t>
            </a:r>
            <a:r>
              <a:rPr lang="zh-TW" altLang="zh-TW" sz="3600" dirty="0" smtClean="0"/>
              <a:t>名額</a:t>
            </a:r>
            <a:r>
              <a:rPr lang="zh-TW" altLang="en-US" sz="3600" dirty="0" smtClean="0"/>
              <a:t>。</a:t>
            </a:r>
            <a:r>
              <a:rPr lang="en-US" altLang="zh-TW" sz="3600" dirty="0" smtClean="0"/>
              <a:t>(</a:t>
            </a:r>
            <a:r>
              <a:rPr lang="zh-TW" altLang="en-US" sz="3600" dirty="0" smtClean="0">
                <a:hlinkClick r:id="rId2" action="ppaction://hlinkfile"/>
              </a:rPr>
              <a:t>總表</a:t>
            </a:r>
            <a:r>
              <a:rPr lang="en-US" altLang="zh-TW" sz="3600" dirty="0" smtClean="0"/>
              <a:t>)</a:t>
            </a:r>
          </a:p>
          <a:p>
            <a:pPr>
              <a:defRPr/>
            </a:pPr>
            <a:r>
              <a:rPr lang="zh-TW" altLang="en-US" sz="3600" dirty="0" smtClean="0"/>
              <a:t>志願選填由原</a:t>
            </a:r>
            <a:r>
              <a:rPr lang="en-US" altLang="zh-TW" sz="3600" dirty="0" smtClean="0"/>
              <a:t>5</a:t>
            </a:r>
            <a:r>
              <a:rPr lang="zh-TW" altLang="en-US" sz="3600" dirty="0" smtClean="0"/>
              <a:t>志願</a:t>
            </a:r>
            <a:r>
              <a:rPr lang="en-US" altLang="zh-TW" sz="3600" dirty="0" smtClean="0"/>
              <a:t>(</a:t>
            </a:r>
            <a:r>
              <a:rPr lang="zh-TW" altLang="en-US" sz="3600" dirty="0" smtClean="0"/>
              <a:t>學校</a:t>
            </a:r>
            <a:r>
              <a:rPr lang="en-US" altLang="zh-TW" sz="3600" dirty="0" smtClean="0"/>
              <a:t>)</a:t>
            </a:r>
            <a:r>
              <a:rPr lang="zh-TW" altLang="en-US" sz="3600" dirty="0" smtClean="0"/>
              <a:t>增加為</a:t>
            </a:r>
            <a:r>
              <a:rPr lang="en-US" altLang="zh-TW" sz="3600" dirty="0" smtClean="0"/>
              <a:t>6</a:t>
            </a:r>
            <a:r>
              <a:rPr lang="zh-TW" altLang="en-US" sz="3600" dirty="0" smtClean="0"/>
              <a:t>志願</a:t>
            </a:r>
            <a:r>
              <a:rPr lang="en-US" altLang="zh-TW" sz="3600" dirty="0" smtClean="0"/>
              <a:t>(</a:t>
            </a:r>
            <a:r>
              <a:rPr lang="zh-TW" altLang="en-US" sz="3600" dirty="0" smtClean="0"/>
              <a:t>學校</a:t>
            </a:r>
            <a:r>
              <a:rPr lang="en-US" altLang="zh-TW" sz="3600" dirty="0" smtClean="0"/>
              <a:t>)</a:t>
            </a:r>
            <a:r>
              <a:rPr lang="zh-TW" altLang="en-US" sz="3600" dirty="0" smtClean="0"/>
              <a:t>，可同時選填高中、高職和五專，亦可只選填其中</a:t>
            </a:r>
            <a:r>
              <a:rPr lang="en-US" altLang="zh-TW" sz="3600" dirty="0" smtClean="0"/>
              <a:t>1</a:t>
            </a:r>
            <a:r>
              <a:rPr lang="zh-TW" altLang="en-US" sz="3600" dirty="0" smtClean="0"/>
              <a:t>類或</a:t>
            </a:r>
            <a:r>
              <a:rPr lang="en-US" altLang="zh-TW" sz="3600" dirty="0" smtClean="0"/>
              <a:t>2</a:t>
            </a:r>
            <a:r>
              <a:rPr lang="zh-TW" altLang="en-US" sz="3600" dirty="0" smtClean="0"/>
              <a:t>類。</a:t>
            </a:r>
            <a:endParaRPr lang="en-US" altLang="zh-TW" sz="3600" dirty="0" smtClean="0"/>
          </a:p>
          <a:p>
            <a:pPr marL="0" indent="0">
              <a:buFontTx/>
              <a:buNone/>
              <a:defRPr/>
            </a:pPr>
            <a:endParaRPr lang="zh-TW" alt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標題 1"/>
          <p:cNvSpPr>
            <a:spLocks noGrp="1"/>
          </p:cNvSpPr>
          <p:nvPr>
            <p:ph type="title"/>
          </p:nvPr>
        </p:nvSpPr>
        <p:spPr>
          <a:xfrm>
            <a:off x="468313" y="333375"/>
            <a:ext cx="8229600" cy="1143000"/>
          </a:xfrm>
        </p:spPr>
        <p:txBody>
          <a:bodyPr/>
          <a:lstStyle/>
          <a:p>
            <a:r>
              <a:rPr lang="zh-TW" altLang="en-US" smtClean="0">
                <a:solidFill>
                  <a:srgbClr val="FF0000"/>
                </a:solidFill>
              </a:rPr>
              <a:t>五專併入高中職分發</a:t>
            </a:r>
            <a:r>
              <a:rPr lang="en-US" altLang="zh-TW" smtClean="0">
                <a:solidFill>
                  <a:srgbClr val="FF0000"/>
                </a:solidFill>
              </a:rPr>
              <a:t>(</a:t>
            </a:r>
            <a:r>
              <a:rPr lang="zh-TW" altLang="en-US" smtClean="0">
                <a:solidFill>
                  <a:srgbClr val="FF0000"/>
                </a:solidFill>
              </a:rPr>
              <a:t>二</a:t>
            </a:r>
            <a:r>
              <a:rPr lang="en-US" altLang="zh-TW" smtClean="0">
                <a:solidFill>
                  <a:srgbClr val="FF0000"/>
                </a:solidFill>
              </a:rPr>
              <a:t>)</a:t>
            </a:r>
            <a:endParaRPr lang="zh-TW" altLang="en-US" smtClean="0"/>
          </a:p>
        </p:txBody>
      </p:sp>
      <p:sp>
        <p:nvSpPr>
          <p:cNvPr id="96259" name="內容版面配置區 2"/>
          <p:cNvSpPr>
            <a:spLocks noGrp="1"/>
          </p:cNvSpPr>
          <p:nvPr>
            <p:ph idx="1"/>
          </p:nvPr>
        </p:nvSpPr>
        <p:spPr>
          <a:xfrm>
            <a:off x="468313" y="1341438"/>
            <a:ext cx="8229600" cy="4525962"/>
          </a:xfrm>
        </p:spPr>
        <p:txBody>
          <a:bodyPr/>
          <a:lstStyle/>
          <a:p>
            <a:pPr>
              <a:buFontTx/>
              <a:buBlip>
                <a:blip r:embed="rId2"/>
              </a:buBlip>
            </a:pPr>
            <a:r>
              <a:rPr lang="zh-TW" altLang="en-US" smtClean="0"/>
              <a:t>分發作業亦採</a:t>
            </a:r>
            <a:r>
              <a:rPr lang="en-US" altLang="zh-TW" smtClean="0"/>
              <a:t>3</a:t>
            </a:r>
            <a:r>
              <a:rPr lang="zh-TW" altLang="en-US" smtClean="0"/>
              <a:t>步驟，依各五專併入高中職分發名額，步驟一提撥</a:t>
            </a:r>
            <a:r>
              <a:rPr lang="en-US" altLang="zh-TW" smtClean="0"/>
              <a:t>50%</a:t>
            </a:r>
            <a:r>
              <a:rPr lang="zh-TW" altLang="en-US" smtClean="0"/>
              <a:t>名額，步驟二提撥</a:t>
            </a:r>
            <a:r>
              <a:rPr lang="en-US" altLang="zh-TW" smtClean="0"/>
              <a:t>25%</a:t>
            </a:r>
            <a:r>
              <a:rPr lang="zh-TW" altLang="en-US" smtClean="0"/>
              <a:t>名額，步驟三提撥</a:t>
            </a:r>
            <a:r>
              <a:rPr lang="en-US" altLang="zh-TW" smtClean="0"/>
              <a:t>25%</a:t>
            </a:r>
            <a:r>
              <a:rPr lang="zh-TW" altLang="en-US" smtClean="0"/>
              <a:t>名額。分發後若有餘額，則回流至五專撕榜。</a:t>
            </a:r>
            <a:endParaRPr lang="en-US" altLang="zh-TW" smtClean="0"/>
          </a:p>
          <a:p>
            <a:pPr>
              <a:buFontTx/>
              <a:buBlip>
                <a:blip r:embed="rId2"/>
              </a:buBlip>
            </a:pPr>
            <a:r>
              <a:rPr lang="zh-TW" altLang="en-US" smtClean="0"/>
              <a:t>步驟一不另分配至各國中，全縣國中視為</a:t>
            </a:r>
            <a:r>
              <a:rPr lang="en-US" altLang="zh-TW" smtClean="0"/>
              <a:t>1</a:t>
            </a:r>
            <a:r>
              <a:rPr lang="zh-TW" altLang="en-US" smtClean="0"/>
              <a:t>校。</a:t>
            </a:r>
            <a:endParaRPr lang="en-US" altLang="zh-TW" smtClean="0"/>
          </a:p>
          <a:p>
            <a:pPr>
              <a:buFontTx/>
              <a:buBlip>
                <a:blip r:embed="rId2"/>
              </a:buBlip>
            </a:pPr>
            <a:r>
              <a:rPr lang="zh-TW" altLang="en-US" smtClean="0"/>
              <a:t>選填</a:t>
            </a:r>
            <a:r>
              <a:rPr lang="zh-TW" altLang="en-US" smtClean="0">
                <a:solidFill>
                  <a:srgbClr val="0000FF"/>
                </a:solidFill>
              </a:rPr>
              <a:t>縣內</a:t>
            </a:r>
            <a:r>
              <a:rPr lang="zh-TW" altLang="en-US" u="sng" smtClean="0"/>
              <a:t>蘭陽技術學院</a:t>
            </a:r>
            <a:r>
              <a:rPr lang="zh-TW" altLang="en-US" smtClean="0"/>
              <a:t>、</a:t>
            </a:r>
            <a:r>
              <a:rPr lang="zh-TW" altLang="en-US" u="sng" smtClean="0"/>
              <a:t>聖母護專</a:t>
            </a:r>
            <a:r>
              <a:rPr lang="zh-TW" altLang="en-US" smtClean="0"/>
              <a:t>及</a:t>
            </a:r>
            <a:r>
              <a:rPr lang="zh-TW" altLang="en-US" u="sng" smtClean="0"/>
              <a:t>耕莘專校</a:t>
            </a:r>
            <a:r>
              <a:rPr lang="en-US" altLang="zh-TW" u="sng" smtClean="0"/>
              <a:t>(</a:t>
            </a:r>
            <a:r>
              <a:rPr lang="zh-TW" altLang="en-US" u="sng" smtClean="0"/>
              <a:t>含台北校區</a:t>
            </a:r>
            <a:r>
              <a:rPr lang="en-US" altLang="zh-TW" u="sng" smtClean="0"/>
              <a:t>)</a:t>
            </a:r>
            <a:r>
              <a:rPr lang="zh-TW" altLang="en-US" smtClean="0"/>
              <a:t>視同就近入學。</a:t>
            </a:r>
            <a:endParaRPr lang="en-US" altLang="zh-TW" smtClean="0"/>
          </a:p>
          <a:p>
            <a:pPr>
              <a:buFontTx/>
              <a:buBlip>
                <a:blip r:embed="rId2"/>
              </a:buBlip>
            </a:pPr>
            <a:r>
              <a:rPr lang="zh-TW" altLang="en-US" smtClean="0"/>
              <a:t>超額比序積分依本就學區免試入學作業要點辦理。</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ctrTitle"/>
          </p:nvPr>
        </p:nvSpPr>
        <p:spPr/>
        <p:txBody>
          <a:bodyPr rtlCol="0">
            <a:normAutofit/>
          </a:bodyPr>
          <a:lstStyle/>
          <a:p>
            <a:pPr eaLnBrk="1" fontAlgn="auto" hangingPunct="1">
              <a:spcAft>
                <a:spcPts val="0"/>
              </a:spcAft>
              <a:defRPr/>
            </a:pPr>
            <a:r>
              <a:rPr lang="zh-TW" altLang="en-US" b="1" dirty="0" smtClean="0">
                <a:solidFill>
                  <a:srgbClr val="0000FF"/>
                </a:solidFill>
                <a:effectLst>
                  <a:outerShdw blurRad="38100" dist="38100" dir="2700000" algn="tl">
                    <a:srgbClr val="000000">
                      <a:alpha val="43137"/>
                    </a:srgbClr>
                  </a:outerShdw>
                </a:effectLst>
              </a:rPr>
              <a:t>免試入學高中職志願選填</a:t>
            </a:r>
            <a:endParaRPr lang="zh-TW" altLang="en-US" dirty="0"/>
          </a:p>
        </p:txBody>
      </p:sp>
      <p:sp>
        <p:nvSpPr>
          <p:cNvPr id="4" name="副標題 3"/>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zh-TW" alt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標題 1"/>
          <p:cNvSpPr>
            <a:spLocks noGrp="1"/>
          </p:cNvSpPr>
          <p:nvPr>
            <p:ph type="title"/>
          </p:nvPr>
        </p:nvSpPr>
        <p:spPr>
          <a:xfrm>
            <a:off x="457200" y="398463"/>
            <a:ext cx="8229600" cy="1143000"/>
          </a:xfrm>
        </p:spPr>
        <p:style>
          <a:lnRef idx="1">
            <a:schemeClr val="accent3"/>
          </a:lnRef>
          <a:fillRef idx="2">
            <a:schemeClr val="accent3"/>
          </a:fillRef>
          <a:effectRef idx="1">
            <a:schemeClr val="accent3"/>
          </a:effectRef>
          <a:fontRef idx="minor">
            <a:schemeClr val="dk1"/>
          </a:fontRef>
        </p:style>
        <p:txBody>
          <a:bodyPr/>
          <a:lstStyle/>
          <a:p>
            <a:pPr eaLnBrk="1" hangingPunct="1"/>
            <a:r>
              <a:rPr lang="zh-TW" altLang="en-US" sz="3600" dirty="0" smtClean="0">
                <a:hlinkClick r:id="rId3" action="ppaction://hlinkfile"/>
              </a:rPr>
              <a:t>免試志願卡基本內容</a:t>
            </a:r>
            <a:r>
              <a:rPr lang="en-US" altLang="zh-TW" sz="3600" dirty="0" smtClean="0"/>
              <a:t/>
            </a:r>
            <a:br>
              <a:rPr lang="en-US" altLang="zh-TW" sz="3600" dirty="0" smtClean="0"/>
            </a:br>
            <a:r>
              <a:rPr lang="en-US" altLang="zh-TW" sz="2800" dirty="0" smtClean="0"/>
              <a:t>(</a:t>
            </a:r>
            <a:r>
              <a:rPr lang="zh-TW" altLang="en-US" sz="2800" dirty="0" smtClean="0"/>
              <a:t>格式將配合納入五專分發進行微調</a:t>
            </a:r>
            <a:r>
              <a:rPr lang="en-US" altLang="zh-TW" sz="2800" dirty="0" smtClean="0"/>
              <a:t>)</a:t>
            </a:r>
            <a:endParaRPr lang="zh-TW" altLang="en-US" sz="3600" dirty="0" smtClean="0"/>
          </a:p>
        </p:txBody>
      </p:sp>
      <p:pic>
        <p:nvPicPr>
          <p:cNvPr id="98307" name="Picture 7"/>
          <p:cNvPicPr>
            <a:picLocks noChangeAspect="1" noChangeArrowheads="1"/>
          </p:cNvPicPr>
          <p:nvPr/>
        </p:nvPicPr>
        <p:blipFill>
          <a:blip r:embed="rId4" cstate="print"/>
          <a:srcRect/>
          <a:stretch>
            <a:fillRect/>
          </a:stretch>
        </p:blipFill>
        <p:spPr bwMode="auto">
          <a:xfrm>
            <a:off x="776288" y="1423988"/>
            <a:ext cx="7848600" cy="527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a:blip r:embed="rId3" cstate="print"/>
          <a:srcRect/>
          <a:stretch>
            <a:fillRect/>
          </a:stretch>
        </p:blipFill>
        <p:spPr bwMode="auto">
          <a:xfrm>
            <a:off x="195263" y="4868863"/>
            <a:ext cx="8713787" cy="1608137"/>
          </a:xfrm>
          <a:prstGeom prst="rect">
            <a:avLst/>
          </a:prstGeom>
          <a:noFill/>
          <a:ln w="9525">
            <a:noFill/>
            <a:miter lim="800000"/>
            <a:headEnd/>
            <a:tailEnd/>
          </a:ln>
        </p:spPr>
      </p:pic>
      <p:sp>
        <p:nvSpPr>
          <p:cNvPr id="99331" name="標題 1"/>
          <p:cNvSpPr>
            <a:spLocks noGrp="1"/>
          </p:cNvSpPr>
          <p:nvPr>
            <p:ph type="title"/>
          </p:nvPr>
        </p:nvSpPr>
        <p:spPr/>
        <p:txBody>
          <a:bodyPr/>
          <a:lstStyle/>
          <a:p>
            <a:pPr eaLnBrk="1" hangingPunct="1"/>
            <a:r>
              <a:rPr lang="zh-TW" altLang="en-US" smtClean="0">
                <a:solidFill>
                  <a:srgbClr val="C00000"/>
                </a:solidFill>
              </a:rPr>
              <a:t>志願卡劃記</a:t>
            </a:r>
          </a:p>
        </p:txBody>
      </p:sp>
      <p:sp>
        <p:nvSpPr>
          <p:cNvPr id="7" name="橢圓形圖說文字 6"/>
          <p:cNvSpPr/>
          <p:nvPr/>
        </p:nvSpPr>
        <p:spPr>
          <a:xfrm>
            <a:off x="7108825" y="3500438"/>
            <a:ext cx="1800225" cy="1584325"/>
          </a:xfrm>
          <a:prstGeom prst="wedgeEllipseCallout">
            <a:avLst>
              <a:gd name="adj1" fmla="val -49263"/>
              <a:gd name="adj2" fmla="val 4527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dirty="0">
                <a:solidFill>
                  <a:srgbClr val="FFFF00"/>
                </a:solidFill>
                <a:latin typeface="標楷體" pitchFamily="65" charset="-120"/>
                <a:ea typeface="標楷體" pitchFamily="65" charset="-120"/>
              </a:rPr>
              <a:t>如果第二志願要在第一步驟分發劃記</a:t>
            </a:r>
          </a:p>
        </p:txBody>
      </p:sp>
      <p:sp>
        <p:nvSpPr>
          <p:cNvPr id="99333" name="文字方塊 7"/>
          <p:cNvSpPr txBox="1">
            <a:spLocks noChangeArrowheads="1"/>
          </p:cNvSpPr>
          <p:nvPr/>
        </p:nvSpPr>
        <p:spPr bwMode="auto">
          <a:xfrm>
            <a:off x="539750" y="1341438"/>
            <a:ext cx="7200900" cy="2246312"/>
          </a:xfrm>
          <a:prstGeom prst="rect">
            <a:avLst/>
          </a:prstGeom>
          <a:noFill/>
          <a:ln w="9525">
            <a:noFill/>
            <a:miter lim="800000"/>
            <a:headEnd/>
            <a:tailEnd/>
          </a:ln>
        </p:spPr>
        <p:txBody>
          <a:bodyPr>
            <a:spAutoFit/>
          </a:bodyPr>
          <a:lstStyle/>
          <a:p>
            <a:pPr marL="514350" indent="-514350">
              <a:buFontTx/>
              <a:buAutoNum type="ea1ChtPeriod"/>
            </a:pPr>
            <a:r>
              <a:rPr kumimoji="0" lang="zh-TW" altLang="en-US" sz="2800">
                <a:latin typeface="標楷體" pitchFamily="65" charset="-120"/>
                <a:ea typeface="標楷體" pitchFamily="65" charset="-120"/>
              </a:rPr>
              <a:t>每人最多能填</a:t>
            </a:r>
            <a:r>
              <a:rPr kumimoji="0" lang="en-US" altLang="zh-TW" sz="2800">
                <a:solidFill>
                  <a:srgbClr val="FF0000"/>
                </a:solidFill>
                <a:latin typeface="標楷體" pitchFamily="65" charset="-120"/>
                <a:ea typeface="標楷體" pitchFamily="65" charset="-120"/>
              </a:rPr>
              <a:t>6</a:t>
            </a:r>
            <a:r>
              <a:rPr kumimoji="0" lang="zh-TW" altLang="en-US" sz="2800">
                <a:solidFill>
                  <a:srgbClr val="FF0000"/>
                </a:solidFill>
                <a:latin typeface="標楷體" pitchFamily="65" charset="-120"/>
                <a:ea typeface="標楷體" pitchFamily="65" charset="-120"/>
              </a:rPr>
              <a:t>個學校</a:t>
            </a:r>
            <a:r>
              <a:rPr kumimoji="0" lang="zh-TW" altLang="en-US" sz="2800">
                <a:latin typeface="標楷體" pitchFamily="65" charset="-120"/>
                <a:ea typeface="標楷體" pitchFamily="65" charset="-120"/>
              </a:rPr>
              <a:t>，</a:t>
            </a:r>
            <a:r>
              <a:rPr kumimoji="0" lang="zh-TW" altLang="en-US" sz="2800">
                <a:solidFill>
                  <a:srgbClr val="FF0000"/>
                </a:solidFill>
                <a:latin typeface="標楷體" pitchFamily="65" charset="-120"/>
                <a:ea typeface="標楷體" pitchFamily="65" charset="-120"/>
              </a:rPr>
              <a:t>科別不限</a:t>
            </a:r>
            <a:r>
              <a:rPr kumimoji="0" lang="zh-TW" altLang="en-US" sz="2800">
                <a:latin typeface="標楷體" pitchFamily="65" charset="-120"/>
                <a:ea typeface="標楷體" pitchFamily="65" charset="-120"/>
              </a:rPr>
              <a:t>。</a:t>
            </a:r>
            <a:endParaRPr kumimoji="0" lang="en-US" altLang="zh-TW" sz="2800">
              <a:latin typeface="標楷體" pitchFamily="65" charset="-120"/>
              <a:ea typeface="標楷體" pitchFamily="65" charset="-120"/>
            </a:endParaRPr>
          </a:p>
          <a:p>
            <a:pPr marL="514350" indent="-514350">
              <a:buFontTx/>
              <a:buAutoNum type="ea1ChtPeriod"/>
            </a:pPr>
            <a:r>
              <a:rPr kumimoji="0" lang="zh-TW" altLang="en-US" sz="2800">
                <a:latin typeface="標楷體" pitchFamily="65" charset="-120"/>
                <a:ea typeface="標楷體" pitchFamily="65" charset="-120"/>
              </a:rPr>
              <a:t>每</a:t>
            </a:r>
            <a:r>
              <a:rPr kumimoji="0" lang="en-US" altLang="zh-TW" sz="2800">
                <a:latin typeface="標楷體" pitchFamily="65" charset="-120"/>
                <a:ea typeface="標楷體" pitchFamily="65" charset="-120"/>
              </a:rPr>
              <a:t>1</a:t>
            </a:r>
            <a:r>
              <a:rPr kumimoji="0" lang="zh-TW" altLang="en-US" sz="2800">
                <a:latin typeface="標楷體" pitchFamily="65" charset="-120"/>
                <a:ea typeface="標楷體" pitchFamily="65" charset="-120"/>
              </a:rPr>
              <a:t>個科填</a:t>
            </a:r>
            <a:r>
              <a:rPr kumimoji="0" lang="en-US" altLang="zh-TW" sz="2800">
                <a:latin typeface="標楷體" pitchFamily="65" charset="-120"/>
                <a:ea typeface="標楷體" pitchFamily="65" charset="-120"/>
              </a:rPr>
              <a:t>1</a:t>
            </a:r>
            <a:r>
              <a:rPr kumimoji="0" lang="zh-TW" altLang="en-US" sz="2800">
                <a:latin typeface="標楷體" pitchFamily="65" charset="-120"/>
                <a:ea typeface="標楷體" pitchFamily="65" charset="-120"/>
              </a:rPr>
              <a:t>個志願。</a:t>
            </a:r>
            <a:endParaRPr kumimoji="0" lang="en-US" altLang="zh-TW" sz="2800">
              <a:latin typeface="標楷體" pitchFamily="65" charset="-120"/>
              <a:ea typeface="標楷體" pitchFamily="65" charset="-120"/>
            </a:endParaRPr>
          </a:p>
          <a:p>
            <a:pPr marL="514350" indent="-514350">
              <a:buFontTx/>
              <a:buAutoNum type="ea1ChtPeriod"/>
            </a:pPr>
            <a:r>
              <a:rPr kumimoji="0" lang="zh-TW" altLang="en-US" sz="2800">
                <a:latin typeface="標楷體" pitchFamily="65" charset="-120"/>
                <a:ea typeface="標楷體" pitchFamily="65" charset="-120"/>
              </a:rPr>
              <a:t>步驟一</a:t>
            </a:r>
            <a:r>
              <a:rPr kumimoji="0" lang="en-US" altLang="zh-TW" sz="2800">
                <a:latin typeface="標楷體" pitchFamily="65" charset="-120"/>
                <a:ea typeface="標楷體" pitchFamily="65" charset="-120"/>
              </a:rPr>
              <a:t>(</a:t>
            </a:r>
            <a:r>
              <a:rPr kumimoji="0" lang="zh-TW" altLang="en-US" sz="2800">
                <a:latin typeface="標楷體" pitchFamily="65" charset="-120"/>
                <a:ea typeface="標楷體" pitchFamily="65" charset="-120"/>
              </a:rPr>
              <a:t>校內比序</a:t>
            </a:r>
            <a:r>
              <a:rPr kumimoji="0" lang="en-US" altLang="zh-TW" sz="2800">
                <a:latin typeface="標楷體" pitchFamily="65" charset="-120"/>
                <a:ea typeface="標楷體" pitchFamily="65" charset="-120"/>
              </a:rPr>
              <a:t>)</a:t>
            </a:r>
            <a:r>
              <a:rPr kumimoji="0" lang="zh-TW" altLang="en-US" sz="2800">
                <a:latin typeface="標楷體" pitchFamily="65" charset="-120"/>
                <a:ea typeface="標楷體" pitchFamily="65" charset="-120"/>
              </a:rPr>
              <a:t>時，第一志願未錄取，第二志願以後仍願意接受分發則需劃記。</a:t>
            </a:r>
            <a:endParaRPr kumimoji="0" lang="en-US" altLang="zh-TW" sz="2800">
              <a:latin typeface="標楷體" pitchFamily="65" charset="-120"/>
              <a:ea typeface="標楷體" pitchFamily="65" charset="-120"/>
            </a:endParaRPr>
          </a:p>
          <a:p>
            <a:pPr marL="514350" indent="-514350">
              <a:buFontTx/>
              <a:buAutoNum type="ea1ChtPeriod"/>
            </a:pPr>
            <a:r>
              <a:rPr kumimoji="0" lang="zh-TW" altLang="en-US" sz="2800">
                <a:latin typeface="標楷體" pitchFamily="65" charset="-120"/>
                <a:ea typeface="標楷體" pitchFamily="65" charset="-120"/>
              </a:rPr>
              <a:t>志願卡汙損，可以重填。</a:t>
            </a:r>
            <a:endParaRPr kumimoji="0" lang="en-US" altLang="zh-TW" sz="280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標題 1"/>
          <p:cNvSpPr>
            <a:spLocks noGrp="1"/>
          </p:cNvSpPr>
          <p:nvPr>
            <p:ph type="title"/>
          </p:nvPr>
        </p:nvSpPr>
        <p:spPr>
          <a:xfrm>
            <a:off x="468313" y="476250"/>
            <a:ext cx="8229600" cy="1143000"/>
          </a:xfrm>
        </p:spPr>
        <p:txBody>
          <a:bodyPr/>
          <a:lstStyle/>
          <a:p>
            <a:pPr eaLnBrk="1" hangingPunct="1"/>
            <a:r>
              <a:rPr lang="zh-TW" altLang="en-US" dirty="0" smtClean="0"/>
              <a:t>超額比序分發原則</a:t>
            </a:r>
            <a:r>
              <a:rPr lang="en-US" altLang="zh-TW" dirty="0" smtClean="0">
                <a:solidFill>
                  <a:srgbClr val="FF0000"/>
                </a:solidFill>
              </a:rPr>
              <a:t>(</a:t>
            </a:r>
            <a:r>
              <a:rPr lang="zh-TW" altLang="en-US" dirty="0" smtClean="0">
                <a:solidFill>
                  <a:srgbClr val="FF0000"/>
                </a:solidFill>
              </a:rPr>
              <a:t>不變</a:t>
            </a:r>
            <a:r>
              <a:rPr lang="en-US" altLang="zh-TW" dirty="0" smtClean="0">
                <a:solidFill>
                  <a:srgbClr val="FF0000"/>
                </a:solidFill>
              </a:rPr>
              <a:t>)</a:t>
            </a:r>
            <a:endParaRPr lang="zh-TW" altLang="en-US" dirty="0" smtClean="0">
              <a:solidFill>
                <a:srgbClr val="FF0000"/>
              </a:solidFill>
            </a:endParaRPr>
          </a:p>
        </p:txBody>
      </p:sp>
      <p:sp>
        <p:nvSpPr>
          <p:cNvPr id="136195" name="內容版面配置區 2"/>
          <p:cNvSpPr>
            <a:spLocks noGrp="1"/>
          </p:cNvSpPr>
          <p:nvPr>
            <p:ph idx="1"/>
          </p:nvPr>
        </p:nvSpPr>
        <p:spPr>
          <a:xfrm>
            <a:off x="468313" y="1628775"/>
            <a:ext cx="8229600" cy="4525963"/>
          </a:xfrm>
        </p:spPr>
        <p:txBody>
          <a:bodyPr/>
          <a:lstStyle/>
          <a:p>
            <a:pPr marL="0" indent="0" eaLnBrk="1" hangingPunct="1">
              <a:buFontTx/>
              <a:buNone/>
              <a:defRPr/>
            </a:pPr>
            <a:r>
              <a:rPr lang="zh-TW" altLang="en-US" sz="3600" dirty="0" smtClean="0">
                <a:solidFill>
                  <a:srgbClr val="FF0000"/>
                </a:solidFill>
              </a:rPr>
              <a:t>第一志願優先。</a:t>
            </a:r>
            <a:endParaRPr lang="en-US" altLang="zh-TW" sz="3600" dirty="0" smtClean="0">
              <a:solidFill>
                <a:srgbClr val="FF0000"/>
              </a:solidFill>
            </a:endParaRPr>
          </a:p>
          <a:p>
            <a:pPr eaLnBrk="1" hangingPunct="1">
              <a:buFontTx/>
              <a:buBlip>
                <a:blip r:embed="rId3"/>
              </a:buBlip>
              <a:defRPr/>
            </a:pPr>
            <a:r>
              <a:rPr lang="zh-TW" altLang="en-US" sz="3600" u="sng" dirty="0" smtClean="0"/>
              <a:t>第一步驟</a:t>
            </a:r>
            <a:r>
              <a:rPr lang="zh-TW" altLang="en-US" sz="3600" dirty="0"/>
              <a:t>：</a:t>
            </a:r>
            <a:r>
              <a:rPr lang="zh-TW" altLang="en-US" sz="3600" dirty="0" smtClean="0"/>
              <a:t>高中及高職由校內比序，  五專由全縣學生比序。</a:t>
            </a:r>
            <a:r>
              <a:rPr lang="zh-TW" altLang="en-US" sz="3600" dirty="0" smtClean="0">
                <a:solidFill>
                  <a:srgbClr val="FF0000"/>
                </a:solidFill>
              </a:rPr>
              <a:t>先比志願序再比積分。</a:t>
            </a:r>
            <a:endParaRPr lang="en-US" altLang="zh-TW" sz="3600" dirty="0" smtClean="0">
              <a:solidFill>
                <a:srgbClr val="FF0000"/>
              </a:solidFill>
            </a:endParaRPr>
          </a:p>
          <a:p>
            <a:pPr eaLnBrk="1" hangingPunct="1">
              <a:buFontTx/>
              <a:buBlip>
                <a:blip r:embed="rId3"/>
              </a:buBlip>
              <a:defRPr/>
            </a:pPr>
            <a:r>
              <a:rPr lang="zh-TW" altLang="en-US" sz="3600" u="sng" dirty="0" smtClean="0"/>
              <a:t>第二步驟</a:t>
            </a:r>
            <a:r>
              <a:rPr lang="zh-TW" altLang="en-US" sz="3600" dirty="0" smtClean="0"/>
              <a:t>：由全縣學生比序，</a:t>
            </a:r>
            <a:r>
              <a:rPr lang="zh-TW" altLang="en-US" sz="3600" dirty="0" smtClean="0">
                <a:solidFill>
                  <a:srgbClr val="FF0000"/>
                </a:solidFill>
              </a:rPr>
              <a:t>只</a:t>
            </a:r>
            <a:r>
              <a:rPr lang="zh-TW" altLang="en-US" sz="3600" dirty="0">
                <a:solidFill>
                  <a:srgbClr val="FF0000"/>
                </a:solidFill>
              </a:rPr>
              <a:t>比第一志願</a:t>
            </a:r>
            <a:r>
              <a:rPr lang="zh-TW" altLang="en-US" sz="3600" dirty="0"/>
              <a:t>，</a:t>
            </a:r>
            <a:r>
              <a:rPr lang="zh-TW" altLang="en-US" sz="3600" dirty="0" smtClean="0">
                <a:solidFill>
                  <a:srgbClr val="FF0000"/>
                </a:solidFill>
              </a:rPr>
              <a:t>積分高者優先</a:t>
            </a:r>
            <a:r>
              <a:rPr lang="zh-TW" altLang="en-US" sz="3600" dirty="0" smtClean="0"/>
              <a:t>。</a:t>
            </a:r>
            <a:endParaRPr lang="en-US" altLang="zh-TW" sz="3600" dirty="0"/>
          </a:p>
          <a:p>
            <a:pPr eaLnBrk="1" hangingPunct="1">
              <a:buFontTx/>
              <a:buBlip>
                <a:blip r:embed="rId3"/>
              </a:buBlip>
              <a:defRPr/>
            </a:pPr>
            <a:r>
              <a:rPr lang="zh-TW" altLang="en-US" sz="3600" u="sng" dirty="0" smtClean="0"/>
              <a:t>第三步驟</a:t>
            </a:r>
            <a:r>
              <a:rPr lang="zh-TW" altLang="en-US" sz="3600" dirty="0" smtClean="0"/>
              <a:t>：由全縣學生比序。</a:t>
            </a:r>
            <a:r>
              <a:rPr lang="zh-TW" altLang="en-US" sz="3600" dirty="0" smtClean="0">
                <a:solidFill>
                  <a:srgbClr val="FF0000"/>
                </a:solidFill>
              </a:rPr>
              <a:t>先比積分，再依志願序分發。</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標題 1"/>
          <p:cNvSpPr>
            <a:spLocks noGrp="1"/>
          </p:cNvSpPr>
          <p:nvPr>
            <p:ph type="title"/>
          </p:nvPr>
        </p:nvSpPr>
        <p:spPr/>
        <p:txBody>
          <a:bodyPr/>
          <a:lstStyle/>
          <a:p>
            <a:r>
              <a:rPr lang="zh-TW" altLang="en-US" smtClean="0">
                <a:solidFill>
                  <a:srgbClr val="0000FF"/>
                </a:solidFill>
              </a:rPr>
              <a:t>志願選填態樣</a:t>
            </a:r>
            <a:r>
              <a:rPr lang="en-US" altLang="zh-TW" smtClean="0">
                <a:solidFill>
                  <a:srgbClr val="0000FF"/>
                </a:solidFill>
              </a:rPr>
              <a:t>(</a:t>
            </a:r>
            <a:r>
              <a:rPr lang="zh-TW" altLang="en-US" smtClean="0">
                <a:solidFill>
                  <a:srgbClr val="0000FF"/>
                </a:solidFill>
              </a:rPr>
              <a:t>一</a:t>
            </a:r>
            <a:r>
              <a:rPr lang="en-US" altLang="zh-TW" smtClean="0">
                <a:solidFill>
                  <a:srgbClr val="0000FF"/>
                </a:solidFill>
              </a:rPr>
              <a:t>)</a:t>
            </a:r>
            <a:endParaRPr lang="zh-TW" altLang="en-US" smtClean="0">
              <a:solidFill>
                <a:srgbClr val="0000FF"/>
              </a:solidFill>
            </a:endParaRPr>
          </a:p>
        </p:txBody>
      </p:sp>
      <p:graphicFrame>
        <p:nvGraphicFramePr>
          <p:cNvPr id="5" name="內容版面配置區 4"/>
          <p:cNvGraphicFramePr>
            <a:graphicFrameLocks noGrp="1"/>
          </p:cNvGraphicFramePr>
          <p:nvPr>
            <p:ph idx="1"/>
          </p:nvPr>
        </p:nvGraphicFramePr>
        <p:xfrm>
          <a:off x="395288" y="1557338"/>
          <a:ext cx="8353425" cy="4973638"/>
        </p:xfrm>
        <a:graphic>
          <a:graphicData uri="http://schemas.openxmlformats.org/drawingml/2006/table">
            <a:tbl>
              <a:tblPr/>
              <a:tblGrid>
                <a:gridCol w="525462"/>
                <a:gridCol w="771525"/>
                <a:gridCol w="642938"/>
                <a:gridCol w="427037"/>
                <a:gridCol w="153988"/>
                <a:gridCol w="863600"/>
                <a:gridCol w="606425"/>
                <a:gridCol w="461962"/>
                <a:gridCol w="119063"/>
                <a:gridCol w="828675"/>
                <a:gridCol w="604837"/>
                <a:gridCol w="404813"/>
                <a:gridCol w="114300"/>
                <a:gridCol w="804862"/>
                <a:gridCol w="641350"/>
                <a:gridCol w="382588"/>
              </a:tblGrid>
              <a:tr h="3143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新細明體" charset="-120"/>
                          <a:ea typeface="新細明體" charset="-120"/>
                        </a:rPr>
                        <a:t>甲生</a:t>
                      </a:r>
                      <a:r>
                        <a:rPr kumimoji="0" lang="en-US" altLang="zh-TW" sz="2000" b="0" i="0" u="none" strike="noStrike" cap="none" normalizeH="0" baseline="0" smtClean="0">
                          <a:ln>
                            <a:noFill/>
                          </a:ln>
                          <a:solidFill>
                            <a:srgbClr val="000000"/>
                          </a:solidFill>
                          <a:effectLst/>
                          <a:latin typeface="新細明體" charset="-120"/>
                          <a:ea typeface="新細明體" charset="-120"/>
                        </a:rPr>
                        <a:t>(35</a:t>
                      </a:r>
                      <a:r>
                        <a:rPr kumimoji="0" lang="zh-TW" altLang="en-US" sz="2000" b="0" i="0" u="none" strike="noStrike" cap="none" normalizeH="0" baseline="0" smtClean="0">
                          <a:ln>
                            <a:noFill/>
                          </a:ln>
                          <a:solidFill>
                            <a:srgbClr val="000000"/>
                          </a:solidFill>
                          <a:effectLst/>
                          <a:latin typeface="新細明體" charset="-120"/>
                          <a:ea typeface="新細明體" charset="-120"/>
                        </a:rPr>
                        <a:t>分</a:t>
                      </a:r>
                      <a:r>
                        <a:rPr kumimoji="0" lang="en-US" altLang="zh-TW" sz="2000" b="0" i="0" u="none" strike="noStrike" cap="none" normalizeH="0" baseline="0" smtClean="0">
                          <a:ln>
                            <a:noFill/>
                          </a:ln>
                          <a:solidFill>
                            <a:srgbClr val="000000"/>
                          </a:solidFill>
                          <a:effectLst/>
                          <a:latin typeface="新細明體" charset="-120"/>
                          <a:ea typeface="新細明體" charset="-120"/>
                        </a:rPr>
                        <a:t>)</a:t>
                      </a:r>
                      <a:endParaRPr kumimoji="0" lang="zh-TW" altLang="en-US" sz="20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新細明體" charset="-120"/>
                          <a:ea typeface="新細明體" charset="-120"/>
                        </a:rPr>
                        <a:t>乙生</a:t>
                      </a:r>
                      <a:r>
                        <a:rPr kumimoji="0" lang="en-US" altLang="zh-TW" sz="2000" b="0" i="0" u="none" strike="noStrike" cap="none" normalizeH="0" baseline="0" smtClean="0">
                          <a:ln>
                            <a:noFill/>
                          </a:ln>
                          <a:solidFill>
                            <a:srgbClr val="000000"/>
                          </a:solidFill>
                          <a:effectLst/>
                          <a:latin typeface="新細明體" charset="-120"/>
                          <a:ea typeface="新細明體" charset="-120"/>
                        </a:rPr>
                        <a:t>(30</a:t>
                      </a:r>
                      <a:r>
                        <a:rPr kumimoji="0" lang="zh-TW" altLang="en-US" sz="2000" b="0" i="0" u="none" strike="noStrike" cap="none" normalizeH="0" baseline="0" smtClean="0">
                          <a:ln>
                            <a:noFill/>
                          </a:ln>
                          <a:solidFill>
                            <a:srgbClr val="000000"/>
                          </a:solidFill>
                          <a:effectLst/>
                          <a:latin typeface="新細明體" charset="-120"/>
                          <a:ea typeface="新細明體" charset="-120"/>
                        </a:rPr>
                        <a:t>分</a:t>
                      </a:r>
                      <a:r>
                        <a:rPr kumimoji="0" lang="en-US" altLang="zh-TW" sz="2000" b="0" i="0" u="none" strike="noStrike" cap="none" normalizeH="0" baseline="0" smtClean="0">
                          <a:ln>
                            <a:noFill/>
                          </a:ln>
                          <a:solidFill>
                            <a:srgbClr val="000000"/>
                          </a:solidFill>
                          <a:effectLst/>
                          <a:latin typeface="新細明體" charset="-120"/>
                          <a:ea typeface="新細明體" charset="-120"/>
                        </a:rPr>
                        <a:t>)</a:t>
                      </a:r>
                      <a:endParaRPr kumimoji="0" lang="zh-TW" altLang="en-US" sz="20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20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新細明體" charset="-120"/>
                          <a:ea typeface="新細明體" charset="-120"/>
                        </a:rPr>
                        <a:t>丙生</a:t>
                      </a:r>
                      <a:r>
                        <a:rPr kumimoji="0" lang="en-US" altLang="zh-TW" sz="2000" b="0" i="0" u="none" strike="noStrike" cap="none" normalizeH="0" baseline="0" smtClean="0">
                          <a:ln>
                            <a:noFill/>
                          </a:ln>
                          <a:solidFill>
                            <a:srgbClr val="000000"/>
                          </a:solidFill>
                          <a:effectLst/>
                          <a:latin typeface="新細明體" charset="-120"/>
                          <a:ea typeface="新細明體" charset="-120"/>
                        </a:rPr>
                        <a:t>(40</a:t>
                      </a:r>
                      <a:r>
                        <a:rPr kumimoji="0" lang="zh-TW" altLang="en-US" sz="2000" b="0" i="0" u="none" strike="noStrike" cap="none" normalizeH="0" baseline="0" smtClean="0">
                          <a:ln>
                            <a:noFill/>
                          </a:ln>
                          <a:solidFill>
                            <a:srgbClr val="000000"/>
                          </a:solidFill>
                          <a:effectLst/>
                          <a:latin typeface="新細明體" charset="-120"/>
                          <a:ea typeface="新細明體" charset="-120"/>
                        </a:rPr>
                        <a:t>分</a:t>
                      </a:r>
                      <a:r>
                        <a:rPr kumimoji="0" lang="en-US" altLang="zh-TW" sz="2000" b="0" i="0" u="none" strike="noStrike" cap="none" normalizeH="0" baseline="0" smtClean="0">
                          <a:ln>
                            <a:noFill/>
                          </a:ln>
                          <a:solidFill>
                            <a:srgbClr val="000000"/>
                          </a:solidFill>
                          <a:effectLst/>
                          <a:latin typeface="新細明體" charset="-120"/>
                          <a:ea typeface="新細明體" charset="-120"/>
                        </a:rPr>
                        <a:t>)</a:t>
                      </a:r>
                      <a:endParaRPr kumimoji="0" lang="zh-TW" altLang="en-US" sz="20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20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新細明體" charset="-120"/>
                          <a:ea typeface="新細明體" charset="-120"/>
                        </a:rPr>
                        <a:t>丁生</a:t>
                      </a:r>
                      <a:r>
                        <a:rPr kumimoji="0" lang="en-US" altLang="zh-TW" sz="2000" b="0" i="0" u="none" strike="noStrike" cap="none" normalizeH="0" baseline="0" smtClean="0">
                          <a:ln>
                            <a:noFill/>
                          </a:ln>
                          <a:solidFill>
                            <a:srgbClr val="000000"/>
                          </a:solidFill>
                          <a:effectLst/>
                          <a:latin typeface="新細明體" charset="-120"/>
                          <a:ea typeface="新細明體" charset="-120"/>
                        </a:rPr>
                        <a:t>(32</a:t>
                      </a:r>
                      <a:r>
                        <a:rPr kumimoji="0" lang="zh-TW" altLang="en-US" sz="2000" b="0" i="0" u="none" strike="noStrike" cap="none" normalizeH="0" baseline="0" smtClean="0">
                          <a:ln>
                            <a:noFill/>
                          </a:ln>
                          <a:solidFill>
                            <a:srgbClr val="000000"/>
                          </a:solidFill>
                          <a:effectLst/>
                          <a:latin typeface="新細明體" charset="-120"/>
                          <a:ea typeface="新細明體" charset="-120"/>
                        </a:rPr>
                        <a:t>分</a:t>
                      </a:r>
                      <a:r>
                        <a:rPr kumimoji="0" lang="en-US" altLang="zh-TW" sz="2000" b="0" i="0" u="none" strike="noStrike" cap="none" normalizeH="0" baseline="0" smtClean="0">
                          <a:ln>
                            <a:noFill/>
                          </a:ln>
                          <a:solidFill>
                            <a:srgbClr val="000000"/>
                          </a:solidFill>
                          <a:effectLst/>
                          <a:latin typeface="新細明體" charset="-120"/>
                          <a:ea typeface="新細明體" charset="-120"/>
                        </a:rPr>
                        <a:t>)</a:t>
                      </a:r>
                      <a:endParaRPr kumimoji="0" lang="zh-TW" altLang="en-US" sz="20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r>
              <a:tr h="4365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志願序</a:t>
                      </a:r>
                    </a:p>
                  </a:txBody>
                  <a:tcPr marL="9526" marR="9526" marT="9524"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志願校科</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FF0000"/>
                          </a:solidFill>
                          <a:effectLst/>
                          <a:latin typeface="新細明體" charset="-120"/>
                          <a:ea typeface="新細明體" charset="-120"/>
                        </a:rPr>
                        <a:t>步驟一確認</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分發</a:t>
                      </a:r>
                      <a:r>
                        <a:rPr kumimoji="0" lang="en-US" altLang="zh-TW" sz="10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志願校科</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FF0000"/>
                          </a:solidFill>
                          <a:effectLst/>
                          <a:latin typeface="新細明體" charset="-120"/>
                          <a:ea typeface="新細明體" charset="-120"/>
                        </a:rPr>
                        <a:t>步驟一確認</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分發</a:t>
                      </a:r>
                      <a:r>
                        <a:rPr kumimoji="0" lang="en-US" altLang="zh-TW" sz="12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志願校科</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FF0000"/>
                          </a:solidFill>
                          <a:effectLst/>
                          <a:latin typeface="新細明體" charset="-120"/>
                          <a:ea typeface="新細明體" charset="-120"/>
                        </a:rPr>
                        <a:t>步驟一確認</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分發</a:t>
                      </a:r>
                      <a:r>
                        <a:rPr kumimoji="0" lang="en-US" altLang="zh-TW" sz="12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志願校科</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FF0000"/>
                          </a:solidFill>
                          <a:effectLst/>
                          <a:latin typeface="新細明體" charset="-120"/>
                          <a:ea typeface="新細明體" charset="-120"/>
                        </a:rPr>
                        <a:t>步驟一確認</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分發</a:t>
                      </a:r>
                      <a:r>
                        <a:rPr kumimoji="0" lang="en-US" altLang="zh-TW" sz="12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016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charset="-120"/>
                          <a:ea typeface="新細明體" charset="-120"/>
                        </a:rPr>
                        <a:t>1</a:t>
                      </a:r>
                    </a:p>
                  </a:txBody>
                  <a:tcPr marL="9526" marR="9526" marT="9524"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蘭女</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8DB4E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8DB4E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8DB4E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羅商綜高</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羅高</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8DB4E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8DB4E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8DB4E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蘭技設計</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r>
              <a:tr h="3016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charset="-120"/>
                          <a:ea typeface="新細明體" charset="-120"/>
                        </a:rPr>
                        <a:t>2</a:t>
                      </a:r>
                    </a:p>
                  </a:txBody>
                  <a:tcPr marL="9526" marR="9526" marT="9524"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宜商綜高</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宜商綜高</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蘭女</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8DB4E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8DB4E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8DB4E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蘭技美容</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r>
              <a:tr h="3016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charset="-120"/>
                          <a:ea typeface="新細明體" charset="-120"/>
                        </a:rPr>
                        <a:t>3</a:t>
                      </a:r>
                    </a:p>
                  </a:txBody>
                  <a:tcPr marL="9526" marR="9526" marT="9524"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宜商國貿</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頭家商經</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宜商綜高</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蘭技休閒</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r>
              <a:tr h="3016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charset="-120"/>
                          <a:ea typeface="新細明體" charset="-120"/>
                        </a:rPr>
                        <a:t>4</a:t>
                      </a:r>
                    </a:p>
                  </a:txBody>
                  <a:tcPr marL="9526" marR="9526" marT="9524"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羅商國貿</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蘭技設計</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羅商綜高</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聖母餐旅</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r>
              <a:tr h="3016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charset="-120"/>
                          <a:ea typeface="新細明體" charset="-120"/>
                        </a:rPr>
                        <a:t>5</a:t>
                      </a:r>
                    </a:p>
                  </a:txBody>
                  <a:tcPr marL="9526" marR="9526" marT="9524"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蘭技設計</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頭家幼保</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頭家商經</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耕莘護理</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r>
              <a:tr h="3016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charset="-120"/>
                          <a:ea typeface="新細明體" charset="-120"/>
                        </a:rPr>
                        <a:t>6</a:t>
                      </a:r>
                    </a:p>
                  </a:txBody>
                  <a:tcPr marL="9526" marR="9526" marT="9524"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聖護護理</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蘇海觀光</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羅商餐飲</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聖母護理</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r>
              <a:tr h="3016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charset="-120"/>
                          <a:ea typeface="新細明體" charset="-120"/>
                        </a:rPr>
                        <a:t>7</a:t>
                      </a:r>
                    </a:p>
                  </a:txBody>
                  <a:tcPr marL="9526" marR="9526" marT="9524"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羅商餐飲</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羅商資處</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頭家幼保</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耕莘媒體</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r>
              <a:tr h="3016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charset="-120"/>
                          <a:ea typeface="新細明體" charset="-120"/>
                        </a:rPr>
                        <a:t>8</a:t>
                      </a:r>
                    </a:p>
                  </a:txBody>
                  <a:tcPr marL="9526" marR="9526" marT="9524"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蘭技美容</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聖母幼保</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宜商資處</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耕莘餐旅</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r>
              <a:tr h="3016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charset="-120"/>
                          <a:ea typeface="新細明體" charset="-120"/>
                        </a:rPr>
                        <a:t>9</a:t>
                      </a:r>
                    </a:p>
                  </a:txBody>
                  <a:tcPr marL="9526" marR="9526" marT="9524"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耕莘護理</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頭家資處</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羅商資處</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馬偕幼保</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r>
              <a:tr h="3016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charset="-120"/>
                          <a:ea typeface="新細明體" charset="-120"/>
                        </a:rPr>
                        <a:t>10</a:t>
                      </a:r>
                    </a:p>
                  </a:txBody>
                  <a:tcPr marL="9526" marR="9526" marT="9524"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8DB4E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8DB4E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8DB4E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r>
              <a:tr h="3016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charset="-120"/>
                          <a:ea typeface="新細明體" charset="-120"/>
                        </a:rPr>
                        <a:t>11</a:t>
                      </a:r>
                    </a:p>
                  </a:txBody>
                  <a:tcPr marL="9526" marR="9526" marT="9524"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r>
              <a:tr h="3016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charset="-120"/>
                          <a:ea typeface="新細明體" charset="-120"/>
                        </a:rPr>
                        <a:t>12</a:t>
                      </a:r>
                    </a:p>
                  </a:txBody>
                  <a:tcPr marL="9526" marR="9526" marT="9524"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r>
              <a:tr h="3016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charset="-120"/>
                          <a:ea typeface="新細明體" charset="-120"/>
                        </a:rPr>
                        <a:t>13</a:t>
                      </a:r>
                    </a:p>
                  </a:txBody>
                  <a:tcPr marL="9526" marR="9526" marT="9524"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r>
              <a:tr h="3016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charset="-120"/>
                          <a:ea typeface="新細明體" charset="-120"/>
                        </a:rPr>
                        <a:t>14</a:t>
                      </a:r>
                    </a:p>
                  </a:txBody>
                  <a:tcPr marL="9526" marR="9526" marT="9524"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標題 1"/>
          <p:cNvSpPr>
            <a:spLocks noGrp="1"/>
          </p:cNvSpPr>
          <p:nvPr>
            <p:ph type="title"/>
          </p:nvPr>
        </p:nvSpPr>
        <p:spPr/>
        <p:txBody>
          <a:bodyPr/>
          <a:lstStyle/>
          <a:p>
            <a:r>
              <a:rPr lang="zh-TW" altLang="en-US" smtClean="0">
                <a:solidFill>
                  <a:srgbClr val="0000FF"/>
                </a:solidFill>
              </a:rPr>
              <a:t>志願選填態樣</a:t>
            </a:r>
            <a:r>
              <a:rPr lang="en-US" altLang="zh-TW" smtClean="0">
                <a:solidFill>
                  <a:srgbClr val="0000FF"/>
                </a:solidFill>
              </a:rPr>
              <a:t>(</a:t>
            </a:r>
            <a:r>
              <a:rPr lang="zh-TW" altLang="en-US" smtClean="0">
                <a:solidFill>
                  <a:srgbClr val="0000FF"/>
                </a:solidFill>
              </a:rPr>
              <a:t>二</a:t>
            </a:r>
            <a:r>
              <a:rPr lang="en-US" altLang="zh-TW" smtClean="0">
                <a:solidFill>
                  <a:srgbClr val="0000FF"/>
                </a:solidFill>
              </a:rPr>
              <a:t>)</a:t>
            </a:r>
            <a:endParaRPr lang="zh-TW" altLang="en-US" smtClean="0">
              <a:solidFill>
                <a:srgbClr val="0000FF"/>
              </a:solidFill>
            </a:endParaRPr>
          </a:p>
        </p:txBody>
      </p:sp>
      <p:graphicFrame>
        <p:nvGraphicFramePr>
          <p:cNvPr id="5" name="內容版面配置區 4"/>
          <p:cNvGraphicFramePr>
            <a:graphicFrameLocks noGrp="1"/>
          </p:cNvGraphicFramePr>
          <p:nvPr>
            <p:ph idx="1"/>
          </p:nvPr>
        </p:nvGraphicFramePr>
        <p:xfrm>
          <a:off x="395288" y="1557338"/>
          <a:ext cx="8353425" cy="4973638"/>
        </p:xfrm>
        <a:graphic>
          <a:graphicData uri="http://schemas.openxmlformats.org/drawingml/2006/table">
            <a:tbl>
              <a:tblPr/>
              <a:tblGrid>
                <a:gridCol w="525462"/>
                <a:gridCol w="771525"/>
                <a:gridCol w="642938"/>
                <a:gridCol w="427037"/>
                <a:gridCol w="153988"/>
                <a:gridCol w="863600"/>
                <a:gridCol w="606425"/>
                <a:gridCol w="461962"/>
                <a:gridCol w="119063"/>
                <a:gridCol w="828675"/>
                <a:gridCol w="604837"/>
                <a:gridCol w="404813"/>
                <a:gridCol w="114300"/>
                <a:gridCol w="804862"/>
                <a:gridCol w="641350"/>
                <a:gridCol w="382588"/>
              </a:tblGrid>
              <a:tr h="3143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新細明體" charset="-120"/>
                          <a:ea typeface="新細明體" charset="-120"/>
                        </a:rPr>
                        <a:t>戊生</a:t>
                      </a:r>
                      <a:r>
                        <a:rPr kumimoji="0" lang="en-US" altLang="zh-TW" sz="2000" b="0" i="0" u="none" strike="noStrike" cap="none" normalizeH="0" baseline="0" smtClean="0">
                          <a:ln>
                            <a:noFill/>
                          </a:ln>
                          <a:solidFill>
                            <a:srgbClr val="000000"/>
                          </a:solidFill>
                          <a:effectLst/>
                          <a:latin typeface="新細明體" charset="-120"/>
                          <a:ea typeface="新細明體" charset="-120"/>
                        </a:rPr>
                        <a:t>(35</a:t>
                      </a:r>
                      <a:r>
                        <a:rPr kumimoji="0" lang="zh-TW" altLang="en-US" sz="2000" b="0" i="0" u="none" strike="noStrike" cap="none" normalizeH="0" baseline="0" smtClean="0">
                          <a:ln>
                            <a:noFill/>
                          </a:ln>
                          <a:solidFill>
                            <a:srgbClr val="000000"/>
                          </a:solidFill>
                          <a:effectLst/>
                          <a:latin typeface="新細明體" charset="-120"/>
                          <a:ea typeface="新細明體" charset="-120"/>
                        </a:rPr>
                        <a:t>分</a:t>
                      </a:r>
                      <a:r>
                        <a:rPr kumimoji="0" lang="en-US" altLang="zh-TW" sz="2000" b="0" i="0" u="none" strike="noStrike" cap="none" normalizeH="0" baseline="0" smtClean="0">
                          <a:ln>
                            <a:noFill/>
                          </a:ln>
                          <a:solidFill>
                            <a:srgbClr val="000000"/>
                          </a:solidFill>
                          <a:effectLst/>
                          <a:latin typeface="新細明體" charset="-120"/>
                          <a:ea typeface="新細明體" charset="-120"/>
                        </a:rPr>
                        <a:t>)</a:t>
                      </a:r>
                      <a:endParaRPr kumimoji="0" lang="zh-TW" altLang="en-US" sz="20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新細明體" charset="-120"/>
                          <a:ea typeface="新細明體" charset="-120"/>
                        </a:rPr>
                        <a:t>己生</a:t>
                      </a:r>
                      <a:r>
                        <a:rPr kumimoji="0" lang="en-US" altLang="zh-TW" sz="2000" b="0" i="0" u="none" strike="noStrike" cap="none" normalizeH="0" baseline="0" smtClean="0">
                          <a:ln>
                            <a:noFill/>
                          </a:ln>
                          <a:solidFill>
                            <a:srgbClr val="000000"/>
                          </a:solidFill>
                          <a:effectLst/>
                          <a:latin typeface="新細明體" charset="-120"/>
                          <a:ea typeface="新細明體" charset="-120"/>
                        </a:rPr>
                        <a:t>(30</a:t>
                      </a:r>
                      <a:r>
                        <a:rPr kumimoji="0" lang="zh-TW" altLang="en-US" sz="2000" b="0" i="0" u="none" strike="noStrike" cap="none" normalizeH="0" baseline="0" smtClean="0">
                          <a:ln>
                            <a:noFill/>
                          </a:ln>
                          <a:solidFill>
                            <a:srgbClr val="000000"/>
                          </a:solidFill>
                          <a:effectLst/>
                          <a:latin typeface="新細明體" charset="-120"/>
                          <a:ea typeface="新細明體" charset="-120"/>
                        </a:rPr>
                        <a:t>分</a:t>
                      </a:r>
                      <a:r>
                        <a:rPr kumimoji="0" lang="en-US" altLang="zh-TW" sz="2000" b="0" i="0" u="none" strike="noStrike" cap="none" normalizeH="0" baseline="0" smtClean="0">
                          <a:ln>
                            <a:noFill/>
                          </a:ln>
                          <a:solidFill>
                            <a:srgbClr val="000000"/>
                          </a:solidFill>
                          <a:effectLst/>
                          <a:latin typeface="新細明體" charset="-120"/>
                          <a:ea typeface="新細明體" charset="-120"/>
                        </a:rPr>
                        <a:t>)</a:t>
                      </a:r>
                      <a:endParaRPr kumimoji="0" lang="zh-TW" altLang="en-US" sz="20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20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新細明體" charset="-120"/>
                          <a:ea typeface="新細明體" charset="-120"/>
                        </a:rPr>
                        <a:t>庚生</a:t>
                      </a:r>
                      <a:r>
                        <a:rPr kumimoji="0" lang="en-US" altLang="zh-TW" sz="2000" b="0" i="0" u="none" strike="noStrike" cap="none" normalizeH="0" baseline="0" smtClean="0">
                          <a:ln>
                            <a:noFill/>
                          </a:ln>
                          <a:solidFill>
                            <a:srgbClr val="000000"/>
                          </a:solidFill>
                          <a:effectLst/>
                          <a:latin typeface="新細明體" charset="-120"/>
                          <a:ea typeface="新細明體" charset="-120"/>
                        </a:rPr>
                        <a:t>(40</a:t>
                      </a:r>
                      <a:r>
                        <a:rPr kumimoji="0" lang="zh-TW" altLang="en-US" sz="2000" b="0" i="0" u="none" strike="noStrike" cap="none" normalizeH="0" baseline="0" smtClean="0">
                          <a:ln>
                            <a:noFill/>
                          </a:ln>
                          <a:solidFill>
                            <a:srgbClr val="000000"/>
                          </a:solidFill>
                          <a:effectLst/>
                          <a:latin typeface="新細明體" charset="-120"/>
                          <a:ea typeface="新細明體" charset="-120"/>
                        </a:rPr>
                        <a:t>分</a:t>
                      </a:r>
                      <a:r>
                        <a:rPr kumimoji="0" lang="en-US" altLang="zh-TW" sz="2000" b="0" i="0" u="none" strike="noStrike" cap="none" normalizeH="0" baseline="0" smtClean="0">
                          <a:ln>
                            <a:noFill/>
                          </a:ln>
                          <a:solidFill>
                            <a:srgbClr val="000000"/>
                          </a:solidFill>
                          <a:effectLst/>
                          <a:latin typeface="新細明體" charset="-120"/>
                          <a:ea typeface="新細明體" charset="-120"/>
                        </a:rPr>
                        <a:t>)</a:t>
                      </a:r>
                      <a:endParaRPr kumimoji="0" lang="zh-TW" altLang="en-US" sz="20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20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新細明體" charset="-120"/>
                          <a:ea typeface="新細明體" charset="-120"/>
                        </a:rPr>
                        <a:t>辛生</a:t>
                      </a:r>
                      <a:r>
                        <a:rPr kumimoji="0" lang="en-US" altLang="zh-TW" sz="2000" b="0" i="0" u="none" strike="noStrike" cap="none" normalizeH="0" baseline="0" smtClean="0">
                          <a:ln>
                            <a:noFill/>
                          </a:ln>
                          <a:solidFill>
                            <a:srgbClr val="000000"/>
                          </a:solidFill>
                          <a:effectLst/>
                          <a:latin typeface="新細明體" charset="-120"/>
                          <a:ea typeface="新細明體" charset="-120"/>
                        </a:rPr>
                        <a:t>(32</a:t>
                      </a:r>
                      <a:r>
                        <a:rPr kumimoji="0" lang="zh-TW" altLang="en-US" sz="2000" b="0" i="0" u="none" strike="noStrike" cap="none" normalizeH="0" baseline="0" smtClean="0">
                          <a:ln>
                            <a:noFill/>
                          </a:ln>
                          <a:solidFill>
                            <a:srgbClr val="000000"/>
                          </a:solidFill>
                          <a:effectLst/>
                          <a:latin typeface="新細明體" charset="-120"/>
                          <a:ea typeface="新細明體" charset="-120"/>
                        </a:rPr>
                        <a:t>分</a:t>
                      </a:r>
                      <a:r>
                        <a:rPr kumimoji="0" lang="en-US" altLang="zh-TW" sz="2000" b="0" i="0" u="none" strike="noStrike" cap="none" normalizeH="0" baseline="0" smtClean="0">
                          <a:ln>
                            <a:noFill/>
                          </a:ln>
                          <a:solidFill>
                            <a:srgbClr val="000000"/>
                          </a:solidFill>
                          <a:effectLst/>
                          <a:latin typeface="新細明體" charset="-120"/>
                          <a:ea typeface="新細明體" charset="-120"/>
                        </a:rPr>
                        <a:t>)</a:t>
                      </a:r>
                      <a:endParaRPr kumimoji="0" lang="zh-TW" altLang="en-US" sz="20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r>
              <a:tr h="4365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志願序</a:t>
                      </a:r>
                    </a:p>
                  </a:txBody>
                  <a:tcPr marL="9526" marR="9526" marT="9524"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志願校科</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FF0000"/>
                          </a:solidFill>
                          <a:effectLst/>
                          <a:latin typeface="新細明體" charset="-120"/>
                          <a:ea typeface="新細明體" charset="-120"/>
                        </a:rPr>
                        <a:t>步驟一確認</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分發</a:t>
                      </a:r>
                      <a:r>
                        <a:rPr kumimoji="0" lang="en-US" altLang="zh-TW" sz="10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志願校科</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FF0000"/>
                          </a:solidFill>
                          <a:effectLst/>
                          <a:latin typeface="新細明體" charset="-120"/>
                          <a:ea typeface="新細明體" charset="-120"/>
                        </a:rPr>
                        <a:t>步驟一確認</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分發</a:t>
                      </a:r>
                      <a:r>
                        <a:rPr kumimoji="0" lang="en-US" altLang="zh-TW" sz="12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志願校科</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FF0000"/>
                          </a:solidFill>
                          <a:effectLst/>
                          <a:latin typeface="新細明體" charset="-120"/>
                          <a:ea typeface="新細明體" charset="-120"/>
                        </a:rPr>
                        <a:t>步驟一確認</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分發</a:t>
                      </a:r>
                      <a:r>
                        <a:rPr kumimoji="0" lang="en-US" altLang="zh-TW" sz="12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志願校科</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FF0000"/>
                          </a:solidFill>
                          <a:effectLst/>
                          <a:latin typeface="新細明體" charset="-120"/>
                          <a:ea typeface="新細明體" charset="-120"/>
                        </a:rPr>
                        <a:t>步驟一確認</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分發</a:t>
                      </a:r>
                      <a:r>
                        <a:rPr kumimoji="0" lang="en-US" altLang="zh-TW" sz="12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016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charset="-120"/>
                          <a:ea typeface="新細明體" charset="-120"/>
                        </a:rPr>
                        <a:t>1</a:t>
                      </a:r>
                    </a:p>
                  </a:txBody>
                  <a:tcPr marL="9526" marR="9526" marT="9524"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蘭女</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8DB4E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8DB4E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8DB4E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羅商綜高</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羅高</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8DB4E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8DB4E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8DB4E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蘭技設計</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r>
              <a:tr h="3016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charset="-120"/>
                          <a:ea typeface="新細明體" charset="-120"/>
                        </a:rPr>
                        <a:t>2</a:t>
                      </a:r>
                    </a:p>
                  </a:txBody>
                  <a:tcPr marL="9526" marR="9526" marT="9524"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宜商綜高</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宜商綜高</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蘭女</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8DB4E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8DB4E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8DB4E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蘭技美容</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4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4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r>
              <a:tr h="3016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charset="-120"/>
                          <a:ea typeface="新細明體" charset="-120"/>
                        </a:rPr>
                        <a:t>3</a:t>
                      </a:r>
                    </a:p>
                  </a:txBody>
                  <a:tcPr marL="9526" marR="9526" marT="9524"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宜商國貿</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4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4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頭家商經</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宜商綜高</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蘭技休閒</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4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4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r>
              <a:tr h="3016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charset="-120"/>
                          <a:ea typeface="新細明體" charset="-120"/>
                        </a:rPr>
                        <a:t>4</a:t>
                      </a:r>
                    </a:p>
                  </a:txBody>
                  <a:tcPr marL="9526" marR="9526" marT="9524"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羅商國貿</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4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4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蘭技設計</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4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4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羅商綜高</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聖母餐旅</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4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4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r>
              <a:tr h="3016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charset="-120"/>
                          <a:ea typeface="新細明體" charset="-120"/>
                        </a:rPr>
                        <a:t>5</a:t>
                      </a:r>
                    </a:p>
                  </a:txBody>
                  <a:tcPr marL="9526" marR="9526" marT="9524"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蘭技設計</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4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頭家幼保</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4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頭家商經</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4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4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耕莘護理</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4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4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r>
              <a:tr h="3016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charset="-120"/>
                          <a:ea typeface="新細明體" charset="-120"/>
                        </a:rPr>
                        <a:t>6</a:t>
                      </a:r>
                    </a:p>
                  </a:txBody>
                  <a:tcPr marL="9526" marR="9526" marT="9524"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聖護護理</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4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蘇海觀光</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4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羅商餐飲</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4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聖母護理</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4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4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r>
              <a:tr h="3016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charset="-120"/>
                          <a:ea typeface="新細明體" charset="-120"/>
                        </a:rPr>
                        <a:t>7</a:t>
                      </a:r>
                    </a:p>
                  </a:txBody>
                  <a:tcPr marL="9526" marR="9526" marT="9524"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羅商餐飲</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4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4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羅商資處</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4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頭家幼保</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4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耕莘媒體</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4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4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r>
              <a:tr h="3016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charset="-120"/>
                          <a:ea typeface="新細明體" charset="-120"/>
                        </a:rPr>
                        <a:t>8</a:t>
                      </a:r>
                    </a:p>
                  </a:txBody>
                  <a:tcPr marL="9526" marR="9526" marT="9524"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蘭技美容</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4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4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聖母幼保</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4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宜商資處</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4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耕莘餐旅</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4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4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r>
              <a:tr h="3016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charset="-120"/>
                          <a:ea typeface="新細明體" charset="-120"/>
                        </a:rPr>
                        <a:t>9</a:t>
                      </a:r>
                    </a:p>
                  </a:txBody>
                  <a:tcPr marL="9526" marR="9526" marT="9524"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耕莘護理</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4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頭家資處</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4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羅商資處</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4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新細明體" charset="-120"/>
                          <a:ea typeface="新細明體" charset="-120"/>
                        </a:rPr>
                        <a:t>馬偕幼保</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4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4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r>
              <a:tr h="3016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charset="-120"/>
                          <a:ea typeface="新細明體" charset="-120"/>
                        </a:rPr>
                        <a:t>10</a:t>
                      </a:r>
                    </a:p>
                  </a:txBody>
                  <a:tcPr marL="9526" marR="9526" marT="9524"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8DB4E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8DB4E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8DB4E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r>
              <a:tr h="3016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charset="-120"/>
                          <a:ea typeface="新細明體" charset="-120"/>
                        </a:rPr>
                        <a:t>11</a:t>
                      </a:r>
                    </a:p>
                  </a:txBody>
                  <a:tcPr marL="9526" marR="9526" marT="9524"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r>
              <a:tr h="3016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charset="-120"/>
                          <a:ea typeface="新細明體" charset="-120"/>
                        </a:rPr>
                        <a:t>12</a:t>
                      </a:r>
                    </a:p>
                  </a:txBody>
                  <a:tcPr marL="9526" marR="9526" marT="9524"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r>
              <a:tr h="3016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charset="-120"/>
                          <a:ea typeface="新細明體" charset="-120"/>
                        </a:rPr>
                        <a:t>13</a:t>
                      </a:r>
                    </a:p>
                  </a:txBody>
                  <a:tcPr marL="9526" marR="9526" marT="9524"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r>
              <a:tr h="3016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charset="-120"/>
                          <a:ea typeface="新細明體" charset="-120"/>
                        </a:rPr>
                        <a:t>14</a:t>
                      </a:r>
                    </a:p>
                  </a:txBody>
                  <a:tcPr marL="9526" marR="9526" marT="9524"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200" b="0" i="0" u="none" strike="noStrike" cap="none" normalizeH="0" baseline="0" smtClean="0">
                        <a:ln>
                          <a:noFill/>
                        </a:ln>
                        <a:solidFill>
                          <a:srgbClr val="000000"/>
                        </a:solidFill>
                        <a:effectLst/>
                        <a:latin typeface="新細明體" charset="-120"/>
                        <a:ea typeface="新細明體" charset="-120"/>
                      </a:endParaRP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新細明體" charset="-120"/>
                          <a:ea typeface="新細明體" charset="-120"/>
                        </a:rPr>
                        <a:t>　</a:t>
                      </a:r>
                    </a:p>
                  </a:txBody>
                  <a:tcPr marL="9526" marR="9526"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CFF"/>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86408" y="260648"/>
            <a:ext cx="8229600" cy="792088"/>
          </a:xfrm>
        </p:spPr>
        <p:style>
          <a:lnRef idx="1">
            <a:schemeClr val="accent6"/>
          </a:lnRef>
          <a:fillRef idx="2">
            <a:schemeClr val="accent6"/>
          </a:fillRef>
          <a:effectRef idx="1">
            <a:schemeClr val="accent6"/>
          </a:effectRef>
          <a:fontRef idx="minor">
            <a:schemeClr val="dk1"/>
          </a:fontRef>
        </p:style>
        <p:txBody>
          <a:bodyPr/>
          <a:lstStyle/>
          <a:p>
            <a:r>
              <a:rPr lang="zh-TW" altLang="en-US" sz="2800" dirty="0" smtClean="0"/>
              <a:t>一</a:t>
            </a:r>
            <a:r>
              <a:rPr lang="zh-TW" altLang="en-US" sz="2800" dirty="0" smtClean="0">
                <a:latin typeface="新細明體"/>
                <a:ea typeface="新細明體"/>
              </a:rPr>
              <a:t>、</a:t>
            </a:r>
            <a:r>
              <a:rPr lang="zh-TW" altLang="en-US" sz="2800" dirty="0" smtClean="0"/>
              <a:t>兩次</a:t>
            </a:r>
            <a:r>
              <a:rPr lang="zh-TW" altLang="en-US" sz="2800" dirty="0"/>
              <a:t>免試分發</a:t>
            </a:r>
            <a:r>
              <a:rPr lang="zh-TW" altLang="en-US" sz="2800" dirty="0" smtClean="0"/>
              <a:t>結果</a:t>
            </a:r>
            <a:r>
              <a:rPr lang="zh-TW" altLang="zh-TW" sz="2800" dirty="0"/>
              <a:t>第一志願分發比率</a:t>
            </a:r>
            <a:r>
              <a:rPr lang="zh-TW" altLang="en-US" sz="2800" dirty="0" smtClean="0"/>
              <a:t>分析</a:t>
            </a:r>
            <a:endParaRPr lang="zh-TW" altLang="en-US" sz="2800" dirty="0"/>
          </a:p>
        </p:txBody>
      </p:sp>
      <p:sp>
        <p:nvSpPr>
          <p:cNvPr id="5" name="內容版面配置區 2"/>
          <p:cNvSpPr txBox="1">
            <a:spLocks/>
          </p:cNvSpPr>
          <p:nvPr/>
        </p:nvSpPr>
        <p:spPr bwMode="auto">
          <a:xfrm>
            <a:off x="611560" y="1052736"/>
            <a:ext cx="3384376" cy="56166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2800" kern="1200">
                <a:solidFill>
                  <a:srgbClr val="002060"/>
                </a:solidFill>
                <a:latin typeface="標楷體" panose="03000509000000000000" pitchFamily="65" charset="-120"/>
                <a:ea typeface="標楷體" panose="03000509000000000000" pitchFamily="65" charset="-120"/>
                <a:cs typeface="+mn-cs"/>
              </a:defRPr>
            </a:lvl1pPr>
            <a:lvl2pPr marL="742950" indent="-285750" algn="l" rtl="0" eaLnBrk="0" fontAlgn="base" hangingPunct="0">
              <a:spcBef>
                <a:spcPct val="20000"/>
              </a:spcBef>
              <a:spcAft>
                <a:spcPct val="0"/>
              </a:spcAft>
              <a:buFont typeface="Arial" pitchFamily="34" charset="0"/>
              <a:buChar char="–"/>
              <a:defRPr sz="2400" kern="1200">
                <a:solidFill>
                  <a:srgbClr val="003300"/>
                </a:solidFill>
                <a:latin typeface="標楷體" panose="03000509000000000000" pitchFamily="65" charset="-120"/>
                <a:ea typeface="標楷體" panose="03000509000000000000" pitchFamily="65" charset="-120"/>
                <a:cs typeface="+mn-cs"/>
              </a:defRPr>
            </a:lvl2pPr>
            <a:lvl3pPr marL="1143000" indent="-228600" algn="l" rtl="0" eaLnBrk="0" fontAlgn="base" hangingPunct="0">
              <a:spcBef>
                <a:spcPct val="20000"/>
              </a:spcBef>
              <a:spcAft>
                <a:spcPct val="0"/>
              </a:spcAft>
              <a:buFont typeface="Arial" pitchFamily="34" charset="0"/>
              <a:buChar char="•"/>
              <a:defRPr sz="2000" kern="1200">
                <a:solidFill>
                  <a:srgbClr val="FF3300"/>
                </a:solidFill>
                <a:latin typeface="標楷體" panose="03000509000000000000" pitchFamily="65" charset="-120"/>
                <a:ea typeface="標楷體" panose="03000509000000000000" pitchFamily="65" charset="-120"/>
                <a:cs typeface="+mn-cs"/>
              </a:defRPr>
            </a:lvl3pPr>
            <a:lvl4pPr marL="1600200" indent="-228600" algn="l" rtl="0" eaLnBrk="0" fontAlgn="base" hangingPunct="0">
              <a:spcBef>
                <a:spcPct val="20000"/>
              </a:spcBef>
              <a:spcAft>
                <a:spcPct val="0"/>
              </a:spcAft>
              <a:buFont typeface="Arial" pitchFamily="34" charset="0"/>
              <a:buChar char="–"/>
              <a:defRPr kern="1200">
                <a:solidFill>
                  <a:srgbClr val="C00000"/>
                </a:solidFill>
                <a:latin typeface="標楷體" panose="03000509000000000000" pitchFamily="65" charset="-120"/>
                <a:ea typeface="標楷體" panose="03000509000000000000" pitchFamily="65" charset="-120"/>
                <a:cs typeface="+mn-cs"/>
              </a:defRPr>
            </a:lvl4pPr>
            <a:lvl5pPr marL="2057400" indent="-228600" algn="l" rtl="0" eaLnBrk="0" fontAlgn="base" hangingPunct="0">
              <a:spcBef>
                <a:spcPct val="20000"/>
              </a:spcBef>
              <a:spcAft>
                <a:spcPct val="0"/>
              </a:spcAft>
              <a:buFont typeface="Arial" pitchFamily="34" charset="0"/>
              <a:buChar char="»"/>
              <a:defRPr sz="1600" kern="1200">
                <a:solidFill>
                  <a:schemeClr val="tx1"/>
                </a:solidFill>
                <a:latin typeface="標楷體" panose="03000509000000000000" pitchFamily="65" charset="-120"/>
                <a:ea typeface="標楷體" panose="03000509000000000000" pitchFamily="65" charset="-12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TW" altLang="zh-TW" sz="2400" dirty="0" smtClean="0"/>
              <a:t>第一</a:t>
            </a:r>
            <a:r>
              <a:rPr lang="zh-TW" altLang="en-US" sz="2400" dirty="0"/>
              <a:t>次免試分發</a:t>
            </a:r>
            <a:endParaRPr kumimoji="0" lang="en-US" altLang="zh-TW" sz="2400" dirty="0" smtClean="0"/>
          </a:p>
          <a:p>
            <a:pPr marL="742950" lvl="2" indent="-342900"/>
            <a:r>
              <a:rPr kumimoji="0" lang="zh-TW" altLang="zh-TW" dirty="0"/>
              <a:t>總體</a:t>
            </a:r>
            <a:r>
              <a:rPr kumimoji="0" lang="zh-TW" altLang="zh-TW" dirty="0" smtClean="0"/>
              <a:t>：</a:t>
            </a:r>
            <a:r>
              <a:rPr kumimoji="0" lang="en-US" altLang="zh-TW" dirty="0" smtClean="0"/>
              <a:t>74.2%</a:t>
            </a:r>
            <a:endParaRPr kumimoji="0" lang="en-US" altLang="zh-TW" dirty="0"/>
          </a:p>
          <a:p>
            <a:pPr marL="742950" lvl="2" indent="-342900"/>
            <a:r>
              <a:rPr kumimoji="0" lang="zh-TW" altLang="zh-TW" dirty="0"/>
              <a:t>日校</a:t>
            </a:r>
            <a:r>
              <a:rPr kumimoji="0" lang="zh-TW" altLang="zh-TW" dirty="0" smtClean="0"/>
              <a:t>：</a:t>
            </a:r>
            <a:r>
              <a:rPr kumimoji="0" lang="en-US" altLang="zh-TW" dirty="0" smtClean="0"/>
              <a:t>76.6%</a:t>
            </a:r>
          </a:p>
          <a:p>
            <a:pPr marL="742950" lvl="2" indent="-342900"/>
            <a:r>
              <a:rPr kumimoji="0" lang="zh-TW" altLang="zh-TW" dirty="0" smtClean="0"/>
              <a:t>進修</a:t>
            </a:r>
            <a:r>
              <a:rPr kumimoji="0" lang="zh-TW" altLang="zh-TW" dirty="0"/>
              <a:t>學校</a:t>
            </a:r>
            <a:r>
              <a:rPr kumimoji="0" lang="zh-TW" altLang="zh-TW" dirty="0" smtClean="0"/>
              <a:t>：</a:t>
            </a:r>
            <a:r>
              <a:rPr kumimoji="0" lang="en-US" altLang="zh-TW" dirty="0" smtClean="0"/>
              <a:t>28.1%</a:t>
            </a:r>
            <a:endParaRPr kumimoji="0" lang="zh-TW" altLang="zh-TW" dirty="0"/>
          </a:p>
          <a:p>
            <a:r>
              <a:rPr lang="zh-TW" altLang="en-US" sz="2400" dirty="0"/>
              <a:t>合併兩</a:t>
            </a:r>
            <a:r>
              <a:rPr lang="zh-TW" altLang="en-US" sz="2400" dirty="0" smtClean="0"/>
              <a:t>次</a:t>
            </a:r>
            <a:r>
              <a:rPr lang="zh-TW" altLang="en-US" sz="2400" dirty="0"/>
              <a:t>免試分發</a:t>
            </a:r>
            <a:endParaRPr kumimoji="0" lang="en-US" altLang="zh-TW" sz="2400" dirty="0"/>
          </a:p>
          <a:p>
            <a:pPr marL="742950" lvl="2" indent="-342900"/>
            <a:r>
              <a:rPr kumimoji="0" lang="zh-TW" altLang="zh-TW" dirty="0"/>
              <a:t>總體</a:t>
            </a:r>
            <a:r>
              <a:rPr kumimoji="0" lang="zh-TW" altLang="zh-TW" dirty="0" smtClean="0"/>
              <a:t>：</a:t>
            </a:r>
            <a:r>
              <a:rPr kumimoji="0" lang="en-US" altLang="zh-TW" dirty="0" smtClean="0"/>
              <a:t>75.14%</a:t>
            </a:r>
            <a:endParaRPr kumimoji="0" lang="en-US" altLang="zh-TW" dirty="0"/>
          </a:p>
          <a:p>
            <a:pPr marL="742950" lvl="2" indent="-342900"/>
            <a:r>
              <a:rPr kumimoji="0" lang="zh-TW" altLang="zh-TW" dirty="0"/>
              <a:t>日校</a:t>
            </a:r>
            <a:r>
              <a:rPr kumimoji="0" lang="zh-TW" altLang="zh-TW" dirty="0" smtClean="0"/>
              <a:t>：</a:t>
            </a:r>
            <a:r>
              <a:rPr kumimoji="0" lang="en-US" altLang="zh-TW" dirty="0" smtClean="0"/>
              <a:t>76.96%</a:t>
            </a:r>
            <a:endParaRPr kumimoji="0" lang="en-US" altLang="zh-TW" dirty="0"/>
          </a:p>
          <a:p>
            <a:pPr marL="742950" lvl="2" indent="-342900"/>
            <a:r>
              <a:rPr kumimoji="0" lang="zh-TW" altLang="zh-TW" dirty="0"/>
              <a:t>進修學校</a:t>
            </a:r>
            <a:r>
              <a:rPr kumimoji="0" lang="zh-TW" altLang="zh-TW" dirty="0" smtClean="0"/>
              <a:t>：</a:t>
            </a:r>
            <a:r>
              <a:rPr kumimoji="0" lang="en-US" altLang="zh-TW" dirty="0" smtClean="0"/>
              <a:t>37.12%</a:t>
            </a:r>
          </a:p>
          <a:p>
            <a:pPr marL="0" indent="-400050"/>
            <a:r>
              <a:rPr lang="zh-TW" altLang="en-US" sz="2400" dirty="0"/>
              <a:t>以上</a:t>
            </a:r>
            <a:r>
              <a:rPr lang="zh-TW" altLang="en-US" sz="2400" dirty="0" smtClean="0"/>
              <a:t>不計</a:t>
            </a:r>
            <a:endParaRPr lang="en-US" altLang="zh-TW" sz="2400" dirty="0" smtClean="0"/>
          </a:p>
          <a:p>
            <a:pPr marL="800100" lvl="2" indent="-400050"/>
            <a:r>
              <a:rPr kumimoji="0" lang="zh-TW" altLang="en-US" dirty="0"/>
              <a:t>體育、藝術專長</a:t>
            </a:r>
            <a:r>
              <a:rPr kumimoji="0" lang="zh-TW" altLang="en-US" dirty="0" smtClean="0"/>
              <a:t>生</a:t>
            </a:r>
            <a:endParaRPr kumimoji="0" lang="en-US" altLang="zh-TW" dirty="0" smtClean="0"/>
          </a:p>
          <a:p>
            <a:pPr marL="800100" lvl="2" indent="-400050"/>
            <a:r>
              <a:rPr kumimoji="0" lang="zh-TW" altLang="en-US" dirty="0" smtClean="0"/>
              <a:t>技藝優良學生</a:t>
            </a:r>
            <a:endParaRPr kumimoji="0" lang="en-US" altLang="zh-TW" dirty="0" smtClean="0"/>
          </a:p>
          <a:p>
            <a:pPr marL="800100" lvl="2" indent="-400050"/>
            <a:r>
              <a:rPr kumimoji="0" lang="zh-TW" altLang="en-US" dirty="0"/>
              <a:t>十二年安置</a:t>
            </a:r>
            <a:r>
              <a:rPr kumimoji="0" lang="zh-TW" altLang="en-US" dirty="0" smtClean="0"/>
              <a:t>計畫</a:t>
            </a:r>
            <a:endParaRPr kumimoji="0" lang="en-US" altLang="zh-TW" dirty="0" smtClean="0"/>
          </a:p>
          <a:p>
            <a:pPr marL="800100" lvl="2" indent="-400050"/>
            <a:r>
              <a:rPr kumimoji="0" lang="zh-TW" altLang="en-US" dirty="0"/>
              <a:t>實用技能學</a:t>
            </a:r>
            <a:r>
              <a:rPr kumimoji="0" lang="zh-TW" altLang="en-US" dirty="0" smtClean="0"/>
              <a:t>程</a:t>
            </a:r>
            <a:endParaRPr kumimoji="0" lang="en-US" altLang="zh-TW" dirty="0" smtClean="0"/>
          </a:p>
          <a:p>
            <a:pPr marL="800100" lvl="2" indent="-400050"/>
            <a:r>
              <a:rPr kumimoji="0" lang="zh-TW" altLang="en-US" dirty="0"/>
              <a:t>藝才</a:t>
            </a:r>
            <a:r>
              <a:rPr kumimoji="0" lang="zh-TW" altLang="en-US" dirty="0" smtClean="0"/>
              <a:t>班</a:t>
            </a:r>
            <a:endParaRPr kumimoji="0" lang="en-US" altLang="zh-TW" dirty="0" smtClean="0"/>
          </a:p>
          <a:p>
            <a:pPr marL="800100" lvl="2" indent="-400050"/>
            <a:r>
              <a:rPr kumimoji="0" lang="zh-TW" altLang="en-US" dirty="0"/>
              <a:t>運動績優生甄試</a:t>
            </a:r>
          </a:p>
        </p:txBody>
      </p:sp>
      <p:graphicFrame>
        <p:nvGraphicFramePr>
          <p:cNvPr id="6" name="物件 5"/>
          <p:cNvGraphicFramePr>
            <a:graphicFrameLocks noChangeAspect="1"/>
          </p:cNvGraphicFramePr>
          <p:nvPr>
            <p:extLst>
              <p:ext uri="{D42A27DB-BD31-4B8C-83A1-F6EECF244321}">
                <p14:modId xmlns:p14="http://schemas.microsoft.com/office/powerpoint/2010/main" xmlns="" val="1239463437"/>
              </p:ext>
            </p:extLst>
          </p:nvPr>
        </p:nvGraphicFramePr>
        <p:xfrm>
          <a:off x="4067944" y="1196752"/>
          <a:ext cx="5331247" cy="5673253"/>
        </p:xfrm>
        <a:graphic>
          <a:graphicData uri="http://schemas.openxmlformats.org/presentationml/2006/ole">
            <p:oleObj spid="_x0000_s180241" name="Document" r:id="rId3" imgW="3675585" imgH="4461019" progId="Word.Document.8">
              <p:embed/>
            </p:oleObj>
          </a:graphicData>
        </a:graphic>
      </p:graphicFrame>
    </p:spTree>
    <p:extLst>
      <p:ext uri="{BB962C8B-B14F-4D97-AF65-F5344CB8AC3E}">
        <p14:creationId xmlns:p14="http://schemas.microsoft.com/office/powerpoint/2010/main" xmlns="" val="183104873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rtlCol="0">
            <a:normAutofit/>
          </a:bodyPr>
          <a:lstStyle/>
          <a:p>
            <a:pPr eaLnBrk="1" fontAlgn="auto" hangingPunct="1">
              <a:spcAft>
                <a:spcPts val="0"/>
              </a:spcAft>
              <a:defRPr/>
            </a:pPr>
            <a:r>
              <a:rPr lang="zh-TW" altLang="en-US" b="1" dirty="0" smtClean="0">
                <a:solidFill>
                  <a:srgbClr val="0000FF"/>
                </a:solidFill>
                <a:effectLst>
                  <a:outerShdw blurRad="38100" dist="38100" dir="2700000" algn="tl">
                    <a:srgbClr val="000000">
                      <a:alpha val="43137"/>
                    </a:srgbClr>
                  </a:outerShdw>
                </a:effectLst>
              </a:rPr>
              <a:t>宜蘭就</a:t>
            </a:r>
            <a:r>
              <a:rPr lang="zh-TW" altLang="en-US" b="1" dirty="0">
                <a:solidFill>
                  <a:srgbClr val="0000FF"/>
                </a:solidFill>
                <a:effectLst>
                  <a:outerShdw blurRad="38100" dist="38100" dir="2700000" algn="tl">
                    <a:srgbClr val="000000">
                      <a:alpha val="43137"/>
                    </a:srgbClr>
                  </a:outerShdw>
                </a:effectLst>
              </a:rPr>
              <a:t>學區入學</a:t>
            </a:r>
            <a:r>
              <a:rPr lang="zh-TW" altLang="en-US" b="1" dirty="0" smtClean="0">
                <a:solidFill>
                  <a:srgbClr val="0000FF"/>
                </a:solidFill>
                <a:effectLst>
                  <a:outerShdw blurRad="38100" dist="38100" dir="2700000" algn="tl">
                    <a:srgbClr val="000000">
                      <a:alpha val="43137"/>
                    </a:srgbClr>
                  </a:outerShdw>
                </a:effectLst>
              </a:rPr>
              <a:t>管道</a:t>
            </a:r>
            <a:r>
              <a:rPr lang="en-US" altLang="zh-TW" b="1" dirty="0" smtClean="0">
                <a:solidFill>
                  <a:srgbClr val="0000FF"/>
                </a:solidFill>
                <a:effectLst>
                  <a:outerShdw blurRad="38100" dist="38100" dir="2700000" algn="tl">
                    <a:srgbClr val="000000">
                      <a:alpha val="43137"/>
                    </a:srgbClr>
                  </a:outerShdw>
                </a:effectLst>
              </a:rPr>
              <a:t/>
            </a:r>
            <a:br>
              <a:rPr lang="en-US" altLang="zh-TW" b="1" dirty="0" smtClean="0">
                <a:solidFill>
                  <a:srgbClr val="0000FF"/>
                </a:solidFill>
                <a:effectLst>
                  <a:outerShdw blurRad="38100" dist="38100" dir="2700000" algn="tl">
                    <a:srgbClr val="000000">
                      <a:alpha val="43137"/>
                    </a:srgbClr>
                  </a:outerShdw>
                </a:effectLst>
              </a:rPr>
            </a:br>
            <a:r>
              <a:rPr lang="zh-TW" altLang="en-US" b="1" dirty="0" smtClean="0">
                <a:solidFill>
                  <a:srgbClr val="0000FF"/>
                </a:solidFill>
                <a:effectLst>
                  <a:outerShdw blurRad="38100" dist="38100" dir="2700000" algn="tl">
                    <a:srgbClr val="000000">
                      <a:alpha val="43137"/>
                    </a:srgbClr>
                  </a:outerShdw>
                </a:effectLst>
              </a:rPr>
              <a:t>介紹</a:t>
            </a:r>
            <a:r>
              <a:rPr lang="zh-TW" altLang="en-US" b="1" dirty="0">
                <a:solidFill>
                  <a:srgbClr val="0000FF"/>
                </a:solidFill>
                <a:effectLst>
                  <a:outerShdw blurRad="38100" dist="38100" dir="2700000" algn="tl">
                    <a:srgbClr val="000000">
                      <a:alpha val="43137"/>
                    </a:srgbClr>
                  </a:outerShdw>
                </a:effectLst>
              </a:rPr>
              <a:t>與</a:t>
            </a:r>
            <a:r>
              <a:rPr lang="zh-TW" altLang="en-US" b="1" dirty="0" smtClean="0">
                <a:solidFill>
                  <a:srgbClr val="0000FF"/>
                </a:solidFill>
                <a:effectLst>
                  <a:outerShdw blurRad="38100" dist="38100" dir="2700000" algn="tl">
                    <a:srgbClr val="000000">
                      <a:alpha val="43137"/>
                    </a:srgbClr>
                  </a:outerShdw>
                </a:effectLst>
              </a:rPr>
              <a:t>說明</a:t>
            </a:r>
            <a:endParaRPr lang="zh-TW" altLang="en-US" b="1" dirty="0">
              <a:solidFill>
                <a:srgbClr val="0000FF"/>
              </a:solidFill>
              <a:effectLst>
                <a:outerShdw blurRad="38100" dist="38100" dir="2700000" algn="tl">
                  <a:srgbClr val="000000">
                    <a:alpha val="43137"/>
                  </a:srgbClr>
                </a:outerShdw>
              </a:effectLst>
            </a:endParaRPr>
          </a:p>
        </p:txBody>
      </p:sp>
      <p:sp>
        <p:nvSpPr>
          <p:cNvPr id="3" name="內容版面配置區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zh-TW" altLang="en-US" b="1" dirty="0">
                <a:solidFill>
                  <a:srgbClr val="0000FF"/>
                </a:solidFill>
                <a:effectLst>
                  <a:outerShdw blurRad="38100" dist="38100" dir="2700000" algn="tl">
                    <a:srgbClr val="000000">
                      <a:alpha val="43137"/>
                    </a:srgbClr>
                  </a:outerShdw>
                </a:effectLst>
              </a:rPr>
              <a:t>五專入學</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標題 1"/>
          <p:cNvSpPr>
            <a:spLocks noGrp="1"/>
          </p:cNvSpPr>
          <p:nvPr>
            <p:ph type="title"/>
          </p:nvPr>
        </p:nvSpPr>
        <p:spPr>
          <a:xfrm>
            <a:off x="250825" y="274638"/>
            <a:ext cx="8642350" cy="763587"/>
          </a:xfrm>
        </p:spPr>
        <p:txBody>
          <a:bodyPr/>
          <a:lstStyle/>
          <a:p>
            <a:pPr eaLnBrk="1" hangingPunct="1"/>
            <a:r>
              <a:rPr lang="en-US" altLang="zh-TW" b="1" smtClean="0">
                <a:latin typeface="Times New Roman" pitchFamily="18" charset="0"/>
                <a:cs typeface="Times New Roman" pitchFamily="18" charset="0"/>
              </a:rPr>
              <a:t>104</a:t>
            </a:r>
            <a:r>
              <a:rPr lang="zh-TW" altLang="en-US" b="1" smtClean="0">
                <a:latin typeface="Times New Roman" pitchFamily="18" charset="0"/>
                <a:cs typeface="Times New Roman" pitchFamily="18" charset="0"/>
              </a:rPr>
              <a:t>學年度五專入學管道招生</a:t>
            </a:r>
          </a:p>
        </p:txBody>
      </p:sp>
      <p:sp>
        <p:nvSpPr>
          <p:cNvPr id="6" name="圓角矩形 5"/>
          <p:cNvSpPr/>
          <p:nvPr/>
        </p:nvSpPr>
        <p:spPr bwMode="auto">
          <a:xfrm>
            <a:off x="2397125" y="1038225"/>
            <a:ext cx="3111500" cy="720725"/>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a:lstStyle/>
          <a:p>
            <a:pPr algn="ctr">
              <a:defRPr/>
            </a:pPr>
            <a:r>
              <a:rPr kumimoji="0" lang="zh-TW" altLang="en-US" sz="2800" dirty="0">
                <a:solidFill>
                  <a:schemeClr val="tx1"/>
                </a:solidFill>
                <a:latin typeface="標楷體" pitchFamily="65" charset="-120"/>
                <a:ea typeface="標楷體" pitchFamily="65" charset="-120"/>
              </a:rPr>
              <a:t>國中教育會考</a:t>
            </a:r>
          </a:p>
        </p:txBody>
      </p:sp>
      <p:sp>
        <p:nvSpPr>
          <p:cNvPr id="7" name="圓角矩形 6"/>
          <p:cNvSpPr/>
          <p:nvPr/>
        </p:nvSpPr>
        <p:spPr bwMode="auto">
          <a:xfrm>
            <a:off x="2397125" y="2279650"/>
            <a:ext cx="3111500" cy="720725"/>
          </a:xfrm>
          <a:prstGeom prst="roundRect">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a:lstStyle/>
          <a:p>
            <a:pPr algn="ctr">
              <a:defRPr/>
            </a:pPr>
            <a:r>
              <a:rPr kumimoji="0" lang="zh-TW" altLang="en-US" sz="2800" dirty="0">
                <a:solidFill>
                  <a:schemeClr val="tx1"/>
                </a:solidFill>
                <a:latin typeface="標楷體" pitchFamily="65" charset="-120"/>
                <a:ea typeface="標楷體" pitchFamily="65" charset="-120"/>
              </a:rPr>
              <a:t>第一次免試入學</a:t>
            </a:r>
          </a:p>
        </p:txBody>
      </p:sp>
      <p:sp>
        <p:nvSpPr>
          <p:cNvPr id="8" name="圓角矩形 7"/>
          <p:cNvSpPr/>
          <p:nvPr/>
        </p:nvSpPr>
        <p:spPr bwMode="auto">
          <a:xfrm>
            <a:off x="2411413" y="3516313"/>
            <a:ext cx="3111500" cy="719137"/>
          </a:xfrm>
          <a:prstGeom prst="roundRect">
            <a:avLst/>
          </a:prstGeom>
          <a:solidFill>
            <a:schemeClr val="dk2">
              <a:tint val="40000"/>
              <a:satMod val="350000"/>
            </a:schemeClr>
          </a:solidFill>
          <a:ln>
            <a:headEnd type="none" w="med" len="med"/>
            <a:tailEnd type="none" w="med" len="med"/>
          </a:ln>
          <a:extLst/>
        </p:spPr>
        <p:style>
          <a:lnRef idx="1">
            <a:schemeClr val="accent2"/>
          </a:lnRef>
          <a:fillRef idx="1002">
            <a:schemeClr val="dk2"/>
          </a:fillRef>
          <a:effectRef idx="1">
            <a:schemeClr val="accent2"/>
          </a:effectRef>
          <a:fontRef idx="minor">
            <a:schemeClr val="dk1"/>
          </a:fontRef>
        </p:style>
        <p:txBody>
          <a:bodyPr/>
          <a:lstStyle/>
          <a:p>
            <a:pPr algn="ctr">
              <a:spcBef>
                <a:spcPts val="300"/>
              </a:spcBef>
              <a:defRPr/>
            </a:pPr>
            <a:r>
              <a:rPr kumimoji="0" lang="zh-TW" altLang="en-US" sz="2400" spc="-170" dirty="0">
                <a:solidFill>
                  <a:schemeClr val="tx1"/>
                </a:solidFill>
                <a:latin typeface="標楷體" pitchFamily="65" charset="-120"/>
                <a:ea typeface="標楷體" pitchFamily="65" charset="-120"/>
              </a:rPr>
              <a:t>特色招生考試分發入學</a:t>
            </a:r>
          </a:p>
        </p:txBody>
      </p:sp>
      <p:sp>
        <p:nvSpPr>
          <p:cNvPr id="9" name="圓角矩形 8"/>
          <p:cNvSpPr/>
          <p:nvPr/>
        </p:nvSpPr>
        <p:spPr bwMode="auto">
          <a:xfrm>
            <a:off x="2441848" y="4757414"/>
            <a:ext cx="3110435" cy="720080"/>
          </a:xfrm>
          <a:prstGeom prst="roundRect">
            <a:avLst/>
          </a:prstGeom>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a:lstStyle/>
          <a:p>
            <a:pPr algn="ctr">
              <a:defRPr/>
            </a:pPr>
            <a:r>
              <a:rPr kumimoji="0" lang="zh-TW" altLang="en-US" sz="2800" dirty="0">
                <a:solidFill>
                  <a:schemeClr val="tx1"/>
                </a:solidFill>
                <a:latin typeface="標楷體" pitchFamily="65" charset="-120"/>
                <a:ea typeface="標楷體" pitchFamily="65" charset="-120"/>
              </a:rPr>
              <a:t>第二次免試入學</a:t>
            </a:r>
          </a:p>
        </p:txBody>
      </p:sp>
      <p:cxnSp>
        <p:nvCxnSpPr>
          <p:cNvPr id="11" name="直線單箭頭接點 10"/>
          <p:cNvCxnSpPr>
            <a:stCxn id="6" idx="2"/>
            <a:endCxn id="7" idx="0"/>
          </p:cNvCxnSpPr>
          <p:nvPr/>
        </p:nvCxnSpPr>
        <p:spPr bwMode="auto">
          <a:xfrm>
            <a:off x="3952875" y="1758950"/>
            <a:ext cx="0" cy="520700"/>
          </a:xfrm>
          <a:prstGeom prst="straightConnector1">
            <a:avLst/>
          </a:prstGeom>
          <a:solidFill>
            <a:schemeClr val="accent1"/>
          </a:solidFill>
          <a:ln w="28575" cap="flat" cmpd="sng" algn="ctr">
            <a:solidFill>
              <a:schemeClr val="tx2">
                <a:lumMod val="60000"/>
                <a:lumOff val="40000"/>
              </a:schemeClr>
            </a:solidFill>
            <a:prstDash val="solid"/>
            <a:round/>
            <a:headEnd type="none" w="med" len="med"/>
            <a:tailEnd type="arrow"/>
          </a:ln>
          <a:effectLst/>
          <a:extLst/>
        </p:spPr>
      </p:cxnSp>
      <p:cxnSp>
        <p:nvCxnSpPr>
          <p:cNvPr id="12" name="直線單箭頭接點 11"/>
          <p:cNvCxnSpPr/>
          <p:nvPr/>
        </p:nvCxnSpPr>
        <p:spPr bwMode="auto">
          <a:xfrm>
            <a:off x="3997325" y="3035300"/>
            <a:ext cx="0" cy="520700"/>
          </a:xfrm>
          <a:prstGeom prst="straightConnector1">
            <a:avLst/>
          </a:prstGeom>
          <a:solidFill>
            <a:schemeClr val="accent1"/>
          </a:solidFill>
          <a:ln w="28575" cap="flat" cmpd="sng" algn="ctr">
            <a:solidFill>
              <a:schemeClr val="tx2">
                <a:lumMod val="60000"/>
                <a:lumOff val="40000"/>
              </a:schemeClr>
            </a:solidFill>
            <a:prstDash val="solid"/>
            <a:round/>
            <a:headEnd type="none" w="med" len="med"/>
            <a:tailEnd type="arrow"/>
          </a:ln>
          <a:effectLst/>
          <a:extLst/>
        </p:spPr>
      </p:cxnSp>
      <p:cxnSp>
        <p:nvCxnSpPr>
          <p:cNvPr id="13" name="直線單箭頭接點 12"/>
          <p:cNvCxnSpPr/>
          <p:nvPr/>
        </p:nvCxnSpPr>
        <p:spPr bwMode="auto">
          <a:xfrm>
            <a:off x="3997325" y="4235450"/>
            <a:ext cx="0" cy="522288"/>
          </a:xfrm>
          <a:prstGeom prst="straightConnector1">
            <a:avLst/>
          </a:prstGeom>
          <a:solidFill>
            <a:schemeClr val="accent1"/>
          </a:solidFill>
          <a:ln w="28575" cap="flat" cmpd="sng" algn="ctr">
            <a:solidFill>
              <a:schemeClr val="tx2">
                <a:lumMod val="60000"/>
                <a:lumOff val="40000"/>
              </a:schemeClr>
            </a:solidFill>
            <a:prstDash val="solid"/>
            <a:round/>
            <a:headEnd type="none" w="med" len="med"/>
            <a:tailEnd type="arrow"/>
          </a:ln>
          <a:effectLst/>
          <a:extLst/>
        </p:spPr>
      </p:cxnSp>
      <p:sp>
        <p:nvSpPr>
          <p:cNvPr id="104460" name="左大括弧 2"/>
          <p:cNvSpPr>
            <a:spLocks/>
          </p:cNvSpPr>
          <p:nvPr/>
        </p:nvSpPr>
        <p:spPr bwMode="auto">
          <a:xfrm>
            <a:off x="1563688" y="2435225"/>
            <a:ext cx="827087" cy="2881313"/>
          </a:xfrm>
          <a:prstGeom prst="leftBrace">
            <a:avLst>
              <a:gd name="adj1" fmla="val 8338"/>
              <a:gd name="adj2" fmla="val 50329"/>
            </a:avLst>
          </a:prstGeom>
          <a:noFill/>
          <a:ln w="28575" algn="ctr">
            <a:solidFill>
              <a:schemeClr val="tx1"/>
            </a:solidFill>
            <a:round/>
            <a:headEnd/>
            <a:tailEnd/>
          </a:ln>
        </p:spPr>
        <p:txBody>
          <a:bodyPr/>
          <a:lstStyle/>
          <a:p>
            <a:endParaRPr kumimoji="0" lang="zh-TW" altLang="en-US"/>
          </a:p>
        </p:txBody>
      </p:sp>
      <p:sp>
        <p:nvSpPr>
          <p:cNvPr id="4" name="圓角矩形 3"/>
          <p:cNvSpPr/>
          <p:nvPr/>
        </p:nvSpPr>
        <p:spPr bwMode="auto">
          <a:xfrm>
            <a:off x="250825" y="2852738"/>
            <a:ext cx="1225550" cy="195580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lIns="0" tIns="0" rIns="0" bIns="0"/>
          <a:lstStyle/>
          <a:p>
            <a:pPr algn="ctr" fontAlgn="auto">
              <a:spcBef>
                <a:spcPts val="0"/>
              </a:spcBef>
              <a:spcAft>
                <a:spcPts val="0"/>
              </a:spcAft>
              <a:defRPr/>
            </a:pPr>
            <a:r>
              <a:rPr kumimoji="0" lang="zh-TW" altLang="en-US" sz="1600" b="1" dirty="0">
                <a:solidFill>
                  <a:srgbClr val="FF0000"/>
                </a:solidFill>
                <a:latin typeface="標楷體" panose="03000509000000000000" pitchFamily="65" charset="-120"/>
                <a:ea typeface="標楷體" panose="03000509000000000000" pitchFamily="65" charset="-120"/>
              </a:rPr>
              <a:t>免試入學提供集體及個別報名，特色招生考試分發入學提供個別網路報名。</a:t>
            </a:r>
          </a:p>
        </p:txBody>
      </p:sp>
      <p:sp>
        <p:nvSpPr>
          <p:cNvPr id="18" name="圓角矩形 17"/>
          <p:cNvSpPr/>
          <p:nvPr/>
        </p:nvSpPr>
        <p:spPr bwMode="auto">
          <a:xfrm>
            <a:off x="2411760" y="5999087"/>
            <a:ext cx="3110435" cy="720080"/>
          </a:xfrm>
          <a:prstGeom prst="roundRect">
            <a:avLst/>
          </a:prstGeom>
          <a:solidFill>
            <a:schemeClr val="accent6">
              <a:lumMod val="40000"/>
              <a:lumOff val="60000"/>
            </a:schemeClr>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a:lstStyle/>
          <a:p>
            <a:pPr algn="ctr">
              <a:defRPr/>
            </a:pPr>
            <a:r>
              <a:rPr kumimoji="0" lang="zh-TW" altLang="en-US" sz="2800" dirty="0">
                <a:solidFill>
                  <a:schemeClr val="tx1"/>
                </a:solidFill>
                <a:latin typeface="標楷體" pitchFamily="65" charset="-120"/>
                <a:ea typeface="標楷體" pitchFamily="65" charset="-120"/>
              </a:rPr>
              <a:t>各校續招</a:t>
            </a:r>
          </a:p>
        </p:txBody>
      </p:sp>
      <p:cxnSp>
        <p:nvCxnSpPr>
          <p:cNvPr id="19" name="直線單箭頭接點 18"/>
          <p:cNvCxnSpPr/>
          <p:nvPr/>
        </p:nvCxnSpPr>
        <p:spPr bwMode="auto">
          <a:xfrm>
            <a:off x="3967163" y="5476875"/>
            <a:ext cx="0" cy="522288"/>
          </a:xfrm>
          <a:prstGeom prst="straightConnector1">
            <a:avLst/>
          </a:prstGeom>
          <a:solidFill>
            <a:schemeClr val="accent1"/>
          </a:solidFill>
          <a:ln w="28575" cap="flat" cmpd="sng" algn="ctr">
            <a:solidFill>
              <a:schemeClr val="tx2">
                <a:lumMod val="60000"/>
                <a:lumOff val="40000"/>
              </a:schemeClr>
            </a:solidFill>
            <a:prstDash val="solid"/>
            <a:round/>
            <a:headEnd type="none" w="med" len="med"/>
            <a:tailEnd type="arrow"/>
          </a:ln>
          <a:effectLst/>
          <a:extLst/>
        </p:spPr>
      </p:cxnSp>
      <p:sp>
        <p:nvSpPr>
          <p:cNvPr id="104466" name="文字方塊 19"/>
          <p:cNvSpPr txBox="1">
            <a:spLocks noChangeArrowheads="1"/>
          </p:cNvSpPr>
          <p:nvPr/>
        </p:nvSpPr>
        <p:spPr bwMode="auto">
          <a:xfrm>
            <a:off x="5702300" y="6005513"/>
            <a:ext cx="3403600" cy="708025"/>
          </a:xfrm>
          <a:prstGeom prst="rect">
            <a:avLst/>
          </a:prstGeom>
          <a:noFill/>
          <a:ln w="9525">
            <a:noFill/>
            <a:miter lim="800000"/>
            <a:headEnd/>
            <a:tailEnd/>
          </a:ln>
        </p:spPr>
        <p:txBody>
          <a:bodyPr>
            <a:spAutoFit/>
          </a:bodyPr>
          <a:lstStyle/>
          <a:p>
            <a:r>
              <a:rPr kumimoji="0" lang="zh-TW" altLang="en-US" sz="2000">
                <a:solidFill>
                  <a:srgbClr val="FF0000"/>
                </a:solidFill>
                <a:latin typeface="Times New Roman" pitchFamily="18" charset="0"/>
                <a:ea typeface="標楷體" pitchFamily="65" charset="-120"/>
                <a:cs typeface="Times New Roman" pitchFamily="18" charset="0"/>
              </a:rPr>
              <a:t>經教育部同意之學校得辦理續招</a:t>
            </a:r>
          </a:p>
        </p:txBody>
      </p:sp>
      <p:cxnSp>
        <p:nvCxnSpPr>
          <p:cNvPr id="5" name="直線接點 4"/>
          <p:cNvCxnSpPr/>
          <p:nvPr/>
        </p:nvCxnSpPr>
        <p:spPr>
          <a:xfrm>
            <a:off x="3203575" y="4497388"/>
            <a:ext cx="1728788" cy="1092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flipH="1">
            <a:off x="3348038" y="4497388"/>
            <a:ext cx="1368425" cy="10922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文字版面配置區 1"/>
          <p:cNvSpPr>
            <a:spLocks noGrp="1"/>
          </p:cNvSpPr>
          <p:nvPr>
            <p:ph type="body" sz="quarter" idx="14"/>
          </p:nvPr>
        </p:nvSpPr>
        <p:spPr>
          <a:xfrm>
            <a:off x="179388" y="1196975"/>
            <a:ext cx="8785225" cy="5472113"/>
          </a:xfrm>
        </p:spPr>
        <p:txBody>
          <a:bodyPr/>
          <a:lstStyle/>
          <a:p>
            <a:pPr eaLnBrk="1" hangingPunct="1">
              <a:tabLst>
                <a:tab pos="2244725" algn="l"/>
              </a:tabLst>
            </a:pPr>
            <a:r>
              <a:rPr lang="zh-TW" altLang="en-US" sz="4100" b="1" smtClean="0">
                <a:solidFill>
                  <a:srgbClr val="0000CC"/>
                </a:solidFill>
                <a:latin typeface="Times New Roman" pitchFamily="18" charset="0"/>
                <a:cs typeface="Times New Roman" pitchFamily="18" charset="0"/>
              </a:rPr>
              <a:t>免試入學</a:t>
            </a:r>
            <a:endParaRPr lang="en-US" altLang="zh-TW" sz="4100" b="1" smtClean="0">
              <a:solidFill>
                <a:srgbClr val="0000CC"/>
              </a:solidFill>
              <a:latin typeface="Times New Roman" pitchFamily="18" charset="0"/>
              <a:cs typeface="Times New Roman" pitchFamily="18" charset="0"/>
            </a:endParaRPr>
          </a:p>
          <a:p>
            <a:pPr lvl="1" eaLnBrk="1" hangingPunct="1">
              <a:spcBef>
                <a:spcPts val="1200"/>
              </a:spcBef>
              <a:buClr>
                <a:srgbClr val="C00000"/>
              </a:buClr>
              <a:tabLst>
                <a:tab pos="2244725" algn="l"/>
              </a:tabLst>
            </a:pPr>
            <a:r>
              <a:rPr lang="zh-TW" altLang="en-US" sz="3400" b="1" smtClean="0">
                <a:solidFill>
                  <a:srgbClr val="C00000"/>
                </a:solidFill>
                <a:latin typeface="Times New Roman" pitchFamily="18" charset="0"/>
                <a:cs typeface="Times New Roman" pitchFamily="18" charset="0"/>
              </a:rPr>
              <a:t>招生對象：</a:t>
            </a:r>
            <a:r>
              <a:rPr lang="zh-TW" altLang="en-US" sz="3400" smtClean="0">
                <a:latin typeface="Times New Roman" pitchFamily="18" charset="0"/>
                <a:cs typeface="Times New Roman" pitchFamily="18" charset="0"/>
              </a:rPr>
              <a:t>公私立國民中學應屆、非應屆畢業生或具同等學力者。</a:t>
            </a:r>
            <a:endParaRPr lang="en-US" altLang="zh-TW" sz="3400" smtClean="0">
              <a:latin typeface="Times New Roman" pitchFamily="18" charset="0"/>
              <a:cs typeface="Times New Roman" pitchFamily="18" charset="0"/>
            </a:endParaRPr>
          </a:p>
          <a:p>
            <a:pPr lvl="1" eaLnBrk="1" hangingPunct="1">
              <a:spcBef>
                <a:spcPts val="1200"/>
              </a:spcBef>
              <a:buClr>
                <a:srgbClr val="C00000"/>
              </a:buClr>
              <a:tabLst>
                <a:tab pos="2244725" algn="l"/>
              </a:tabLst>
            </a:pPr>
            <a:r>
              <a:rPr lang="zh-TW" altLang="en-US" sz="3400" b="1" smtClean="0">
                <a:solidFill>
                  <a:srgbClr val="C00000"/>
                </a:solidFill>
                <a:latin typeface="Times New Roman" pitchFamily="18" charset="0"/>
                <a:cs typeface="Times New Roman" pitchFamily="18" charset="0"/>
              </a:rPr>
              <a:t>辦理方式：</a:t>
            </a:r>
            <a:r>
              <a:rPr lang="zh-TW" altLang="en-US" sz="3400" smtClean="0">
                <a:latin typeface="Times New Roman" pitchFamily="18" charset="0"/>
                <a:cs typeface="Times New Roman" pitchFamily="18" charset="0"/>
              </a:rPr>
              <a:t>免試就學區為全國一區，分 北 、中、南三個招生委員會辦理招生作業，考生僅得於各區招生學校擇一校報名，並參加現場登記分發報到。</a:t>
            </a:r>
            <a:endParaRPr lang="zh-TW" altLang="en-US" smtClean="0">
              <a:latin typeface="Times New Roman" pitchFamily="18" charset="0"/>
              <a:cs typeface="Times New Roman" pitchFamily="18" charset="0"/>
            </a:endParaRPr>
          </a:p>
        </p:txBody>
      </p:sp>
      <p:sp>
        <p:nvSpPr>
          <p:cNvPr id="4" name="標題 1"/>
          <p:cNvSpPr txBox="1">
            <a:spLocks/>
          </p:cNvSpPr>
          <p:nvPr/>
        </p:nvSpPr>
        <p:spPr>
          <a:xfrm>
            <a:off x="468313" y="404813"/>
            <a:ext cx="8208962" cy="719137"/>
          </a:xfrm>
          <a:prstGeom prst="rect">
            <a:avLst/>
          </a:prstGeom>
        </p:spPr>
        <p:txBody>
          <a:bodyPr/>
          <a:lstStyle/>
          <a:p>
            <a:pPr algn="ctr" fontAlgn="auto">
              <a:spcAft>
                <a:spcPts val="0"/>
              </a:spcAft>
              <a:defRPr/>
            </a:pPr>
            <a:r>
              <a:rPr kumimoji="0" lang="zh-TW" altLang="en-US" sz="4000" b="1" dirty="0">
                <a:solidFill>
                  <a:srgbClr val="0000CC"/>
                </a:solidFill>
                <a:latin typeface="標楷體" pitchFamily="65" charset="-120"/>
                <a:ea typeface="標楷體" pitchFamily="65" charset="-120"/>
                <a:cs typeface="+mj-cs"/>
              </a:rPr>
              <a:t>五專免試入學</a:t>
            </a:r>
            <a:endParaRPr kumimoji="0" lang="zh-TW" altLang="en-US" sz="4000" dirty="0">
              <a:latin typeface="標楷體" pitchFamily="65" charset="-120"/>
              <a:ea typeface="標楷體" pitchFamily="65" charset="-120"/>
              <a:cs typeface="+mj-cs"/>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文字版面配置區 1"/>
          <p:cNvSpPr>
            <a:spLocks noGrp="1"/>
          </p:cNvSpPr>
          <p:nvPr>
            <p:ph type="body" sz="quarter" idx="14"/>
          </p:nvPr>
        </p:nvSpPr>
        <p:spPr>
          <a:xfrm>
            <a:off x="395288" y="620713"/>
            <a:ext cx="8137525" cy="6408737"/>
          </a:xfrm>
        </p:spPr>
        <p:txBody>
          <a:bodyPr rtlCol="0">
            <a:normAutofit/>
          </a:bodyPr>
          <a:lstStyle/>
          <a:p>
            <a:pPr marL="457200" lvl="1" indent="0" eaLnBrk="1" fontAlgn="auto" hangingPunct="1">
              <a:spcAft>
                <a:spcPts val="0"/>
              </a:spcAft>
              <a:buClr>
                <a:srgbClr val="C00000"/>
              </a:buClr>
              <a:buFont typeface="Wingdings" pitchFamily="2" charset="2"/>
              <a:buNone/>
              <a:defRPr/>
            </a:pPr>
            <a:endParaRPr lang="en-US" altLang="zh-TW" b="1" dirty="0" smtClean="0">
              <a:solidFill>
                <a:srgbClr val="C00000"/>
              </a:solidFill>
            </a:endParaRPr>
          </a:p>
          <a:p>
            <a:pPr lvl="1" eaLnBrk="1" fontAlgn="auto" hangingPunct="1">
              <a:spcAft>
                <a:spcPts val="0"/>
              </a:spcAft>
              <a:buClr>
                <a:srgbClr val="C00000"/>
              </a:buClr>
              <a:defRPr/>
            </a:pPr>
            <a:r>
              <a:rPr lang="zh-TW" altLang="en-US" sz="3400" b="1" dirty="0" smtClean="0">
                <a:solidFill>
                  <a:srgbClr val="C00000"/>
                </a:solidFill>
              </a:rPr>
              <a:t>分發原則：</a:t>
            </a:r>
            <a:endParaRPr lang="en-US" altLang="zh-TW" sz="3400" b="1" dirty="0" smtClean="0">
              <a:solidFill>
                <a:srgbClr val="C00000"/>
              </a:solidFill>
            </a:endParaRPr>
          </a:p>
          <a:p>
            <a:pPr lvl="2" eaLnBrk="1" fontAlgn="auto" hangingPunct="1">
              <a:spcAft>
                <a:spcPts val="0"/>
              </a:spcAft>
              <a:defRPr/>
            </a:pPr>
            <a:r>
              <a:rPr lang="zh-TW" altLang="en-US" sz="3200" dirty="0" smtClean="0"/>
              <a:t>以</a:t>
            </a:r>
            <a:r>
              <a:rPr lang="zh-TW" altLang="en-US" sz="3200" dirty="0" smtClean="0">
                <a:solidFill>
                  <a:srgbClr val="FF0000"/>
                </a:solidFill>
              </a:rPr>
              <a:t>積分高低</a:t>
            </a:r>
            <a:r>
              <a:rPr lang="zh-TW" altLang="en-US" sz="3200" dirty="0" smtClean="0"/>
              <a:t>作為分發依據，採現場登記分發報到方式辦理，考生應依報名學校規定參加現場登記分發報到，若報名人數少於學校科組招生名額則全額錄取，報名人數多於學校科組招生名額則依據免試入學超額比序項目進行比序。</a:t>
            </a:r>
            <a:endParaRPr lang="en-US" altLang="zh-TW" sz="3200"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07975" y="1052513"/>
            <a:ext cx="8458200" cy="777875"/>
          </a:xfrm>
        </p:spPr>
        <p:txBody>
          <a:bodyPr rtlCol="0">
            <a:normAutofit fontScale="85000" lnSpcReduction="20000"/>
          </a:bodyPr>
          <a:lstStyle/>
          <a:p>
            <a:pPr eaLnBrk="1" fontAlgn="auto" hangingPunct="1">
              <a:spcAft>
                <a:spcPts val="0"/>
              </a:spcAft>
              <a:defRPr/>
            </a:pPr>
            <a:r>
              <a:rPr lang="zh-TW" altLang="en-US" dirty="0">
                <a:latin typeface="Times New Roman" pitchFamily="18" charset="0"/>
                <a:cs typeface="Times New Roman" pitchFamily="18" charset="0"/>
              </a:rPr>
              <a:t>五專免試入學超額比序總積分滿分</a:t>
            </a:r>
            <a:r>
              <a:rPr lang="en-US" altLang="zh-TW" dirty="0">
                <a:latin typeface="Times New Roman" pitchFamily="18" charset="0"/>
                <a:cs typeface="Times New Roman" pitchFamily="18" charset="0"/>
              </a:rPr>
              <a:t>50</a:t>
            </a:r>
            <a:r>
              <a:rPr lang="zh-TW" altLang="en-US" dirty="0">
                <a:latin typeface="Times New Roman" pitchFamily="18" charset="0"/>
                <a:cs typeface="Times New Roman" pitchFamily="18" charset="0"/>
              </a:rPr>
              <a:t>分，共採</a:t>
            </a:r>
            <a:r>
              <a:rPr lang="zh-TW" altLang="en-US" dirty="0" smtClean="0">
                <a:latin typeface="Times New Roman" pitchFamily="18" charset="0"/>
                <a:cs typeface="Times New Roman" pitchFamily="18" charset="0"/>
              </a:rPr>
              <a:t>計</a:t>
            </a:r>
            <a:r>
              <a:rPr lang="en-US" altLang="zh-TW" dirty="0" smtClean="0">
                <a:latin typeface="Times New Roman" pitchFamily="18" charset="0"/>
                <a:cs typeface="Times New Roman" pitchFamily="18" charset="0"/>
              </a:rPr>
              <a:t>7</a:t>
            </a:r>
            <a:r>
              <a:rPr lang="zh-TW" altLang="en-US" dirty="0" smtClean="0">
                <a:latin typeface="Times New Roman" pitchFamily="18" charset="0"/>
                <a:cs typeface="Times New Roman" pitchFamily="18" charset="0"/>
              </a:rPr>
              <a:t>個</a:t>
            </a:r>
            <a:r>
              <a:rPr lang="zh-TW" altLang="en-US" dirty="0">
                <a:latin typeface="Times New Roman" pitchFamily="18" charset="0"/>
                <a:cs typeface="Times New Roman" pitchFamily="18" charset="0"/>
              </a:rPr>
              <a:t>主項目，各項目說明如下</a:t>
            </a:r>
            <a:r>
              <a:rPr lang="en-US" altLang="zh-TW" dirty="0" smtClean="0">
                <a:latin typeface="Times New Roman" pitchFamily="18" charset="0"/>
                <a:cs typeface="Times New Roman" pitchFamily="18" charset="0"/>
              </a:rPr>
              <a:t>:</a:t>
            </a:r>
            <a:endParaRPr lang="en-US" altLang="zh-TW" dirty="0">
              <a:latin typeface="Times New Roman" pitchFamily="18" charset="0"/>
              <a:cs typeface="Times New Roman" pitchFamily="18" charset="0"/>
            </a:endParaRPr>
          </a:p>
        </p:txBody>
      </p:sp>
      <p:sp>
        <p:nvSpPr>
          <p:cNvPr id="107523" name="標題 1"/>
          <p:cNvSpPr txBox="1">
            <a:spLocks/>
          </p:cNvSpPr>
          <p:nvPr/>
        </p:nvSpPr>
        <p:spPr bwMode="gray">
          <a:xfrm>
            <a:off x="463550" y="476250"/>
            <a:ext cx="8135938" cy="487363"/>
          </a:xfrm>
          <a:prstGeom prst="rect">
            <a:avLst/>
          </a:prstGeom>
          <a:noFill/>
          <a:ln w="9525">
            <a:noFill/>
            <a:miter lim="800000"/>
            <a:headEnd/>
            <a:tailEnd/>
          </a:ln>
        </p:spPr>
        <p:txBody>
          <a:bodyPr anchor="ctr"/>
          <a:lstStyle/>
          <a:p>
            <a:pPr algn="ctr"/>
            <a:r>
              <a:rPr kumimoji="0" lang="zh-TW" altLang="en-US" sz="3600" b="1">
                <a:solidFill>
                  <a:srgbClr val="0000FF"/>
                </a:solidFill>
                <a:latin typeface="標楷體" pitchFamily="65" charset="-120"/>
                <a:ea typeface="標楷體" pitchFamily="65" charset="-120"/>
                <a:cs typeface="Times New Roman" pitchFamily="18" charset="0"/>
              </a:rPr>
              <a:t>五專免試入學成績採計說明</a:t>
            </a:r>
          </a:p>
        </p:txBody>
      </p:sp>
      <p:graphicFrame>
        <p:nvGraphicFramePr>
          <p:cNvPr id="6" name="表格 5"/>
          <p:cNvGraphicFramePr>
            <a:graphicFrameLocks noGrp="1"/>
          </p:cNvGraphicFramePr>
          <p:nvPr/>
        </p:nvGraphicFramePr>
        <p:xfrm>
          <a:off x="463550" y="1844675"/>
          <a:ext cx="8285163" cy="4854584"/>
        </p:xfrm>
        <a:graphic>
          <a:graphicData uri="http://schemas.openxmlformats.org/drawingml/2006/table">
            <a:tbl>
              <a:tblPr firstRow="1" bandRow="1">
                <a:tableStyleId>{21E4AEA4-8DFA-4A89-87EB-49C32662AFE0}</a:tableStyleId>
              </a:tblPr>
              <a:tblGrid>
                <a:gridCol w="1769612"/>
                <a:gridCol w="5141290"/>
                <a:gridCol w="1374261"/>
              </a:tblGrid>
              <a:tr h="498599">
                <a:tc>
                  <a:txBody>
                    <a:bodyPr/>
                    <a:lstStyle/>
                    <a:p>
                      <a:pPr algn="ctr"/>
                      <a:r>
                        <a:rPr lang="zh-TW" altLang="en-US" sz="2000" b="1" dirty="0" smtClean="0">
                          <a:latin typeface="標楷體" panose="03000509000000000000" pitchFamily="65" charset="-120"/>
                          <a:ea typeface="標楷體" panose="03000509000000000000" pitchFamily="65" charset="-120"/>
                        </a:rPr>
                        <a:t>比序項目</a:t>
                      </a:r>
                      <a:endParaRPr lang="zh-TW" altLang="en-US" sz="2000" b="1" dirty="0">
                        <a:latin typeface="標楷體" panose="03000509000000000000" pitchFamily="65" charset="-120"/>
                        <a:ea typeface="標楷體" panose="03000509000000000000" pitchFamily="65" charset="-120"/>
                      </a:endParaRPr>
                    </a:p>
                  </a:txBody>
                  <a:tcPr marL="91439" marR="91439" marT="45718" marB="45718" anchor="ctr"/>
                </a:tc>
                <a:tc>
                  <a:txBody>
                    <a:bodyPr/>
                    <a:lstStyle/>
                    <a:p>
                      <a:pPr algn="ctr"/>
                      <a:r>
                        <a:rPr lang="zh-TW" altLang="en-US" sz="2000" b="1" dirty="0" smtClean="0">
                          <a:latin typeface="標楷體" panose="03000509000000000000" pitchFamily="65" charset="-120"/>
                          <a:ea typeface="標楷體" panose="03000509000000000000" pitchFamily="65" charset="-120"/>
                        </a:rPr>
                        <a:t>比序內容</a:t>
                      </a:r>
                      <a:endParaRPr lang="zh-TW" altLang="en-US" sz="2000" b="1" dirty="0">
                        <a:latin typeface="標楷體" panose="03000509000000000000" pitchFamily="65" charset="-120"/>
                        <a:ea typeface="標楷體" panose="03000509000000000000" pitchFamily="65" charset="-120"/>
                      </a:endParaRPr>
                    </a:p>
                  </a:txBody>
                  <a:tcPr marL="91439" marR="91439" marT="45718" marB="4571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smtClean="0">
                          <a:latin typeface="標楷體" panose="03000509000000000000" pitchFamily="65" charset="-120"/>
                          <a:ea typeface="標楷體" panose="03000509000000000000" pitchFamily="65" charset="-120"/>
                        </a:rPr>
                        <a:t>積分上限</a:t>
                      </a:r>
                    </a:p>
                  </a:txBody>
                  <a:tcPr marL="91439" marR="91439" marT="45718" marB="45718" anchor="ctr"/>
                </a:tc>
              </a:tr>
              <a:tr h="701034">
                <a:tc>
                  <a:txBody>
                    <a:bodyPr/>
                    <a:lstStyle/>
                    <a:p>
                      <a:pPr marL="0" algn="ctr" defTabSz="914400" rtl="0" eaLnBrk="1" latinLnBrk="0" hangingPunct="1"/>
                      <a:r>
                        <a:rPr lang="zh-TW" altLang="en-US" sz="2000" b="1" kern="1200" dirty="0" smtClean="0">
                          <a:solidFill>
                            <a:schemeClr val="accent3">
                              <a:lumMod val="75000"/>
                            </a:schemeClr>
                          </a:solidFill>
                          <a:latin typeface="Times New Roman" pitchFamily="18" charset="0"/>
                          <a:ea typeface="標楷體" pitchFamily="65" charset="-120"/>
                          <a:cs typeface="Times New Roman" pitchFamily="18" charset="0"/>
                        </a:rPr>
                        <a:t>多元學習表現</a:t>
                      </a:r>
                      <a:endParaRPr lang="zh-TW" altLang="en-US" sz="2000" b="1" kern="1200" dirty="0">
                        <a:solidFill>
                          <a:schemeClr val="accent3">
                            <a:lumMod val="75000"/>
                          </a:schemeClr>
                        </a:solidFill>
                        <a:latin typeface="Times New Roman" pitchFamily="18" charset="0"/>
                        <a:ea typeface="標楷體" pitchFamily="65" charset="-120"/>
                        <a:cs typeface="Times New Roman" pitchFamily="18" charset="0"/>
                      </a:endParaRPr>
                    </a:p>
                  </a:txBody>
                  <a:tcPr marL="91439" marR="91439" marT="45718" marB="45718" anchor="ctr"/>
                </a:tc>
                <a:tc>
                  <a:txBody>
                    <a:bodyPr/>
                    <a:lstStyle/>
                    <a:p>
                      <a:pPr algn="l"/>
                      <a:r>
                        <a:rPr lang="zh-TW" altLang="en-US" sz="2000" b="1" dirty="0" smtClean="0">
                          <a:solidFill>
                            <a:schemeClr val="accent3">
                              <a:lumMod val="75000"/>
                            </a:schemeClr>
                          </a:solidFill>
                          <a:latin typeface="Times New Roman" pitchFamily="18" charset="0"/>
                          <a:ea typeface="標楷體" pitchFamily="65" charset="-120"/>
                          <a:cs typeface="Times New Roman" pitchFamily="18" charset="0"/>
                        </a:rPr>
                        <a:t>包含競賽、服務學習、日常生活表現評量、體適能等分項</a:t>
                      </a:r>
                      <a:endParaRPr lang="zh-TW" altLang="en-US" sz="2000" b="1" dirty="0">
                        <a:solidFill>
                          <a:schemeClr val="accent3">
                            <a:lumMod val="75000"/>
                          </a:schemeClr>
                        </a:solidFill>
                        <a:latin typeface="Times New Roman" pitchFamily="18" charset="0"/>
                        <a:ea typeface="標楷體" pitchFamily="65" charset="-120"/>
                        <a:cs typeface="Times New Roman" pitchFamily="18" charset="0"/>
                      </a:endParaRPr>
                    </a:p>
                  </a:txBody>
                  <a:tcPr marL="91439" marR="91439" marT="45718" marB="45718" anchor="ctr"/>
                </a:tc>
                <a:tc>
                  <a:txBody>
                    <a:bodyPr/>
                    <a:lstStyle/>
                    <a:p>
                      <a:pPr algn="ctr"/>
                      <a:r>
                        <a:rPr lang="en-US" altLang="zh-TW" sz="2000" b="1" dirty="0" smtClean="0">
                          <a:solidFill>
                            <a:srgbClr val="FF0000"/>
                          </a:solidFill>
                          <a:latin typeface="Times New Roman" pitchFamily="18" charset="0"/>
                          <a:ea typeface="標楷體" pitchFamily="65" charset="-120"/>
                          <a:cs typeface="Times New Roman" pitchFamily="18" charset="0"/>
                        </a:rPr>
                        <a:t>16</a:t>
                      </a:r>
                      <a:endParaRPr lang="zh-TW" altLang="en-US" sz="2000" b="1" dirty="0">
                        <a:solidFill>
                          <a:srgbClr val="FF0000"/>
                        </a:solidFill>
                        <a:latin typeface="Times New Roman" pitchFamily="18" charset="0"/>
                        <a:ea typeface="標楷體" pitchFamily="65" charset="-120"/>
                        <a:cs typeface="Times New Roman" pitchFamily="18" charset="0"/>
                      </a:endParaRPr>
                    </a:p>
                  </a:txBody>
                  <a:tcPr marL="91439" marR="91439" marT="45718" marB="45718" anchor="ctr"/>
                </a:tc>
              </a:tr>
              <a:tr h="517435">
                <a:tc>
                  <a:txBody>
                    <a:bodyPr/>
                    <a:lstStyle/>
                    <a:p>
                      <a:pPr algn="ctr"/>
                      <a:r>
                        <a:rPr lang="zh-TW" altLang="en-US" sz="2000" b="1" dirty="0" smtClean="0">
                          <a:solidFill>
                            <a:srgbClr val="CC3300"/>
                          </a:solidFill>
                          <a:latin typeface="Times New Roman" pitchFamily="18" charset="0"/>
                          <a:ea typeface="標楷體" pitchFamily="65" charset="-120"/>
                          <a:cs typeface="Times New Roman" pitchFamily="18" charset="0"/>
                        </a:rPr>
                        <a:t>技藝優良</a:t>
                      </a:r>
                      <a:endParaRPr lang="zh-TW" altLang="en-US" sz="2000" b="1" dirty="0">
                        <a:solidFill>
                          <a:srgbClr val="CC3300"/>
                        </a:solidFill>
                        <a:latin typeface="Times New Roman" pitchFamily="18" charset="0"/>
                        <a:ea typeface="標楷體" pitchFamily="65" charset="-120"/>
                        <a:cs typeface="Times New Roman" pitchFamily="18" charset="0"/>
                      </a:endParaRPr>
                    </a:p>
                  </a:txBody>
                  <a:tcPr marL="91439" marR="91439" marT="45718" marB="45718" anchor="ctr"/>
                </a:tc>
                <a:tc>
                  <a:txBody>
                    <a:bodyPr/>
                    <a:lstStyle/>
                    <a:p>
                      <a:pPr algn="l"/>
                      <a:r>
                        <a:rPr lang="zh-TW" altLang="en-US" sz="2000" b="1" dirty="0" smtClean="0">
                          <a:solidFill>
                            <a:srgbClr val="C00000"/>
                          </a:solidFill>
                          <a:latin typeface="Times New Roman" pitchFamily="18" charset="0"/>
                          <a:ea typeface="標楷體" pitchFamily="65" charset="-120"/>
                          <a:cs typeface="Times New Roman" pitchFamily="18" charset="0"/>
                        </a:rPr>
                        <a:t>技藝教育課程成績</a:t>
                      </a:r>
                    </a:p>
                  </a:txBody>
                  <a:tcPr marL="91439" marR="91439" marT="45718" marB="45718" anchor="ctr"/>
                </a:tc>
                <a:tc>
                  <a:txBody>
                    <a:bodyPr/>
                    <a:lstStyle/>
                    <a:p>
                      <a:pPr algn="ctr"/>
                      <a:r>
                        <a:rPr lang="en-US" altLang="zh-TW" sz="2000" b="1" dirty="0" smtClean="0">
                          <a:solidFill>
                            <a:srgbClr val="FF0000"/>
                          </a:solidFill>
                          <a:latin typeface="Times New Roman" pitchFamily="18" charset="0"/>
                          <a:ea typeface="標楷體" pitchFamily="65" charset="-120"/>
                          <a:cs typeface="Times New Roman" pitchFamily="18" charset="0"/>
                        </a:rPr>
                        <a:t>3</a:t>
                      </a:r>
                      <a:endParaRPr lang="zh-TW" altLang="en-US" sz="2000" b="1" dirty="0">
                        <a:solidFill>
                          <a:srgbClr val="FF0000"/>
                        </a:solidFill>
                        <a:latin typeface="Times New Roman" pitchFamily="18" charset="0"/>
                        <a:ea typeface="標楷體" pitchFamily="65" charset="-120"/>
                        <a:cs typeface="Times New Roman" pitchFamily="18" charset="0"/>
                      </a:endParaRPr>
                    </a:p>
                  </a:txBody>
                  <a:tcPr marL="91439" marR="91439" marT="45718" marB="45718" anchor="ctr"/>
                </a:tc>
              </a:tr>
              <a:tr h="701034">
                <a:tc>
                  <a:txBody>
                    <a:bodyPr/>
                    <a:lstStyle/>
                    <a:p>
                      <a:pPr algn="ctr"/>
                      <a:r>
                        <a:rPr lang="en-US" altLang="zh-TW" sz="2000" b="1" dirty="0" smtClean="0">
                          <a:latin typeface="Times New Roman" pitchFamily="18" charset="0"/>
                          <a:ea typeface="標楷體" pitchFamily="65" charset="-120"/>
                          <a:cs typeface="Times New Roman" pitchFamily="18" charset="0"/>
                        </a:rPr>
                        <a:t> </a:t>
                      </a:r>
                      <a:r>
                        <a:rPr lang="zh-TW" altLang="en-US" sz="2000" b="1" dirty="0" smtClean="0">
                          <a:solidFill>
                            <a:schemeClr val="tx2">
                              <a:lumMod val="60000"/>
                              <a:lumOff val="40000"/>
                            </a:schemeClr>
                          </a:solidFill>
                          <a:latin typeface="Times New Roman" pitchFamily="18" charset="0"/>
                          <a:ea typeface="標楷體" pitchFamily="65" charset="-120"/>
                          <a:cs typeface="Times New Roman" pitchFamily="18" charset="0"/>
                        </a:rPr>
                        <a:t>弱勢身分</a:t>
                      </a:r>
                      <a:endParaRPr lang="zh-TW" altLang="en-US" sz="2000" b="1" dirty="0">
                        <a:solidFill>
                          <a:schemeClr val="tx2">
                            <a:lumMod val="60000"/>
                            <a:lumOff val="40000"/>
                          </a:schemeClr>
                        </a:solidFill>
                        <a:latin typeface="Times New Roman" pitchFamily="18" charset="0"/>
                        <a:ea typeface="標楷體" pitchFamily="65" charset="-120"/>
                        <a:cs typeface="Times New Roman" pitchFamily="18" charset="0"/>
                      </a:endParaRPr>
                    </a:p>
                  </a:txBody>
                  <a:tcPr marL="91439" marR="91439" marT="45718" marB="45718" anchor="ctr"/>
                </a:tc>
                <a:tc>
                  <a:txBody>
                    <a:bodyPr/>
                    <a:lstStyle/>
                    <a:p>
                      <a:pPr algn="l"/>
                      <a:r>
                        <a:rPr lang="zh-TW" altLang="en-US" sz="2000" b="1" dirty="0" smtClean="0">
                          <a:solidFill>
                            <a:schemeClr val="tx2">
                              <a:lumMod val="60000"/>
                              <a:lumOff val="40000"/>
                            </a:schemeClr>
                          </a:solidFill>
                          <a:latin typeface="Times New Roman" pitchFamily="18" charset="0"/>
                          <a:ea typeface="標楷體" pitchFamily="65" charset="-120"/>
                          <a:cs typeface="Times New Roman" pitchFamily="18" charset="0"/>
                        </a:rPr>
                        <a:t>具低收入戶、中低收入戶、直系血親尊親屬支領失業給付或特殊境遇家庭子女身分者</a:t>
                      </a:r>
                      <a:endParaRPr lang="zh-TW" altLang="en-US" sz="2000" b="1" dirty="0">
                        <a:solidFill>
                          <a:schemeClr val="tx2">
                            <a:lumMod val="60000"/>
                            <a:lumOff val="40000"/>
                          </a:schemeClr>
                        </a:solidFill>
                        <a:latin typeface="Times New Roman" pitchFamily="18" charset="0"/>
                        <a:ea typeface="標楷體" pitchFamily="65" charset="-120"/>
                        <a:cs typeface="Times New Roman" pitchFamily="18" charset="0"/>
                      </a:endParaRPr>
                    </a:p>
                  </a:txBody>
                  <a:tcPr marL="91439" marR="91439" marT="45718" marB="45718" anchor="ctr"/>
                </a:tc>
                <a:tc>
                  <a:txBody>
                    <a:bodyPr/>
                    <a:lstStyle/>
                    <a:p>
                      <a:pPr algn="ctr"/>
                      <a:r>
                        <a:rPr lang="en-US" altLang="zh-TW" sz="2000" b="1" dirty="0" smtClean="0">
                          <a:solidFill>
                            <a:srgbClr val="FF0000"/>
                          </a:solidFill>
                          <a:latin typeface="Times New Roman" pitchFamily="18" charset="0"/>
                          <a:ea typeface="標楷體" pitchFamily="65" charset="-120"/>
                          <a:cs typeface="Times New Roman" pitchFamily="18" charset="0"/>
                        </a:rPr>
                        <a:t>2</a:t>
                      </a:r>
                      <a:endParaRPr lang="zh-TW" altLang="en-US" sz="2000" b="1" dirty="0">
                        <a:solidFill>
                          <a:srgbClr val="FF0000"/>
                        </a:solidFill>
                        <a:latin typeface="Times New Roman" pitchFamily="18" charset="0"/>
                        <a:ea typeface="標楷體" pitchFamily="65" charset="-120"/>
                        <a:cs typeface="Times New Roman" pitchFamily="18" charset="0"/>
                      </a:endParaRPr>
                    </a:p>
                  </a:txBody>
                  <a:tcPr marL="91439" marR="91439" marT="45718" marB="45718" anchor="ctr"/>
                </a:tc>
              </a:tr>
              <a:tr h="701034">
                <a:tc>
                  <a:txBody>
                    <a:bodyPr/>
                    <a:lstStyle/>
                    <a:p>
                      <a:pPr algn="ctr"/>
                      <a:r>
                        <a:rPr lang="zh-TW" altLang="en-US" sz="2000" b="1" dirty="0" smtClean="0">
                          <a:solidFill>
                            <a:srgbClr val="FFC000"/>
                          </a:solidFill>
                          <a:latin typeface="Times New Roman" pitchFamily="18" charset="0"/>
                          <a:ea typeface="標楷體" pitchFamily="65" charset="-120"/>
                          <a:cs typeface="Times New Roman" pitchFamily="18" charset="0"/>
                        </a:rPr>
                        <a:t>均衡學習</a:t>
                      </a:r>
                      <a:endParaRPr lang="zh-TW" altLang="en-US" sz="2000" b="1" dirty="0">
                        <a:solidFill>
                          <a:srgbClr val="FFC000"/>
                        </a:solidFill>
                        <a:latin typeface="Times New Roman" pitchFamily="18" charset="0"/>
                        <a:ea typeface="標楷體" pitchFamily="65" charset="-120"/>
                        <a:cs typeface="Times New Roman" pitchFamily="18" charset="0"/>
                      </a:endParaRPr>
                    </a:p>
                  </a:txBody>
                  <a:tcPr marL="91439" marR="91439" marT="45718" marB="45718" anchor="ctr"/>
                </a:tc>
                <a:tc>
                  <a:txBody>
                    <a:bodyPr/>
                    <a:lstStyle/>
                    <a:p>
                      <a:pPr algn="l"/>
                      <a:r>
                        <a:rPr lang="zh-TW" altLang="en-US" sz="2000" b="1" dirty="0" smtClean="0">
                          <a:solidFill>
                            <a:srgbClr val="FFC000"/>
                          </a:solidFill>
                          <a:latin typeface="Times New Roman" pitchFamily="18" charset="0"/>
                          <a:ea typeface="標楷體" pitchFamily="65" charset="-120"/>
                          <a:cs typeface="Times New Roman" pitchFamily="18" charset="0"/>
                        </a:rPr>
                        <a:t>健康與體育、藝術與人文、綜合活動三大學習領域成績</a:t>
                      </a:r>
                    </a:p>
                  </a:txBody>
                  <a:tcPr marL="91439" marR="91439" marT="45718" marB="45718" anchor="ctr"/>
                </a:tc>
                <a:tc>
                  <a:txBody>
                    <a:bodyPr/>
                    <a:lstStyle/>
                    <a:p>
                      <a:pPr algn="ctr"/>
                      <a:r>
                        <a:rPr lang="en-US" altLang="zh-TW" sz="2000" b="1" dirty="0" smtClean="0">
                          <a:solidFill>
                            <a:srgbClr val="FF0000"/>
                          </a:solidFill>
                          <a:latin typeface="Times New Roman" pitchFamily="18" charset="0"/>
                          <a:ea typeface="標楷體" pitchFamily="65" charset="-120"/>
                          <a:cs typeface="Times New Roman" pitchFamily="18" charset="0"/>
                        </a:rPr>
                        <a:t>6</a:t>
                      </a:r>
                      <a:endParaRPr lang="zh-TW" altLang="en-US" sz="2000" b="1" dirty="0">
                        <a:solidFill>
                          <a:srgbClr val="FF0000"/>
                        </a:solidFill>
                        <a:latin typeface="Times New Roman" pitchFamily="18" charset="0"/>
                        <a:ea typeface="標楷體" pitchFamily="65" charset="-120"/>
                        <a:cs typeface="Times New Roman" pitchFamily="18" charset="0"/>
                      </a:endParaRPr>
                    </a:p>
                  </a:txBody>
                  <a:tcPr marL="91439" marR="91439" marT="45718" marB="45718" anchor="ctr"/>
                </a:tc>
              </a:tr>
              <a:tr h="701034">
                <a:tc>
                  <a:txBody>
                    <a:bodyPr/>
                    <a:lstStyle/>
                    <a:p>
                      <a:pPr algn="ctr"/>
                      <a:r>
                        <a:rPr lang="zh-TW" altLang="en-US" sz="2000" b="1" dirty="0" smtClean="0">
                          <a:solidFill>
                            <a:schemeClr val="accent4">
                              <a:lumMod val="75000"/>
                            </a:schemeClr>
                          </a:solidFill>
                          <a:latin typeface="Times New Roman" pitchFamily="18" charset="0"/>
                          <a:ea typeface="標楷體" pitchFamily="65" charset="-120"/>
                          <a:cs typeface="Times New Roman" pitchFamily="18" charset="0"/>
                        </a:rPr>
                        <a:t>適性輔導</a:t>
                      </a:r>
                      <a:endParaRPr lang="zh-TW" altLang="en-US" sz="2000" b="1" dirty="0">
                        <a:solidFill>
                          <a:schemeClr val="accent4">
                            <a:lumMod val="75000"/>
                          </a:schemeClr>
                        </a:solidFill>
                        <a:latin typeface="Times New Roman" pitchFamily="18" charset="0"/>
                        <a:ea typeface="標楷體" pitchFamily="65" charset="-120"/>
                        <a:cs typeface="Times New Roman" pitchFamily="18" charset="0"/>
                      </a:endParaRPr>
                    </a:p>
                  </a:txBody>
                  <a:tcPr marL="91439" marR="91439" marT="45718" marB="45718" anchor="ctr"/>
                </a:tc>
                <a:tc>
                  <a:txBody>
                    <a:bodyPr/>
                    <a:lstStyle/>
                    <a:p>
                      <a:pPr algn="l"/>
                      <a:r>
                        <a:rPr lang="zh-TW" altLang="en-US" sz="2000" b="1" dirty="0" smtClean="0">
                          <a:solidFill>
                            <a:schemeClr val="accent4">
                              <a:lumMod val="75000"/>
                            </a:schemeClr>
                          </a:solidFill>
                          <a:latin typeface="Times New Roman" pitchFamily="18" charset="0"/>
                          <a:ea typeface="標楷體" pitchFamily="65" charset="-120"/>
                          <a:cs typeface="Times New Roman" pitchFamily="18" charset="0"/>
                        </a:rPr>
                        <a:t>國中學生生涯輔導紀錄手冊中「生涯發展規劃書」之師長綜合意見</a:t>
                      </a:r>
                    </a:p>
                  </a:txBody>
                  <a:tcPr marL="91439" marR="91439" marT="45718" marB="45718" anchor="ctr"/>
                </a:tc>
                <a:tc>
                  <a:txBody>
                    <a:bodyPr/>
                    <a:lstStyle/>
                    <a:p>
                      <a:pPr algn="ctr"/>
                      <a:r>
                        <a:rPr lang="en-US" altLang="zh-TW" sz="2000" b="1" dirty="0" smtClean="0">
                          <a:solidFill>
                            <a:srgbClr val="FF0000"/>
                          </a:solidFill>
                          <a:latin typeface="Times New Roman" pitchFamily="18" charset="0"/>
                          <a:ea typeface="標楷體" pitchFamily="65" charset="-120"/>
                          <a:cs typeface="Times New Roman" pitchFamily="18" charset="0"/>
                        </a:rPr>
                        <a:t>3</a:t>
                      </a:r>
                      <a:endParaRPr lang="zh-TW" altLang="en-US" sz="2000" b="1" dirty="0">
                        <a:solidFill>
                          <a:srgbClr val="FF0000"/>
                        </a:solidFill>
                        <a:latin typeface="Times New Roman" pitchFamily="18" charset="0"/>
                        <a:ea typeface="標楷體" pitchFamily="65" charset="-120"/>
                        <a:cs typeface="Times New Roman" pitchFamily="18" charset="0"/>
                      </a:endParaRPr>
                    </a:p>
                  </a:txBody>
                  <a:tcPr marL="91439" marR="91439" marT="45718" marB="45718" anchor="ctr"/>
                </a:tc>
              </a:tr>
              <a:tr h="483872">
                <a:tc>
                  <a:txBody>
                    <a:bodyPr/>
                    <a:lstStyle/>
                    <a:p>
                      <a:pPr algn="ctr"/>
                      <a:r>
                        <a:rPr lang="zh-TW" altLang="en-US" sz="2000" b="1" dirty="0" smtClean="0">
                          <a:solidFill>
                            <a:schemeClr val="accent6">
                              <a:lumMod val="75000"/>
                            </a:schemeClr>
                          </a:solidFill>
                          <a:latin typeface="Times New Roman" pitchFamily="18" charset="0"/>
                          <a:ea typeface="標楷體" pitchFamily="65" charset="-120"/>
                          <a:cs typeface="Times New Roman" pitchFamily="18" charset="0"/>
                        </a:rPr>
                        <a:t>國中教育會考</a:t>
                      </a:r>
                      <a:endParaRPr lang="zh-TW" altLang="en-US" sz="2000" b="1" dirty="0">
                        <a:solidFill>
                          <a:schemeClr val="accent6">
                            <a:lumMod val="75000"/>
                          </a:schemeClr>
                        </a:solidFill>
                        <a:latin typeface="Times New Roman" pitchFamily="18" charset="0"/>
                        <a:ea typeface="標楷體" pitchFamily="65" charset="-120"/>
                        <a:cs typeface="Times New Roman" pitchFamily="18" charset="0"/>
                      </a:endParaRPr>
                    </a:p>
                  </a:txBody>
                  <a:tcPr marL="91439" marR="91439" marT="45718" marB="45718" anchor="ctr"/>
                </a:tc>
                <a:tc>
                  <a:txBody>
                    <a:bodyPr/>
                    <a:lstStyle/>
                    <a:p>
                      <a:pPr algn="l"/>
                      <a:r>
                        <a:rPr lang="zh-TW" altLang="en-US" sz="2000" b="1" dirty="0" smtClean="0">
                          <a:solidFill>
                            <a:schemeClr val="accent6">
                              <a:lumMod val="75000"/>
                            </a:schemeClr>
                          </a:solidFill>
                          <a:latin typeface="Times New Roman" pitchFamily="18" charset="0"/>
                          <a:ea typeface="標楷體" pitchFamily="65" charset="-120"/>
                          <a:cs typeface="Times New Roman" pitchFamily="18" charset="0"/>
                        </a:rPr>
                        <a:t>國文、英語、數學、自然、社會</a:t>
                      </a:r>
                      <a:r>
                        <a:rPr lang="en-US" altLang="zh-TW" sz="2000" b="1" dirty="0" smtClean="0">
                          <a:solidFill>
                            <a:schemeClr val="accent6">
                              <a:lumMod val="75000"/>
                            </a:schemeClr>
                          </a:solidFill>
                          <a:latin typeface="Times New Roman" pitchFamily="18" charset="0"/>
                          <a:ea typeface="標楷體" pitchFamily="65" charset="-120"/>
                          <a:cs typeface="Times New Roman" pitchFamily="18" charset="0"/>
                        </a:rPr>
                        <a:t>5</a:t>
                      </a:r>
                      <a:r>
                        <a:rPr lang="zh-TW" altLang="en-US" sz="2000" b="1" dirty="0" smtClean="0">
                          <a:solidFill>
                            <a:schemeClr val="accent6">
                              <a:lumMod val="75000"/>
                            </a:schemeClr>
                          </a:solidFill>
                          <a:latin typeface="Times New Roman" pitchFamily="18" charset="0"/>
                          <a:ea typeface="標楷體" pitchFamily="65" charset="-120"/>
                          <a:cs typeface="Times New Roman" pitchFamily="18" charset="0"/>
                        </a:rPr>
                        <a:t>科成績等級</a:t>
                      </a:r>
                      <a:endParaRPr lang="zh-TW" altLang="en-US" sz="2000" b="1" dirty="0">
                        <a:solidFill>
                          <a:schemeClr val="accent6">
                            <a:lumMod val="75000"/>
                          </a:schemeClr>
                        </a:solidFill>
                        <a:latin typeface="Times New Roman" pitchFamily="18" charset="0"/>
                        <a:ea typeface="標楷體" pitchFamily="65" charset="-120"/>
                        <a:cs typeface="Times New Roman" pitchFamily="18" charset="0"/>
                      </a:endParaRPr>
                    </a:p>
                  </a:txBody>
                  <a:tcPr marL="91439" marR="91439" marT="45718" marB="45718" anchor="ctr"/>
                </a:tc>
                <a:tc>
                  <a:txBody>
                    <a:bodyPr/>
                    <a:lstStyle/>
                    <a:p>
                      <a:pPr algn="ctr"/>
                      <a:r>
                        <a:rPr lang="en-US" altLang="zh-TW" sz="2000" b="1" dirty="0" smtClean="0">
                          <a:solidFill>
                            <a:srgbClr val="FF0000"/>
                          </a:solidFill>
                          <a:latin typeface="Times New Roman" pitchFamily="18" charset="0"/>
                          <a:ea typeface="標楷體" pitchFamily="65" charset="-120"/>
                          <a:cs typeface="Times New Roman" pitchFamily="18" charset="0"/>
                        </a:rPr>
                        <a:t>15</a:t>
                      </a:r>
                      <a:endParaRPr lang="zh-TW" altLang="en-US" sz="2000" b="1" dirty="0">
                        <a:solidFill>
                          <a:srgbClr val="FF0000"/>
                        </a:solidFill>
                        <a:latin typeface="Times New Roman" pitchFamily="18" charset="0"/>
                        <a:ea typeface="標楷體" pitchFamily="65" charset="-120"/>
                        <a:cs typeface="Times New Roman" pitchFamily="18" charset="0"/>
                      </a:endParaRPr>
                    </a:p>
                  </a:txBody>
                  <a:tcPr marL="91439" marR="91439" marT="45718" marB="45718" anchor="ctr"/>
                </a:tc>
              </a:tr>
              <a:tr h="550534">
                <a:tc>
                  <a:txBody>
                    <a:bodyPr/>
                    <a:lstStyle/>
                    <a:p>
                      <a:pPr algn="ctr"/>
                      <a:r>
                        <a:rPr lang="zh-TW" altLang="en-US" sz="2000" b="1" dirty="0" smtClean="0">
                          <a:solidFill>
                            <a:schemeClr val="bg2">
                              <a:lumMod val="25000"/>
                            </a:schemeClr>
                          </a:solidFill>
                          <a:latin typeface="Times New Roman" pitchFamily="18" charset="0"/>
                          <a:ea typeface="標楷體" pitchFamily="65" charset="-120"/>
                          <a:cs typeface="Times New Roman" pitchFamily="18" charset="0"/>
                        </a:rPr>
                        <a:t>其他</a:t>
                      </a:r>
                      <a:endParaRPr lang="zh-TW" altLang="en-US" sz="2000" b="1" dirty="0">
                        <a:solidFill>
                          <a:schemeClr val="bg2">
                            <a:lumMod val="25000"/>
                          </a:schemeClr>
                        </a:solidFill>
                        <a:latin typeface="Times New Roman" pitchFamily="18" charset="0"/>
                        <a:ea typeface="標楷體" pitchFamily="65" charset="-120"/>
                        <a:cs typeface="Times New Roman" pitchFamily="18" charset="0"/>
                      </a:endParaRPr>
                    </a:p>
                  </a:txBody>
                  <a:tcPr marL="91439" marR="91439" marT="45718" marB="45718" anchor="ctr"/>
                </a:tc>
                <a:tc>
                  <a:txBody>
                    <a:bodyPr/>
                    <a:lstStyle/>
                    <a:p>
                      <a:pPr algn="l"/>
                      <a:r>
                        <a:rPr lang="zh-TW" altLang="en-US" sz="2000" b="1" dirty="0" smtClean="0">
                          <a:solidFill>
                            <a:schemeClr val="bg2">
                              <a:lumMod val="25000"/>
                            </a:schemeClr>
                          </a:solidFill>
                          <a:latin typeface="Times New Roman" pitchFamily="18" charset="0"/>
                          <a:ea typeface="標楷體" pitchFamily="65" charset="-120"/>
                          <a:cs typeface="Times New Roman" pitchFamily="18" charset="0"/>
                        </a:rPr>
                        <a:t>由各五專學校依學校發展需求訂定之</a:t>
                      </a:r>
                      <a:endParaRPr lang="zh-TW" altLang="en-US" sz="2000" b="1" dirty="0">
                        <a:solidFill>
                          <a:schemeClr val="bg2">
                            <a:lumMod val="25000"/>
                          </a:schemeClr>
                        </a:solidFill>
                        <a:latin typeface="Times New Roman" pitchFamily="18" charset="0"/>
                        <a:ea typeface="標楷體" pitchFamily="65" charset="-120"/>
                        <a:cs typeface="Times New Roman" pitchFamily="18" charset="0"/>
                      </a:endParaRPr>
                    </a:p>
                  </a:txBody>
                  <a:tcPr marL="91439" marR="91439" marT="45718" marB="45718" anchor="ctr"/>
                </a:tc>
                <a:tc>
                  <a:txBody>
                    <a:bodyPr/>
                    <a:lstStyle/>
                    <a:p>
                      <a:pPr algn="ctr"/>
                      <a:r>
                        <a:rPr lang="en-US" altLang="zh-TW" sz="2000" b="1" dirty="0" smtClean="0">
                          <a:solidFill>
                            <a:srgbClr val="FF0000"/>
                          </a:solidFill>
                          <a:latin typeface="Times New Roman" pitchFamily="18" charset="0"/>
                          <a:ea typeface="標楷體" pitchFamily="65" charset="-120"/>
                          <a:cs typeface="Times New Roman" pitchFamily="18" charset="0"/>
                        </a:rPr>
                        <a:t>5</a:t>
                      </a:r>
                      <a:endParaRPr lang="zh-TW" altLang="en-US" sz="2000" b="1" dirty="0">
                        <a:solidFill>
                          <a:srgbClr val="FF0000"/>
                        </a:solidFill>
                        <a:latin typeface="Times New Roman" pitchFamily="18" charset="0"/>
                        <a:ea typeface="標楷體" pitchFamily="65" charset="-120"/>
                        <a:cs typeface="Times New Roman" pitchFamily="18" charset="0"/>
                      </a:endParaRPr>
                    </a:p>
                  </a:txBody>
                  <a:tcPr marL="91439" marR="91439" marT="45718" marB="45718" anchor="ctr"/>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文字版面配置區 1"/>
          <p:cNvSpPr>
            <a:spLocks noGrp="1"/>
          </p:cNvSpPr>
          <p:nvPr>
            <p:ph type="body" sz="quarter" idx="4294967295"/>
          </p:nvPr>
        </p:nvSpPr>
        <p:spPr>
          <a:xfrm>
            <a:off x="152400" y="498475"/>
            <a:ext cx="8280400" cy="577850"/>
          </a:xfrm>
        </p:spPr>
        <p:txBody>
          <a:bodyPr/>
          <a:lstStyle/>
          <a:p>
            <a:pPr marL="457200" indent="-457200" eaLnBrk="1" hangingPunct="1">
              <a:buClr>
                <a:srgbClr val="3102A6"/>
              </a:buClr>
              <a:buSzPct val="85000"/>
              <a:buFont typeface="Wingdings" pitchFamily="2" charset="2"/>
              <a:buChar char="n"/>
            </a:pPr>
            <a:r>
              <a:rPr lang="zh-TW" altLang="en-US" sz="2800" b="1" smtClean="0">
                <a:solidFill>
                  <a:srgbClr val="0000CC"/>
                </a:solidFill>
                <a:latin typeface="標楷體" pitchFamily="65" charset="-120"/>
                <a:ea typeface="標楷體" pitchFamily="65" charset="-120"/>
                <a:cs typeface="Times New Roman" pitchFamily="18" charset="0"/>
              </a:rPr>
              <a:t>五專免試入學比序順序說明</a:t>
            </a:r>
          </a:p>
        </p:txBody>
      </p:sp>
      <p:grpSp>
        <p:nvGrpSpPr>
          <p:cNvPr id="108547" name="Group 3"/>
          <p:cNvGrpSpPr>
            <a:grpSpLocks/>
          </p:cNvGrpSpPr>
          <p:nvPr/>
        </p:nvGrpSpPr>
        <p:grpSpPr bwMode="auto">
          <a:xfrm>
            <a:off x="179388" y="947738"/>
            <a:ext cx="8640762" cy="5821362"/>
            <a:chOff x="236" y="1500"/>
            <a:chExt cx="11361" cy="10485"/>
          </a:xfrm>
        </p:grpSpPr>
        <p:sp>
          <p:nvSpPr>
            <p:cNvPr id="108548" name="Oval 4"/>
            <p:cNvSpPr>
              <a:spLocks noChangeArrowheads="1"/>
            </p:cNvSpPr>
            <p:nvPr/>
          </p:nvSpPr>
          <p:spPr bwMode="auto">
            <a:xfrm>
              <a:off x="1035" y="1500"/>
              <a:ext cx="9377" cy="2614"/>
            </a:xfrm>
            <a:prstGeom prst="ellipse">
              <a:avLst/>
            </a:prstGeom>
            <a:solidFill>
              <a:srgbClr val="FFFFFF"/>
            </a:solidFill>
            <a:ln w="19050">
              <a:solidFill>
                <a:srgbClr val="FF0000"/>
              </a:solidFill>
              <a:prstDash val="dash"/>
              <a:round/>
              <a:headEnd/>
              <a:tailEnd/>
            </a:ln>
          </p:spPr>
          <p:txBody>
            <a:bodyPr/>
            <a:lstStyle/>
            <a:p>
              <a:endParaRPr kumimoji="0" lang="zh-TW" altLang="en-US">
                <a:latin typeface="Calibri" pitchFamily="34" charset="0"/>
              </a:endParaRPr>
            </a:p>
          </p:txBody>
        </p:sp>
        <p:sp>
          <p:nvSpPr>
            <p:cNvPr id="108549" name="Oval 5"/>
            <p:cNvSpPr>
              <a:spLocks noChangeArrowheads="1"/>
            </p:cNvSpPr>
            <p:nvPr/>
          </p:nvSpPr>
          <p:spPr bwMode="auto">
            <a:xfrm>
              <a:off x="236" y="4695"/>
              <a:ext cx="5193" cy="2897"/>
            </a:xfrm>
            <a:prstGeom prst="ellipse">
              <a:avLst/>
            </a:prstGeom>
            <a:solidFill>
              <a:srgbClr val="FFFFFF"/>
            </a:solidFill>
            <a:ln w="19050">
              <a:solidFill>
                <a:srgbClr val="FF0000"/>
              </a:solidFill>
              <a:prstDash val="dash"/>
              <a:round/>
              <a:headEnd/>
              <a:tailEnd/>
            </a:ln>
          </p:spPr>
          <p:txBody>
            <a:bodyPr/>
            <a:lstStyle/>
            <a:p>
              <a:endParaRPr kumimoji="0" lang="zh-TW" altLang="en-US">
                <a:latin typeface="Calibri" pitchFamily="34" charset="0"/>
              </a:endParaRPr>
            </a:p>
          </p:txBody>
        </p:sp>
        <p:sp>
          <p:nvSpPr>
            <p:cNvPr id="108550" name="Oval 6"/>
            <p:cNvSpPr>
              <a:spLocks noChangeArrowheads="1"/>
            </p:cNvSpPr>
            <p:nvPr/>
          </p:nvSpPr>
          <p:spPr bwMode="auto">
            <a:xfrm>
              <a:off x="3870" y="6687"/>
              <a:ext cx="7005" cy="3018"/>
            </a:xfrm>
            <a:prstGeom prst="ellipse">
              <a:avLst/>
            </a:prstGeom>
            <a:solidFill>
              <a:srgbClr val="FFFFFF"/>
            </a:solidFill>
            <a:ln w="19050">
              <a:solidFill>
                <a:srgbClr val="FF0000"/>
              </a:solidFill>
              <a:prstDash val="dash"/>
              <a:round/>
              <a:headEnd/>
              <a:tailEnd/>
            </a:ln>
          </p:spPr>
          <p:txBody>
            <a:bodyPr/>
            <a:lstStyle/>
            <a:p>
              <a:endParaRPr kumimoji="0" lang="zh-TW" altLang="en-US">
                <a:latin typeface="Calibri" pitchFamily="34" charset="0"/>
              </a:endParaRPr>
            </a:p>
          </p:txBody>
        </p:sp>
        <p:sp>
          <p:nvSpPr>
            <p:cNvPr id="108551" name="Oval 7"/>
            <p:cNvSpPr>
              <a:spLocks noChangeArrowheads="1"/>
            </p:cNvSpPr>
            <p:nvPr/>
          </p:nvSpPr>
          <p:spPr bwMode="auto">
            <a:xfrm>
              <a:off x="3540" y="9900"/>
              <a:ext cx="6660" cy="1515"/>
            </a:xfrm>
            <a:prstGeom prst="ellipse">
              <a:avLst/>
            </a:prstGeom>
            <a:solidFill>
              <a:srgbClr val="FFFFFF"/>
            </a:solidFill>
            <a:ln w="19050">
              <a:solidFill>
                <a:srgbClr val="FF0000"/>
              </a:solidFill>
              <a:prstDash val="dash"/>
              <a:round/>
              <a:headEnd/>
              <a:tailEnd/>
            </a:ln>
          </p:spPr>
          <p:txBody>
            <a:bodyPr/>
            <a:lstStyle/>
            <a:p>
              <a:endParaRPr kumimoji="0" lang="zh-TW" altLang="en-US">
                <a:latin typeface="Calibri" pitchFamily="34" charset="0"/>
              </a:endParaRPr>
            </a:p>
          </p:txBody>
        </p:sp>
        <p:cxnSp>
          <p:nvCxnSpPr>
            <p:cNvPr id="108552" name="AutoShape 8"/>
            <p:cNvCxnSpPr>
              <a:cxnSpLocks noChangeShapeType="1"/>
            </p:cNvCxnSpPr>
            <p:nvPr/>
          </p:nvCxnSpPr>
          <p:spPr bwMode="auto">
            <a:xfrm>
              <a:off x="5429" y="6472"/>
              <a:ext cx="318" cy="315"/>
            </a:xfrm>
            <a:prstGeom prst="straightConnector1">
              <a:avLst/>
            </a:prstGeom>
            <a:noFill/>
            <a:ln w="38100">
              <a:solidFill>
                <a:srgbClr val="FF0000"/>
              </a:solidFill>
              <a:round/>
              <a:headEnd/>
              <a:tailEnd type="triangle" w="med" len="med"/>
            </a:ln>
          </p:spPr>
        </p:cxnSp>
        <p:cxnSp>
          <p:nvCxnSpPr>
            <p:cNvPr id="108553" name="AutoShape 9"/>
            <p:cNvCxnSpPr>
              <a:cxnSpLocks noChangeShapeType="1"/>
            </p:cNvCxnSpPr>
            <p:nvPr/>
          </p:nvCxnSpPr>
          <p:spPr bwMode="auto">
            <a:xfrm>
              <a:off x="4549" y="4114"/>
              <a:ext cx="0" cy="731"/>
            </a:xfrm>
            <a:prstGeom prst="straightConnector1">
              <a:avLst/>
            </a:prstGeom>
            <a:noFill/>
            <a:ln w="38100">
              <a:solidFill>
                <a:srgbClr val="FF0000"/>
              </a:solidFill>
              <a:round/>
              <a:headEnd/>
              <a:tailEnd type="triangle" w="med" len="med"/>
            </a:ln>
          </p:spPr>
        </p:cxnSp>
        <p:cxnSp>
          <p:nvCxnSpPr>
            <p:cNvPr id="108554" name="AutoShape 10"/>
            <p:cNvCxnSpPr>
              <a:cxnSpLocks noChangeShapeType="1"/>
            </p:cNvCxnSpPr>
            <p:nvPr/>
          </p:nvCxnSpPr>
          <p:spPr bwMode="auto">
            <a:xfrm>
              <a:off x="466" y="4290"/>
              <a:ext cx="11054" cy="1"/>
            </a:xfrm>
            <a:prstGeom prst="straightConnector1">
              <a:avLst/>
            </a:prstGeom>
            <a:noFill/>
            <a:ln w="31750">
              <a:solidFill>
                <a:srgbClr val="17365D"/>
              </a:solidFill>
              <a:prstDash val="dashDot"/>
              <a:round/>
              <a:headEnd/>
              <a:tailEnd/>
            </a:ln>
          </p:spPr>
        </p:cxnSp>
        <p:sp>
          <p:nvSpPr>
            <p:cNvPr id="21515" name="Text Box 11"/>
            <p:cNvSpPr txBox="1">
              <a:spLocks noChangeArrowheads="1"/>
            </p:cNvSpPr>
            <p:nvPr/>
          </p:nvSpPr>
          <p:spPr bwMode="auto">
            <a:xfrm>
              <a:off x="11148" y="4577"/>
              <a:ext cx="449" cy="7408"/>
            </a:xfrm>
            <a:prstGeom prst="rect">
              <a:avLst/>
            </a:prstGeom>
            <a:solidFill>
              <a:schemeClr val="bg2">
                <a:lumMod val="90000"/>
              </a:schemeClr>
            </a:solidFill>
            <a:ln w="9525">
              <a:solidFill>
                <a:srgbClr val="000000"/>
              </a:solidFill>
              <a:miter lim="800000"/>
              <a:headEnd/>
              <a:tailEnd/>
            </a:ln>
          </p:spPr>
          <p:txBody>
            <a:bodyPr vert="eaVert" anchor="ctr"/>
            <a:lstStyle/>
            <a:p>
              <a:pPr marL="342900" indent="-342900" algn="ctr" fontAlgn="auto">
                <a:spcBef>
                  <a:spcPts val="0"/>
                </a:spcBef>
                <a:spcAft>
                  <a:spcPts val="0"/>
                </a:spcAft>
                <a:buFont typeface="Wingdings" pitchFamily="2" charset="2"/>
                <a:buNone/>
                <a:defRPr/>
              </a:pPr>
              <a:r>
                <a:rPr kumimoji="0" lang="zh-TW" altLang="en-US" sz="1300" b="1" dirty="0">
                  <a:solidFill>
                    <a:schemeClr val="bg2">
                      <a:lumMod val="25000"/>
                    </a:schemeClr>
                  </a:solidFill>
                  <a:latin typeface="標楷體" pitchFamily="65" charset="-120"/>
                  <a:ea typeface="標楷體" pitchFamily="65" charset="-120"/>
                </a:rPr>
                <a:t>分                   項</a:t>
              </a:r>
              <a:endParaRPr kumimoji="0" lang="zh-TW" b="1" dirty="0">
                <a:solidFill>
                  <a:schemeClr val="bg2">
                    <a:lumMod val="25000"/>
                  </a:schemeClr>
                </a:solidFill>
                <a:latin typeface="標楷體" pitchFamily="65" charset="-120"/>
                <a:ea typeface="標楷體" pitchFamily="65" charset="-120"/>
              </a:endParaRPr>
            </a:p>
          </p:txBody>
        </p:sp>
        <p:sp>
          <p:nvSpPr>
            <p:cNvPr id="108556" name="Text Box 12"/>
            <p:cNvSpPr txBox="1">
              <a:spLocks noChangeArrowheads="1"/>
            </p:cNvSpPr>
            <p:nvPr/>
          </p:nvSpPr>
          <p:spPr bwMode="auto">
            <a:xfrm>
              <a:off x="11124" y="1500"/>
              <a:ext cx="396" cy="2055"/>
            </a:xfrm>
            <a:prstGeom prst="rect">
              <a:avLst/>
            </a:prstGeom>
            <a:solidFill>
              <a:srgbClr val="CCC0D9"/>
            </a:solidFill>
            <a:ln w="9525">
              <a:solidFill>
                <a:srgbClr val="000000"/>
              </a:solidFill>
              <a:miter lim="800000"/>
              <a:headEnd/>
              <a:tailEnd/>
            </a:ln>
          </p:spPr>
          <p:txBody>
            <a:bodyPr vert="eaVert" anchor="ctr"/>
            <a:lstStyle/>
            <a:p>
              <a:pPr marL="342900" indent="-342900" algn="ctr">
                <a:buFont typeface="Wingdings" pitchFamily="2" charset="2"/>
                <a:buNone/>
              </a:pPr>
              <a:r>
                <a:rPr kumimoji="0" lang="zh-TW" altLang="en-US" sz="1300" b="1">
                  <a:solidFill>
                    <a:srgbClr val="7030A0"/>
                  </a:solidFill>
                  <a:latin typeface="標楷體" pitchFamily="65" charset="-120"/>
                  <a:ea typeface="標楷體" pitchFamily="65" charset="-120"/>
                </a:rPr>
                <a:t>主  項</a:t>
              </a:r>
              <a:endParaRPr kumimoji="0" lang="zh-TW" altLang="en-US" b="1">
                <a:latin typeface="標楷體" pitchFamily="65" charset="-120"/>
                <a:ea typeface="標楷體" pitchFamily="65" charset="-120"/>
              </a:endParaRPr>
            </a:p>
          </p:txBody>
        </p:sp>
        <p:sp>
          <p:nvSpPr>
            <p:cNvPr id="108557" name="Text Box 13"/>
            <p:cNvSpPr txBox="1">
              <a:spLocks noChangeArrowheads="1"/>
            </p:cNvSpPr>
            <p:nvPr/>
          </p:nvSpPr>
          <p:spPr bwMode="auto">
            <a:xfrm>
              <a:off x="3834" y="3445"/>
              <a:ext cx="4071" cy="259"/>
            </a:xfrm>
            <a:prstGeom prst="rect">
              <a:avLst/>
            </a:prstGeom>
            <a:solidFill>
              <a:srgbClr val="FFFFFF"/>
            </a:solidFill>
            <a:ln w="9525">
              <a:noFill/>
              <a:miter lim="800000"/>
              <a:headEnd/>
              <a:tailEnd/>
            </a:ln>
          </p:spPr>
          <p:txBody>
            <a:bodyPr/>
            <a:lstStyle/>
            <a:p>
              <a:pPr marL="342900" indent="-342900">
                <a:buFont typeface="Wingdings" pitchFamily="2" charset="2"/>
                <a:buNone/>
              </a:pPr>
              <a:r>
                <a:rPr kumimoji="0" lang="zh-TW" altLang="en-US" sz="1000" b="1">
                  <a:solidFill>
                    <a:srgbClr val="0070C0"/>
                  </a:solidFill>
                  <a:latin typeface="標楷體" pitchFamily="65" charset="-120"/>
                </a:rPr>
                <a:t>（主項目無法比出積分順序時進行分項比序）</a:t>
              </a:r>
              <a:endParaRPr kumimoji="0" lang="zh-TW" altLang="en-US">
                <a:latin typeface="Calibri" pitchFamily="34" charset="0"/>
              </a:endParaRPr>
            </a:p>
          </p:txBody>
        </p:sp>
        <p:sp>
          <p:nvSpPr>
            <p:cNvPr id="108558" name="Text Box 14"/>
            <p:cNvSpPr txBox="1">
              <a:spLocks noChangeArrowheads="1"/>
            </p:cNvSpPr>
            <p:nvPr/>
          </p:nvSpPr>
          <p:spPr bwMode="auto">
            <a:xfrm>
              <a:off x="5338" y="6052"/>
              <a:ext cx="5659" cy="420"/>
            </a:xfrm>
            <a:prstGeom prst="rect">
              <a:avLst/>
            </a:prstGeom>
            <a:noFill/>
            <a:ln w="9525">
              <a:noFill/>
              <a:miter lim="800000"/>
              <a:headEnd/>
              <a:tailEnd/>
            </a:ln>
          </p:spPr>
          <p:txBody>
            <a:bodyPr/>
            <a:lstStyle/>
            <a:p>
              <a:pPr marL="342900" indent="-342900"/>
              <a:r>
                <a:rPr kumimoji="0" lang="zh-TW" altLang="en-US" sz="1000" b="1">
                  <a:solidFill>
                    <a:srgbClr val="0070C0"/>
                  </a:solidFill>
                  <a:latin typeface="標楷體" pitchFamily="65" charset="-120"/>
                </a:rPr>
                <a:t>（多元學習表現分項比序完後再進行國中教育會考分項比序）</a:t>
              </a:r>
              <a:endParaRPr kumimoji="0" lang="zh-TW" altLang="en-US">
                <a:latin typeface="Calibri" pitchFamily="34" charset="0"/>
              </a:endParaRPr>
            </a:p>
          </p:txBody>
        </p:sp>
        <p:grpSp>
          <p:nvGrpSpPr>
            <p:cNvPr id="108559" name="Group 15"/>
            <p:cNvGrpSpPr>
              <a:grpSpLocks/>
            </p:cNvGrpSpPr>
            <p:nvPr/>
          </p:nvGrpSpPr>
          <p:grpSpPr bwMode="auto">
            <a:xfrm>
              <a:off x="1799" y="2430"/>
              <a:ext cx="8009" cy="840"/>
              <a:chOff x="1801" y="1335"/>
              <a:chExt cx="8009" cy="840"/>
            </a:xfrm>
          </p:grpSpPr>
          <p:sp>
            <p:nvSpPr>
              <p:cNvPr id="108599" name="Text Box 16"/>
              <p:cNvSpPr txBox="1">
                <a:spLocks noChangeArrowheads="1"/>
              </p:cNvSpPr>
              <p:nvPr/>
            </p:nvSpPr>
            <p:spPr bwMode="auto">
              <a:xfrm>
                <a:off x="1801" y="1365"/>
                <a:ext cx="1020" cy="780"/>
              </a:xfrm>
              <a:prstGeom prst="rect">
                <a:avLst/>
              </a:prstGeom>
              <a:solidFill>
                <a:srgbClr val="FFFF00"/>
              </a:solidFill>
              <a:ln w="9525">
                <a:solidFill>
                  <a:srgbClr val="000000"/>
                </a:solidFill>
                <a:miter lim="800000"/>
                <a:headEnd/>
                <a:tailEnd/>
              </a:ln>
            </p:spPr>
            <p:txBody>
              <a:bodyPr anchor="ctr"/>
              <a:lstStyle/>
              <a:p>
                <a:pPr marL="342900" indent="-342900" algn="ctr">
                  <a:buFont typeface="Wingdings" pitchFamily="2" charset="2"/>
                  <a:buNone/>
                </a:pPr>
                <a:r>
                  <a:rPr kumimoji="0" lang="zh-TW" altLang="en-US" sz="1300" b="1">
                    <a:latin typeface="標楷體" pitchFamily="65" charset="-120"/>
                    <a:ea typeface="標楷體" pitchFamily="65" charset="-120"/>
                  </a:rPr>
                  <a:t>多元學</a:t>
                </a:r>
              </a:p>
              <a:p>
                <a:pPr marL="342900" indent="-342900" algn="ctr">
                  <a:buFont typeface="Wingdings" pitchFamily="2" charset="2"/>
                  <a:buNone/>
                </a:pPr>
                <a:r>
                  <a:rPr kumimoji="0" lang="zh-TW" altLang="en-US" sz="1300" b="1">
                    <a:latin typeface="標楷體" pitchFamily="65" charset="-120"/>
                    <a:ea typeface="標楷體" pitchFamily="65" charset="-120"/>
                  </a:rPr>
                  <a:t>習表現</a:t>
                </a:r>
                <a:endParaRPr kumimoji="0" lang="zh-TW" altLang="en-US" sz="1300">
                  <a:latin typeface="標楷體" pitchFamily="65" charset="-120"/>
                  <a:ea typeface="標楷體" pitchFamily="65" charset="-120"/>
                </a:endParaRPr>
              </a:p>
            </p:txBody>
          </p:sp>
          <p:sp>
            <p:nvSpPr>
              <p:cNvPr id="108600" name="Text Box 17"/>
              <p:cNvSpPr txBox="1">
                <a:spLocks noChangeArrowheads="1"/>
              </p:cNvSpPr>
              <p:nvPr/>
            </p:nvSpPr>
            <p:spPr bwMode="auto">
              <a:xfrm>
                <a:off x="3031" y="1335"/>
                <a:ext cx="945" cy="810"/>
              </a:xfrm>
              <a:prstGeom prst="rect">
                <a:avLst/>
              </a:prstGeom>
              <a:solidFill>
                <a:srgbClr val="FFFF00"/>
              </a:solidFill>
              <a:ln w="9525">
                <a:solidFill>
                  <a:srgbClr val="000000"/>
                </a:solidFill>
                <a:miter lim="800000"/>
                <a:headEnd/>
                <a:tailEnd/>
              </a:ln>
            </p:spPr>
            <p:txBody>
              <a:bodyPr anchor="ctr"/>
              <a:lstStyle/>
              <a:p>
                <a:pPr marL="342900" indent="-342900" algn="ctr">
                  <a:buFont typeface="Wingdings" pitchFamily="2" charset="2"/>
                  <a:buNone/>
                </a:pPr>
                <a:r>
                  <a:rPr kumimoji="0" lang="zh-TW" altLang="en-US" sz="1300" b="1">
                    <a:latin typeface="標楷體" pitchFamily="65" charset="-120"/>
                    <a:ea typeface="標楷體" pitchFamily="65" charset="-120"/>
                  </a:rPr>
                  <a:t>技藝</a:t>
                </a:r>
              </a:p>
              <a:p>
                <a:pPr marL="342900" indent="-342900" algn="ctr">
                  <a:buFont typeface="Wingdings" pitchFamily="2" charset="2"/>
                  <a:buNone/>
                </a:pPr>
                <a:r>
                  <a:rPr kumimoji="0" lang="zh-TW" altLang="en-US" sz="1300" b="1">
                    <a:latin typeface="標楷體" pitchFamily="65" charset="-120"/>
                    <a:ea typeface="標楷體" pitchFamily="65" charset="-120"/>
                  </a:rPr>
                  <a:t>優良</a:t>
                </a:r>
                <a:endParaRPr kumimoji="0" lang="zh-TW" altLang="en-US" sz="1300">
                  <a:latin typeface="標楷體" pitchFamily="65" charset="-120"/>
                  <a:ea typeface="標楷體" pitchFamily="65" charset="-120"/>
                </a:endParaRPr>
              </a:p>
            </p:txBody>
          </p:sp>
          <p:sp>
            <p:nvSpPr>
              <p:cNvPr id="108601" name="Text Box 18"/>
              <p:cNvSpPr txBox="1">
                <a:spLocks noChangeArrowheads="1"/>
              </p:cNvSpPr>
              <p:nvPr/>
            </p:nvSpPr>
            <p:spPr bwMode="auto">
              <a:xfrm>
                <a:off x="4170" y="1335"/>
                <a:ext cx="960" cy="810"/>
              </a:xfrm>
              <a:prstGeom prst="rect">
                <a:avLst/>
              </a:prstGeom>
              <a:solidFill>
                <a:srgbClr val="FFFF00"/>
              </a:solidFill>
              <a:ln w="9525">
                <a:solidFill>
                  <a:srgbClr val="000000"/>
                </a:solidFill>
                <a:miter lim="800000"/>
                <a:headEnd/>
                <a:tailEnd/>
              </a:ln>
            </p:spPr>
            <p:txBody>
              <a:bodyPr/>
              <a:lstStyle/>
              <a:p>
                <a:pPr marL="342900" indent="-342900" algn="ctr">
                  <a:buFont typeface="Wingdings" pitchFamily="2" charset="2"/>
                  <a:buNone/>
                </a:pPr>
                <a:r>
                  <a:rPr kumimoji="0" lang="zh-TW" altLang="en-US" sz="1300" b="1">
                    <a:latin typeface="標楷體" pitchFamily="65" charset="-120"/>
                    <a:ea typeface="標楷體" pitchFamily="65" charset="-120"/>
                  </a:rPr>
                  <a:t>弱勢</a:t>
                </a:r>
              </a:p>
              <a:p>
                <a:pPr marL="342900" indent="-342900" algn="ctr">
                  <a:buFont typeface="Wingdings" pitchFamily="2" charset="2"/>
                  <a:buNone/>
                </a:pPr>
                <a:r>
                  <a:rPr kumimoji="0" lang="zh-TW" altLang="en-US" sz="1300" b="1">
                    <a:latin typeface="標楷體" pitchFamily="65" charset="-120"/>
                    <a:ea typeface="標楷體" pitchFamily="65" charset="-120"/>
                  </a:rPr>
                  <a:t>身分</a:t>
                </a:r>
                <a:endParaRPr kumimoji="0" lang="zh-TW" altLang="en-US" sz="1300">
                  <a:latin typeface="標楷體" pitchFamily="65" charset="-120"/>
                  <a:ea typeface="標楷體" pitchFamily="65" charset="-120"/>
                </a:endParaRPr>
              </a:p>
            </p:txBody>
          </p:sp>
          <p:sp>
            <p:nvSpPr>
              <p:cNvPr id="108602" name="Text Box 19"/>
              <p:cNvSpPr txBox="1">
                <a:spLocks noChangeArrowheads="1"/>
              </p:cNvSpPr>
              <p:nvPr/>
            </p:nvSpPr>
            <p:spPr bwMode="auto">
              <a:xfrm>
                <a:off x="5340" y="1365"/>
                <a:ext cx="975" cy="810"/>
              </a:xfrm>
              <a:prstGeom prst="rect">
                <a:avLst/>
              </a:prstGeom>
              <a:solidFill>
                <a:srgbClr val="FFFF00"/>
              </a:solidFill>
              <a:ln w="9525">
                <a:solidFill>
                  <a:srgbClr val="000000"/>
                </a:solidFill>
                <a:miter lim="800000"/>
                <a:headEnd/>
                <a:tailEnd/>
              </a:ln>
            </p:spPr>
            <p:txBody>
              <a:bodyPr/>
              <a:lstStyle/>
              <a:p>
                <a:pPr marL="342900" indent="-342900" algn="ctr">
                  <a:buFont typeface="Wingdings" pitchFamily="2" charset="2"/>
                  <a:buNone/>
                </a:pPr>
                <a:r>
                  <a:rPr kumimoji="0" lang="zh-TW" altLang="en-US" sz="1300" b="1">
                    <a:latin typeface="標楷體" pitchFamily="65" charset="-120"/>
                    <a:ea typeface="標楷體" pitchFamily="65" charset="-120"/>
                  </a:rPr>
                  <a:t>均衡</a:t>
                </a:r>
              </a:p>
              <a:p>
                <a:pPr marL="342900" indent="-342900" algn="ctr">
                  <a:buFont typeface="Wingdings" pitchFamily="2" charset="2"/>
                  <a:buNone/>
                </a:pPr>
                <a:r>
                  <a:rPr kumimoji="0" lang="zh-TW" altLang="en-US" sz="1300" b="1">
                    <a:latin typeface="標楷體" pitchFamily="65" charset="-120"/>
                    <a:ea typeface="標楷體" pitchFamily="65" charset="-120"/>
                  </a:rPr>
                  <a:t>學習</a:t>
                </a:r>
                <a:endParaRPr kumimoji="0" lang="zh-TW" altLang="en-US" sz="1300">
                  <a:latin typeface="標楷體" pitchFamily="65" charset="-120"/>
                  <a:ea typeface="標楷體" pitchFamily="65" charset="-120"/>
                </a:endParaRPr>
              </a:p>
            </p:txBody>
          </p:sp>
          <p:sp>
            <p:nvSpPr>
              <p:cNvPr id="108603" name="Text Box 20"/>
              <p:cNvSpPr txBox="1">
                <a:spLocks noChangeArrowheads="1"/>
              </p:cNvSpPr>
              <p:nvPr/>
            </p:nvSpPr>
            <p:spPr bwMode="auto">
              <a:xfrm>
                <a:off x="6466" y="1335"/>
                <a:ext cx="990" cy="810"/>
              </a:xfrm>
              <a:prstGeom prst="rect">
                <a:avLst/>
              </a:prstGeom>
              <a:solidFill>
                <a:srgbClr val="FFFF00"/>
              </a:solidFill>
              <a:ln w="9525">
                <a:solidFill>
                  <a:srgbClr val="000000"/>
                </a:solidFill>
                <a:miter lim="800000"/>
                <a:headEnd/>
                <a:tailEnd/>
              </a:ln>
            </p:spPr>
            <p:txBody>
              <a:bodyPr/>
              <a:lstStyle/>
              <a:p>
                <a:pPr marL="342900" indent="-342900" algn="ctr">
                  <a:buFont typeface="Wingdings" pitchFamily="2" charset="2"/>
                  <a:buNone/>
                </a:pPr>
                <a:r>
                  <a:rPr kumimoji="0" lang="zh-TW" altLang="en-US" sz="1300" b="1">
                    <a:latin typeface="標楷體" pitchFamily="65" charset="-120"/>
                    <a:ea typeface="標楷體" pitchFamily="65" charset="-120"/>
                  </a:rPr>
                  <a:t>適性</a:t>
                </a:r>
              </a:p>
              <a:p>
                <a:pPr marL="342900" indent="-342900" algn="ctr">
                  <a:buFont typeface="Wingdings" pitchFamily="2" charset="2"/>
                  <a:buNone/>
                </a:pPr>
                <a:r>
                  <a:rPr kumimoji="0" lang="zh-TW" altLang="en-US" sz="1300" b="1">
                    <a:latin typeface="標楷體" pitchFamily="65" charset="-120"/>
                    <a:ea typeface="標楷體" pitchFamily="65" charset="-120"/>
                  </a:rPr>
                  <a:t>輔導</a:t>
                </a:r>
                <a:endParaRPr kumimoji="0" lang="zh-TW" altLang="en-US" sz="1300">
                  <a:latin typeface="標楷體" pitchFamily="65" charset="-120"/>
                  <a:ea typeface="標楷體" pitchFamily="65" charset="-120"/>
                </a:endParaRPr>
              </a:p>
            </p:txBody>
          </p:sp>
          <p:sp>
            <p:nvSpPr>
              <p:cNvPr id="108604" name="Text Box 21"/>
              <p:cNvSpPr txBox="1">
                <a:spLocks noChangeArrowheads="1"/>
              </p:cNvSpPr>
              <p:nvPr/>
            </p:nvSpPr>
            <p:spPr bwMode="auto">
              <a:xfrm>
                <a:off x="8805" y="1365"/>
                <a:ext cx="1005" cy="810"/>
              </a:xfrm>
              <a:prstGeom prst="rect">
                <a:avLst/>
              </a:prstGeom>
              <a:solidFill>
                <a:srgbClr val="FFFF00"/>
              </a:solidFill>
              <a:ln w="9525">
                <a:solidFill>
                  <a:srgbClr val="000000"/>
                </a:solidFill>
                <a:miter lim="800000"/>
                <a:headEnd/>
                <a:tailEnd/>
              </a:ln>
            </p:spPr>
            <p:txBody>
              <a:bodyPr anchor="ctr"/>
              <a:lstStyle/>
              <a:p>
                <a:pPr algn="ctr">
                  <a:buFont typeface="Wingdings" pitchFamily="2" charset="2"/>
                  <a:buNone/>
                </a:pPr>
                <a:r>
                  <a:rPr kumimoji="0" lang="zh-TW" altLang="en-US" sz="1300" b="1">
                    <a:latin typeface="標楷體" pitchFamily="65" charset="-120"/>
                    <a:ea typeface="標楷體" pitchFamily="65" charset="-120"/>
                  </a:rPr>
                  <a:t>國中教育會考</a:t>
                </a:r>
                <a:endParaRPr kumimoji="0" lang="zh-TW" altLang="en-US" sz="1300">
                  <a:latin typeface="標楷體" pitchFamily="65" charset="-120"/>
                  <a:ea typeface="標楷體" pitchFamily="65" charset="-120"/>
                </a:endParaRPr>
              </a:p>
            </p:txBody>
          </p:sp>
          <p:sp>
            <p:nvSpPr>
              <p:cNvPr id="108605" name="Text Box 22"/>
              <p:cNvSpPr txBox="1">
                <a:spLocks noChangeArrowheads="1"/>
              </p:cNvSpPr>
              <p:nvPr/>
            </p:nvSpPr>
            <p:spPr bwMode="auto">
              <a:xfrm>
                <a:off x="7636" y="1335"/>
                <a:ext cx="990" cy="810"/>
              </a:xfrm>
              <a:prstGeom prst="rect">
                <a:avLst/>
              </a:prstGeom>
              <a:solidFill>
                <a:srgbClr val="FFFF00"/>
              </a:solidFill>
              <a:ln w="9525">
                <a:solidFill>
                  <a:srgbClr val="000000"/>
                </a:solidFill>
                <a:miter lim="800000"/>
                <a:headEnd/>
                <a:tailEnd/>
              </a:ln>
            </p:spPr>
            <p:txBody>
              <a:bodyPr anchor="ctr"/>
              <a:lstStyle/>
              <a:p>
                <a:pPr marL="342900" indent="-342900" algn="ctr">
                  <a:buFont typeface="Wingdings" pitchFamily="2" charset="2"/>
                  <a:buNone/>
                </a:pPr>
                <a:r>
                  <a:rPr kumimoji="0" lang="zh-TW" altLang="en-US" sz="1300" b="1">
                    <a:latin typeface="標楷體" pitchFamily="65" charset="-120"/>
                    <a:ea typeface="標楷體" pitchFamily="65" charset="-120"/>
                  </a:rPr>
                  <a:t>其他</a:t>
                </a:r>
                <a:endParaRPr kumimoji="0" lang="zh-TW" altLang="en-US" sz="1300">
                  <a:latin typeface="標楷體" pitchFamily="65" charset="-120"/>
                  <a:ea typeface="標楷體" pitchFamily="65" charset="-120"/>
                </a:endParaRPr>
              </a:p>
            </p:txBody>
          </p:sp>
        </p:grpSp>
        <p:cxnSp>
          <p:nvCxnSpPr>
            <p:cNvPr id="108560" name="AutoShape 23"/>
            <p:cNvCxnSpPr>
              <a:cxnSpLocks noChangeShapeType="1"/>
            </p:cNvCxnSpPr>
            <p:nvPr/>
          </p:nvCxnSpPr>
          <p:spPr bwMode="auto">
            <a:xfrm>
              <a:off x="2343" y="3240"/>
              <a:ext cx="1" cy="1805"/>
            </a:xfrm>
            <a:prstGeom prst="straightConnector1">
              <a:avLst/>
            </a:prstGeom>
            <a:noFill/>
            <a:ln w="9525">
              <a:solidFill>
                <a:srgbClr val="000000"/>
              </a:solidFill>
              <a:round/>
              <a:headEnd/>
              <a:tailEnd/>
            </a:ln>
          </p:spPr>
        </p:cxnSp>
        <p:cxnSp>
          <p:nvCxnSpPr>
            <p:cNvPr id="108561" name="AutoShape 24"/>
            <p:cNvCxnSpPr>
              <a:cxnSpLocks noChangeShapeType="1"/>
            </p:cNvCxnSpPr>
            <p:nvPr/>
          </p:nvCxnSpPr>
          <p:spPr bwMode="auto">
            <a:xfrm flipH="1">
              <a:off x="9226" y="3270"/>
              <a:ext cx="17" cy="4548"/>
            </a:xfrm>
            <a:prstGeom prst="straightConnector1">
              <a:avLst/>
            </a:prstGeom>
            <a:noFill/>
            <a:ln w="9525">
              <a:solidFill>
                <a:srgbClr val="000000"/>
              </a:solidFill>
              <a:round/>
              <a:headEnd/>
              <a:tailEnd/>
            </a:ln>
          </p:spPr>
        </p:cxnSp>
        <p:sp>
          <p:nvSpPr>
            <p:cNvPr id="108562" name="Text Box 25"/>
            <p:cNvSpPr txBox="1">
              <a:spLocks noChangeArrowheads="1"/>
            </p:cNvSpPr>
            <p:nvPr/>
          </p:nvSpPr>
          <p:spPr bwMode="auto">
            <a:xfrm>
              <a:off x="4232" y="10335"/>
              <a:ext cx="5113" cy="570"/>
            </a:xfrm>
            <a:prstGeom prst="rect">
              <a:avLst/>
            </a:prstGeom>
            <a:solidFill>
              <a:srgbClr val="FFC000"/>
            </a:solidFill>
            <a:ln w="9525">
              <a:solidFill>
                <a:srgbClr val="000000"/>
              </a:solidFill>
              <a:miter lim="800000"/>
              <a:headEnd/>
              <a:tailEnd/>
            </a:ln>
          </p:spPr>
          <p:txBody>
            <a:bodyPr/>
            <a:lstStyle/>
            <a:p>
              <a:pPr marL="342900" indent="-342900" algn="ctr">
                <a:buFont typeface="Wingdings" pitchFamily="2" charset="2"/>
                <a:buNone/>
              </a:pPr>
              <a:r>
                <a:rPr kumimoji="0" lang="zh-TW" altLang="en-US" sz="1400" b="1">
                  <a:latin typeface="標楷體" pitchFamily="65" charset="-120"/>
                  <a:ea typeface="標楷體" pitchFamily="65" charset="-120"/>
                </a:rPr>
                <a:t>國中教育會考三等級四標示</a:t>
              </a:r>
            </a:p>
          </p:txBody>
        </p:sp>
        <p:grpSp>
          <p:nvGrpSpPr>
            <p:cNvPr id="108563" name="Group 26"/>
            <p:cNvGrpSpPr>
              <a:grpSpLocks/>
            </p:cNvGrpSpPr>
            <p:nvPr/>
          </p:nvGrpSpPr>
          <p:grpSpPr bwMode="auto">
            <a:xfrm>
              <a:off x="4232" y="7800"/>
              <a:ext cx="6180" cy="963"/>
              <a:chOff x="4456" y="5058"/>
              <a:chExt cx="6180" cy="963"/>
            </a:xfrm>
          </p:grpSpPr>
          <p:cxnSp>
            <p:nvCxnSpPr>
              <p:cNvPr id="108586" name="AutoShape 27"/>
              <p:cNvCxnSpPr>
                <a:cxnSpLocks noChangeShapeType="1"/>
              </p:cNvCxnSpPr>
              <p:nvPr/>
            </p:nvCxnSpPr>
            <p:spPr bwMode="auto">
              <a:xfrm>
                <a:off x="10186" y="5076"/>
                <a:ext cx="0" cy="239"/>
              </a:xfrm>
              <a:prstGeom prst="straightConnector1">
                <a:avLst/>
              </a:prstGeom>
              <a:noFill/>
              <a:ln w="9525">
                <a:solidFill>
                  <a:srgbClr val="000000"/>
                </a:solidFill>
                <a:round/>
                <a:headEnd/>
                <a:tailEnd/>
              </a:ln>
            </p:spPr>
          </p:cxnSp>
          <p:sp>
            <p:nvSpPr>
              <p:cNvPr id="108587" name="Text Box 28"/>
              <p:cNvSpPr txBox="1">
                <a:spLocks noChangeArrowheads="1"/>
              </p:cNvSpPr>
              <p:nvPr/>
            </p:nvSpPr>
            <p:spPr bwMode="auto">
              <a:xfrm>
                <a:off x="4456" y="5315"/>
                <a:ext cx="809" cy="675"/>
              </a:xfrm>
              <a:prstGeom prst="rect">
                <a:avLst/>
              </a:prstGeom>
              <a:solidFill>
                <a:srgbClr val="92D050"/>
              </a:solidFill>
              <a:ln w="9525">
                <a:solidFill>
                  <a:srgbClr val="000000"/>
                </a:solidFill>
                <a:miter lim="800000"/>
                <a:headEnd/>
                <a:tailEnd/>
              </a:ln>
            </p:spPr>
            <p:txBody>
              <a:bodyPr anchor="ctr"/>
              <a:lstStyle/>
              <a:p>
                <a:pPr marL="342900" indent="-342900" algn="ctr">
                  <a:buFont typeface="Wingdings" pitchFamily="2" charset="2"/>
                  <a:buNone/>
                </a:pPr>
                <a:r>
                  <a:rPr kumimoji="0" lang="zh-TW" altLang="en-US" sz="1300" b="1">
                    <a:latin typeface="標楷體" pitchFamily="65" charset="-120"/>
                    <a:ea typeface="標楷體" pitchFamily="65" charset="-120"/>
                  </a:rPr>
                  <a:t>國文</a:t>
                </a:r>
              </a:p>
            </p:txBody>
          </p:sp>
          <p:sp>
            <p:nvSpPr>
              <p:cNvPr id="108588" name="Text Box 29"/>
              <p:cNvSpPr txBox="1">
                <a:spLocks noChangeArrowheads="1"/>
              </p:cNvSpPr>
              <p:nvPr/>
            </p:nvSpPr>
            <p:spPr bwMode="auto">
              <a:xfrm>
                <a:off x="6571" y="5315"/>
                <a:ext cx="824" cy="675"/>
              </a:xfrm>
              <a:prstGeom prst="rect">
                <a:avLst/>
              </a:prstGeom>
              <a:solidFill>
                <a:srgbClr val="92D050"/>
              </a:solidFill>
              <a:ln w="9525">
                <a:solidFill>
                  <a:srgbClr val="000000"/>
                </a:solidFill>
                <a:miter lim="800000"/>
                <a:headEnd/>
                <a:tailEnd/>
              </a:ln>
            </p:spPr>
            <p:txBody>
              <a:bodyPr anchor="ctr"/>
              <a:lstStyle/>
              <a:p>
                <a:pPr marL="342900" indent="-342900" algn="ctr">
                  <a:buFont typeface="Wingdings" pitchFamily="2" charset="2"/>
                  <a:buNone/>
                </a:pPr>
                <a:r>
                  <a:rPr kumimoji="0" lang="zh-TW" altLang="en-US" sz="1300" b="1">
                    <a:latin typeface="標楷體" pitchFamily="65" charset="-120"/>
                    <a:ea typeface="標楷體" pitchFamily="65" charset="-120"/>
                  </a:rPr>
                  <a:t>數學</a:t>
                </a:r>
              </a:p>
            </p:txBody>
          </p:sp>
          <p:sp>
            <p:nvSpPr>
              <p:cNvPr id="108589" name="Text Box 30"/>
              <p:cNvSpPr txBox="1">
                <a:spLocks noChangeArrowheads="1"/>
              </p:cNvSpPr>
              <p:nvPr/>
            </p:nvSpPr>
            <p:spPr bwMode="auto">
              <a:xfrm>
                <a:off x="5521" y="5299"/>
                <a:ext cx="795" cy="675"/>
              </a:xfrm>
              <a:prstGeom prst="rect">
                <a:avLst/>
              </a:prstGeom>
              <a:solidFill>
                <a:srgbClr val="92D050"/>
              </a:solidFill>
              <a:ln w="9525">
                <a:solidFill>
                  <a:srgbClr val="000000"/>
                </a:solidFill>
                <a:miter lim="800000"/>
                <a:headEnd/>
                <a:tailEnd/>
              </a:ln>
            </p:spPr>
            <p:txBody>
              <a:bodyPr anchor="ctr"/>
              <a:lstStyle/>
              <a:p>
                <a:pPr marL="342900" indent="-342900" algn="ctr">
                  <a:buFont typeface="Wingdings" pitchFamily="2" charset="2"/>
                  <a:buNone/>
                </a:pPr>
                <a:r>
                  <a:rPr kumimoji="0" lang="zh-TW" altLang="en-US" sz="1300" b="1">
                    <a:latin typeface="標楷體" pitchFamily="65" charset="-120"/>
                    <a:ea typeface="標楷體" pitchFamily="65" charset="-120"/>
                  </a:rPr>
                  <a:t>英語</a:t>
                </a:r>
              </a:p>
            </p:txBody>
          </p:sp>
          <p:sp>
            <p:nvSpPr>
              <p:cNvPr id="108590" name="Text Box 31"/>
              <p:cNvSpPr txBox="1">
                <a:spLocks noChangeArrowheads="1"/>
              </p:cNvSpPr>
              <p:nvPr/>
            </p:nvSpPr>
            <p:spPr bwMode="auto">
              <a:xfrm>
                <a:off x="7591" y="5299"/>
                <a:ext cx="810" cy="675"/>
              </a:xfrm>
              <a:prstGeom prst="rect">
                <a:avLst/>
              </a:prstGeom>
              <a:solidFill>
                <a:srgbClr val="92D050"/>
              </a:solidFill>
              <a:ln w="9525">
                <a:solidFill>
                  <a:srgbClr val="000000"/>
                </a:solidFill>
                <a:miter lim="800000"/>
                <a:headEnd/>
                <a:tailEnd/>
              </a:ln>
            </p:spPr>
            <p:txBody>
              <a:bodyPr anchor="ctr"/>
              <a:lstStyle/>
              <a:p>
                <a:pPr marL="342900" indent="-342900" algn="ctr">
                  <a:buFont typeface="Wingdings" pitchFamily="2" charset="2"/>
                  <a:buNone/>
                </a:pPr>
                <a:r>
                  <a:rPr kumimoji="0" lang="zh-TW" altLang="en-US" sz="1300" b="1">
                    <a:latin typeface="標楷體" pitchFamily="65" charset="-120"/>
                    <a:ea typeface="標楷體" pitchFamily="65" charset="-120"/>
                  </a:rPr>
                  <a:t>社會</a:t>
                </a:r>
              </a:p>
            </p:txBody>
          </p:sp>
          <p:sp>
            <p:nvSpPr>
              <p:cNvPr id="108591" name="Text Box 32"/>
              <p:cNvSpPr txBox="1">
                <a:spLocks noChangeArrowheads="1"/>
              </p:cNvSpPr>
              <p:nvPr/>
            </p:nvSpPr>
            <p:spPr bwMode="auto">
              <a:xfrm>
                <a:off x="8626" y="5299"/>
                <a:ext cx="841" cy="675"/>
              </a:xfrm>
              <a:prstGeom prst="rect">
                <a:avLst/>
              </a:prstGeom>
              <a:solidFill>
                <a:srgbClr val="92D050"/>
              </a:solidFill>
              <a:ln w="9525">
                <a:solidFill>
                  <a:srgbClr val="000000"/>
                </a:solidFill>
                <a:miter lim="800000"/>
                <a:headEnd/>
                <a:tailEnd/>
              </a:ln>
            </p:spPr>
            <p:txBody>
              <a:bodyPr anchor="ctr"/>
              <a:lstStyle/>
              <a:p>
                <a:pPr marL="342900" indent="-342900" algn="ctr">
                  <a:buFont typeface="Wingdings" pitchFamily="2" charset="2"/>
                  <a:buNone/>
                </a:pPr>
                <a:r>
                  <a:rPr kumimoji="0" lang="zh-TW" altLang="en-US" sz="1300" b="1">
                    <a:latin typeface="標楷體" pitchFamily="65" charset="-120"/>
                    <a:ea typeface="標楷體" pitchFamily="65" charset="-120"/>
                  </a:rPr>
                  <a:t>自然</a:t>
                </a:r>
              </a:p>
            </p:txBody>
          </p:sp>
          <p:sp>
            <p:nvSpPr>
              <p:cNvPr id="108592" name="Text Box 33"/>
              <p:cNvSpPr txBox="1">
                <a:spLocks noChangeArrowheads="1"/>
              </p:cNvSpPr>
              <p:nvPr/>
            </p:nvSpPr>
            <p:spPr bwMode="auto">
              <a:xfrm>
                <a:off x="9706" y="5299"/>
                <a:ext cx="930" cy="722"/>
              </a:xfrm>
              <a:prstGeom prst="rect">
                <a:avLst/>
              </a:prstGeom>
              <a:solidFill>
                <a:srgbClr val="92D050"/>
              </a:solidFill>
              <a:ln w="9525">
                <a:solidFill>
                  <a:srgbClr val="000000"/>
                </a:solidFill>
                <a:miter lim="800000"/>
                <a:headEnd/>
                <a:tailEnd/>
              </a:ln>
            </p:spPr>
            <p:txBody>
              <a:bodyPr anchor="ctr"/>
              <a:lstStyle/>
              <a:p>
                <a:pPr marL="342900" indent="-342900" algn="ctr">
                  <a:buFont typeface="Wingdings" pitchFamily="2" charset="2"/>
                  <a:buNone/>
                </a:pPr>
                <a:r>
                  <a:rPr kumimoji="0" lang="zh-TW" altLang="en-US" sz="1300" b="1">
                    <a:latin typeface="標楷體" pitchFamily="65" charset="-120"/>
                    <a:ea typeface="標楷體" pitchFamily="65" charset="-120"/>
                  </a:rPr>
                  <a:t>寫作</a:t>
                </a:r>
              </a:p>
              <a:p>
                <a:pPr marL="342900" indent="-342900" algn="ctr">
                  <a:buFont typeface="Wingdings" pitchFamily="2" charset="2"/>
                  <a:buNone/>
                </a:pPr>
                <a:r>
                  <a:rPr kumimoji="0" lang="zh-TW" altLang="en-US" sz="1300" b="1">
                    <a:latin typeface="標楷體" pitchFamily="65" charset="-120"/>
                    <a:ea typeface="標楷體" pitchFamily="65" charset="-120"/>
                  </a:rPr>
                  <a:t>測驗</a:t>
                </a:r>
              </a:p>
            </p:txBody>
          </p:sp>
          <p:cxnSp>
            <p:nvCxnSpPr>
              <p:cNvPr id="108593" name="AutoShape 34"/>
              <p:cNvCxnSpPr>
                <a:cxnSpLocks noChangeShapeType="1"/>
              </p:cNvCxnSpPr>
              <p:nvPr/>
            </p:nvCxnSpPr>
            <p:spPr bwMode="auto">
              <a:xfrm>
                <a:off x="4981" y="5058"/>
                <a:ext cx="5205" cy="18"/>
              </a:xfrm>
              <a:prstGeom prst="straightConnector1">
                <a:avLst/>
              </a:prstGeom>
              <a:noFill/>
              <a:ln w="9525">
                <a:solidFill>
                  <a:srgbClr val="000000"/>
                </a:solidFill>
                <a:round/>
                <a:headEnd/>
                <a:tailEnd/>
              </a:ln>
            </p:spPr>
          </p:cxnSp>
          <p:cxnSp>
            <p:nvCxnSpPr>
              <p:cNvPr id="108594" name="AutoShape 35"/>
              <p:cNvCxnSpPr>
                <a:cxnSpLocks noChangeShapeType="1"/>
              </p:cNvCxnSpPr>
              <p:nvPr/>
            </p:nvCxnSpPr>
            <p:spPr bwMode="auto">
              <a:xfrm>
                <a:off x="4981" y="5058"/>
                <a:ext cx="0" cy="240"/>
              </a:xfrm>
              <a:prstGeom prst="straightConnector1">
                <a:avLst/>
              </a:prstGeom>
              <a:noFill/>
              <a:ln w="9525">
                <a:solidFill>
                  <a:srgbClr val="000000"/>
                </a:solidFill>
                <a:round/>
                <a:headEnd/>
                <a:tailEnd/>
              </a:ln>
            </p:spPr>
          </p:cxnSp>
          <p:cxnSp>
            <p:nvCxnSpPr>
              <p:cNvPr id="108595" name="AutoShape 36"/>
              <p:cNvCxnSpPr>
                <a:cxnSpLocks noChangeShapeType="1"/>
              </p:cNvCxnSpPr>
              <p:nvPr/>
            </p:nvCxnSpPr>
            <p:spPr bwMode="auto">
              <a:xfrm>
                <a:off x="5971" y="5059"/>
                <a:ext cx="0" cy="240"/>
              </a:xfrm>
              <a:prstGeom prst="straightConnector1">
                <a:avLst/>
              </a:prstGeom>
              <a:noFill/>
              <a:ln w="9525">
                <a:solidFill>
                  <a:srgbClr val="000000"/>
                </a:solidFill>
                <a:round/>
                <a:headEnd/>
                <a:tailEnd/>
              </a:ln>
            </p:spPr>
          </p:cxnSp>
          <p:cxnSp>
            <p:nvCxnSpPr>
              <p:cNvPr id="108596" name="AutoShape 37"/>
              <p:cNvCxnSpPr>
                <a:cxnSpLocks noChangeShapeType="1"/>
              </p:cNvCxnSpPr>
              <p:nvPr/>
            </p:nvCxnSpPr>
            <p:spPr bwMode="auto">
              <a:xfrm>
                <a:off x="6991" y="5076"/>
                <a:ext cx="0" cy="239"/>
              </a:xfrm>
              <a:prstGeom prst="straightConnector1">
                <a:avLst/>
              </a:prstGeom>
              <a:noFill/>
              <a:ln w="9525">
                <a:solidFill>
                  <a:srgbClr val="000000"/>
                </a:solidFill>
                <a:round/>
                <a:headEnd/>
                <a:tailEnd/>
              </a:ln>
            </p:spPr>
          </p:cxnSp>
          <p:cxnSp>
            <p:nvCxnSpPr>
              <p:cNvPr id="108597" name="AutoShape 38"/>
              <p:cNvCxnSpPr>
                <a:cxnSpLocks noChangeShapeType="1"/>
              </p:cNvCxnSpPr>
              <p:nvPr/>
            </p:nvCxnSpPr>
            <p:spPr bwMode="auto">
              <a:xfrm>
                <a:off x="7997" y="5059"/>
                <a:ext cx="0" cy="239"/>
              </a:xfrm>
              <a:prstGeom prst="straightConnector1">
                <a:avLst/>
              </a:prstGeom>
              <a:noFill/>
              <a:ln w="9525">
                <a:solidFill>
                  <a:srgbClr val="000000"/>
                </a:solidFill>
                <a:round/>
                <a:headEnd/>
                <a:tailEnd/>
              </a:ln>
            </p:spPr>
          </p:cxnSp>
          <p:cxnSp>
            <p:nvCxnSpPr>
              <p:cNvPr id="108598" name="AutoShape 39"/>
              <p:cNvCxnSpPr>
                <a:cxnSpLocks noChangeShapeType="1"/>
              </p:cNvCxnSpPr>
              <p:nvPr/>
            </p:nvCxnSpPr>
            <p:spPr bwMode="auto">
              <a:xfrm>
                <a:off x="9061" y="5058"/>
                <a:ext cx="0" cy="240"/>
              </a:xfrm>
              <a:prstGeom prst="straightConnector1">
                <a:avLst/>
              </a:prstGeom>
              <a:noFill/>
              <a:ln w="9525">
                <a:solidFill>
                  <a:srgbClr val="000000"/>
                </a:solidFill>
                <a:round/>
                <a:headEnd/>
                <a:tailEnd/>
              </a:ln>
            </p:spPr>
          </p:cxnSp>
        </p:grpSp>
        <p:sp>
          <p:nvSpPr>
            <p:cNvPr id="108564" name="Text Box 40"/>
            <p:cNvSpPr txBox="1">
              <a:spLocks noChangeArrowheads="1"/>
            </p:cNvSpPr>
            <p:nvPr/>
          </p:nvSpPr>
          <p:spPr bwMode="auto">
            <a:xfrm>
              <a:off x="3752" y="1800"/>
              <a:ext cx="4335" cy="525"/>
            </a:xfrm>
            <a:prstGeom prst="rect">
              <a:avLst/>
            </a:prstGeom>
            <a:solidFill>
              <a:srgbClr val="FDE9D9"/>
            </a:solidFill>
            <a:ln w="19050" cap="rnd">
              <a:solidFill>
                <a:srgbClr val="000000"/>
              </a:solidFill>
              <a:prstDash val="sysDot"/>
              <a:miter lim="800000"/>
              <a:headEnd/>
              <a:tailEnd/>
            </a:ln>
          </p:spPr>
          <p:txBody>
            <a:bodyPr/>
            <a:lstStyle/>
            <a:p>
              <a:pPr marL="342900" indent="-342900" algn="ctr">
                <a:buFont typeface="Wingdings" pitchFamily="2" charset="2"/>
                <a:buNone/>
              </a:pPr>
              <a:r>
                <a:rPr kumimoji="0" lang="zh-TW" altLang="en-US" sz="1300" b="1">
                  <a:latin typeface="Times New Roman" pitchFamily="18" charset="0"/>
                  <a:ea typeface="標楷體" pitchFamily="65" charset="-120"/>
                  <a:cs typeface="Times New Roman" pitchFamily="18" charset="0"/>
                </a:rPr>
                <a:t>以下</a:t>
              </a:r>
              <a:r>
                <a:rPr kumimoji="0" lang="en-US" altLang="zh-TW" sz="1300" b="1">
                  <a:latin typeface="Times New Roman" pitchFamily="18" charset="0"/>
                  <a:ea typeface="標楷體" pitchFamily="65" charset="-120"/>
                  <a:cs typeface="Times New Roman" pitchFamily="18" charset="0"/>
                </a:rPr>
                <a:t>7</a:t>
              </a:r>
              <a:r>
                <a:rPr kumimoji="0" lang="zh-TW" altLang="en-US" sz="1300" b="1">
                  <a:latin typeface="Times New Roman" pitchFamily="18" charset="0"/>
                  <a:ea typeface="標楷體" pitchFamily="65" charset="-120"/>
                  <a:cs typeface="Times New Roman" pitchFamily="18" charset="0"/>
                </a:rPr>
                <a:t>項超額比序項目比序順序由各校自訂</a:t>
              </a:r>
            </a:p>
          </p:txBody>
        </p:sp>
        <p:sp>
          <p:nvSpPr>
            <p:cNvPr id="108565" name="Text Box 41"/>
            <p:cNvSpPr txBox="1">
              <a:spLocks noChangeArrowheads="1"/>
            </p:cNvSpPr>
            <p:nvPr/>
          </p:nvSpPr>
          <p:spPr bwMode="auto">
            <a:xfrm>
              <a:off x="899" y="6558"/>
              <a:ext cx="3692" cy="525"/>
            </a:xfrm>
            <a:prstGeom prst="rect">
              <a:avLst/>
            </a:prstGeom>
            <a:solidFill>
              <a:srgbClr val="FDE9D9"/>
            </a:solidFill>
            <a:ln w="19050" cap="rnd">
              <a:solidFill>
                <a:srgbClr val="000000"/>
              </a:solidFill>
              <a:prstDash val="sysDot"/>
              <a:miter lim="800000"/>
              <a:headEnd/>
              <a:tailEnd/>
            </a:ln>
          </p:spPr>
          <p:txBody>
            <a:bodyPr/>
            <a:lstStyle/>
            <a:p>
              <a:pPr marL="342900" indent="-342900">
                <a:buFont typeface="Wingdings" pitchFamily="2" charset="2"/>
                <a:buNone/>
              </a:pPr>
              <a:r>
                <a:rPr kumimoji="0" lang="zh-TW" altLang="en-US" sz="1100" b="1">
                  <a:latin typeface="Times New Roman" pitchFamily="18" charset="0"/>
                  <a:ea typeface="標楷體" pitchFamily="65" charset="-120"/>
                  <a:cs typeface="Times New Roman" pitchFamily="18" charset="0"/>
                </a:rPr>
                <a:t>以上</a:t>
              </a:r>
              <a:r>
                <a:rPr kumimoji="0" lang="en-US" altLang="zh-TW" sz="1100" b="1">
                  <a:latin typeface="Times New Roman" pitchFamily="18" charset="0"/>
                  <a:ea typeface="標楷體" pitchFamily="65" charset="-120"/>
                  <a:cs typeface="Times New Roman" pitchFamily="18" charset="0"/>
                </a:rPr>
                <a:t>4</a:t>
              </a:r>
              <a:r>
                <a:rPr kumimoji="0" lang="zh-TW" altLang="en-US" sz="1100" b="1">
                  <a:latin typeface="Times New Roman" pitchFamily="18" charset="0"/>
                  <a:ea typeface="標楷體" pitchFamily="65" charset="-120"/>
                  <a:cs typeface="Times New Roman" pitchFamily="18" charset="0"/>
                </a:rPr>
                <a:t>項超額比序項目比序順序由各校自訂</a:t>
              </a:r>
            </a:p>
          </p:txBody>
        </p:sp>
        <p:sp>
          <p:nvSpPr>
            <p:cNvPr id="108566" name="Text Box 42"/>
            <p:cNvSpPr txBox="1">
              <a:spLocks noChangeArrowheads="1"/>
            </p:cNvSpPr>
            <p:nvPr/>
          </p:nvSpPr>
          <p:spPr bwMode="auto">
            <a:xfrm>
              <a:off x="5159" y="7077"/>
              <a:ext cx="3866" cy="551"/>
            </a:xfrm>
            <a:prstGeom prst="rect">
              <a:avLst/>
            </a:prstGeom>
            <a:solidFill>
              <a:srgbClr val="FDE9D9"/>
            </a:solidFill>
            <a:ln w="19050" cap="rnd">
              <a:solidFill>
                <a:srgbClr val="000000"/>
              </a:solidFill>
              <a:prstDash val="sysDot"/>
              <a:miter lim="800000"/>
              <a:headEnd/>
              <a:tailEnd/>
            </a:ln>
          </p:spPr>
          <p:txBody>
            <a:bodyPr/>
            <a:lstStyle/>
            <a:p>
              <a:pPr marL="342900" indent="-342900">
                <a:buFont typeface="Wingdings" pitchFamily="2" charset="2"/>
                <a:buNone/>
              </a:pPr>
              <a:r>
                <a:rPr kumimoji="0" lang="zh-TW" altLang="en-US" sz="1100" b="1">
                  <a:latin typeface="Times New Roman" pitchFamily="18" charset="0"/>
                  <a:ea typeface="標楷體" pitchFamily="65" charset="-120"/>
                  <a:cs typeface="Times New Roman" pitchFamily="18" charset="0"/>
                </a:rPr>
                <a:t>以下</a:t>
              </a:r>
              <a:r>
                <a:rPr kumimoji="0" lang="en-US" altLang="zh-TW" sz="1100" b="1">
                  <a:latin typeface="Times New Roman" pitchFamily="18" charset="0"/>
                  <a:ea typeface="標楷體" pitchFamily="65" charset="-120"/>
                  <a:cs typeface="Times New Roman" pitchFamily="18" charset="0"/>
                </a:rPr>
                <a:t>6</a:t>
              </a:r>
              <a:r>
                <a:rPr kumimoji="0" lang="zh-TW" altLang="en-US" sz="1100" b="1">
                  <a:latin typeface="Times New Roman" pitchFamily="18" charset="0"/>
                  <a:ea typeface="標楷體" pitchFamily="65" charset="-120"/>
                  <a:cs typeface="Times New Roman" pitchFamily="18" charset="0"/>
                </a:rPr>
                <a:t>項超額比序項目比序順序由各校自訂</a:t>
              </a:r>
            </a:p>
          </p:txBody>
        </p:sp>
        <p:cxnSp>
          <p:nvCxnSpPr>
            <p:cNvPr id="108567" name="AutoShape 43"/>
            <p:cNvCxnSpPr>
              <a:cxnSpLocks noChangeShapeType="1"/>
            </p:cNvCxnSpPr>
            <p:nvPr/>
          </p:nvCxnSpPr>
          <p:spPr bwMode="auto">
            <a:xfrm>
              <a:off x="4665" y="8732"/>
              <a:ext cx="0" cy="358"/>
            </a:xfrm>
            <a:prstGeom prst="straightConnector1">
              <a:avLst/>
            </a:prstGeom>
            <a:noFill/>
            <a:ln w="9525">
              <a:solidFill>
                <a:srgbClr val="000000"/>
              </a:solidFill>
              <a:round/>
              <a:headEnd/>
              <a:tailEnd/>
            </a:ln>
          </p:spPr>
        </p:cxnSp>
        <p:cxnSp>
          <p:nvCxnSpPr>
            <p:cNvPr id="108568" name="AutoShape 44"/>
            <p:cNvCxnSpPr>
              <a:cxnSpLocks noChangeShapeType="1"/>
            </p:cNvCxnSpPr>
            <p:nvPr/>
          </p:nvCxnSpPr>
          <p:spPr bwMode="auto">
            <a:xfrm>
              <a:off x="5644" y="8732"/>
              <a:ext cx="0" cy="358"/>
            </a:xfrm>
            <a:prstGeom prst="straightConnector1">
              <a:avLst/>
            </a:prstGeom>
            <a:noFill/>
            <a:ln w="9525">
              <a:solidFill>
                <a:srgbClr val="000000"/>
              </a:solidFill>
              <a:round/>
              <a:headEnd/>
              <a:tailEnd/>
            </a:ln>
          </p:spPr>
        </p:cxnSp>
        <p:cxnSp>
          <p:nvCxnSpPr>
            <p:cNvPr id="108569" name="AutoShape 45"/>
            <p:cNvCxnSpPr>
              <a:cxnSpLocks noChangeShapeType="1"/>
            </p:cNvCxnSpPr>
            <p:nvPr/>
          </p:nvCxnSpPr>
          <p:spPr bwMode="auto">
            <a:xfrm>
              <a:off x="6767" y="8732"/>
              <a:ext cx="0" cy="358"/>
            </a:xfrm>
            <a:prstGeom prst="straightConnector1">
              <a:avLst/>
            </a:prstGeom>
            <a:noFill/>
            <a:ln w="9525">
              <a:solidFill>
                <a:srgbClr val="000000"/>
              </a:solidFill>
              <a:round/>
              <a:headEnd/>
              <a:tailEnd/>
            </a:ln>
          </p:spPr>
        </p:cxnSp>
        <p:cxnSp>
          <p:nvCxnSpPr>
            <p:cNvPr id="108570" name="AutoShape 46"/>
            <p:cNvCxnSpPr>
              <a:cxnSpLocks noChangeShapeType="1"/>
            </p:cNvCxnSpPr>
            <p:nvPr/>
          </p:nvCxnSpPr>
          <p:spPr bwMode="auto">
            <a:xfrm>
              <a:off x="7773" y="8732"/>
              <a:ext cx="0" cy="358"/>
            </a:xfrm>
            <a:prstGeom prst="straightConnector1">
              <a:avLst/>
            </a:prstGeom>
            <a:noFill/>
            <a:ln w="9525">
              <a:solidFill>
                <a:srgbClr val="000000"/>
              </a:solidFill>
              <a:round/>
              <a:headEnd/>
              <a:tailEnd/>
            </a:ln>
          </p:spPr>
        </p:cxnSp>
        <p:cxnSp>
          <p:nvCxnSpPr>
            <p:cNvPr id="108571" name="AutoShape 47"/>
            <p:cNvCxnSpPr>
              <a:cxnSpLocks noChangeShapeType="1"/>
            </p:cNvCxnSpPr>
            <p:nvPr/>
          </p:nvCxnSpPr>
          <p:spPr bwMode="auto">
            <a:xfrm>
              <a:off x="8803" y="8732"/>
              <a:ext cx="0" cy="358"/>
            </a:xfrm>
            <a:prstGeom prst="straightConnector1">
              <a:avLst/>
            </a:prstGeom>
            <a:noFill/>
            <a:ln w="9525">
              <a:solidFill>
                <a:srgbClr val="000000"/>
              </a:solidFill>
              <a:round/>
              <a:headEnd/>
              <a:tailEnd/>
            </a:ln>
          </p:spPr>
        </p:cxnSp>
        <p:cxnSp>
          <p:nvCxnSpPr>
            <p:cNvPr id="108572" name="AutoShape 48"/>
            <p:cNvCxnSpPr>
              <a:cxnSpLocks noChangeShapeType="1"/>
            </p:cNvCxnSpPr>
            <p:nvPr/>
          </p:nvCxnSpPr>
          <p:spPr bwMode="auto">
            <a:xfrm>
              <a:off x="4665" y="9060"/>
              <a:ext cx="4138" cy="30"/>
            </a:xfrm>
            <a:prstGeom prst="straightConnector1">
              <a:avLst/>
            </a:prstGeom>
            <a:noFill/>
            <a:ln w="9525">
              <a:solidFill>
                <a:srgbClr val="000000"/>
              </a:solidFill>
              <a:round/>
              <a:headEnd/>
              <a:tailEnd/>
            </a:ln>
          </p:spPr>
        </p:cxnSp>
        <p:cxnSp>
          <p:nvCxnSpPr>
            <p:cNvPr id="108573" name="AutoShape 49"/>
            <p:cNvCxnSpPr>
              <a:cxnSpLocks noChangeShapeType="1"/>
            </p:cNvCxnSpPr>
            <p:nvPr/>
          </p:nvCxnSpPr>
          <p:spPr bwMode="auto">
            <a:xfrm>
              <a:off x="6767" y="9090"/>
              <a:ext cx="0" cy="1245"/>
            </a:xfrm>
            <a:prstGeom prst="straightConnector1">
              <a:avLst/>
            </a:prstGeom>
            <a:noFill/>
            <a:ln w="9525">
              <a:solidFill>
                <a:srgbClr val="000000"/>
              </a:solidFill>
              <a:round/>
              <a:headEnd/>
              <a:tailEnd/>
            </a:ln>
          </p:spPr>
        </p:cxnSp>
        <p:cxnSp>
          <p:nvCxnSpPr>
            <p:cNvPr id="108574" name="AutoShape 50"/>
            <p:cNvCxnSpPr>
              <a:cxnSpLocks noChangeShapeType="1"/>
            </p:cNvCxnSpPr>
            <p:nvPr/>
          </p:nvCxnSpPr>
          <p:spPr bwMode="auto">
            <a:xfrm>
              <a:off x="9585" y="9480"/>
              <a:ext cx="0" cy="675"/>
            </a:xfrm>
            <a:prstGeom prst="straightConnector1">
              <a:avLst/>
            </a:prstGeom>
            <a:noFill/>
            <a:ln w="38100">
              <a:solidFill>
                <a:srgbClr val="FF0000"/>
              </a:solidFill>
              <a:round/>
              <a:headEnd/>
              <a:tailEnd type="triangle" w="med" len="med"/>
            </a:ln>
          </p:spPr>
        </p:cxnSp>
        <p:cxnSp>
          <p:nvCxnSpPr>
            <p:cNvPr id="108575" name="AutoShape 51"/>
            <p:cNvCxnSpPr>
              <a:cxnSpLocks noChangeShapeType="1"/>
            </p:cNvCxnSpPr>
            <p:nvPr/>
          </p:nvCxnSpPr>
          <p:spPr bwMode="auto">
            <a:xfrm>
              <a:off x="3752" y="5718"/>
              <a:ext cx="0" cy="0"/>
            </a:xfrm>
            <a:prstGeom prst="straightConnector1">
              <a:avLst/>
            </a:prstGeom>
            <a:noFill/>
            <a:ln w="28575">
              <a:solidFill>
                <a:srgbClr val="FF0000"/>
              </a:solidFill>
              <a:round/>
              <a:headEnd/>
              <a:tailEnd type="triangle" w="med" len="med"/>
            </a:ln>
          </p:spPr>
        </p:cxnSp>
        <p:cxnSp>
          <p:nvCxnSpPr>
            <p:cNvPr id="108576" name="AutoShape 52"/>
            <p:cNvCxnSpPr>
              <a:cxnSpLocks noChangeShapeType="1"/>
            </p:cNvCxnSpPr>
            <p:nvPr/>
          </p:nvCxnSpPr>
          <p:spPr bwMode="auto">
            <a:xfrm>
              <a:off x="1263" y="5045"/>
              <a:ext cx="3286" cy="1"/>
            </a:xfrm>
            <a:prstGeom prst="straightConnector1">
              <a:avLst/>
            </a:prstGeom>
            <a:noFill/>
            <a:ln w="9525">
              <a:solidFill>
                <a:srgbClr val="000000"/>
              </a:solidFill>
              <a:round/>
              <a:headEnd/>
              <a:tailEnd/>
            </a:ln>
          </p:spPr>
        </p:cxnSp>
        <p:cxnSp>
          <p:nvCxnSpPr>
            <p:cNvPr id="108577" name="AutoShape 53"/>
            <p:cNvCxnSpPr>
              <a:cxnSpLocks noChangeShapeType="1"/>
            </p:cNvCxnSpPr>
            <p:nvPr/>
          </p:nvCxnSpPr>
          <p:spPr bwMode="auto">
            <a:xfrm>
              <a:off x="1263" y="5046"/>
              <a:ext cx="0" cy="315"/>
            </a:xfrm>
            <a:prstGeom prst="straightConnector1">
              <a:avLst/>
            </a:prstGeom>
            <a:noFill/>
            <a:ln w="9525">
              <a:solidFill>
                <a:srgbClr val="000000"/>
              </a:solidFill>
              <a:round/>
              <a:headEnd/>
              <a:tailEnd/>
            </a:ln>
          </p:spPr>
        </p:cxnSp>
        <p:sp>
          <p:nvSpPr>
            <p:cNvPr id="108578" name="Text Box 54"/>
            <p:cNvSpPr txBox="1">
              <a:spLocks noChangeArrowheads="1"/>
            </p:cNvSpPr>
            <p:nvPr/>
          </p:nvSpPr>
          <p:spPr bwMode="auto">
            <a:xfrm>
              <a:off x="843" y="5361"/>
              <a:ext cx="908" cy="1068"/>
            </a:xfrm>
            <a:prstGeom prst="rect">
              <a:avLst/>
            </a:prstGeom>
            <a:solidFill>
              <a:srgbClr val="B6DDE8"/>
            </a:solidFill>
            <a:ln w="9525">
              <a:solidFill>
                <a:srgbClr val="000000"/>
              </a:solidFill>
              <a:miter lim="800000"/>
              <a:headEnd/>
              <a:tailEnd/>
            </a:ln>
          </p:spPr>
          <p:txBody>
            <a:bodyPr anchor="ctr"/>
            <a:lstStyle/>
            <a:p>
              <a:pPr algn="ctr">
                <a:buFont typeface="Wingdings" pitchFamily="2" charset="2"/>
                <a:buNone/>
              </a:pPr>
              <a:r>
                <a:rPr kumimoji="0" lang="zh-TW" altLang="en-US" sz="1300" b="1">
                  <a:latin typeface="標楷體" pitchFamily="65" charset="-120"/>
                  <a:ea typeface="標楷體" pitchFamily="65" charset="-120"/>
                </a:rPr>
                <a:t>競賽</a:t>
              </a:r>
            </a:p>
          </p:txBody>
        </p:sp>
        <p:sp>
          <p:nvSpPr>
            <p:cNvPr id="108579" name="Text Box 55"/>
            <p:cNvSpPr txBox="1">
              <a:spLocks noChangeArrowheads="1"/>
            </p:cNvSpPr>
            <p:nvPr/>
          </p:nvSpPr>
          <p:spPr bwMode="auto">
            <a:xfrm>
              <a:off x="1893" y="5361"/>
              <a:ext cx="899" cy="1068"/>
            </a:xfrm>
            <a:prstGeom prst="rect">
              <a:avLst/>
            </a:prstGeom>
            <a:solidFill>
              <a:srgbClr val="B6DDE8"/>
            </a:solidFill>
            <a:ln w="9525">
              <a:solidFill>
                <a:srgbClr val="000000"/>
              </a:solidFill>
              <a:miter lim="800000"/>
              <a:headEnd/>
              <a:tailEnd/>
            </a:ln>
          </p:spPr>
          <p:txBody>
            <a:bodyPr anchor="ctr"/>
            <a:lstStyle/>
            <a:p>
              <a:pPr algn="ctr">
                <a:buFont typeface="Wingdings" pitchFamily="2" charset="2"/>
                <a:buNone/>
              </a:pPr>
              <a:r>
                <a:rPr kumimoji="0" lang="zh-TW" altLang="en-US" sz="1300" b="1">
                  <a:latin typeface="標楷體" pitchFamily="65" charset="-120"/>
                  <a:ea typeface="標楷體" pitchFamily="65" charset="-120"/>
                </a:rPr>
                <a:t>服務</a:t>
              </a:r>
              <a:endParaRPr kumimoji="0" lang="en-US" altLang="zh-TW" sz="1300" b="1">
                <a:latin typeface="標楷體" pitchFamily="65" charset="-120"/>
                <a:ea typeface="標楷體" pitchFamily="65" charset="-120"/>
              </a:endParaRPr>
            </a:p>
            <a:p>
              <a:pPr algn="ctr">
                <a:buFont typeface="Wingdings" pitchFamily="2" charset="2"/>
                <a:buNone/>
              </a:pPr>
              <a:r>
                <a:rPr kumimoji="0" lang="zh-TW" altLang="en-US" sz="1300" b="1">
                  <a:latin typeface="標楷體" pitchFamily="65" charset="-120"/>
                  <a:ea typeface="標楷體" pitchFamily="65" charset="-120"/>
                </a:rPr>
                <a:t>學習</a:t>
              </a:r>
            </a:p>
          </p:txBody>
        </p:sp>
        <p:sp>
          <p:nvSpPr>
            <p:cNvPr id="108580" name="Text Box 56"/>
            <p:cNvSpPr txBox="1">
              <a:spLocks noChangeArrowheads="1"/>
            </p:cNvSpPr>
            <p:nvPr/>
          </p:nvSpPr>
          <p:spPr bwMode="auto">
            <a:xfrm>
              <a:off x="2942" y="5361"/>
              <a:ext cx="892" cy="1068"/>
            </a:xfrm>
            <a:prstGeom prst="rect">
              <a:avLst/>
            </a:prstGeom>
            <a:solidFill>
              <a:srgbClr val="B6DDE8"/>
            </a:solidFill>
            <a:ln w="9525">
              <a:solidFill>
                <a:srgbClr val="000000"/>
              </a:solidFill>
              <a:miter lim="800000"/>
              <a:headEnd/>
              <a:tailEnd/>
            </a:ln>
          </p:spPr>
          <p:txBody>
            <a:bodyPr anchor="ctr"/>
            <a:lstStyle/>
            <a:p>
              <a:pPr algn="ctr">
                <a:buFont typeface="Wingdings" pitchFamily="2" charset="2"/>
                <a:buNone/>
              </a:pPr>
              <a:r>
                <a:rPr kumimoji="0" lang="zh-TW" altLang="en-US" sz="1300" b="1">
                  <a:latin typeface="標楷體" pitchFamily="65" charset="-120"/>
                  <a:ea typeface="標楷體" pitchFamily="65" charset="-120"/>
                </a:rPr>
                <a:t>日常生活表現評量</a:t>
              </a:r>
            </a:p>
          </p:txBody>
        </p:sp>
        <p:sp>
          <p:nvSpPr>
            <p:cNvPr id="108581" name="Text Box 57"/>
            <p:cNvSpPr txBox="1">
              <a:spLocks noChangeArrowheads="1"/>
            </p:cNvSpPr>
            <p:nvPr/>
          </p:nvSpPr>
          <p:spPr bwMode="auto">
            <a:xfrm>
              <a:off x="3992" y="5362"/>
              <a:ext cx="899" cy="1067"/>
            </a:xfrm>
            <a:prstGeom prst="rect">
              <a:avLst/>
            </a:prstGeom>
            <a:solidFill>
              <a:srgbClr val="B6DDE8"/>
            </a:solidFill>
            <a:ln w="9525">
              <a:solidFill>
                <a:srgbClr val="000000"/>
              </a:solidFill>
              <a:miter lim="800000"/>
              <a:headEnd/>
              <a:tailEnd/>
            </a:ln>
          </p:spPr>
          <p:txBody>
            <a:bodyPr anchor="ctr"/>
            <a:lstStyle/>
            <a:p>
              <a:pPr marL="342900" indent="-342900">
                <a:buFont typeface="Wingdings" pitchFamily="2" charset="2"/>
                <a:buNone/>
              </a:pPr>
              <a:r>
                <a:rPr kumimoji="0" lang="zh-TW" altLang="en-US" sz="1300" b="1">
                  <a:latin typeface="標楷體" pitchFamily="65" charset="-120"/>
                  <a:ea typeface="標楷體" pitchFamily="65" charset="-120"/>
                </a:rPr>
                <a:t>體適能</a:t>
              </a:r>
            </a:p>
          </p:txBody>
        </p:sp>
        <p:cxnSp>
          <p:nvCxnSpPr>
            <p:cNvPr id="108582" name="AutoShape 58"/>
            <p:cNvCxnSpPr>
              <a:cxnSpLocks noChangeShapeType="1"/>
            </p:cNvCxnSpPr>
            <p:nvPr/>
          </p:nvCxnSpPr>
          <p:spPr bwMode="auto">
            <a:xfrm>
              <a:off x="3333" y="5046"/>
              <a:ext cx="0" cy="315"/>
            </a:xfrm>
            <a:prstGeom prst="straightConnector1">
              <a:avLst/>
            </a:prstGeom>
            <a:noFill/>
            <a:ln w="9525">
              <a:solidFill>
                <a:srgbClr val="000000"/>
              </a:solidFill>
              <a:round/>
              <a:headEnd/>
              <a:tailEnd/>
            </a:ln>
          </p:spPr>
        </p:cxnSp>
        <p:cxnSp>
          <p:nvCxnSpPr>
            <p:cNvPr id="108583" name="AutoShape 59"/>
            <p:cNvCxnSpPr>
              <a:cxnSpLocks noChangeShapeType="1"/>
            </p:cNvCxnSpPr>
            <p:nvPr/>
          </p:nvCxnSpPr>
          <p:spPr bwMode="auto">
            <a:xfrm>
              <a:off x="2343" y="5045"/>
              <a:ext cx="0" cy="314"/>
            </a:xfrm>
            <a:prstGeom prst="straightConnector1">
              <a:avLst/>
            </a:prstGeom>
            <a:noFill/>
            <a:ln w="9525">
              <a:solidFill>
                <a:srgbClr val="000000"/>
              </a:solidFill>
              <a:round/>
              <a:headEnd/>
              <a:tailEnd/>
            </a:ln>
          </p:spPr>
        </p:cxnSp>
        <p:cxnSp>
          <p:nvCxnSpPr>
            <p:cNvPr id="108584" name="AutoShape 60"/>
            <p:cNvCxnSpPr>
              <a:cxnSpLocks noChangeShapeType="1"/>
            </p:cNvCxnSpPr>
            <p:nvPr/>
          </p:nvCxnSpPr>
          <p:spPr bwMode="auto">
            <a:xfrm flipH="1">
              <a:off x="3963" y="6052"/>
              <a:ext cx="1" cy="0"/>
            </a:xfrm>
            <a:prstGeom prst="straightConnector1">
              <a:avLst/>
            </a:prstGeom>
            <a:noFill/>
            <a:ln w="9525">
              <a:solidFill>
                <a:srgbClr val="000000"/>
              </a:solidFill>
              <a:round/>
              <a:headEnd/>
              <a:tailEnd/>
            </a:ln>
          </p:spPr>
        </p:cxnSp>
        <p:cxnSp>
          <p:nvCxnSpPr>
            <p:cNvPr id="108585" name="AutoShape 61"/>
            <p:cNvCxnSpPr>
              <a:cxnSpLocks noChangeShapeType="1"/>
            </p:cNvCxnSpPr>
            <p:nvPr/>
          </p:nvCxnSpPr>
          <p:spPr bwMode="auto">
            <a:xfrm>
              <a:off x="4534" y="5045"/>
              <a:ext cx="0" cy="281"/>
            </a:xfrm>
            <a:prstGeom prst="straightConnector1">
              <a:avLst/>
            </a:prstGeom>
            <a:noFill/>
            <a:ln w="9525">
              <a:solidFill>
                <a:srgbClr val="000000"/>
              </a:solidFill>
              <a:round/>
              <a:headEnd/>
              <a:tailEnd/>
            </a:ln>
          </p:spPr>
        </p:cxnSp>
      </p:gr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8313" y="2349500"/>
            <a:ext cx="8229600" cy="1143000"/>
          </a:xfrm>
        </p:spPr>
        <p:txBody>
          <a:bodyPr rtlCol="0">
            <a:normAutofit fontScale="90000"/>
          </a:bodyPr>
          <a:lstStyle/>
          <a:p>
            <a:pPr eaLnBrk="1" fontAlgn="auto" hangingPunct="1">
              <a:spcAft>
                <a:spcPts val="0"/>
              </a:spcAft>
              <a:defRPr/>
            </a:pPr>
            <a:r>
              <a:rPr lang="zh-TW" altLang="en-US" sz="5300" b="1" dirty="0" smtClean="0">
                <a:solidFill>
                  <a:srgbClr val="0000FF"/>
                </a:solidFill>
                <a:effectLst>
                  <a:outerShdw blurRad="38100" dist="38100" dir="2700000" algn="tl">
                    <a:srgbClr val="000000">
                      <a:alpha val="43137"/>
                    </a:srgbClr>
                  </a:outerShdw>
                </a:effectLst>
              </a:rPr>
              <a:t>宜蘭縣適性入學輔導</a:t>
            </a:r>
            <a:r>
              <a:rPr lang="en-US" altLang="zh-TW" sz="5300" b="1" dirty="0" smtClean="0">
                <a:solidFill>
                  <a:srgbClr val="0000FF"/>
                </a:solidFill>
                <a:effectLst>
                  <a:outerShdw blurRad="38100" dist="38100" dir="2700000" algn="tl">
                    <a:srgbClr val="000000">
                      <a:alpha val="43137"/>
                    </a:srgbClr>
                  </a:outerShdw>
                </a:effectLst>
              </a:rPr>
              <a:t/>
            </a:r>
            <a:br>
              <a:rPr lang="en-US" altLang="zh-TW" sz="5300" b="1" dirty="0" smtClean="0">
                <a:solidFill>
                  <a:srgbClr val="0000FF"/>
                </a:solidFill>
                <a:effectLst>
                  <a:outerShdw blurRad="38100" dist="38100" dir="2700000" algn="tl">
                    <a:srgbClr val="000000">
                      <a:alpha val="43137"/>
                    </a:srgbClr>
                  </a:outerShdw>
                </a:effectLst>
              </a:rPr>
            </a:br>
            <a:r>
              <a:rPr lang="en-US" altLang="zh-TW" sz="3600" b="1" dirty="0" smtClean="0">
                <a:solidFill>
                  <a:srgbClr val="0000FF"/>
                </a:solidFill>
                <a:effectLst>
                  <a:outerShdw blurRad="38100" dist="38100" dir="2700000" algn="tl">
                    <a:srgbClr val="000000">
                      <a:alpha val="43137"/>
                    </a:srgbClr>
                  </a:outerShdw>
                </a:effectLst>
              </a:rPr>
              <a:t>(</a:t>
            </a:r>
            <a:r>
              <a:rPr lang="zh-TW" altLang="en-US" sz="3600" b="1" dirty="0" smtClean="0">
                <a:solidFill>
                  <a:srgbClr val="0000FF"/>
                </a:solidFill>
                <a:effectLst>
                  <a:outerShdw blurRad="38100" dist="38100" dir="2700000" algn="tl">
                    <a:srgbClr val="000000">
                      <a:alpha val="43137"/>
                    </a:srgbClr>
                  </a:outerShdw>
                </a:effectLst>
              </a:rPr>
              <a:t>相關資訊平台</a:t>
            </a:r>
            <a:r>
              <a:rPr lang="en-US" altLang="zh-TW" sz="3600" b="1" dirty="0" smtClean="0">
                <a:solidFill>
                  <a:srgbClr val="0000FF"/>
                </a:solidFill>
                <a:effectLst>
                  <a:outerShdw blurRad="38100" dist="38100" dir="2700000" algn="tl">
                    <a:srgbClr val="000000">
                      <a:alpha val="43137"/>
                    </a:srgbClr>
                  </a:outerShdw>
                </a:effectLst>
              </a:rPr>
              <a:t>)</a:t>
            </a:r>
            <a:endParaRPr lang="zh-TW" altLang="en-US" sz="3600" b="1" dirty="0">
              <a:solidFill>
                <a:srgbClr val="0000FF"/>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a:bodyPr>
          <a:lstStyle/>
          <a:p>
            <a:pPr eaLnBrk="1" fontAlgn="auto" hangingPunct="1">
              <a:spcAft>
                <a:spcPts val="0"/>
              </a:spcAft>
              <a:defRPr/>
            </a:pPr>
            <a:r>
              <a:rPr lang="zh-TW" altLang="en-US" sz="3600" b="1" dirty="0" smtClean="0">
                <a:solidFill>
                  <a:srgbClr val="0000FF"/>
                </a:solidFill>
                <a:effectLst>
                  <a:outerShdw blurRad="38100" dist="38100" dir="2700000" algn="tl">
                    <a:srgbClr val="000000">
                      <a:alpha val="43137"/>
                    </a:srgbClr>
                  </a:outerShdw>
                </a:effectLst>
              </a:rPr>
              <a:t>宜蘭縣</a:t>
            </a:r>
            <a:r>
              <a:rPr lang="zh-TW" altLang="en-US" sz="3600" b="1" dirty="0">
                <a:solidFill>
                  <a:srgbClr val="0000FF"/>
                </a:solidFill>
                <a:effectLst>
                  <a:outerShdw blurRad="38100" dist="38100" dir="2700000" algn="tl">
                    <a:srgbClr val="000000">
                      <a:alpha val="43137"/>
                    </a:srgbClr>
                  </a:outerShdw>
                </a:effectLst>
              </a:rPr>
              <a:t>輔導</a:t>
            </a:r>
            <a:r>
              <a:rPr lang="zh-TW" altLang="en-US" sz="3600" b="1" dirty="0" smtClean="0">
                <a:solidFill>
                  <a:srgbClr val="0000FF"/>
                </a:solidFill>
                <a:effectLst>
                  <a:outerShdw blurRad="38100" dist="38100" dir="2700000" algn="tl">
                    <a:srgbClr val="000000">
                      <a:alpha val="43137"/>
                    </a:srgbClr>
                  </a:outerShdw>
                </a:effectLst>
              </a:rPr>
              <a:t>策略</a:t>
            </a:r>
            <a:r>
              <a:rPr lang="en-US" altLang="zh-TW" sz="3600" b="1" dirty="0" smtClean="0">
                <a:solidFill>
                  <a:srgbClr val="0000FF"/>
                </a:solidFill>
                <a:effectLst>
                  <a:outerShdw blurRad="38100" dist="38100" dir="2700000" algn="tl">
                    <a:srgbClr val="000000">
                      <a:alpha val="43137"/>
                    </a:srgbClr>
                  </a:outerShdw>
                </a:effectLst>
              </a:rPr>
              <a:t>-</a:t>
            </a:r>
            <a:r>
              <a:rPr lang="zh-TW" altLang="en-US" sz="3600" b="1" dirty="0" smtClean="0">
                <a:solidFill>
                  <a:srgbClr val="0000FF"/>
                </a:solidFill>
                <a:effectLst>
                  <a:outerShdw blurRad="38100" dist="38100" dir="2700000" algn="tl">
                    <a:srgbClr val="000000">
                      <a:alpha val="43137"/>
                    </a:srgbClr>
                  </a:outerShdw>
                </a:effectLst>
              </a:rPr>
              <a:t>專業分工合作</a:t>
            </a:r>
            <a:endParaRPr lang="zh-TW" altLang="en-US" sz="3600" b="1" dirty="0">
              <a:solidFill>
                <a:srgbClr val="0000FF"/>
              </a:solidFill>
              <a:effectLst>
                <a:outerShdw blurRad="38100" dist="38100" dir="2700000" algn="tl">
                  <a:srgbClr val="000000">
                    <a:alpha val="43137"/>
                  </a:srgbClr>
                </a:outerShdw>
              </a:effectLst>
            </a:endParaRPr>
          </a:p>
        </p:txBody>
      </p:sp>
      <p:grpSp>
        <p:nvGrpSpPr>
          <p:cNvPr id="110595" name="群組 6"/>
          <p:cNvGrpSpPr>
            <a:grpSpLocks/>
          </p:cNvGrpSpPr>
          <p:nvPr/>
        </p:nvGrpSpPr>
        <p:grpSpPr bwMode="auto">
          <a:xfrm>
            <a:off x="611188" y="1092200"/>
            <a:ext cx="7993062" cy="5710238"/>
            <a:chOff x="0" y="0"/>
            <a:chExt cx="7298824" cy="6476632"/>
          </a:xfrm>
        </p:grpSpPr>
        <p:sp>
          <p:nvSpPr>
            <p:cNvPr id="8" name="矩形 7"/>
            <p:cNvSpPr/>
            <p:nvPr/>
          </p:nvSpPr>
          <p:spPr>
            <a:xfrm>
              <a:off x="3135522" y="0"/>
              <a:ext cx="1010384" cy="313298"/>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r>
                <a:rPr kumimoji="0" lang="zh-TW" altLang="en-US" sz="1200" kern="100">
                  <a:solidFill>
                    <a:sysClr val="windowText" lastClr="000000"/>
                  </a:solidFill>
                  <a:latin typeface="+mn-lt"/>
                  <a:ea typeface="+mn-ea"/>
                  <a:cs typeface="Times New Roman"/>
                </a:rPr>
                <a:t>教育處</a:t>
              </a:r>
            </a:p>
          </p:txBody>
        </p:sp>
        <p:sp>
          <p:nvSpPr>
            <p:cNvPr id="9" name="矩形 8"/>
            <p:cNvSpPr/>
            <p:nvPr/>
          </p:nvSpPr>
          <p:spPr>
            <a:xfrm>
              <a:off x="3135522" y="1941009"/>
              <a:ext cx="1010384" cy="617594"/>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r>
                <a:rPr kumimoji="0" lang="zh-TW" altLang="en-US" sz="1200" kern="100">
                  <a:solidFill>
                    <a:sysClr val="windowText" lastClr="000000"/>
                  </a:solidFill>
                  <a:latin typeface="+mn-lt"/>
                  <a:ea typeface="+mn-ea"/>
                  <a:cs typeface="Times New Roman"/>
                </a:rPr>
                <a:t>國中生涯</a:t>
              </a:r>
              <a:r>
                <a:rPr kumimoji="0" lang="en-US" sz="1200" kern="100">
                  <a:solidFill>
                    <a:sysClr val="windowText" lastClr="000000"/>
                  </a:solidFill>
                  <a:latin typeface="+mn-lt"/>
                  <a:ea typeface="新細明體"/>
                  <a:cs typeface="Times New Roman"/>
                </a:rPr>
                <a:t/>
              </a:r>
              <a:br>
                <a:rPr kumimoji="0" lang="en-US" sz="1200" kern="100">
                  <a:solidFill>
                    <a:sysClr val="windowText" lastClr="000000"/>
                  </a:solidFill>
                  <a:latin typeface="+mn-lt"/>
                  <a:ea typeface="新細明體"/>
                  <a:cs typeface="Times New Roman"/>
                </a:rPr>
              </a:br>
              <a:r>
                <a:rPr kumimoji="0" lang="zh-TW" altLang="en-US" sz="1200" kern="100">
                  <a:solidFill>
                    <a:sysClr val="windowText" lastClr="000000"/>
                  </a:solidFill>
                  <a:latin typeface="+mn-lt"/>
                  <a:ea typeface="+mn-ea"/>
                  <a:cs typeface="Times New Roman"/>
                </a:rPr>
                <a:t>發展委員會</a:t>
              </a:r>
            </a:p>
          </p:txBody>
        </p:sp>
        <p:sp>
          <p:nvSpPr>
            <p:cNvPr id="10" name="矩形 9"/>
            <p:cNvSpPr/>
            <p:nvPr/>
          </p:nvSpPr>
          <p:spPr>
            <a:xfrm>
              <a:off x="3135522" y="794050"/>
              <a:ext cx="1010384" cy="666209"/>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600"/>
                </a:spcAft>
                <a:defRPr/>
              </a:pPr>
              <a:r>
                <a:rPr kumimoji="0" lang="zh-TW" altLang="en-US" sz="1200" kern="100">
                  <a:solidFill>
                    <a:sysClr val="windowText" lastClr="000000"/>
                  </a:solidFill>
                  <a:latin typeface="+mn-lt"/>
                  <a:ea typeface="+mn-ea"/>
                  <a:cs typeface="Times New Roman"/>
                </a:rPr>
                <a:t>輔諮中心</a:t>
              </a:r>
            </a:p>
            <a:p>
              <a:pPr algn="ctr" fontAlgn="auto">
                <a:spcBef>
                  <a:spcPts val="0"/>
                </a:spcBef>
                <a:spcAft>
                  <a:spcPts val="0"/>
                </a:spcAft>
                <a:defRPr/>
              </a:pPr>
              <a:r>
                <a:rPr kumimoji="0" lang="zh-TW" altLang="en-US" sz="1200" kern="100">
                  <a:solidFill>
                    <a:sysClr val="windowText" lastClr="000000"/>
                  </a:solidFill>
                  <a:latin typeface="+mn-lt"/>
                  <a:ea typeface="+mn-ea"/>
                  <a:cs typeface="Times New Roman"/>
                </a:rPr>
                <a:t>適性輔導組</a:t>
              </a:r>
            </a:p>
          </p:txBody>
        </p:sp>
        <p:cxnSp>
          <p:nvCxnSpPr>
            <p:cNvPr id="11" name="直線接點 10"/>
            <p:cNvCxnSpPr/>
            <p:nvPr/>
          </p:nvCxnSpPr>
          <p:spPr>
            <a:xfrm>
              <a:off x="3135522" y="1123552"/>
              <a:ext cx="1010384" cy="0"/>
            </a:xfrm>
            <a:prstGeom prst="line">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dash"/>
            </a:ln>
            <a:effectLst>
              <a:outerShdw blurRad="40000" dist="20000" dir="5400000" rotWithShape="0">
                <a:srgbClr val="000000">
                  <a:alpha val="38000"/>
                </a:srgbClr>
              </a:outerShdw>
            </a:effectLst>
          </p:spPr>
        </p:cxnSp>
        <p:sp>
          <p:nvSpPr>
            <p:cNvPr id="12" name="矩形 11"/>
            <p:cNvSpPr/>
            <p:nvPr/>
          </p:nvSpPr>
          <p:spPr>
            <a:xfrm>
              <a:off x="4667769" y="297094"/>
              <a:ext cx="1516300" cy="311497"/>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r>
                <a:rPr kumimoji="0" lang="zh-TW" altLang="en-US" sz="1200" kern="100">
                  <a:solidFill>
                    <a:sysClr val="windowText" lastClr="000000"/>
                  </a:solidFill>
                  <a:latin typeface="+mn-lt"/>
                  <a:ea typeface="+mn-ea"/>
                  <a:cs typeface="Times New Roman"/>
                </a:rPr>
                <a:t>教育網路中心</a:t>
              </a:r>
            </a:p>
          </p:txBody>
        </p:sp>
        <p:sp>
          <p:nvSpPr>
            <p:cNvPr id="13" name="矩形 12"/>
            <p:cNvSpPr/>
            <p:nvPr/>
          </p:nvSpPr>
          <p:spPr>
            <a:xfrm>
              <a:off x="937902" y="313298"/>
              <a:ext cx="1668510" cy="327703"/>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r>
                <a:rPr kumimoji="0" lang="en-US" sz="1200" kern="100">
                  <a:solidFill>
                    <a:sysClr val="windowText" lastClr="000000"/>
                  </a:solidFill>
                  <a:latin typeface="+mn-lt"/>
                  <a:ea typeface="新細明體"/>
                  <a:cs typeface="Times New Roman"/>
                </a:rPr>
                <a:t>12</a:t>
              </a:r>
              <a:r>
                <a:rPr kumimoji="0" lang="zh-TW" altLang="en-US" sz="1200" kern="100">
                  <a:solidFill>
                    <a:sysClr val="windowText" lastClr="000000"/>
                  </a:solidFill>
                  <a:latin typeface="+mn-lt"/>
                  <a:ea typeface="+mn-ea"/>
                  <a:cs typeface="Times New Roman"/>
                </a:rPr>
                <a:t>年國教業務承辦人</a:t>
              </a:r>
            </a:p>
          </p:txBody>
        </p:sp>
        <p:sp>
          <p:nvSpPr>
            <p:cNvPr id="14" name="矩形 13"/>
            <p:cNvSpPr/>
            <p:nvPr/>
          </p:nvSpPr>
          <p:spPr>
            <a:xfrm>
              <a:off x="4667769" y="794050"/>
              <a:ext cx="1516300" cy="313298"/>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r>
                <a:rPr kumimoji="0" lang="zh-TW" altLang="en-US" sz="1200" kern="100">
                  <a:solidFill>
                    <a:sysClr val="windowText" lastClr="000000"/>
                  </a:solidFill>
                  <a:latin typeface="+mn-lt"/>
                  <a:ea typeface="+mn-ea"/>
                  <a:cs typeface="Times New Roman"/>
                </a:rPr>
                <a:t>輔導工作輔導團</a:t>
              </a:r>
            </a:p>
          </p:txBody>
        </p:sp>
        <p:sp>
          <p:nvSpPr>
            <p:cNvPr id="15" name="矩形 14"/>
            <p:cNvSpPr/>
            <p:nvPr/>
          </p:nvSpPr>
          <p:spPr>
            <a:xfrm>
              <a:off x="4667769" y="1218983"/>
              <a:ext cx="1516300" cy="624795"/>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r>
                <a:rPr kumimoji="0" lang="zh-TW" altLang="en-US" sz="1200" kern="100">
                  <a:solidFill>
                    <a:sysClr val="windowText" lastClr="000000"/>
                  </a:solidFill>
                  <a:latin typeface="+mn-lt"/>
                  <a:ea typeface="+mn-ea"/>
                  <a:cs typeface="Times New Roman"/>
                </a:rPr>
                <a:t>國民教育輔導團</a:t>
              </a:r>
              <a:r>
                <a:rPr kumimoji="0" lang="en-US" sz="1200" kern="100">
                  <a:solidFill>
                    <a:sysClr val="windowText" lastClr="000000"/>
                  </a:solidFill>
                  <a:latin typeface="+mn-lt"/>
                  <a:ea typeface="新細明體"/>
                  <a:cs typeface="Times New Roman"/>
                </a:rPr>
                <a:t/>
              </a:r>
              <a:br>
                <a:rPr kumimoji="0" lang="en-US" sz="1200" kern="100">
                  <a:solidFill>
                    <a:sysClr val="windowText" lastClr="000000"/>
                  </a:solidFill>
                  <a:latin typeface="+mn-lt"/>
                  <a:ea typeface="新細明體"/>
                  <a:cs typeface="Times New Roman"/>
                </a:rPr>
              </a:br>
              <a:r>
                <a:rPr kumimoji="0" lang="en-US" sz="1200" kern="100">
                  <a:solidFill>
                    <a:sysClr val="windowText" lastClr="000000"/>
                  </a:solidFill>
                  <a:latin typeface="+mn-lt"/>
                  <a:ea typeface="新細明體"/>
                  <a:cs typeface="Times New Roman"/>
                </a:rPr>
                <a:t>(</a:t>
              </a:r>
              <a:r>
                <a:rPr kumimoji="0" lang="zh-TW" altLang="en-US" sz="1200" kern="100">
                  <a:solidFill>
                    <a:sysClr val="windowText" lastClr="000000"/>
                  </a:solidFill>
                  <a:latin typeface="+mn-lt"/>
                  <a:ea typeface="+mn-ea"/>
                  <a:cs typeface="Times New Roman"/>
                </a:rPr>
                <a:t>國中</a:t>
              </a:r>
              <a:r>
                <a:rPr kumimoji="0" lang="en-US" sz="1200" kern="100">
                  <a:solidFill>
                    <a:sysClr val="windowText" lastClr="000000"/>
                  </a:solidFill>
                  <a:latin typeface="+mn-lt"/>
                  <a:ea typeface="新細明體"/>
                  <a:cs typeface="Times New Roman"/>
                </a:rPr>
                <a:t>)</a:t>
              </a:r>
              <a:r>
                <a:rPr kumimoji="0" lang="zh-TW" altLang="en-US" sz="1200" kern="100">
                  <a:solidFill>
                    <a:sysClr val="windowText" lastClr="000000"/>
                  </a:solidFill>
                  <a:latin typeface="+mn-lt"/>
                  <a:ea typeface="+mn-ea"/>
                  <a:cs typeface="Times New Roman"/>
                </a:rPr>
                <a:t>綜合活動領域</a:t>
              </a:r>
            </a:p>
          </p:txBody>
        </p:sp>
        <p:sp>
          <p:nvSpPr>
            <p:cNvPr id="16" name="矩形 15"/>
            <p:cNvSpPr/>
            <p:nvPr/>
          </p:nvSpPr>
          <p:spPr>
            <a:xfrm>
              <a:off x="937902" y="954299"/>
              <a:ext cx="1668510" cy="327703"/>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r>
                <a:rPr kumimoji="0" lang="zh-TW" altLang="en-US" sz="1200" kern="100">
                  <a:solidFill>
                    <a:sysClr val="windowText" lastClr="000000"/>
                  </a:solidFill>
                  <a:latin typeface="+mn-lt"/>
                  <a:ea typeface="+mn-ea"/>
                  <a:cs typeface="Times New Roman"/>
                </a:rPr>
                <a:t>適性輔導諮詢小組</a:t>
              </a:r>
            </a:p>
          </p:txBody>
        </p:sp>
        <p:sp>
          <p:nvSpPr>
            <p:cNvPr id="17" name="矩形 16"/>
            <p:cNvSpPr/>
            <p:nvPr/>
          </p:nvSpPr>
          <p:spPr>
            <a:xfrm>
              <a:off x="937902" y="1507073"/>
              <a:ext cx="1668510" cy="626597"/>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r>
                <a:rPr kumimoji="0" lang="zh-TW" altLang="en-US" sz="1200" kern="100">
                  <a:solidFill>
                    <a:sysClr val="windowText" lastClr="000000"/>
                  </a:solidFill>
                  <a:latin typeface="+mn-lt"/>
                  <a:ea typeface="+mn-ea"/>
                  <a:cs typeface="Times New Roman"/>
                </a:rPr>
                <a:t>生涯發展教育暨</a:t>
              </a:r>
              <a:r>
                <a:rPr kumimoji="0" lang="en-US" sz="1200" kern="100">
                  <a:solidFill>
                    <a:sysClr val="windowText" lastClr="000000"/>
                  </a:solidFill>
                  <a:latin typeface="+mn-lt"/>
                  <a:ea typeface="新細明體"/>
                  <a:cs typeface="Times New Roman"/>
                </a:rPr>
                <a:t/>
              </a:r>
              <a:br>
                <a:rPr kumimoji="0" lang="en-US" sz="1200" kern="100">
                  <a:solidFill>
                    <a:sysClr val="windowText" lastClr="000000"/>
                  </a:solidFill>
                  <a:latin typeface="+mn-lt"/>
                  <a:ea typeface="新細明體"/>
                  <a:cs typeface="Times New Roman"/>
                </a:rPr>
              </a:br>
              <a:r>
                <a:rPr kumimoji="0" lang="zh-TW" altLang="en-US" sz="1200" kern="100">
                  <a:solidFill>
                    <a:sysClr val="windowText" lastClr="000000"/>
                  </a:solidFill>
                  <a:latin typeface="+mn-lt"/>
                  <a:ea typeface="+mn-ea"/>
                  <a:cs typeface="Times New Roman"/>
                </a:rPr>
                <a:t>技藝教育中心學校</a:t>
              </a:r>
            </a:p>
          </p:txBody>
        </p:sp>
        <p:cxnSp>
          <p:nvCxnSpPr>
            <p:cNvPr id="110606" name="直線接點 17"/>
            <p:cNvCxnSpPr>
              <a:cxnSpLocks noChangeShapeType="1"/>
            </p:cNvCxnSpPr>
            <p:nvPr/>
          </p:nvCxnSpPr>
          <p:spPr bwMode="auto">
            <a:xfrm>
              <a:off x="3649579" y="312821"/>
              <a:ext cx="0" cy="480695"/>
            </a:xfrm>
            <a:prstGeom prst="line">
              <a:avLst/>
            </a:prstGeom>
            <a:noFill/>
            <a:ln w="12700" algn="ctr">
              <a:solidFill>
                <a:srgbClr val="0000FF"/>
              </a:solidFill>
              <a:round/>
              <a:headEnd/>
              <a:tailEnd/>
            </a:ln>
          </p:spPr>
        </p:cxnSp>
        <p:cxnSp>
          <p:nvCxnSpPr>
            <p:cNvPr id="110607" name="直線接點 18"/>
            <p:cNvCxnSpPr>
              <a:cxnSpLocks noChangeShapeType="1"/>
            </p:cNvCxnSpPr>
            <p:nvPr/>
          </p:nvCxnSpPr>
          <p:spPr bwMode="auto">
            <a:xfrm>
              <a:off x="3649579" y="1451811"/>
              <a:ext cx="0" cy="480695"/>
            </a:xfrm>
            <a:prstGeom prst="line">
              <a:avLst/>
            </a:prstGeom>
            <a:noFill/>
            <a:ln w="12700" algn="ctr">
              <a:solidFill>
                <a:srgbClr val="0000FF"/>
              </a:solidFill>
              <a:round/>
              <a:headEnd/>
              <a:tailEnd/>
            </a:ln>
          </p:spPr>
        </p:cxnSp>
        <p:cxnSp>
          <p:nvCxnSpPr>
            <p:cNvPr id="110608" name="肘形接點 19"/>
            <p:cNvCxnSpPr>
              <a:cxnSpLocks noChangeShapeType="1"/>
            </p:cNvCxnSpPr>
            <p:nvPr/>
          </p:nvCxnSpPr>
          <p:spPr bwMode="auto">
            <a:xfrm>
              <a:off x="2606843" y="481263"/>
              <a:ext cx="1042970" cy="127936"/>
            </a:xfrm>
            <a:prstGeom prst="bentConnector3">
              <a:avLst>
                <a:gd name="adj1" fmla="val 50000"/>
              </a:avLst>
            </a:prstGeom>
            <a:noFill/>
            <a:ln w="12700" algn="ctr">
              <a:solidFill>
                <a:srgbClr val="0000FF"/>
              </a:solidFill>
              <a:miter lim="800000"/>
              <a:headEnd/>
              <a:tailEnd type="arrow" w="med" len="med"/>
            </a:ln>
          </p:spPr>
        </p:cxnSp>
        <p:cxnSp>
          <p:nvCxnSpPr>
            <p:cNvPr id="110609" name="肘形接點 20"/>
            <p:cNvCxnSpPr>
              <a:cxnSpLocks noChangeShapeType="1"/>
            </p:cNvCxnSpPr>
            <p:nvPr/>
          </p:nvCxnSpPr>
          <p:spPr bwMode="auto">
            <a:xfrm flipH="1">
              <a:off x="3649579" y="481263"/>
              <a:ext cx="1018674" cy="127635"/>
            </a:xfrm>
            <a:prstGeom prst="bentConnector3">
              <a:avLst>
                <a:gd name="adj1" fmla="val 50000"/>
              </a:avLst>
            </a:prstGeom>
            <a:noFill/>
            <a:ln w="12700" algn="ctr">
              <a:solidFill>
                <a:srgbClr val="0000FF"/>
              </a:solidFill>
              <a:miter lim="800000"/>
              <a:headEnd/>
              <a:tailEnd type="arrow" w="med" len="med"/>
            </a:ln>
          </p:spPr>
        </p:cxnSp>
        <p:cxnSp>
          <p:nvCxnSpPr>
            <p:cNvPr id="110610" name="肘形接點 21"/>
            <p:cNvCxnSpPr>
              <a:cxnSpLocks noChangeShapeType="1"/>
            </p:cNvCxnSpPr>
            <p:nvPr/>
          </p:nvCxnSpPr>
          <p:spPr bwMode="auto">
            <a:xfrm flipH="1">
              <a:off x="4146885" y="930442"/>
              <a:ext cx="521736" cy="192505"/>
            </a:xfrm>
            <a:prstGeom prst="bentConnector3">
              <a:avLst>
                <a:gd name="adj1" fmla="val 50000"/>
              </a:avLst>
            </a:prstGeom>
            <a:noFill/>
            <a:ln w="12700" algn="ctr">
              <a:solidFill>
                <a:srgbClr val="0000FF"/>
              </a:solidFill>
              <a:miter lim="800000"/>
              <a:headEnd/>
              <a:tailEnd type="arrow" w="med" len="med"/>
            </a:ln>
          </p:spPr>
        </p:cxnSp>
        <p:cxnSp>
          <p:nvCxnSpPr>
            <p:cNvPr id="110611" name="肘形接點 22"/>
            <p:cNvCxnSpPr>
              <a:cxnSpLocks noChangeShapeType="1"/>
            </p:cNvCxnSpPr>
            <p:nvPr/>
          </p:nvCxnSpPr>
          <p:spPr bwMode="auto">
            <a:xfrm flipH="1" flipV="1">
              <a:off x="4146885" y="1122947"/>
              <a:ext cx="521368" cy="385011"/>
            </a:xfrm>
            <a:prstGeom prst="bentConnector3">
              <a:avLst>
                <a:gd name="adj1" fmla="val 50000"/>
              </a:avLst>
            </a:prstGeom>
            <a:noFill/>
            <a:ln w="12700" algn="ctr">
              <a:solidFill>
                <a:srgbClr val="0000FF"/>
              </a:solidFill>
              <a:miter lim="800000"/>
              <a:headEnd/>
              <a:tailEnd/>
            </a:ln>
          </p:spPr>
        </p:cxnSp>
        <p:cxnSp>
          <p:nvCxnSpPr>
            <p:cNvPr id="110612" name="直線單箭頭接點 23"/>
            <p:cNvCxnSpPr>
              <a:cxnSpLocks noChangeShapeType="1"/>
            </p:cNvCxnSpPr>
            <p:nvPr/>
          </p:nvCxnSpPr>
          <p:spPr bwMode="auto">
            <a:xfrm>
              <a:off x="2606843" y="1122947"/>
              <a:ext cx="529389" cy="0"/>
            </a:xfrm>
            <a:prstGeom prst="straightConnector1">
              <a:avLst/>
            </a:prstGeom>
            <a:noFill/>
            <a:ln w="12700" algn="ctr">
              <a:solidFill>
                <a:srgbClr val="0000FF"/>
              </a:solidFill>
              <a:round/>
              <a:headEnd/>
              <a:tailEnd type="arrow" w="med" len="med"/>
            </a:ln>
          </p:spPr>
        </p:cxnSp>
        <p:cxnSp>
          <p:nvCxnSpPr>
            <p:cNvPr id="110613" name="肘形接點 24"/>
            <p:cNvCxnSpPr>
              <a:cxnSpLocks noChangeShapeType="1"/>
            </p:cNvCxnSpPr>
            <p:nvPr/>
          </p:nvCxnSpPr>
          <p:spPr bwMode="auto">
            <a:xfrm flipV="1">
              <a:off x="2606843" y="1676400"/>
              <a:ext cx="1042736" cy="168275"/>
            </a:xfrm>
            <a:prstGeom prst="bentConnector3">
              <a:avLst>
                <a:gd name="adj1" fmla="val 50000"/>
              </a:avLst>
            </a:prstGeom>
            <a:noFill/>
            <a:ln w="12700" algn="ctr">
              <a:solidFill>
                <a:srgbClr val="0000FF"/>
              </a:solidFill>
              <a:miter lim="800000"/>
              <a:headEnd/>
              <a:tailEnd type="arrow" w="med" len="med"/>
            </a:ln>
          </p:spPr>
        </p:cxnSp>
        <p:sp>
          <p:nvSpPr>
            <p:cNvPr id="26" name="矩形 25"/>
            <p:cNvSpPr/>
            <p:nvPr/>
          </p:nvSpPr>
          <p:spPr>
            <a:xfrm>
              <a:off x="3376159" y="3304037"/>
              <a:ext cx="2045411" cy="2502785"/>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anchor="ctr"/>
            <a:lstStyle/>
            <a:p>
              <a:pPr marL="342900" indent="-342900" fontAlgn="auto">
                <a:spcBef>
                  <a:spcPts val="0"/>
                </a:spcBef>
                <a:spcAft>
                  <a:spcPts val="0"/>
                </a:spcAft>
                <a:buFont typeface="Wingdings"/>
                <a:buBlip>
                  <a:blip r:embed="rId3"/>
                </a:buBlip>
                <a:defRPr/>
              </a:pPr>
              <a:r>
                <a:rPr kumimoji="0" lang="zh-TW" altLang="en-US" sz="1200" kern="100">
                  <a:solidFill>
                    <a:sysClr val="windowText" lastClr="000000"/>
                  </a:solidFill>
                  <a:latin typeface="+mn-lt"/>
                  <a:ea typeface="+mn-ea"/>
                  <a:cs typeface="Times New Roman"/>
                </a:rPr>
                <a:t>生涯探索志願選填</a:t>
              </a:r>
              <a:r>
                <a:rPr kumimoji="0" lang="en-US" sz="1200" kern="100">
                  <a:solidFill>
                    <a:sysClr val="windowText" lastClr="000000"/>
                  </a:solidFill>
                  <a:latin typeface="+mn-lt"/>
                  <a:ea typeface="新細明體"/>
                  <a:cs typeface="Times New Roman"/>
                </a:rPr>
                <a:t>(8</a:t>
              </a:r>
              <a:r>
                <a:rPr kumimoji="0" lang="zh-TW" altLang="en-US" sz="1200" kern="100">
                  <a:solidFill>
                    <a:sysClr val="windowText" lastClr="000000"/>
                  </a:solidFill>
                  <a:latin typeface="+mn-lt"/>
                  <a:ea typeface="+mn-ea"/>
                  <a:cs typeface="Times New Roman"/>
                </a:rPr>
                <a:t>年級第</a:t>
              </a:r>
              <a:r>
                <a:rPr kumimoji="0" lang="en-US" sz="1200" kern="100">
                  <a:solidFill>
                    <a:sysClr val="windowText" lastClr="000000"/>
                  </a:solidFill>
                  <a:latin typeface="+mn-lt"/>
                  <a:ea typeface="新細明體"/>
                  <a:cs typeface="Times New Roman"/>
                </a:rPr>
                <a:t>1</a:t>
              </a:r>
              <a:r>
                <a:rPr kumimoji="0" lang="zh-TW" altLang="en-US" sz="1200" kern="100">
                  <a:solidFill>
                    <a:sysClr val="windowText" lastClr="000000"/>
                  </a:solidFill>
                  <a:latin typeface="+mn-lt"/>
                  <a:ea typeface="+mn-ea"/>
                  <a:cs typeface="Times New Roman"/>
                </a:rPr>
                <a:t>次，</a:t>
              </a:r>
              <a:r>
                <a:rPr kumimoji="0" lang="en-US" sz="1200" kern="100">
                  <a:solidFill>
                    <a:sysClr val="windowText" lastClr="000000"/>
                  </a:solidFill>
                  <a:latin typeface="+mn-lt"/>
                  <a:ea typeface="新細明體"/>
                  <a:cs typeface="Times New Roman"/>
                </a:rPr>
                <a:t>9</a:t>
              </a:r>
              <a:r>
                <a:rPr kumimoji="0" lang="zh-TW" altLang="en-US" sz="1200" kern="100">
                  <a:solidFill>
                    <a:sysClr val="windowText" lastClr="000000"/>
                  </a:solidFill>
                  <a:latin typeface="+mn-lt"/>
                  <a:ea typeface="+mn-ea"/>
                  <a:cs typeface="Times New Roman"/>
                </a:rPr>
                <a:t>年級第</a:t>
              </a:r>
              <a:r>
                <a:rPr kumimoji="0" lang="en-US" sz="1200" kern="100">
                  <a:solidFill>
                    <a:sysClr val="windowText" lastClr="000000"/>
                  </a:solidFill>
                  <a:latin typeface="+mn-lt"/>
                  <a:ea typeface="新細明體"/>
                  <a:cs typeface="Times New Roman"/>
                </a:rPr>
                <a:t>2</a:t>
              </a:r>
              <a:r>
                <a:rPr kumimoji="0" lang="zh-TW" altLang="en-US" sz="1200" kern="100">
                  <a:solidFill>
                    <a:sysClr val="windowText" lastClr="000000"/>
                  </a:solidFill>
                  <a:latin typeface="+mn-lt"/>
                  <a:ea typeface="+mn-ea"/>
                  <a:cs typeface="Times New Roman"/>
                </a:rPr>
                <a:t>次</a:t>
              </a:r>
              <a:r>
                <a:rPr kumimoji="0" lang="en-US" sz="1200" kern="100">
                  <a:solidFill>
                    <a:sysClr val="windowText" lastClr="000000"/>
                  </a:solidFill>
                  <a:latin typeface="+mn-lt"/>
                  <a:ea typeface="新細明體"/>
                  <a:cs typeface="Times New Roman"/>
                </a:rPr>
                <a:t>)</a:t>
              </a:r>
              <a:endParaRPr kumimoji="0" lang="zh-TW" altLang="en-US" sz="1200" kern="100">
                <a:solidFill>
                  <a:sysClr val="windowText" lastClr="000000"/>
                </a:solidFill>
                <a:latin typeface="+mn-lt"/>
                <a:ea typeface="+mn-ea"/>
                <a:cs typeface="Times New Roman"/>
              </a:endParaRPr>
            </a:p>
            <a:p>
              <a:pPr marL="342900" indent="-342900" fontAlgn="auto">
                <a:spcBef>
                  <a:spcPts val="0"/>
                </a:spcBef>
                <a:spcAft>
                  <a:spcPts val="0"/>
                </a:spcAft>
                <a:buFont typeface="Wingdings"/>
                <a:buBlip>
                  <a:blip r:embed="rId3"/>
                </a:buBlip>
                <a:defRPr/>
              </a:pPr>
              <a:r>
                <a:rPr kumimoji="0" lang="zh-TW" altLang="en-US" sz="1200" kern="100">
                  <a:solidFill>
                    <a:sysClr val="windowText" lastClr="000000"/>
                  </a:solidFill>
                  <a:latin typeface="+mn-lt"/>
                  <a:ea typeface="+mn-ea"/>
                  <a:cs typeface="Times New Roman"/>
                </a:rPr>
                <a:t>生涯適性輔導</a:t>
              </a:r>
            </a:p>
            <a:p>
              <a:pPr marL="342900" indent="-342900" fontAlgn="auto">
                <a:spcBef>
                  <a:spcPts val="0"/>
                </a:spcBef>
                <a:spcAft>
                  <a:spcPts val="0"/>
                </a:spcAft>
                <a:buFont typeface="Wingdings"/>
                <a:buBlip>
                  <a:blip r:embed="rId3"/>
                </a:buBlip>
                <a:defRPr/>
              </a:pPr>
              <a:r>
                <a:rPr kumimoji="0" lang="zh-TW" altLang="en-US" sz="1200" kern="100">
                  <a:solidFill>
                    <a:sysClr val="windowText" lastClr="000000"/>
                  </a:solidFill>
                  <a:latin typeface="+mn-lt"/>
                  <a:ea typeface="+mn-ea"/>
                  <a:cs typeface="Times New Roman"/>
                </a:rPr>
                <a:t>適性輔導演講、講座</a:t>
              </a:r>
            </a:p>
            <a:p>
              <a:pPr marL="342900" indent="-342900" fontAlgn="auto">
                <a:spcBef>
                  <a:spcPts val="0"/>
                </a:spcBef>
                <a:spcAft>
                  <a:spcPts val="0"/>
                </a:spcAft>
                <a:buFont typeface="Wingdings"/>
                <a:buBlip>
                  <a:blip r:embed="rId3"/>
                </a:buBlip>
                <a:defRPr/>
              </a:pPr>
              <a:r>
                <a:rPr kumimoji="0" lang="zh-TW" altLang="en-US" sz="1200" kern="100">
                  <a:solidFill>
                    <a:sysClr val="windowText" lastClr="000000"/>
                  </a:solidFill>
                  <a:latin typeface="+mn-lt"/>
                  <a:ea typeface="+mn-ea"/>
                  <a:cs typeface="Times New Roman"/>
                </a:rPr>
                <a:t>社區高職參訪</a:t>
              </a:r>
            </a:p>
            <a:p>
              <a:pPr marL="342900" indent="-342900" fontAlgn="auto">
                <a:spcBef>
                  <a:spcPts val="0"/>
                </a:spcBef>
                <a:spcAft>
                  <a:spcPts val="0"/>
                </a:spcAft>
                <a:buFont typeface="Wingdings"/>
                <a:buBlip>
                  <a:blip r:embed="rId3"/>
                </a:buBlip>
                <a:defRPr/>
              </a:pPr>
              <a:r>
                <a:rPr kumimoji="0" lang="zh-TW" altLang="en-US" sz="1200" kern="100">
                  <a:solidFill>
                    <a:sysClr val="windowText" lastClr="000000"/>
                  </a:solidFill>
                  <a:latin typeface="+mn-lt"/>
                  <a:ea typeface="+mn-ea"/>
                  <a:cs typeface="Times New Roman"/>
                </a:rPr>
                <a:t>適性輔導融入課程</a:t>
              </a:r>
            </a:p>
            <a:p>
              <a:pPr marL="342900" indent="-342900" fontAlgn="auto">
                <a:spcBef>
                  <a:spcPts val="0"/>
                </a:spcBef>
                <a:spcAft>
                  <a:spcPts val="0"/>
                </a:spcAft>
                <a:buFont typeface="Wingdings"/>
                <a:buBlip>
                  <a:blip r:embed="rId3"/>
                </a:buBlip>
                <a:defRPr/>
              </a:pPr>
              <a:r>
                <a:rPr kumimoji="0" lang="en-US" sz="1200" kern="100">
                  <a:solidFill>
                    <a:sysClr val="windowText" lastClr="000000"/>
                  </a:solidFill>
                  <a:latin typeface="+mn-lt"/>
                  <a:ea typeface="新細明體"/>
                  <a:cs typeface="Times New Roman"/>
                </a:rPr>
                <a:t>9</a:t>
              </a:r>
              <a:r>
                <a:rPr kumimoji="0" lang="zh-TW" altLang="en-US" sz="1200" kern="100">
                  <a:solidFill>
                    <a:sysClr val="windowText" lastClr="000000"/>
                  </a:solidFill>
                  <a:latin typeface="+mn-lt"/>
                  <a:ea typeface="+mn-ea"/>
                  <a:cs typeface="Times New Roman"/>
                </a:rPr>
                <a:t>年級技藝課程</a:t>
              </a:r>
            </a:p>
            <a:p>
              <a:pPr marL="342900" indent="-342900" fontAlgn="auto">
                <a:spcBef>
                  <a:spcPts val="0"/>
                </a:spcBef>
                <a:spcAft>
                  <a:spcPts val="0"/>
                </a:spcAft>
                <a:buFont typeface="Wingdings"/>
                <a:buBlip>
                  <a:blip r:embed="rId3"/>
                </a:buBlip>
                <a:defRPr/>
              </a:pPr>
              <a:r>
                <a:rPr kumimoji="0" lang="zh-TW" altLang="en-US" sz="1200" kern="100">
                  <a:solidFill>
                    <a:sysClr val="windowText" lastClr="000000"/>
                  </a:solidFill>
                  <a:latin typeface="+mn-lt"/>
                  <a:ea typeface="+mn-ea"/>
                  <a:cs typeface="Times New Roman"/>
                </a:rPr>
                <a:t>導師、輔導教師平時輔導</a:t>
              </a:r>
            </a:p>
            <a:p>
              <a:pPr marL="342900" indent="-342900" fontAlgn="auto">
                <a:spcBef>
                  <a:spcPts val="0"/>
                </a:spcBef>
                <a:spcAft>
                  <a:spcPts val="0"/>
                </a:spcAft>
                <a:buFont typeface="Wingdings"/>
                <a:buBlip>
                  <a:blip r:embed="rId3"/>
                </a:buBlip>
                <a:defRPr/>
              </a:pPr>
              <a:r>
                <a:rPr kumimoji="0" lang="zh-TW" altLang="en-US" sz="1200" kern="100">
                  <a:solidFill>
                    <a:sysClr val="windowText" lastClr="000000"/>
                  </a:solidFill>
                  <a:latin typeface="+mn-lt"/>
                  <a:ea typeface="+mn-ea"/>
                  <a:cs typeface="Times New Roman"/>
                </a:rPr>
                <a:t>多元入學網</a:t>
              </a:r>
            </a:p>
            <a:p>
              <a:pPr marL="342900" indent="-342900" fontAlgn="auto">
                <a:spcBef>
                  <a:spcPts val="0"/>
                </a:spcBef>
                <a:spcAft>
                  <a:spcPts val="0"/>
                </a:spcAft>
                <a:buFont typeface="Wingdings"/>
                <a:buBlip>
                  <a:blip r:embed="rId3"/>
                </a:buBlip>
                <a:defRPr/>
              </a:pPr>
              <a:r>
                <a:rPr kumimoji="0" lang="zh-TW" altLang="en-US" sz="1200" kern="100">
                  <a:solidFill>
                    <a:sysClr val="windowText" lastClr="000000"/>
                  </a:solidFill>
                  <a:latin typeface="+mn-lt"/>
                  <a:ea typeface="+mn-ea"/>
                  <a:cs typeface="Times New Roman"/>
                </a:rPr>
                <a:t>適性輔導列車</a:t>
              </a:r>
            </a:p>
          </p:txBody>
        </p:sp>
        <p:sp>
          <p:nvSpPr>
            <p:cNvPr id="27" name="矩形 26"/>
            <p:cNvSpPr/>
            <p:nvPr/>
          </p:nvSpPr>
          <p:spPr>
            <a:xfrm>
              <a:off x="5743385" y="4009858"/>
              <a:ext cx="1371338" cy="1796964"/>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anchor="ctr"/>
            <a:lstStyle/>
            <a:p>
              <a:pPr marL="342900" indent="-342900" fontAlgn="auto">
                <a:spcBef>
                  <a:spcPts val="0"/>
                </a:spcBef>
                <a:spcAft>
                  <a:spcPts val="0"/>
                </a:spcAft>
                <a:buFont typeface="Wingdings"/>
                <a:buBlip>
                  <a:blip r:embed="rId3"/>
                </a:buBlip>
                <a:defRPr/>
              </a:pPr>
              <a:r>
                <a:rPr kumimoji="0" lang="zh-TW" altLang="en-US" sz="1200" kern="100">
                  <a:solidFill>
                    <a:sysClr val="windowText" lastClr="000000"/>
                  </a:solidFill>
                  <a:latin typeface="+mn-lt"/>
                  <a:ea typeface="+mn-ea"/>
                  <a:cs typeface="Times New Roman"/>
                </a:rPr>
                <a:t>友善校園</a:t>
              </a:r>
            </a:p>
            <a:p>
              <a:pPr marL="342900" indent="-342900" fontAlgn="auto">
                <a:spcBef>
                  <a:spcPts val="0"/>
                </a:spcBef>
                <a:spcAft>
                  <a:spcPts val="600"/>
                </a:spcAft>
                <a:buFont typeface="Wingdings"/>
                <a:buBlip>
                  <a:blip r:embed="rId3"/>
                </a:buBlip>
                <a:defRPr/>
              </a:pPr>
              <a:r>
                <a:rPr kumimoji="0" lang="zh-TW" altLang="en-US" sz="1200" kern="100">
                  <a:solidFill>
                    <a:sysClr val="windowText" lastClr="000000"/>
                  </a:solidFill>
                  <a:latin typeface="+mn-lt"/>
                  <a:ea typeface="+mn-ea"/>
                  <a:cs typeface="Times New Roman"/>
                </a:rPr>
                <a:t>建立家長、社區、企業及團體推動適性輔導</a:t>
              </a:r>
            </a:p>
            <a:p>
              <a:pPr marL="342900" indent="-342900" fontAlgn="auto">
                <a:spcBef>
                  <a:spcPts val="600"/>
                </a:spcBef>
                <a:spcAft>
                  <a:spcPts val="0"/>
                </a:spcAft>
                <a:buFont typeface="Wingdings"/>
                <a:buBlip>
                  <a:blip r:embed="rId3"/>
                </a:buBlip>
                <a:defRPr/>
              </a:pPr>
              <a:r>
                <a:rPr kumimoji="0" lang="zh-TW" altLang="en-US" sz="1200" kern="100">
                  <a:solidFill>
                    <a:sysClr val="windowText" lastClr="000000"/>
                  </a:solidFill>
                  <a:latin typeface="+mn-lt"/>
                  <a:ea typeface="+mn-ea"/>
                  <a:cs typeface="Times New Roman"/>
                </a:rPr>
                <a:t>家長適性輔導講座</a:t>
              </a:r>
            </a:p>
          </p:txBody>
        </p:sp>
        <p:sp>
          <p:nvSpPr>
            <p:cNvPr id="28" name="矩形 27"/>
            <p:cNvSpPr/>
            <p:nvPr/>
          </p:nvSpPr>
          <p:spPr>
            <a:xfrm>
              <a:off x="1684456" y="3304037"/>
              <a:ext cx="1371338" cy="2502785"/>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anchor="ctr"/>
            <a:lstStyle/>
            <a:p>
              <a:pPr marL="342900" indent="-342900" fontAlgn="auto">
                <a:spcBef>
                  <a:spcPts val="0"/>
                </a:spcBef>
                <a:spcAft>
                  <a:spcPts val="0"/>
                </a:spcAft>
                <a:buFont typeface="Wingdings"/>
                <a:buBlip>
                  <a:blip r:embed="rId3"/>
                </a:buBlip>
                <a:defRPr/>
              </a:pPr>
              <a:r>
                <a:rPr kumimoji="0" lang="zh-TW" altLang="en-US" sz="1200" kern="100">
                  <a:solidFill>
                    <a:sysClr val="windowText" lastClr="000000"/>
                  </a:solidFill>
                  <a:latin typeface="+mn-lt"/>
                  <a:ea typeface="+mn-ea"/>
                  <a:cs typeface="Times New Roman"/>
                </a:rPr>
                <a:t>多元入學博覽會</a:t>
              </a:r>
            </a:p>
            <a:p>
              <a:pPr marL="342900" indent="-342900" fontAlgn="auto">
                <a:spcBef>
                  <a:spcPts val="0"/>
                </a:spcBef>
                <a:spcAft>
                  <a:spcPts val="0"/>
                </a:spcAft>
                <a:buFont typeface="Wingdings"/>
                <a:buBlip>
                  <a:blip r:embed="rId3"/>
                </a:buBlip>
                <a:defRPr/>
              </a:pPr>
              <a:r>
                <a:rPr kumimoji="0" lang="zh-TW" altLang="en-US" sz="1200" kern="100">
                  <a:solidFill>
                    <a:sysClr val="windowText" lastClr="000000"/>
                  </a:solidFill>
                  <a:latin typeface="+mn-lt"/>
                  <a:ea typeface="+mn-ea"/>
                  <a:cs typeface="Times New Roman"/>
                </a:rPr>
                <a:t>技藝教育成果發表</a:t>
              </a:r>
            </a:p>
            <a:p>
              <a:pPr marL="342900" indent="-342900" fontAlgn="auto">
                <a:spcBef>
                  <a:spcPts val="0"/>
                </a:spcBef>
                <a:spcAft>
                  <a:spcPts val="0"/>
                </a:spcAft>
                <a:buFont typeface="Wingdings"/>
                <a:buBlip>
                  <a:blip r:embed="rId3"/>
                </a:buBlip>
                <a:defRPr/>
              </a:pPr>
              <a:r>
                <a:rPr kumimoji="0" lang="zh-TW" altLang="en-US" sz="1200" kern="100">
                  <a:solidFill>
                    <a:sysClr val="windowText" lastClr="000000"/>
                  </a:solidFill>
                  <a:latin typeface="+mn-lt"/>
                  <a:ea typeface="+mn-ea"/>
                  <a:cs typeface="Times New Roman"/>
                </a:rPr>
                <a:t>適性輔導研習</a:t>
              </a:r>
            </a:p>
            <a:p>
              <a:pPr marL="342900" indent="-342900" fontAlgn="auto">
                <a:spcBef>
                  <a:spcPts val="0"/>
                </a:spcBef>
                <a:spcAft>
                  <a:spcPts val="0"/>
                </a:spcAft>
                <a:buFont typeface="Wingdings"/>
                <a:buBlip>
                  <a:blip r:embed="rId3"/>
                </a:buBlip>
                <a:defRPr/>
              </a:pPr>
              <a:r>
                <a:rPr kumimoji="0" lang="zh-TW" altLang="en-US" sz="1200" kern="100">
                  <a:solidFill>
                    <a:sysClr val="windowText" lastClr="000000"/>
                  </a:solidFill>
                  <a:latin typeface="+mn-lt"/>
                  <a:ea typeface="+mn-ea"/>
                  <a:cs typeface="Times New Roman"/>
                </a:rPr>
                <a:t>生涯發展教育研習</a:t>
              </a:r>
            </a:p>
            <a:p>
              <a:pPr marL="342900" indent="-342900" fontAlgn="auto">
                <a:spcBef>
                  <a:spcPts val="0"/>
                </a:spcBef>
                <a:spcAft>
                  <a:spcPts val="0"/>
                </a:spcAft>
                <a:buFont typeface="Wingdings"/>
                <a:buBlip>
                  <a:blip r:embed="rId3"/>
                </a:buBlip>
                <a:defRPr/>
              </a:pPr>
              <a:r>
                <a:rPr kumimoji="0" lang="zh-TW" altLang="en-US" sz="1200" kern="100">
                  <a:solidFill>
                    <a:sysClr val="windowText" lastClr="000000"/>
                  </a:solidFill>
                  <a:latin typeface="+mn-lt"/>
                  <a:ea typeface="+mn-ea"/>
                  <a:cs typeface="Times New Roman"/>
                </a:rPr>
                <a:t>技藝教育研習</a:t>
              </a:r>
            </a:p>
            <a:p>
              <a:pPr marL="342900" indent="-342900" fontAlgn="auto">
                <a:spcBef>
                  <a:spcPts val="600"/>
                </a:spcBef>
                <a:spcAft>
                  <a:spcPts val="0"/>
                </a:spcAft>
                <a:buFont typeface="Wingdings"/>
                <a:buBlip>
                  <a:blip r:embed="rId3"/>
                </a:buBlip>
                <a:defRPr/>
              </a:pPr>
              <a:r>
                <a:rPr kumimoji="0" lang="zh-TW" altLang="en-US" sz="1200" kern="100">
                  <a:solidFill>
                    <a:sysClr val="windowText" lastClr="000000"/>
                  </a:solidFill>
                  <a:latin typeface="+mn-lt"/>
                  <a:ea typeface="+mn-ea"/>
                  <a:cs typeface="Times New Roman"/>
                </a:rPr>
                <a:t>課程融入教學研發</a:t>
              </a:r>
            </a:p>
          </p:txBody>
        </p:sp>
        <p:sp>
          <p:nvSpPr>
            <p:cNvPr id="29" name="矩形 28"/>
            <p:cNvSpPr/>
            <p:nvPr/>
          </p:nvSpPr>
          <p:spPr>
            <a:xfrm>
              <a:off x="0" y="3313039"/>
              <a:ext cx="1371338" cy="2502785"/>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anchor="ctr"/>
            <a:lstStyle/>
            <a:p>
              <a:pPr marL="342900" indent="-342900" fontAlgn="auto">
                <a:spcBef>
                  <a:spcPts val="0"/>
                </a:spcBef>
                <a:spcAft>
                  <a:spcPts val="0"/>
                </a:spcAft>
                <a:buFont typeface="Wingdings"/>
                <a:buBlip>
                  <a:blip r:embed="rId3"/>
                </a:buBlip>
                <a:defRPr/>
              </a:pPr>
              <a:r>
                <a:rPr kumimoji="0" lang="zh-TW" altLang="en-US" sz="1200" kern="100">
                  <a:solidFill>
                    <a:sysClr val="windowText" lastClr="000000"/>
                  </a:solidFill>
                  <a:latin typeface="+mn-lt"/>
                  <a:ea typeface="+mn-ea"/>
                  <a:cs typeface="Times New Roman"/>
                </a:rPr>
                <a:t>編撰適性輔導手冊</a:t>
              </a:r>
            </a:p>
            <a:p>
              <a:pPr marL="342900" indent="-342900" fontAlgn="auto">
                <a:spcBef>
                  <a:spcPts val="0"/>
                </a:spcBef>
                <a:spcAft>
                  <a:spcPts val="0"/>
                </a:spcAft>
                <a:buFont typeface="Wingdings"/>
                <a:buBlip>
                  <a:blip r:embed="rId3"/>
                </a:buBlip>
                <a:defRPr/>
              </a:pPr>
              <a:r>
                <a:rPr kumimoji="0" lang="zh-TW" altLang="en-US" sz="1200" kern="100">
                  <a:solidFill>
                    <a:sysClr val="windowText" lastClr="000000"/>
                  </a:solidFill>
                  <a:latin typeface="+mn-lt"/>
                  <a:ea typeface="+mn-ea"/>
                  <a:cs typeface="Times New Roman"/>
                </a:rPr>
                <a:t>編撰適性輔導</a:t>
              </a:r>
              <a:r>
                <a:rPr kumimoji="0" lang="en-US" sz="1200" kern="100">
                  <a:solidFill>
                    <a:sysClr val="windowText" lastClr="000000"/>
                  </a:solidFill>
                  <a:latin typeface="+mn-lt"/>
                  <a:ea typeface="新細明體"/>
                  <a:cs typeface="Times New Roman"/>
                </a:rPr>
                <a:t>Q&amp;A</a:t>
              </a:r>
              <a:endParaRPr kumimoji="0" lang="zh-TW" altLang="en-US" sz="1200" kern="100">
                <a:solidFill>
                  <a:sysClr val="windowText" lastClr="000000"/>
                </a:solidFill>
                <a:latin typeface="+mn-lt"/>
                <a:ea typeface="+mn-ea"/>
                <a:cs typeface="Times New Roman"/>
              </a:endParaRPr>
            </a:p>
            <a:p>
              <a:pPr marL="342900" indent="-342900" fontAlgn="auto">
                <a:spcBef>
                  <a:spcPts val="0"/>
                </a:spcBef>
                <a:spcAft>
                  <a:spcPts val="0"/>
                </a:spcAft>
                <a:buFont typeface="Wingdings"/>
                <a:buBlip>
                  <a:blip r:embed="rId3"/>
                </a:buBlip>
                <a:defRPr/>
              </a:pPr>
              <a:r>
                <a:rPr kumimoji="0" lang="zh-TW" altLang="en-US" sz="1200" kern="100">
                  <a:solidFill>
                    <a:sysClr val="windowText" lastClr="000000"/>
                  </a:solidFill>
                  <a:latin typeface="+mn-lt"/>
                  <a:ea typeface="+mn-ea"/>
                  <a:cs typeface="Times New Roman"/>
                </a:rPr>
                <a:t>提供適性輔導諮詢</a:t>
              </a:r>
            </a:p>
            <a:p>
              <a:pPr marL="342900" indent="-342900" fontAlgn="auto">
                <a:spcBef>
                  <a:spcPts val="0"/>
                </a:spcBef>
                <a:spcAft>
                  <a:spcPts val="0"/>
                </a:spcAft>
                <a:buFont typeface="Wingdings"/>
                <a:buBlip>
                  <a:blip r:embed="rId3"/>
                </a:buBlip>
                <a:defRPr/>
              </a:pPr>
              <a:r>
                <a:rPr kumimoji="0" lang="zh-TW" altLang="en-US" sz="1200" kern="100">
                  <a:solidFill>
                    <a:sysClr val="windowText" lastClr="000000"/>
                  </a:solidFill>
                  <a:latin typeface="+mn-lt"/>
                  <a:ea typeface="+mn-ea"/>
                  <a:cs typeface="Times New Roman"/>
                </a:rPr>
                <a:t>到校服務</a:t>
              </a:r>
            </a:p>
            <a:p>
              <a:pPr marL="342900" indent="-342900" fontAlgn="auto">
                <a:spcBef>
                  <a:spcPts val="0"/>
                </a:spcBef>
                <a:spcAft>
                  <a:spcPts val="0"/>
                </a:spcAft>
                <a:buFont typeface="Wingdings"/>
                <a:buBlip>
                  <a:blip r:embed="rId3"/>
                </a:buBlip>
                <a:defRPr/>
              </a:pPr>
              <a:r>
                <a:rPr kumimoji="0" lang="zh-TW" altLang="en-US" sz="1200" kern="100">
                  <a:solidFill>
                    <a:sysClr val="windowText" lastClr="000000"/>
                  </a:solidFill>
                  <a:latin typeface="+mn-lt"/>
                  <a:ea typeface="+mn-ea"/>
                  <a:cs typeface="Times New Roman"/>
                </a:rPr>
                <a:t>適性輔導宣導</a:t>
              </a:r>
            </a:p>
            <a:p>
              <a:pPr marL="342900" indent="-342900" fontAlgn="auto">
                <a:spcBef>
                  <a:spcPts val="0"/>
                </a:spcBef>
                <a:spcAft>
                  <a:spcPts val="0"/>
                </a:spcAft>
                <a:buFont typeface="Wingdings"/>
                <a:buBlip>
                  <a:blip r:embed="rId3"/>
                </a:buBlip>
                <a:defRPr/>
              </a:pPr>
              <a:r>
                <a:rPr kumimoji="0" lang="zh-TW" altLang="en-US" sz="1200" kern="100">
                  <a:solidFill>
                    <a:sysClr val="windowText" lastClr="000000"/>
                  </a:solidFill>
                  <a:latin typeface="+mn-lt"/>
                  <a:ea typeface="+mn-ea"/>
                  <a:cs typeface="Times New Roman"/>
                </a:rPr>
                <a:t>多元入學宣導</a:t>
              </a:r>
            </a:p>
            <a:p>
              <a:pPr marL="342900" indent="-342900" fontAlgn="auto">
                <a:spcBef>
                  <a:spcPts val="600"/>
                </a:spcBef>
                <a:spcAft>
                  <a:spcPts val="0"/>
                </a:spcAft>
                <a:buFont typeface="Wingdings"/>
                <a:buBlip>
                  <a:blip r:embed="rId3"/>
                </a:buBlip>
                <a:defRPr/>
              </a:pPr>
              <a:r>
                <a:rPr kumimoji="0" lang="zh-TW" altLang="en-US" sz="1200" kern="100">
                  <a:solidFill>
                    <a:sysClr val="windowText" lastClr="000000"/>
                  </a:solidFill>
                  <a:latin typeface="+mn-lt"/>
                  <a:ea typeface="+mn-ea"/>
                  <a:cs typeface="Times New Roman"/>
                </a:rPr>
                <a:t>群科體驗營</a:t>
              </a:r>
            </a:p>
          </p:txBody>
        </p:sp>
        <p:sp>
          <p:nvSpPr>
            <p:cNvPr id="30" name="矩形 29"/>
            <p:cNvSpPr/>
            <p:nvPr/>
          </p:nvSpPr>
          <p:spPr>
            <a:xfrm>
              <a:off x="937902" y="2293920"/>
              <a:ext cx="971244" cy="561776"/>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r>
                <a:rPr kumimoji="0" lang="zh-TW" altLang="en-US" sz="1200" kern="100">
                  <a:solidFill>
                    <a:sysClr val="windowText" lastClr="000000"/>
                  </a:solidFill>
                  <a:latin typeface="+mn-lt"/>
                  <a:ea typeface="+mn-ea"/>
                  <a:cs typeface="Times New Roman"/>
                </a:rPr>
                <a:t>縣內高中、高職、五專</a:t>
              </a:r>
            </a:p>
          </p:txBody>
        </p:sp>
        <p:sp>
          <p:nvSpPr>
            <p:cNvPr id="31" name="圓角矩形 30"/>
            <p:cNvSpPr/>
            <p:nvPr/>
          </p:nvSpPr>
          <p:spPr>
            <a:xfrm>
              <a:off x="0" y="6136325"/>
              <a:ext cx="2136736" cy="324102"/>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r>
                <a:rPr kumimoji="0" lang="zh-TW" altLang="en-US" sz="1200" kern="100">
                  <a:solidFill>
                    <a:sysClr val="windowText" lastClr="000000"/>
                  </a:solidFill>
                  <a:latin typeface="+mn-lt"/>
                  <a:ea typeface="+mn-ea"/>
                  <a:cs typeface="Times New Roman"/>
                </a:rPr>
                <a:t>教師</a:t>
              </a:r>
            </a:p>
          </p:txBody>
        </p:sp>
        <p:sp>
          <p:nvSpPr>
            <p:cNvPr id="32" name="圓角矩形 31"/>
            <p:cNvSpPr/>
            <p:nvPr/>
          </p:nvSpPr>
          <p:spPr>
            <a:xfrm>
              <a:off x="2517985" y="6136325"/>
              <a:ext cx="2591916" cy="324102"/>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r>
                <a:rPr kumimoji="0" lang="zh-TW" altLang="en-US" sz="1200" kern="100">
                  <a:solidFill>
                    <a:sysClr val="windowText" lastClr="000000"/>
                  </a:solidFill>
                  <a:latin typeface="+mn-lt"/>
                  <a:ea typeface="+mn-ea"/>
                  <a:cs typeface="Times New Roman"/>
                </a:rPr>
                <a:t>學生</a:t>
              </a:r>
            </a:p>
          </p:txBody>
        </p:sp>
        <p:sp>
          <p:nvSpPr>
            <p:cNvPr id="33" name="圓角矩形 32"/>
            <p:cNvSpPr/>
            <p:nvPr/>
          </p:nvSpPr>
          <p:spPr>
            <a:xfrm>
              <a:off x="5494051" y="6136325"/>
              <a:ext cx="1623572" cy="324102"/>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r>
                <a:rPr kumimoji="0" lang="zh-TW" altLang="en-US" sz="1200" kern="100">
                  <a:solidFill>
                    <a:sysClr val="windowText" lastClr="000000"/>
                  </a:solidFill>
                  <a:latin typeface="+mn-lt"/>
                  <a:ea typeface="+mn-ea"/>
                  <a:cs typeface="Times New Roman"/>
                </a:rPr>
                <a:t>家長、企業、團體</a:t>
              </a:r>
            </a:p>
          </p:txBody>
        </p:sp>
        <p:cxnSp>
          <p:nvCxnSpPr>
            <p:cNvPr id="110622" name="直線接點 33"/>
            <p:cNvCxnSpPr>
              <a:cxnSpLocks noChangeShapeType="1"/>
            </p:cNvCxnSpPr>
            <p:nvPr/>
          </p:nvCxnSpPr>
          <p:spPr bwMode="auto">
            <a:xfrm>
              <a:off x="0" y="5399969"/>
              <a:ext cx="1371600" cy="0"/>
            </a:xfrm>
            <a:prstGeom prst="line">
              <a:avLst/>
            </a:prstGeom>
            <a:noFill/>
            <a:ln w="9525" algn="ctr">
              <a:solidFill>
                <a:srgbClr val="000000"/>
              </a:solidFill>
              <a:prstDash val="dash"/>
              <a:round/>
              <a:headEnd/>
              <a:tailEnd/>
            </a:ln>
          </p:spPr>
        </p:cxnSp>
        <p:cxnSp>
          <p:nvCxnSpPr>
            <p:cNvPr id="110623" name="直線接點 34"/>
            <p:cNvCxnSpPr>
              <a:cxnSpLocks noChangeShapeType="1"/>
            </p:cNvCxnSpPr>
            <p:nvPr/>
          </p:nvCxnSpPr>
          <p:spPr bwMode="auto">
            <a:xfrm>
              <a:off x="1692443" y="5184032"/>
              <a:ext cx="1371600" cy="0"/>
            </a:xfrm>
            <a:prstGeom prst="line">
              <a:avLst/>
            </a:prstGeom>
            <a:noFill/>
            <a:ln w="9525" algn="ctr">
              <a:solidFill>
                <a:srgbClr val="000000"/>
              </a:solidFill>
              <a:prstDash val="dash"/>
              <a:round/>
              <a:headEnd/>
              <a:tailEnd/>
            </a:ln>
          </p:spPr>
        </p:cxnSp>
        <p:cxnSp>
          <p:nvCxnSpPr>
            <p:cNvPr id="110624" name="直線接點 35"/>
            <p:cNvCxnSpPr>
              <a:cxnSpLocks noChangeShapeType="1"/>
            </p:cNvCxnSpPr>
            <p:nvPr/>
          </p:nvCxnSpPr>
          <p:spPr bwMode="auto">
            <a:xfrm>
              <a:off x="5743074" y="5195842"/>
              <a:ext cx="1371600" cy="0"/>
            </a:xfrm>
            <a:prstGeom prst="line">
              <a:avLst/>
            </a:prstGeom>
            <a:noFill/>
            <a:ln w="9525" algn="ctr">
              <a:solidFill>
                <a:srgbClr val="000000"/>
              </a:solidFill>
              <a:prstDash val="dash"/>
              <a:round/>
              <a:headEnd/>
              <a:tailEnd/>
            </a:ln>
          </p:spPr>
        </p:cxnSp>
        <p:cxnSp>
          <p:nvCxnSpPr>
            <p:cNvPr id="110625" name="肘形接點 36"/>
            <p:cNvCxnSpPr>
              <a:cxnSpLocks noChangeShapeType="1"/>
            </p:cNvCxnSpPr>
            <p:nvPr/>
          </p:nvCxnSpPr>
          <p:spPr bwMode="auto">
            <a:xfrm rot="16200000" flipH="1">
              <a:off x="3637547" y="2578769"/>
              <a:ext cx="741680" cy="701040"/>
            </a:xfrm>
            <a:prstGeom prst="bentConnector3">
              <a:avLst>
                <a:gd name="adj1" fmla="val 50000"/>
              </a:avLst>
            </a:prstGeom>
            <a:noFill/>
            <a:ln w="12700" algn="ctr">
              <a:solidFill>
                <a:srgbClr val="953735"/>
              </a:solidFill>
              <a:miter lim="800000"/>
              <a:headEnd/>
              <a:tailEnd/>
            </a:ln>
          </p:spPr>
        </p:cxnSp>
        <p:cxnSp>
          <p:nvCxnSpPr>
            <p:cNvPr id="110626" name="肘形接點 37"/>
            <p:cNvCxnSpPr>
              <a:cxnSpLocks noChangeShapeType="1"/>
            </p:cNvCxnSpPr>
            <p:nvPr/>
          </p:nvCxnSpPr>
          <p:spPr bwMode="auto">
            <a:xfrm rot="16200000" flipH="1">
              <a:off x="1628274" y="2574758"/>
              <a:ext cx="1171174" cy="288658"/>
            </a:xfrm>
            <a:prstGeom prst="bentConnector3">
              <a:avLst>
                <a:gd name="adj1" fmla="val 71222"/>
              </a:avLst>
            </a:prstGeom>
            <a:noFill/>
            <a:ln w="12700" algn="ctr">
              <a:solidFill>
                <a:srgbClr val="953735"/>
              </a:solidFill>
              <a:miter lim="800000"/>
              <a:headEnd/>
              <a:tailEnd/>
            </a:ln>
          </p:spPr>
        </p:cxnSp>
        <p:grpSp>
          <p:nvGrpSpPr>
            <p:cNvPr id="110627" name="群組 38"/>
            <p:cNvGrpSpPr>
              <a:grpSpLocks/>
            </p:cNvGrpSpPr>
            <p:nvPr/>
          </p:nvGrpSpPr>
          <p:grpSpPr bwMode="auto">
            <a:xfrm>
              <a:off x="689811" y="1098884"/>
              <a:ext cx="248286" cy="2205790"/>
              <a:chOff x="0" y="0"/>
              <a:chExt cx="248286" cy="2205790"/>
            </a:xfrm>
          </p:grpSpPr>
          <p:cxnSp>
            <p:nvCxnSpPr>
              <p:cNvPr id="110655" name="直線接點 66"/>
              <p:cNvCxnSpPr>
                <a:cxnSpLocks noChangeShapeType="1"/>
              </p:cNvCxnSpPr>
              <p:nvPr/>
            </p:nvCxnSpPr>
            <p:spPr bwMode="auto">
              <a:xfrm flipH="1" flipV="1">
                <a:off x="0" y="8021"/>
                <a:ext cx="248286" cy="401"/>
              </a:xfrm>
              <a:prstGeom prst="line">
                <a:avLst/>
              </a:prstGeom>
              <a:noFill/>
              <a:ln w="12700" algn="ctr">
                <a:solidFill>
                  <a:srgbClr val="953735"/>
                </a:solidFill>
                <a:round/>
                <a:headEnd/>
                <a:tailEnd/>
              </a:ln>
            </p:spPr>
          </p:cxnSp>
          <p:cxnSp>
            <p:nvCxnSpPr>
              <p:cNvPr id="110656" name="直線接點 67"/>
              <p:cNvCxnSpPr>
                <a:cxnSpLocks noChangeShapeType="1"/>
              </p:cNvCxnSpPr>
              <p:nvPr/>
            </p:nvCxnSpPr>
            <p:spPr bwMode="auto">
              <a:xfrm flipH="1" flipV="1">
                <a:off x="0" y="0"/>
                <a:ext cx="368" cy="2205790"/>
              </a:xfrm>
              <a:prstGeom prst="line">
                <a:avLst/>
              </a:prstGeom>
              <a:noFill/>
              <a:ln w="12700" algn="ctr">
                <a:solidFill>
                  <a:srgbClr val="953735"/>
                </a:solidFill>
                <a:round/>
                <a:headEnd/>
                <a:tailEnd/>
              </a:ln>
            </p:spPr>
          </p:cxnSp>
        </p:grpSp>
        <p:grpSp>
          <p:nvGrpSpPr>
            <p:cNvPr id="110628" name="群組 39"/>
            <p:cNvGrpSpPr>
              <a:grpSpLocks/>
            </p:cNvGrpSpPr>
            <p:nvPr/>
          </p:nvGrpSpPr>
          <p:grpSpPr bwMode="auto">
            <a:xfrm flipH="1">
              <a:off x="6184232" y="922421"/>
              <a:ext cx="1114425" cy="3569969"/>
              <a:chOff x="0" y="0"/>
              <a:chExt cx="248286" cy="2205790"/>
            </a:xfrm>
          </p:grpSpPr>
          <p:cxnSp>
            <p:nvCxnSpPr>
              <p:cNvPr id="110653" name="直線接點 64"/>
              <p:cNvCxnSpPr>
                <a:cxnSpLocks noChangeShapeType="1"/>
              </p:cNvCxnSpPr>
              <p:nvPr/>
            </p:nvCxnSpPr>
            <p:spPr bwMode="auto">
              <a:xfrm flipH="1" flipV="1">
                <a:off x="0" y="8021"/>
                <a:ext cx="248286" cy="401"/>
              </a:xfrm>
              <a:prstGeom prst="line">
                <a:avLst/>
              </a:prstGeom>
              <a:noFill/>
              <a:ln w="12700" algn="ctr">
                <a:solidFill>
                  <a:srgbClr val="953735"/>
                </a:solidFill>
                <a:round/>
                <a:headEnd/>
                <a:tailEnd/>
              </a:ln>
            </p:spPr>
          </p:cxnSp>
          <p:cxnSp>
            <p:nvCxnSpPr>
              <p:cNvPr id="110654" name="直線接點 65"/>
              <p:cNvCxnSpPr>
                <a:cxnSpLocks noChangeShapeType="1"/>
              </p:cNvCxnSpPr>
              <p:nvPr/>
            </p:nvCxnSpPr>
            <p:spPr bwMode="auto">
              <a:xfrm flipH="1" flipV="1">
                <a:off x="0" y="0"/>
                <a:ext cx="368" cy="2205790"/>
              </a:xfrm>
              <a:prstGeom prst="line">
                <a:avLst/>
              </a:prstGeom>
              <a:noFill/>
              <a:ln w="12700" algn="ctr">
                <a:solidFill>
                  <a:srgbClr val="953735"/>
                </a:solidFill>
                <a:round/>
                <a:headEnd/>
                <a:tailEnd/>
              </a:ln>
            </p:spPr>
          </p:cxnSp>
        </p:grpSp>
        <p:cxnSp>
          <p:nvCxnSpPr>
            <p:cNvPr id="110629" name="直線接點 40"/>
            <p:cNvCxnSpPr>
              <a:cxnSpLocks noChangeShapeType="1"/>
            </p:cNvCxnSpPr>
            <p:nvPr/>
          </p:nvCxnSpPr>
          <p:spPr bwMode="auto">
            <a:xfrm>
              <a:off x="6184232" y="457200"/>
              <a:ext cx="368935" cy="0"/>
            </a:xfrm>
            <a:prstGeom prst="line">
              <a:avLst/>
            </a:prstGeom>
            <a:noFill/>
            <a:ln w="12700" algn="ctr">
              <a:solidFill>
                <a:srgbClr val="953735"/>
              </a:solidFill>
              <a:round/>
              <a:headEnd/>
              <a:tailEnd/>
            </a:ln>
          </p:spPr>
        </p:cxnSp>
        <p:cxnSp>
          <p:nvCxnSpPr>
            <p:cNvPr id="110630" name="直線接點 41"/>
            <p:cNvCxnSpPr>
              <a:cxnSpLocks noChangeShapeType="1"/>
            </p:cNvCxnSpPr>
            <p:nvPr/>
          </p:nvCxnSpPr>
          <p:spPr bwMode="auto">
            <a:xfrm flipV="1">
              <a:off x="6553200" y="1098884"/>
              <a:ext cx="0" cy="2285365"/>
            </a:xfrm>
            <a:prstGeom prst="line">
              <a:avLst/>
            </a:prstGeom>
            <a:noFill/>
            <a:ln w="12700" algn="ctr">
              <a:solidFill>
                <a:srgbClr val="953735"/>
              </a:solidFill>
              <a:round/>
              <a:headEnd/>
              <a:tailEnd/>
            </a:ln>
          </p:spPr>
        </p:cxnSp>
        <p:sp>
          <p:nvSpPr>
            <p:cNvPr id="43" name="手繪多邊形 42"/>
            <p:cNvSpPr/>
            <p:nvPr/>
          </p:nvSpPr>
          <p:spPr>
            <a:xfrm rot="16200000">
              <a:off x="3589467" y="2611902"/>
              <a:ext cx="124238" cy="284125"/>
            </a:xfrm>
            <a:custGeom>
              <a:avLst/>
              <a:gdLst>
                <a:gd name="connsiteX0" fmla="*/ 0 w 256673"/>
                <a:gd name="connsiteY0" fmla="*/ 0 h 441158"/>
                <a:gd name="connsiteX1" fmla="*/ 256673 w 256673"/>
                <a:gd name="connsiteY1" fmla="*/ 224590 h 441158"/>
                <a:gd name="connsiteX2" fmla="*/ 0 w 256673"/>
                <a:gd name="connsiteY2" fmla="*/ 441158 h 441158"/>
              </a:gdLst>
              <a:ahLst/>
              <a:cxnLst>
                <a:cxn ang="0">
                  <a:pos x="connsiteX0" y="connsiteY0"/>
                </a:cxn>
                <a:cxn ang="0">
                  <a:pos x="connsiteX1" y="connsiteY1"/>
                </a:cxn>
                <a:cxn ang="0">
                  <a:pos x="connsiteX2" y="connsiteY2"/>
                </a:cxn>
              </a:cxnLst>
              <a:rect l="l" t="t" r="r" b="b"/>
              <a:pathLst>
                <a:path w="256673" h="441158">
                  <a:moveTo>
                    <a:pt x="0" y="0"/>
                  </a:moveTo>
                  <a:cubicBezTo>
                    <a:pt x="128336" y="75532"/>
                    <a:pt x="256673" y="151064"/>
                    <a:pt x="256673" y="224590"/>
                  </a:cubicBezTo>
                  <a:cubicBezTo>
                    <a:pt x="256673" y="298116"/>
                    <a:pt x="128336" y="369637"/>
                    <a:pt x="0" y="441158"/>
                  </a:cubicBezTo>
                </a:path>
              </a:pathLst>
            </a:custGeom>
            <a:noFill/>
            <a:ln w="12700" cap="flat" cmpd="sng" algn="ctr">
              <a:solidFill>
                <a:srgbClr val="C0504D">
                  <a:lumMod val="75000"/>
                </a:srgbClr>
              </a:solidFill>
              <a:prstDash val="solid"/>
            </a:ln>
            <a:effectLst/>
          </p:spPr>
          <p:txBody>
            <a:bodyPr anchor="ctr"/>
            <a:lstStyle/>
            <a:p>
              <a:pPr fontAlgn="auto">
                <a:spcBef>
                  <a:spcPts val="0"/>
                </a:spcBef>
                <a:spcAft>
                  <a:spcPts val="0"/>
                </a:spcAft>
                <a:defRPr/>
              </a:pPr>
              <a:endParaRPr kumimoji="0" lang="zh-TW" altLang="en-US" kern="0">
                <a:solidFill>
                  <a:sysClr val="windowText" lastClr="000000"/>
                </a:solidFill>
                <a:latin typeface="+mn-lt"/>
                <a:ea typeface="+mn-ea"/>
              </a:endParaRPr>
            </a:p>
          </p:txBody>
        </p:sp>
        <p:cxnSp>
          <p:nvCxnSpPr>
            <p:cNvPr id="110632" name="直線接點 43"/>
            <p:cNvCxnSpPr>
              <a:cxnSpLocks noChangeShapeType="1"/>
            </p:cNvCxnSpPr>
            <p:nvPr/>
          </p:nvCxnSpPr>
          <p:spPr bwMode="auto">
            <a:xfrm>
              <a:off x="3793958" y="2815390"/>
              <a:ext cx="1628140" cy="0"/>
            </a:xfrm>
            <a:prstGeom prst="line">
              <a:avLst/>
            </a:prstGeom>
            <a:noFill/>
            <a:ln w="12700" algn="ctr">
              <a:solidFill>
                <a:srgbClr val="953735"/>
              </a:solidFill>
              <a:round/>
              <a:headEnd/>
              <a:tailEnd/>
            </a:ln>
          </p:spPr>
        </p:cxnSp>
        <p:cxnSp>
          <p:nvCxnSpPr>
            <p:cNvPr id="110633" name="直線接點 44"/>
            <p:cNvCxnSpPr>
              <a:cxnSpLocks noChangeShapeType="1"/>
            </p:cNvCxnSpPr>
            <p:nvPr/>
          </p:nvCxnSpPr>
          <p:spPr bwMode="auto">
            <a:xfrm>
              <a:off x="5422232" y="1844842"/>
              <a:ext cx="0" cy="970967"/>
            </a:xfrm>
            <a:prstGeom prst="line">
              <a:avLst/>
            </a:prstGeom>
            <a:noFill/>
            <a:ln w="12700" algn="ctr">
              <a:solidFill>
                <a:srgbClr val="953735"/>
              </a:solidFill>
              <a:round/>
              <a:headEnd/>
              <a:tailEnd/>
            </a:ln>
          </p:spPr>
        </p:cxnSp>
        <p:cxnSp>
          <p:nvCxnSpPr>
            <p:cNvPr id="110634" name="直線接點 45"/>
            <p:cNvCxnSpPr>
              <a:cxnSpLocks noChangeShapeType="1"/>
            </p:cNvCxnSpPr>
            <p:nvPr/>
          </p:nvCxnSpPr>
          <p:spPr bwMode="auto">
            <a:xfrm flipV="1">
              <a:off x="3280611" y="2815390"/>
              <a:ext cx="231140" cy="0"/>
            </a:xfrm>
            <a:prstGeom prst="line">
              <a:avLst/>
            </a:prstGeom>
            <a:noFill/>
            <a:ln w="12700" algn="ctr">
              <a:solidFill>
                <a:srgbClr val="953735"/>
              </a:solidFill>
              <a:round/>
              <a:headEnd/>
              <a:tailEnd/>
            </a:ln>
          </p:spPr>
        </p:cxnSp>
        <p:cxnSp>
          <p:nvCxnSpPr>
            <p:cNvPr id="110635" name="直線接點 46"/>
            <p:cNvCxnSpPr>
              <a:cxnSpLocks noChangeShapeType="1"/>
            </p:cNvCxnSpPr>
            <p:nvPr/>
          </p:nvCxnSpPr>
          <p:spPr bwMode="auto">
            <a:xfrm>
              <a:off x="3280611" y="2815390"/>
              <a:ext cx="0" cy="2731168"/>
            </a:xfrm>
            <a:prstGeom prst="line">
              <a:avLst/>
            </a:prstGeom>
            <a:noFill/>
            <a:ln w="12700" algn="ctr">
              <a:solidFill>
                <a:srgbClr val="953735"/>
              </a:solidFill>
              <a:round/>
              <a:headEnd/>
              <a:tailEnd/>
            </a:ln>
          </p:spPr>
        </p:cxnSp>
        <p:cxnSp>
          <p:nvCxnSpPr>
            <p:cNvPr id="110636" name="直線接點 47"/>
            <p:cNvCxnSpPr>
              <a:cxnSpLocks noChangeShapeType="1"/>
            </p:cNvCxnSpPr>
            <p:nvPr/>
          </p:nvCxnSpPr>
          <p:spPr bwMode="auto">
            <a:xfrm>
              <a:off x="3064043" y="5534526"/>
              <a:ext cx="215097" cy="0"/>
            </a:xfrm>
            <a:prstGeom prst="line">
              <a:avLst/>
            </a:prstGeom>
            <a:noFill/>
            <a:ln w="12700" algn="ctr">
              <a:solidFill>
                <a:srgbClr val="953735"/>
              </a:solidFill>
              <a:round/>
              <a:headEnd/>
              <a:tailEnd/>
            </a:ln>
          </p:spPr>
        </p:cxnSp>
        <p:cxnSp>
          <p:nvCxnSpPr>
            <p:cNvPr id="110637" name="直線接點 48"/>
            <p:cNvCxnSpPr>
              <a:cxnSpLocks noChangeShapeType="1"/>
            </p:cNvCxnSpPr>
            <p:nvPr/>
          </p:nvCxnSpPr>
          <p:spPr bwMode="auto">
            <a:xfrm>
              <a:off x="1524000" y="2855495"/>
              <a:ext cx="0" cy="2805363"/>
            </a:xfrm>
            <a:prstGeom prst="line">
              <a:avLst/>
            </a:prstGeom>
            <a:noFill/>
            <a:ln w="12700" algn="ctr">
              <a:solidFill>
                <a:srgbClr val="953735"/>
              </a:solidFill>
              <a:round/>
              <a:headEnd/>
              <a:tailEnd/>
            </a:ln>
          </p:spPr>
        </p:cxnSp>
        <p:cxnSp>
          <p:nvCxnSpPr>
            <p:cNvPr id="110638" name="直線接點 49"/>
            <p:cNvCxnSpPr>
              <a:cxnSpLocks noChangeShapeType="1"/>
            </p:cNvCxnSpPr>
            <p:nvPr/>
          </p:nvCxnSpPr>
          <p:spPr bwMode="auto">
            <a:xfrm>
              <a:off x="1371600" y="5662863"/>
              <a:ext cx="152400" cy="0"/>
            </a:xfrm>
            <a:prstGeom prst="line">
              <a:avLst/>
            </a:prstGeom>
            <a:noFill/>
            <a:ln w="12700" algn="ctr">
              <a:solidFill>
                <a:srgbClr val="953735"/>
              </a:solidFill>
              <a:round/>
              <a:headEnd/>
              <a:tailEnd/>
            </a:ln>
          </p:spPr>
        </p:cxnSp>
        <p:sp>
          <p:nvSpPr>
            <p:cNvPr id="51" name="向下箭號 50"/>
            <p:cNvSpPr/>
            <p:nvPr/>
          </p:nvSpPr>
          <p:spPr>
            <a:xfrm>
              <a:off x="592893" y="5855437"/>
              <a:ext cx="249334" cy="246678"/>
            </a:xfrm>
            <a:prstGeom prst="downArrow">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anchor="ctr"/>
            <a:lstStyle/>
            <a:p>
              <a:pPr fontAlgn="auto">
                <a:spcBef>
                  <a:spcPts val="0"/>
                </a:spcBef>
                <a:spcAft>
                  <a:spcPts val="0"/>
                </a:spcAft>
                <a:defRPr/>
              </a:pPr>
              <a:endParaRPr kumimoji="0" lang="zh-TW" altLang="en-US" kern="0">
                <a:solidFill>
                  <a:sysClr val="windowText" lastClr="000000"/>
                </a:solidFill>
                <a:latin typeface="+mn-lt"/>
                <a:ea typeface="+mn-ea"/>
              </a:endParaRPr>
            </a:p>
          </p:txBody>
        </p:sp>
        <p:sp>
          <p:nvSpPr>
            <p:cNvPr id="52" name="向下箭號 51"/>
            <p:cNvSpPr/>
            <p:nvPr/>
          </p:nvSpPr>
          <p:spPr>
            <a:xfrm rot="2700000">
              <a:off x="1752291" y="5875189"/>
              <a:ext cx="248478" cy="244985"/>
            </a:xfrm>
            <a:prstGeom prst="downArrow">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anchor="ctr"/>
            <a:lstStyle/>
            <a:p>
              <a:pPr fontAlgn="auto">
                <a:spcBef>
                  <a:spcPts val="0"/>
                </a:spcBef>
                <a:spcAft>
                  <a:spcPts val="0"/>
                </a:spcAft>
                <a:defRPr/>
              </a:pPr>
              <a:endParaRPr kumimoji="0" lang="zh-TW" altLang="en-US" kern="0">
                <a:solidFill>
                  <a:sysClr val="windowText" lastClr="000000"/>
                </a:solidFill>
                <a:latin typeface="+mn-lt"/>
                <a:ea typeface="+mn-ea"/>
              </a:endParaRPr>
            </a:p>
          </p:txBody>
        </p:sp>
        <p:sp>
          <p:nvSpPr>
            <p:cNvPr id="53" name="向下箭號 52"/>
            <p:cNvSpPr/>
            <p:nvPr/>
          </p:nvSpPr>
          <p:spPr>
            <a:xfrm rot="19860000">
              <a:off x="2671645" y="5878845"/>
              <a:ext cx="247885" cy="244877"/>
            </a:xfrm>
            <a:prstGeom prst="downArrow">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anchor="ctr"/>
            <a:lstStyle/>
            <a:p>
              <a:pPr fontAlgn="auto">
                <a:spcBef>
                  <a:spcPts val="0"/>
                </a:spcBef>
                <a:spcAft>
                  <a:spcPts val="0"/>
                </a:spcAft>
                <a:defRPr/>
              </a:pPr>
              <a:endParaRPr kumimoji="0" lang="zh-TW" altLang="en-US" kern="0">
                <a:solidFill>
                  <a:sysClr val="windowText" lastClr="000000"/>
                </a:solidFill>
                <a:latin typeface="+mn-lt"/>
                <a:ea typeface="+mn-ea"/>
              </a:endParaRPr>
            </a:p>
          </p:txBody>
        </p:sp>
        <p:sp>
          <p:nvSpPr>
            <p:cNvPr id="54" name="向下箭號 53"/>
            <p:cNvSpPr/>
            <p:nvPr/>
          </p:nvSpPr>
          <p:spPr>
            <a:xfrm>
              <a:off x="4074875" y="5871642"/>
              <a:ext cx="247885" cy="246677"/>
            </a:xfrm>
            <a:prstGeom prst="downArrow">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anchor="ctr"/>
            <a:lstStyle/>
            <a:p>
              <a:pPr fontAlgn="auto">
                <a:spcBef>
                  <a:spcPts val="0"/>
                </a:spcBef>
                <a:spcAft>
                  <a:spcPts val="0"/>
                </a:spcAft>
                <a:defRPr/>
              </a:pPr>
              <a:endParaRPr kumimoji="0" lang="zh-TW" altLang="en-US" kern="0">
                <a:solidFill>
                  <a:sysClr val="windowText" lastClr="000000"/>
                </a:solidFill>
                <a:latin typeface="+mn-lt"/>
                <a:ea typeface="+mn-ea"/>
              </a:endParaRPr>
            </a:p>
          </p:txBody>
        </p:sp>
        <p:sp>
          <p:nvSpPr>
            <p:cNvPr id="55" name="向下箭號 54"/>
            <p:cNvSpPr/>
            <p:nvPr/>
          </p:nvSpPr>
          <p:spPr>
            <a:xfrm>
              <a:off x="6247852" y="5871642"/>
              <a:ext cx="249334" cy="246677"/>
            </a:xfrm>
            <a:prstGeom prst="downArrow">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anchor="ctr"/>
            <a:lstStyle/>
            <a:p>
              <a:pPr fontAlgn="auto">
                <a:spcBef>
                  <a:spcPts val="0"/>
                </a:spcBef>
                <a:spcAft>
                  <a:spcPts val="0"/>
                </a:spcAft>
                <a:defRPr/>
              </a:pPr>
              <a:endParaRPr kumimoji="0" lang="zh-TW" altLang="en-US" kern="0">
                <a:solidFill>
                  <a:sysClr val="windowText" lastClr="000000"/>
                </a:solidFill>
                <a:latin typeface="+mn-lt"/>
                <a:ea typeface="+mn-ea"/>
              </a:endParaRPr>
            </a:p>
          </p:txBody>
        </p:sp>
        <p:sp>
          <p:nvSpPr>
            <p:cNvPr id="56" name="向右箭號 55"/>
            <p:cNvSpPr/>
            <p:nvPr/>
          </p:nvSpPr>
          <p:spPr>
            <a:xfrm>
              <a:off x="2190372" y="6127322"/>
              <a:ext cx="288474" cy="333104"/>
            </a:xfrm>
            <a:prstGeom prst="stripedRightArrow">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anchor="ctr"/>
            <a:lstStyle/>
            <a:p>
              <a:pPr fontAlgn="auto">
                <a:spcBef>
                  <a:spcPts val="0"/>
                </a:spcBef>
                <a:spcAft>
                  <a:spcPts val="0"/>
                </a:spcAft>
                <a:defRPr/>
              </a:pPr>
              <a:endParaRPr kumimoji="0" lang="zh-TW" altLang="en-US" kern="0">
                <a:solidFill>
                  <a:sysClr val="windowText" lastClr="000000"/>
                </a:solidFill>
                <a:latin typeface="+mn-lt"/>
                <a:ea typeface="+mn-ea"/>
              </a:endParaRPr>
            </a:p>
          </p:txBody>
        </p:sp>
        <p:sp>
          <p:nvSpPr>
            <p:cNvPr id="57" name="向右箭號 56"/>
            <p:cNvSpPr/>
            <p:nvPr/>
          </p:nvSpPr>
          <p:spPr>
            <a:xfrm flipH="1">
              <a:off x="5141793" y="6143527"/>
              <a:ext cx="288474" cy="333105"/>
            </a:xfrm>
            <a:prstGeom prst="stripedRightArrow">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anchor="ctr"/>
            <a:lstStyle/>
            <a:p>
              <a:pPr fontAlgn="auto">
                <a:spcBef>
                  <a:spcPts val="0"/>
                </a:spcBef>
                <a:spcAft>
                  <a:spcPts val="0"/>
                </a:spcAft>
                <a:defRPr/>
              </a:pPr>
              <a:endParaRPr kumimoji="0" lang="zh-TW" altLang="en-US" kern="0">
                <a:solidFill>
                  <a:sysClr val="windowText" lastClr="000000"/>
                </a:solidFill>
                <a:latin typeface="+mn-lt"/>
                <a:ea typeface="+mn-ea"/>
              </a:endParaRPr>
            </a:p>
          </p:txBody>
        </p:sp>
        <p:sp>
          <p:nvSpPr>
            <p:cNvPr id="58" name="矩形 57"/>
            <p:cNvSpPr/>
            <p:nvPr/>
          </p:nvSpPr>
          <p:spPr>
            <a:xfrm>
              <a:off x="5750632" y="3385062"/>
              <a:ext cx="1364091" cy="536568"/>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anchor="ctr"/>
            <a:lstStyle/>
            <a:p>
              <a:pPr marL="342900" indent="-342900" fontAlgn="auto">
                <a:spcBef>
                  <a:spcPts val="0"/>
                </a:spcBef>
                <a:spcAft>
                  <a:spcPts val="600"/>
                </a:spcAft>
                <a:buFont typeface="Wingdings"/>
                <a:buBlip>
                  <a:blip r:embed="rId3"/>
                </a:buBlip>
                <a:defRPr/>
              </a:pPr>
              <a:r>
                <a:rPr kumimoji="0" lang="zh-TW" altLang="en-US" sz="1200" kern="100">
                  <a:solidFill>
                    <a:sysClr val="windowText" lastClr="000000"/>
                  </a:solidFill>
                  <a:latin typeface="+mn-lt"/>
                  <a:ea typeface="+mn-ea"/>
                  <a:cs typeface="Times New Roman"/>
                </a:rPr>
                <a:t>系統建置與維護</a:t>
              </a:r>
            </a:p>
          </p:txBody>
        </p:sp>
        <p:cxnSp>
          <p:nvCxnSpPr>
            <p:cNvPr id="110647" name="直線接點 58"/>
            <p:cNvCxnSpPr>
              <a:cxnSpLocks noChangeShapeType="1"/>
            </p:cNvCxnSpPr>
            <p:nvPr/>
          </p:nvCxnSpPr>
          <p:spPr bwMode="auto">
            <a:xfrm>
              <a:off x="4347411" y="2927684"/>
              <a:ext cx="1215390" cy="0"/>
            </a:xfrm>
            <a:prstGeom prst="line">
              <a:avLst/>
            </a:prstGeom>
            <a:noFill/>
            <a:ln w="12700" algn="ctr">
              <a:solidFill>
                <a:srgbClr val="953735"/>
              </a:solidFill>
              <a:round/>
              <a:headEnd/>
              <a:tailEnd/>
            </a:ln>
          </p:spPr>
        </p:cxnSp>
        <p:cxnSp>
          <p:nvCxnSpPr>
            <p:cNvPr id="110648" name="直線接點 59"/>
            <p:cNvCxnSpPr>
              <a:cxnSpLocks noChangeShapeType="1"/>
            </p:cNvCxnSpPr>
            <p:nvPr/>
          </p:nvCxnSpPr>
          <p:spPr bwMode="auto">
            <a:xfrm>
              <a:off x="5558590" y="2927684"/>
              <a:ext cx="0" cy="2423795"/>
            </a:xfrm>
            <a:prstGeom prst="line">
              <a:avLst/>
            </a:prstGeom>
            <a:noFill/>
            <a:ln w="12700" algn="ctr">
              <a:solidFill>
                <a:srgbClr val="953735"/>
              </a:solidFill>
              <a:round/>
              <a:headEnd/>
              <a:tailEnd/>
            </a:ln>
          </p:spPr>
        </p:cxnSp>
        <p:cxnSp>
          <p:nvCxnSpPr>
            <p:cNvPr id="110649" name="直線接點 60"/>
            <p:cNvCxnSpPr>
              <a:cxnSpLocks noChangeShapeType="1"/>
            </p:cNvCxnSpPr>
            <p:nvPr/>
          </p:nvCxnSpPr>
          <p:spPr bwMode="auto">
            <a:xfrm>
              <a:off x="5558590" y="5350042"/>
              <a:ext cx="184150" cy="1905"/>
            </a:xfrm>
            <a:prstGeom prst="line">
              <a:avLst/>
            </a:prstGeom>
            <a:noFill/>
            <a:ln w="12700" algn="ctr">
              <a:solidFill>
                <a:srgbClr val="953735"/>
              </a:solidFill>
              <a:round/>
              <a:headEnd/>
              <a:tailEnd/>
            </a:ln>
          </p:spPr>
        </p:cxnSp>
        <p:cxnSp>
          <p:nvCxnSpPr>
            <p:cNvPr id="110650" name="直線接點 61"/>
            <p:cNvCxnSpPr>
              <a:cxnSpLocks noChangeShapeType="1"/>
            </p:cNvCxnSpPr>
            <p:nvPr/>
          </p:nvCxnSpPr>
          <p:spPr bwMode="auto">
            <a:xfrm>
              <a:off x="7114674" y="4491790"/>
              <a:ext cx="184150" cy="1905"/>
            </a:xfrm>
            <a:prstGeom prst="line">
              <a:avLst/>
            </a:prstGeom>
            <a:noFill/>
            <a:ln w="12700" algn="ctr">
              <a:solidFill>
                <a:srgbClr val="953735"/>
              </a:solidFill>
              <a:round/>
              <a:headEnd/>
              <a:tailEnd/>
            </a:ln>
          </p:spPr>
        </p:cxnSp>
        <p:sp>
          <p:nvSpPr>
            <p:cNvPr id="63" name="手繪多邊形 62"/>
            <p:cNvSpPr/>
            <p:nvPr/>
          </p:nvSpPr>
          <p:spPr>
            <a:xfrm rot="10800000">
              <a:off x="6424705" y="810254"/>
              <a:ext cx="124667" cy="284489"/>
            </a:xfrm>
            <a:custGeom>
              <a:avLst/>
              <a:gdLst>
                <a:gd name="connsiteX0" fmla="*/ 0 w 256673"/>
                <a:gd name="connsiteY0" fmla="*/ 0 h 441158"/>
                <a:gd name="connsiteX1" fmla="*/ 256673 w 256673"/>
                <a:gd name="connsiteY1" fmla="*/ 224590 h 441158"/>
                <a:gd name="connsiteX2" fmla="*/ 0 w 256673"/>
                <a:gd name="connsiteY2" fmla="*/ 441158 h 441158"/>
              </a:gdLst>
              <a:ahLst/>
              <a:cxnLst>
                <a:cxn ang="0">
                  <a:pos x="connsiteX0" y="connsiteY0"/>
                </a:cxn>
                <a:cxn ang="0">
                  <a:pos x="connsiteX1" y="connsiteY1"/>
                </a:cxn>
                <a:cxn ang="0">
                  <a:pos x="connsiteX2" y="connsiteY2"/>
                </a:cxn>
              </a:cxnLst>
              <a:rect l="l" t="t" r="r" b="b"/>
              <a:pathLst>
                <a:path w="256673" h="441158">
                  <a:moveTo>
                    <a:pt x="0" y="0"/>
                  </a:moveTo>
                  <a:cubicBezTo>
                    <a:pt x="128336" y="75532"/>
                    <a:pt x="256673" y="151064"/>
                    <a:pt x="256673" y="224590"/>
                  </a:cubicBezTo>
                  <a:cubicBezTo>
                    <a:pt x="256673" y="298116"/>
                    <a:pt x="128336" y="369637"/>
                    <a:pt x="0" y="441158"/>
                  </a:cubicBezTo>
                </a:path>
              </a:pathLst>
            </a:custGeom>
            <a:noFill/>
            <a:ln w="12700" cap="flat" cmpd="sng" algn="ctr">
              <a:solidFill>
                <a:srgbClr val="C0504D">
                  <a:lumMod val="75000"/>
                </a:srgbClr>
              </a:solidFill>
              <a:prstDash val="solid"/>
            </a:ln>
            <a:effectLst/>
          </p:spPr>
          <p:txBody>
            <a:bodyPr anchor="ctr"/>
            <a:lstStyle/>
            <a:p>
              <a:pPr fontAlgn="auto">
                <a:spcBef>
                  <a:spcPts val="0"/>
                </a:spcBef>
                <a:spcAft>
                  <a:spcPts val="0"/>
                </a:spcAft>
                <a:defRPr/>
              </a:pPr>
              <a:endParaRPr kumimoji="0" lang="zh-TW" altLang="en-US" kern="0">
                <a:solidFill>
                  <a:sysClr val="windowText" lastClr="000000"/>
                </a:solidFill>
                <a:latin typeface="+mn-lt"/>
                <a:ea typeface="+mn-ea"/>
              </a:endParaRPr>
            </a:p>
          </p:txBody>
        </p:sp>
        <p:cxnSp>
          <p:nvCxnSpPr>
            <p:cNvPr id="110652" name="直線接點 63"/>
            <p:cNvCxnSpPr>
              <a:cxnSpLocks noChangeShapeType="1"/>
            </p:cNvCxnSpPr>
            <p:nvPr/>
          </p:nvCxnSpPr>
          <p:spPr bwMode="auto">
            <a:xfrm flipV="1">
              <a:off x="6553200" y="457200"/>
              <a:ext cx="0" cy="352926"/>
            </a:xfrm>
            <a:prstGeom prst="line">
              <a:avLst/>
            </a:prstGeom>
            <a:noFill/>
            <a:ln w="12700" algn="ctr">
              <a:solidFill>
                <a:srgbClr val="953735"/>
              </a:solidFill>
              <a:round/>
              <a:headEnd/>
              <a:tailEnd/>
            </a:ln>
          </p:spPr>
        </p:cxnSp>
      </p:gr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9525" y="2595563"/>
            <a:ext cx="9144000" cy="2903537"/>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7652" name="文字方塊 4"/>
          <p:cNvSpPr txBox="1">
            <a:spLocks noChangeArrowheads="1"/>
          </p:cNvSpPr>
          <p:nvPr/>
        </p:nvSpPr>
        <p:spPr bwMode="auto">
          <a:xfrm>
            <a:off x="995363" y="2854325"/>
            <a:ext cx="7243762" cy="2252663"/>
          </a:xfrm>
          <a:prstGeom prst="rect">
            <a:avLst/>
          </a:prstGeom>
          <a:noFill/>
          <a:ln w="9525">
            <a:noFill/>
            <a:miter lim="800000"/>
            <a:headEnd/>
            <a:tailEnd/>
          </a:ln>
        </p:spPr>
        <p:txBody>
          <a:bodyPr wrap="none">
            <a:spAutoFit/>
          </a:bodyPr>
          <a:lstStyle/>
          <a:p>
            <a:pPr algn="ctr" fontAlgn="auto">
              <a:lnSpc>
                <a:spcPct val="130000"/>
              </a:lnSpc>
              <a:spcBef>
                <a:spcPts val="0"/>
              </a:spcBef>
              <a:spcAft>
                <a:spcPts val="0"/>
              </a:spcAft>
              <a:defRPr/>
            </a:pPr>
            <a:r>
              <a:rPr kumimoji="0" lang="zh-TW" altLang="en-US" sz="6000" b="1" dirty="0">
                <a:solidFill>
                  <a:srgbClr val="CCECFF"/>
                </a:solidFill>
                <a:latin typeface="微軟正黑體" pitchFamily="34" charset="-120"/>
                <a:ea typeface="微軟正黑體" pitchFamily="34" charset="-120"/>
              </a:rPr>
              <a:t>適性入學宣導網站</a:t>
            </a:r>
            <a:endParaRPr kumimoji="0" lang="en-US" altLang="zh-TW" sz="6000" b="1" dirty="0">
              <a:solidFill>
                <a:srgbClr val="CCECFF"/>
              </a:solidFill>
              <a:latin typeface="微軟正黑體" pitchFamily="34" charset="-120"/>
              <a:ea typeface="微軟正黑體" pitchFamily="34" charset="-120"/>
            </a:endParaRPr>
          </a:p>
          <a:p>
            <a:pPr algn="ctr" fontAlgn="auto">
              <a:lnSpc>
                <a:spcPct val="130000"/>
              </a:lnSpc>
              <a:spcBef>
                <a:spcPts val="0"/>
              </a:spcBef>
              <a:spcAft>
                <a:spcPts val="0"/>
              </a:spcAft>
              <a:defRPr/>
            </a:pPr>
            <a:r>
              <a:rPr kumimoji="0" lang="en-US" altLang="zh-TW" sz="4800" b="1" dirty="0">
                <a:solidFill>
                  <a:srgbClr val="CCECFF"/>
                </a:solidFill>
                <a:effectLst>
                  <a:outerShdw blurRad="38100" dist="38100" dir="2700000" algn="tl">
                    <a:srgbClr val="000000">
                      <a:alpha val="43137"/>
                    </a:srgbClr>
                  </a:outerShdw>
                </a:effectLst>
                <a:latin typeface="+mn-lt"/>
                <a:ea typeface="+mn-ea"/>
                <a:hlinkClick r:id="rId3"/>
              </a:rPr>
              <a:t>http://adapt.k12ea.gov.tw/</a:t>
            </a:r>
            <a:endParaRPr kumimoji="0" lang="en-US" altLang="zh-TW" sz="4800" b="1" dirty="0">
              <a:solidFill>
                <a:srgbClr val="CCECFF"/>
              </a:solidFill>
              <a:latin typeface="微軟正黑體" pitchFamily="34" charset="-120"/>
              <a:ea typeface="微軟正黑體" pitchFamily="34" charset="-120"/>
            </a:endParaRPr>
          </a:p>
        </p:txBody>
      </p:sp>
      <p:cxnSp>
        <p:nvCxnSpPr>
          <p:cNvPr id="22" name="直線接點 21"/>
          <p:cNvCxnSpPr/>
          <p:nvPr/>
        </p:nvCxnSpPr>
        <p:spPr>
          <a:xfrm>
            <a:off x="9525" y="2668588"/>
            <a:ext cx="914400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a:off x="-98425" y="5368925"/>
            <a:ext cx="914400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54278" name="圖片 24"/>
          <p:cNvPicPr>
            <a:picLocks noChangeAspect="1"/>
          </p:cNvPicPr>
          <p:nvPr/>
        </p:nvPicPr>
        <p:blipFill>
          <a:blip r:embed="rId4" cstate="print"/>
          <a:srcRect/>
          <a:stretch>
            <a:fillRect/>
          </a:stretch>
        </p:blipFill>
        <p:spPr bwMode="auto">
          <a:xfrm>
            <a:off x="3711575" y="1203325"/>
            <a:ext cx="5432425" cy="12763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4213" y="476250"/>
            <a:ext cx="7772400" cy="720725"/>
          </a:xfrm>
        </p:spPr>
        <p:txBody>
          <a:bodyPr rtlCol="0">
            <a:normAutofit fontScale="90000"/>
          </a:bodyPr>
          <a:lstStyle/>
          <a:p>
            <a:pPr eaLnBrk="1" fontAlgn="auto" hangingPunct="1">
              <a:spcAft>
                <a:spcPts val="0"/>
              </a:spcAft>
              <a:defRPr/>
            </a:pPr>
            <a:r>
              <a:rPr lang="zh-TW" altLang="en-US" b="1" smtClean="0">
                <a:solidFill>
                  <a:srgbClr val="0000FF"/>
                </a:solidFill>
                <a:effectLst>
                  <a:outerShdw blurRad="38100" dist="38100" dir="2700000" algn="tl">
                    <a:srgbClr val="000000">
                      <a:alpha val="43137"/>
                    </a:srgbClr>
                  </a:outerShdw>
                </a:effectLst>
              </a:rPr>
              <a:t>適性入學宣導網說明</a:t>
            </a:r>
            <a:endParaRPr lang="zh-TW" altLang="en-US" dirty="0"/>
          </a:p>
        </p:txBody>
      </p:sp>
      <p:sp>
        <p:nvSpPr>
          <p:cNvPr id="3" name="內容版面配置區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zh-TW" altLang="en-US" smtClean="0"/>
              <a:t>參考國立台南海事提供</a:t>
            </a:r>
            <a:r>
              <a:rPr lang="en-US" altLang="zh-TW" smtClean="0"/>
              <a:t>PPT</a:t>
            </a:r>
            <a:endParaRPr lang="zh-TW" altLang="en-US" dirty="0"/>
          </a:p>
        </p:txBody>
      </p:sp>
      <p:pic>
        <p:nvPicPr>
          <p:cNvPr id="1026" name="Picture 2"/>
          <p:cNvPicPr>
            <a:picLocks noChangeAspect="1" noChangeArrowheads="1"/>
          </p:cNvPicPr>
          <p:nvPr/>
        </p:nvPicPr>
        <p:blipFill>
          <a:blip r:embed="rId3" cstate="print"/>
          <a:srcRect/>
          <a:stretch>
            <a:fillRect/>
          </a:stretch>
        </p:blipFill>
        <p:spPr bwMode="auto">
          <a:xfrm>
            <a:off x="323850" y="1196975"/>
            <a:ext cx="8459788" cy="5400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850106"/>
          </a:xfrm>
        </p:spPr>
        <p:style>
          <a:lnRef idx="1">
            <a:schemeClr val="accent1"/>
          </a:lnRef>
          <a:fillRef idx="2">
            <a:schemeClr val="accent1"/>
          </a:fillRef>
          <a:effectRef idx="1">
            <a:schemeClr val="accent1"/>
          </a:effectRef>
          <a:fontRef idx="minor">
            <a:schemeClr val="dk1"/>
          </a:fontRef>
        </p:style>
        <p:txBody>
          <a:bodyPr/>
          <a:lstStyle/>
          <a:p>
            <a:r>
              <a:rPr lang="zh-TW" altLang="en-US" sz="2800" dirty="0"/>
              <a:t>二、第一次免試分發各國中前三志願錄取比例</a:t>
            </a:r>
          </a:p>
        </p:txBody>
      </p:sp>
      <p:sp>
        <p:nvSpPr>
          <p:cNvPr id="3" name="內容版面配置區 2"/>
          <p:cNvSpPr>
            <a:spLocks noGrp="1"/>
          </p:cNvSpPr>
          <p:nvPr>
            <p:ph idx="1"/>
          </p:nvPr>
        </p:nvSpPr>
        <p:spPr>
          <a:xfrm>
            <a:off x="636712" y="6237312"/>
            <a:ext cx="8229600" cy="532656"/>
          </a:xfrm>
        </p:spPr>
        <p:txBody>
          <a:bodyPr/>
          <a:lstStyle/>
          <a:p>
            <a:r>
              <a:rPr lang="zh-TW" altLang="en-US" sz="2400" dirty="0" smtClean="0"/>
              <a:t>可做為評估各校生涯輔導落實程度</a:t>
            </a:r>
            <a:r>
              <a:rPr lang="en-US" altLang="zh-TW" sz="2400" dirty="0" smtClean="0"/>
              <a:t>…</a:t>
            </a:r>
            <a:endParaRPr lang="zh-TW" altLang="en-US" sz="2400" dirty="0"/>
          </a:p>
        </p:txBody>
      </p:sp>
      <p:graphicFrame>
        <p:nvGraphicFramePr>
          <p:cNvPr id="5" name="表格 4"/>
          <p:cNvGraphicFramePr>
            <a:graphicFrameLocks noGrp="1"/>
          </p:cNvGraphicFramePr>
          <p:nvPr>
            <p:extLst>
              <p:ext uri="{D42A27DB-BD31-4B8C-83A1-F6EECF244321}">
                <p14:modId xmlns:p14="http://schemas.microsoft.com/office/powerpoint/2010/main" xmlns="" val="2643773276"/>
              </p:ext>
            </p:extLst>
          </p:nvPr>
        </p:nvGraphicFramePr>
        <p:xfrm>
          <a:off x="701477" y="1531901"/>
          <a:ext cx="3600400" cy="4545044"/>
        </p:xfrm>
        <a:graphic>
          <a:graphicData uri="http://schemas.openxmlformats.org/drawingml/2006/table">
            <a:tbl>
              <a:tblPr firstRow="1" firstCol="1" bandRow="1">
                <a:tableStyleId>{5C22544A-7EE6-4342-B048-85BDC9FD1C3A}</a:tableStyleId>
              </a:tblPr>
              <a:tblGrid>
                <a:gridCol w="703242"/>
                <a:gridCol w="1240974"/>
                <a:gridCol w="1656184"/>
              </a:tblGrid>
              <a:tr h="324646">
                <a:tc>
                  <a:txBody>
                    <a:bodyPr/>
                    <a:lstStyle/>
                    <a:p>
                      <a:pPr algn="ctr">
                        <a:spcAft>
                          <a:spcPts val="0"/>
                        </a:spcAft>
                      </a:pPr>
                      <a:r>
                        <a:rPr lang="zh-TW" sz="1700" kern="100" dirty="0">
                          <a:effectLst/>
                        </a:rPr>
                        <a:t>序號</a:t>
                      </a:r>
                      <a:endParaRPr lang="zh-TW" sz="1700" kern="100" dirty="0">
                        <a:effectLst/>
                        <a:latin typeface="Calibri"/>
                        <a:ea typeface="新細明體"/>
                        <a:cs typeface="Times New Roman"/>
                      </a:endParaRPr>
                    </a:p>
                  </a:txBody>
                  <a:tcPr marL="57143" marR="57143" marT="0" marB="0" anchor="ctr"/>
                </a:tc>
                <a:tc>
                  <a:txBody>
                    <a:bodyPr/>
                    <a:lstStyle/>
                    <a:p>
                      <a:pPr algn="ctr">
                        <a:spcAft>
                          <a:spcPts val="0"/>
                        </a:spcAft>
                      </a:pPr>
                      <a:r>
                        <a:rPr lang="zh-TW" sz="1700" kern="100" dirty="0">
                          <a:effectLst/>
                        </a:rPr>
                        <a:t>學校</a:t>
                      </a:r>
                      <a:endParaRPr lang="zh-TW" sz="1700" kern="100" dirty="0">
                        <a:effectLst/>
                        <a:latin typeface="Calibri"/>
                        <a:ea typeface="新細明體"/>
                        <a:cs typeface="Times New Roman"/>
                      </a:endParaRPr>
                    </a:p>
                  </a:txBody>
                  <a:tcPr marL="57143" marR="57143" marT="0" marB="0" anchor="ctr"/>
                </a:tc>
                <a:tc>
                  <a:txBody>
                    <a:bodyPr/>
                    <a:lstStyle/>
                    <a:p>
                      <a:pPr algn="ctr">
                        <a:spcAft>
                          <a:spcPts val="0"/>
                        </a:spcAft>
                      </a:pPr>
                      <a:r>
                        <a:rPr lang="zh-TW" sz="1700" kern="100" dirty="0">
                          <a:effectLst/>
                        </a:rPr>
                        <a:t>錄取率</a:t>
                      </a:r>
                      <a:endParaRPr lang="zh-TW" sz="1700" kern="100" dirty="0">
                        <a:effectLst/>
                        <a:latin typeface="Calibri"/>
                        <a:ea typeface="新細明體"/>
                        <a:cs typeface="Times New Roman"/>
                      </a:endParaRPr>
                    </a:p>
                  </a:txBody>
                  <a:tcPr marL="57143" marR="57143" marT="0" marB="0" anchor="ctr"/>
                </a:tc>
              </a:tr>
              <a:tr h="324646">
                <a:tc>
                  <a:txBody>
                    <a:bodyPr/>
                    <a:lstStyle/>
                    <a:p>
                      <a:pPr algn="ctr">
                        <a:spcAft>
                          <a:spcPts val="0"/>
                        </a:spcAft>
                      </a:pPr>
                      <a:r>
                        <a:rPr lang="en-US" sz="1700" kern="0" dirty="0">
                          <a:effectLst/>
                        </a:rPr>
                        <a:t>1</a:t>
                      </a:r>
                      <a:endParaRPr lang="zh-TW" sz="1700" kern="100" dirty="0">
                        <a:effectLst/>
                        <a:latin typeface="Calibri"/>
                        <a:ea typeface="新細明體"/>
                        <a:cs typeface="Times New Roman"/>
                      </a:endParaRPr>
                    </a:p>
                  </a:txBody>
                  <a:tcPr marL="57143" marR="57143" marT="0" marB="0" anchor="ctr"/>
                </a:tc>
                <a:tc>
                  <a:txBody>
                    <a:bodyPr/>
                    <a:lstStyle/>
                    <a:p>
                      <a:pPr algn="ctr">
                        <a:spcAft>
                          <a:spcPts val="0"/>
                        </a:spcAft>
                      </a:pPr>
                      <a:r>
                        <a:rPr lang="zh-TW" sz="1800" kern="0">
                          <a:effectLst/>
                        </a:rPr>
                        <a:t>大同</a:t>
                      </a:r>
                      <a:endParaRPr lang="zh-TW" sz="1800" kern="100">
                        <a:effectLst/>
                        <a:latin typeface="Calibri"/>
                        <a:ea typeface="新細明體"/>
                        <a:cs typeface="Times New Roman"/>
                      </a:endParaRPr>
                    </a:p>
                  </a:txBody>
                  <a:tcPr marL="57143" marR="57143" marT="0" marB="0" anchor="ctr"/>
                </a:tc>
                <a:tc>
                  <a:txBody>
                    <a:bodyPr/>
                    <a:lstStyle/>
                    <a:p>
                      <a:pPr algn="ctr">
                        <a:spcAft>
                          <a:spcPts val="0"/>
                        </a:spcAft>
                      </a:pPr>
                      <a:r>
                        <a:rPr lang="en-US" sz="1800" kern="0">
                          <a:effectLst/>
                        </a:rPr>
                        <a:t>100.00%</a:t>
                      </a:r>
                      <a:endParaRPr lang="zh-TW" sz="1800" kern="100">
                        <a:effectLst/>
                        <a:latin typeface="Calibri"/>
                        <a:ea typeface="新細明體"/>
                        <a:cs typeface="Times New Roman"/>
                      </a:endParaRPr>
                    </a:p>
                  </a:txBody>
                  <a:tcPr marL="57143" marR="57143" marT="0" marB="0" anchor="ctr"/>
                </a:tc>
              </a:tr>
              <a:tr h="324646">
                <a:tc>
                  <a:txBody>
                    <a:bodyPr/>
                    <a:lstStyle/>
                    <a:p>
                      <a:pPr algn="ctr">
                        <a:spcAft>
                          <a:spcPts val="0"/>
                        </a:spcAft>
                      </a:pPr>
                      <a:r>
                        <a:rPr lang="en-US" sz="1700" kern="0" dirty="0">
                          <a:effectLst/>
                        </a:rPr>
                        <a:t>2</a:t>
                      </a:r>
                      <a:endParaRPr lang="zh-TW" sz="1700" kern="100" dirty="0">
                        <a:effectLst/>
                        <a:latin typeface="Calibri"/>
                        <a:ea typeface="新細明體"/>
                        <a:cs typeface="Times New Roman"/>
                      </a:endParaRPr>
                    </a:p>
                  </a:txBody>
                  <a:tcPr marL="57143" marR="57143" marT="0" marB="0" anchor="ctr"/>
                </a:tc>
                <a:tc>
                  <a:txBody>
                    <a:bodyPr/>
                    <a:lstStyle/>
                    <a:p>
                      <a:pPr algn="ctr">
                        <a:spcAft>
                          <a:spcPts val="0"/>
                        </a:spcAft>
                      </a:pPr>
                      <a:r>
                        <a:rPr lang="zh-TW" sz="1800" kern="0" dirty="0">
                          <a:effectLst/>
                        </a:rPr>
                        <a:t>三星</a:t>
                      </a:r>
                      <a:endParaRPr lang="zh-TW" sz="1800" kern="100" dirty="0">
                        <a:effectLst/>
                        <a:latin typeface="Calibri"/>
                        <a:ea typeface="新細明體"/>
                        <a:cs typeface="Times New Roman"/>
                      </a:endParaRPr>
                    </a:p>
                  </a:txBody>
                  <a:tcPr marL="57143" marR="57143" marT="0" marB="0" anchor="ctr"/>
                </a:tc>
                <a:tc>
                  <a:txBody>
                    <a:bodyPr/>
                    <a:lstStyle/>
                    <a:p>
                      <a:pPr algn="ctr">
                        <a:spcAft>
                          <a:spcPts val="0"/>
                        </a:spcAft>
                      </a:pPr>
                      <a:r>
                        <a:rPr lang="en-US" sz="1800" kern="0">
                          <a:effectLst/>
                        </a:rPr>
                        <a:t>88.73%</a:t>
                      </a:r>
                      <a:endParaRPr lang="zh-TW" sz="1800" kern="100">
                        <a:effectLst/>
                        <a:latin typeface="Calibri"/>
                        <a:ea typeface="新細明體"/>
                        <a:cs typeface="Times New Roman"/>
                      </a:endParaRPr>
                    </a:p>
                  </a:txBody>
                  <a:tcPr marL="57143" marR="57143" marT="0" marB="0" anchor="ctr"/>
                </a:tc>
              </a:tr>
              <a:tr h="324646">
                <a:tc>
                  <a:txBody>
                    <a:bodyPr/>
                    <a:lstStyle/>
                    <a:p>
                      <a:pPr algn="ctr">
                        <a:spcAft>
                          <a:spcPts val="0"/>
                        </a:spcAft>
                      </a:pPr>
                      <a:r>
                        <a:rPr lang="en-US" sz="1700" kern="0" dirty="0">
                          <a:effectLst/>
                        </a:rPr>
                        <a:t>3</a:t>
                      </a:r>
                      <a:endParaRPr lang="zh-TW" sz="1700" kern="100" dirty="0">
                        <a:effectLst/>
                        <a:latin typeface="Calibri"/>
                        <a:ea typeface="新細明體"/>
                        <a:cs typeface="Times New Roman"/>
                      </a:endParaRPr>
                    </a:p>
                  </a:txBody>
                  <a:tcPr marL="57143" marR="57143" marT="0" marB="0" anchor="ctr"/>
                </a:tc>
                <a:tc>
                  <a:txBody>
                    <a:bodyPr/>
                    <a:lstStyle/>
                    <a:p>
                      <a:pPr algn="ctr">
                        <a:spcAft>
                          <a:spcPts val="0"/>
                        </a:spcAft>
                      </a:pPr>
                      <a:r>
                        <a:rPr lang="zh-TW" sz="1800" kern="0" dirty="0">
                          <a:effectLst/>
                        </a:rPr>
                        <a:t>南澳</a:t>
                      </a:r>
                      <a:endParaRPr lang="zh-TW" sz="1800" kern="100" dirty="0">
                        <a:effectLst/>
                        <a:latin typeface="Calibri"/>
                        <a:ea typeface="新細明體"/>
                        <a:cs typeface="Times New Roman"/>
                      </a:endParaRPr>
                    </a:p>
                  </a:txBody>
                  <a:tcPr marL="57143" marR="57143" marT="0" marB="0" anchor="ctr"/>
                </a:tc>
                <a:tc>
                  <a:txBody>
                    <a:bodyPr/>
                    <a:lstStyle/>
                    <a:p>
                      <a:pPr algn="ctr">
                        <a:spcAft>
                          <a:spcPts val="0"/>
                        </a:spcAft>
                      </a:pPr>
                      <a:r>
                        <a:rPr lang="en-US" sz="1800" kern="0" dirty="0">
                          <a:effectLst/>
                        </a:rPr>
                        <a:t>80.65%</a:t>
                      </a:r>
                      <a:endParaRPr lang="zh-TW" sz="1800" kern="100" dirty="0">
                        <a:effectLst/>
                        <a:latin typeface="Calibri"/>
                        <a:ea typeface="新細明體"/>
                        <a:cs typeface="Times New Roman"/>
                      </a:endParaRPr>
                    </a:p>
                  </a:txBody>
                  <a:tcPr marL="57143" marR="57143" marT="0" marB="0" anchor="ctr"/>
                </a:tc>
              </a:tr>
              <a:tr h="324646">
                <a:tc>
                  <a:txBody>
                    <a:bodyPr/>
                    <a:lstStyle/>
                    <a:p>
                      <a:pPr algn="ctr">
                        <a:spcAft>
                          <a:spcPts val="0"/>
                        </a:spcAft>
                      </a:pPr>
                      <a:r>
                        <a:rPr lang="en-US" sz="1700" kern="0" dirty="0">
                          <a:effectLst/>
                        </a:rPr>
                        <a:t>4</a:t>
                      </a:r>
                      <a:endParaRPr lang="zh-TW" sz="1700" kern="100" dirty="0">
                        <a:effectLst/>
                        <a:latin typeface="Calibri"/>
                        <a:ea typeface="新細明體"/>
                        <a:cs typeface="Times New Roman"/>
                      </a:endParaRPr>
                    </a:p>
                  </a:txBody>
                  <a:tcPr marL="57143" marR="57143" marT="0" marB="0" anchor="ctr"/>
                </a:tc>
                <a:tc>
                  <a:txBody>
                    <a:bodyPr/>
                    <a:lstStyle/>
                    <a:p>
                      <a:pPr algn="ctr">
                        <a:spcAft>
                          <a:spcPts val="0"/>
                        </a:spcAft>
                      </a:pPr>
                      <a:r>
                        <a:rPr lang="zh-TW" sz="1800" kern="0">
                          <a:effectLst/>
                        </a:rPr>
                        <a:t>復興</a:t>
                      </a:r>
                      <a:endParaRPr lang="zh-TW" sz="1800" kern="100">
                        <a:effectLst/>
                        <a:latin typeface="Calibri"/>
                        <a:ea typeface="新細明體"/>
                        <a:cs typeface="Times New Roman"/>
                      </a:endParaRPr>
                    </a:p>
                  </a:txBody>
                  <a:tcPr marL="57143" marR="57143" marT="0" marB="0" anchor="ctr"/>
                </a:tc>
                <a:tc>
                  <a:txBody>
                    <a:bodyPr/>
                    <a:lstStyle/>
                    <a:p>
                      <a:pPr algn="ctr">
                        <a:spcAft>
                          <a:spcPts val="0"/>
                        </a:spcAft>
                      </a:pPr>
                      <a:r>
                        <a:rPr lang="en-US" sz="1800" kern="0" dirty="0">
                          <a:effectLst/>
                        </a:rPr>
                        <a:t>80.49%</a:t>
                      </a:r>
                      <a:endParaRPr lang="zh-TW" sz="1800" kern="100" dirty="0">
                        <a:effectLst/>
                        <a:latin typeface="Calibri"/>
                        <a:ea typeface="新細明體"/>
                        <a:cs typeface="Times New Roman"/>
                      </a:endParaRPr>
                    </a:p>
                  </a:txBody>
                  <a:tcPr marL="57143" marR="57143" marT="0" marB="0" anchor="ctr"/>
                </a:tc>
              </a:tr>
              <a:tr h="324646">
                <a:tc>
                  <a:txBody>
                    <a:bodyPr/>
                    <a:lstStyle/>
                    <a:p>
                      <a:pPr algn="ctr">
                        <a:spcAft>
                          <a:spcPts val="0"/>
                        </a:spcAft>
                      </a:pPr>
                      <a:r>
                        <a:rPr lang="en-US" sz="1700" kern="0" dirty="0">
                          <a:effectLst/>
                        </a:rPr>
                        <a:t>5</a:t>
                      </a:r>
                      <a:endParaRPr lang="zh-TW" sz="1700" kern="100" dirty="0">
                        <a:effectLst/>
                        <a:latin typeface="Calibri"/>
                        <a:ea typeface="新細明體"/>
                        <a:cs typeface="Times New Roman"/>
                      </a:endParaRPr>
                    </a:p>
                  </a:txBody>
                  <a:tcPr marL="57143" marR="57143" marT="0" marB="0" anchor="ctr"/>
                </a:tc>
                <a:tc>
                  <a:txBody>
                    <a:bodyPr/>
                    <a:lstStyle/>
                    <a:p>
                      <a:pPr algn="ctr">
                        <a:spcAft>
                          <a:spcPts val="0"/>
                        </a:spcAft>
                      </a:pPr>
                      <a:r>
                        <a:rPr lang="zh-TW" sz="1800" kern="100">
                          <a:effectLst/>
                        </a:rPr>
                        <a:t>羅東</a:t>
                      </a:r>
                      <a:endParaRPr lang="zh-TW" sz="1800" kern="100">
                        <a:effectLst/>
                        <a:latin typeface="Calibri"/>
                        <a:ea typeface="新細明體"/>
                        <a:cs typeface="Times New Roman"/>
                      </a:endParaRPr>
                    </a:p>
                  </a:txBody>
                  <a:tcPr marL="57143" marR="57143" marT="0" marB="0" anchor="ctr"/>
                </a:tc>
                <a:tc>
                  <a:txBody>
                    <a:bodyPr/>
                    <a:lstStyle/>
                    <a:p>
                      <a:pPr algn="ctr">
                        <a:spcAft>
                          <a:spcPts val="0"/>
                        </a:spcAft>
                      </a:pPr>
                      <a:r>
                        <a:rPr lang="en-US" sz="1800" kern="100" dirty="0">
                          <a:effectLst/>
                        </a:rPr>
                        <a:t>79.76%</a:t>
                      </a:r>
                      <a:endParaRPr lang="zh-TW" sz="1800" kern="100" dirty="0">
                        <a:effectLst/>
                        <a:latin typeface="Calibri"/>
                        <a:ea typeface="新細明體"/>
                        <a:cs typeface="Times New Roman"/>
                      </a:endParaRPr>
                    </a:p>
                  </a:txBody>
                  <a:tcPr marL="57143" marR="57143" marT="0" marB="0" anchor="ctr"/>
                </a:tc>
              </a:tr>
              <a:tr h="324646">
                <a:tc>
                  <a:txBody>
                    <a:bodyPr/>
                    <a:lstStyle/>
                    <a:p>
                      <a:pPr algn="ctr">
                        <a:spcAft>
                          <a:spcPts val="0"/>
                        </a:spcAft>
                      </a:pPr>
                      <a:r>
                        <a:rPr lang="en-US" sz="1700" kern="0" dirty="0">
                          <a:effectLst/>
                        </a:rPr>
                        <a:t>6</a:t>
                      </a:r>
                      <a:endParaRPr lang="zh-TW" sz="1700" kern="100" dirty="0">
                        <a:effectLst/>
                        <a:latin typeface="Calibri"/>
                        <a:ea typeface="新細明體"/>
                        <a:cs typeface="Times New Roman"/>
                      </a:endParaRPr>
                    </a:p>
                  </a:txBody>
                  <a:tcPr marL="57143" marR="57143" marT="0" marB="0" anchor="ctr"/>
                </a:tc>
                <a:tc>
                  <a:txBody>
                    <a:bodyPr/>
                    <a:lstStyle/>
                    <a:p>
                      <a:pPr algn="ctr">
                        <a:spcAft>
                          <a:spcPts val="0"/>
                        </a:spcAft>
                      </a:pPr>
                      <a:r>
                        <a:rPr lang="zh-TW" sz="1800" kern="100">
                          <a:effectLst/>
                        </a:rPr>
                        <a:t>宜蘭</a:t>
                      </a:r>
                      <a:endParaRPr lang="zh-TW" sz="1800" kern="100">
                        <a:effectLst/>
                        <a:latin typeface="Calibri"/>
                        <a:ea typeface="新細明體"/>
                        <a:cs typeface="Times New Roman"/>
                      </a:endParaRPr>
                    </a:p>
                  </a:txBody>
                  <a:tcPr marL="57143" marR="57143" marT="0" marB="0" anchor="ctr"/>
                </a:tc>
                <a:tc>
                  <a:txBody>
                    <a:bodyPr/>
                    <a:lstStyle/>
                    <a:p>
                      <a:pPr algn="ctr">
                        <a:spcAft>
                          <a:spcPts val="0"/>
                        </a:spcAft>
                      </a:pPr>
                      <a:r>
                        <a:rPr lang="en-US" sz="1800" kern="100" dirty="0">
                          <a:effectLst/>
                        </a:rPr>
                        <a:t>79.19%</a:t>
                      </a:r>
                      <a:endParaRPr lang="zh-TW" sz="1800" kern="100" dirty="0">
                        <a:effectLst/>
                        <a:latin typeface="Calibri"/>
                        <a:ea typeface="新細明體"/>
                        <a:cs typeface="Times New Roman"/>
                      </a:endParaRPr>
                    </a:p>
                  </a:txBody>
                  <a:tcPr marL="57143" marR="57143" marT="0" marB="0" anchor="ctr"/>
                </a:tc>
              </a:tr>
              <a:tr h="324646">
                <a:tc>
                  <a:txBody>
                    <a:bodyPr/>
                    <a:lstStyle/>
                    <a:p>
                      <a:pPr algn="ctr">
                        <a:spcAft>
                          <a:spcPts val="0"/>
                        </a:spcAft>
                      </a:pPr>
                      <a:r>
                        <a:rPr lang="en-US" sz="1700" kern="0" dirty="0">
                          <a:effectLst/>
                        </a:rPr>
                        <a:t>7</a:t>
                      </a:r>
                      <a:endParaRPr lang="zh-TW" sz="1700" kern="100" dirty="0">
                        <a:effectLst/>
                        <a:latin typeface="Calibri"/>
                        <a:ea typeface="新細明體"/>
                        <a:cs typeface="Times New Roman"/>
                      </a:endParaRPr>
                    </a:p>
                  </a:txBody>
                  <a:tcPr marL="57143" marR="57143" marT="0" marB="0" anchor="ctr"/>
                </a:tc>
                <a:tc>
                  <a:txBody>
                    <a:bodyPr/>
                    <a:lstStyle/>
                    <a:p>
                      <a:pPr algn="ctr">
                        <a:spcAft>
                          <a:spcPts val="0"/>
                        </a:spcAft>
                      </a:pPr>
                      <a:r>
                        <a:rPr lang="zh-TW" sz="1800" kern="100">
                          <a:effectLst/>
                        </a:rPr>
                        <a:t>中華</a:t>
                      </a:r>
                      <a:endParaRPr lang="zh-TW" sz="1800" kern="100">
                        <a:effectLst/>
                        <a:latin typeface="Calibri"/>
                        <a:ea typeface="新細明體"/>
                        <a:cs typeface="Times New Roman"/>
                      </a:endParaRPr>
                    </a:p>
                  </a:txBody>
                  <a:tcPr marL="57143" marR="57143" marT="0" marB="0" anchor="ctr"/>
                </a:tc>
                <a:tc>
                  <a:txBody>
                    <a:bodyPr/>
                    <a:lstStyle/>
                    <a:p>
                      <a:pPr algn="ctr">
                        <a:spcAft>
                          <a:spcPts val="0"/>
                        </a:spcAft>
                      </a:pPr>
                      <a:r>
                        <a:rPr lang="en-US" sz="1800" kern="100" dirty="0">
                          <a:effectLst/>
                        </a:rPr>
                        <a:t>78.33%</a:t>
                      </a:r>
                      <a:endParaRPr lang="zh-TW" sz="1800" kern="100" dirty="0">
                        <a:effectLst/>
                        <a:latin typeface="Calibri"/>
                        <a:ea typeface="新細明體"/>
                        <a:cs typeface="Times New Roman"/>
                      </a:endParaRPr>
                    </a:p>
                  </a:txBody>
                  <a:tcPr marL="57143" marR="57143" marT="0" marB="0" anchor="ctr"/>
                </a:tc>
              </a:tr>
              <a:tr h="324646">
                <a:tc>
                  <a:txBody>
                    <a:bodyPr/>
                    <a:lstStyle/>
                    <a:p>
                      <a:pPr algn="ctr">
                        <a:spcAft>
                          <a:spcPts val="0"/>
                        </a:spcAft>
                      </a:pPr>
                      <a:r>
                        <a:rPr lang="en-US" sz="1700" kern="0" dirty="0">
                          <a:effectLst/>
                        </a:rPr>
                        <a:t>8</a:t>
                      </a:r>
                      <a:endParaRPr lang="zh-TW" sz="1700" kern="100" dirty="0">
                        <a:effectLst/>
                        <a:latin typeface="Calibri"/>
                        <a:ea typeface="新細明體"/>
                        <a:cs typeface="Times New Roman"/>
                      </a:endParaRPr>
                    </a:p>
                  </a:txBody>
                  <a:tcPr marL="57143" marR="57143" marT="0" marB="0" anchor="ctr"/>
                </a:tc>
                <a:tc>
                  <a:txBody>
                    <a:bodyPr/>
                    <a:lstStyle/>
                    <a:p>
                      <a:pPr algn="ctr">
                        <a:spcAft>
                          <a:spcPts val="0"/>
                        </a:spcAft>
                      </a:pPr>
                      <a:r>
                        <a:rPr lang="zh-TW" sz="1800" kern="100">
                          <a:effectLst/>
                        </a:rPr>
                        <a:t>興中</a:t>
                      </a:r>
                      <a:endParaRPr lang="zh-TW" sz="1800" kern="100">
                        <a:effectLst/>
                        <a:latin typeface="Calibri"/>
                        <a:ea typeface="新細明體"/>
                        <a:cs typeface="Times New Roman"/>
                      </a:endParaRPr>
                    </a:p>
                  </a:txBody>
                  <a:tcPr marL="57143" marR="57143" marT="0" marB="0" anchor="ctr"/>
                </a:tc>
                <a:tc>
                  <a:txBody>
                    <a:bodyPr/>
                    <a:lstStyle/>
                    <a:p>
                      <a:pPr algn="ctr">
                        <a:spcAft>
                          <a:spcPts val="0"/>
                        </a:spcAft>
                      </a:pPr>
                      <a:r>
                        <a:rPr lang="en-US" sz="1800" kern="100" dirty="0">
                          <a:effectLst/>
                        </a:rPr>
                        <a:t>77.78%</a:t>
                      </a:r>
                      <a:endParaRPr lang="zh-TW" sz="1800" kern="100" dirty="0">
                        <a:effectLst/>
                        <a:latin typeface="Calibri"/>
                        <a:ea typeface="新細明體"/>
                        <a:cs typeface="Times New Roman"/>
                      </a:endParaRPr>
                    </a:p>
                  </a:txBody>
                  <a:tcPr marL="57143" marR="57143" marT="0" marB="0" anchor="ctr"/>
                </a:tc>
              </a:tr>
              <a:tr h="324646">
                <a:tc>
                  <a:txBody>
                    <a:bodyPr/>
                    <a:lstStyle/>
                    <a:p>
                      <a:pPr algn="ctr">
                        <a:spcAft>
                          <a:spcPts val="0"/>
                        </a:spcAft>
                      </a:pPr>
                      <a:r>
                        <a:rPr lang="en-US" sz="1700" kern="0" dirty="0">
                          <a:effectLst/>
                        </a:rPr>
                        <a:t>9</a:t>
                      </a:r>
                      <a:endParaRPr lang="zh-TW" sz="1700" kern="100" dirty="0">
                        <a:effectLst/>
                        <a:latin typeface="Calibri"/>
                        <a:ea typeface="新細明體"/>
                        <a:cs typeface="Times New Roman"/>
                      </a:endParaRPr>
                    </a:p>
                  </a:txBody>
                  <a:tcPr marL="57143" marR="57143" marT="0" marB="0" anchor="ctr"/>
                </a:tc>
                <a:tc>
                  <a:txBody>
                    <a:bodyPr/>
                    <a:lstStyle/>
                    <a:p>
                      <a:pPr algn="ctr">
                        <a:spcAft>
                          <a:spcPts val="0"/>
                        </a:spcAft>
                      </a:pPr>
                      <a:r>
                        <a:rPr lang="zh-TW" sz="1800" kern="100">
                          <a:effectLst/>
                        </a:rPr>
                        <a:t>壯圍</a:t>
                      </a:r>
                      <a:endParaRPr lang="zh-TW" sz="1800" kern="100">
                        <a:effectLst/>
                        <a:latin typeface="Calibri"/>
                        <a:ea typeface="新細明體"/>
                        <a:cs typeface="Times New Roman"/>
                      </a:endParaRPr>
                    </a:p>
                  </a:txBody>
                  <a:tcPr marL="57143" marR="57143" marT="0" marB="0" anchor="ctr"/>
                </a:tc>
                <a:tc>
                  <a:txBody>
                    <a:bodyPr/>
                    <a:lstStyle/>
                    <a:p>
                      <a:pPr algn="ctr">
                        <a:spcAft>
                          <a:spcPts val="0"/>
                        </a:spcAft>
                      </a:pPr>
                      <a:r>
                        <a:rPr lang="en-US" sz="1800" kern="100" dirty="0">
                          <a:effectLst/>
                        </a:rPr>
                        <a:t>77.22%</a:t>
                      </a:r>
                      <a:endParaRPr lang="zh-TW" sz="1800" kern="100" dirty="0">
                        <a:effectLst/>
                        <a:latin typeface="Calibri"/>
                        <a:ea typeface="新細明體"/>
                        <a:cs typeface="Times New Roman"/>
                      </a:endParaRPr>
                    </a:p>
                  </a:txBody>
                  <a:tcPr marL="57143" marR="57143" marT="0" marB="0" anchor="ctr"/>
                </a:tc>
              </a:tr>
              <a:tr h="324646">
                <a:tc>
                  <a:txBody>
                    <a:bodyPr/>
                    <a:lstStyle/>
                    <a:p>
                      <a:pPr algn="ctr">
                        <a:spcAft>
                          <a:spcPts val="0"/>
                        </a:spcAft>
                      </a:pPr>
                      <a:r>
                        <a:rPr lang="en-US" sz="1700" kern="0" dirty="0">
                          <a:effectLst/>
                        </a:rPr>
                        <a:t>10</a:t>
                      </a:r>
                      <a:endParaRPr lang="zh-TW" sz="1700" kern="100" dirty="0">
                        <a:effectLst/>
                        <a:latin typeface="Calibri"/>
                        <a:ea typeface="新細明體"/>
                        <a:cs typeface="Times New Roman"/>
                      </a:endParaRPr>
                    </a:p>
                  </a:txBody>
                  <a:tcPr marL="57143" marR="57143" marT="0" marB="0" anchor="ctr"/>
                </a:tc>
                <a:tc>
                  <a:txBody>
                    <a:bodyPr/>
                    <a:lstStyle/>
                    <a:p>
                      <a:pPr algn="ctr">
                        <a:spcAft>
                          <a:spcPts val="0"/>
                        </a:spcAft>
                      </a:pPr>
                      <a:r>
                        <a:rPr lang="zh-TW" sz="1800" kern="100">
                          <a:effectLst/>
                        </a:rPr>
                        <a:t>頭城</a:t>
                      </a:r>
                      <a:endParaRPr lang="zh-TW" sz="1800" kern="100">
                        <a:effectLst/>
                        <a:latin typeface="Calibri"/>
                        <a:ea typeface="新細明體"/>
                        <a:cs typeface="Times New Roman"/>
                      </a:endParaRPr>
                    </a:p>
                  </a:txBody>
                  <a:tcPr marL="57143" marR="57143" marT="0" marB="0" anchor="ctr"/>
                </a:tc>
                <a:tc>
                  <a:txBody>
                    <a:bodyPr/>
                    <a:lstStyle/>
                    <a:p>
                      <a:pPr algn="ctr">
                        <a:spcAft>
                          <a:spcPts val="0"/>
                        </a:spcAft>
                      </a:pPr>
                      <a:r>
                        <a:rPr lang="en-US" sz="1800" kern="100" dirty="0">
                          <a:effectLst/>
                        </a:rPr>
                        <a:t>76.47%</a:t>
                      </a:r>
                      <a:endParaRPr lang="zh-TW" sz="1800" kern="100" dirty="0">
                        <a:effectLst/>
                        <a:latin typeface="Calibri"/>
                        <a:ea typeface="新細明體"/>
                        <a:cs typeface="Times New Roman"/>
                      </a:endParaRPr>
                    </a:p>
                  </a:txBody>
                  <a:tcPr marL="57143" marR="57143" marT="0" marB="0" anchor="ctr"/>
                </a:tc>
              </a:tr>
              <a:tr h="324646">
                <a:tc>
                  <a:txBody>
                    <a:bodyPr/>
                    <a:lstStyle/>
                    <a:p>
                      <a:pPr algn="ctr">
                        <a:spcAft>
                          <a:spcPts val="0"/>
                        </a:spcAft>
                      </a:pPr>
                      <a:r>
                        <a:rPr lang="en-US" sz="1700" kern="0" dirty="0">
                          <a:effectLst/>
                        </a:rPr>
                        <a:t>11</a:t>
                      </a:r>
                      <a:endParaRPr lang="zh-TW" sz="1700" kern="100" dirty="0">
                        <a:effectLst/>
                        <a:latin typeface="Calibri"/>
                        <a:ea typeface="新細明體"/>
                        <a:cs typeface="Times New Roman"/>
                      </a:endParaRPr>
                    </a:p>
                  </a:txBody>
                  <a:tcPr marL="57143" marR="57143" marT="0" marB="0" anchor="ctr"/>
                </a:tc>
                <a:tc>
                  <a:txBody>
                    <a:bodyPr/>
                    <a:lstStyle/>
                    <a:p>
                      <a:pPr algn="ctr">
                        <a:spcAft>
                          <a:spcPts val="0"/>
                        </a:spcAft>
                      </a:pPr>
                      <a:r>
                        <a:rPr lang="zh-TW" sz="1800" kern="100">
                          <a:effectLst/>
                        </a:rPr>
                        <a:t>凱旋</a:t>
                      </a:r>
                      <a:endParaRPr lang="zh-TW" sz="1800" kern="100">
                        <a:effectLst/>
                        <a:latin typeface="Calibri"/>
                        <a:ea typeface="新細明體"/>
                        <a:cs typeface="Times New Roman"/>
                      </a:endParaRPr>
                    </a:p>
                  </a:txBody>
                  <a:tcPr marL="57143" marR="57143" marT="0" marB="0" anchor="ctr"/>
                </a:tc>
                <a:tc>
                  <a:txBody>
                    <a:bodyPr/>
                    <a:lstStyle/>
                    <a:p>
                      <a:pPr algn="ctr">
                        <a:spcAft>
                          <a:spcPts val="0"/>
                        </a:spcAft>
                      </a:pPr>
                      <a:r>
                        <a:rPr lang="en-US" sz="1800" kern="100" dirty="0">
                          <a:effectLst/>
                        </a:rPr>
                        <a:t>76.39%</a:t>
                      </a:r>
                      <a:endParaRPr lang="zh-TW" sz="1800" kern="100" dirty="0">
                        <a:effectLst/>
                        <a:latin typeface="Calibri"/>
                        <a:ea typeface="新細明體"/>
                        <a:cs typeface="Times New Roman"/>
                      </a:endParaRPr>
                    </a:p>
                  </a:txBody>
                  <a:tcPr marL="57143" marR="57143" marT="0" marB="0" anchor="ctr"/>
                </a:tc>
              </a:tr>
              <a:tr h="324646">
                <a:tc>
                  <a:txBody>
                    <a:bodyPr/>
                    <a:lstStyle/>
                    <a:p>
                      <a:pPr algn="ctr">
                        <a:spcAft>
                          <a:spcPts val="0"/>
                        </a:spcAft>
                      </a:pPr>
                      <a:r>
                        <a:rPr lang="en-US" sz="1700" kern="0" dirty="0">
                          <a:effectLst/>
                        </a:rPr>
                        <a:t>12</a:t>
                      </a:r>
                      <a:endParaRPr lang="zh-TW" sz="1700" kern="100" dirty="0">
                        <a:effectLst/>
                        <a:latin typeface="Calibri"/>
                        <a:ea typeface="新細明體"/>
                        <a:cs typeface="Times New Roman"/>
                      </a:endParaRPr>
                    </a:p>
                  </a:txBody>
                  <a:tcPr marL="57143" marR="57143" marT="0" marB="0" anchor="ctr"/>
                </a:tc>
                <a:tc>
                  <a:txBody>
                    <a:bodyPr/>
                    <a:lstStyle/>
                    <a:p>
                      <a:pPr algn="ctr">
                        <a:spcAft>
                          <a:spcPts val="0"/>
                        </a:spcAft>
                      </a:pPr>
                      <a:r>
                        <a:rPr lang="zh-TW" sz="1800" kern="100">
                          <a:effectLst/>
                        </a:rPr>
                        <a:t>文化</a:t>
                      </a:r>
                      <a:endParaRPr lang="zh-TW" sz="1800" kern="100">
                        <a:effectLst/>
                        <a:latin typeface="Calibri"/>
                        <a:ea typeface="新細明體"/>
                        <a:cs typeface="Times New Roman"/>
                      </a:endParaRPr>
                    </a:p>
                  </a:txBody>
                  <a:tcPr marL="57143" marR="57143" marT="0" marB="0" anchor="ctr"/>
                </a:tc>
                <a:tc>
                  <a:txBody>
                    <a:bodyPr/>
                    <a:lstStyle/>
                    <a:p>
                      <a:pPr algn="ctr">
                        <a:spcAft>
                          <a:spcPts val="0"/>
                        </a:spcAft>
                      </a:pPr>
                      <a:r>
                        <a:rPr lang="en-US" sz="1800" kern="100" dirty="0">
                          <a:effectLst/>
                        </a:rPr>
                        <a:t>76.28%</a:t>
                      </a:r>
                      <a:endParaRPr lang="zh-TW" sz="1800" kern="100" dirty="0">
                        <a:effectLst/>
                        <a:latin typeface="Calibri"/>
                        <a:ea typeface="新細明體"/>
                        <a:cs typeface="Times New Roman"/>
                      </a:endParaRPr>
                    </a:p>
                  </a:txBody>
                  <a:tcPr marL="57143" marR="57143" marT="0" marB="0" anchor="ctr"/>
                </a:tc>
              </a:tr>
              <a:tr h="324646">
                <a:tc>
                  <a:txBody>
                    <a:bodyPr/>
                    <a:lstStyle/>
                    <a:p>
                      <a:pPr algn="ctr">
                        <a:spcAft>
                          <a:spcPts val="0"/>
                        </a:spcAft>
                      </a:pPr>
                      <a:r>
                        <a:rPr lang="en-US" sz="1700" kern="0" dirty="0">
                          <a:effectLst/>
                        </a:rPr>
                        <a:t>13</a:t>
                      </a:r>
                      <a:endParaRPr lang="zh-TW" sz="1700" kern="100" dirty="0">
                        <a:effectLst/>
                        <a:latin typeface="Calibri"/>
                        <a:ea typeface="新細明體"/>
                        <a:cs typeface="Times New Roman"/>
                      </a:endParaRPr>
                    </a:p>
                  </a:txBody>
                  <a:tcPr marL="57143" marR="57143" marT="0" marB="0" anchor="ctr"/>
                </a:tc>
                <a:tc>
                  <a:txBody>
                    <a:bodyPr/>
                    <a:lstStyle/>
                    <a:p>
                      <a:pPr algn="ctr">
                        <a:spcAft>
                          <a:spcPts val="0"/>
                        </a:spcAft>
                      </a:pPr>
                      <a:r>
                        <a:rPr lang="zh-TW" sz="1800" kern="100">
                          <a:effectLst/>
                        </a:rPr>
                        <a:t>南安</a:t>
                      </a:r>
                      <a:endParaRPr lang="zh-TW" sz="1800" kern="100">
                        <a:effectLst/>
                        <a:latin typeface="Calibri"/>
                        <a:ea typeface="新細明體"/>
                        <a:cs typeface="Times New Roman"/>
                      </a:endParaRPr>
                    </a:p>
                  </a:txBody>
                  <a:tcPr marL="57143" marR="57143" marT="0" marB="0" anchor="ctr"/>
                </a:tc>
                <a:tc>
                  <a:txBody>
                    <a:bodyPr/>
                    <a:lstStyle/>
                    <a:p>
                      <a:pPr algn="ctr">
                        <a:spcAft>
                          <a:spcPts val="0"/>
                        </a:spcAft>
                      </a:pPr>
                      <a:r>
                        <a:rPr lang="en-US" sz="1800" kern="100" dirty="0">
                          <a:effectLst/>
                        </a:rPr>
                        <a:t>75.00%</a:t>
                      </a:r>
                      <a:endParaRPr lang="zh-TW" sz="1800" kern="100" dirty="0">
                        <a:effectLst/>
                        <a:latin typeface="Calibri"/>
                        <a:ea typeface="新細明體"/>
                        <a:cs typeface="Times New Roman"/>
                      </a:endParaRPr>
                    </a:p>
                  </a:txBody>
                  <a:tcPr marL="57143" marR="57143" marT="0" marB="0" anchor="ctr"/>
                </a:tc>
              </a:tr>
            </a:tbl>
          </a:graphicData>
        </a:graphic>
      </p:graphicFrame>
      <p:sp>
        <p:nvSpPr>
          <p:cNvPr id="6" name="矩形 5"/>
          <p:cNvSpPr/>
          <p:nvPr/>
        </p:nvSpPr>
        <p:spPr>
          <a:xfrm>
            <a:off x="1043608" y="1193354"/>
            <a:ext cx="3024336" cy="338554"/>
          </a:xfrm>
          <a:prstGeom prst="rect">
            <a:avLst/>
          </a:prstGeom>
        </p:spPr>
        <p:txBody>
          <a:bodyPr wrap="square">
            <a:spAutoFit/>
          </a:bodyPr>
          <a:lstStyle/>
          <a:p>
            <a:r>
              <a:rPr lang="zh-TW" altLang="en-US" sz="1600" b="1" dirty="0" smtClean="0">
                <a:solidFill>
                  <a:srgbClr val="FF0000"/>
                </a:solidFill>
              </a:rPr>
              <a:t> 第一</a:t>
            </a:r>
            <a:r>
              <a:rPr lang="zh-TW" altLang="en-US" sz="1600" b="1" dirty="0">
                <a:solidFill>
                  <a:srgbClr val="FF0000"/>
                </a:solidFill>
              </a:rPr>
              <a:t>志願錄取率達</a:t>
            </a:r>
            <a:r>
              <a:rPr lang="en-US" altLang="zh-TW" sz="1600" b="1" dirty="0">
                <a:solidFill>
                  <a:srgbClr val="FF0000"/>
                </a:solidFill>
              </a:rPr>
              <a:t>75%</a:t>
            </a:r>
            <a:r>
              <a:rPr lang="zh-TW" altLang="en-US" sz="1600" dirty="0" smtClean="0"/>
              <a:t>之學</a:t>
            </a:r>
            <a:r>
              <a:rPr lang="zh-TW" altLang="en-US" sz="1600" dirty="0"/>
              <a:t>校</a:t>
            </a:r>
          </a:p>
        </p:txBody>
      </p:sp>
      <p:graphicFrame>
        <p:nvGraphicFramePr>
          <p:cNvPr id="7" name="表格 6"/>
          <p:cNvGraphicFramePr>
            <a:graphicFrameLocks noGrp="1"/>
          </p:cNvGraphicFramePr>
          <p:nvPr>
            <p:extLst>
              <p:ext uri="{D42A27DB-BD31-4B8C-83A1-F6EECF244321}">
                <p14:modId xmlns:p14="http://schemas.microsoft.com/office/powerpoint/2010/main" xmlns="" val="742375262"/>
              </p:ext>
            </p:extLst>
          </p:nvPr>
        </p:nvGraphicFramePr>
        <p:xfrm>
          <a:off x="5000625" y="1522383"/>
          <a:ext cx="3510675" cy="4525963"/>
        </p:xfrm>
        <a:graphic>
          <a:graphicData uri="http://schemas.openxmlformats.org/drawingml/2006/table">
            <a:tbl>
              <a:tblPr firstRow="1" firstCol="1" bandRow="1">
                <a:tableStyleId>{5C22544A-7EE6-4342-B048-85BDC9FD1C3A}</a:tableStyleId>
              </a:tblPr>
              <a:tblGrid>
                <a:gridCol w="754631"/>
                <a:gridCol w="1206073"/>
                <a:gridCol w="1549971"/>
              </a:tblGrid>
              <a:tr h="348151">
                <a:tc>
                  <a:txBody>
                    <a:bodyPr/>
                    <a:lstStyle/>
                    <a:p>
                      <a:pPr algn="ctr">
                        <a:spcAft>
                          <a:spcPts val="0"/>
                        </a:spcAft>
                      </a:pPr>
                      <a:r>
                        <a:rPr lang="zh-TW" sz="1700" kern="100" dirty="0">
                          <a:effectLst/>
                        </a:rPr>
                        <a:t>序號</a:t>
                      </a:r>
                      <a:endParaRPr lang="zh-TW" sz="1100" kern="100" dirty="0">
                        <a:effectLst/>
                        <a:latin typeface="Calibri"/>
                        <a:ea typeface="新細明體"/>
                        <a:cs typeface="Times New Roman"/>
                      </a:endParaRPr>
                    </a:p>
                  </a:txBody>
                  <a:tcPr marL="65620" marR="65620" marT="0" marB="0" anchor="ctr"/>
                </a:tc>
                <a:tc>
                  <a:txBody>
                    <a:bodyPr/>
                    <a:lstStyle/>
                    <a:p>
                      <a:pPr algn="ctr">
                        <a:spcAft>
                          <a:spcPts val="0"/>
                        </a:spcAft>
                      </a:pPr>
                      <a:r>
                        <a:rPr lang="zh-TW" sz="1700" kern="100">
                          <a:effectLst/>
                        </a:rPr>
                        <a:t>學校</a:t>
                      </a:r>
                      <a:endParaRPr lang="zh-TW" sz="1100" kern="100">
                        <a:effectLst/>
                        <a:latin typeface="Calibri"/>
                        <a:ea typeface="新細明體"/>
                        <a:cs typeface="Times New Roman"/>
                      </a:endParaRPr>
                    </a:p>
                  </a:txBody>
                  <a:tcPr marL="65620" marR="65620" marT="0" marB="0" anchor="ctr"/>
                </a:tc>
                <a:tc>
                  <a:txBody>
                    <a:bodyPr/>
                    <a:lstStyle/>
                    <a:p>
                      <a:pPr algn="ctr">
                        <a:spcAft>
                          <a:spcPts val="0"/>
                        </a:spcAft>
                      </a:pPr>
                      <a:r>
                        <a:rPr lang="zh-TW" sz="1700" kern="100" dirty="0">
                          <a:effectLst/>
                        </a:rPr>
                        <a:t>錄取率</a:t>
                      </a:r>
                      <a:endParaRPr lang="zh-TW" sz="1100" kern="100" dirty="0">
                        <a:effectLst/>
                        <a:latin typeface="Calibri"/>
                        <a:ea typeface="新細明體"/>
                        <a:cs typeface="Times New Roman"/>
                      </a:endParaRPr>
                    </a:p>
                  </a:txBody>
                  <a:tcPr marL="65620" marR="65620" marT="0" marB="0" anchor="ctr"/>
                </a:tc>
              </a:tr>
              <a:tr h="348151">
                <a:tc>
                  <a:txBody>
                    <a:bodyPr/>
                    <a:lstStyle/>
                    <a:p>
                      <a:pPr algn="ctr">
                        <a:spcAft>
                          <a:spcPts val="0"/>
                        </a:spcAft>
                      </a:pPr>
                      <a:r>
                        <a:rPr lang="en-US" sz="1700" kern="0">
                          <a:effectLst/>
                        </a:rPr>
                        <a:t>1</a:t>
                      </a:r>
                      <a:endParaRPr lang="zh-TW" sz="1100" kern="100">
                        <a:effectLst/>
                        <a:latin typeface="Calibri"/>
                        <a:ea typeface="新細明體"/>
                        <a:cs typeface="Times New Roman"/>
                      </a:endParaRPr>
                    </a:p>
                  </a:txBody>
                  <a:tcPr marL="65620" marR="65620" marT="0" marB="0" anchor="ctr"/>
                </a:tc>
                <a:tc>
                  <a:txBody>
                    <a:bodyPr/>
                    <a:lstStyle/>
                    <a:p>
                      <a:pPr algn="ctr">
                        <a:spcAft>
                          <a:spcPts val="0"/>
                        </a:spcAft>
                      </a:pPr>
                      <a:r>
                        <a:rPr lang="zh-TW" sz="1700" kern="100">
                          <a:effectLst/>
                        </a:rPr>
                        <a:t>大同</a:t>
                      </a:r>
                      <a:endParaRPr lang="zh-TW" sz="1100" kern="100">
                        <a:effectLst/>
                        <a:latin typeface="Calibri"/>
                        <a:ea typeface="新細明體"/>
                        <a:cs typeface="Times New Roman"/>
                      </a:endParaRPr>
                    </a:p>
                  </a:txBody>
                  <a:tcPr marL="65620" marR="65620" marT="0" marB="0" anchor="ctr"/>
                </a:tc>
                <a:tc>
                  <a:txBody>
                    <a:bodyPr/>
                    <a:lstStyle/>
                    <a:p>
                      <a:pPr algn="ctr">
                        <a:spcAft>
                          <a:spcPts val="0"/>
                        </a:spcAft>
                      </a:pPr>
                      <a:r>
                        <a:rPr lang="en-US" sz="1700" kern="100">
                          <a:effectLst/>
                        </a:rPr>
                        <a:t>100.00%</a:t>
                      </a:r>
                      <a:endParaRPr lang="zh-TW" sz="1100" kern="100">
                        <a:effectLst/>
                        <a:latin typeface="Calibri"/>
                        <a:ea typeface="新細明體"/>
                        <a:cs typeface="Times New Roman"/>
                      </a:endParaRPr>
                    </a:p>
                  </a:txBody>
                  <a:tcPr marL="65620" marR="65620" marT="0" marB="0" anchor="ctr"/>
                </a:tc>
              </a:tr>
              <a:tr h="348151">
                <a:tc>
                  <a:txBody>
                    <a:bodyPr/>
                    <a:lstStyle/>
                    <a:p>
                      <a:pPr algn="ctr">
                        <a:spcAft>
                          <a:spcPts val="0"/>
                        </a:spcAft>
                      </a:pPr>
                      <a:r>
                        <a:rPr lang="en-US" sz="1700" kern="0">
                          <a:effectLst/>
                        </a:rPr>
                        <a:t>2</a:t>
                      </a:r>
                      <a:endParaRPr lang="zh-TW" sz="1100" kern="100">
                        <a:effectLst/>
                        <a:latin typeface="Calibri"/>
                        <a:ea typeface="新細明體"/>
                        <a:cs typeface="Times New Roman"/>
                      </a:endParaRPr>
                    </a:p>
                  </a:txBody>
                  <a:tcPr marL="65620" marR="65620" marT="0" marB="0" anchor="ctr"/>
                </a:tc>
                <a:tc>
                  <a:txBody>
                    <a:bodyPr/>
                    <a:lstStyle/>
                    <a:p>
                      <a:pPr algn="ctr">
                        <a:spcAft>
                          <a:spcPts val="0"/>
                        </a:spcAft>
                      </a:pPr>
                      <a:r>
                        <a:rPr lang="zh-TW" sz="1700" kern="100">
                          <a:effectLst/>
                        </a:rPr>
                        <a:t>南澳</a:t>
                      </a:r>
                      <a:endParaRPr lang="zh-TW" sz="1100" kern="100">
                        <a:effectLst/>
                        <a:latin typeface="Calibri"/>
                        <a:ea typeface="新細明體"/>
                        <a:cs typeface="Times New Roman"/>
                      </a:endParaRPr>
                    </a:p>
                  </a:txBody>
                  <a:tcPr marL="65620" marR="65620" marT="0" marB="0" anchor="ctr"/>
                </a:tc>
                <a:tc>
                  <a:txBody>
                    <a:bodyPr/>
                    <a:lstStyle/>
                    <a:p>
                      <a:pPr algn="ctr">
                        <a:spcAft>
                          <a:spcPts val="0"/>
                        </a:spcAft>
                      </a:pPr>
                      <a:r>
                        <a:rPr lang="en-US" sz="1700" kern="100" dirty="0">
                          <a:effectLst/>
                        </a:rPr>
                        <a:t>96.77%</a:t>
                      </a:r>
                      <a:endParaRPr lang="zh-TW" sz="1100" kern="100" dirty="0">
                        <a:effectLst/>
                        <a:latin typeface="Calibri"/>
                        <a:ea typeface="新細明體"/>
                        <a:cs typeface="Times New Roman"/>
                      </a:endParaRPr>
                    </a:p>
                  </a:txBody>
                  <a:tcPr marL="65620" marR="65620" marT="0" marB="0" anchor="ctr"/>
                </a:tc>
              </a:tr>
              <a:tr h="348151">
                <a:tc>
                  <a:txBody>
                    <a:bodyPr/>
                    <a:lstStyle/>
                    <a:p>
                      <a:pPr algn="ctr">
                        <a:spcAft>
                          <a:spcPts val="0"/>
                        </a:spcAft>
                      </a:pPr>
                      <a:r>
                        <a:rPr lang="en-US" sz="1700" kern="0" dirty="0">
                          <a:effectLst/>
                        </a:rPr>
                        <a:t>3</a:t>
                      </a:r>
                      <a:endParaRPr lang="zh-TW" sz="1100" kern="100" dirty="0">
                        <a:effectLst/>
                        <a:latin typeface="Calibri"/>
                        <a:ea typeface="新細明體"/>
                        <a:cs typeface="Times New Roman"/>
                      </a:endParaRPr>
                    </a:p>
                  </a:txBody>
                  <a:tcPr marL="65620" marR="65620" marT="0" marB="0" anchor="ctr"/>
                </a:tc>
                <a:tc>
                  <a:txBody>
                    <a:bodyPr/>
                    <a:lstStyle/>
                    <a:p>
                      <a:pPr algn="ctr">
                        <a:spcAft>
                          <a:spcPts val="0"/>
                        </a:spcAft>
                      </a:pPr>
                      <a:r>
                        <a:rPr lang="zh-TW" sz="1700" kern="100">
                          <a:effectLst/>
                        </a:rPr>
                        <a:t>員山</a:t>
                      </a:r>
                      <a:endParaRPr lang="zh-TW" sz="1100" kern="100">
                        <a:effectLst/>
                        <a:latin typeface="Calibri"/>
                        <a:ea typeface="新細明體"/>
                        <a:cs typeface="Times New Roman"/>
                      </a:endParaRPr>
                    </a:p>
                  </a:txBody>
                  <a:tcPr marL="65620" marR="65620" marT="0" marB="0" anchor="ctr"/>
                </a:tc>
                <a:tc>
                  <a:txBody>
                    <a:bodyPr/>
                    <a:lstStyle/>
                    <a:p>
                      <a:pPr algn="ctr">
                        <a:spcAft>
                          <a:spcPts val="0"/>
                        </a:spcAft>
                      </a:pPr>
                      <a:r>
                        <a:rPr lang="en-US" sz="1700" kern="100">
                          <a:effectLst/>
                        </a:rPr>
                        <a:t>92.31%</a:t>
                      </a:r>
                      <a:endParaRPr lang="zh-TW" sz="1100" kern="100">
                        <a:effectLst/>
                        <a:latin typeface="Calibri"/>
                        <a:ea typeface="新細明體"/>
                        <a:cs typeface="Times New Roman"/>
                      </a:endParaRPr>
                    </a:p>
                  </a:txBody>
                  <a:tcPr marL="65620" marR="65620" marT="0" marB="0" anchor="ctr"/>
                </a:tc>
              </a:tr>
              <a:tr h="348151">
                <a:tc>
                  <a:txBody>
                    <a:bodyPr/>
                    <a:lstStyle/>
                    <a:p>
                      <a:pPr algn="ctr">
                        <a:spcAft>
                          <a:spcPts val="0"/>
                        </a:spcAft>
                      </a:pPr>
                      <a:r>
                        <a:rPr lang="en-US" sz="1700" kern="0">
                          <a:effectLst/>
                        </a:rPr>
                        <a:t>4</a:t>
                      </a:r>
                      <a:endParaRPr lang="zh-TW" sz="1100" kern="100">
                        <a:effectLst/>
                        <a:latin typeface="Calibri"/>
                        <a:ea typeface="新細明體"/>
                        <a:cs typeface="Times New Roman"/>
                      </a:endParaRPr>
                    </a:p>
                  </a:txBody>
                  <a:tcPr marL="65620" marR="65620" marT="0" marB="0" anchor="ctr"/>
                </a:tc>
                <a:tc>
                  <a:txBody>
                    <a:bodyPr/>
                    <a:lstStyle/>
                    <a:p>
                      <a:pPr algn="ctr">
                        <a:spcAft>
                          <a:spcPts val="0"/>
                        </a:spcAft>
                      </a:pPr>
                      <a:r>
                        <a:rPr lang="zh-TW" sz="1700" kern="100" dirty="0">
                          <a:effectLst/>
                        </a:rPr>
                        <a:t>慈心</a:t>
                      </a:r>
                      <a:endParaRPr lang="zh-TW" sz="1100" kern="100" dirty="0">
                        <a:effectLst/>
                        <a:latin typeface="Calibri"/>
                        <a:ea typeface="新細明體"/>
                        <a:cs typeface="Times New Roman"/>
                      </a:endParaRPr>
                    </a:p>
                  </a:txBody>
                  <a:tcPr marL="65620" marR="65620" marT="0" marB="0" anchor="ctr"/>
                </a:tc>
                <a:tc>
                  <a:txBody>
                    <a:bodyPr/>
                    <a:lstStyle/>
                    <a:p>
                      <a:pPr algn="ctr">
                        <a:spcAft>
                          <a:spcPts val="0"/>
                        </a:spcAft>
                      </a:pPr>
                      <a:r>
                        <a:rPr lang="en-US" sz="1700" kern="100">
                          <a:effectLst/>
                        </a:rPr>
                        <a:t>92.00%</a:t>
                      </a:r>
                      <a:endParaRPr lang="zh-TW" sz="1100" kern="100">
                        <a:effectLst/>
                        <a:latin typeface="Calibri"/>
                        <a:ea typeface="新細明體"/>
                        <a:cs typeface="Times New Roman"/>
                      </a:endParaRPr>
                    </a:p>
                  </a:txBody>
                  <a:tcPr marL="65620" marR="65620" marT="0" marB="0" anchor="ctr"/>
                </a:tc>
              </a:tr>
              <a:tr h="348151">
                <a:tc>
                  <a:txBody>
                    <a:bodyPr/>
                    <a:lstStyle/>
                    <a:p>
                      <a:pPr algn="ctr">
                        <a:spcAft>
                          <a:spcPts val="0"/>
                        </a:spcAft>
                      </a:pPr>
                      <a:r>
                        <a:rPr lang="en-US" sz="1700" kern="0">
                          <a:effectLst/>
                        </a:rPr>
                        <a:t>5</a:t>
                      </a:r>
                      <a:endParaRPr lang="zh-TW" sz="1100" kern="100">
                        <a:effectLst/>
                        <a:latin typeface="Calibri"/>
                        <a:ea typeface="新細明體"/>
                        <a:cs typeface="Times New Roman"/>
                      </a:endParaRPr>
                    </a:p>
                  </a:txBody>
                  <a:tcPr marL="65620" marR="65620" marT="0" marB="0" anchor="ctr"/>
                </a:tc>
                <a:tc>
                  <a:txBody>
                    <a:bodyPr/>
                    <a:lstStyle/>
                    <a:p>
                      <a:pPr algn="ctr">
                        <a:spcAft>
                          <a:spcPts val="0"/>
                        </a:spcAft>
                      </a:pPr>
                      <a:r>
                        <a:rPr lang="zh-TW" sz="1700" kern="100">
                          <a:effectLst/>
                        </a:rPr>
                        <a:t>南安</a:t>
                      </a:r>
                      <a:endParaRPr lang="zh-TW" sz="1100" kern="100">
                        <a:effectLst/>
                        <a:latin typeface="Calibri"/>
                        <a:ea typeface="新細明體"/>
                        <a:cs typeface="Times New Roman"/>
                      </a:endParaRPr>
                    </a:p>
                  </a:txBody>
                  <a:tcPr marL="65620" marR="65620" marT="0" marB="0" anchor="ctr"/>
                </a:tc>
                <a:tc>
                  <a:txBody>
                    <a:bodyPr/>
                    <a:lstStyle/>
                    <a:p>
                      <a:pPr algn="ctr">
                        <a:spcAft>
                          <a:spcPts val="0"/>
                        </a:spcAft>
                      </a:pPr>
                      <a:r>
                        <a:rPr lang="en-US" sz="1700" kern="100">
                          <a:effectLst/>
                        </a:rPr>
                        <a:t>91.67%</a:t>
                      </a:r>
                      <a:endParaRPr lang="zh-TW" sz="1100" kern="100">
                        <a:effectLst/>
                        <a:latin typeface="Calibri"/>
                        <a:ea typeface="新細明體"/>
                        <a:cs typeface="Times New Roman"/>
                      </a:endParaRPr>
                    </a:p>
                  </a:txBody>
                  <a:tcPr marL="65620" marR="65620" marT="0" marB="0" anchor="ctr"/>
                </a:tc>
              </a:tr>
              <a:tr h="348151">
                <a:tc>
                  <a:txBody>
                    <a:bodyPr/>
                    <a:lstStyle/>
                    <a:p>
                      <a:pPr algn="ctr">
                        <a:spcAft>
                          <a:spcPts val="0"/>
                        </a:spcAft>
                      </a:pPr>
                      <a:r>
                        <a:rPr lang="en-US" sz="1700" kern="0">
                          <a:effectLst/>
                        </a:rPr>
                        <a:t>6</a:t>
                      </a:r>
                      <a:endParaRPr lang="zh-TW" sz="1100" kern="100">
                        <a:effectLst/>
                        <a:latin typeface="Calibri"/>
                        <a:ea typeface="新細明體"/>
                        <a:cs typeface="Times New Roman"/>
                      </a:endParaRPr>
                    </a:p>
                  </a:txBody>
                  <a:tcPr marL="65620" marR="65620" marT="0" marB="0" anchor="ctr"/>
                </a:tc>
                <a:tc>
                  <a:txBody>
                    <a:bodyPr/>
                    <a:lstStyle/>
                    <a:p>
                      <a:pPr algn="ctr">
                        <a:spcAft>
                          <a:spcPts val="0"/>
                        </a:spcAft>
                      </a:pPr>
                      <a:r>
                        <a:rPr lang="zh-TW" sz="1700" kern="100">
                          <a:effectLst/>
                        </a:rPr>
                        <a:t>羅東</a:t>
                      </a:r>
                      <a:endParaRPr lang="zh-TW" sz="1100" kern="100">
                        <a:effectLst/>
                        <a:latin typeface="Calibri"/>
                        <a:ea typeface="新細明體"/>
                        <a:cs typeface="Times New Roman"/>
                      </a:endParaRPr>
                    </a:p>
                  </a:txBody>
                  <a:tcPr marL="65620" marR="65620" marT="0" marB="0" anchor="ctr"/>
                </a:tc>
                <a:tc>
                  <a:txBody>
                    <a:bodyPr/>
                    <a:lstStyle/>
                    <a:p>
                      <a:pPr algn="ctr">
                        <a:spcAft>
                          <a:spcPts val="0"/>
                        </a:spcAft>
                      </a:pPr>
                      <a:r>
                        <a:rPr lang="en-US" sz="1700" kern="100">
                          <a:effectLst/>
                        </a:rPr>
                        <a:t>91.58%</a:t>
                      </a:r>
                      <a:endParaRPr lang="zh-TW" sz="1100" kern="100">
                        <a:effectLst/>
                        <a:latin typeface="Calibri"/>
                        <a:ea typeface="新細明體"/>
                        <a:cs typeface="Times New Roman"/>
                      </a:endParaRPr>
                    </a:p>
                  </a:txBody>
                  <a:tcPr marL="65620" marR="65620" marT="0" marB="0" anchor="ctr"/>
                </a:tc>
              </a:tr>
              <a:tr h="348151">
                <a:tc>
                  <a:txBody>
                    <a:bodyPr/>
                    <a:lstStyle/>
                    <a:p>
                      <a:pPr algn="ctr">
                        <a:spcAft>
                          <a:spcPts val="0"/>
                        </a:spcAft>
                      </a:pPr>
                      <a:r>
                        <a:rPr lang="en-US" sz="1700" kern="0">
                          <a:effectLst/>
                        </a:rPr>
                        <a:t>7</a:t>
                      </a:r>
                      <a:endParaRPr lang="zh-TW" sz="1100" kern="100">
                        <a:effectLst/>
                        <a:latin typeface="Calibri"/>
                        <a:ea typeface="新細明體"/>
                        <a:cs typeface="Times New Roman"/>
                      </a:endParaRPr>
                    </a:p>
                  </a:txBody>
                  <a:tcPr marL="65620" marR="65620" marT="0" marB="0" anchor="ctr"/>
                </a:tc>
                <a:tc>
                  <a:txBody>
                    <a:bodyPr/>
                    <a:lstStyle/>
                    <a:p>
                      <a:pPr algn="ctr">
                        <a:spcAft>
                          <a:spcPts val="0"/>
                        </a:spcAft>
                      </a:pPr>
                      <a:r>
                        <a:rPr lang="zh-TW" sz="1700" kern="100">
                          <a:effectLst/>
                        </a:rPr>
                        <a:t>復興</a:t>
                      </a:r>
                      <a:endParaRPr lang="zh-TW" sz="1100" kern="100">
                        <a:effectLst/>
                        <a:latin typeface="Calibri"/>
                        <a:ea typeface="新細明體"/>
                        <a:cs typeface="Times New Roman"/>
                      </a:endParaRPr>
                    </a:p>
                  </a:txBody>
                  <a:tcPr marL="65620" marR="65620" marT="0" marB="0" anchor="ctr"/>
                </a:tc>
                <a:tc>
                  <a:txBody>
                    <a:bodyPr/>
                    <a:lstStyle/>
                    <a:p>
                      <a:pPr algn="ctr">
                        <a:spcAft>
                          <a:spcPts val="0"/>
                        </a:spcAft>
                      </a:pPr>
                      <a:r>
                        <a:rPr lang="en-US" sz="1700" kern="100">
                          <a:effectLst/>
                        </a:rPr>
                        <a:t>91.56%</a:t>
                      </a:r>
                      <a:endParaRPr lang="zh-TW" sz="1100" kern="100">
                        <a:effectLst/>
                        <a:latin typeface="Calibri"/>
                        <a:ea typeface="新細明體"/>
                        <a:cs typeface="Times New Roman"/>
                      </a:endParaRPr>
                    </a:p>
                  </a:txBody>
                  <a:tcPr marL="65620" marR="65620" marT="0" marB="0" anchor="ctr"/>
                </a:tc>
              </a:tr>
              <a:tr h="348151">
                <a:tc>
                  <a:txBody>
                    <a:bodyPr/>
                    <a:lstStyle/>
                    <a:p>
                      <a:pPr algn="ctr">
                        <a:spcAft>
                          <a:spcPts val="0"/>
                        </a:spcAft>
                      </a:pPr>
                      <a:r>
                        <a:rPr lang="en-US" sz="1700" kern="0">
                          <a:effectLst/>
                        </a:rPr>
                        <a:t>8</a:t>
                      </a:r>
                      <a:endParaRPr lang="zh-TW" sz="1100" kern="100">
                        <a:effectLst/>
                        <a:latin typeface="Calibri"/>
                        <a:ea typeface="新細明體"/>
                        <a:cs typeface="Times New Roman"/>
                      </a:endParaRPr>
                    </a:p>
                  </a:txBody>
                  <a:tcPr marL="65620" marR="65620" marT="0" marB="0" anchor="ctr"/>
                </a:tc>
                <a:tc>
                  <a:txBody>
                    <a:bodyPr/>
                    <a:lstStyle/>
                    <a:p>
                      <a:pPr algn="ctr">
                        <a:spcAft>
                          <a:spcPts val="0"/>
                        </a:spcAft>
                      </a:pPr>
                      <a:r>
                        <a:rPr lang="zh-TW" sz="1700" kern="100">
                          <a:effectLst/>
                        </a:rPr>
                        <a:t>文化</a:t>
                      </a:r>
                      <a:endParaRPr lang="zh-TW" sz="1100" kern="100">
                        <a:effectLst/>
                        <a:latin typeface="Calibri"/>
                        <a:ea typeface="新細明體"/>
                        <a:cs typeface="Times New Roman"/>
                      </a:endParaRPr>
                    </a:p>
                  </a:txBody>
                  <a:tcPr marL="65620" marR="65620" marT="0" marB="0" anchor="ctr"/>
                </a:tc>
                <a:tc>
                  <a:txBody>
                    <a:bodyPr/>
                    <a:lstStyle/>
                    <a:p>
                      <a:pPr algn="ctr">
                        <a:spcAft>
                          <a:spcPts val="0"/>
                        </a:spcAft>
                      </a:pPr>
                      <a:r>
                        <a:rPr lang="en-US" sz="1700" kern="100">
                          <a:effectLst/>
                        </a:rPr>
                        <a:t>91.03%</a:t>
                      </a:r>
                      <a:endParaRPr lang="zh-TW" sz="1100" kern="100">
                        <a:effectLst/>
                        <a:latin typeface="Calibri"/>
                        <a:ea typeface="新細明體"/>
                        <a:cs typeface="Times New Roman"/>
                      </a:endParaRPr>
                    </a:p>
                  </a:txBody>
                  <a:tcPr marL="65620" marR="65620" marT="0" marB="0" anchor="ctr"/>
                </a:tc>
              </a:tr>
              <a:tr h="348151">
                <a:tc>
                  <a:txBody>
                    <a:bodyPr/>
                    <a:lstStyle/>
                    <a:p>
                      <a:pPr algn="ctr">
                        <a:spcAft>
                          <a:spcPts val="0"/>
                        </a:spcAft>
                      </a:pPr>
                      <a:r>
                        <a:rPr lang="en-US" sz="1700" kern="0">
                          <a:effectLst/>
                        </a:rPr>
                        <a:t>9</a:t>
                      </a:r>
                      <a:endParaRPr lang="zh-TW" sz="1100" kern="100">
                        <a:effectLst/>
                        <a:latin typeface="Calibri"/>
                        <a:ea typeface="新細明體"/>
                        <a:cs typeface="Times New Roman"/>
                      </a:endParaRPr>
                    </a:p>
                  </a:txBody>
                  <a:tcPr marL="65620" marR="65620" marT="0" marB="0" anchor="ctr"/>
                </a:tc>
                <a:tc>
                  <a:txBody>
                    <a:bodyPr/>
                    <a:lstStyle/>
                    <a:p>
                      <a:pPr algn="ctr">
                        <a:spcAft>
                          <a:spcPts val="0"/>
                        </a:spcAft>
                      </a:pPr>
                      <a:r>
                        <a:rPr lang="zh-TW" sz="1700" kern="100">
                          <a:effectLst/>
                        </a:rPr>
                        <a:t>慧燈</a:t>
                      </a:r>
                      <a:endParaRPr lang="zh-TW" sz="1100" kern="100">
                        <a:effectLst/>
                        <a:latin typeface="Calibri"/>
                        <a:ea typeface="新細明體"/>
                        <a:cs typeface="Times New Roman"/>
                      </a:endParaRPr>
                    </a:p>
                  </a:txBody>
                  <a:tcPr marL="65620" marR="65620" marT="0" marB="0" anchor="ctr"/>
                </a:tc>
                <a:tc>
                  <a:txBody>
                    <a:bodyPr/>
                    <a:lstStyle/>
                    <a:p>
                      <a:pPr algn="ctr">
                        <a:spcAft>
                          <a:spcPts val="0"/>
                        </a:spcAft>
                      </a:pPr>
                      <a:r>
                        <a:rPr lang="en-US" sz="1700" kern="100" dirty="0">
                          <a:effectLst/>
                        </a:rPr>
                        <a:t>90.67%</a:t>
                      </a:r>
                      <a:endParaRPr lang="zh-TW" sz="1100" kern="100" dirty="0">
                        <a:effectLst/>
                        <a:latin typeface="Calibri"/>
                        <a:ea typeface="新細明體"/>
                        <a:cs typeface="Times New Roman"/>
                      </a:endParaRPr>
                    </a:p>
                  </a:txBody>
                  <a:tcPr marL="65620" marR="65620" marT="0" marB="0" anchor="ctr"/>
                </a:tc>
              </a:tr>
              <a:tr h="348151">
                <a:tc>
                  <a:txBody>
                    <a:bodyPr/>
                    <a:lstStyle/>
                    <a:p>
                      <a:pPr algn="ctr">
                        <a:spcAft>
                          <a:spcPts val="0"/>
                        </a:spcAft>
                      </a:pPr>
                      <a:r>
                        <a:rPr lang="en-US" sz="1700" kern="0">
                          <a:effectLst/>
                        </a:rPr>
                        <a:t>10</a:t>
                      </a:r>
                      <a:endParaRPr lang="zh-TW" sz="1100" kern="100">
                        <a:effectLst/>
                        <a:latin typeface="Calibri"/>
                        <a:ea typeface="新細明體"/>
                        <a:cs typeface="Times New Roman"/>
                      </a:endParaRPr>
                    </a:p>
                  </a:txBody>
                  <a:tcPr marL="65620" marR="65620" marT="0" marB="0" anchor="ctr"/>
                </a:tc>
                <a:tc>
                  <a:txBody>
                    <a:bodyPr/>
                    <a:lstStyle/>
                    <a:p>
                      <a:pPr algn="ctr">
                        <a:spcAft>
                          <a:spcPts val="0"/>
                        </a:spcAft>
                      </a:pPr>
                      <a:r>
                        <a:rPr lang="zh-TW" sz="1700" kern="100">
                          <a:effectLst/>
                        </a:rPr>
                        <a:t>凱旋</a:t>
                      </a:r>
                      <a:endParaRPr lang="zh-TW" sz="1100" kern="100">
                        <a:effectLst/>
                        <a:latin typeface="Calibri"/>
                        <a:ea typeface="新細明體"/>
                        <a:cs typeface="Times New Roman"/>
                      </a:endParaRPr>
                    </a:p>
                  </a:txBody>
                  <a:tcPr marL="65620" marR="65620" marT="0" marB="0" anchor="ctr"/>
                </a:tc>
                <a:tc>
                  <a:txBody>
                    <a:bodyPr/>
                    <a:lstStyle/>
                    <a:p>
                      <a:pPr algn="ctr">
                        <a:spcAft>
                          <a:spcPts val="0"/>
                        </a:spcAft>
                      </a:pPr>
                      <a:r>
                        <a:rPr lang="en-US" sz="1700" kern="100">
                          <a:effectLst/>
                        </a:rPr>
                        <a:t>90.28%</a:t>
                      </a:r>
                      <a:endParaRPr lang="zh-TW" sz="1100" kern="100">
                        <a:effectLst/>
                        <a:latin typeface="Calibri"/>
                        <a:ea typeface="新細明體"/>
                        <a:cs typeface="Times New Roman"/>
                      </a:endParaRPr>
                    </a:p>
                  </a:txBody>
                  <a:tcPr marL="65620" marR="65620" marT="0" marB="0" anchor="ctr"/>
                </a:tc>
              </a:tr>
              <a:tr h="348151">
                <a:tc>
                  <a:txBody>
                    <a:bodyPr/>
                    <a:lstStyle/>
                    <a:p>
                      <a:pPr algn="ctr">
                        <a:spcAft>
                          <a:spcPts val="0"/>
                        </a:spcAft>
                      </a:pPr>
                      <a:r>
                        <a:rPr lang="en-US" sz="1700" kern="0">
                          <a:effectLst/>
                        </a:rPr>
                        <a:t>11</a:t>
                      </a:r>
                      <a:endParaRPr lang="zh-TW" sz="1100" kern="100">
                        <a:effectLst/>
                        <a:latin typeface="Calibri"/>
                        <a:ea typeface="新細明體"/>
                        <a:cs typeface="Times New Roman"/>
                      </a:endParaRPr>
                    </a:p>
                  </a:txBody>
                  <a:tcPr marL="65620" marR="65620" marT="0" marB="0" anchor="ctr"/>
                </a:tc>
                <a:tc>
                  <a:txBody>
                    <a:bodyPr/>
                    <a:lstStyle/>
                    <a:p>
                      <a:pPr algn="ctr">
                        <a:spcAft>
                          <a:spcPts val="0"/>
                        </a:spcAft>
                      </a:pPr>
                      <a:r>
                        <a:rPr lang="zh-TW" sz="1700" kern="100">
                          <a:effectLst/>
                        </a:rPr>
                        <a:t>三星</a:t>
                      </a:r>
                      <a:endParaRPr lang="zh-TW" sz="1100" kern="100">
                        <a:effectLst/>
                        <a:latin typeface="Calibri"/>
                        <a:ea typeface="新細明體"/>
                        <a:cs typeface="Times New Roman"/>
                      </a:endParaRPr>
                    </a:p>
                  </a:txBody>
                  <a:tcPr marL="65620" marR="65620" marT="0" marB="0" anchor="ctr"/>
                </a:tc>
                <a:tc>
                  <a:txBody>
                    <a:bodyPr/>
                    <a:lstStyle/>
                    <a:p>
                      <a:pPr algn="ctr">
                        <a:spcAft>
                          <a:spcPts val="0"/>
                        </a:spcAft>
                      </a:pPr>
                      <a:r>
                        <a:rPr lang="en-US" sz="1700" kern="100">
                          <a:effectLst/>
                        </a:rPr>
                        <a:t>90.14%</a:t>
                      </a:r>
                      <a:endParaRPr lang="zh-TW" sz="1100" kern="100">
                        <a:effectLst/>
                        <a:latin typeface="Calibri"/>
                        <a:ea typeface="新細明體"/>
                        <a:cs typeface="Times New Roman"/>
                      </a:endParaRPr>
                    </a:p>
                  </a:txBody>
                  <a:tcPr marL="65620" marR="65620" marT="0" marB="0" anchor="ctr"/>
                </a:tc>
              </a:tr>
              <a:tr h="348151">
                <a:tc>
                  <a:txBody>
                    <a:bodyPr/>
                    <a:lstStyle/>
                    <a:p>
                      <a:pPr algn="ctr">
                        <a:spcAft>
                          <a:spcPts val="0"/>
                        </a:spcAft>
                      </a:pPr>
                      <a:r>
                        <a:rPr lang="en-US" sz="1700" kern="0">
                          <a:effectLst/>
                        </a:rPr>
                        <a:t>12</a:t>
                      </a:r>
                      <a:endParaRPr lang="zh-TW" sz="1100" kern="100">
                        <a:effectLst/>
                        <a:latin typeface="Calibri"/>
                        <a:ea typeface="新細明體"/>
                        <a:cs typeface="Times New Roman"/>
                      </a:endParaRPr>
                    </a:p>
                  </a:txBody>
                  <a:tcPr marL="65620" marR="65620" marT="0" marB="0" anchor="ctr"/>
                </a:tc>
                <a:tc>
                  <a:txBody>
                    <a:bodyPr/>
                    <a:lstStyle/>
                    <a:p>
                      <a:pPr algn="ctr">
                        <a:spcAft>
                          <a:spcPts val="0"/>
                        </a:spcAft>
                      </a:pPr>
                      <a:r>
                        <a:rPr lang="zh-TW" sz="1700" kern="100">
                          <a:effectLst/>
                        </a:rPr>
                        <a:t>中華</a:t>
                      </a:r>
                      <a:endParaRPr lang="zh-TW" sz="1100" kern="100">
                        <a:effectLst/>
                        <a:latin typeface="Calibri"/>
                        <a:ea typeface="新細明體"/>
                        <a:cs typeface="Times New Roman"/>
                      </a:endParaRPr>
                    </a:p>
                  </a:txBody>
                  <a:tcPr marL="65620" marR="65620" marT="0" marB="0" anchor="ctr"/>
                </a:tc>
                <a:tc>
                  <a:txBody>
                    <a:bodyPr/>
                    <a:lstStyle/>
                    <a:p>
                      <a:pPr algn="ctr">
                        <a:spcAft>
                          <a:spcPts val="0"/>
                        </a:spcAft>
                      </a:pPr>
                      <a:r>
                        <a:rPr lang="en-US" sz="1700" kern="100" dirty="0">
                          <a:effectLst/>
                        </a:rPr>
                        <a:t>90.09%</a:t>
                      </a:r>
                      <a:endParaRPr lang="zh-TW" sz="1100" kern="100" dirty="0">
                        <a:effectLst/>
                        <a:latin typeface="Calibri"/>
                        <a:ea typeface="新細明體"/>
                        <a:cs typeface="Times New Roman"/>
                      </a:endParaRPr>
                    </a:p>
                  </a:txBody>
                  <a:tcPr marL="65620" marR="65620" marT="0" marB="0" anchor="ctr"/>
                </a:tc>
              </a:tr>
            </a:tbl>
          </a:graphicData>
        </a:graphic>
      </p:graphicFrame>
      <p:sp>
        <p:nvSpPr>
          <p:cNvPr id="8" name="矩形 7"/>
          <p:cNvSpPr/>
          <p:nvPr/>
        </p:nvSpPr>
        <p:spPr>
          <a:xfrm>
            <a:off x="5292080" y="1184634"/>
            <a:ext cx="2852063" cy="338554"/>
          </a:xfrm>
          <a:prstGeom prst="rect">
            <a:avLst/>
          </a:prstGeom>
        </p:spPr>
        <p:txBody>
          <a:bodyPr wrap="none">
            <a:spAutoFit/>
          </a:bodyPr>
          <a:lstStyle/>
          <a:p>
            <a:r>
              <a:rPr lang="zh-TW" altLang="en-US" sz="1600" b="1" dirty="0" smtClean="0">
                <a:solidFill>
                  <a:srgbClr val="FF0000"/>
                </a:solidFill>
              </a:rPr>
              <a:t>前</a:t>
            </a:r>
            <a:r>
              <a:rPr lang="zh-TW" altLang="en-US" sz="1600" b="1" dirty="0">
                <a:solidFill>
                  <a:srgbClr val="FF0000"/>
                </a:solidFill>
              </a:rPr>
              <a:t>三</a:t>
            </a:r>
            <a:r>
              <a:rPr lang="zh-TW" altLang="en-US" sz="1600" b="1" dirty="0" smtClean="0">
                <a:solidFill>
                  <a:srgbClr val="FF0000"/>
                </a:solidFill>
              </a:rPr>
              <a:t>志願</a:t>
            </a:r>
            <a:r>
              <a:rPr lang="zh-TW" altLang="en-US" sz="1600" b="1" dirty="0">
                <a:solidFill>
                  <a:srgbClr val="FF0000"/>
                </a:solidFill>
              </a:rPr>
              <a:t>錄取率</a:t>
            </a:r>
            <a:r>
              <a:rPr lang="zh-TW" altLang="en-US" sz="1600" b="1" dirty="0" smtClean="0">
                <a:solidFill>
                  <a:srgbClr val="FF0000"/>
                </a:solidFill>
              </a:rPr>
              <a:t>達</a:t>
            </a:r>
            <a:r>
              <a:rPr lang="en-US" altLang="zh-TW" sz="1600" b="1" dirty="0" smtClean="0">
                <a:solidFill>
                  <a:srgbClr val="FF0000"/>
                </a:solidFill>
              </a:rPr>
              <a:t>90%</a:t>
            </a:r>
            <a:r>
              <a:rPr lang="zh-TW" altLang="en-US" sz="1600" dirty="0"/>
              <a:t>之學校</a:t>
            </a:r>
          </a:p>
        </p:txBody>
      </p:sp>
    </p:spTree>
    <p:extLst>
      <p:ext uri="{BB962C8B-B14F-4D97-AF65-F5344CB8AC3E}">
        <p14:creationId xmlns:p14="http://schemas.microsoft.com/office/powerpoint/2010/main" xmlns="" val="162954172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圖片 3">
            <a:hlinkClick r:id="rId3"/>
          </p:cNvPr>
          <p:cNvPicPr>
            <a:picLocks noChangeAspect="1"/>
          </p:cNvPicPr>
          <p:nvPr/>
        </p:nvPicPr>
        <p:blipFill>
          <a:blip r:embed="rId4" cstate="print"/>
          <a:srcRect/>
          <a:stretch>
            <a:fillRect/>
          </a:stretch>
        </p:blipFill>
        <p:spPr bwMode="auto">
          <a:xfrm>
            <a:off x="2195513" y="1465263"/>
            <a:ext cx="4976812" cy="4924425"/>
          </a:xfrm>
          <a:prstGeom prst="rect">
            <a:avLst/>
          </a:prstGeom>
          <a:noFill/>
          <a:ln w="9525">
            <a:noFill/>
            <a:miter lim="800000"/>
            <a:headEnd/>
            <a:tailEnd/>
          </a:ln>
        </p:spPr>
      </p:pic>
      <p:sp>
        <p:nvSpPr>
          <p:cNvPr id="2" name="標題 1"/>
          <p:cNvSpPr>
            <a:spLocks noGrp="1"/>
          </p:cNvSpPr>
          <p:nvPr>
            <p:ph type="title"/>
          </p:nvPr>
        </p:nvSpPr>
        <p:spPr>
          <a:xfrm>
            <a:off x="457200" y="373063"/>
            <a:ext cx="8229600" cy="1143000"/>
          </a:xfrm>
        </p:spPr>
        <p:txBody>
          <a:bodyPr rtlCol="0">
            <a:normAutofit fontScale="90000"/>
          </a:bodyPr>
          <a:lstStyle/>
          <a:p>
            <a:pPr eaLnBrk="1" fontAlgn="auto" hangingPunct="1">
              <a:spcAft>
                <a:spcPts val="0"/>
              </a:spcAft>
              <a:defRPr/>
            </a:pPr>
            <a:r>
              <a:rPr lang="zh-TW" altLang="en-US" sz="3600" b="1" dirty="0" smtClean="0">
                <a:solidFill>
                  <a:srgbClr val="0000FF"/>
                </a:solidFill>
                <a:effectLst>
                  <a:outerShdw blurRad="38100" dist="38100" dir="2700000" algn="tl">
                    <a:srgbClr val="000000">
                      <a:alpha val="43137"/>
                    </a:srgbClr>
                  </a:outerShdw>
                </a:effectLst>
              </a:rPr>
              <a:t>宜蘭縣</a:t>
            </a:r>
            <a:r>
              <a:rPr lang="zh-TW" altLang="en-US" sz="3600" b="1" dirty="0">
                <a:solidFill>
                  <a:srgbClr val="0000FF"/>
                </a:solidFill>
                <a:effectLst>
                  <a:outerShdw blurRad="38100" dist="38100" dir="2700000" algn="tl">
                    <a:srgbClr val="000000">
                      <a:alpha val="43137"/>
                    </a:srgbClr>
                  </a:outerShdw>
                </a:effectLst>
              </a:rPr>
              <a:t>輔導</a:t>
            </a:r>
            <a:r>
              <a:rPr lang="zh-TW" altLang="en-US" sz="3600" b="1" dirty="0" smtClean="0">
                <a:solidFill>
                  <a:srgbClr val="0000FF"/>
                </a:solidFill>
                <a:effectLst>
                  <a:outerShdw blurRad="38100" dist="38100" dir="2700000" algn="tl">
                    <a:srgbClr val="000000">
                      <a:alpha val="43137"/>
                    </a:srgbClr>
                  </a:outerShdw>
                </a:effectLst>
              </a:rPr>
              <a:t>策略</a:t>
            </a:r>
            <a:r>
              <a:rPr lang="en-US" altLang="zh-TW" sz="3600" b="1" dirty="0" smtClean="0">
                <a:solidFill>
                  <a:srgbClr val="0000FF"/>
                </a:solidFill>
                <a:effectLst>
                  <a:outerShdw blurRad="38100" dist="38100" dir="2700000" algn="tl">
                    <a:srgbClr val="000000">
                      <a:alpha val="43137"/>
                    </a:srgbClr>
                  </a:outerShdw>
                </a:effectLst>
              </a:rPr>
              <a:t>-</a:t>
            </a:r>
            <a:r>
              <a:rPr lang="zh-TW" altLang="en-US" sz="3600" b="1" dirty="0">
                <a:solidFill>
                  <a:srgbClr val="0000FF"/>
                </a:solidFill>
                <a:effectLst>
                  <a:outerShdw blurRad="38100" dist="38100" dir="2700000" algn="tl">
                    <a:srgbClr val="000000">
                      <a:alpha val="43137"/>
                    </a:srgbClr>
                  </a:outerShdw>
                </a:effectLst>
              </a:rPr>
              <a:t>幫助學生、家長了解進路</a:t>
            </a:r>
            <a:r>
              <a:rPr lang="en-US" altLang="zh-TW" sz="3600" b="1" dirty="0">
                <a:solidFill>
                  <a:srgbClr val="0000FF"/>
                </a:solidFill>
                <a:effectLst>
                  <a:outerShdw blurRad="38100" dist="38100" dir="2700000" algn="tl">
                    <a:srgbClr val="000000">
                      <a:alpha val="43137"/>
                    </a:srgbClr>
                  </a:outerShdw>
                </a:effectLst>
              </a:rPr>
              <a:t>…</a:t>
            </a:r>
            <a:r>
              <a:rPr lang="en-US" altLang="zh-TW" sz="3600" b="1" dirty="0" smtClean="0">
                <a:solidFill>
                  <a:srgbClr val="0000FF"/>
                </a:solidFill>
                <a:effectLst>
                  <a:outerShdw blurRad="38100" dist="38100" dir="2700000" algn="tl">
                    <a:srgbClr val="000000">
                      <a:alpha val="43137"/>
                    </a:srgbClr>
                  </a:outerShdw>
                </a:effectLst>
              </a:rPr>
              <a:t/>
            </a:r>
            <a:br>
              <a:rPr lang="en-US" altLang="zh-TW" sz="3600" b="1" dirty="0" smtClean="0">
                <a:solidFill>
                  <a:srgbClr val="0000FF"/>
                </a:solidFill>
                <a:effectLst>
                  <a:outerShdw blurRad="38100" dist="38100" dir="2700000" algn="tl">
                    <a:srgbClr val="000000">
                      <a:alpha val="43137"/>
                    </a:srgbClr>
                  </a:outerShdw>
                </a:effectLst>
              </a:rPr>
            </a:br>
            <a:r>
              <a:rPr lang="zh-TW" altLang="en-US" sz="3100" dirty="0" smtClean="0">
                <a:solidFill>
                  <a:schemeClr val="accent2">
                    <a:lumMod val="75000"/>
                  </a:schemeClr>
                </a:solidFill>
                <a:effectLst>
                  <a:outerShdw blurRad="38100" dist="38100" dir="2700000" algn="tl">
                    <a:srgbClr val="000000">
                      <a:alpha val="43137"/>
                    </a:srgbClr>
                  </a:outerShdw>
                </a:effectLst>
              </a:rPr>
              <a:t>建置</a:t>
            </a:r>
            <a:r>
              <a:rPr lang="zh-TW" altLang="en-US" sz="3100" dirty="0">
                <a:solidFill>
                  <a:schemeClr val="accent2">
                    <a:lumMod val="75000"/>
                  </a:schemeClr>
                </a:solidFill>
                <a:effectLst>
                  <a:outerShdw blurRad="38100" dist="38100" dir="2700000" algn="tl">
                    <a:srgbClr val="000000">
                      <a:alpha val="43137"/>
                    </a:srgbClr>
                  </a:outerShdw>
                </a:effectLst>
              </a:rPr>
              <a:t>宜蘭縣國中畢業生多元進路資訊網</a:t>
            </a:r>
          </a:p>
        </p:txBody>
      </p:sp>
      <p:sp>
        <p:nvSpPr>
          <p:cNvPr id="7" name="標題 1"/>
          <p:cNvSpPr txBox="1">
            <a:spLocks/>
          </p:cNvSpPr>
          <p:nvPr/>
        </p:nvSpPr>
        <p:spPr>
          <a:xfrm>
            <a:off x="2555875" y="6389688"/>
            <a:ext cx="6315075" cy="352425"/>
          </a:xfrm>
          <a:prstGeom prst="rect">
            <a:avLst/>
          </a:prstGeom>
        </p:spPr>
        <p:txBody>
          <a:bodyPr anchor="ctr">
            <a:normAutofit fontScale="82500" lnSpcReduction="20000"/>
          </a:bodyPr>
          <a:lstStyle>
            <a:lvl1pPr algn="ctr" defTabSz="914400" rtl="0" eaLnBrk="1" latinLnBrk="0" hangingPunct="1">
              <a:spcBef>
                <a:spcPct val="0"/>
              </a:spcBef>
              <a:buNone/>
              <a:defRPr sz="3600" kern="1200">
                <a:solidFill>
                  <a:srgbClr val="993366"/>
                </a:solidFill>
                <a:latin typeface="標楷體" pitchFamily="65" charset="-120"/>
                <a:ea typeface="標楷體" pitchFamily="65" charset="-120"/>
                <a:cs typeface="+mj-cs"/>
              </a:defRPr>
            </a:lvl1pPr>
          </a:lstStyle>
          <a:p>
            <a:pPr fontAlgn="auto">
              <a:spcAft>
                <a:spcPts val="0"/>
              </a:spcAft>
              <a:defRPr/>
            </a:pPr>
            <a:r>
              <a:rPr kumimoji="0" lang="en-US" altLang="zh-TW" sz="2400" dirty="0" smtClean="0"/>
              <a:t>(</a:t>
            </a:r>
            <a:r>
              <a:rPr kumimoji="0" lang="en-US" altLang="zh-TW" sz="2400" dirty="0" smtClean="0">
                <a:hlinkClick r:id="rId5"/>
              </a:rPr>
              <a:t>http://blog.ilc.edu.tw/blog/blog/18195</a:t>
            </a:r>
            <a:r>
              <a:rPr kumimoji="0" lang="zh-TW" altLang="en-US" sz="2400" dirty="0" smtClean="0"/>
              <a:t> </a:t>
            </a:r>
            <a:r>
              <a:rPr kumimoji="0" lang="en-US" altLang="zh-TW" sz="2400" dirty="0" smtClean="0"/>
              <a:t>)</a:t>
            </a:r>
            <a:endParaRPr kumimoji="0" lang="zh-TW" altLang="en-US" sz="2400" dirty="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a:bodyPr>
          <a:lstStyle/>
          <a:p>
            <a:pPr eaLnBrk="1" fontAlgn="auto" hangingPunct="1">
              <a:spcAft>
                <a:spcPts val="0"/>
              </a:spcAft>
              <a:defRPr/>
            </a:pPr>
            <a:r>
              <a:rPr lang="zh-TW" altLang="en-US" sz="3600" b="1" dirty="0">
                <a:solidFill>
                  <a:srgbClr val="0000FF"/>
                </a:solidFill>
                <a:effectLst>
                  <a:outerShdw blurRad="38100" dist="38100" dir="2700000" algn="tl">
                    <a:srgbClr val="000000">
                      <a:alpha val="43137"/>
                    </a:srgbClr>
                  </a:outerShdw>
                </a:effectLst>
              </a:rPr>
              <a:t>教育部學生適性輔導全球資訊網</a:t>
            </a:r>
          </a:p>
        </p:txBody>
      </p:sp>
      <p:pic>
        <p:nvPicPr>
          <p:cNvPr id="113667" name="Picture 2"/>
          <p:cNvPicPr>
            <a:picLocks noChangeAspect="1" noChangeArrowheads="1"/>
          </p:cNvPicPr>
          <p:nvPr/>
        </p:nvPicPr>
        <p:blipFill>
          <a:blip r:embed="rId3" cstate="print"/>
          <a:srcRect/>
          <a:stretch>
            <a:fillRect/>
          </a:stretch>
        </p:blipFill>
        <p:spPr bwMode="auto">
          <a:xfrm>
            <a:off x="1116013" y="1366838"/>
            <a:ext cx="7127875" cy="5133975"/>
          </a:xfrm>
          <a:prstGeom prst="rect">
            <a:avLst/>
          </a:prstGeom>
          <a:noFill/>
          <a:ln w="9525">
            <a:noFill/>
            <a:miter lim="800000"/>
            <a:headEnd/>
            <a:tailEnd/>
          </a:ln>
        </p:spPr>
      </p:pic>
      <p:sp>
        <p:nvSpPr>
          <p:cNvPr id="113668" name="文字方塊 4"/>
          <p:cNvSpPr txBox="1">
            <a:spLocks noChangeArrowheads="1"/>
          </p:cNvSpPr>
          <p:nvPr/>
        </p:nvSpPr>
        <p:spPr bwMode="auto">
          <a:xfrm>
            <a:off x="4356100" y="1700213"/>
            <a:ext cx="3887788" cy="461962"/>
          </a:xfrm>
          <a:prstGeom prst="rect">
            <a:avLst/>
          </a:prstGeom>
          <a:noFill/>
          <a:ln w="9525">
            <a:noFill/>
            <a:miter lim="800000"/>
            <a:headEnd/>
            <a:tailEnd/>
          </a:ln>
        </p:spPr>
        <p:txBody>
          <a:bodyPr>
            <a:spAutoFit/>
          </a:bodyPr>
          <a:lstStyle/>
          <a:p>
            <a:pPr algn="r"/>
            <a:r>
              <a:rPr kumimoji="0" lang="en-US" altLang="zh-TW" sz="2400" u="sng">
                <a:solidFill>
                  <a:srgbClr val="0000FF"/>
                </a:solidFill>
                <a:latin typeface="Calibri" pitchFamily="34" charset="0"/>
                <a:hlinkClick r:id="rId4"/>
              </a:rPr>
              <a:t>https://career.moe.gov.tw/</a:t>
            </a:r>
            <a:endParaRPr kumimoji="0" lang="zh-TW" altLang="en-US" sz="2400" u="sng">
              <a:solidFill>
                <a:srgbClr val="0000FF"/>
              </a:solidFill>
              <a:latin typeface="Calibri"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a:bodyPr>
          <a:lstStyle/>
          <a:p>
            <a:pPr eaLnBrk="1" fontAlgn="auto" hangingPunct="1">
              <a:spcAft>
                <a:spcPts val="0"/>
              </a:spcAft>
              <a:defRPr/>
            </a:pPr>
            <a:r>
              <a:rPr lang="zh-TW" altLang="en-US" sz="3600" b="1" dirty="0">
                <a:solidFill>
                  <a:srgbClr val="0000FF"/>
                </a:solidFill>
                <a:effectLst>
                  <a:outerShdw blurRad="38100" dist="38100" dir="2700000" algn="tl">
                    <a:srgbClr val="000000">
                      <a:alpha val="43137"/>
                    </a:srgbClr>
                  </a:outerShdw>
                </a:effectLst>
              </a:rPr>
              <a:t>愛學網</a:t>
            </a:r>
            <a:r>
              <a:rPr lang="en-US" altLang="zh-TW" sz="3600" b="1" dirty="0">
                <a:solidFill>
                  <a:srgbClr val="0000FF"/>
                </a:solidFill>
                <a:effectLst>
                  <a:outerShdw blurRad="38100" dist="38100" dir="2700000" algn="tl">
                    <a:srgbClr val="000000">
                      <a:alpha val="43137"/>
                    </a:srgbClr>
                  </a:outerShdw>
                </a:effectLst>
              </a:rPr>
              <a:t>-</a:t>
            </a:r>
            <a:r>
              <a:rPr lang="zh-TW" altLang="en-US" sz="3600" b="1" dirty="0">
                <a:solidFill>
                  <a:srgbClr val="0000FF"/>
                </a:solidFill>
                <a:effectLst>
                  <a:outerShdw blurRad="38100" dist="38100" dir="2700000" algn="tl">
                    <a:srgbClr val="000000">
                      <a:alpha val="43137"/>
                    </a:srgbClr>
                  </a:outerShdw>
                </a:effectLst>
              </a:rPr>
              <a:t>國中適性輔導列車</a:t>
            </a:r>
          </a:p>
        </p:txBody>
      </p:sp>
      <p:pic>
        <p:nvPicPr>
          <p:cNvPr id="114691" name="Picture 2"/>
          <p:cNvPicPr>
            <a:picLocks noChangeAspect="1" noChangeArrowheads="1"/>
          </p:cNvPicPr>
          <p:nvPr/>
        </p:nvPicPr>
        <p:blipFill>
          <a:blip r:embed="rId3" cstate="print"/>
          <a:srcRect/>
          <a:stretch>
            <a:fillRect/>
          </a:stretch>
        </p:blipFill>
        <p:spPr bwMode="auto">
          <a:xfrm>
            <a:off x="1116013" y="1484313"/>
            <a:ext cx="4657725" cy="5072062"/>
          </a:xfrm>
          <a:prstGeom prst="rect">
            <a:avLst/>
          </a:prstGeom>
          <a:noFill/>
          <a:ln w="9525">
            <a:noFill/>
            <a:miter lim="800000"/>
            <a:headEnd/>
            <a:tailEnd/>
          </a:ln>
        </p:spPr>
      </p:pic>
      <p:sp>
        <p:nvSpPr>
          <p:cNvPr id="114692" name="文字方塊 4"/>
          <p:cNvSpPr txBox="1">
            <a:spLocks noChangeArrowheads="1"/>
          </p:cNvSpPr>
          <p:nvPr/>
        </p:nvSpPr>
        <p:spPr bwMode="auto">
          <a:xfrm>
            <a:off x="2916238" y="3429000"/>
            <a:ext cx="6011862" cy="461963"/>
          </a:xfrm>
          <a:prstGeom prst="rect">
            <a:avLst/>
          </a:prstGeom>
          <a:noFill/>
          <a:ln w="9525">
            <a:noFill/>
            <a:miter lim="800000"/>
            <a:headEnd/>
            <a:tailEnd/>
          </a:ln>
        </p:spPr>
        <p:txBody>
          <a:bodyPr>
            <a:spAutoFit/>
          </a:bodyPr>
          <a:lstStyle/>
          <a:p>
            <a:r>
              <a:rPr kumimoji="0" lang="en-US" altLang="zh-TW" sz="2400" u="sng">
                <a:solidFill>
                  <a:srgbClr val="0000FF"/>
                </a:solidFill>
                <a:latin typeface="Calibri" pitchFamily="34" charset="0"/>
                <a:hlinkClick r:id="rId4"/>
              </a:rPr>
              <a:t>http://stv.moe.edu.tw/?cat=79451&amp;channel=1</a:t>
            </a:r>
            <a:endParaRPr kumimoji="0" lang="zh-TW" altLang="en-US" sz="2400" u="sng">
              <a:solidFill>
                <a:srgbClr val="0000FF"/>
              </a:solidFill>
              <a:latin typeface="Calibri" pitchFamily="34"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a:bodyPr>
          <a:lstStyle/>
          <a:p>
            <a:pPr eaLnBrk="1" fontAlgn="auto" hangingPunct="1">
              <a:spcAft>
                <a:spcPts val="0"/>
              </a:spcAft>
              <a:defRPr/>
            </a:pPr>
            <a:r>
              <a:rPr lang="zh-TW" altLang="en-US" sz="3600" b="1" dirty="0">
                <a:solidFill>
                  <a:srgbClr val="0000FF"/>
                </a:solidFill>
                <a:effectLst>
                  <a:outerShdw blurRad="38100" dist="38100" dir="2700000" algn="tl">
                    <a:srgbClr val="000000">
                      <a:alpha val="43137"/>
                    </a:srgbClr>
                  </a:outerShdw>
                </a:effectLst>
              </a:rPr>
              <a:t>技藝教育資訊網</a:t>
            </a:r>
          </a:p>
        </p:txBody>
      </p:sp>
      <p:sp>
        <p:nvSpPr>
          <p:cNvPr id="115715" name="文字方塊 4"/>
          <p:cNvSpPr txBox="1">
            <a:spLocks noChangeArrowheads="1"/>
          </p:cNvSpPr>
          <p:nvPr/>
        </p:nvSpPr>
        <p:spPr bwMode="auto">
          <a:xfrm>
            <a:off x="5076825" y="1166813"/>
            <a:ext cx="3240088" cy="461962"/>
          </a:xfrm>
          <a:prstGeom prst="rect">
            <a:avLst/>
          </a:prstGeom>
          <a:noFill/>
          <a:ln w="9525">
            <a:noFill/>
            <a:miter lim="800000"/>
            <a:headEnd/>
            <a:tailEnd/>
          </a:ln>
        </p:spPr>
        <p:txBody>
          <a:bodyPr>
            <a:spAutoFit/>
          </a:bodyPr>
          <a:lstStyle/>
          <a:p>
            <a:r>
              <a:rPr kumimoji="0" lang="en-US" altLang="zh-TW" sz="2400" u="sng">
                <a:solidFill>
                  <a:srgbClr val="0000FF"/>
                </a:solidFill>
                <a:latin typeface="Calibri" pitchFamily="34" charset="0"/>
                <a:hlinkClick r:id="rId3"/>
              </a:rPr>
              <a:t>http://140.122.71.231/</a:t>
            </a:r>
            <a:endParaRPr kumimoji="0" lang="zh-TW" altLang="en-US" sz="2400" u="sng">
              <a:solidFill>
                <a:srgbClr val="0000FF"/>
              </a:solidFill>
              <a:latin typeface="Calibri" pitchFamily="34" charset="0"/>
            </a:endParaRPr>
          </a:p>
        </p:txBody>
      </p:sp>
      <p:pic>
        <p:nvPicPr>
          <p:cNvPr id="115716" name="Picture 2"/>
          <p:cNvPicPr>
            <a:picLocks noChangeAspect="1" noChangeArrowheads="1"/>
          </p:cNvPicPr>
          <p:nvPr/>
        </p:nvPicPr>
        <p:blipFill>
          <a:blip r:embed="rId4" cstate="print"/>
          <a:srcRect/>
          <a:stretch>
            <a:fillRect/>
          </a:stretch>
        </p:blipFill>
        <p:spPr bwMode="auto">
          <a:xfrm>
            <a:off x="468313" y="1628775"/>
            <a:ext cx="6578600" cy="5013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a:bodyPr>
          <a:lstStyle/>
          <a:p>
            <a:pPr eaLnBrk="1" fontAlgn="auto" hangingPunct="1">
              <a:spcAft>
                <a:spcPts val="0"/>
              </a:spcAft>
              <a:defRPr/>
            </a:pPr>
            <a:r>
              <a:rPr lang="zh-TW" altLang="en-US" sz="3600" b="1" dirty="0">
                <a:solidFill>
                  <a:srgbClr val="0000FF"/>
                </a:solidFill>
                <a:effectLst>
                  <a:outerShdw blurRad="38100" dist="38100" dir="2700000" algn="tl">
                    <a:srgbClr val="000000">
                      <a:alpha val="43137"/>
                    </a:srgbClr>
                  </a:outerShdw>
                </a:effectLst>
              </a:rPr>
              <a:t>高中、高職及五專群科介紹</a:t>
            </a:r>
          </a:p>
        </p:txBody>
      </p:sp>
      <p:sp>
        <p:nvSpPr>
          <p:cNvPr id="3" name="內容版面配置區 2"/>
          <p:cNvSpPr>
            <a:spLocks noGrp="1"/>
          </p:cNvSpPr>
          <p:nvPr>
            <p:ph sz="half" idx="1"/>
          </p:nvPr>
        </p:nvSpPr>
        <p:spPr/>
        <p:txBody>
          <a:bodyPr rtlCol="0">
            <a:normAutofit/>
          </a:bodyPr>
          <a:lstStyle/>
          <a:p>
            <a:pPr eaLnBrk="1" fontAlgn="auto" hangingPunct="1">
              <a:spcAft>
                <a:spcPts val="0"/>
              </a:spcAft>
              <a:buFont typeface="Arial" pitchFamily="34" charset="0"/>
              <a:buBlip>
                <a:blip r:embed="rId3"/>
              </a:buBlip>
              <a:defRPr/>
            </a:pPr>
            <a:r>
              <a:rPr lang="zh-TW" altLang="en-US" dirty="0">
                <a:solidFill>
                  <a:schemeClr val="accent2">
                    <a:lumMod val="50000"/>
                  </a:schemeClr>
                </a:solidFill>
              </a:rPr>
              <a:t>宜蘭縣十二年國民基本教育</a:t>
            </a:r>
            <a:r>
              <a:rPr lang="zh-TW" altLang="en-US" dirty="0" smtClean="0">
                <a:solidFill>
                  <a:schemeClr val="accent2">
                    <a:lumMod val="50000"/>
                  </a:schemeClr>
                </a:solidFill>
              </a:rPr>
              <a:t>資訊網</a:t>
            </a:r>
            <a:endParaRPr lang="en-US" altLang="zh-TW" dirty="0" smtClean="0">
              <a:solidFill>
                <a:schemeClr val="accent2">
                  <a:lumMod val="50000"/>
                </a:schemeClr>
              </a:solidFill>
            </a:endParaRPr>
          </a:p>
          <a:p>
            <a:pPr marL="0" indent="0" eaLnBrk="1" fontAlgn="auto" hangingPunct="1">
              <a:spcAft>
                <a:spcPts val="0"/>
              </a:spcAft>
              <a:buFont typeface="Arial" pitchFamily="34" charset="0"/>
              <a:buNone/>
              <a:defRPr/>
            </a:pPr>
            <a:r>
              <a:rPr lang="en-US" altLang="zh-TW" sz="2000" dirty="0" smtClean="0">
                <a:solidFill>
                  <a:srgbClr val="0000FF"/>
                </a:solidFill>
              </a:rPr>
              <a:t>/</a:t>
            </a:r>
            <a:r>
              <a:rPr lang="zh-TW" altLang="en-US" sz="2000" dirty="0">
                <a:solidFill>
                  <a:srgbClr val="0000FF"/>
                </a:solidFill>
              </a:rPr>
              <a:t>適性輔導 </a:t>
            </a:r>
            <a:r>
              <a:rPr lang="en-US" altLang="zh-TW" sz="2000" dirty="0">
                <a:solidFill>
                  <a:srgbClr val="0000FF"/>
                </a:solidFill>
              </a:rPr>
              <a:t>/</a:t>
            </a:r>
            <a:r>
              <a:rPr lang="zh-TW" altLang="en-US" sz="2000" dirty="0" smtClean="0">
                <a:solidFill>
                  <a:srgbClr val="0000FF"/>
                </a:solidFill>
              </a:rPr>
              <a:t>志願</a:t>
            </a:r>
            <a:r>
              <a:rPr lang="zh-TW" altLang="en-US" sz="2000" dirty="0">
                <a:solidFill>
                  <a:srgbClr val="0000FF"/>
                </a:solidFill>
              </a:rPr>
              <a:t>選填試探與輔導系統輔導</a:t>
            </a:r>
            <a:r>
              <a:rPr lang="zh-TW" altLang="en-US" sz="2000" dirty="0" smtClean="0">
                <a:solidFill>
                  <a:srgbClr val="0000FF"/>
                </a:solidFill>
              </a:rPr>
              <a:t>策略</a:t>
            </a:r>
            <a:r>
              <a:rPr lang="en-US" altLang="zh-TW" sz="2000" dirty="0" smtClean="0">
                <a:solidFill>
                  <a:srgbClr val="0000FF"/>
                </a:solidFill>
              </a:rPr>
              <a:t>/</a:t>
            </a:r>
            <a:r>
              <a:rPr lang="zh-TW" altLang="en-US" sz="2000" dirty="0" smtClean="0">
                <a:solidFill>
                  <a:srgbClr val="0000FF"/>
                </a:solidFill>
              </a:rPr>
              <a:t>高職</a:t>
            </a:r>
            <a:r>
              <a:rPr lang="zh-TW" altLang="en-US" sz="2000" dirty="0">
                <a:solidFill>
                  <a:srgbClr val="0000FF"/>
                </a:solidFill>
              </a:rPr>
              <a:t>及五專群科攻略</a:t>
            </a:r>
            <a:r>
              <a:rPr lang="en-US" altLang="zh-TW" sz="2000" dirty="0" smtClean="0">
                <a:solidFill>
                  <a:srgbClr val="0000FF"/>
                </a:solidFill>
              </a:rPr>
              <a:t>(</a:t>
            </a:r>
            <a:r>
              <a:rPr lang="en-US" altLang="zh-TW" sz="2000" dirty="0" smtClean="0">
                <a:solidFill>
                  <a:srgbClr val="0000FF"/>
                </a:solidFill>
                <a:hlinkClick r:id="rId4"/>
              </a:rPr>
              <a:t>http://blog.ilc.edu.tw/blog/gallery/16946/16946-2106099.doc</a:t>
            </a:r>
            <a:r>
              <a:rPr lang="en-US" altLang="zh-TW" sz="2000" dirty="0" smtClean="0">
                <a:solidFill>
                  <a:srgbClr val="0000FF"/>
                </a:solidFill>
              </a:rPr>
              <a:t>)</a:t>
            </a:r>
            <a:endParaRPr lang="zh-TW" altLang="en-US" sz="2000" dirty="0">
              <a:solidFill>
                <a:srgbClr val="0000FF"/>
              </a:solidFill>
            </a:endParaRPr>
          </a:p>
        </p:txBody>
      </p:sp>
      <p:sp>
        <p:nvSpPr>
          <p:cNvPr id="5" name="內容版面配置區 4"/>
          <p:cNvSpPr>
            <a:spLocks noGrp="1"/>
          </p:cNvSpPr>
          <p:nvPr>
            <p:ph sz="half" idx="2"/>
          </p:nvPr>
        </p:nvSpPr>
        <p:spPr/>
        <p:txBody>
          <a:bodyPr rtlCol="0">
            <a:normAutofit/>
          </a:bodyPr>
          <a:lstStyle/>
          <a:p>
            <a:pPr eaLnBrk="1" fontAlgn="auto" hangingPunct="1">
              <a:spcAft>
                <a:spcPts val="0"/>
              </a:spcAft>
              <a:buFont typeface="Arial" pitchFamily="34" charset="0"/>
              <a:buBlip>
                <a:blip r:embed="rId3"/>
              </a:buBlip>
              <a:defRPr/>
            </a:pPr>
            <a:r>
              <a:rPr lang="zh-TW" altLang="en-US" dirty="0">
                <a:solidFill>
                  <a:schemeClr val="accent2">
                    <a:lumMod val="50000"/>
                  </a:schemeClr>
                </a:solidFill>
              </a:rPr>
              <a:t>宜蘭縣國中畢業生多元進路資訊網</a:t>
            </a:r>
            <a:r>
              <a:rPr lang="en-US" altLang="zh-TW" sz="2000" dirty="0">
                <a:solidFill>
                  <a:srgbClr val="0000FF"/>
                </a:solidFill>
              </a:rPr>
              <a:t>(</a:t>
            </a:r>
            <a:r>
              <a:rPr lang="en-US" altLang="zh-TW" sz="2000" dirty="0">
                <a:solidFill>
                  <a:srgbClr val="0000FF"/>
                </a:solidFill>
                <a:hlinkClick r:id="rId5"/>
              </a:rPr>
              <a:t>http://blog.ilc.edu.tw/blog/blog/18195</a:t>
            </a:r>
            <a:r>
              <a:rPr lang="en-US" altLang="zh-TW" sz="2000" dirty="0">
                <a:solidFill>
                  <a:srgbClr val="0000FF"/>
                </a:solidFill>
              </a:rPr>
              <a:t>)</a:t>
            </a:r>
            <a:endParaRPr lang="zh-TW" altLang="en-US" sz="2000" dirty="0">
              <a:solidFill>
                <a:srgbClr val="0000FF"/>
              </a:solidFill>
            </a:endParaRPr>
          </a:p>
        </p:txBody>
      </p:sp>
      <p:pic>
        <p:nvPicPr>
          <p:cNvPr id="116741" name="Picture 2"/>
          <p:cNvPicPr>
            <a:picLocks noChangeAspect="1" noChangeArrowheads="1"/>
          </p:cNvPicPr>
          <p:nvPr/>
        </p:nvPicPr>
        <p:blipFill>
          <a:blip r:embed="rId6" cstate="print"/>
          <a:srcRect/>
          <a:stretch>
            <a:fillRect/>
          </a:stretch>
        </p:blipFill>
        <p:spPr bwMode="auto">
          <a:xfrm>
            <a:off x="563563" y="3860800"/>
            <a:ext cx="2171700" cy="2800350"/>
          </a:xfrm>
          <a:prstGeom prst="rect">
            <a:avLst/>
          </a:prstGeom>
          <a:noFill/>
          <a:ln w="9525">
            <a:noFill/>
            <a:miter lim="800000"/>
            <a:headEnd/>
            <a:tailEnd/>
          </a:ln>
        </p:spPr>
      </p:pic>
      <p:sp>
        <p:nvSpPr>
          <p:cNvPr id="6" name="矩形 5"/>
          <p:cNvSpPr/>
          <p:nvPr/>
        </p:nvSpPr>
        <p:spPr>
          <a:xfrm>
            <a:off x="636588" y="4519613"/>
            <a:ext cx="982662" cy="3603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pic>
        <p:nvPicPr>
          <p:cNvPr id="116743" name="Picture 3"/>
          <p:cNvPicPr>
            <a:picLocks noChangeAspect="1" noChangeArrowheads="1"/>
          </p:cNvPicPr>
          <p:nvPr/>
        </p:nvPicPr>
        <p:blipFill>
          <a:blip r:embed="rId7" cstate="print"/>
          <a:srcRect/>
          <a:stretch>
            <a:fillRect/>
          </a:stretch>
        </p:blipFill>
        <p:spPr bwMode="auto">
          <a:xfrm>
            <a:off x="5021263" y="3149600"/>
            <a:ext cx="3654425" cy="3663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5"/>
          <p:cNvPicPr>
            <a:picLocks noChangeAspect="1" noChangeArrowheads="1"/>
          </p:cNvPicPr>
          <p:nvPr/>
        </p:nvPicPr>
        <p:blipFill>
          <a:blip r:embed="rId3" cstate="print"/>
          <a:srcRect/>
          <a:stretch>
            <a:fillRect/>
          </a:stretch>
        </p:blipFill>
        <p:spPr bwMode="auto">
          <a:xfrm>
            <a:off x="4787900" y="2781300"/>
            <a:ext cx="3960813" cy="3965575"/>
          </a:xfrm>
          <a:prstGeom prst="rect">
            <a:avLst/>
          </a:prstGeom>
          <a:noFill/>
          <a:ln w="9525">
            <a:noFill/>
            <a:miter lim="800000"/>
            <a:headEnd/>
            <a:tailEnd/>
          </a:ln>
        </p:spPr>
      </p:pic>
      <p:sp>
        <p:nvSpPr>
          <p:cNvPr id="2" name="標題 1"/>
          <p:cNvSpPr>
            <a:spLocks noGrp="1"/>
          </p:cNvSpPr>
          <p:nvPr>
            <p:ph type="title"/>
          </p:nvPr>
        </p:nvSpPr>
        <p:spPr/>
        <p:txBody>
          <a:bodyPr rtlCol="0">
            <a:normAutofit/>
          </a:bodyPr>
          <a:lstStyle/>
          <a:p>
            <a:pPr eaLnBrk="1" fontAlgn="auto" hangingPunct="1">
              <a:spcAft>
                <a:spcPts val="0"/>
              </a:spcAft>
              <a:defRPr/>
            </a:pPr>
            <a:r>
              <a:rPr lang="zh-TW" altLang="en-US" sz="3600" b="1" dirty="0">
                <a:solidFill>
                  <a:srgbClr val="0000FF"/>
                </a:solidFill>
                <a:effectLst>
                  <a:outerShdw blurRad="38100" dist="38100" dir="2700000" algn="tl">
                    <a:srgbClr val="000000">
                      <a:alpha val="43137"/>
                    </a:srgbClr>
                  </a:outerShdw>
                </a:effectLst>
              </a:rPr>
              <a:t>高中、高職及五專群科介紹</a:t>
            </a:r>
          </a:p>
        </p:txBody>
      </p:sp>
      <p:sp>
        <p:nvSpPr>
          <p:cNvPr id="3" name="內容版面配置區 2"/>
          <p:cNvSpPr>
            <a:spLocks noGrp="1"/>
          </p:cNvSpPr>
          <p:nvPr>
            <p:ph sz="half" idx="1"/>
          </p:nvPr>
        </p:nvSpPr>
        <p:spPr>
          <a:xfrm>
            <a:off x="457200" y="1268413"/>
            <a:ext cx="4038600" cy="2881312"/>
          </a:xfrm>
        </p:spPr>
        <p:txBody>
          <a:bodyPr rtlCol="0">
            <a:normAutofit/>
          </a:bodyPr>
          <a:lstStyle/>
          <a:p>
            <a:pPr eaLnBrk="1" fontAlgn="auto" hangingPunct="1">
              <a:spcAft>
                <a:spcPts val="0"/>
              </a:spcAft>
              <a:buFont typeface="Arial" pitchFamily="34" charset="0"/>
              <a:buBlip>
                <a:blip r:embed="rId4"/>
              </a:buBlip>
              <a:defRPr/>
            </a:pPr>
            <a:r>
              <a:rPr lang="en-US" altLang="zh-TW" dirty="0">
                <a:solidFill>
                  <a:schemeClr val="accent2">
                    <a:lumMod val="50000"/>
                  </a:schemeClr>
                </a:solidFill>
              </a:rPr>
              <a:t>103</a:t>
            </a:r>
            <a:r>
              <a:rPr lang="zh-TW" altLang="en-US" dirty="0">
                <a:solidFill>
                  <a:schemeClr val="accent2">
                    <a:lumMod val="50000"/>
                  </a:schemeClr>
                </a:solidFill>
              </a:rPr>
              <a:t>年國中畢業生適性入學宣導</a:t>
            </a:r>
            <a:r>
              <a:rPr lang="zh-TW" altLang="en-US" dirty="0" smtClean="0">
                <a:solidFill>
                  <a:schemeClr val="accent2">
                    <a:lumMod val="50000"/>
                  </a:schemeClr>
                </a:solidFill>
              </a:rPr>
              <a:t>網站</a:t>
            </a:r>
            <a:r>
              <a:rPr lang="en-US" altLang="zh-TW" dirty="0" smtClean="0">
                <a:solidFill>
                  <a:schemeClr val="accent2">
                    <a:lumMod val="50000"/>
                  </a:schemeClr>
                </a:solidFill>
              </a:rPr>
              <a:t/>
            </a:r>
            <a:br>
              <a:rPr lang="en-US" altLang="zh-TW" dirty="0" smtClean="0">
                <a:solidFill>
                  <a:schemeClr val="accent2">
                    <a:lumMod val="50000"/>
                  </a:schemeClr>
                </a:solidFill>
              </a:rPr>
            </a:br>
            <a:r>
              <a:rPr lang="en-US" altLang="zh-TW" sz="2000" dirty="0" smtClean="0">
                <a:solidFill>
                  <a:srgbClr val="0000FF"/>
                </a:solidFill>
              </a:rPr>
              <a:t>(</a:t>
            </a:r>
            <a:r>
              <a:rPr lang="en-US" altLang="zh-TW" sz="2000" dirty="0">
                <a:solidFill>
                  <a:srgbClr val="0000FF"/>
                </a:solidFill>
                <a:hlinkClick r:id="rId5"/>
              </a:rPr>
              <a:t>http://adapt.k12ea.gov.tw</a:t>
            </a:r>
            <a:r>
              <a:rPr lang="en-US" altLang="zh-TW" sz="2000" dirty="0">
                <a:solidFill>
                  <a:srgbClr val="0000FF"/>
                </a:solidFill>
              </a:rPr>
              <a:t>/)</a:t>
            </a:r>
            <a:endParaRPr lang="zh-TW" altLang="en-US" sz="2000" dirty="0">
              <a:solidFill>
                <a:srgbClr val="0000FF"/>
              </a:solidFill>
            </a:endParaRPr>
          </a:p>
        </p:txBody>
      </p:sp>
      <p:sp>
        <p:nvSpPr>
          <p:cNvPr id="5" name="內容版面配置區 4"/>
          <p:cNvSpPr>
            <a:spLocks noGrp="1"/>
          </p:cNvSpPr>
          <p:nvPr>
            <p:ph sz="half" idx="2"/>
          </p:nvPr>
        </p:nvSpPr>
        <p:spPr>
          <a:xfrm>
            <a:off x="4648200" y="1268413"/>
            <a:ext cx="4038600" cy="4525962"/>
          </a:xfrm>
        </p:spPr>
        <p:txBody>
          <a:bodyPr rtlCol="0">
            <a:normAutofit/>
          </a:bodyPr>
          <a:lstStyle/>
          <a:p>
            <a:pPr eaLnBrk="1" fontAlgn="auto" hangingPunct="1">
              <a:spcAft>
                <a:spcPts val="0"/>
              </a:spcAft>
              <a:buFont typeface="Arial" pitchFamily="34" charset="0"/>
              <a:buBlip>
                <a:blip r:embed="rId4"/>
              </a:buBlip>
              <a:defRPr/>
            </a:pPr>
            <a:r>
              <a:rPr lang="zh-TW" altLang="en-US" dirty="0">
                <a:solidFill>
                  <a:schemeClr val="accent2">
                    <a:lumMod val="50000"/>
                  </a:schemeClr>
                </a:solidFill>
              </a:rPr>
              <a:t>十二年國民基本教育資訊網</a:t>
            </a:r>
            <a:r>
              <a:rPr lang="en-US" altLang="zh-TW" sz="2000" dirty="0" smtClean="0">
                <a:solidFill>
                  <a:srgbClr val="0000FF"/>
                </a:solidFill>
              </a:rPr>
              <a:t>(</a:t>
            </a:r>
            <a:r>
              <a:rPr lang="en-US" altLang="zh-TW" sz="2000" dirty="0">
                <a:solidFill>
                  <a:srgbClr val="0000FF"/>
                </a:solidFill>
              </a:rPr>
              <a:t>http://12basic.tchcvs.tc.edu.tw/Detail.php)</a:t>
            </a:r>
            <a:endParaRPr lang="zh-TW" altLang="en-US" sz="2000" dirty="0">
              <a:solidFill>
                <a:srgbClr val="0000FF"/>
              </a:solidFill>
            </a:endParaRPr>
          </a:p>
        </p:txBody>
      </p:sp>
      <p:pic>
        <p:nvPicPr>
          <p:cNvPr id="117766" name="Picture 2"/>
          <p:cNvPicPr>
            <a:picLocks noChangeAspect="1" noChangeArrowheads="1"/>
          </p:cNvPicPr>
          <p:nvPr/>
        </p:nvPicPr>
        <p:blipFill>
          <a:blip r:embed="rId6" cstate="print"/>
          <a:srcRect/>
          <a:stretch>
            <a:fillRect/>
          </a:stretch>
        </p:blipFill>
        <p:spPr bwMode="auto">
          <a:xfrm>
            <a:off x="33338" y="2636838"/>
            <a:ext cx="4581525" cy="1095375"/>
          </a:xfrm>
          <a:prstGeom prst="rect">
            <a:avLst/>
          </a:prstGeom>
          <a:noFill/>
          <a:ln w="9525">
            <a:noFill/>
            <a:miter lim="800000"/>
            <a:headEnd/>
            <a:tailEnd/>
          </a:ln>
        </p:spPr>
      </p:pic>
      <p:sp>
        <p:nvSpPr>
          <p:cNvPr id="7" name="矩形 6"/>
          <p:cNvSpPr/>
          <p:nvPr/>
        </p:nvSpPr>
        <p:spPr>
          <a:xfrm>
            <a:off x="2311400" y="3324225"/>
            <a:ext cx="1119188" cy="3603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8" name="圓角矩形 7"/>
          <p:cNvSpPr/>
          <p:nvPr/>
        </p:nvSpPr>
        <p:spPr>
          <a:xfrm>
            <a:off x="4794250" y="6453188"/>
            <a:ext cx="914400" cy="32861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Oval 10"/>
          <p:cNvSpPr>
            <a:spLocks noChangeArrowheads="1"/>
          </p:cNvSpPr>
          <p:nvPr/>
        </p:nvSpPr>
        <p:spPr bwMode="auto">
          <a:xfrm>
            <a:off x="611188" y="3863975"/>
            <a:ext cx="7431087" cy="819150"/>
          </a:xfrm>
          <a:prstGeom prst="ellipse">
            <a:avLst/>
          </a:prstGeom>
          <a:noFill/>
          <a:ln w="38100" algn="ctr">
            <a:solidFill>
              <a:schemeClr val="bg2"/>
            </a:solidFill>
            <a:round/>
            <a:headEnd/>
            <a:tailEnd/>
          </a:ln>
        </p:spPr>
        <p:txBody>
          <a:bodyPr anchor="ctr">
            <a:spAutoFit/>
          </a:bodyPr>
          <a:lstStyle/>
          <a:p>
            <a:endParaRPr kumimoji="0" lang="zh-TW" altLang="en-US" sz="3200">
              <a:solidFill>
                <a:srgbClr val="000000"/>
              </a:solidFill>
              <a:latin typeface="微軟正黑體" pitchFamily="34" charset="-120"/>
              <a:ea typeface="微軟正黑體" pitchFamily="34" charset="-120"/>
            </a:endParaRPr>
          </a:p>
        </p:txBody>
      </p:sp>
      <p:sp>
        <p:nvSpPr>
          <p:cNvPr id="26" name="Oval 25"/>
          <p:cNvSpPr>
            <a:spLocks noChangeArrowheads="1"/>
          </p:cNvSpPr>
          <p:nvPr/>
        </p:nvSpPr>
        <p:spPr bwMode="gray">
          <a:xfrm>
            <a:off x="3471863" y="3883025"/>
            <a:ext cx="1592262" cy="78105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fontAlgn="auto">
              <a:spcBef>
                <a:spcPts val="0"/>
              </a:spcBef>
              <a:spcAft>
                <a:spcPts val="0"/>
              </a:spcAft>
              <a:defRPr/>
            </a:pPr>
            <a:endParaRPr kumimoji="0" lang="zh-TW" altLang="en-US" sz="3200">
              <a:solidFill>
                <a:srgbClr val="000000"/>
              </a:solidFill>
              <a:latin typeface="微軟正黑體" pitchFamily="34" charset="-120"/>
              <a:ea typeface="微軟正黑體" pitchFamily="34" charset="-120"/>
            </a:endParaRPr>
          </a:p>
        </p:txBody>
      </p:sp>
      <p:sp>
        <p:nvSpPr>
          <p:cNvPr id="118788" name="Oval 27"/>
          <p:cNvSpPr>
            <a:spLocks noChangeArrowheads="1"/>
          </p:cNvSpPr>
          <p:nvPr/>
        </p:nvSpPr>
        <p:spPr bwMode="gray">
          <a:xfrm>
            <a:off x="3549650" y="3884613"/>
            <a:ext cx="1435100" cy="781050"/>
          </a:xfrm>
          <a:prstGeom prst="ellipse">
            <a:avLst/>
          </a:prstGeom>
          <a:solidFill>
            <a:srgbClr val="333333"/>
          </a:solidFill>
          <a:ln w="9525">
            <a:noFill/>
            <a:round/>
            <a:headEnd/>
            <a:tailEnd/>
          </a:ln>
        </p:spPr>
        <p:txBody>
          <a:bodyPr anchor="ctr">
            <a:spAutoFit/>
          </a:bodyPr>
          <a:lstStyle/>
          <a:p>
            <a:endParaRPr kumimoji="0" lang="zh-TW" altLang="en-US" sz="3200">
              <a:solidFill>
                <a:srgbClr val="000000"/>
              </a:solidFill>
              <a:latin typeface="微軟正黑體" pitchFamily="34" charset="-120"/>
              <a:ea typeface="微軟正黑體" pitchFamily="34" charset="-120"/>
            </a:endParaRPr>
          </a:p>
        </p:txBody>
      </p:sp>
      <p:sp>
        <p:nvSpPr>
          <p:cNvPr id="44" name="Oval 8"/>
          <p:cNvSpPr>
            <a:spLocks noChangeArrowheads="1"/>
          </p:cNvSpPr>
          <p:nvPr/>
        </p:nvSpPr>
        <p:spPr bwMode="gray">
          <a:xfrm>
            <a:off x="1042988" y="2492375"/>
            <a:ext cx="1141412" cy="1101725"/>
          </a:xfrm>
          <a:prstGeom prst="ellipse">
            <a:avLst/>
          </a:prstGeom>
          <a:gradFill rotWithShape="0">
            <a:gsLst>
              <a:gs pos="0">
                <a:schemeClr val="bg2"/>
              </a:gs>
              <a:gs pos="100000">
                <a:srgbClr val="92D050"/>
              </a:gs>
            </a:gsLst>
            <a:path path="shape">
              <a:fillToRect l="50000" t="50000" r="50000" b="50000"/>
            </a:path>
          </a:gradFill>
          <a:ln w="9525">
            <a:noFill/>
            <a:round/>
            <a:headEnd/>
            <a:tailEnd/>
          </a:ln>
          <a:effectLst>
            <a:prstShdw prst="shdw12" dist="76200" dir="10800000">
              <a:srgbClr val="001D3A">
                <a:alpha val="50000"/>
              </a:srgbClr>
            </a:prstShdw>
          </a:effectLst>
        </p:spPr>
        <p:txBody>
          <a:bodyPr wrap="none" anchor="ctr"/>
          <a:lstStyle/>
          <a:p>
            <a:pPr algn="ctr"/>
            <a:r>
              <a:rPr kumimoji="0" lang="zh-TW" altLang="en-US" sz="2400" b="1">
                <a:solidFill>
                  <a:srgbClr val="000000"/>
                </a:solidFill>
                <a:latin typeface="微軟正黑體" pitchFamily="34" charset="-120"/>
                <a:ea typeface="微軟正黑體" pitchFamily="34" charset="-120"/>
                <a:hlinkClick r:id="rId3" action="ppaction://hlinkfile"/>
              </a:rPr>
              <a:t>藝術</a:t>
            </a:r>
            <a:r>
              <a:rPr kumimoji="0" lang="zh-TW" altLang="en-US" sz="2400" b="1">
                <a:solidFill>
                  <a:srgbClr val="000000"/>
                </a:solidFill>
                <a:latin typeface="微軟正黑體" pitchFamily="34" charset="-120"/>
                <a:ea typeface="微軟正黑體" pitchFamily="34" charset="-120"/>
              </a:rPr>
              <a:t>群</a:t>
            </a:r>
          </a:p>
        </p:txBody>
      </p:sp>
      <p:sp>
        <p:nvSpPr>
          <p:cNvPr id="45" name="Oval 5"/>
          <p:cNvSpPr>
            <a:spLocks noChangeArrowheads="1"/>
          </p:cNvSpPr>
          <p:nvPr/>
        </p:nvSpPr>
        <p:spPr bwMode="gray">
          <a:xfrm>
            <a:off x="260350" y="3429000"/>
            <a:ext cx="1143000" cy="1101725"/>
          </a:xfrm>
          <a:prstGeom prst="ellipse">
            <a:avLst/>
          </a:prstGeom>
          <a:gradFill rotWithShape="1">
            <a:gsLst>
              <a:gs pos="0">
                <a:schemeClr val="accent1">
                  <a:lumMod val="20000"/>
                  <a:lumOff val="80000"/>
                </a:schemeClr>
              </a:gs>
              <a:gs pos="100000">
                <a:srgbClr val="0099CC"/>
              </a:gs>
            </a:gsLst>
            <a:path path="shape">
              <a:fillToRect l="50000" t="50000" r="50000" b="50000"/>
            </a:path>
          </a:gradFill>
          <a:ln>
            <a:noFill/>
          </a:ln>
          <a:effectLst>
            <a:prstShdw prst="shdw12" dist="76200" dir="10800000">
              <a:srgbClr val="001D3A">
                <a:alpha val="50000"/>
              </a:srgbClr>
            </a:prstShdw>
          </a:effectLst>
          <a:extLst/>
        </p:spPr>
        <p:txBody>
          <a:bodyPr wrap="none" anchor="ctr"/>
          <a:lstStyle/>
          <a:p>
            <a:pPr algn="ctr" fontAlgn="auto">
              <a:spcBef>
                <a:spcPts val="0"/>
              </a:spcBef>
              <a:spcAft>
                <a:spcPts val="0"/>
              </a:spcAft>
              <a:defRPr/>
            </a:pPr>
            <a:r>
              <a:rPr kumimoji="0" lang="zh-TW" altLang="en-US" sz="2400" b="1" dirty="0">
                <a:solidFill>
                  <a:srgbClr val="000000"/>
                </a:solidFill>
                <a:latin typeface="微軟正黑體" pitchFamily="34" charset="-120"/>
                <a:ea typeface="微軟正黑體" pitchFamily="34" charset="-120"/>
                <a:hlinkClick r:id="rId4" action="ppaction://hlinkfile"/>
              </a:rPr>
              <a:t>水產</a:t>
            </a:r>
            <a:r>
              <a:rPr kumimoji="0" lang="zh-TW" altLang="en-US" sz="2400" b="1" dirty="0">
                <a:solidFill>
                  <a:srgbClr val="000000"/>
                </a:solidFill>
                <a:latin typeface="微軟正黑體" pitchFamily="34" charset="-120"/>
                <a:ea typeface="微軟正黑體" pitchFamily="34" charset="-120"/>
              </a:rPr>
              <a:t>群</a:t>
            </a:r>
          </a:p>
        </p:txBody>
      </p:sp>
      <p:sp>
        <p:nvSpPr>
          <p:cNvPr id="46" name="Oval 5"/>
          <p:cNvSpPr>
            <a:spLocks noChangeArrowheads="1"/>
          </p:cNvSpPr>
          <p:nvPr/>
        </p:nvSpPr>
        <p:spPr bwMode="gray">
          <a:xfrm>
            <a:off x="188913" y="4559300"/>
            <a:ext cx="1143000" cy="1101725"/>
          </a:xfrm>
          <a:prstGeom prst="ellipse">
            <a:avLst/>
          </a:prstGeom>
          <a:gradFill rotWithShape="1">
            <a:gsLst>
              <a:gs pos="0">
                <a:schemeClr val="bg1">
                  <a:lumMod val="95000"/>
                </a:schemeClr>
              </a:gs>
              <a:gs pos="100000">
                <a:srgbClr val="FF99FF"/>
              </a:gs>
            </a:gsLst>
            <a:path path="shape">
              <a:fillToRect l="50000" t="50000" r="50000" b="50000"/>
            </a:path>
          </a:gradFill>
          <a:ln>
            <a:noFill/>
          </a:ln>
          <a:effectLst>
            <a:prstShdw prst="shdw12" dist="76200" dir="10800000">
              <a:srgbClr val="001D3A">
                <a:alpha val="50000"/>
              </a:srgbClr>
            </a:prstShdw>
          </a:effectLst>
          <a:extLst/>
        </p:spPr>
        <p:txBody>
          <a:bodyPr wrap="none" anchor="ctr"/>
          <a:lstStyle/>
          <a:p>
            <a:pPr algn="ctr" fontAlgn="auto">
              <a:spcBef>
                <a:spcPts val="0"/>
              </a:spcBef>
              <a:spcAft>
                <a:spcPts val="0"/>
              </a:spcAft>
              <a:defRPr/>
            </a:pPr>
            <a:r>
              <a:rPr kumimoji="0" lang="zh-TW" altLang="en-US" sz="2400" b="1" dirty="0">
                <a:solidFill>
                  <a:srgbClr val="000000"/>
                </a:solidFill>
                <a:latin typeface="微軟正黑體" pitchFamily="34" charset="-120"/>
                <a:ea typeface="微軟正黑體" pitchFamily="34" charset="-120"/>
              </a:rPr>
              <a:t>海事群</a:t>
            </a:r>
          </a:p>
        </p:txBody>
      </p:sp>
      <p:sp>
        <p:nvSpPr>
          <p:cNvPr id="51" name="Oval 9"/>
          <p:cNvSpPr>
            <a:spLocks noChangeArrowheads="1"/>
          </p:cNvSpPr>
          <p:nvPr/>
        </p:nvSpPr>
        <p:spPr bwMode="gray">
          <a:xfrm>
            <a:off x="998538" y="5349875"/>
            <a:ext cx="1079500" cy="1103313"/>
          </a:xfrm>
          <a:prstGeom prst="ellipse">
            <a:avLst/>
          </a:prstGeom>
          <a:gradFill rotWithShape="1">
            <a:gsLst>
              <a:gs pos="0">
                <a:schemeClr val="bg1">
                  <a:lumMod val="95000"/>
                </a:schemeClr>
              </a:gs>
              <a:gs pos="100000">
                <a:schemeClr val="bg2">
                  <a:lumMod val="50000"/>
                </a:schemeClr>
              </a:gs>
            </a:gsLst>
            <a:path path="shape">
              <a:fillToRect l="50000" t="50000" r="50000" b="50000"/>
            </a:path>
          </a:gradFill>
          <a:ln>
            <a:noFill/>
          </a:ln>
          <a:effectLst>
            <a:prstShdw prst="shdw12" dist="76200" dir="10800000">
              <a:srgbClr val="001D3A">
                <a:alpha val="50000"/>
              </a:srgbClr>
            </a:prstShdw>
          </a:effectLst>
          <a:extLst/>
        </p:spPr>
        <p:txBody>
          <a:bodyPr wrap="none" anchor="ctr"/>
          <a:lstStyle/>
          <a:p>
            <a:pPr algn="ctr" fontAlgn="auto">
              <a:spcBef>
                <a:spcPts val="0"/>
              </a:spcBef>
              <a:spcAft>
                <a:spcPts val="0"/>
              </a:spcAft>
              <a:defRPr/>
            </a:pPr>
            <a:r>
              <a:rPr kumimoji="0" lang="zh-TW" altLang="en-US" sz="2400" b="1" dirty="0">
                <a:solidFill>
                  <a:srgbClr val="000000"/>
                </a:solidFill>
                <a:latin typeface="微軟正黑體" pitchFamily="34" charset="-120"/>
                <a:ea typeface="微軟正黑體" pitchFamily="34" charset="-120"/>
                <a:hlinkClick r:id="rId5" action="ppaction://hlinkfile"/>
              </a:rPr>
              <a:t>餐旅</a:t>
            </a:r>
            <a:r>
              <a:rPr kumimoji="0" lang="zh-TW" altLang="en-US" sz="2400" b="1" dirty="0">
                <a:solidFill>
                  <a:srgbClr val="000000"/>
                </a:solidFill>
                <a:latin typeface="微軟正黑體" pitchFamily="34" charset="-120"/>
                <a:ea typeface="微軟正黑體" pitchFamily="34" charset="-120"/>
              </a:rPr>
              <a:t>群</a:t>
            </a:r>
          </a:p>
        </p:txBody>
      </p:sp>
      <p:sp>
        <p:nvSpPr>
          <p:cNvPr id="52" name="Oval 5"/>
          <p:cNvSpPr>
            <a:spLocks noChangeArrowheads="1"/>
          </p:cNvSpPr>
          <p:nvPr/>
        </p:nvSpPr>
        <p:spPr bwMode="gray">
          <a:xfrm>
            <a:off x="2093913" y="5711825"/>
            <a:ext cx="1143000" cy="1101725"/>
          </a:xfrm>
          <a:prstGeom prst="ellipse">
            <a:avLst/>
          </a:prstGeom>
          <a:gradFill rotWithShape="1">
            <a:gsLst>
              <a:gs pos="0">
                <a:schemeClr val="bg1"/>
              </a:gs>
              <a:gs pos="100000">
                <a:srgbClr val="00B050"/>
              </a:gs>
            </a:gsLst>
            <a:path path="shape">
              <a:fillToRect l="50000" t="50000" r="50000" b="50000"/>
            </a:path>
          </a:gradFill>
          <a:ln w="9525">
            <a:noFill/>
            <a:round/>
            <a:headEnd/>
            <a:tailEnd/>
          </a:ln>
          <a:effectLst>
            <a:prstShdw prst="shdw12" dist="76200" dir="10800000">
              <a:srgbClr val="001D3A">
                <a:alpha val="50000"/>
              </a:srgbClr>
            </a:prstShdw>
          </a:effectLst>
        </p:spPr>
        <p:txBody>
          <a:bodyPr wrap="none" anchor="ctr"/>
          <a:lstStyle/>
          <a:p>
            <a:pPr algn="ctr"/>
            <a:r>
              <a:rPr kumimoji="0" lang="zh-TW" altLang="en-US" sz="2400" b="1">
                <a:solidFill>
                  <a:srgbClr val="000000"/>
                </a:solidFill>
                <a:latin typeface="微軟正黑體" pitchFamily="34" charset="-120"/>
                <a:ea typeface="微軟正黑體" pitchFamily="34" charset="-120"/>
                <a:hlinkClick r:id="rId6" action="ppaction://hlinkfile"/>
              </a:rPr>
              <a:t>家政</a:t>
            </a:r>
            <a:r>
              <a:rPr kumimoji="0" lang="zh-TW" altLang="en-US" sz="2400" b="1">
                <a:solidFill>
                  <a:srgbClr val="000000"/>
                </a:solidFill>
                <a:latin typeface="微軟正黑體" pitchFamily="34" charset="-120"/>
                <a:ea typeface="微軟正黑體" pitchFamily="34" charset="-120"/>
              </a:rPr>
              <a:t>群</a:t>
            </a:r>
          </a:p>
        </p:txBody>
      </p:sp>
      <p:sp>
        <p:nvSpPr>
          <p:cNvPr id="54" name="Oval 5"/>
          <p:cNvSpPr>
            <a:spLocks noChangeArrowheads="1"/>
          </p:cNvSpPr>
          <p:nvPr/>
        </p:nvSpPr>
        <p:spPr bwMode="gray">
          <a:xfrm>
            <a:off x="3367088" y="5856288"/>
            <a:ext cx="1143000" cy="1101725"/>
          </a:xfrm>
          <a:prstGeom prst="ellipse">
            <a:avLst/>
          </a:prstGeom>
          <a:gradFill rotWithShape="1">
            <a:gsLst>
              <a:gs pos="0">
                <a:schemeClr val="bg1">
                  <a:lumMod val="95000"/>
                </a:schemeClr>
              </a:gs>
              <a:gs pos="100000">
                <a:srgbClr val="9933FF"/>
              </a:gs>
            </a:gsLst>
            <a:path path="shape">
              <a:fillToRect l="50000" t="50000" r="50000" b="50000"/>
            </a:path>
          </a:gradFill>
          <a:ln>
            <a:noFill/>
          </a:ln>
          <a:effectLst>
            <a:prstShdw prst="shdw12" dist="76200" dir="10800000">
              <a:srgbClr val="001D3A">
                <a:alpha val="50000"/>
              </a:srgbClr>
            </a:prstShdw>
          </a:effectLst>
          <a:extLst/>
        </p:spPr>
        <p:txBody>
          <a:bodyPr wrap="none" anchor="ctr"/>
          <a:lstStyle/>
          <a:p>
            <a:pPr algn="ctr" fontAlgn="auto">
              <a:spcBef>
                <a:spcPts val="0"/>
              </a:spcBef>
              <a:spcAft>
                <a:spcPts val="0"/>
              </a:spcAft>
              <a:defRPr/>
            </a:pPr>
            <a:r>
              <a:rPr kumimoji="0" lang="zh-TW" altLang="en-US" sz="2400" b="1" dirty="0">
                <a:solidFill>
                  <a:srgbClr val="000000"/>
                </a:solidFill>
                <a:latin typeface="微軟正黑體" pitchFamily="34" charset="-120"/>
                <a:ea typeface="微軟正黑體" pitchFamily="34" charset="-120"/>
                <a:hlinkClick r:id="rId7" action="ppaction://hlinkfile"/>
              </a:rPr>
              <a:t>食品</a:t>
            </a:r>
            <a:r>
              <a:rPr kumimoji="0" lang="zh-TW" altLang="en-US" sz="2400" b="1" dirty="0">
                <a:solidFill>
                  <a:srgbClr val="000000"/>
                </a:solidFill>
                <a:latin typeface="微軟正黑體" pitchFamily="34" charset="-120"/>
                <a:ea typeface="微軟正黑體" pitchFamily="34" charset="-120"/>
              </a:rPr>
              <a:t>群</a:t>
            </a:r>
          </a:p>
        </p:txBody>
      </p:sp>
      <p:sp>
        <p:nvSpPr>
          <p:cNvPr id="55" name="Oval 5"/>
          <p:cNvSpPr>
            <a:spLocks noChangeArrowheads="1"/>
          </p:cNvSpPr>
          <p:nvPr/>
        </p:nvSpPr>
        <p:spPr bwMode="gray">
          <a:xfrm>
            <a:off x="7029450" y="4508500"/>
            <a:ext cx="1143000" cy="1101725"/>
          </a:xfrm>
          <a:prstGeom prst="ellipse">
            <a:avLst/>
          </a:prstGeom>
          <a:gradFill rotWithShape="1">
            <a:gsLst>
              <a:gs pos="0">
                <a:schemeClr val="bg1">
                  <a:lumMod val="95000"/>
                </a:schemeClr>
              </a:gs>
              <a:gs pos="100000">
                <a:srgbClr val="FFC000"/>
              </a:gs>
            </a:gsLst>
            <a:path path="shape">
              <a:fillToRect l="50000" t="50000" r="50000" b="50000"/>
            </a:path>
          </a:gradFill>
          <a:ln>
            <a:noFill/>
          </a:ln>
          <a:effectLst>
            <a:prstShdw prst="shdw12" dist="76200" dir="10800000">
              <a:srgbClr val="001D3A">
                <a:alpha val="50000"/>
              </a:srgbClr>
            </a:prstShdw>
          </a:effectLst>
          <a:extLst/>
        </p:spPr>
        <p:txBody>
          <a:bodyPr wrap="none" anchor="ctr"/>
          <a:lstStyle/>
          <a:p>
            <a:pPr algn="ctr" fontAlgn="auto">
              <a:spcBef>
                <a:spcPts val="0"/>
              </a:spcBef>
              <a:spcAft>
                <a:spcPts val="0"/>
              </a:spcAft>
              <a:defRPr/>
            </a:pPr>
            <a:r>
              <a:rPr kumimoji="0" lang="zh-TW" altLang="en-US" sz="2400" b="1" dirty="0">
                <a:solidFill>
                  <a:srgbClr val="000000"/>
                </a:solidFill>
                <a:latin typeface="微軟正黑體" pitchFamily="34" charset="-120"/>
                <a:ea typeface="微軟正黑體" pitchFamily="34" charset="-120"/>
                <a:hlinkClick r:id="rId8" action="ppaction://hlinkfile"/>
              </a:rPr>
              <a:t>外語</a:t>
            </a:r>
            <a:r>
              <a:rPr kumimoji="0" lang="zh-TW" altLang="en-US" sz="2400" b="1" dirty="0">
                <a:solidFill>
                  <a:srgbClr val="000000"/>
                </a:solidFill>
                <a:latin typeface="微軟正黑體" pitchFamily="34" charset="-120"/>
                <a:ea typeface="微軟正黑體" pitchFamily="34" charset="-120"/>
              </a:rPr>
              <a:t>群</a:t>
            </a:r>
          </a:p>
        </p:txBody>
      </p:sp>
      <p:sp>
        <p:nvSpPr>
          <p:cNvPr id="118796" name="矩形 11"/>
          <p:cNvSpPr>
            <a:spLocks noChangeArrowheads="1"/>
          </p:cNvSpPr>
          <p:nvPr/>
        </p:nvSpPr>
        <p:spPr bwMode="auto">
          <a:xfrm>
            <a:off x="0" y="790575"/>
            <a:ext cx="9144000" cy="838200"/>
          </a:xfrm>
          <a:prstGeom prst="rect">
            <a:avLst/>
          </a:prstGeom>
          <a:solidFill>
            <a:srgbClr val="CCECFF"/>
          </a:solidFill>
          <a:ln w="25400" algn="ctr">
            <a:solidFill>
              <a:srgbClr val="00B0F0"/>
            </a:solidFill>
            <a:round/>
            <a:headEnd/>
            <a:tailEnd/>
          </a:ln>
        </p:spPr>
        <p:txBody>
          <a:bodyPr anchor="ctr"/>
          <a:lstStyle/>
          <a:p>
            <a:pPr marL="165100" indent="-165100" algn="just"/>
            <a:r>
              <a:rPr kumimoji="0" lang="zh-TW" altLang="en-US" sz="2800" b="1">
                <a:solidFill>
                  <a:srgbClr val="C00000"/>
                </a:solidFill>
                <a:latin typeface="微軟正黑體" pitchFamily="34" charset="-120"/>
                <a:ea typeface="微軟正黑體" pitchFamily="34" charset="-120"/>
                <a:sym typeface="Wingdings" pitchFamily="2" charset="2"/>
              </a:rPr>
              <a:t></a:t>
            </a:r>
            <a:r>
              <a:rPr kumimoji="0" lang="zh-TW" altLang="en-US" sz="2800" b="1">
                <a:solidFill>
                  <a:srgbClr val="FF0000"/>
                </a:solidFill>
                <a:latin typeface="微軟正黑體" pitchFamily="34" charset="-120"/>
                <a:ea typeface="微軟正黑體" pitchFamily="34" charset="-120"/>
              </a:rPr>
              <a:t>⊙</a:t>
            </a:r>
            <a:r>
              <a:rPr kumimoji="0" lang="zh-TW" altLang="en-US" sz="2800" b="1">
                <a:solidFill>
                  <a:srgbClr val="000000"/>
                </a:solidFill>
                <a:latin typeface="微軟正黑體" pitchFamily="34" charset="-120"/>
                <a:ea typeface="微軟正黑體" pitchFamily="34" charset="-120"/>
              </a:rPr>
              <a:t>認識職業學校</a:t>
            </a:r>
            <a:r>
              <a:rPr kumimoji="0" lang="en-US" altLang="zh-TW" sz="2800" b="1">
                <a:solidFill>
                  <a:srgbClr val="000000"/>
                </a:solidFill>
                <a:latin typeface="微軟正黑體" pitchFamily="34" charset="-120"/>
                <a:ea typeface="微軟正黑體" pitchFamily="34" charset="-120"/>
              </a:rPr>
              <a:t>15</a:t>
            </a:r>
            <a:r>
              <a:rPr kumimoji="0" lang="zh-TW" altLang="en-US" sz="2800" b="1">
                <a:solidFill>
                  <a:srgbClr val="000000"/>
                </a:solidFill>
                <a:latin typeface="微軟正黑體" pitchFamily="34" charset="-120"/>
                <a:ea typeface="微軟正黑體" pitchFamily="34" charset="-120"/>
              </a:rPr>
              <a:t>群別</a:t>
            </a:r>
            <a:r>
              <a:rPr kumimoji="0" lang="zh-TW" altLang="en-US" sz="2800" b="1">
                <a:solidFill>
                  <a:srgbClr val="FF0000"/>
                </a:solidFill>
                <a:latin typeface="微軟正黑體" pitchFamily="34" charset="-120"/>
                <a:ea typeface="微軟正黑體" pitchFamily="34" charset="-120"/>
              </a:rPr>
              <a:t>⊙</a:t>
            </a:r>
            <a:endParaRPr kumimoji="0" lang="zh-TW" altLang="zh-TW" sz="2800" b="1">
              <a:solidFill>
                <a:srgbClr val="FF0000"/>
              </a:solidFill>
              <a:latin typeface="微軟正黑體" pitchFamily="34" charset="-120"/>
              <a:ea typeface="微軟正黑體" pitchFamily="34" charset="-120"/>
            </a:endParaRPr>
          </a:p>
        </p:txBody>
      </p:sp>
      <p:grpSp>
        <p:nvGrpSpPr>
          <p:cNvPr id="118797" name="群組 1"/>
          <p:cNvGrpSpPr>
            <a:grpSpLocks/>
          </p:cNvGrpSpPr>
          <p:nvPr/>
        </p:nvGrpSpPr>
        <p:grpSpPr bwMode="auto">
          <a:xfrm>
            <a:off x="1266825" y="2660650"/>
            <a:ext cx="6364288" cy="3222625"/>
            <a:chOff x="1267252" y="2659875"/>
            <a:chExt cx="6363198" cy="3222740"/>
          </a:xfrm>
        </p:grpSpPr>
        <p:sp>
          <p:nvSpPr>
            <p:cNvPr id="118807" name="AutoShape 6"/>
            <p:cNvSpPr>
              <a:spLocks noChangeArrowheads="1"/>
            </p:cNvSpPr>
            <p:nvPr/>
          </p:nvSpPr>
          <p:spPr bwMode="gray">
            <a:xfrm rot="-9207706">
              <a:off x="2047621" y="3669885"/>
              <a:ext cx="1245521" cy="216332"/>
            </a:xfrm>
            <a:prstGeom prst="rightArrow">
              <a:avLst>
                <a:gd name="adj1" fmla="val 35167"/>
                <a:gd name="adj2" fmla="val 111018"/>
              </a:avLst>
            </a:prstGeom>
            <a:solidFill>
              <a:srgbClr val="FFFF00"/>
            </a:solidFill>
            <a:ln w="9525">
              <a:solidFill>
                <a:srgbClr val="FFC000"/>
              </a:solidFill>
              <a:miter lim="800000"/>
              <a:headEnd/>
              <a:tailEnd/>
            </a:ln>
          </p:spPr>
          <p:txBody>
            <a:bodyPr wrap="none" anchor="ctr"/>
            <a:lstStyle/>
            <a:p>
              <a:endParaRPr kumimoji="0" lang="zh-TW" altLang="en-US" sz="3200">
                <a:solidFill>
                  <a:srgbClr val="000000"/>
                </a:solidFill>
                <a:latin typeface="微軟正黑體" pitchFamily="34" charset="-120"/>
                <a:ea typeface="微軟正黑體" pitchFamily="34" charset="-120"/>
              </a:endParaRPr>
            </a:p>
          </p:txBody>
        </p:sp>
        <p:sp>
          <p:nvSpPr>
            <p:cNvPr id="118808" name="Oval 26"/>
            <p:cNvSpPr>
              <a:spLocks noChangeArrowheads="1"/>
            </p:cNvSpPr>
            <p:nvPr/>
          </p:nvSpPr>
          <p:spPr bwMode="gray">
            <a:xfrm>
              <a:off x="3484610" y="3853718"/>
              <a:ext cx="1593577" cy="781077"/>
            </a:xfrm>
            <a:prstGeom prst="ellipse">
              <a:avLst/>
            </a:prstGeom>
            <a:solidFill>
              <a:srgbClr val="0070C0"/>
            </a:solidFill>
            <a:ln w="9525">
              <a:noFill/>
              <a:round/>
              <a:headEnd/>
              <a:tailEnd/>
            </a:ln>
          </p:spPr>
          <p:txBody>
            <a:bodyPr anchor="ctr">
              <a:spAutoFit/>
            </a:bodyPr>
            <a:lstStyle/>
            <a:p>
              <a:endParaRPr kumimoji="0" lang="zh-TW" altLang="en-US" sz="3200">
                <a:solidFill>
                  <a:srgbClr val="000000"/>
                </a:solidFill>
                <a:latin typeface="微軟正黑體" pitchFamily="34" charset="-120"/>
                <a:ea typeface="微軟正黑體" pitchFamily="34" charset="-120"/>
              </a:endParaRPr>
            </a:p>
          </p:txBody>
        </p:sp>
        <p:grpSp>
          <p:nvGrpSpPr>
            <p:cNvPr id="118809" name="Group 28"/>
            <p:cNvGrpSpPr>
              <a:grpSpLocks/>
            </p:cNvGrpSpPr>
            <p:nvPr/>
          </p:nvGrpSpPr>
          <p:grpSpPr bwMode="auto">
            <a:xfrm>
              <a:off x="3574119" y="3431790"/>
              <a:ext cx="1387420" cy="1684077"/>
              <a:chOff x="4166" y="1706"/>
              <a:chExt cx="1252" cy="1252"/>
            </a:xfrm>
          </p:grpSpPr>
          <p:sp>
            <p:nvSpPr>
              <p:cNvPr id="118825" name="Oval 2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noFill/>
                <a:round/>
                <a:headEnd/>
                <a:tailEnd/>
              </a:ln>
            </p:spPr>
            <p:txBody>
              <a:bodyPr vert="eaVert" wrap="none" anchor="ctr"/>
              <a:lstStyle/>
              <a:p>
                <a:endParaRPr kumimoji="0" lang="zh-TW" altLang="en-US" sz="3200">
                  <a:solidFill>
                    <a:srgbClr val="000000"/>
                  </a:solidFill>
                  <a:latin typeface="微軟正黑體" pitchFamily="34" charset="-120"/>
                  <a:ea typeface="微軟正黑體" pitchFamily="34" charset="-120"/>
                </a:endParaRPr>
              </a:p>
            </p:txBody>
          </p:sp>
          <p:sp>
            <p:nvSpPr>
              <p:cNvPr id="118826" name="Oval 3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noFill/>
                <a:round/>
                <a:headEnd/>
                <a:tailEnd/>
              </a:ln>
            </p:spPr>
            <p:txBody>
              <a:bodyPr vert="eaVert" wrap="none" anchor="ctr"/>
              <a:lstStyle/>
              <a:p>
                <a:endParaRPr kumimoji="0" lang="zh-TW" altLang="en-US" sz="3200">
                  <a:solidFill>
                    <a:srgbClr val="000000"/>
                  </a:solidFill>
                  <a:latin typeface="微軟正黑體" pitchFamily="34" charset="-120"/>
                  <a:ea typeface="微軟正黑體" pitchFamily="34" charset="-120"/>
                </a:endParaRPr>
              </a:p>
            </p:txBody>
          </p:sp>
          <p:sp>
            <p:nvSpPr>
              <p:cNvPr id="118827" name="Oval 3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noFill/>
                <a:round/>
                <a:headEnd/>
                <a:tailEnd/>
              </a:ln>
            </p:spPr>
            <p:txBody>
              <a:bodyPr vert="eaVert" wrap="none" anchor="ctr"/>
              <a:lstStyle/>
              <a:p>
                <a:endParaRPr kumimoji="0" lang="zh-TW" altLang="en-US" sz="3200">
                  <a:solidFill>
                    <a:srgbClr val="000000"/>
                  </a:solidFill>
                  <a:latin typeface="微軟正黑體" pitchFamily="34" charset="-120"/>
                  <a:ea typeface="微軟正黑體" pitchFamily="34" charset="-120"/>
                </a:endParaRPr>
              </a:p>
            </p:txBody>
          </p:sp>
        </p:grpSp>
        <p:sp>
          <p:nvSpPr>
            <p:cNvPr id="118810" name="Text Box 33"/>
            <p:cNvSpPr txBox="1">
              <a:spLocks noChangeArrowheads="1"/>
            </p:cNvSpPr>
            <p:nvPr/>
          </p:nvSpPr>
          <p:spPr bwMode="gray">
            <a:xfrm>
              <a:off x="3767136" y="3790215"/>
              <a:ext cx="996780" cy="1066838"/>
            </a:xfrm>
            <a:prstGeom prst="rect">
              <a:avLst/>
            </a:prstGeom>
            <a:noFill/>
            <a:ln w="9525">
              <a:noFill/>
              <a:miter lim="800000"/>
              <a:headEnd/>
              <a:tailEnd/>
            </a:ln>
          </p:spPr>
          <p:txBody>
            <a:bodyPr wrap="none">
              <a:spAutoFit/>
            </a:bodyPr>
            <a:lstStyle/>
            <a:p>
              <a:pPr algn="ctr" eaLnBrk="0" hangingPunct="0"/>
              <a:r>
                <a:rPr lang="zh-TW" altLang="en-US" sz="3200" b="1">
                  <a:solidFill>
                    <a:srgbClr val="000000"/>
                  </a:solidFill>
                  <a:latin typeface="微軟正黑體" pitchFamily="34" charset="-120"/>
                  <a:ea typeface="微軟正黑體" pitchFamily="34" charset="-120"/>
                </a:rPr>
                <a:t>職業</a:t>
              </a:r>
              <a:endParaRPr lang="en-US" altLang="zh-TW" sz="3200" b="1">
                <a:solidFill>
                  <a:srgbClr val="000000"/>
                </a:solidFill>
                <a:latin typeface="微軟正黑體" pitchFamily="34" charset="-120"/>
                <a:ea typeface="微軟正黑體" pitchFamily="34" charset="-120"/>
              </a:endParaRPr>
            </a:p>
            <a:p>
              <a:pPr algn="ctr" eaLnBrk="0" hangingPunct="0"/>
              <a:r>
                <a:rPr lang="zh-TW" altLang="en-US" sz="3200" b="1">
                  <a:solidFill>
                    <a:srgbClr val="000000"/>
                  </a:solidFill>
                  <a:latin typeface="微軟正黑體" pitchFamily="34" charset="-120"/>
                  <a:ea typeface="微軟正黑體" pitchFamily="34" charset="-120"/>
                </a:rPr>
                <a:t>學校</a:t>
              </a:r>
              <a:endParaRPr lang="en-US" altLang="zh-TW" sz="3200" b="1">
                <a:solidFill>
                  <a:srgbClr val="000000"/>
                </a:solidFill>
                <a:latin typeface="微軟正黑體" pitchFamily="34" charset="-120"/>
                <a:ea typeface="微軟正黑體" pitchFamily="34" charset="-120"/>
              </a:endParaRPr>
            </a:p>
          </p:txBody>
        </p:sp>
        <p:sp>
          <p:nvSpPr>
            <p:cNvPr id="118811" name="AutoShape 6"/>
            <p:cNvSpPr>
              <a:spLocks noChangeArrowheads="1"/>
            </p:cNvSpPr>
            <p:nvPr/>
          </p:nvSpPr>
          <p:spPr bwMode="gray">
            <a:xfrm rot="-10468005">
              <a:off x="1398992" y="4042637"/>
              <a:ext cx="1739602" cy="261946"/>
            </a:xfrm>
            <a:prstGeom prst="rightArrow">
              <a:avLst>
                <a:gd name="adj1" fmla="val 35167"/>
                <a:gd name="adj2" fmla="val 111023"/>
              </a:avLst>
            </a:prstGeom>
            <a:solidFill>
              <a:srgbClr val="FFFF00"/>
            </a:solidFill>
            <a:ln w="9525">
              <a:solidFill>
                <a:srgbClr val="FFC000"/>
              </a:solidFill>
              <a:miter lim="800000"/>
              <a:headEnd/>
              <a:tailEnd/>
            </a:ln>
          </p:spPr>
          <p:txBody>
            <a:bodyPr wrap="none" anchor="ctr"/>
            <a:lstStyle/>
            <a:p>
              <a:endParaRPr kumimoji="0" lang="zh-TW" altLang="en-US" sz="3200">
                <a:solidFill>
                  <a:srgbClr val="000000"/>
                </a:solidFill>
                <a:latin typeface="微軟正黑體" pitchFamily="34" charset="-120"/>
                <a:ea typeface="微軟正黑體" pitchFamily="34" charset="-120"/>
              </a:endParaRPr>
            </a:p>
          </p:txBody>
        </p:sp>
        <p:sp>
          <p:nvSpPr>
            <p:cNvPr id="118812" name="AutoShape 6"/>
            <p:cNvSpPr>
              <a:spLocks noChangeArrowheads="1"/>
            </p:cNvSpPr>
            <p:nvPr/>
          </p:nvSpPr>
          <p:spPr bwMode="gray">
            <a:xfrm rot="9949800">
              <a:off x="1267252" y="4542717"/>
              <a:ext cx="1963402" cy="306399"/>
            </a:xfrm>
            <a:prstGeom prst="rightArrow">
              <a:avLst>
                <a:gd name="adj1" fmla="val 35167"/>
                <a:gd name="adj2" fmla="val 111042"/>
              </a:avLst>
            </a:prstGeom>
            <a:solidFill>
              <a:srgbClr val="FFFF00"/>
            </a:solidFill>
            <a:ln w="9525">
              <a:solidFill>
                <a:srgbClr val="FFC000"/>
              </a:solidFill>
              <a:miter lim="800000"/>
              <a:headEnd/>
              <a:tailEnd/>
            </a:ln>
          </p:spPr>
          <p:txBody>
            <a:bodyPr wrap="none" anchor="ctr"/>
            <a:lstStyle/>
            <a:p>
              <a:endParaRPr kumimoji="0" lang="zh-TW" altLang="en-US" sz="3200">
                <a:solidFill>
                  <a:srgbClr val="000000"/>
                </a:solidFill>
                <a:latin typeface="微軟正黑體" pitchFamily="34" charset="-120"/>
                <a:ea typeface="微軟正黑體" pitchFamily="34" charset="-120"/>
              </a:endParaRPr>
            </a:p>
          </p:txBody>
        </p:sp>
        <p:sp>
          <p:nvSpPr>
            <p:cNvPr id="118813" name="AutoShape 6"/>
            <p:cNvSpPr>
              <a:spLocks noChangeArrowheads="1"/>
            </p:cNvSpPr>
            <p:nvPr/>
          </p:nvSpPr>
          <p:spPr bwMode="gray">
            <a:xfrm rot="8936425">
              <a:off x="1862463" y="5057086"/>
              <a:ext cx="1557070" cy="228608"/>
            </a:xfrm>
            <a:prstGeom prst="rightArrow">
              <a:avLst>
                <a:gd name="adj1" fmla="val 35167"/>
                <a:gd name="adj2" fmla="val 111027"/>
              </a:avLst>
            </a:prstGeom>
            <a:solidFill>
              <a:srgbClr val="FFFF00"/>
            </a:solidFill>
            <a:ln w="9525">
              <a:solidFill>
                <a:srgbClr val="FFC000"/>
              </a:solidFill>
              <a:miter lim="800000"/>
              <a:headEnd/>
              <a:tailEnd/>
            </a:ln>
          </p:spPr>
          <p:txBody>
            <a:bodyPr wrap="none" anchor="ctr"/>
            <a:lstStyle/>
            <a:p>
              <a:endParaRPr kumimoji="0" lang="zh-TW" altLang="en-US" sz="3200">
                <a:solidFill>
                  <a:srgbClr val="000000"/>
                </a:solidFill>
                <a:latin typeface="微軟正黑體" pitchFamily="34" charset="-120"/>
                <a:ea typeface="微軟正黑體" pitchFamily="34" charset="-120"/>
              </a:endParaRPr>
            </a:p>
          </p:txBody>
        </p:sp>
        <p:sp>
          <p:nvSpPr>
            <p:cNvPr id="118814" name="AutoShape 6"/>
            <p:cNvSpPr>
              <a:spLocks noChangeArrowheads="1"/>
            </p:cNvSpPr>
            <p:nvPr/>
          </p:nvSpPr>
          <p:spPr bwMode="gray">
            <a:xfrm rot="7382279">
              <a:off x="2746457" y="5295249"/>
              <a:ext cx="885857" cy="288876"/>
            </a:xfrm>
            <a:prstGeom prst="rightArrow">
              <a:avLst>
                <a:gd name="adj1" fmla="val 35167"/>
                <a:gd name="adj2" fmla="val 111035"/>
              </a:avLst>
            </a:prstGeom>
            <a:solidFill>
              <a:srgbClr val="FFFF00"/>
            </a:solidFill>
            <a:ln w="9525">
              <a:solidFill>
                <a:srgbClr val="FFC000"/>
              </a:solidFill>
              <a:miter lim="800000"/>
              <a:headEnd/>
              <a:tailEnd/>
            </a:ln>
          </p:spPr>
          <p:txBody>
            <a:bodyPr wrap="none" anchor="ctr"/>
            <a:lstStyle/>
            <a:p>
              <a:endParaRPr kumimoji="0" lang="zh-TW" altLang="en-US" sz="3200">
                <a:solidFill>
                  <a:srgbClr val="000000"/>
                </a:solidFill>
                <a:latin typeface="微軟正黑體" pitchFamily="34" charset="-120"/>
                <a:ea typeface="微軟正黑體" pitchFamily="34" charset="-120"/>
              </a:endParaRPr>
            </a:p>
          </p:txBody>
        </p:sp>
        <p:sp>
          <p:nvSpPr>
            <p:cNvPr id="118815" name="AutoShape 6"/>
            <p:cNvSpPr>
              <a:spLocks noChangeArrowheads="1"/>
            </p:cNvSpPr>
            <p:nvPr/>
          </p:nvSpPr>
          <p:spPr bwMode="gray">
            <a:xfrm rot="6056444">
              <a:off x="3757558" y="5436546"/>
              <a:ext cx="535006" cy="325381"/>
            </a:xfrm>
            <a:prstGeom prst="rightArrow">
              <a:avLst>
                <a:gd name="adj1" fmla="val 35167"/>
                <a:gd name="adj2" fmla="val 111032"/>
              </a:avLst>
            </a:prstGeom>
            <a:solidFill>
              <a:srgbClr val="FFFF00"/>
            </a:solidFill>
            <a:ln w="9525">
              <a:solidFill>
                <a:srgbClr val="FFC000"/>
              </a:solidFill>
              <a:miter lim="800000"/>
              <a:headEnd/>
              <a:tailEnd/>
            </a:ln>
          </p:spPr>
          <p:txBody>
            <a:bodyPr wrap="none" anchor="ctr"/>
            <a:lstStyle/>
            <a:p>
              <a:endParaRPr kumimoji="0" lang="zh-TW" altLang="en-US" sz="3200">
                <a:solidFill>
                  <a:srgbClr val="000000"/>
                </a:solidFill>
                <a:latin typeface="微軟正黑體" pitchFamily="34" charset="-120"/>
                <a:ea typeface="微軟正黑體" pitchFamily="34" charset="-120"/>
              </a:endParaRPr>
            </a:p>
          </p:txBody>
        </p:sp>
        <p:sp>
          <p:nvSpPr>
            <p:cNvPr id="118816" name="AutoShape 6"/>
            <p:cNvSpPr>
              <a:spLocks noChangeArrowheads="1"/>
            </p:cNvSpPr>
            <p:nvPr/>
          </p:nvSpPr>
          <p:spPr bwMode="gray">
            <a:xfrm rot="3102181">
              <a:off x="4716250" y="5334940"/>
              <a:ext cx="473092" cy="307922"/>
            </a:xfrm>
            <a:prstGeom prst="rightArrow">
              <a:avLst>
                <a:gd name="adj1" fmla="val 35167"/>
                <a:gd name="adj2" fmla="val 111026"/>
              </a:avLst>
            </a:prstGeom>
            <a:solidFill>
              <a:srgbClr val="FFFF00"/>
            </a:solidFill>
            <a:ln w="9525">
              <a:solidFill>
                <a:srgbClr val="FFC000"/>
              </a:solidFill>
              <a:miter lim="800000"/>
              <a:headEnd/>
              <a:tailEnd/>
            </a:ln>
          </p:spPr>
          <p:txBody>
            <a:bodyPr wrap="none" anchor="ctr"/>
            <a:lstStyle/>
            <a:p>
              <a:endParaRPr kumimoji="0" lang="zh-TW" altLang="en-US" sz="3200">
                <a:solidFill>
                  <a:srgbClr val="000000"/>
                </a:solidFill>
                <a:latin typeface="微軟正黑體" pitchFamily="34" charset="-120"/>
                <a:ea typeface="微軟正黑體" pitchFamily="34" charset="-120"/>
              </a:endParaRPr>
            </a:p>
          </p:txBody>
        </p:sp>
        <p:sp>
          <p:nvSpPr>
            <p:cNvPr id="118817" name="AutoShape 6"/>
            <p:cNvSpPr>
              <a:spLocks noChangeArrowheads="1"/>
            </p:cNvSpPr>
            <p:nvPr/>
          </p:nvSpPr>
          <p:spPr bwMode="gray">
            <a:xfrm rot="2067505">
              <a:off x="5043268" y="4984058"/>
              <a:ext cx="1211055" cy="334975"/>
            </a:xfrm>
            <a:prstGeom prst="rightArrow">
              <a:avLst>
                <a:gd name="adj1" fmla="val 35167"/>
                <a:gd name="adj2" fmla="val 111022"/>
              </a:avLst>
            </a:prstGeom>
            <a:solidFill>
              <a:srgbClr val="FFFF00"/>
            </a:solidFill>
            <a:ln w="9525">
              <a:solidFill>
                <a:srgbClr val="FFC000"/>
              </a:solidFill>
              <a:miter lim="800000"/>
              <a:headEnd/>
              <a:tailEnd/>
            </a:ln>
          </p:spPr>
          <p:txBody>
            <a:bodyPr wrap="none" anchor="ctr"/>
            <a:lstStyle/>
            <a:p>
              <a:endParaRPr kumimoji="0" lang="zh-TW" altLang="en-US" sz="3200">
                <a:solidFill>
                  <a:srgbClr val="000000"/>
                </a:solidFill>
                <a:latin typeface="微軟正黑體" pitchFamily="34" charset="-120"/>
                <a:ea typeface="微軟正黑體" pitchFamily="34" charset="-120"/>
              </a:endParaRPr>
            </a:p>
          </p:txBody>
        </p:sp>
        <p:sp>
          <p:nvSpPr>
            <p:cNvPr id="118818" name="AutoShape 6"/>
            <p:cNvSpPr>
              <a:spLocks noChangeArrowheads="1"/>
            </p:cNvSpPr>
            <p:nvPr/>
          </p:nvSpPr>
          <p:spPr bwMode="gray">
            <a:xfrm rot="871503">
              <a:off x="5286114" y="4450639"/>
              <a:ext cx="1841185" cy="306399"/>
            </a:xfrm>
            <a:prstGeom prst="rightArrow">
              <a:avLst>
                <a:gd name="adj1" fmla="val 35167"/>
                <a:gd name="adj2" fmla="val 111029"/>
              </a:avLst>
            </a:prstGeom>
            <a:solidFill>
              <a:srgbClr val="FFFF00"/>
            </a:solidFill>
            <a:ln w="9525">
              <a:solidFill>
                <a:srgbClr val="FFC000"/>
              </a:solidFill>
              <a:miter lim="800000"/>
              <a:headEnd/>
              <a:tailEnd/>
            </a:ln>
          </p:spPr>
          <p:txBody>
            <a:bodyPr wrap="none" anchor="ctr"/>
            <a:lstStyle/>
            <a:p>
              <a:endParaRPr kumimoji="0" lang="zh-TW" altLang="en-US" sz="3200">
                <a:solidFill>
                  <a:srgbClr val="000000"/>
                </a:solidFill>
                <a:latin typeface="微軟正黑體" pitchFamily="34" charset="-120"/>
                <a:ea typeface="微軟正黑體" pitchFamily="34" charset="-120"/>
              </a:endParaRPr>
            </a:p>
          </p:txBody>
        </p:sp>
        <p:sp>
          <p:nvSpPr>
            <p:cNvPr id="118819" name="AutoShape 6"/>
            <p:cNvSpPr>
              <a:spLocks noChangeArrowheads="1"/>
            </p:cNvSpPr>
            <p:nvPr/>
          </p:nvSpPr>
          <p:spPr bwMode="gray">
            <a:xfrm>
              <a:off x="5314684" y="3917220"/>
              <a:ext cx="2315766" cy="327037"/>
            </a:xfrm>
            <a:prstGeom prst="rightArrow">
              <a:avLst>
                <a:gd name="adj1" fmla="val 35167"/>
                <a:gd name="adj2" fmla="val 111035"/>
              </a:avLst>
            </a:prstGeom>
            <a:solidFill>
              <a:srgbClr val="FFFF00"/>
            </a:solidFill>
            <a:ln w="9525">
              <a:solidFill>
                <a:srgbClr val="FFC000"/>
              </a:solidFill>
              <a:miter lim="800000"/>
              <a:headEnd/>
              <a:tailEnd/>
            </a:ln>
          </p:spPr>
          <p:txBody>
            <a:bodyPr wrap="none" anchor="ctr"/>
            <a:lstStyle/>
            <a:p>
              <a:endParaRPr kumimoji="0" lang="zh-TW" altLang="en-US" sz="3200">
                <a:solidFill>
                  <a:srgbClr val="000000"/>
                </a:solidFill>
                <a:latin typeface="微軟正黑體" pitchFamily="34" charset="-120"/>
                <a:ea typeface="微軟正黑體" pitchFamily="34" charset="-120"/>
              </a:endParaRPr>
            </a:p>
          </p:txBody>
        </p:sp>
        <p:sp>
          <p:nvSpPr>
            <p:cNvPr id="118820" name="AutoShape 6"/>
            <p:cNvSpPr>
              <a:spLocks noChangeArrowheads="1"/>
            </p:cNvSpPr>
            <p:nvPr/>
          </p:nvSpPr>
          <p:spPr bwMode="gray">
            <a:xfrm rot="-909172">
              <a:off x="5263892" y="3488580"/>
              <a:ext cx="1696747" cy="361963"/>
            </a:xfrm>
            <a:prstGeom prst="rightArrow">
              <a:avLst>
                <a:gd name="adj1" fmla="val 35167"/>
                <a:gd name="adj2" fmla="val 111027"/>
              </a:avLst>
            </a:prstGeom>
            <a:solidFill>
              <a:srgbClr val="FFFF00"/>
            </a:solidFill>
            <a:ln w="9525">
              <a:solidFill>
                <a:srgbClr val="FFC000"/>
              </a:solidFill>
              <a:miter lim="800000"/>
              <a:headEnd/>
              <a:tailEnd/>
            </a:ln>
          </p:spPr>
          <p:txBody>
            <a:bodyPr wrap="none" anchor="ctr"/>
            <a:lstStyle/>
            <a:p>
              <a:endParaRPr kumimoji="0" lang="zh-TW" altLang="en-US" sz="3200">
                <a:solidFill>
                  <a:srgbClr val="000000"/>
                </a:solidFill>
                <a:latin typeface="微軟正黑體" pitchFamily="34" charset="-120"/>
                <a:ea typeface="微軟正黑體" pitchFamily="34" charset="-120"/>
              </a:endParaRPr>
            </a:p>
          </p:txBody>
        </p:sp>
        <p:sp>
          <p:nvSpPr>
            <p:cNvPr id="118821" name="AutoShape 6"/>
            <p:cNvSpPr>
              <a:spLocks noChangeArrowheads="1"/>
            </p:cNvSpPr>
            <p:nvPr/>
          </p:nvSpPr>
          <p:spPr bwMode="gray">
            <a:xfrm rot="-2102198">
              <a:off x="5071838" y="3139317"/>
              <a:ext cx="1011064" cy="301636"/>
            </a:xfrm>
            <a:prstGeom prst="rightArrow">
              <a:avLst>
                <a:gd name="adj1" fmla="val 35167"/>
                <a:gd name="adj2" fmla="val 111033"/>
              </a:avLst>
            </a:prstGeom>
            <a:solidFill>
              <a:srgbClr val="FFFF00"/>
            </a:solidFill>
            <a:ln w="9525">
              <a:solidFill>
                <a:srgbClr val="FFC000"/>
              </a:solidFill>
              <a:miter lim="800000"/>
              <a:headEnd/>
              <a:tailEnd/>
            </a:ln>
          </p:spPr>
          <p:txBody>
            <a:bodyPr wrap="none" anchor="ctr"/>
            <a:lstStyle/>
            <a:p>
              <a:endParaRPr kumimoji="0" lang="zh-TW" altLang="en-US" sz="3200">
                <a:solidFill>
                  <a:srgbClr val="000000"/>
                </a:solidFill>
                <a:latin typeface="微軟正黑體" pitchFamily="34" charset="-120"/>
                <a:ea typeface="微軟正黑體" pitchFamily="34" charset="-120"/>
              </a:endParaRPr>
            </a:p>
          </p:txBody>
        </p:sp>
        <p:sp>
          <p:nvSpPr>
            <p:cNvPr id="118822" name="AutoShape 6"/>
            <p:cNvSpPr>
              <a:spLocks noChangeArrowheads="1"/>
            </p:cNvSpPr>
            <p:nvPr/>
          </p:nvSpPr>
          <p:spPr bwMode="gray">
            <a:xfrm rot="-3694956">
              <a:off x="4653541" y="2787709"/>
              <a:ext cx="598509" cy="342841"/>
            </a:xfrm>
            <a:prstGeom prst="rightArrow">
              <a:avLst>
                <a:gd name="adj1" fmla="val 35167"/>
                <a:gd name="adj2" fmla="val 111032"/>
              </a:avLst>
            </a:prstGeom>
            <a:solidFill>
              <a:srgbClr val="FFFF00"/>
            </a:solidFill>
            <a:ln w="9525">
              <a:solidFill>
                <a:srgbClr val="FFC000"/>
              </a:solidFill>
              <a:miter lim="800000"/>
              <a:headEnd/>
              <a:tailEnd/>
            </a:ln>
          </p:spPr>
          <p:txBody>
            <a:bodyPr wrap="none" anchor="ctr"/>
            <a:lstStyle/>
            <a:p>
              <a:endParaRPr kumimoji="0" lang="zh-TW" altLang="en-US" sz="3200">
                <a:solidFill>
                  <a:srgbClr val="000000"/>
                </a:solidFill>
                <a:latin typeface="微軟正黑體" pitchFamily="34" charset="-120"/>
                <a:ea typeface="微軟正黑體" pitchFamily="34" charset="-120"/>
              </a:endParaRPr>
            </a:p>
          </p:txBody>
        </p:sp>
        <p:sp>
          <p:nvSpPr>
            <p:cNvPr id="118823" name="AutoShape 6"/>
            <p:cNvSpPr>
              <a:spLocks noChangeArrowheads="1"/>
            </p:cNvSpPr>
            <p:nvPr/>
          </p:nvSpPr>
          <p:spPr bwMode="gray">
            <a:xfrm rot="-6332387">
              <a:off x="3813108" y="2767869"/>
              <a:ext cx="563583" cy="385697"/>
            </a:xfrm>
            <a:prstGeom prst="rightArrow">
              <a:avLst>
                <a:gd name="adj1" fmla="val 35167"/>
                <a:gd name="adj2" fmla="val 111031"/>
              </a:avLst>
            </a:prstGeom>
            <a:solidFill>
              <a:srgbClr val="FFFF00"/>
            </a:solidFill>
            <a:ln w="9525">
              <a:solidFill>
                <a:srgbClr val="FFC000"/>
              </a:solidFill>
              <a:miter lim="800000"/>
              <a:headEnd/>
              <a:tailEnd/>
            </a:ln>
          </p:spPr>
          <p:txBody>
            <a:bodyPr wrap="none" anchor="ctr"/>
            <a:lstStyle/>
            <a:p>
              <a:endParaRPr kumimoji="0" lang="zh-TW" altLang="en-US" sz="3200">
                <a:solidFill>
                  <a:srgbClr val="000000"/>
                </a:solidFill>
                <a:latin typeface="微軟正黑體" pitchFamily="34" charset="-120"/>
                <a:ea typeface="微軟正黑體" pitchFamily="34" charset="-120"/>
              </a:endParaRPr>
            </a:p>
          </p:txBody>
        </p:sp>
        <p:sp>
          <p:nvSpPr>
            <p:cNvPr id="118824" name="AutoShape 6"/>
            <p:cNvSpPr>
              <a:spLocks noChangeArrowheads="1"/>
            </p:cNvSpPr>
            <p:nvPr/>
          </p:nvSpPr>
          <p:spPr bwMode="gray">
            <a:xfrm rot="-7860206">
              <a:off x="2945678" y="3086171"/>
              <a:ext cx="650898" cy="350778"/>
            </a:xfrm>
            <a:prstGeom prst="rightArrow">
              <a:avLst>
                <a:gd name="adj1" fmla="val 35167"/>
                <a:gd name="adj2" fmla="val 111026"/>
              </a:avLst>
            </a:prstGeom>
            <a:solidFill>
              <a:srgbClr val="FFFF00"/>
            </a:solidFill>
            <a:ln w="9525">
              <a:solidFill>
                <a:srgbClr val="FFC000"/>
              </a:solidFill>
              <a:miter lim="800000"/>
              <a:headEnd/>
              <a:tailEnd/>
            </a:ln>
          </p:spPr>
          <p:txBody>
            <a:bodyPr wrap="none" anchor="ctr"/>
            <a:lstStyle/>
            <a:p>
              <a:endParaRPr kumimoji="0" lang="zh-TW" altLang="en-US" sz="3200">
                <a:solidFill>
                  <a:srgbClr val="000000"/>
                </a:solidFill>
                <a:latin typeface="微軟正黑體" pitchFamily="34" charset="-120"/>
                <a:ea typeface="微軟正黑體" pitchFamily="34" charset="-120"/>
              </a:endParaRPr>
            </a:p>
          </p:txBody>
        </p:sp>
      </p:grpSp>
      <p:sp>
        <p:nvSpPr>
          <p:cNvPr id="40" name="Oval 9"/>
          <p:cNvSpPr>
            <a:spLocks noChangeArrowheads="1"/>
          </p:cNvSpPr>
          <p:nvPr/>
        </p:nvSpPr>
        <p:spPr bwMode="gray">
          <a:xfrm>
            <a:off x="4645025" y="1628775"/>
            <a:ext cx="1079500" cy="1103313"/>
          </a:xfrm>
          <a:prstGeom prst="ellipse">
            <a:avLst/>
          </a:prstGeom>
          <a:gradFill rotWithShape="0">
            <a:gsLst>
              <a:gs pos="0">
                <a:schemeClr val="bg1"/>
              </a:gs>
              <a:gs pos="100000">
                <a:srgbClr val="7030A0"/>
              </a:gs>
            </a:gsLst>
            <a:path path="shape">
              <a:fillToRect l="50000" t="50000" r="50000" b="50000"/>
            </a:path>
          </a:gradFill>
          <a:ln w="9525">
            <a:noFill/>
            <a:round/>
            <a:headEnd/>
            <a:tailEnd/>
          </a:ln>
          <a:effectLst>
            <a:prstShdw prst="shdw12" dist="76200" dir="10800000">
              <a:srgbClr val="001D3A">
                <a:alpha val="50000"/>
              </a:srgbClr>
            </a:prstShdw>
          </a:effectLst>
        </p:spPr>
        <p:txBody>
          <a:bodyPr wrap="none" anchor="ctr"/>
          <a:lstStyle/>
          <a:p>
            <a:pPr algn="ctr"/>
            <a:r>
              <a:rPr kumimoji="0" lang="zh-TW" altLang="en-US" sz="2400" b="1">
                <a:solidFill>
                  <a:srgbClr val="000000"/>
                </a:solidFill>
                <a:latin typeface="微軟正黑體" pitchFamily="34" charset="-120"/>
                <a:ea typeface="微軟正黑體" pitchFamily="34" charset="-120"/>
                <a:hlinkClick r:id="rId9" action="ppaction://hlinkfile"/>
              </a:rPr>
              <a:t>電機</a:t>
            </a:r>
            <a:r>
              <a:rPr kumimoji="0" lang="zh-TW" altLang="en-US" sz="2400" b="1">
                <a:solidFill>
                  <a:srgbClr val="000000"/>
                </a:solidFill>
                <a:latin typeface="微軟正黑體" pitchFamily="34" charset="-120"/>
                <a:ea typeface="微軟正黑體" pitchFamily="34" charset="-120"/>
              </a:rPr>
              <a:t>與</a:t>
            </a:r>
            <a:endParaRPr kumimoji="0" lang="en-US" altLang="zh-TW" sz="2400" b="1">
              <a:solidFill>
                <a:srgbClr val="000000"/>
              </a:solidFill>
              <a:latin typeface="微軟正黑體" pitchFamily="34" charset="-120"/>
              <a:ea typeface="微軟正黑體" pitchFamily="34" charset="-120"/>
            </a:endParaRPr>
          </a:p>
          <a:p>
            <a:pPr algn="ctr"/>
            <a:r>
              <a:rPr kumimoji="0" lang="zh-TW" altLang="en-US" sz="2400" b="1">
                <a:solidFill>
                  <a:srgbClr val="000000"/>
                </a:solidFill>
                <a:latin typeface="微軟正黑體" pitchFamily="34" charset="-120"/>
                <a:ea typeface="微軟正黑體" pitchFamily="34" charset="-120"/>
              </a:rPr>
              <a:t>電子群</a:t>
            </a:r>
          </a:p>
        </p:txBody>
      </p:sp>
      <p:sp>
        <p:nvSpPr>
          <p:cNvPr id="39" name="Oval 9"/>
          <p:cNvSpPr>
            <a:spLocks noChangeArrowheads="1"/>
          </p:cNvSpPr>
          <p:nvPr/>
        </p:nvSpPr>
        <p:spPr bwMode="gray">
          <a:xfrm>
            <a:off x="5795963" y="1989138"/>
            <a:ext cx="1079500" cy="1103312"/>
          </a:xfrm>
          <a:prstGeom prst="ellipse">
            <a:avLst/>
          </a:prstGeom>
          <a:gradFill rotWithShape="1">
            <a:gsLst>
              <a:gs pos="0">
                <a:schemeClr val="bg1">
                  <a:lumMod val="95000"/>
                </a:schemeClr>
              </a:gs>
              <a:gs pos="100000">
                <a:srgbClr val="C00000"/>
              </a:gs>
            </a:gsLst>
            <a:path path="shape">
              <a:fillToRect l="50000" t="50000" r="50000" b="50000"/>
            </a:path>
          </a:gradFill>
          <a:ln>
            <a:noFill/>
          </a:ln>
          <a:effectLst>
            <a:prstShdw prst="shdw12" dist="76200" dir="10800000">
              <a:srgbClr val="001D3A">
                <a:alpha val="50000"/>
              </a:srgbClr>
            </a:prstShdw>
          </a:effectLst>
          <a:extLst/>
        </p:spPr>
        <p:txBody>
          <a:bodyPr wrap="none" anchor="ctr"/>
          <a:lstStyle/>
          <a:p>
            <a:pPr algn="ctr" fontAlgn="auto">
              <a:spcBef>
                <a:spcPts val="0"/>
              </a:spcBef>
              <a:spcAft>
                <a:spcPts val="0"/>
              </a:spcAft>
              <a:defRPr/>
            </a:pPr>
            <a:r>
              <a:rPr kumimoji="0" lang="zh-TW" altLang="en-US" sz="2400" b="1" dirty="0">
                <a:solidFill>
                  <a:srgbClr val="000000"/>
                </a:solidFill>
                <a:latin typeface="微軟正黑體" pitchFamily="34" charset="-120"/>
                <a:ea typeface="微軟正黑體" pitchFamily="34" charset="-120"/>
              </a:rPr>
              <a:t>土木與</a:t>
            </a:r>
            <a:endParaRPr kumimoji="0" lang="en-US" altLang="zh-TW" sz="2400" b="1" dirty="0">
              <a:solidFill>
                <a:srgbClr val="000000"/>
              </a:solidFill>
              <a:latin typeface="微軟正黑體" pitchFamily="34" charset="-120"/>
              <a:ea typeface="微軟正黑體" pitchFamily="34" charset="-120"/>
            </a:endParaRPr>
          </a:p>
          <a:p>
            <a:pPr algn="ctr" fontAlgn="auto">
              <a:spcBef>
                <a:spcPts val="0"/>
              </a:spcBef>
              <a:spcAft>
                <a:spcPts val="0"/>
              </a:spcAft>
              <a:defRPr/>
            </a:pPr>
            <a:r>
              <a:rPr kumimoji="0" lang="zh-TW" altLang="en-US" sz="2400" b="1" dirty="0">
                <a:solidFill>
                  <a:srgbClr val="000000"/>
                </a:solidFill>
                <a:latin typeface="微軟正黑體" pitchFamily="34" charset="-120"/>
                <a:ea typeface="微軟正黑體" pitchFamily="34" charset="-120"/>
              </a:rPr>
              <a:t>建築群</a:t>
            </a:r>
          </a:p>
        </p:txBody>
      </p:sp>
      <p:sp>
        <p:nvSpPr>
          <p:cNvPr id="43" name="Oval 7"/>
          <p:cNvSpPr>
            <a:spLocks noChangeArrowheads="1"/>
          </p:cNvSpPr>
          <p:nvPr/>
        </p:nvSpPr>
        <p:spPr bwMode="gray">
          <a:xfrm>
            <a:off x="6815138" y="2614613"/>
            <a:ext cx="1141412" cy="1101725"/>
          </a:xfrm>
          <a:prstGeom prst="ellipse">
            <a:avLst/>
          </a:prstGeom>
          <a:gradFill rotWithShape="1">
            <a:gsLst>
              <a:gs pos="0">
                <a:schemeClr val="bg1"/>
              </a:gs>
              <a:gs pos="100000">
                <a:srgbClr val="3399FF"/>
              </a:gs>
            </a:gsLst>
            <a:path path="shape">
              <a:fillToRect l="50000" t="50000" r="50000" b="50000"/>
            </a:path>
          </a:gradFill>
          <a:ln w="9525">
            <a:noFill/>
            <a:round/>
            <a:headEnd/>
            <a:tailEnd/>
          </a:ln>
          <a:effectLst>
            <a:prstShdw prst="shdw12" dist="76200" dir="10800000">
              <a:srgbClr val="001D3A">
                <a:alpha val="50000"/>
              </a:srgbClr>
            </a:prstShdw>
          </a:effectLst>
        </p:spPr>
        <p:txBody>
          <a:bodyPr wrap="none" anchor="ctr"/>
          <a:lstStyle/>
          <a:p>
            <a:pPr algn="ctr"/>
            <a:r>
              <a:rPr kumimoji="0" lang="zh-TW" altLang="en-US" sz="2400" b="1">
                <a:solidFill>
                  <a:srgbClr val="000000"/>
                </a:solidFill>
                <a:latin typeface="微軟正黑體" pitchFamily="34" charset="-120"/>
                <a:ea typeface="微軟正黑體" pitchFamily="34" charset="-120"/>
                <a:hlinkClick r:id="rId10" action="ppaction://hlinkfile"/>
              </a:rPr>
              <a:t>化工群</a:t>
            </a:r>
            <a:endParaRPr kumimoji="0" lang="zh-TW" altLang="en-US" sz="2400" b="1">
              <a:solidFill>
                <a:srgbClr val="000000"/>
              </a:solidFill>
              <a:latin typeface="微軟正黑體" pitchFamily="34" charset="-120"/>
              <a:ea typeface="微軟正黑體" pitchFamily="34" charset="-120"/>
            </a:endParaRPr>
          </a:p>
        </p:txBody>
      </p:sp>
      <p:sp>
        <p:nvSpPr>
          <p:cNvPr id="53" name="Oval 9"/>
          <p:cNvSpPr>
            <a:spLocks noChangeArrowheads="1"/>
          </p:cNvSpPr>
          <p:nvPr/>
        </p:nvSpPr>
        <p:spPr bwMode="gray">
          <a:xfrm>
            <a:off x="7596188" y="3429000"/>
            <a:ext cx="1079500" cy="1103313"/>
          </a:xfrm>
          <a:prstGeom prst="ellipse">
            <a:avLst/>
          </a:prstGeom>
          <a:gradFill rotWithShape="1">
            <a:gsLst>
              <a:gs pos="0">
                <a:schemeClr val="bg1">
                  <a:lumMod val="95000"/>
                </a:schemeClr>
              </a:gs>
              <a:gs pos="100000">
                <a:srgbClr val="00B050"/>
              </a:gs>
            </a:gsLst>
            <a:path path="shape">
              <a:fillToRect l="50000" t="50000" r="50000" b="50000"/>
            </a:path>
          </a:gradFill>
          <a:ln>
            <a:noFill/>
          </a:ln>
          <a:effectLst>
            <a:prstShdw prst="shdw12" dist="76200" dir="10800000">
              <a:srgbClr val="001D3A">
                <a:alpha val="50000"/>
              </a:srgbClr>
            </a:prstShdw>
          </a:effectLst>
          <a:extLst/>
        </p:spPr>
        <p:txBody>
          <a:bodyPr wrap="none" anchor="ctr"/>
          <a:lstStyle/>
          <a:p>
            <a:pPr algn="ctr" fontAlgn="auto">
              <a:spcBef>
                <a:spcPts val="0"/>
              </a:spcBef>
              <a:spcAft>
                <a:spcPts val="0"/>
              </a:spcAft>
              <a:defRPr/>
            </a:pPr>
            <a:r>
              <a:rPr kumimoji="0" lang="zh-TW" altLang="en-US" sz="2400" b="1" dirty="0">
                <a:solidFill>
                  <a:srgbClr val="000000"/>
                </a:solidFill>
                <a:latin typeface="微軟正黑體" pitchFamily="34" charset="-120"/>
                <a:ea typeface="微軟正黑體" pitchFamily="34" charset="-120"/>
                <a:hlinkClick r:id="rId11" action="ppaction://hlinkfile"/>
              </a:rPr>
              <a:t>商業</a:t>
            </a:r>
            <a:r>
              <a:rPr kumimoji="0" lang="zh-TW" altLang="en-US" sz="2400" b="1" dirty="0">
                <a:solidFill>
                  <a:srgbClr val="000000"/>
                </a:solidFill>
                <a:latin typeface="微軟正黑體" pitchFamily="34" charset="-120"/>
                <a:ea typeface="微軟正黑體" pitchFamily="34" charset="-120"/>
              </a:rPr>
              <a:t>與</a:t>
            </a:r>
            <a:endParaRPr kumimoji="0" lang="en-US" altLang="zh-TW" sz="2400" b="1" dirty="0">
              <a:solidFill>
                <a:srgbClr val="000000"/>
              </a:solidFill>
              <a:latin typeface="微軟正黑體" pitchFamily="34" charset="-120"/>
              <a:ea typeface="微軟正黑體" pitchFamily="34" charset="-120"/>
            </a:endParaRPr>
          </a:p>
          <a:p>
            <a:pPr algn="ctr" fontAlgn="auto">
              <a:spcBef>
                <a:spcPts val="0"/>
              </a:spcBef>
              <a:spcAft>
                <a:spcPts val="0"/>
              </a:spcAft>
              <a:defRPr/>
            </a:pPr>
            <a:r>
              <a:rPr kumimoji="0" lang="zh-TW" altLang="en-US" sz="2400" b="1" dirty="0">
                <a:solidFill>
                  <a:srgbClr val="000000"/>
                </a:solidFill>
                <a:latin typeface="微軟正黑體" pitchFamily="34" charset="-120"/>
                <a:ea typeface="微軟正黑體" pitchFamily="34" charset="-120"/>
              </a:rPr>
              <a:t>管理群</a:t>
            </a:r>
          </a:p>
        </p:txBody>
      </p:sp>
      <p:sp>
        <p:nvSpPr>
          <p:cNvPr id="50" name="Oval 9"/>
          <p:cNvSpPr>
            <a:spLocks noChangeArrowheads="1"/>
          </p:cNvSpPr>
          <p:nvPr/>
        </p:nvSpPr>
        <p:spPr bwMode="gray">
          <a:xfrm>
            <a:off x="4775200" y="5661025"/>
            <a:ext cx="1079500" cy="1103313"/>
          </a:xfrm>
          <a:prstGeom prst="ellipse">
            <a:avLst/>
          </a:prstGeom>
          <a:gradFill rotWithShape="1">
            <a:gsLst>
              <a:gs pos="0">
                <a:schemeClr val="bg1"/>
              </a:gs>
              <a:gs pos="100000">
                <a:srgbClr val="C00000"/>
              </a:gs>
            </a:gsLst>
            <a:path path="shape">
              <a:fillToRect l="50000" t="50000" r="50000" b="50000"/>
            </a:path>
          </a:gradFill>
          <a:ln w="9525">
            <a:noFill/>
            <a:round/>
            <a:headEnd/>
            <a:tailEnd/>
          </a:ln>
          <a:effectLst>
            <a:prstShdw prst="shdw12" dist="76200" dir="10800000">
              <a:srgbClr val="001D3A">
                <a:alpha val="50000"/>
              </a:srgbClr>
            </a:prstShdw>
          </a:effectLst>
        </p:spPr>
        <p:txBody>
          <a:bodyPr wrap="none" anchor="ctr"/>
          <a:lstStyle/>
          <a:p>
            <a:pPr algn="ctr"/>
            <a:r>
              <a:rPr kumimoji="0" lang="zh-TW" altLang="en-US" sz="2400" b="1">
                <a:solidFill>
                  <a:srgbClr val="000000"/>
                </a:solidFill>
                <a:latin typeface="微軟正黑體" pitchFamily="34" charset="-120"/>
                <a:ea typeface="微軟正黑體" pitchFamily="34" charset="-120"/>
              </a:rPr>
              <a:t>農業群</a:t>
            </a:r>
          </a:p>
        </p:txBody>
      </p:sp>
      <p:sp>
        <p:nvSpPr>
          <p:cNvPr id="48" name="Oval 9"/>
          <p:cNvSpPr>
            <a:spLocks noChangeArrowheads="1"/>
          </p:cNvSpPr>
          <p:nvPr/>
        </p:nvSpPr>
        <p:spPr bwMode="gray">
          <a:xfrm>
            <a:off x="6013450" y="5229225"/>
            <a:ext cx="1079500" cy="1103313"/>
          </a:xfrm>
          <a:prstGeom prst="ellipse">
            <a:avLst/>
          </a:prstGeom>
          <a:gradFill rotWithShape="1">
            <a:gsLst>
              <a:gs pos="0">
                <a:schemeClr val="bg1">
                  <a:lumMod val="95000"/>
                </a:schemeClr>
              </a:gs>
              <a:gs pos="100000">
                <a:schemeClr val="tx2">
                  <a:lumMod val="60000"/>
                  <a:lumOff val="40000"/>
                </a:schemeClr>
              </a:gs>
            </a:gsLst>
            <a:path path="shape">
              <a:fillToRect l="50000" t="50000" r="50000" b="50000"/>
            </a:path>
          </a:gradFill>
          <a:ln>
            <a:noFill/>
          </a:ln>
          <a:effectLst>
            <a:prstShdw prst="shdw12" dist="76200" dir="10800000">
              <a:srgbClr val="001D3A">
                <a:alpha val="50000"/>
              </a:srgbClr>
            </a:prstShdw>
          </a:effectLst>
          <a:extLst/>
        </p:spPr>
        <p:txBody>
          <a:bodyPr wrap="none" anchor="ctr"/>
          <a:lstStyle/>
          <a:p>
            <a:pPr algn="ctr" fontAlgn="auto">
              <a:spcBef>
                <a:spcPts val="0"/>
              </a:spcBef>
              <a:spcAft>
                <a:spcPts val="0"/>
              </a:spcAft>
              <a:defRPr/>
            </a:pPr>
            <a:r>
              <a:rPr kumimoji="0" lang="zh-TW" altLang="en-US" sz="2400" b="1" dirty="0">
                <a:solidFill>
                  <a:srgbClr val="000000"/>
                </a:solidFill>
                <a:latin typeface="微軟正黑體" pitchFamily="34" charset="-120"/>
                <a:ea typeface="微軟正黑體" pitchFamily="34" charset="-120"/>
                <a:hlinkClick r:id="rId12" action="ppaction://hlinkfile"/>
              </a:rPr>
              <a:t>設計</a:t>
            </a:r>
            <a:r>
              <a:rPr kumimoji="0" lang="zh-TW" altLang="en-US" sz="2400" b="1" dirty="0">
                <a:solidFill>
                  <a:srgbClr val="000000"/>
                </a:solidFill>
                <a:latin typeface="微軟正黑體" pitchFamily="34" charset="-120"/>
                <a:ea typeface="微軟正黑體" pitchFamily="34" charset="-120"/>
              </a:rPr>
              <a:t>群</a:t>
            </a:r>
          </a:p>
        </p:txBody>
      </p:sp>
      <p:sp>
        <p:nvSpPr>
          <p:cNvPr id="41" name="Oval 6"/>
          <p:cNvSpPr>
            <a:spLocks noChangeArrowheads="1"/>
          </p:cNvSpPr>
          <p:nvPr/>
        </p:nvSpPr>
        <p:spPr bwMode="gray">
          <a:xfrm>
            <a:off x="3359150" y="1628775"/>
            <a:ext cx="1141413" cy="1101725"/>
          </a:xfrm>
          <a:prstGeom prst="ellipse">
            <a:avLst/>
          </a:prstGeom>
          <a:gradFill rotWithShape="1">
            <a:gsLst>
              <a:gs pos="0">
                <a:schemeClr val="bg1">
                  <a:lumMod val="95000"/>
                </a:schemeClr>
              </a:gs>
              <a:gs pos="100000">
                <a:schemeClr val="accent6"/>
              </a:gs>
            </a:gsLst>
            <a:path path="shape">
              <a:fillToRect l="50000" t="50000" r="50000" b="50000"/>
            </a:path>
          </a:gradFill>
          <a:ln>
            <a:noFill/>
          </a:ln>
          <a:effectLst>
            <a:prstShdw prst="shdw12" dist="76200" dir="10800000">
              <a:srgbClr val="001D3A">
                <a:alpha val="50000"/>
              </a:srgbClr>
            </a:prstShdw>
          </a:effectLst>
          <a:extLst/>
        </p:spPr>
        <p:txBody>
          <a:bodyPr wrap="none" anchor="ctr"/>
          <a:lstStyle/>
          <a:p>
            <a:pPr algn="ctr" fontAlgn="auto">
              <a:spcBef>
                <a:spcPts val="0"/>
              </a:spcBef>
              <a:spcAft>
                <a:spcPts val="0"/>
              </a:spcAft>
              <a:defRPr/>
            </a:pPr>
            <a:r>
              <a:rPr kumimoji="0" lang="zh-TW" altLang="en-US" sz="2400" b="1" dirty="0">
                <a:solidFill>
                  <a:srgbClr val="000000"/>
                </a:solidFill>
                <a:latin typeface="微軟正黑體" pitchFamily="34" charset="-120"/>
                <a:ea typeface="微軟正黑體" pitchFamily="34" charset="-120"/>
                <a:hlinkClick r:id="rId13" action="ppaction://hlinkfile"/>
              </a:rPr>
              <a:t>動力</a:t>
            </a:r>
            <a:endParaRPr kumimoji="0" lang="en-US" altLang="zh-TW" sz="2400" b="1" dirty="0">
              <a:solidFill>
                <a:srgbClr val="000000"/>
              </a:solidFill>
              <a:latin typeface="微軟正黑體" pitchFamily="34" charset="-120"/>
              <a:ea typeface="微軟正黑體" pitchFamily="34" charset="-120"/>
            </a:endParaRPr>
          </a:p>
          <a:p>
            <a:pPr algn="ctr" fontAlgn="auto">
              <a:spcBef>
                <a:spcPts val="0"/>
              </a:spcBef>
              <a:spcAft>
                <a:spcPts val="0"/>
              </a:spcAft>
              <a:defRPr/>
            </a:pPr>
            <a:r>
              <a:rPr kumimoji="0" lang="zh-TW" altLang="en-US" sz="2400" b="1" dirty="0">
                <a:solidFill>
                  <a:srgbClr val="000000"/>
                </a:solidFill>
                <a:latin typeface="微軟正黑體" pitchFamily="34" charset="-120"/>
                <a:ea typeface="微軟正黑體" pitchFamily="34" charset="-120"/>
              </a:rPr>
              <a:t>機械群</a:t>
            </a:r>
          </a:p>
        </p:txBody>
      </p:sp>
      <p:sp>
        <p:nvSpPr>
          <p:cNvPr id="42" name="Oval 6"/>
          <p:cNvSpPr>
            <a:spLocks noChangeArrowheads="1"/>
          </p:cNvSpPr>
          <p:nvPr/>
        </p:nvSpPr>
        <p:spPr bwMode="gray">
          <a:xfrm>
            <a:off x="2135188" y="2039938"/>
            <a:ext cx="1141412" cy="1101725"/>
          </a:xfrm>
          <a:prstGeom prst="ellipse">
            <a:avLst/>
          </a:prstGeom>
          <a:gradFill rotWithShape="1">
            <a:gsLst>
              <a:gs pos="0">
                <a:schemeClr val="bg1">
                  <a:lumMod val="95000"/>
                </a:schemeClr>
              </a:gs>
              <a:gs pos="100000">
                <a:srgbClr val="D60093"/>
              </a:gs>
            </a:gsLst>
            <a:path path="shape">
              <a:fillToRect l="50000" t="50000" r="50000" b="50000"/>
            </a:path>
          </a:gradFill>
          <a:ln>
            <a:noFill/>
          </a:ln>
          <a:effectLst>
            <a:prstShdw prst="shdw12" dist="76200" dir="10800000">
              <a:srgbClr val="001D3A">
                <a:alpha val="50000"/>
              </a:srgbClr>
            </a:prstShdw>
          </a:effectLst>
          <a:extLst/>
        </p:spPr>
        <p:txBody>
          <a:bodyPr wrap="none" anchor="ctr"/>
          <a:lstStyle/>
          <a:p>
            <a:pPr algn="ctr" fontAlgn="auto">
              <a:spcBef>
                <a:spcPts val="0"/>
              </a:spcBef>
              <a:spcAft>
                <a:spcPts val="0"/>
              </a:spcAft>
              <a:defRPr/>
            </a:pPr>
            <a:r>
              <a:rPr kumimoji="0" lang="zh-TW" altLang="en-US" sz="2400" b="1" dirty="0">
                <a:solidFill>
                  <a:srgbClr val="000000"/>
                </a:solidFill>
                <a:latin typeface="微軟正黑體" pitchFamily="34" charset="-120"/>
                <a:ea typeface="微軟正黑體" pitchFamily="34" charset="-120"/>
                <a:hlinkClick r:id="rId14" action="ppaction://hlinkfile"/>
              </a:rPr>
              <a:t>機械</a:t>
            </a:r>
            <a:r>
              <a:rPr kumimoji="0" lang="zh-TW" altLang="en-US" sz="2400" b="1" dirty="0">
                <a:solidFill>
                  <a:srgbClr val="000000"/>
                </a:solidFill>
                <a:latin typeface="微軟正黑體" pitchFamily="34" charset="-120"/>
                <a:ea typeface="微軟正黑體" pitchFamily="34" charset="-120"/>
              </a:rPr>
              <a:t>群</a:t>
            </a:r>
          </a:p>
        </p:txBody>
      </p:sp>
      <p:sp>
        <p:nvSpPr>
          <p:cNvPr id="118806" name="五邊形 17"/>
          <p:cNvSpPr>
            <a:spLocks noChangeArrowheads="1"/>
          </p:cNvSpPr>
          <p:nvPr/>
        </p:nvSpPr>
        <p:spPr bwMode="auto">
          <a:xfrm flipH="1">
            <a:off x="2268538" y="188913"/>
            <a:ext cx="6875462" cy="576262"/>
          </a:xfrm>
          <a:prstGeom prst="homePlate">
            <a:avLst>
              <a:gd name="adj" fmla="val 49989"/>
            </a:avLst>
          </a:prstGeom>
          <a:solidFill>
            <a:srgbClr val="FFC000"/>
          </a:solidFill>
          <a:ln w="25400" algn="ctr">
            <a:solidFill>
              <a:srgbClr val="FF6600"/>
            </a:solidFill>
            <a:round/>
            <a:headEnd/>
            <a:tailEnd/>
          </a:ln>
        </p:spPr>
        <p:txBody>
          <a:bodyPr/>
          <a:lstStyle/>
          <a:p>
            <a:pPr algn="ctr"/>
            <a:r>
              <a:rPr kumimoji="0" lang="zh-TW" altLang="en-US" sz="3000" b="1">
                <a:solidFill>
                  <a:srgbClr val="000000"/>
                </a:solidFill>
                <a:latin typeface="微軟正黑體" pitchFamily="34" charset="-120"/>
                <a:ea typeface="微軟正黑體" pitchFamily="34" charset="-120"/>
              </a:rPr>
              <a:t>十二年國民基本教育適性輔導</a:t>
            </a:r>
            <a:endParaRPr kumimoji="0" lang="zh-TW" altLang="en-US" sz="3200" b="1">
              <a:solidFill>
                <a:srgbClr val="000000"/>
              </a:solidFill>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80">
                                          <p:stCondLst>
                                            <p:cond delay="0"/>
                                          </p:stCondLst>
                                        </p:cTn>
                                        <p:tgtEl>
                                          <p:spTgt spid="40"/>
                                        </p:tgtEl>
                                      </p:cBhvr>
                                    </p:animEffect>
                                    <p:anim calcmode="lin" valueType="num">
                                      <p:cBhvr>
                                        <p:cTn id="8"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3" dur="26">
                                          <p:stCondLst>
                                            <p:cond delay="650"/>
                                          </p:stCondLst>
                                        </p:cTn>
                                        <p:tgtEl>
                                          <p:spTgt spid="40"/>
                                        </p:tgtEl>
                                      </p:cBhvr>
                                      <p:to x="100000" y="60000"/>
                                    </p:animScale>
                                    <p:animScale>
                                      <p:cBhvr>
                                        <p:cTn id="14" dur="166" decel="50000">
                                          <p:stCondLst>
                                            <p:cond delay="676"/>
                                          </p:stCondLst>
                                        </p:cTn>
                                        <p:tgtEl>
                                          <p:spTgt spid="40"/>
                                        </p:tgtEl>
                                      </p:cBhvr>
                                      <p:to x="100000" y="100000"/>
                                    </p:animScale>
                                    <p:animScale>
                                      <p:cBhvr>
                                        <p:cTn id="15" dur="26">
                                          <p:stCondLst>
                                            <p:cond delay="1312"/>
                                          </p:stCondLst>
                                        </p:cTn>
                                        <p:tgtEl>
                                          <p:spTgt spid="40"/>
                                        </p:tgtEl>
                                      </p:cBhvr>
                                      <p:to x="100000" y="80000"/>
                                    </p:animScale>
                                    <p:animScale>
                                      <p:cBhvr>
                                        <p:cTn id="16" dur="166" decel="50000">
                                          <p:stCondLst>
                                            <p:cond delay="1338"/>
                                          </p:stCondLst>
                                        </p:cTn>
                                        <p:tgtEl>
                                          <p:spTgt spid="40"/>
                                        </p:tgtEl>
                                      </p:cBhvr>
                                      <p:to x="100000" y="100000"/>
                                    </p:animScale>
                                    <p:animScale>
                                      <p:cBhvr>
                                        <p:cTn id="17" dur="26">
                                          <p:stCondLst>
                                            <p:cond delay="1642"/>
                                          </p:stCondLst>
                                        </p:cTn>
                                        <p:tgtEl>
                                          <p:spTgt spid="40"/>
                                        </p:tgtEl>
                                      </p:cBhvr>
                                      <p:to x="100000" y="90000"/>
                                    </p:animScale>
                                    <p:animScale>
                                      <p:cBhvr>
                                        <p:cTn id="18" dur="166" decel="50000">
                                          <p:stCondLst>
                                            <p:cond delay="1668"/>
                                          </p:stCondLst>
                                        </p:cTn>
                                        <p:tgtEl>
                                          <p:spTgt spid="40"/>
                                        </p:tgtEl>
                                      </p:cBhvr>
                                      <p:to x="100000" y="100000"/>
                                    </p:animScale>
                                    <p:animScale>
                                      <p:cBhvr>
                                        <p:cTn id="19" dur="26">
                                          <p:stCondLst>
                                            <p:cond delay="1808"/>
                                          </p:stCondLst>
                                        </p:cTn>
                                        <p:tgtEl>
                                          <p:spTgt spid="40"/>
                                        </p:tgtEl>
                                      </p:cBhvr>
                                      <p:to x="100000" y="95000"/>
                                    </p:animScale>
                                    <p:animScale>
                                      <p:cBhvr>
                                        <p:cTn id="20" dur="166" decel="50000">
                                          <p:stCondLst>
                                            <p:cond delay="1834"/>
                                          </p:stCondLst>
                                        </p:cTn>
                                        <p:tgtEl>
                                          <p:spTgt spid="40"/>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down)">
                                      <p:cBhvr>
                                        <p:cTn id="23" dur="580">
                                          <p:stCondLst>
                                            <p:cond delay="0"/>
                                          </p:stCondLst>
                                        </p:cTn>
                                        <p:tgtEl>
                                          <p:spTgt spid="39"/>
                                        </p:tgtEl>
                                      </p:cBhvr>
                                    </p:animEffect>
                                    <p:anim calcmode="lin" valueType="num">
                                      <p:cBhvr>
                                        <p:cTn id="24"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29" dur="26">
                                          <p:stCondLst>
                                            <p:cond delay="650"/>
                                          </p:stCondLst>
                                        </p:cTn>
                                        <p:tgtEl>
                                          <p:spTgt spid="39"/>
                                        </p:tgtEl>
                                      </p:cBhvr>
                                      <p:to x="100000" y="60000"/>
                                    </p:animScale>
                                    <p:animScale>
                                      <p:cBhvr>
                                        <p:cTn id="30" dur="166" decel="50000">
                                          <p:stCondLst>
                                            <p:cond delay="676"/>
                                          </p:stCondLst>
                                        </p:cTn>
                                        <p:tgtEl>
                                          <p:spTgt spid="39"/>
                                        </p:tgtEl>
                                      </p:cBhvr>
                                      <p:to x="100000" y="100000"/>
                                    </p:animScale>
                                    <p:animScale>
                                      <p:cBhvr>
                                        <p:cTn id="31" dur="26">
                                          <p:stCondLst>
                                            <p:cond delay="1312"/>
                                          </p:stCondLst>
                                        </p:cTn>
                                        <p:tgtEl>
                                          <p:spTgt spid="39"/>
                                        </p:tgtEl>
                                      </p:cBhvr>
                                      <p:to x="100000" y="80000"/>
                                    </p:animScale>
                                    <p:animScale>
                                      <p:cBhvr>
                                        <p:cTn id="32" dur="166" decel="50000">
                                          <p:stCondLst>
                                            <p:cond delay="1338"/>
                                          </p:stCondLst>
                                        </p:cTn>
                                        <p:tgtEl>
                                          <p:spTgt spid="39"/>
                                        </p:tgtEl>
                                      </p:cBhvr>
                                      <p:to x="100000" y="100000"/>
                                    </p:animScale>
                                    <p:animScale>
                                      <p:cBhvr>
                                        <p:cTn id="33" dur="26">
                                          <p:stCondLst>
                                            <p:cond delay="1642"/>
                                          </p:stCondLst>
                                        </p:cTn>
                                        <p:tgtEl>
                                          <p:spTgt spid="39"/>
                                        </p:tgtEl>
                                      </p:cBhvr>
                                      <p:to x="100000" y="90000"/>
                                    </p:animScale>
                                    <p:animScale>
                                      <p:cBhvr>
                                        <p:cTn id="34" dur="166" decel="50000">
                                          <p:stCondLst>
                                            <p:cond delay="1668"/>
                                          </p:stCondLst>
                                        </p:cTn>
                                        <p:tgtEl>
                                          <p:spTgt spid="39"/>
                                        </p:tgtEl>
                                      </p:cBhvr>
                                      <p:to x="100000" y="100000"/>
                                    </p:animScale>
                                    <p:animScale>
                                      <p:cBhvr>
                                        <p:cTn id="35" dur="26">
                                          <p:stCondLst>
                                            <p:cond delay="1808"/>
                                          </p:stCondLst>
                                        </p:cTn>
                                        <p:tgtEl>
                                          <p:spTgt spid="39"/>
                                        </p:tgtEl>
                                      </p:cBhvr>
                                      <p:to x="100000" y="95000"/>
                                    </p:animScale>
                                    <p:animScale>
                                      <p:cBhvr>
                                        <p:cTn id="36" dur="166" decel="50000">
                                          <p:stCondLst>
                                            <p:cond delay="1834"/>
                                          </p:stCondLst>
                                        </p:cTn>
                                        <p:tgtEl>
                                          <p:spTgt spid="39"/>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down)">
                                      <p:cBhvr>
                                        <p:cTn id="39" dur="580">
                                          <p:stCondLst>
                                            <p:cond delay="0"/>
                                          </p:stCondLst>
                                        </p:cTn>
                                        <p:tgtEl>
                                          <p:spTgt spid="43"/>
                                        </p:tgtEl>
                                      </p:cBhvr>
                                    </p:animEffect>
                                    <p:anim calcmode="lin" valueType="num">
                                      <p:cBhvr>
                                        <p:cTn id="40"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45" dur="26">
                                          <p:stCondLst>
                                            <p:cond delay="650"/>
                                          </p:stCondLst>
                                        </p:cTn>
                                        <p:tgtEl>
                                          <p:spTgt spid="43"/>
                                        </p:tgtEl>
                                      </p:cBhvr>
                                      <p:to x="100000" y="60000"/>
                                    </p:animScale>
                                    <p:animScale>
                                      <p:cBhvr>
                                        <p:cTn id="46" dur="166" decel="50000">
                                          <p:stCondLst>
                                            <p:cond delay="676"/>
                                          </p:stCondLst>
                                        </p:cTn>
                                        <p:tgtEl>
                                          <p:spTgt spid="43"/>
                                        </p:tgtEl>
                                      </p:cBhvr>
                                      <p:to x="100000" y="100000"/>
                                    </p:animScale>
                                    <p:animScale>
                                      <p:cBhvr>
                                        <p:cTn id="47" dur="26">
                                          <p:stCondLst>
                                            <p:cond delay="1312"/>
                                          </p:stCondLst>
                                        </p:cTn>
                                        <p:tgtEl>
                                          <p:spTgt spid="43"/>
                                        </p:tgtEl>
                                      </p:cBhvr>
                                      <p:to x="100000" y="80000"/>
                                    </p:animScale>
                                    <p:animScale>
                                      <p:cBhvr>
                                        <p:cTn id="48" dur="166" decel="50000">
                                          <p:stCondLst>
                                            <p:cond delay="1338"/>
                                          </p:stCondLst>
                                        </p:cTn>
                                        <p:tgtEl>
                                          <p:spTgt spid="43"/>
                                        </p:tgtEl>
                                      </p:cBhvr>
                                      <p:to x="100000" y="100000"/>
                                    </p:animScale>
                                    <p:animScale>
                                      <p:cBhvr>
                                        <p:cTn id="49" dur="26">
                                          <p:stCondLst>
                                            <p:cond delay="1642"/>
                                          </p:stCondLst>
                                        </p:cTn>
                                        <p:tgtEl>
                                          <p:spTgt spid="43"/>
                                        </p:tgtEl>
                                      </p:cBhvr>
                                      <p:to x="100000" y="90000"/>
                                    </p:animScale>
                                    <p:animScale>
                                      <p:cBhvr>
                                        <p:cTn id="50" dur="166" decel="50000">
                                          <p:stCondLst>
                                            <p:cond delay="1668"/>
                                          </p:stCondLst>
                                        </p:cTn>
                                        <p:tgtEl>
                                          <p:spTgt spid="43"/>
                                        </p:tgtEl>
                                      </p:cBhvr>
                                      <p:to x="100000" y="100000"/>
                                    </p:animScale>
                                    <p:animScale>
                                      <p:cBhvr>
                                        <p:cTn id="51" dur="26">
                                          <p:stCondLst>
                                            <p:cond delay="1808"/>
                                          </p:stCondLst>
                                        </p:cTn>
                                        <p:tgtEl>
                                          <p:spTgt spid="43"/>
                                        </p:tgtEl>
                                      </p:cBhvr>
                                      <p:to x="100000" y="95000"/>
                                    </p:animScale>
                                    <p:animScale>
                                      <p:cBhvr>
                                        <p:cTn id="52" dur="166" decel="50000">
                                          <p:stCondLst>
                                            <p:cond delay="1834"/>
                                          </p:stCondLst>
                                        </p:cTn>
                                        <p:tgtEl>
                                          <p:spTgt spid="43"/>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down)">
                                      <p:cBhvr>
                                        <p:cTn id="55" dur="580">
                                          <p:stCondLst>
                                            <p:cond delay="0"/>
                                          </p:stCondLst>
                                        </p:cTn>
                                        <p:tgtEl>
                                          <p:spTgt spid="53"/>
                                        </p:tgtEl>
                                      </p:cBhvr>
                                    </p:animEffect>
                                    <p:anim calcmode="lin" valueType="num">
                                      <p:cBhvr>
                                        <p:cTn id="56" dur="1822" tmFilter="0,0; 0.14,0.36; 0.43,0.73; 0.71,0.91; 1.0,1.0">
                                          <p:stCondLst>
                                            <p:cond delay="0"/>
                                          </p:stCondLst>
                                        </p:cTn>
                                        <p:tgtEl>
                                          <p:spTgt spid="53"/>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53"/>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53"/>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53"/>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53"/>
                                        </p:tgtEl>
                                        <p:attrNameLst>
                                          <p:attrName>ppt_y</p:attrName>
                                        </p:attrNameLst>
                                      </p:cBhvr>
                                      <p:tavLst>
                                        <p:tav tm="0" fmla="#ppt_y-sin(pi*$)/81">
                                          <p:val>
                                            <p:fltVal val="0"/>
                                          </p:val>
                                        </p:tav>
                                        <p:tav tm="100000">
                                          <p:val>
                                            <p:fltVal val="1"/>
                                          </p:val>
                                        </p:tav>
                                      </p:tavLst>
                                    </p:anim>
                                    <p:animScale>
                                      <p:cBhvr>
                                        <p:cTn id="61" dur="26">
                                          <p:stCondLst>
                                            <p:cond delay="650"/>
                                          </p:stCondLst>
                                        </p:cTn>
                                        <p:tgtEl>
                                          <p:spTgt spid="53"/>
                                        </p:tgtEl>
                                      </p:cBhvr>
                                      <p:to x="100000" y="60000"/>
                                    </p:animScale>
                                    <p:animScale>
                                      <p:cBhvr>
                                        <p:cTn id="62" dur="166" decel="50000">
                                          <p:stCondLst>
                                            <p:cond delay="676"/>
                                          </p:stCondLst>
                                        </p:cTn>
                                        <p:tgtEl>
                                          <p:spTgt spid="53"/>
                                        </p:tgtEl>
                                      </p:cBhvr>
                                      <p:to x="100000" y="100000"/>
                                    </p:animScale>
                                    <p:animScale>
                                      <p:cBhvr>
                                        <p:cTn id="63" dur="26">
                                          <p:stCondLst>
                                            <p:cond delay="1312"/>
                                          </p:stCondLst>
                                        </p:cTn>
                                        <p:tgtEl>
                                          <p:spTgt spid="53"/>
                                        </p:tgtEl>
                                      </p:cBhvr>
                                      <p:to x="100000" y="80000"/>
                                    </p:animScale>
                                    <p:animScale>
                                      <p:cBhvr>
                                        <p:cTn id="64" dur="166" decel="50000">
                                          <p:stCondLst>
                                            <p:cond delay="1338"/>
                                          </p:stCondLst>
                                        </p:cTn>
                                        <p:tgtEl>
                                          <p:spTgt spid="53"/>
                                        </p:tgtEl>
                                      </p:cBhvr>
                                      <p:to x="100000" y="100000"/>
                                    </p:animScale>
                                    <p:animScale>
                                      <p:cBhvr>
                                        <p:cTn id="65" dur="26">
                                          <p:stCondLst>
                                            <p:cond delay="1642"/>
                                          </p:stCondLst>
                                        </p:cTn>
                                        <p:tgtEl>
                                          <p:spTgt spid="53"/>
                                        </p:tgtEl>
                                      </p:cBhvr>
                                      <p:to x="100000" y="90000"/>
                                    </p:animScale>
                                    <p:animScale>
                                      <p:cBhvr>
                                        <p:cTn id="66" dur="166" decel="50000">
                                          <p:stCondLst>
                                            <p:cond delay="1668"/>
                                          </p:stCondLst>
                                        </p:cTn>
                                        <p:tgtEl>
                                          <p:spTgt spid="53"/>
                                        </p:tgtEl>
                                      </p:cBhvr>
                                      <p:to x="100000" y="100000"/>
                                    </p:animScale>
                                    <p:animScale>
                                      <p:cBhvr>
                                        <p:cTn id="67" dur="26">
                                          <p:stCondLst>
                                            <p:cond delay="1808"/>
                                          </p:stCondLst>
                                        </p:cTn>
                                        <p:tgtEl>
                                          <p:spTgt spid="53"/>
                                        </p:tgtEl>
                                      </p:cBhvr>
                                      <p:to x="100000" y="95000"/>
                                    </p:animScale>
                                    <p:animScale>
                                      <p:cBhvr>
                                        <p:cTn id="68" dur="166" decel="50000">
                                          <p:stCondLst>
                                            <p:cond delay="1834"/>
                                          </p:stCondLst>
                                        </p:cTn>
                                        <p:tgtEl>
                                          <p:spTgt spid="53"/>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down)">
                                      <p:cBhvr>
                                        <p:cTn id="71" dur="580">
                                          <p:stCondLst>
                                            <p:cond delay="0"/>
                                          </p:stCondLst>
                                        </p:cTn>
                                        <p:tgtEl>
                                          <p:spTgt spid="55"/>
                                        </p:tgtEl>
                                      </p:cBhvr>
                                    </p:animEffect>
                                    <p:anim calcmode="lin" valueType="num">
                                      <p:cBhvr>
                                        <p:cTn id="72"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77" dur="26">
                                          <p:stCondLst>
                                            <p:cond delay="650"/>
                                          </p:stCondLst>
                                        </p:cTn>
                                        <p:tgtEl>
                                          <p:spTgt spid="55"/>
                                        </p:tgtEl>
                                      </p:cBhvr>
                                      <p:to x="100000" y="60000"/>
                                    </p:animScale>
                                    <p:animScale>
                                      <p:cBhvr>
                                        <p:cTn id="78" dur="166" decel="50000">
                                          <p:stCondLst>
                                            <p:cond delay="676"/>
                                          </p:stCondLst>
                                        </p:cTn>
                                        <p:tgtEl>
                                          <p:spTgt spid="55"/>
                                        </p:tgtEl>
                                      </p:cBhvr>
                                      <p:to x="100000" y="100000"/>
                                    </p:animScale>
                                    <p:animScale>
                                      <p:cBhvr>
                                        <p:cTn id="79" dur="26">
                                          <p:stCondLst>
                                            <p:cond delay="1312"/>
                                          </p:stCondLst>
                                        </p:cTn>
                                        <p:tgtEl>
                                          <p:spTgt spid="55"/>
                                        </p:tgtEl>
                                      </p:cBhvr>
                                      <p:to x="100000" y="80000"/>
                                    </p:animScale>
                                    <p:animScale>
                                      <p:cBhvr>
                                        <p:cTn id="80" dur="166" decel="50000">
                                          <p:stCondLst>
                                            <p:cond delay="1338"/>
                                          </p:stCondLst>
                                        </p:cTn>
                                        <p:tgtEl>
                                          <p:spTgt spid="55"/>
                                        </p:tgtEl>
                                      </p:cBhvr>
                                      <p:to x="100000" y="100000"/>
                                    </p:animScale>
                                    <p:animScale>
                                      <p:cBhvr>
                                        <p:cTn id="81" dur="26">
                                          <p:stCondLst>
                                            <p:cond delay="1642"/>
                                          </p:stCondLst>
                                        </p:cTn>
                                        <p:tgtEl>
                                          <p:spTgt spid="55"/>
                                        </p:tgtEl>
                                      </p:cBhvr>
                                      <p:to x="100000" y="90000"/>
                                    </p:animScale>
                                    <p:animScale>
                                      <p:cBhvr>
                                        <p:cTn id="82" dur="166" decel="50000">
                                          <p:stCondLst>
                                            <p:cond delay="1668"/>
                                          </p:stCondLst>
                                        </p:cTn>
                                        <p:tgtEl>
                                          <p:spTgt spid="55"/>
                                        </p:tgtEl>
                                      </p:cBhvr>
                                      <p:to x="100000" y="100000"/>
                                    </p:animScale>
                                    <p:animScale>
                                      <p:cBhvr>
                                        <p:cTn id="83" dur="26">
                                          <p:stCondLst>
                                            <p:cond delay="1808"/>
                                          </p:stCondLst>
                                        </p:cTn>
                                        <p:tgtEl>
                                          <p:spTgt spid="55"/>
                                        </p:tgtEl>
                                      </p:cBhvr>
                                      <p:to x="100000" y="95000"/>
                                    </p:animScale>
                                    <p:animScale>
                                      <p:cBhvr>
                                        <p:cTn id="84" dur="166" decel="50000">
                                          <p:stCondLst>
                                            <p:cond delay="1834"/>
                                          </p:stCondLst>
                                        </p:cTn>
                                        <p:tgtEl>
                                          <p:spTgt spid="55"/>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wipe(down)">
                                      <p:cBhvr>
                                        <p:cTn id="87" dur="580">
                                          <p:stCondLst>
                                            <p:cond delay="0"/>
                                          </p:stCondLst>
                                        </p:cTn>
                                        <p:tgtEl>
                                          <p:spTgt spid="48"/>
                                        </p:tgtEl>
                                      </p:cBhvr>
                                    </p:animEffect>
                                    <p:anim calcmode="lin" valueType="num">
                                      <p:cBhvr>
                                        <p:cTn id="88"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93" dur="26">
                                          <p:stCondLst>
                                            <p:cond delay="650"/>
                                          </p:stCondLst>
                                        </p:cTn>
                                        <p:tgtEl>
                                          <p:spTgt spid="48"/>
                                        </p:tgtEl>
                                      </p:cBhvr>
                                      <p:to x="100000" y="60000"/>
                                    </p:animScale>
                                    <p:animScale>
                                      <p:cBhvr>
                                        <p:cTn id="94" dur="166" decel="50000">
                                          <p:stCondLst>
                                            <p:cond delay="676"/>
                                          </p:stCondLst>
                                        </p:cTn>
                                        <p:tgtEl>
                                          <p:spTgt spid="48"/>
                                        </p:tgtEl>
                                      </p:cBhvr>
                                      <p:to x="100000" y="100000"/>
                                    </p:animScale>
                                    <p:animScale>
                                      <p:cBhvr>
                                        <p:cTn id="95" dur="26">
                                          <p:stCondLst>
                                            <p:cond delay="1312"/>
                                          </p:stCondLst>
                                        </p:cTn>
                                        <p:tgtEl>
                                          <p:spTgt spid="48"/>
                                        </p:tgtEl>
                                      </p:cBhvr>
                                      <p:to x="100000" y="80000"/>
                                    </p:animScale>
                                    <p:animScale>
                                      <p:cBhvr>
                                        <p:cTn id="96" dur="166" decel="50000">
                                          <p:stCondLst>
                                            <p:cond delay="1338"/>
                                          </p:stCondLst>
                                        </p:cTn>
                                        <p:tgtEl>
                                          <p:spTgt spid="48"/>
                                        </p:tgtEl>
                                      </p:cBhvr>
                                      <p:to x="100000" y="100000"/>
                                    </p:animScale>
                                    <p:animScale>
                                      <p:cBhvr>
                                        <p:cTn id="97" dur="26">
                                          <p:stCondLst>
                                            <p:cond delay="1642"/>
                                          </p:stCondLst>
                                        </p:cTn>
                                        <p:tgtEl>
                                          <p:spTgt spid="48"/>
                                        </p:tgtEl>
                                      </p:cBhvr>
                                      <p:to x="100000" y="90000"/>
                                    </p:animScale>
                                    <p:animScale>
                                      <p:cBhvr>
                                        <p:cTn id="98" dur="166" decel="50000">
                                          <p:stCondLst>
                                            <p:cond delay="1668"/>
                                          </p:stCondLst>
                                        </p:cTn>
                                        <p:tgtEl>
                                          <p:spTgt spid="48"/>
                                        </p:tgtEl>
                                      </p:cBhvr>
                                      <p:to x="100000" y="100000"/>
                                    </p:animScale>
                                    <p:animScale>
                                      <p:cBhvr>
                                        <p:cTn id="99" dur="26">
                                          <p:stCondLst>
                                            <p:cond delay="1808"/>
                                          </p:stCondLst>
                                        </p:cTn>
                                        <p:tgtEl>
                                          <p:spTgt spid="48"/>
                                        </p:tgtEl>
                                      </p:cBhvr>
                                      <p:to x="100000" y="95000"/>
                                    </p:animScale>
                                    <p:animScale>
                                      <p:cBhvr>
                                        <p:cTn id="100" dur="166" decel="50000">
                                          <p:stCondLst>
                                            <p:cond delay="1834"/>
                                          </p:stCondLst>
                                        </p:cTn>
                                        <p:tgtEl>
                                          <p:spTgt spid="48"/>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wipe(down)">
                                      <p:cBhvr>
                                        <p:cTn id="103" dur="580">
                                          <p:stCondLst>
                                            <p:cond delay="0"/>
                                          </p:stCondLst>
                                        </p:cTn>
                                        <p:tgtEl>
                                          <p:spTgt spid="50"/>
                                        </p:tgtEl>
                                      </p:cBhvr>
                                    </p:animEffect>
                                    <p:anim calcmode="lin" valueType="num">
                                      <p:cBhvr>
                                        <p:cTn id="104"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09" dur="26">
                                          <p:stCondLst>
                                            <p:cond delay="650"/>
                                          </p:stCondLst>
                                        </p:cTn>
                                        <p:tgtEl>
                                          <p:spTgt spid="50"/>
                                        </p:tgtEl>
                                      </p:cBhvr>
                                      <p:to x="100000" y="60000"/>
                                    </p:animScale>
                                    <p:animScale>
                                      <p:cBhvr>
                                        <p:cTn id="110" dur="166" decel="50000">
                                          <p:stCondLst>
                                            <p:cond delay="676"/>
                                          </p:stCondLst>
                                        </p:cTn>
                                        <p:tgtEl>
                                          <p:spTgt spid="50"/>
                                        </p:tgtEl>
                                      </p:cBhvr>
                                      <p:to x="100000" y="100000"/>
                                    </p:animScale>
                                    <p:animScale>
                                      <p:cBhvr>
                                        <p:cTn id="111" dur="26">
                                          <p:stCondLst>
                                            <p:cond delay="1312"/>
                                          </p:stCondLst>
                                        </p:cTn>
                                        <p:tgtEl>
                                          <p:spTgt spid="50"/>
                                        </p:tgtEl>
                                      </p:cBhvr>
                                      <p:to x="100000" y="80000"/>
                                    </p:animScale>
                                    <p:animScale>
                                      <p:cBhvr>
                                        <p:cTn id="112" dur="166" decel="50000">
                                          <p:stCondLst>
                                            <p:cond delay="1338"/>
                                          </p:stCondLst>
                                        </p:cTn>
                                        <p:tgtEl>
                                          <p:spTgt spid="50"/>
                                        </p:tgtEl>
                                      </p:cBhvr>
                                      <p:to x="100000" y="100000"/>
                                    </p:animScale>
                                    <p:animScale>
                                      <p:cBhvr>
                                        <p:cTn id="113" dur="26">
                                          <p:stCondLst>
                                            <p:cond delay="1642"/>
                                          </p:stCondLst>
                                        </p:cTn>
                                        <p:tgtEl>
                                          <p:spTgt spid="50"/>
                                        </p:tgtEl>
                                      </p:cBhvr>
                                      <p:to x="100000" y="90000"/>
                                    </p:animScale>
                                    <p:animScale>
                                      <p:cBhvr>
                                        <p:cTn id="114" dur="166" decel="50000">
                                          <p:stCondLst>
                                            <p:cond delay="1668"/>
                                          </p:stCondLst>
                                        </p:cTn>
                                        <p:tgtEl>
                                          <p:spTgt spid="50"/>
                                        </p:tgtEl>
                                      </p:cBhvr>
                                      <p:to x="100000" y="100000"/>
                                    </p:animScale>
                                    <p:animScale>
                                      <p:cBhvr>
                                        <p:cTn id="115" dur="26">
                                          <p:stCondLst>
                                            <p:cond delay="1808"/>
                                          </p:stCondLst>
                                        </p:cTn>
                                        <p:tgtEl>
                                          <p:spTgt spid="50"/>
                                        </p:tgtEl>
                                      </p:cBhvr>
                                      <p:to x="100000" y="95000"/>
                                    </p:animScale>
                                    <p:animScale>
                                      <p:cBhvr>
                                        <p:cTn id="116" dur="166" decel="50000">
                                          <p:stCondLst>
                                            <p:cond delay="1834"/>
                                          </p:stCondLst>
                                        </p:cTn>
                                        <p:tgtEl>
                                          <p:spTgt spid="50"/>
                                        </p:tgtEl>
                                      </p:cBhvr>
                                      <p:to x="100000" y="100000"/>
                                    </p:animScale>
                                  </p:childTnLst>
                                </p:cTn>
                              </p:par>
                              <p:par>
                                <p:cTn id="117" presetID="26" presetClass="entr" presetSubtype="0"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wipe(down)">
                                      <p:cBhvr>
                                        <p:cTn id="119" dur="580">
                                          <p:stCondLst>
                                            <p:cond delay="0"/>
                                          </p:stCondLst>
                                        </p:cTn>
                                        <p:tgtEl>
                                          <p:spTgt spid="54"/>
                                        </p:tgtEl>
                                      </p:cBhvr>
                                    </p:animEffect>
                                    <p:anim calcmode="lin" valueType="num">
                                      <p:cBhvr>
                                        <p:cTn id="120" dur="1822"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54"/>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54"/>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54"/>
                                        </p:tgtEl>
                                        <p:attrNameLst>
                                          <p:attrName>ppt_y</p:attrName>
                                        </p:attrNameLst>
                                      </p:cBhvr>
                                      <p:tavLst>
                                        <p:tav tm="0" fmla="#ppt_y-sin(pi*$)/81">
                                          <p:val>
                                            <p:fltVal val="0"/>
                                          </p:val>
                                        </p:tav>
                                        <p:tav tm="100000">
                                          <p:val>
                                            <p:fltVal val="1"/>
                                          </p:val>
                                        </p:tav>
                                      </p:tavLst>
                                    </p:anim>
                                    <p:animScale>
                                      <p:cBhvr>
                                        <p:cTn id="125" dur="26">
                                          <p:stCondLst>
                                            <p:cond delay="650"/>
                                          </p:stCondLst>
                                        </p:cTn>
                                        <p:tgtEl>
                                          <p:spTgt spid="54"/>
                                        </p:tgtEl>
                                      </p:cBhvr>
                                      <p:to x="100000" y="60000"/>
                                    </p:animScale>
                                    <p:animScale>
                                      <p:cBhvr>
                                        <p:cTn id="126" dur="166" decel="50000">
                                          <p:stCondLst>
                                            <p:cond delay="676"/>
                                          </p:stCondLst>
                                        </p:cTn>
                                        <p:tgtEl>
                                          <p:spTgt spid="54"/>
                                        </p:tgtEl>
                                      </p:cBhvr>
                                      <p:to x="100000" y="100000"/>
                                    </p:animScale>
                                    <p:animScale>
                                      <p:cBhvr>
                                        <p:cTn id="127" dur="26">
                                          <p:stCondLst>
                                            <p:cond delay="1312"/>
                                          </p:stCondLst>
                                        </p:cTn>
                                        <p:tgtEl>
                                          <p:spTgt spid="54"/>
                                        </p:tgtEl>
                                      </p:cBhvr>
                                      <p:to x="100000" y="80000"/>
                                    </p:animScale>
                                    <p:animScale>
                                      <p:cBhvr>
                                        <p:cTn id="128" dur="166" decel="50000">
                                          <p:stCondLst>
                                            <p:cond delay="1338"/>
                                          </p:stCondLst>
                                        </p:cTn>
                                        <p:tgtEl>
                                          <p:spTgt spid="54"/>
                                        </p:tgtEl>
                                      </p:cBhvr>
                                      <p:to x="100000" y="100000"/>
                                    </p:animScale>
                                    <p:animScale>
                                      <p:cBhvr>
                                        <p:cTn id="129" dur="26">
                                          <p:stCondLst>
                                            <p:cond delay="1642"/>
                                          </p:stCondLst>
                                        </p:cTn>
                                        <p:tgtEl>
                                          <p:spTgt spid="54"/>
                                        </p:tgtEl>
                                      </p:cBhvr>
                                      <p:to x="100000" y="90000"/>
                                    </p:animScale>
                                    <p:animScale>
                                      <p:cBhvr>
                                        <p:cTn id="130" dur="166" decel="50000">
                                          <p:stCondLst>
                                            <p:cond delay="1668"/>
                                          </p:stCondLst>
                                        </p:cTn>
                                        <p:tgtEl>
                                          <p:spTgt spid="54"/>
                                        </p:tgtEl>
                                      </p:cBhvr>
                                      <p:to x="100000" y="100000"/>
                                    </p:animScale>
                                    <p:animScale>
                                      <p:cBhvr>
                                        <p:cTn id="131" dur="26">
                                          <p:stCondLst>
                                            <p:cond delay="1808"/>
                                          </p:stCondLst>
                                        </p:cTn>
                                        <p:tgtEl>
                                          <p:spTgt spid="54"/>
                                        </p:tgtEl>
                                      </p:cBhvr>
                                      <p:to x="100000" y="95000"/>
                                    </p:animScale>
                                    <p:animScale>
                                      <p:cBhvr>
                                        <p:cTn id="132" dur="166" decel="50000">
                                          <p:stCondLst>
                                            <p:cond delay="1834"/>
                                          </p:stCondLst>
                                        </p:cTn>
                                        <p:tgtEl>
                                          <p:spTgt spid="54"/>
                                        </p:tgtEl>
                                      </p:cBhvr>
                                      <p:to x="100000" y="100000"/>
                                    </p:animScale>
                                  </p:childTnLst>
                                </p:cTn>
                              </p:par>
                              <p:par>
                                <p:cTn id="133" presetID="26" presetClass="entr" presetSubtype="0"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Effect transition="in" filter="wipe(down)">
                                      <p:cBhvr>
                                        <p:cTn id="135" dur="580">
                                          <p:stCondLst>
                                            <p:cond delay="0"/>
                                          </p:stCondLst>
                                        </p:cTn>
                                        <p:tgtEl>
                                          <p:spTgt spid="52"/>
                                        </p:tgtEl>
                                      </p:cBhvr>
                                    </p:animEffect>
                                    <p:anim calcmode="lin" valueType="num">
                                      <p:cBhvr>
                                        <p:cTn id="136"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141" dur="26">
                                          <p:stCondLst>
                                            <p:cond delay="650"/>
                                          </p:stCondLst>
                                        </p:cTn>
                                        <p:tgtEl>
                                          <p:spTgt spid="52"/>
                                        </p:tgtEl>
                                      </p:cBhvr>
                                      <p:to x="100000" y="60000"/>
                                    </p:animScale>
                                    <p:animScale>
                                      <p:cBhvr>
                                        <p:cTn id="142" dur="166" decel="50000">
                                          <p:stCondLst>
                                            <p:cond delay="676"/>
                                          </p:stCondLst>
                                        </p:cTn>
                                        <p:tgtEl>
                                          <p:spTgt spid="52"/>
                                        </p:tgtEl>
                                      </p:cBhvr>
                                      <p:to x="100000" y="100000"/>
                                    </p:animScale>
                                    <p:animScale>
                                      <p:cBhvr>
                                        <p:cTn id="143" dur="26">
                                          <p:stCondLst>
                                            <p:cond delay="1312"/>
                                          </p:stCondLst>
                                        </p:cTn>
                                        <p:tgtEl>
                                          <p:spTgt spid="52"/>
                                        </p:tgtEl>
                                      </p:cBhvr>
                                      <p:to x="100000" y="80000"/>
                                    </p:animScale>
                                    <p:animScale>
                                      <p:cBhvr>
                                        <p:cTn id="144" dur="166" decel="50000">
                                          <p:stCondLst>
                                            <p:cond delay="1338"/>
                                          </p:stCondLst>
                                        </p:cTn>
                                        <p:tgtEl>
                                          <p:spTgt spid="52"/>
                                        </p:tgtEl>
                                      </p:cBhvr>
                                      <p:to x="100000" y="100000"/>
                                    </p:animScale>
                                    <p:animScale>
                                      <p:cBhvr>
                                        <p:cTn id="145" dur="26">
                                          <p:stCondLst>
                                            <p:cond delay="1642"/>
                                          </p:stCondLst>
                                        </p:cTn>
                                        <p:tgtEl>
                                          <p:spTgt spid="52"/>
                                        </p:tgtEl>
                                      </p:cBhvr>
                                      <p:to x="100000" y="90000"/>
                                    </p:animScale>
                                    <p:animScale>
                                      <p:cBhvr>
                                        <p:cTn id="146" dur="166" decel="50000">
                                          <p:stCondLst>
                                            <p:cond delay="1668"/>
                                          </p:stCondLst>
                                        </p:cTn>
                                        <p:tgtEl>
                                          <p:spTgt spid="52"/>
                                        </p:tgtEl>
                                      </p:cBhvr>
                                      <p:to x="100000" y="100000"/>
                                    </p:animScale>
                                    <p:animScale>
                                      <p:cBhvr>
                                        <p:cTn id="147" dur="26">
                                          <p:stCondLst>
                                            <p:cond delay="1808"/>
                                          </p:stCondLst>
                                        </p:cTn>
                                        <p:tgtEl>
                                          <p:spTgt spid="52"/>
                                        </p:tgtEl>
                                      </p:cBhvr>
                                      <p:to x="100000" y="95000"/>
                                    </p:animScale>
                                    <p:animScale>
                                      <p:cBhvr>
                                        <p:cTn id="148" dur="166" decel="50000">
                                          <p:stCondLst>
                                            <p:cond delay="1834"/>
                                          </p:stCondLst>
                                        </p:cTn>
                                        <p:tgtEl>
                                          <p:spTgt spid="52"/>
                                        </p:tgtEl>
                                      </p:cBhvr>
                                      <p:to x="100000" y="100000"/>
                                    </p:animScale>
                                  </p:childTnLst>
                                </p:cTn>
                              </p:par>
                              <p:par>
                                <p:cTn id="149" presetID="26" presetClass="entr" presetSubtype="0" fill="hold" grpId="0" nodeType="withEffect">
                                  <p:stCondLst>
                                    <p:cond delay="0"/>
                                  </p:stCondLst>
                                  <p:childTnLst>
                                    <p:set>
                                      <p:cBhvr>
                                        <p:cTn id="150" dur="1" fill="hold">
                                          <p:stCondLst>
                                            <p:cond delay="0"/>
                                          </p:stCondLst>
                                        </p:cTn>
                                        <p:tgtEl>
                                          <p:spTgt spid="51"/>
                                        </p:tgtEl>
                                        <p:attrNameLst>
                                          <p:attrName>style.visibility</p:attrName>
                                        </p:attrNameLst>
                                      </p:cBhvr>
                                      <p:to>
                                        <p:strVal val="visible"/>
                                      </p:to>
                                    </p:set>
                                    <p:animEffect transition="in" filter="wipe(down)">
                                      <p:cBhvr>
                                        <p:cTn id="151" dur="580">
                                          <p:stCondLst>
                                            <p:cond delay="0"/>
                                          </p:stCondLst>
                                        </p:cTn>
                                        <p:tgtEl>
                                          <p:spTgt spid="51"/>
                                        </p:tgtEl>
                                      </p:cBhvr>
                                    </p:animEffect>
                                    <p:anim calcmode="lin" valueType="num">
                                      <p:cBhvr>
                                        <p:cTn id="152"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157" dur="26">
                                          <p:stCondLst>
                                            <p:cond delay="650"/>
                                          </p:stCondLst>
                                        </p:cTn>
                                        <p:tgtEl>
                                          <p:spTgt spid="51"/>
                                        </p:tgtEl>
                                      </p:cBhvr>
                                      <p:to x="100000" y="60000"/>
                                    </p:animScale>
                                    <p:animScale>
                                      <p:cBhvr>
                                        <p:cTn id="158" dur="166" decel="50000">
                                          <p:stCondLst>
                                            <p:cond delay="676"/>
                                          </p:stCondLst>
                                        </p:cTn>
                                        <p:tgtEl>
                                          <p:spTgt spid="51"/>
                                        </p:tgtEl>
                                      </p:cBhvr>
                                      <p:to x="100000" y="100000"/>
                                    </p:animScale>
                                    <p:animScale>
                                      <p:cBhvr>
                                        <p:cTn id="159" dur="26">
                                          <p:stCondLst>
                                            <p:cond delay="1312"/>
                                          </p:stCondLst>
                                        </p:cTn>
                                        <p:tgtEl>
                                          <p:spTgt spid="51"/>
                                        </p:tgtEl>
                                      </p:cBhvr>
                                      <p:to x="100000" y="80000"/>
                                    </p:animScale>
                                    <p:animScale>
                                      <p:cBhvr>
                                        <p:cTn id="160" dur="166" decel="50000">
                                          <p:stCondLst>
                                            <p:cond delay="1338"/>
                                          </p:stCondLst>
                                        </p:cTn>
                                        <p:tgtEl>
                                          <p:spTgt spid="51"/>
                                        </p:tgtEl>
                                      </p:cBhvr>
                                      <p:to x="100000" y="100000"/>
                                    </p:animScale>
                                    <p:animScale>
                                      <p:cBhvr>
                                        <p:cTn id="161" dur="26">
                                          <p:stCondLst>
                                            <p:cond delay="1642"/>
                                          </p:stCondLst>
                                        </p:cTn>
                                        <p:tgtEl>
                                          <p:spTgt spid="51"/>
                                        </p:tgtEl>
                                      </p:cBhvr>
                                      <p:to x="100000" y="90000"/>
                                    </p:animScale>
                                    <p:animScale>
                                      <p:cBhvr>
                                        <p:cTn id="162" dur="166" decel="50000">
                                          <p:stCondLst>
                                            <p:cond delay="1668"/>
                                          </p:stCondLst>
                                        </p:cTn>
                                        <p:tgtEl>
                                          <p:spTgt spid="51"/>
                                        </p:tgtEl>
                                      </p:cBhvr>
                                      <p:to x="100000" y="100000"/>
                                    </p:animScale>
                                    <p:animScale>
                                      <p:cBhvr>
                                        <p:cTn id="163" dur="26">
                                          <p:stCondLst>
                                            <p:cond delay="1808"/>
                                          </p:stCondLst>
                                        </p:cTn>
                                        <p:tgtEl>
                                          <p:spTgt spid="51"/>
                                        </p:tgtEl>
                                      </p:cBhvr>
                                      <p:to x="100000" y="95000"/>
                                    </p:animScale>
                                    <p:animScale>
                                      <p:cBhvr>
                                        <p:cTn id="164" dur="166" decel="50000">
                                          <p:stCondLst>
                                            <p:cond delay="1834"/>
                                          </p:stCondLst>
                                        </p:cTn>
                                        <p:tgtEl>
                                          <p:spTgt spid="51"/>
                                        </p:tgtEl>
                                      </p:cBhvr>
                                      <p:to x="100000" y="100000"/>
                                    </p:animScale>
                                  </p:childTnLst>
                                </p:cTn>
                              </p:par>
                              <p:par>
                                <p:cTn id="165" presetID="26" presetClass="entr" presetSubtype="0" fill="hold" grpId="0" nodeType="withEffect">
                                  <p:stCondLst>
                                    <p:cond delay="0"/>
                                  </p:stCondLst>
                                  <p:childTnLst>
                                    <p:set>
                                      <p:cBhvr>
                                        <p:cTn id="166" dur="1" fill="hold">
                                          <p:stCondLst>
                                            <p:cond delay="0"/>
                                          </p:stCondLst>
                                        </p:cTn>
                                        <p:tgtEl>
                                          <p:spTgt spid="46"/>
                                        </p:tgtEl>
                                        <p:attrNameLst>
                                          <p:attrName>style.visibility</p:attrName>
                                        </p:attrNameLst>
                                      </p:cBhvr>
                                      <p:to>
                                        <p:strVal val="visible"/>
                                      </p:to>
                                    </p:set>
                                    <p:animEffect transition="in" filter="wipe(down)">
                                      <p:cBhvr>
                                        <p:cTn id="167" dur="580">
                                          <p:stCondLst>
                                            <p:cond delay="0"/>
                                          </p:stCondLst>
                                        </p:cTn>
                                        <p:tgtEl>
                                          <p:spTgt spid="46"/>
                                        </p:tgtEl>
                                      </p:cBhvr>
                                    </p:animEffect>
                                    <p:anim calcmode="lin" valueType="num">
                                      <p:cBhvr>
                                        <p:cTn id="168"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173" dur="26">
                                          <p:stCondLst>
                                            <p:cond delay="650"/>
                                          </p:stCondLst>
                                        </p:cTn>
                                        <p:tgtEl>
                                          <p:spTgt spid="46"/>
                                        </p:tgtEl>
                                      </p:cBhvr>
                                      <p:to x="100000" y="60000"/>
                                    </p:animScale>
                                    <p:animScale>
                                      <p:cBhvr>
                                        <p:cTn id="174" dur="166" decel="50000">
                                          <p:stCondLst>
                                            <p:cond delay="676"/>
                                          </p:stCondLst>
                                        </p:cTn>
                                        <p:tgtEl>
                                          <p:spTgt spid="46"/>
                                        </p:tgtEl>
                                      </p:cBhvr>
                                      <p:to x="100000" y="100000"/>
                                    </p:animScale>
                                    <p:animScale>
                                      <p:cBhvr>
                                        <p:cTn id="175" dur="26">
                                          <p:stCondLst>
                                            <p:cond delay="1312"/>
                                          </p:stCondLst>
                                        </p:cTn>
                                        <p:tgtEl>
                                          <p:spTgt spid="46"/>
                                        </p:tgtEl>
                                      </p:cBhvr>
                                      <p:to x="100000" y="80000"/>
                                    </p:animScale>
                                    <p:animScale>
                                      <p:cBhvr>
                                        <p:cTn id="176" dur="166" decel="50000">
                                          <p:stCondLst>
                                            <p:cond delay="1338"/>
                                          </p:stCondLst>
                                        </p:cTn>
                                        <p:tgtEl>
                                          <p:spTgt spid="46"/>
                                        </p:tgtEl>
                                      </p:cBhvr>
                                      <p:to x="100000" y="100000"/>
                                    </p:animScale>
                                    <p:animScale>
                                      <p:cBhvr>
                                        <p:cTn id="177" dur="26">
                                          <p:stCondLst>
                                            <p:cond delay="1642"/>
                                          </p:stCondLst>
                                        </p:cTn>
                                        <p:tgtEl>
                                          <p:spTgt spid="46"/>
                                        </p:tgtEl>
                                      </p:cBhvr>
                                      <p:to x="100000" y="90000"/>
                                    </p:animScale>
                                    <p:animScale>
                                      <p:cBhvr>
                                        <p:cTn id="178" dur="166" decel="50000">
                                          <p:stCondLst>
                                            <p:cond delay="1668"/>
                                          </p:stCondLst>
                                        </p:cTn>
                                        <p:tgtEl>
                                          <p:spTgt spid="46"/>
                                        </p:tgtEl>
                                      </p:cBhvr>
                                      <p:to x="100000" y="100000"/>
                                    </p:animScale>
                                    <p:animScale>
                                      <p:cBhvr>
                                        <p:cTn id="179" dur="26">
                                          <p:stCondLst>
                                            <p:cond delay="1808"/>
                                          </p:stCondLst>
                                        </p:cTn>
                                        <p:tgtEl>
                                          <p:spTgt spid="46"/>
                                        </p:tgtEl>
                                      </p:cBhvr>
                                      <p:to x="100000" y="95000"/>
                                    </p:animScale>
                                    <p:animScale>
                                      <p:cBhvr>
                                        <p:cTn id="180" dur="166" decel="50000">
                                          <p:stCondLst>
                                            <p:cond delay="1834"/>
                                          </p:stCondLst>
                                        </p:cTn>
                                        <p:tgtEl>
                                          <p:spTgt spid="46"/>
                                        </p:tgtEl>
                                      </p:cBhvr>
                                      <p:to x="100000" y="100000"/>
                                    </p:animScale>
                                  </p:childTnLst>
                                </p:cTn>
                              </p:par>
                              <p:par>
                                <p:cTn id="181" presetID="26" presetClass="entr" presetSubtype="0" fill="hold" grpId="0" nodeType="withEffect">
                                  <p:stCondLst>
                                    <p:cond delay="0"/>
                                  </p:stCondLst>
                                  <p:childTnLst>
                                    <p:set>
                                      <p:cBhvr>
                                        <p:cTn id="182" dur="1" fill="hold">
                                          <p:stCondLst>
                                            <p:cond delay="0"/>
                                          </p:stCondLst>
                                        </p:cTn>
                                        <p:tgtEl>
                                          <p:spTgt spid="45"/>
                                        </p:tgtEl>
                                        <p:attrNameLst>
                                          <p:attrName>style.visibility</p:attrName>
                                        </p:attrNameLst>
                                      </p:cBhvr>
                                      <p:to>
                                        <p:strVal val="visible"/>
                                      </p:to>
                                    </p:set>
                                    <p:animEffect transition="in" filter="wipe(down)">
                                      <p:cBhvr>
                                        <p:cTn id="183" dur="580">
                                          <p:stCondLst>
                                            <p:cond delay="0"/>
                                          </p:stCondLst>
                                        </p:cTn>
                                        <p:tgtEl>
                                          <p:spTgt spid="45"/>
                                        </p:tgtEl>
                                      </p:cBhvr>
                                    </p:animEffect>
                                    <p:anim calcmode="lin" valueType="num">
                                      <p:cBhvr>
                                        <p:cTn id="184"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189" dur="26">
                                          <p:stCondLst>
                                            <p:cond delay="650"/>
                                          </p:stCondLst>
                                        </p:cTn>
                                        <p:tgtEl>
                                          <p:spTgt spid="45"/>
                                        </p:tgtEl>
                                      </p:cBhvr>
                                      <p:to x="100000" y="60000"/>
                                    </p:animScale>
                                    <p:animScale>
                                      <p:cBhvr>
                                        <p:cTn id="190" dur="166" decel="50000">
                                          <p:stCondLst>
                                            <p:cond delay="676"/>
                                          </p:stCondLst>
                                        </p:cTn>
                                        <p:tgtEl>
                                          <p:spTgt spid="45"/>
                                        </p:tgtEl>
                                      </p:cBhvr>
                                      <p:to x="100000" y="100000"/>
                                    </p:animScale>
                                    <p:animScale>
                                      <p:cBhvr>
                                        <p:cTn id="191" dur="26">
                                          <p:stCondLst>
                                            <p:cond delay="1312"/>
                                          </p:stCondLst>
                                        </p:cTn>
                                        <p:tgtEl>
                                          <p:spTgt spid="45"/>
                                        </p:tgtEl>
                                      </p:cBhvr>
                                      <p:to x="100000" y="80000"/>
                                    </p:animScale>
                                    <p:animScale>
                                      <p:cBhvr>
                                        <p:cTn id="192" dur="166" decel="50000">
                                          <p:stCondLst>
                                            <p:cond delay="1338"/>
                                          </p:stCondLst>
                                        </p:cTn>
                                        <p:tgtEl>
                                          <p:spTgt spid="45"/>
                                        </p:tgtEl>
                                      </p:cBhvr>
                                      <p:to x="100000" y="100000"/>
                                    </p:animScale>
                                    <p:animScale>
                                      <p:cBhvr>
                                        <p:cTn id="193" dur="26">
                                          <p:stCondLst>
                                            <p:cond delay="1642"/>
                                          </p:stCondLst>
                                        </p:cTn>
                                        <p:tgtEl>
                                          <p:spTgt spid="45"/>
                                        </p:tgtEl>
                                      </p:cBhvr>
                                      <p:to x="100000" y="90000"/>
                                    </p:animScale>
                                    <p:animScale>
                                      <p:cBhvr>
                                        <p:cTn id="194" dur="166" decel="50000">
                                          <p:stCondLst>
                                            <p:cond delay="1668"/>
                                          </p:stCondLst>
                                        </p:cTn>
                                        <p:tgtEl>
                                          <p:spTgt spid="45"/>
                                        </p:tgtEl>
                                      </p:cBhvr>
                                      <p:to x="100000" y="100000"/>
                                    </p:animScale>
                                    <p:animScale>
                                      <p:cBhvr>
                                        <p:cTn id="195" dur="26">
                                          <p:stCondLst>
                                            <p:cond delay="1808"/>
                                          </p:stCondLst>
                                        </p:cTn>
                                        <p:tgtEl>
                                          <p:spTgt spid="45"/>
                                        </p:tgtEl>
                                      </p:cBhvr>
                                      <p:to x="100000" y="95000"/>
                                    </p:animScale>
                                    <p:animScale>
                                      <p:cBhvr>
                                        <p:cTn id="196" dur="166" decel="50000">
                                          <p:stCondLst>
                                            <p:cond delay="1834"/>
                                          </p:stCondLst>
                                        </p:cTn>
                                        <p:tgtEl>
                                          <p:spTgt spid="45"/>
                                        </p:tgtEl>
                                      </p:cBhvr>
                                      <p:to x="100000" y="100000"/>
                                    </p:animScale>
                                  </p:childTnLst>
                                </p:cTn>
                              </p:par>
                              <p:par>
                                <p:cTn id="197" presetID="26" presetClass="entr" presetSubtype="0" fill="hold" grpId="0" nodeType="with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down)">
                                      <p:cBhvr>
                                        <p:cTn id="199" dur="580">
                                          <p:stCondLst>
                                            <p:cond delay="0"/>
                                          </p:stCondLst>
                                        </p:cTn>
                                        <p:tgtEl>
                                          <p:spTgt spid="44"/>
                                        </p:tgtEl>
                                      </p:cBhvr>
                                    </p:animEffect>
                                    <p:anim calcmode="lin" valueType="num">
                                      <p:cBhvr>
                                        <p:cTn id="200"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205" dur="26">
                                          <p:stCondLst>
                                            <p:cond delay="650"/>
                                          </p:stCondLst>
                                        </p:cTn>
                                        <p:tgtEl>
                                          <p:spTgt spid="44"/>
                                        </p:tgtEl>
                                      </p:cBhvr>
                                      <p:to x="100000" y="60000"/>
                                    </p:animScale>
                                    <p:animScale>
                                      <p:cBhvr>
                                        <p:cTn id="206" dur="166" decel="50000">
                                          <p:stCondLst>
                                            <p:cond delay="676"/>
                                          </p:stCondLst>
                                        </p:cTn>
                                        <p:tgtEl>
                                          <p:spTgt spid="44"/>
                                        </p:tgtEl>
                                      </p:cBhvr>
                                      <p:to x="100000" y="100000"/>
                                    </p:animScale>
                                    <p:animScale>
                                      <p:cBhvr>
                                        <p:cTn id="207" dur="26">
                                          <p:stCondLst>
                                            <p:cond delay="1312"/>
                                          </p:stCondLst>
                                        </p:cTn>
                                        <p:tgtEl>
                                          <p:spTgt spid="44"/>
                                        </p:tgtEl>
                                      </p:cBhvr>
                                      <p:to x="100000" y="80000"/>
                                    </p:animScale>
                                    <p:animScale>
                                      <p:cBhvr>
                                        <p:cTn id="208" dur="166" decel="50000">
                                          <p:stCondLst>
                                            <p:cond delay="1338"/>
                                          </p:stCondLst>
                                        </p:cTn>
                                        <p:tgtEl>
                                          <p:spTgt spid="44"/>
                                        </p:tgtEl>
                                      </p:cBhvr>
                                      <p:to x="100000" y="100000"/>
                                    </p:animScale>
                                    <p:animScale>
                                      <p:cBhvr>
                                        <p:cTn id="209" dur="26">
                                          <p:stCondLst>
                                            <p:cond delay="1642"/>
                                          </p:stCondLst>
                                        </p:cTn>
                                        <p:tgtEl>
                                          <p:spTgt spid="44"/>
                                        </p:tgtEl>
                                      </p:cBhvr>
                                      <p:to x="100000" y="90000"/>
                                    </p:animScale>
                                    <p:animScale>
                                      <p:cBhvr>
                                        <p:cTn id="210" dur="166" decel="50000">
                                          <p:stCondLst>
                                            <p:cond delay="1668"/>
                                          </p:stCondLst>
                                        </p:cTn>
                                        <p:tgtEl>
                                          <p:spTgt spid="44"/>
                                        </p:tgtEl>
                                      </p:cBhvr>
                                      <p:to x="100000" y="100000"/>
                                    </p:animScale>
                                    <p:animScale>
                                      <p:cBhvr>
                                        <p:cTn id="211" dur="26">
                                          <p:stCondLst>
                                            <p:cond delay="1808"/>
                                          </p:stCondLst>
                                        </p:cTn>
                                        <p:tgtEl>
                                          <p:spTgt spid="44"/>
                                        </p:tgtEl>
                                      </p:cBhvr>
                                      <p:to x="100000" y="95000"/>
                                    </p:animScale>
                                    <p:animScale>
                                      <p:cBhvr>
                                        <p:cTn id="212" dur="166" decel="50000">
                                          <p:stCondLst>
                                            <p:cond delay="1834"/>
                                          </p:stCondLst>
                                        </p:cTn>
                                        <p:tgtEl>
                                          <p:spTgt spid="44"/>
                                        </p:tgtEl>
                                      </p:cBhvr>
                                      <p:to x="100000" y="100000"/>
                                    </p:animScale>
                                  </p:childTnLst>
                                </p:cTn>
                              </p:par>
                              <p:par>
                                <p:cTn id="213" presetID="26" presetClass="entr" presetSubtype="0" fill="hold" grpId="0" nodeType="withEffect">
                                  <p:stCondLst>
                                    <p:cond delay="0"/>
                                  </p:stCondLst>
                                  <p:childTnLst>
                                    <p:set>
                                      <p:cBhvr>
                                        <p:cTn id="214" dur="1" fill="hold">
                                          <p:stCondLst>
                                            <p:cond delay="0"/>
                                          </p:stCondLst>
                                        </p:cTn>
                                        <p:tgtEl>
                                          <p:spTgt spid="42"/>
                                        </p:tgtEl>
                                        <p:attrNameLst>
                                          <p:attrName>style.visibility</p:attrName>
                                        </p:attrNameLst>
                                      </p:cBhvr>
                                      <p:to>
                                        <p:strVal val="visible"/>
                                      </p:to>
                                    </p:set>
                                    <p:animEffect transition="in" filter="wipe(down)">
                                      <p:cBhvr>
                                        <p:cTn id="215" dur="580">
                                          <p:stCondLst>
                                            <p:cond delay="0"/>
                                          </p:stCondLst>
                                        </p:cTn>
                                        <p:tgtEl>
                                          <p:spTgt spid="42"/>
                                        </p:tgtEl>
                                      </p:cBhvr>
                                    </p:animEffect>
                                    <p:anim calcmode="lin" valueType="num">
                                      <p:cBhvr>
                                        <p:cTn id="216"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21" dur="26">
                                          <p:stCondLst>
                                            <p:cond delay="650"/>
                                          </p:stCondLst>
                                        </p:cTn>
                                        <p:tgtEl>
                                          <p:spTgt spid="42"/>
                                        </p:tgtEl>
                                      </p:cBhvr>
                                      <p:to x="100000" y="60000"/>
                                    </p:animScale>
                                    <p:animScale>
                                      <p:cBhvr>
                                        <p:cTn id="222" dur="166" decel="50000">
                                          <p:stCondLst>
                                            <p:cond delay="676"/>
                                          </p:stCondLst>
                                        </p:cTn>
                                        <p:tgtEl>
                                          <p:spTgt spid="42"/>
                                        </p:tgtEl>
                                      </p:cBhvr>
                                      <p:to x="100000" y="100000"/>
                                    </p:animScale>
                                    <p:animScale>
                                      <p:cBhvr>
                                        <p:cTn id="223" dur="26">
                                          <p:stCondLst>
                                            <p:cond delay="1312"/>
                                          </p:stCondLst>
                                        </p:cTn>
                                        <p:tgtEl>
                                          <p:spTgt spid="42"/>
                                        </p:tgtEl>
                                      </p:cBhvr>
                                      <p:to x="100000" y="80000"/>
                                    </p:animScale>
                                    <p:animScale>
                                      <p:cBhvr>
                                        <p:cTn id="224" dur="166" decel="50000">
                                          <p:stCondLst>
                                            <p:cond delay="1338"/>
                                          </p:stCondLst>
                                        </p:cTn>
                                        <p:tgtEl>
                                          <p:spTgt spid="42"/>
                                        </p:tgtEl>
                                      </p:cBhvr>
                                      <p:to x="100000" y="100000"/>
                                    </p:animScale>
                                    <p:animScale>
                                      <p:cBhvr>
                                        <p:cTn id="225" dur="26">
                                          <p:stCondLst>
                                            <p:cond delay="1642"/>
                                          </p:stCondLst>
                                        </p:cTn>
                                        <p:tgtEl>
                                          <p:spTgt spid="42"/>
                                        </p:tgtEl>
                                      </p:cBhvr>
                                      <p:to x="100000" y="90000"/>
                                    </p:animScale>
                                    <p:animScale>
                                      <p:cBhvr>
                                        <p:cTn id="226" dur="166" decel="50000">
                                          <p:stCondLst>
                                            <p:cond delay="1668"/>
                                          </p:stCondLst>
                                        </p:cTn>
                                        <p:tgtEl>
                                          <p:spTgt spid="42"/>
                                        </p:tgtEl>
                                      </p:cBhvr>
                                      <p:to x="100000" y="100000"/>
                                    </p:animScale>
                                    <p:animScale>
                                      <p:cBhvr>
                                        <p:cTn id="227" dur="26">
                                          <p:stCondLst>
                                            <p:cond delay="1808"/>
                                          </p:stCondLst>
                                        </p:cTn>
                                        <p:tgtEl>
                                          <p:spTgt spid="42"/>
                                        </p:tgtEl>
                                      </p:cBhvr>
                                      <p:to x="100000" y="95000"/>
                                    </p:animScale>
                                    <p:animScale>
                                      <p:cBhvr>
                                        <p:cTn id="228" dur="166" decel="50000">
                                          <p:stCondLst>
                                            <p:cond delay="1834"/>
                                          </p:stCondLst>
                                        </p:cTn>
                                        <p:tgtEl>
                                          <p:spTgt spid="42"/>
                                        </p:tgtEl>
                                      </p:cBhvr>
                                      <p:to x="100000" y="100000"/>
                                    </p:animScale>
                                  </p:childTnLst>
                                </p:cTn>
                              </p:par>
                              <p:par>
                                <p:cTn id="229" presetID="26" presetClass="entr" presetSubtype="0" fill="hold" grpId="0" nodeType="withEffect">
                                  <p:stCondLst>
                                    <p:cond delay="0"/>
                                  </p:stCondLst>
                                  <p:childTnLst>
                                    <p:set>
                                      <p:cBhvr>
                                        <p:cTn id="230" dur="1" fill="hold">
                                          <p:stCondLst>
                                            <p:cond delay="0"/>
                                          </p:stCondLst>
                                        </p:cTn>
                                        <p:tgtEl>
                                          <p:spTgt spid="41"/>
                                        </p:tgtEl>
                                        <p:attrNameLst>
                                          <p:attrName>style.visibility</p:attrName>
                                        </p:attrNameLst>
                                      </p:cBhvr>
                                      <p:to>
                                        <p:strVal val="visible"/>
                                      </p:to>
                                    </p:set>
                                    <p:animEffect transition="in" filter="wipe(down)">
                                      <p:cBhvr>
                                        <p:cTn id="231" dur="580">
                                          <p:stCondLst>
                                            <p:cond delay="0"/>
                                          </p:stCondLst>
                                        </p:cTn>
                                        <p:tgtEl>
                                          <p:spTgt spid="41"/>
                                        </p:tgtEl>
                                      </p:cBhvr>
                                    </p:animEffect>
                                    <p:anim calcmode="lin" valueType="num">
                                      <p:cBhvr>
                                        <p:cTn id="232"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237" dur="26">
                                          <p:stCondLst>
                                            <p:cond delay="650"/>
                                          </p:stCondLst>
                                        </p:cTn>
                                        <p:tgtEl>
                                          <p:spTgt spid="41"/>
                                        </p:tgtEl>
                                      </p:cBhvr>
                                      <p:to x="100000" y="60000"/>
                                    </p:animScale>
                                    <p:animScale>
                                      <p:cBhvr>
                                        <p:cTn id="238" dur="166" decel="50000">
                                          <p:stCondLst>
                                            <p:cond delay="676"/>
                                          </p:stCondLst>
                                        </p:cTn>
                                        <p:tgtEl>
                                          <p:spTgt spid="41"/>
                                        </p:tgtEl>
                                      </p:cBhvr>
                                      <p:to x="100000" y="100000"/>
                                    </p:animScale>
                                    <p:animScale>
                                      <p:cBhvr>
                                        <p:cTn id="239" dur="26">
                                          <p:stCondLst>
                                            <p:cond delay="1312"/>
                                          </p:stCondLst>
                                        </p:cTn>
                                        <p:tgtEl>
                                          <p:spTgt spid="41"/>
                                        </p:tgtEl>
                                      </p:cBhvr>
                                      <p:to x="100000" y="80000"/>
                                    </p:animScale>
                                    <p:animScale>
                                      <p:cBhvr>
                                        <p:cTn id="240" dur="166" decel="50000">
                                          <p:stCondLst>
                                            <p:cond delay="1338"/>
                                          </p:stCondLst>
                                        </p:cTn>
                                        <p:tgtEl>
                                          <p:spTgt spid="41"/>
                                        </p:tgtEl>
                                      </p:cBhvr>
                                      <p:to x="100000" y="100000"/>
                                    </p:animScale>
                                    <p:animScale>
                                      <p:cBhvr>
                                        <p:cTn id="241" dur="26">
                                          <p:stCondLst>
                                            <p:cond delay="1642"/>
                                          </p:stCondLst>
                                        </p:cTn>
                                        <p:tgtEl>
                                          <p:spTgt spid="41"/>
                                        </p:tgtEl>
                                      </p:cBhvr>
                                      <p:to x="100000" y="90000"/>
                                    </p:animScale>
                                    <p:animScale>
                                      <p:cBhvr>
                                        <p:cTn id="242" dur="166" decel="50000">
                                          <p:stCondLst>
                                            <p:cond delay="1668"/>
                                          </p:stCondLst>
                                        </p:cTn>
                                        <p:tgtEl>
                                          <p:spTgt spid="41"/>
                                        </p:tgtEl>
                                      </p:cBhvr>
                                      <p:to x="100000" y="100000"/>
                                    </p:animScale>
                                    <p:animScale>
                                      <p:cBhvr>
                                        <p:cTn id="243" dur="26">
                                          <p:stCondLst>
                                            <p:cond delay="1808"/>
                                          </p:stCondLst>
                                        </p:cTn>
                                        <p:tgtEl>
                                          <p:spTgt spid="41"/>
                                        </p:tgtEl>
                                      </p:cBhvr>
                                      <p:to x="100000" y="95000"/>
                                    </p:animScale>
                                    <p:animScale>
                                      <p:cBhvr>
                                        <p:cTn id="244" dur="166" decel="50000">
                                          <p:stCondLst>
                                            <p:cond delay="1834"/>
                                          </p:stCondLst>
                                        </p:cTn>
                                        <p:tgtEl>
                                          <p:spTgt spid="4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51" grpId="0" animBg="1"/>
      <p:bldP spid="52" grpId="0" animBg="1"/>
      <p:bldP spid="54" grpId="0" animBg="1"/>
      <p:bldP spid="55" grpId="0" animBg="1"/>
      <p:bldP spid="40" grpId="0" animBg="1"/>
      <p:bldP spid="39" grpId="0" animBg="1"/>
      <p:bldP spid="43" grpId="0" animBg="1"/>
      <p:bldP spid="53" grpId="0" animBg="1"/>
      <p:bldP spid="50" grpId="0" animBg="1"/>
      <p:bldP spid="48" grpId="0" animBg="1"/>
      <p:bldP spid="41" grpId="0" animBg="1"/>
      <p:bldP spid="4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標題 1"/>
          <p:cNvSpPr>
            <a:spLocks noGrp="1"/>
          </p:cNvSpPr>
          <p:nvPr>
            <p:ph type="title"/>
          </p:nvPr>
        </p:nvSpPr>
        <p:spPr/>
        <p:txBody>
          <a:bodyPr/>
          <a:lstStyle/>
          <a:p>
            <a:pPr eaLnBrk="1" hangingPunct="1"/>
            <a:r>
              <a:rPr lang="zh-TW" altLang="en-US" smtClean="0"/>
              <a:t>貼心提醒</a:t>
            </a:r>
            <a:r>
              <a:rPr lang="en-US" altLang="zh-TW" smtClean="0"/>
              <a:t>(</a:t>
            </a:r>
            <a:r>
              <a:rPr lang="en-US" altLang="zh-TW" smtClean="0">
                <a:solidFill>
                  <a:srgbClr val="FF0000"/>
                </a:solidFill>
              </a:rPr>
              <a:t>1/3</a:t>
            </a:r>
            <a:r>
              <a:rPr lang="en-US" altLang="zh-TW" smtClean="0"/>
              <a:t>)</a:t>
            </a:r>
            <a:endParaRPr lang="zh-TW" altLang="en-US" smtClean="0"/>
          </a:p>
        </p:txBody>
      </p:sp>
      <p:sp>
        <p:nvSpPr>
          <p:cNvPr id="4" name="內容版面配置區 2"/>
          <p:cNvSpPr txBox="1">
            <a:spLocks/>
          </p:cNvSpPr>
          <p:nvPr/>
        </p:nvSpPr>
        <p:spPr>
          <a:xfrm>
            <a:off x="468313" y="1196975"/>
            <a:ext cx="8424862" cy="5040313"/>
          </a:xfrm>
          <a:prstGeom prst="rect">
            <a:avLst/>
          </a:prstGeom>
        </p:spPr>
        <p:txBody>
          <a:bodyPr lIns="36000" tIns="36000" rIns="36000" bIns="36000"/>
          <a:lstStyle/>
          <a:p>
            <a:pPr marL="342900" indent="-342900" fontAlgn="auto">
              <a:spcBef>
                <a:spcPct val="20000"/>
              </a:spcBef>
              <a:spcAft>
                <a:spcPts val="0"/>
              </a:spcAft>
              <a:defRPr/>
            </a:pPr>
            <a:r>
              <a:rPr kumimoji="0" lang="zh-TW" altLang="en-US" sz="3400" b="1" dirty="0">
                <a:solidFill>
                  <a:srgbClr val="006600"/>
                </a:solidFill>
                <a:effectLst>
                  <a:outerShdw blurRad="38100" dist="38100" dir="2700000" algn="tl">
                    <a:srgbClr val="000000">
                      <a:alpha val="43137"/>
                    </a:srgbClr>
                  </a:outerShdw>
                </a:effectLst>
                <a:latin typeface="標楷體" pitchFamily="65" charset="-120"/>
                <a:ea typeface="標楷體" pitchFamily="65" charset="-120"/>
                <a:cs typeface="Segoe UI" pitchFamily="34" charset="0"/>
              </a:rPr>
              <a:t>◆親子、親師間多溝通，別先入為主</a:t>
            </a:r>
            <a:endParaRPr kumimoji="0" lang="en-US" altLang="zh-TW" sz="3400" b="1" dirty="0">
              <a:solidFill>
                <a:srgbClr val="006600"/>
              </a:solidFill>
              <a:effectLst>
                <a:outerShdw blurRad="38100" dist="38100" dir="2700000" algn="tl">
                  <a:srgbClr val="000000">
                    <a:alpha val="43137"/>
                  </a:srgbClr>
                </a:outerShdw>
              </a:effectLst>
              <a:latin typeface="標楷體" pitchFamily="65" charset="-120"/>
              <a:ea typeface="標楷體" pitchFamily="65" charset="-120"/>
              <a:cs typeface="Segoe UI" pitchFamily="34" charset="0"/>
            </a:endParaRPr>
          </a:p>
          <a:p>
            <a:pPr marL="342900" indent="-342900" fontAlgn="auto">
              <a:spcBef>
                <a:spcPts val="600"/>
              </a:spcBef>
              <a:spcAft>
                <a:spcPts val="0"/>
              </a:spcAft>
              <a:defRPr/>
            </a:pPr>
            <a:r>
              <a:rPr kumimoji="0" lang="zh-TW" altLang="en-US" sz="3400" b="1" dirty="0">
                <a:solidFill>
                  <a:srgbClr val="006600"/>
                </a:solidFill>
                <a:effectLst>
                  <a:outerShdw blurRad="38100" dist="38100" dir="2700000" algn="tl">
                    <a:srgbClr val="000000">
                      <a:alpha val="43137"/>
                    </a:srgbClr>
                  </a:outerShdw>
                </a:effectLst>
                <a:latin typeface="標楷體" pitchFamily="65" charset="-120"/>
                <a:ea typeface="標楷體" pitchFamily="65" charset="-120"/>
                <a:cs typeface="Segoe UI" pitchFamily="34" charset="0"/>
              </a:rPr>
              <a:t>◆</a:t>
            </a:r>
            <a:r>
              <a:rPr kumimoji="0" lang="zh-TW" altLang="en-US" sz="3400" b="1" dirty="0">
                <a:solidFill>
                  <a:srgbClr val="0000FF"/>
                </a:solidFill>
                <a:effectLst>
                  <a:outerShdw blurRad="38100" dist="38100" dir="2700000" algn="tl">
                    <a:srgbClr val="000000">
                      <a:alpha val="43137"/>
                    </a:srgbClr>
                  </a:outerShdw>
                </a:effectLst>
                <a:latin typeface="標楷體" pitchFamily="65" charset="-120"/>
                <a:ea typeface="標楷體" pitchFamily="65" charset="-120"/>
                <a:cs typeface="Segoe UI" pitchFamily="34" charset="0"/>
              </a:rPr>
              <a:t>多問、多看、多觀察</a:t>
            </a:r>
            <a:endParaRPr kumimoji="0" lang="en-US" altLang="zh-TW" sz="3400" b="1" dirty="0">
              <a:solidFill>
                <a:srgbClr val="0000FF"/>
              </a:solidFill>
              <a:effectLst>
                <a:outerShdw blurRad="38100" dist="38100" dir="2700000" algn="tl">
                  <a:srgbClr val="000000">
                    <a:alpha val="43137"/>
                  </a:srgbClr>
                </a:outerShdw>
              </a:effectLst>
              <a:latin typeface="標楷體" pitchFamily="65" charset="-120"/>
              <a:ea typeface="標楷體" pitchFamily="65" charset="-120"/>
              <a:cs typeface="Segoe UI" pitchFamily="34" charset="0"/>
            </a:endParaRPr>
          </a:p>
          <a:p>
            <a:pPr marL="342900" indent="-342900" fontAlgn="auto">
              <a:spcBef>
                <a:spcPts val="600"/>
              </a:spcBef>
              <a:spcAft>
                <a:spcPts val="0"/>
              </a:spcAft>
              <a:defRPr/>
            </a:pPr>
            <a:r>
              <a:rPr kumimoji="0" lang="zh-TW" altLang="en-US" sz="3400" b="1" dirty="0">
                <a:solidFill>
                  <a:srgbClr val="006600"/>
                </a:solidFill>
                <a:effectLst>
                  <a:outerShdw blurRad="38100" dist="38100" dir="2700000" algn="tl">
                    <a:srgbClr val="000000">
                      <a:alpha val="43137"/>
                    </a:srgbClr>
                  </a:outerShdw>
                </a:effectLst>
                <a:latin typeface="標楷體" pitchFamily="65" charset="-120"/>
                <a:ea typeface="標楷體" pitchFamily="65" charset="-120"/>
                <a:cs typeface="Segoe UI" pitchFamily="34" charset="0"/>
              </a:rPr>
              <a:t>◆適合自己的科 </a:t>
            </a:r>
            <a:r>
              <a:rPr kumimoji="0" lang="en-US" altLang="zh-TW" sz="3400" b="1" dirty="0" err="1">
                <a:solidFill>
                  <a:srgbClr val="FF0000"/>
                </a:solidFill>
                <a:effectLst>
                  <a:outerShdw blurRad="38100" dist="38100" dir="2700000" algn="tl">
                    <a:srgbClr val="000000">
                      <a:alpha val="43137"/>
                    </a:srgbClr>
                  </a:outerShdw>
                </a:effectLst>
                <a:latin typeface="標楷體" pitchFamily="65" charset="-120"/>
                <a:ea typeface="標楷體" pitchFamily="65" charset="-120"/>
                <a:cs typeface="Segoe UI" pitchFamily="34" charset="0"/>
              </a:rPr>
              <a:t>vs</a:t>
            </a:r>
            <a:r>
              <a:rPr kumimoji="0" lang="zh-TW" altLang="en-US" sz="34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cs typeface="Segoe UI" pitchFamily="34" charset="0"/>
              </a:rPr>
              <a:t> </a:t>
            </a:r>
            <a:r>
              <a:rPr kumimoji="0" lang="zh-TW" altLang="en-US" sz="3400" b="1" dirty="0">
                <a:solidFill>
                  <a:srgbClr val="006600"/>
                </a:solidFill>
                <a:effectLst>
                  <a:outerShdw blurRad="38100" dist="38100" dir="2700000" algn="tl">
                    <a:srgbClr val="000000">
                      <a:alpha val="43137"/>
                    </a:srgbClr>
                  </a:outerShdw>
                </a:effectLst>
                <a:latin typeface="標楷體" pitchFamily="65" charset="-120"/>
                <a:ea typeface="標楷體" pitchFamily="65" charset="-120"/>
                <a:cs typeface="Segoe UI" pitchFamily="34" charset="0"/>
              </a:rPr>
              <a:t>讀得來的科</a:t>
            </a:r>
            <a:endParaRPr kumimoji="0" lang="en-US" altLang="zh-TW" sz="3400" b="1" dirty="0">
              <a:solidFill>
                <a:srgbClr val="006600"/>
              </a:solidFill>
              <a:effectLst>
                <a:outerShdw blurRad="38100" dist="38100" dir="2700000" algn="tl">
                  <a:srgbClr val="000000">
                    <a:alpha val="43137"/>
                  </a:srgbClr>
                </a:outerShdw>
              </a:effectLst>
              <a:latin typeface="標楷體" pitchFamily="65" charset="-120"/>
              <a:ea typeface="標楷體" pitchFamily="65" charset="-120"/>
              <a:cs typeface="Segoe UI" pitchFamily="34" charset="0"/>
            </a:endParaRPr>
          </a:p>
          <a:p>
            <a:pPr marL="342900" indent="550863" fontAlgn="auto">
              <a:spcBef>
                <a:spcPts val="0"/>
              </a:spcBef>
              <a:spcAft>
                <a:spcPts val="0"/>
              </a:spcAft>
              <a:defRPr/>
            </a:pPr>
            <a:r>
              <a:rPr kumimoji="0" lang="zh-TW" altLang="en-US" sz="3400" b="1" dirty="0">
                <a:solidFill>
                  <a:srgbClr val="0000FF"/>
                </a:solidFill>
                <a:effectLst>
                  <a:outerShdw blurRad="38100" dist="38100" dir="2700000" algn="tl">
                    <a:srgbClr val="000000">
                      <a:alpha val="43137"/>
                    </a:srgbClr>
                  </a:outerShdw>
                </a:effectLst>
                <a:latin typeface="標楷體" pitchFamily="65" charset="-120"/>
                <a:ea typeface="標楷體" pitchFamily="65" charset="-120"/>
                <a:cs typeface="Segoe UI" pitchFamily="34" charset="0"/>
              </a:rPr>
              <a:t>開心學習最重要</a:t>
            </a:r>
            <a:endParaRPr kumimoji="0" lang="en-US" altLang="zh-TW" sz="3400" b="1" dirty="0">
              <a:solidFill>
                <a:srgbClr val="0000FF"/>
              </a:solidFill>
              <a:effectLst>
                <a:outerShdw blurRad="38100" dist="38100" dir="2700000" algn="tl">
                  <a:srgbClr val="000000">
                    <a:alpha val="43137"/>
                  </a:srgbClr>
                </a:outerShdw>
              </a:effectLst>
              <a:latin typeface="標楷體" pitchFamily="65" charset="-120"/>
              <a:ea typeface="標楷體" pitchFamily="65" charset="-120"/>
              <a:cs typeface="Segoe UI" pitchFamily="34" charset="0"/>
            </a:endParaRPr>
          </a:p>
          <a:p>
            <a:pPr marL="342900" indent="-342900" fontAlgn="auto">
              <a:spcBef>
                <a:spcPts val="600"/>
              </a:spcBef>
              <a:spcAft>
                <a:spcPts val="0"/>
              </a:spcAft>
              <a:defRPr/>
            </a:pPr>
            <a:r>
              <a:rPr kumimoji="0" lang="zh-TW" altLang="en-US" sz="3400" b="1" dirty="0">
                <a:solidFill>
                  <a:srgbClr val="006600"/>
                </a:solidFill>
                <a:effectLst>
                  <a:outerShdw blurRad="38100" dist="38100" dir="2700000" algn="tl">
                    <a:srgbClr val="000000">
                      <a:alpha val="43137"/>
                    </a:srgbClr>
                  </a:outerShdw>
                </a:effectLst>
                <a:latin typeface="標楷體" pitchFamily="65" charset="-120"/>
                <a:ea typeface="標楷體" pitchFamily="65" charset="-120"/>
                <a:cs typeface="Segoe UI" pitchFamily="34" charset="0"/>
              </a:rPr>
              <a:t>◆現在的選擇不代表未來就受侷限了</a:t>
            </a:r>
            <a:endParaRPr kumimoji="0" lang="en-US" altLang="zh-TW" sz="3400" b="1" dirty="0">
              <a:solidFill>
                <a:srgbClr val="006600"/>
              </a:solidFill>
              <a:effectLst>
                <a:outerShdw blurRad="38100" dist="38100" dir="2700000" algn="tl">
                  <a:srgbClr val="000000">
                    <a:alpha val="43137"/>
                  </a:srgbClr>
                </a:outerShdw>
              </a:effectLst>
              <a:latin typeface="標楷體" pitchFamily="65" charset="-120"/>
              <a:ea typeface="標楷體" pitchFamily="65" charset="-120"/>
              <a:cs typeface="Segoe UI" pitchFamily="34" charset="0"/>
            </a:endParaRPr>
          </a:p>
          <a:p>
            <a:pPr marL="447675" indent="-447675" fontAlgn="auto">
              <a:spcBef>
                <a:spcPts val="600"/>
              </a:spcBef>
              <a:spcAft>
                <a:spcPts val="0"/>
              </a:spcAft>
              <a:defRPr/>
            </a:pPr>
            <a:r>
              <a:rPr kumimoji="0" lang="zh-TW" altLang="en-US" sz="3400" b="1" dirty="0">
                <a:solidFill>
                  <a:srgbClr val="006600"/>
                </a:solidFill>
                <a:effectLst>
                  <a:outerShdw blurRad="38100" dist="38100" dir="2700000" algn="tl">
                    <a:srgbClr val="000000">
                      <a:alpha val="43137"/>
                    </a:srgbClr>
                  </a:outerShdw>
                </a:effectLst>
                <a:latin typeface="標楷體" pitchFamily="65" charset="-120"/>
                <a:ea typeface="標楷體" pitchFamily="65" charset="-120"/>
                <a:cs typeface="Segoe UI" pitchFamily="34" charset="0"/>
              </a:rPr>
              <a:t>◆</a:t>
            </a:r>
            <a:r>
              <a:rPr kumimoji="0" lang="zh-TW" altLang="en-US" sz="34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cs typeface="Segoe UI" pitchFamily="34" charset="0"/>
              </a:rPr>
              <a:t>我一定要唸什麼 </a:t>
            </a:r>
            <a:r>
              <a:rPr kumimoji="0" lang="zh-TW" altLang="en-US" sz="3400" b="1" dirty="0">
                <a:solidFill>
                  <a:srgbClr val="990033"/>
                </a:solidFill>
                <a:effectLst>
                  <a:outerShdw blurRad="38100" dist="38100" dir="2700000" algn="tl">
                    <a:srgbClr val="000000">
                      <a:alpha val="43137"/>
                    </a:srgbClr>
                  </a:outerShdw>
                </a:effectLst>
                <a:latin typeface="標楷體" pitchFamily="65" charset="-120"/>
                <a:ea typeface="標楷體" pitchFamily="65" charset="-120"/>
                <a:cs typeface="Segoe UI" pitchFamily="34" charset="0"/>
              </a:rPr>
              <a:t>或</a:t>
            </a:r>
            <a:r>
              <a:rPr kumimoji="0" lang="zh-TW" altLang="en-US" sz="34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cs typeface="Segoe UI" pitchFamily="34" charset="0"/>
              </a:rPr>
              <a:t> </a:t>
            </a:r>
            <a:r>
              <a:rPr kumimoji="0" lang="zh-TW" altLang="en-US" sz="3400" b="1" dirty="0">
                <a:solidFill>
                  <a:srgbClr val="0000FF"/>
                </a:solidFill>
                <a:effectLst>
                  <a:outerShdw blurRad="38100" dist="38100" dir="2700000" algn="tl">
                    <a:srgbClr val="000000">
                      <a:alpha val="43137"/>
                    </a:srgbClr>
                  </a:outerShdw>
                </a:effectLst>
                <a:latin typeface="標楷體" pitchFamily="65" charset="-120"/>
                <a:ea typeface="標楷體" pitchFamily="65" charset="-120"/>
                <a:cs typeface="Segoe UI" pitchFamily="34" charset="0"/>
              </a:rPr>
              <a:t>我可以唸什麼</a:t>
            </a:r>
            <a:endParaRPr kumimoji="0" lang="en-US" altLang="zh-TW" sz="3400" b="1" dirty="0">
              <a:solidFill>
                <a:srgbClr val="0000FF"/>
              </a:solidFill>
              <a:effectLst>
                <a:outerShdw blurRad="38100" dist="38100" dir="2700000" algn="tl">
                  <a:srgbClr val="000000">
                    <a:alpha val="43137"/>
                  </a:srgbClr>
                </a:outerShdw>
              </a:effectLst>
              <a:latin typeface="標楷體" pitchFamily="65" charset="-120"/>
              <a:ea typeface="標楷體" pitchFamily="65" charset="-120"/>
              <a:cs typeface="Segoe UI" pitchFamily="34" charset="0"/>
            </a:endParaRPr>
          </a:p>
          <a:p>
            <a:pPr marL="342900" indent="3335338" fontAlgn="auto">
              <a:spcBef>
                <a:spcPts val="600"/>
              </a:spcBef>
              <a:spcAft>
                <a:spcPts val="0"/>
              </a:spcAft>
              <a:defRPr/>
            </a:pPr>
            <a:r>
              <a:rPr kumimoji="0" lang="zh-TW" altLang="en-US" sz="3400" b="1" dirty="0">
                <a:solidFill>
                  <a:srgbClr val="990033"/>
                </a:solidFill>
                <a:effectLst>
                  <a:outerShdw blurRad="38100" dist="38100" dir="2700000" algn="tl">
                    <a:srgbClr val="000000">
                      <a:alpha val="43137"/>
                    </a:srgbClr>
                  </a:outerShdw>
                </a:effectLst>
                <a:latin typeface="標楷體" pitchFamily="65" charset="-120"/>
                <a:ea typeface="標楷體" pitchFamily="65" charset="-120"/>
                <a:cs typeface="Segoe UI" pitchFamily="34" charset="0"/>
              </a:rPr>
              <a:t>或</a:t>
            </a:r>
            <a:r>
              <a:rPr kumimoji="0" lang="zh-TW" altLang="en-US" sz="34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cs typeface="Segoe UI" pitchFamily="34" charset="0"/>
              </a:rPr>
              <a:t> </a:t>
            </a:r>
            <a:r>
              <a:rPr kumimoji="0" lang="zh-TW" altLang="en-US" sz="3400" b="1" dirty="0">
                <a:solidFill>
                  <a:srgbClr val="006600"/>
                </a:solidFill>
                <a:effectLst>
                  <a:outerShdw blurRad="38100" dist="38100" dir="2700000" algn="tl">
                    <a:srgbClr val="000000">
                      <a:alpha val="43137"/>
                    </a:srgbClr>
                  </a:outerShdw>
                </a:effectLst>
                <a:latin typeface="標楷體" pitchFamily="65" charset="-120"/>
                <a:ea typeface="標楷體" pitchFamily="65" charset="-120"/>
                <a:cs typeface="Segoe UI" pitchFamily="34" charset="0"/>
              </a:rPr>
              <a:t>只要不是什麼就好</a:t>
            </a:r>
            <a:endParaRPr kumimoji="0" lang="en-US" altLang="zh-TW" sz="3400" b="1" dirty="0">
              <a:solidFill>
                <a:srgbClr val="006600"/>
              </a:solidFill>
              <a:effectLst>
                <a:outerShdw blurRad="38100" dist="38100" dir="2700000" algn="tl">
                  <a:srgbClr val="000000">
                    <a:alpha val="43137"/>
                  </a:srgbClr>
                </a:outerShdw>
              </a:effectLst>
              <a:latin typeface="標楷體" pitchFamily="65" charset="-120"/>
              <a:ea typeface="標楷體" pitchFamily="65" charset="-120"/>
              <a:cs typeface="Segoe UI" pitchFamily="34"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標題 1"/>
          <p:cNvSpPr>
            <a:spLocks noGrp="1"/>
          </p:cNvSpPr>
          <p:nvPr>
            <p:ph type="title"/>
          </p:nvPr>
        </p:nvSpPr>
        <p:spPr/>
        <p:txBody>
          <a:bodyPr rtlCol="0">
            <a:normAutofit/>
          </a:bodyPr>
          <a:lstStyle/>
          <a:p>
            <a:pPr eaLnBrk="1" fontAlgn="auto" hangingPunct="1">
              <a:spcAft>
                <a:spcPts val="0"/>
              </a:spcAft>
              <a:defRPr/>
            </a:pPr>
            <a:r>
              <a:rPr lang="zh-TW" altLang="en-US" b="1" dirty="0" smtClean="0">
                <a:solidFill>
                  <a:srgbClr val="0000FF"/>
                </a:solidFill>
                <a:effectLst>
                  <a:outerShdw blurRad="38100" dist="38100" dir="2700000" algn="tl">
                    <a:srgbClr val="000000">
                      <a:alpha val="43137"/>
                    </a:srgbClr>
                  </a:outerShdw>
                </a:effectLst>
              </a:rPr>
              <a:t>諮詢專線、網路</a:t>
            </a:r>
          </a:p>
        </p:txBody>
      </p:sp>
      <p:sp>
        <p:nvSpPr>
          <p:cNvPr id="4" name="內容版面配置區 3"/>
          <p:cNvSpPr>
            <a:spLocks noGrp="1"/>
          </p:cNvSpPr>
          <p:nvPr>
            <p:ph idx="1"/>
          </p:nvPr>
        </p:nvSpPr>
        <p:spPr>
          <a:xfrm>
            <a:off x="179388" y="1341438"/>
            <a:ext cx="8713787" cy="5400675"/>
          </a:xfrm>
        </p:spPr>
        <p:txBody>
          <a:bodyPr rtlCol="0">
            <a:normAutofit/>
          </a:bodyPr>
          <a:lstStyle/>
          <a:p>
            <a:pPr marL="514350" indent="-457200" eaLnBrk="1" fontAlgn="auto" hangingPunct="1">
              <a:spcAft>
                <a:spcPts val="0"/>
              </a:spcAft>
              <a:defRPr/>
            </a:pPr>
            <a:r>
              <a:rPr lang="zh-TW" altLang="en-US" b="1" dirty="0">
                <a:solidFill>
                  <a:srgbClr val="FF0000"/>
                </a:solidFill>
                <a:effectLst>
                  <a:outerShdw blurRad="38100" dist="38100" dir="2700000" algn="tl">
                    <a:srgbClr val="000000">
                      <a:alpha val="43137"/>
                    </a:srgbClr>
                  </a:outerShdw>
                </a:effectLst>
              </a:rPr>
              <a:t>諮詢專線</a:t>
            </a:r>
            <a:r>
              <a:rPr lang="zh-TW" altLang="en-US" b="1" dirty="0" smtClean="0">
                <a:solidFill>
                  <a:srgbClr val="FF0000"/>
                </a:solidFill>
                <a:effectLst>
                  <a:outerShdw blurRad="38100" dist="38100" dir="2700000" algn="tl">
                    <a:srgbClr val="000000">
                      <a:alpha val="43137"/>
                    </a:srgbClr>
                  </a:outerShdw>
                </a:effectLst>
              </a:rPr>
              <a:t>：</a:t>
            </a:r>
            <a:endParaRPr lang="en-US" altLang="zh-TW" b="1" dirty="0" smtClean="0">
              <a:solidFill>
                <a:srgbClr val="FF0000"/>
              </a:solidFill>
              <a:effectLst>
                <a:outerShdw blurRad="38100" dist="38100" dir="2700000" algn="tl">
                  <a:srgbClr val="000000">
                    <a:alpha val="43137"/>
                  </a:srgbClr>
                </a:outerShdw>
              </a:effectLst>
            </a:endParaRPr>
          </a:p>
          <a:p>
            <a:pPr marL="914400" lvl="1" indent="-457200" eaLnBrk="1" fontAlgn="auto" hangingPunct="1">
              <a:spcAft>
                <a:spcPts val="0"/>
              </a:spcAft>
              <a:defRPr/>
            </a:pPr>
            <a:r>
              <a:rPr lang="zh-TW" altLang="en-US" b="1" dirty="0" smtClean="0">
                <a:solidFill>
                  <a:srgbClr val="FF0000"/>
                </a:solidFill>
              </a:rPr>
              <a:t>各</a:t>
            </a:r>
            <a:r>
              <a:rPr lang="zh-TW" altLang="en-US" b="1" dirty="0">
                <a:solidFill>
                  <a:srgbClr val="FF0000"/>
                </a:solidFill>
              </a:rPr>
              <a:t>校教務</a:t>
            </a:r>
            <a:r>
              <a:rPr lang="zh-TW" altLang="en-US" b="1" dirty="0" smtClean="0">
                <a:solidFill>
                  <a:srgbClr val="FF0000"/>
                </a:solidFill>
              </a:rPr>
              <a:t>主任</a:t>
            </a:r>
            <a:endParaRPr lang="en-US" altLang="zh-TW" b="1" dirty="0" smtClean="0"/>
          </a:p>
          <a:p>
            <a:pPr marL="914400" lvl="1" indent="-457200" eaLnBrk="1" fontAlgn="auto" hangingPunct="1">
              <a:spcAft>
                <a:spcPts val="0"/>
              </a:spcAft>
              <a:defRPr/>
            </a:pPr>
            <a:r>
              <a:rPr lang="zh-TW" altLang="en-US" b="1" dirty="0"/>
              <a:t>地方宣導團責任區</a:t>
            </a:r>
            <a:r>
              <a:rPr lang="zh-TW" altLang="en-US" b="1" dirty="0" smtClean="0"/>
              <a:t>講師</a:t>
            </a:r>
            <a:endParaRPr lang="en-US" altLang="zh-TW" b="1" dirty="0" smtClean="0"/>
          </a:p>
          <a:p>
            <a:pPr marL="914400" lvl="1" indent="-457200" eaLnBrk="1" fontAlgn="auto" hangingPunct="1">
              <a:spcAft>
                <a:spcPts val="0"/>
              </a:spcAft>
              <a:defRPr/>
            </a:pPr>
            <a:r>
              <a:rPr lang="zh-TW" altLang="en-US" b="1" dirty="0" smtClean="0"/>
              <a:t>宜蘭縣政府教育處 </a:t>
            </a:r>
            <a:r>
              <a:rPr lang="en-US" altLang="zh-TW" b="1" dirty="0" smtClean="0"/>
              <a:t>03-9251000</a:t>
            </a:r>
            <a:r>
              <a:rPr lang="zh-TW" altLang="en-US" b="1" dirty="0" smtClean="0"/>
              <a:t>轉</a:t>
            </a:r>
            <a:r>
              <a:rPr lang="en-US" altLang="zh-TW" b="1" dirty="0" smtClean="0"/>
              <a:t>2675</a:t>
            </a:r>
          </a:p>
          <a:p>
            <a:pPr marL="914400" lvl="1" indent="-457200" eaLnBrk="1" fontAlgn="auto" hangingPunct="1">
              <a:spcAft>
                <a:spcPts val="0"/>
              </a:spcAft>
              <a:defRPr/>
            </a:pPr>
            <a:r>
              <a:rPr lang="zh-TW" altLang="en-US" b="1" dirty="0"/>
              <a:t>教育部設立免付費諮詢</a:t>
            </a:r>
            <a:r>
              <a:rPr lang="zh-TW" altLang="en-US" b="1" dirty="0" smtClean="0"/>
              <a:t>專線 </a:t>
            </a:r>
            <a:r>
              <a:rPr lang="en-US" altLang="zh-TW" b="1" dirty="0" smtClean="0"/>
              <a:t>0800-012-580</a:t>
            </a:r>
            <a:endParaRPr lang="en-US" altLang="zh-TW" b="1" dirty="0"/>
          </a:p>
          <a:p>
            <a:pPr marL="514350" indent="-457200" eaLnBrk="1" fontAlgn="auto" hangingPunct="1">
              <a:spcAft>
                <a:spcPts val="0"/>
              </a:spcAft>
              <a:defRPr/>
            </a:pPr>
            <a:r>
              <a:rPr lang="zh-TW" altLang="en-US" b="1" dirty="0" smtClean="0">
                <a:solidFill>
                  <a:srgbClr val="FF0000"/>
                </a:solidFill>
                <a:effectLst>
                  <a:outerShdw blurRad="38100" dist="38100" dir="2700000" algn="tl">
                    <a:srgbClr val="000000">
                      <a:alpha val="43137"/>
                    </a:srgbClr>
                  </a:outerShdw>
                </a:effectLst>
              </a:rPr>
              <a:t>網路：</a:t>
            </a:r>
            <a:endParaRPr lang="en-US" altLang="zh-TW" b="1" dirty="0" smtClean="0">
              <a:solidFill>
                <a:srgbClr val="FF0000"/>
              </a:solidFill>
              <a:effectLst>
                <a:outerShdw blurRad="38100" dist="38100" dir="2700000" algn="tl">
                  <a:srgbClr val="000000">
                    <a:alpha val="43137"/>
                  </a:srgbClr>
                </a:outerShdw>
              </a:effectLst>
            </a:endParaRPr>
          </a:p>
          <a:p>
            <a:pPr lvl="1" eaLnBrk="1" fontAlgn="auto" hangingPunct="1">
              <a:spcAft>
                <a:spcPts val="0"/>
              </a:spcAft>
              <a:defRPr/>
            </a:pPr>
            <a:r>
              <a:rPr lang="zh-TW" altLang="en-US" b="1" dirty="0"/>
              <a:t>教育部十二年國民</a:t>
            </a:r>
            <a:r>
              <a:rPr lang="zh-TW" altLang="en-US" b="1" dirty="0" smtClean="0"/>
              <a:t>基本教育適性入學宣導網</a:t>
            </a:r>
            <a:endParaRPr lang="en-US" altLang="zh-TW" b="1" dirty="0" smtClean="0"/>
          </a:p>
          <a:p>
            <a:pPr lvl="1" eaLnBrk="1" fontAlgn="auto" hangingPunct="1">
              <a:spcAft>
                <a:spcPts val="0"/>
              </a:spcAft>
              <a:defRPr/>
            </a:pPr>
            <a:r>
              <a:rPr lang="zh-TW" altLang="en-US" b="1" dirty="0" smtClean="0"/>
              <a:t>各</a:t>
            </a:r>
            <a:r>
              <a:rPr lang="zh-TW" altLang="en-US" b="1" dirty="0"/>
              <a:t>直轄市、縣（市）十二年國民基本教育網</a:t>
            </a:r>
            <a:endParaRPr lang="zh-TW" altLang="en-US" dirty="0"/>
          </a:p>
          <a:p>
            <a:pPr marL="514350" indent="-457200" eaLnBrk="1" fontAlgn="auto" hangingPunct="1">
              <a:spcAft>
                <a:spcPts val="0"/>
              </a:spcAft>
              <a:defRPr/>
            </a:pPr>
            <a:r>
              <a:rPr lang="zh-TW" altLang="en-US" b="1" dirty="0" smtClean="0">
                <a:solidFill>
                  <a:srgbClr val="FF0000"/>
                </a:solidFill>
                <a:effectLst>
                  <a:outerShdw blurRad="38100" dist="38100" dir="2700000" algn="tl">
                    <a:srgbClr val="000000">
                      <a:alpha val="43137"/>
                    </a:srgbClr>
                  </a:outerShdw>
                </a:effectLst>
              </a:rPr>
              <a:t>宣導資源一覽表</a:t>
            </a:r>
            <a:r>
              <a:rPr lang="en-US" altLang="zh-TW" b="1" dirty="0" smtClean="0">
                <a:solidFill>
                  <a:srgbClr val="FF0000"/>
                </a:solidFill>
                <a:effectLst>
                  <a:outerShdw blurRad="38100" dist="38100" dir="2700000" algn="tl">
                    <a:srgbClr val="000000">
                      <a:alpha val="43137"/>
                    </a:srgbClr>
                  </a:outerShdw>
                </a:effectLst>
              </a:rPr>
              <a:t>(</a:t>
            </a:r>
            <a:r>
              <a:rPr lang="zh-TW" altLang="en-US" b="1" dirty="0" smtClean="0">
                <a:solidFill>
                  <a:srgbClr val="FF0000"/>
                </a:solidFill>
                <a:effectLst>
                  <a:outerShdw blurRad="38100" dist="38100" dir="2700000" algn="tl">
                    <a:srgbClr val="000000">
                      <a:alpha val="43137"/>
                    </a:srgbClr>
                  </a:outerShdw>
                </a:effectLst>
              </a:rPr>
              <a:t>適性入學手冊</a:t>
            </a:r>
            <a:r>
              <a:rPr lang="en-US" altLang="zh-TW" b="1" dirty="0" smtClean="0">
                <a:solidFill>
                  <a:srgbClr val="FF0000"/>
                </a:solidFill>
                <a:effectLst>
                  <a:outerShdw blurRad="38100" dist="38100" dir="2700000" algn="tl">
                    <a:srgbClr val="000000">
                      <a:alpha val="43137"/>
                    </a:srgbClr>
                  </a:outerShdw>
                </a:effectLst>
              </a:rPr>
              <a:t>)</a:t>
            </a:r>
            <a:endParaRPr lang="en-US" altLang="zh-TW" b="1" dirty="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cstate="print"/>
          <a:srcRect/>
          <a:stretch>
            <a:fillRect/>
          </a:stretch>
        </p:blipFill>
        <p:spPr bwMode="auto">
          <a:xfrm>
            <a:off x="0" y="0"/>
            <a:ext cx="9210675" cy="6858000"/>
          </a:xfrm>
          <a:prstGeom prst="rect">
            <a:avLst/>
          </a:prstGeom>
          <a:blipFill>
            <a:blip r:embed="rId4" cstate="email">
              <a:extLst/>
            </a:blip>
            <a:stretch>
              <a:fillRect/>
            </a:stretch>
          </a:blipFill>
          <a:ln w="57150">
            <a:solidFill>
              <a:schemeClr val="bg1"/>
            </a:solidFill>
          </a:ln>
          <a:effectLst>
            <a:outerShdw blurRad="114300" dist="203200" dir="3600000" algn="t" rotWithShape="0">
              <a:prstClr val="black">
                <a:alpha val="32000"/>
              </a:prstClr>
            </a:outerShdw>
          </a:effectLst>
          <a:extLst/>
        </p:spPr>
      </p:pic>
      <p:sp>
        <p:nvSpPr>
          <p:cNvPr id="4" name="內容版面配置區 2"/>
          <p:cNvSpPr txBox="1">
            <a:spLocks/>
          </p:cNvSpPr>
          <p:nvPr/>
        </p:nvSpPr>
        <p:spPr>
          <a:xfrm>
            <a:off x="5292080" y="4509120"/>
            <a:ext cx="3621857" cy="2012645"/>
          </a:xfrm>
          <a:prstGeom prst="rect">
            <a:avLst/>
          </a:prstGeom>
        </p:spPr>
        <p:txBody>
          <a:bodyPr/>
          <a:lstStyle>
            <a:lvl1pPr marL="342900" indent="-342900" algn="l" defTabSz="914400" rtl="0" eaLnBrk="1" latinLnBrk="0" hangingPunct="1">
              <a:spcBef>
                <a:spcPct val="20000"/>
              </a:spcBef>
              <a:buFontTx/>
              <a:buBlip>
                <a:blip r:embed="rId5"/>
              </a:buBlip>
              <a:defRPr sz="3200" kern="1200">
                <a:solidFill>
                  <a:schemeClr val="tx1"/>
                </a:solidFill>
                <a:latin typeface="標楷體" pitchFamily="65" charset="-120"/>
                <a:ea typeface="標楷體" pitchFamily="65" charset="-120"/>
                <a:cs typeface="+mn-cs"/>
              </a:defRPr>
            </a:lvl1pPr>
            <a:lvl2pPr marL="742950" indent="-285750" algn="l" defTabSz="914400" rtl="0" eaLnBrk="1" latinLnBrk="0" hangingPunct="1">
              <a:spcBef>
                <a:spcPct val="20000"/>
              </a:spcBef>
              <a:buFontTx/>
              <a:buBlip>
                <a:blip r:embed="rId6"/>
              </a:buBlip>
              <a:defRPr sz="2800" kern="1200">
                <a:solidFill>
                  <a:schemeClr val="tx1"/>
                </a:solidFill>
                <a:latin typeface="標楷體" pitchFamily="65" charset="-120"/>
                <a:ea typeface="標楷體" pitchFamily="65" charset="-120"/>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標楷體" pitchFamily="65" charset="-120"/>
                <a:ea typeface="標楷體" pitchFamily="65" charset="-120"/>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標楷體" pitchFamily="65" charset="-120"/>
                <a:ea typeface="標楷體" pitchFamily="65" charset="-120"/>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標楷體" pitchFamily="65" charset="-120"/>
                <a:ea typeface="標楷體" pitchFamily="65"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0"/>
              </a:spcBef>
              <a:spcAft>
                <a:spcPts val="0"/>
              </a:spcAft>
              <a:buFontTx/>
              <a:buNone/>
              <a:defRPr/>
            </a:pPr>
            <a:r>
              <a:rPr kumimoji="0" lang="zh-TW" altLang="en-US" sz="6000" dirty="0" smtClean="0">
                <a:solidFill>
                  <a:srgbClr val="FFFF00"/>
                </a:solidFill>
                <a:effectLst>
                  <a:glow rad="228600">
                    <a:schemeClr val="accent6">
                      <a:satMod val="175000"/>
                      <a:alpha val="40000"/>
                    </a:schemeClr>
                  </a:glow>
                </a:effectLst>
                <a:latin typeface="華康儷粗圓" pitchFamily="49" charset="-120"/>
                <a:ea typeface="華康儷粗圓" pitchFamily="49" charset="-120"/>
                <a:cs typeface="Times New Roman" pitchFamily="18" charset="0"/>
              </a:rPr>
              <a:t>謝</a:t>
            </a:r>
            <a:r>
              <a:rPr kumimoji="0" lang="zh-TW" altLang="en-US" sz="6000" dirty="0">
                <a:solidFill>
                  <a:srgbClr val="FFFF00"/>
                </a:solidFill>
                <a:effectLst>
                  <a:glow rad="228600">
                    <a:schemeClr val="accent6">
                      <a:satMod val="175000"/>
                      <a:alpha val="40000"/>
                    </a:schemeClr>
                  </a:glow>
                </a:effectLst>
                <a:latin typeface="華康儷粗圓" pitchFamily="49" charset="-120"/>
                <a:ea typeface="華康儷粗圓" pitchFamily="49" charset="-120"/>
                <a:cs typeface="Times New Roman" pitchFamily="18" charset="0"/>
              </a:rPr>
              <a:t>　　謝</a:t>
            </a: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994122"/>
          </a:xfrm>
        </p:spPr>
        <p:style>
          <a:lnRef idx="1">
            <a:schemeClr val="accent5"/>
          </a:lnRef>
          <a:fillRef idx="2">
            <a:schemeClr val="accent5"/>
          </a:fillRef>
          <a:effectRef idx="1">
            <a:schemeClr val="accent5"/>
          </a:effectRef>
          <a:fontRef idx="minor">
            <a:schemeClr val="dk1"/>
          </a:fontRef>
        </p:style>
        <p:txBody>
          <a:bodyPr/>
          <a:lstStyle/>
          <a:p>
            <a:r>
              <a:rPr lang="zh-TW" altLang="en-US" sz="3600" dirty="0"/>
              <a:t>三</a:t>
            </a:r>
            <a:r>
              <a:rPr lang="zh-TW" altLang="en-US" sz="3600" dirty="0" smtClean="0"/>
              <a:t>、宜蘭區特有的專長</a:t>
            </a:r>
            <a:r>
              <a:rPr lang="zh-TW" altLang="en-US" sz="3600" dirty="0"/>
              <a:t>生</a:t>
            </a:r>
            <a:r>
              <a:rPr lang="zh-TW" altLang="en-US" sz="3600" dirty="0" smtClean="0"/>
              <a:t>招生</a:t>
            </a:r>
            <a:endParaRPr lang="zh-TW" altLang="en-US" sz="3600" dirty="0"/>
          </a:p>
        </p:txBody>
      </p:sp>
      <p:sp>
        <p:nvSpPr>
          <p:cNvPr id="5" name="內容版面配置區 2"/>
          <p:cNvSpPr txBox="1">
            <a:spLocks/>
          </p:cNvSpPr>
          <p:nvPr/>
        </p:nvSpPr>
        <p:spPr bwMode="auto">
          <a:xfrm>
            <a:off x="323528" y="1556792"/>
            <a:ext cx="4032448" cy="4608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2800" kern="1200">
                <a:solidFill>
                  <a:srgbClr val="002060"/>
                </a:solidFill>
                <a:latin typeface="標楷體" panose="03000509000000000000" pitchFamily="65" charset="-120"/>
                <a:ea typeface="標楷體" panose="03000509000000000000" pitchFamily="65" charset="-120"/>
                <a:cs typeface="+mn-cs"/>
              </a:defRPr>
            </a:lvl1pPr>
            <a:lvl2pPr marL="742950" indent="-285750" algn="l" rtl="0" eaLnBrk="0" fontAlgn="base" hangingPunct="0">
              <a:spcBef>
                <a:spcPct val="20000"/>
              </a:spcBef>
              <a:spcAft>
                <a:spcPct val="0"/>
              </a:spcAft>
              <a:buFont typeface="Arial" pitchFamily="34" charset="0"/>
              <a:buChar char="–"/>
              <a:defRPr sz="2400" kern="1200">
                <a:solidFill>
                  <a:srgbClr val="003300"/>
                </a:solidFill>
                <a:latin typeface="標楷體" panose="03000509000000000000" pitchFamily="65" charset="-120"/>
                <a:ea typeface="標楷體" panose="03000509000000000000" pitchFamily="65" charset="-120"/>
                <a:cs typeface="+mn-cs"/>
              </a:defRPr>
            </a:lvl2pPr>
            <a:lvl3pPr marL="1143000" indent="-228600" algn="l" rtl="0" eaLnBrk="0" fontAlgn="base" hangingPunct="0">
              <a:spcBef>
                <a:spcPct val="20000"/>
              </a:spcBef>
              <a:spcAft>
                <a:spcPct val="0"/>
              </a:spcAft>
              <a:buFont typeface="Arial" pitchFamily="34" charset="0"/>
              <a:buChar char="•"/>
              <a:defRPr sz="2000" kern="1200">
                <a:solidFill>
                  <a:srgbClr val="FF3300"/>
                </a:solidFill>
                <a:latin typeface="標楷體" panose="03000509000000000000" pitchFamily="65" charset="-120"/>
                <a:ea typeface="標楷體" panose="03000509000000000000" pitchFamily="65" charset="-120"/>
                <a:cs typeface="+mn-cs"/>
              </a:defRPr>
            </a:lvl3pPr>
            <a:lvl4pPr marL="1600200" indent="-228600" algn="l" rtl="0" eaLnBrk="0" fontAlgn="base" hangingPunct="0">
              <a:spcBef>
                <a:spcPct val="20000"/>
              </a:spcBef>
              <a:spcAft>
                <a:spcPct val="0"/>
              </a:spcAft>
              <a:buFont typeface="Arial" pitchFamily="34" charset="0"/>
              <a:buChar char="–"/>
              <a:defRPr kern="1200">
                <a:solidFill>
                  <a:srgbClr val="C00000"/>
                </a:solidFill>
                <a:latin typeface="標楷體" panose="03000509000000000000" pitchFamily="65" charset="-120"/>
                <a:ea typeface="標楷體" panose="03000509000000000000" pitchFamily="65" charset="-120"/>
                <a:cs typeface="+mn-cs"/>
              </a:defRPr>
            </a:lvl4pPr>
            <a:lvl5pPr marL="2057400" indent="-228600" algn="l" rtl="0" eaLnBrk="0" fontAlgn="base" hangingPunct="0">
              <a:spcBef>
                <a:spcPct val="20000"/>
              </a:spcBef>
              <a:spcAft>
                <a:spcPct val="0"/>
              </a:spcAft>
              <a:buFont typeface="Arial" pitchFamily="34" charset="0"/>
              <a:buChar char="»"/>
              <a:defRPr sz="1600" kern="1200">
                <a:solidFill>
                  <a:schemeClr val="tx1"/>
                </a:solidFill>
                <a:latin typeface="標楷體" panose="03000509000000000000" pitchFamily="65" charset="-120"/>
                <a:ea typeface="標楷體" panose="03000509000000000000" pitchFamily="65" charset="-12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kumimoji="0" lang="zh-TW" altLang="en-US" dirty="0"/>
              <a:t>針對體育、藝術才能專長學生設計適合的積分採計方式</a:t>
            </a:r>
            <a:endParaRPr kumimoji="0" lang="en-US" altLang="zh-TW" dirty="0"/>
          </a:p>
          <a:p>
            <a:pPr lvl="1"/>
            <a:r>
              <a:rPr kumimoji="0" lang="zh-TW" altLang="en-US" dirty="0" smtClean="0"/>
              <a:t>導引國中學生多元能力發展</a:t>
            </a:r>
            <a:endParaRPr kumimoji="0" lang="en-US" altLang="zh-TW" dirty="0" smtClean="0"/>
          </a:p>
        </p:txBody>
      </p:sp>
      <p:graphicFrame>
        <p:nvGraphicFramePr>
          <p:cNvPr id="7" name="內容版面配置區 6"/>
          <p:cNvGraphicFramePr>
            <a:graphicFrameLocks noGrp="1" noChangeAspect="1"/>
          </p:cNvGraphicFramePr>
          <p:nvPr>
            <p:ph idx="1"/>
            <p:extLst>
              <p:ext uri="{D42A27DB-BD31-4B8C-83A1-F6EECF244321}">
                <p14:modId xmlns:p14="http://schemas.microsoft.com/office/powerpoint/2010/main" xmlns="" val="3371211367"/>
              </p:ext>
            </p:extLst>
          </p:nvPr>
        </p:nvGraphicFramePr>
        <p:xfrm>
          <a:off x="3419872" y="3967807"/>
          <a:ext cx="5864225" cy="2898775"/>
        </p:xfrm>
        <a:graphic>
          <a:graphicData uri="http://schemas.openxmlformats.org/presentationml/2006/ole">
            <p:oleObj spid="_x0000_s182304" name="Document" r:id="rId3" imgW="4492992" imgH="2221515" progId="Word.Document.8">
              <p:embed/>
            </p:oleObj>
          </a:graphicData>
        </a:graphic>
      </p:graphicFrame>
      <p:graphicFrame>
        <p:nvGraphicFramePr>
          <p:cNvPr id="8" name="物件 7"/>
          <p:cNvGraphicFramePr>
            <a:graphicFrameLocks noChangeAspect="1"/>
          </p:cNvGraphicFramePr>
          <p:nvPr>
            <p:extLst>
              <p:ext uri="{D42A27DB-BD31-4B8C-83A1-F6EECF244321}">
                <p14:modId xmlns:p14="http://schemas.microsoft.com/office/powerpoint/2010/main" xmlns="" val="422358525"/>
              </p:ext>
            </p:extLst>
          </p:nvPr>
        </p:nvGraphicFramePr>
        <p:xfrm>
          <a:off x="4932040" y="1484784"/>
          <a:ext cx="3992364" cy="2664295"/>
        </p:xfrm>
        <a:graphic>
          <a:graphicData uri="http://schemas.openxmlformats.org/presentationml/2006/ole">
            <p:oleObj spid="_x0000_s182305" name="Document" r:id="rId4" imgW="3416355" imgH="1981556" progId="Word.Document.8">
              <p:embed/>
            </p:oleObj>
          </a:graphicData>
        </a:graphic>
      </p:graphicFrame>
    </p:spTree>
    <p:extLst>
      <p:ext uri="{BB962C8B-B14F-4D97-AF65-F5344CB8AC3E}">
        <p14:creationId xmlns:p14="http://schemas.microsoft.com/office/powerpoint/2010/main" xmlns="" val="18618163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922114"/>
          </a:xfrm>
        </p:spPr>
        <p:style>
          <a:lnRef idx="1">
            <a:schemeClr val="accent5"/>
          </a:lnRef>
          <a:fillRef idx="2">
            <a:schemeClr val="accent5"/>
          </a:fillRef>
          <a:effectRef idx="1">
            <a:schemeClr val="accent5"/>
          </a:effectRef>
          <a:fontRef idx="minor">
            <a:schemeClr val="dk1"/>
          </a:fontRef>
        </p:style>
        <p:txBody>
          <a:bodyPr/>
          <a:lstStyle/>
          <a:p>
            <a:r>
              <a:rPr lang="zh-TW" altLang="en-US" dirty="0" smtClean="0"/>
              <a:t>四、</a:t>
            </a:r>
            <a:r>
              <a:rPr lang="zh-TW" altLang="en-US" sz="4000" dirty="0"/>
              <a:t>多元</a:t>
            </a:r>
            <a:r>
              <a:rPr lang="zh-TW" altLang="en-US" sz="4000" dirty="0" smtClean="0"/>
              <a:t>適性的入學管道</a:t>
            </a:r>
            <a:r>
              <a:rPr lang="en-US" altLang="zh-TW" sz="4000" dirty="0" smtClean="0"/>
              <a:t/>
            </a:r>
            <a:br>
              <a:rPr lang="en-US" altLang="zh-TW" sz="4000" dirty="0" smtClean="0"/>
            </a:br>
            <a:r>
              <a:rPr lang="en-US" altLang="zh-TW" sz="2400" dirty="0" smtClean="0">
                <a:solidFill>
                  <a:srgbClr val="FF0000"/>
                </a:solidFill>
              </a:rPr>
              <a:t>(</a:t>
            </a:r>
            <a:r>
              <a:rPr lang="zh-TW" altLang="en-US" sz="2400" dirty="0" smtClean="0">
                <a:solidFill>
                  <a:srgbClr val="FF0000"/>
                </a:solidFill>
              </a:rPr>
              <a:t>僅分析第一次免試入學</a:t>
            </a:r>
            <a:r>
              <a:rPr lang="zh-TW" altLang="en-US" sz="2400" dirty="0">
                <a:solidFill>
                  <a:srgbClr val="FF0000"/>
                </a:solidFill>
              </a:rPr>
              <a:t>錄取情形分析</a:t>
            </a:r>
            <a:r>
              <a:rPr lang="en-US" altLang="zh-TW" sz="2400" dirty="0" smtClean="0">
                <a:solidFill>
                  <a:srgbClr val="FF0000"/>
                </a:solidFill>
              </a:rPr>
              <a:t>)</a:t>
            </a:r>
            <a:endParaRPr lang="zh-TW" altLang="en-US" sz="2400" dirty="0">
              <a:solidFill>
                <a:srgbClr val="FF0000"/>
              </a:solidFill>
            </a:endParaRPr>
          </a:p>
        </p:txBody>
      </p:sp>
      <p:graphicFrame>
        <p:nvGraphicFramePr>
          <p:cNvPr id="4" name="物件 3"/>
          <p:cNvGraphicFramePr>
            <a:graphicFrameLocks noChangeAspect="1"/>
          </p:cNvGraphicFramePr>
          <p:nvPr>
            <p:extLst>
              <p:ext uri="{D42A27DB-BD31-4B8C-83A1-F6EECF244321}">
                <p14:modId xmlns:p14="http://schemas.microsoft.com/office/powerpoint/2010/main" xmlns="" val="2986796320"/>
              </p:ext>
            </p:extLst>
          </p:nvPr>
        </p:nvGraphicFramePr>
        <p:xfrm>
          <a:off x="467544" y="1340768"/>
          <a:ext cx="8243912" cy="5338365"/>
        </p:xfrm>
        <a:graphic>
          <a:graphicData uri="http://schemas.openxmlformats.org/presentationml/2006/ole">
            <p:oleObj spid="_x0000_s183313" name="Document" r:id="rId3" imgW="5436321" imgH="3550991" progId="Word.Document.8">
              <p:embed/>
            </p:oleObj>
          </a:graphicData>
        </a:graphic>
      </p:graphicFrame>
      <p:sp>
        <p:nvSpPr>
          <p:cNvPr id="7" name="圓角矩形 6"/>
          <p:cNvSpPr/>
          <p:nvPr/>
        </p:nvSpPr>
        <p:spPr>
          <a:xfrm>
            <a:off x="6228184" y="1628800"/>
            <a:ext cx="1080120" cy="129614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圓角矩形 7"/>
          <p:cNvSpPr/>
          <p:nvPr/>
        </p:nvSpPr>
        <p:spPr>
          <a:xfrm>
            <a:off x="7164288" y="2780928"/>
            <a:ext cx="1224136" cy="1800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2323382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6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8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9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4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8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3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4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4846</TotalTime>
  <Words>5385</Words>
  <Application>Microsoft Office PowerPoint</Application>
  <PresentationFormat>如螢幕大小 (4:3)</PresentationFormat>
  <Paragraphs>1360</Paragraphs>
  <Slides>79</Slides>
  <Notes>53</Notes>
  <HiddenSlides>0</HiddenSlides>
  <MMClips>0</MMClips>
  <ScaleCrop>false</ScaleCrop>
  <HeadingPairs>
    <vt:vector size="6" baseType="variant">
      <vt:variant>
        <vt:lpstr>佈景主題</vt:lpstr>
      </vt:variant>
      <vt:variant>
        <vt:i4>12</vt:i4>
      </vt:variant>
      <vt:variant>
        <vt:lpstr>內嵌 OLE 伺服程式</vt:lpstr>
      </vt:variant>
      <vt:variant>
        <vt:i4>1</vt:i4>
      </vt:variant>
      <vt:variant>
        <vt:lpstr>投影片標題</vt:lpstr>
      </vt:variant>
      <vt:variant>
        <vt:i4>79</vt:i4>
      </vt:variant>
    </vt:vector>
  </HeadingPairs>
  <TitlesOfParts>
    <vt:vector size="92" baseType="lpstr">
      <vt:lpstr>Office 佈景主題</vt:lpstr>
      <vt:lpstr>5_Office 佈景主題</vt:lpstr>
      <vt:lpstr>11_Office 佈景主題</vt:lpstr>
      <vt:lpstr>12_Office 佈景主題</vt:lpstr>
      <vt:lpstr>13_Office 佈景主題</vt:lpstr>
      <vt:lpstr>14_Office 佈景主題</vt:lpstr>
      <vt:lpstr>18_Office 佈景主題</vt:lpstr>
      <vt:lpstr>23_Office 佈景主題</vt:lpstr>
      <vt:lpstr>24_Office 佈景主題</vt:lpstr>
      <vt:lpstr>26_Office 佈景主題</vt:lpstr>
      <vt:lpstr>28_Office 佈景主題</vt:lpstr>
      <vt:lpstr>29_Office 佈景主題</vt:lpstr>
      <vt:lpstr>Document</vt:lpstr>
      <vt:lpstr>十二年國民基本教育- 103學年度宜蘭區適性入學說明</vt:lpstr>
      <vt:lpstr>投影片 2</vt:lpstr>
      <vt:lpstr>投影片 3</vt:lpstr>
      <vt:lpstr>宜蘭縣後期中等教育資源供需分析</vt:lpstr>
      <vt:lpstr>學生的第一志願很多元</vt:lpstr>
      <vt:lpstr>一、兩次免試分發結果第一志願分發比率分析</vt:lpstr>
      <vt:lpstr>二、第一次免試分發各國中前三志願錄取比例</vt:lpstr>
      <vt:lpstr>三、宜蘭區特有的專長生招生</vt:lpstr>
      <vt:lpstr>四、多元適性的入學管道 (僅分析第一次免試入學錄取情形分析)</vt:lpstr>
      <vt:lpstr>五、學生哪裡去了？ (宜蘭縣學生去向分析)</vt:lpstr>
      <vt:lpstr>五、學生哪裡去了？ 一免公立高中職皆額滿…(1/2)</vt:lpstr>
      <vt:lpstr>六、少子女化正式衝擊高中職校… (高中職各校招生情形)</vt:lpstr>
      <vt:lpstr>投影片 13</vt:lpstr>
      <vt:lpstr>宜蘭就學區入學管道 介紹與說明</vt:lpstr>
      <vt:lpstr>投影片 15</vt:lpstr>
      <vt:lpstr>宜蘭就學區入學管道介紹與說明</vt:lpstr>
      <vt:lpstr>宜蘭就學區入學管道介紹與說明</vt:lpstr>
      <vt:lpstr>宜蘭就學區入學管道介紹與說明</vt:lpstr>
      <vt:lpstr>宜蘭就學區入學管道介紹與說明</vt:lpstr>
      <vt:lpstr>宜蘭就學區各入學管道 重要日程介紹與說明</vt:lpstr>
      <vt:lpstr>投影片 21</vt:lpstr>
      <vt:lpstr>投影片 22</vt:lpstr>
      <vt:lpstr>104年高級中等學校 免試入學 </vt:lpstr>
      <vt:lpstr>宜蘭區高中職適性入學說明</vt:lpstr>
      <vt:lpstr>宜蘭區 高級中等學校免試入學</vt:lpstr>
      <vt:lpstr>超額比序項目積分表(1/2) </vt:lpstr>
      <vt:lpstr>超額比序條件積分表(2/2) </vt:lpstr>
      <vt:lpstr>宜蘭區免試入學</vt:lpstr>
      <vt:lpstr>投影片 29</vt:lpstr>
      <vt:lpstr>宜蘭區免試入學</vt:lpstr>
      <vt:lpstr>宜蘭區免試入學</vt:lpstr>
      <vt:lpstr>超額比序積分結算基準日</vt:lpstr>
      <vt:lpstr>104學年度宜蘭區</vt:lpstr>
      <vt:lpstr>免試入學高中職</vt:lpstr>
      <vt:lpstr>投影片 35</vt:lpstr>
      <vt:lpstr>104年國中教育會考</vt:lpstr>
      <vt:lpstr>投影片 37</vt:lpstr>
      <vt:lpstr>國中教育會考</vt:lpstr>
      <vt:lpstr>能力等級與加註標示</vt:lpstr>
      <vt:lpstr>考試科目、時間及題數</vt:lpstr>
      <vt:lpstr>投影片 41</vt:lpstr>
      <vt:lpstr>英語科計分方式</vt:lpstr>
      <vt:lpstr>投影片 43</vt:lpstr>
      <vt:lpstr>數學科計算方式</vt:lpstr>
      <vt:lpstr>報名方式及報名費</vt:lpstr>
      <vt:lpstr>報名時間</vt:lpstr>
      <vt:lpstr>投影片 47</vt:lpstr>
      <vt:lpstr>分發作業有變動</vt:lpstr>
      <vt:lpstr>填一次志願、三步驟分發(加上五專) 宜蘭區免試入學分發運作模式及流程圖</vt:lpstr>
      <vt:lpstr>改變一：一次分發</vt:lpstr>
      <vt:lpstr>改變二：超額比序順次調整</vt:lpstr>
      <vt:lpstr>改變三：五專併入高中職分發(一)</vt:lpstr>
      <vt:lpstr>五專併入高中職分發(二)</vt:lpstr>
      <vt:lpstr>免試入學高中職志願選填</vt:lpstr>
      <vt:lpstr>免試志願卡基本內容 (格式將配合納入五專分發進行微調)</vt:lpstr>
      <vt:lpstr>志願卡劃記</vt:lpstr>
      <vt:lpstr>超額比序分發原則(不變)</vt:lpstr>
      <vt:lpstr>志願選填態樣(一)</vt:lpstr>
      <vt:lpstr>志願選填態樣(二)</vt:lpstr>
      <vt:lpstr>宜蘭就學區入學管道 介紹與說明</vt:lpstr>
      <vt:lpstr>104學年度五專入學管道招生</vt:lpstr>
      <vt:lpstr>投影片 62</vt:lpstr>
      <vt:lpstr>投影片 63</vt:lpstr>
      <vt:lpstr>投影片 64</vt:lpstr>
      <vt:lpstr>投影片 65</vt:lpstr>
      <vt:lpstr>宜蘭縣適性入學輔導 (相關資訊平台)</vt:lpstr>
      <vt:lpstr>宜蘭縣輔導策略-專業分工合作</vt:lpstr>
      <vt:lpstr>投影片 68</vt:lpstr>
      <vt:lpstr>適性入學宣導網說明</vt:lpstr>
      <vt:lpstr>宜蘭縣輔導策略-幫助學生、家長了解進路… 建置宜蘭縣國中畢業生多元進路資訊網</vt:lpstr>
      <vt:lpstr>教育部學生適性輔導全球資訊網</vt:lpstr>
      <vt:lpstr>愛學網-國中適性輔導列車</vt:lpstr>
      <vt:lpstr>技藝教育資訊網</vt:lpstr>
      <vt:lpstr>高中、高職及五專群科介紹</vt:lpstr>
      <vt:lpstr>高中、高職及五專群科介紹</vt:lpstr>
      <vt:lpstr>投影片 76</vt:lpstr>
      <vt:lpstr>貼心提醒(1/3)</vt:lpstr>
      <vt:lpstr>諮詢專線、網路</vt:lpstr>
      <vt:lpstr>投影片 79</vt:lpstr>
    </vt:vector>
  </TitlesOfParts>
  <Company>MOE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高中校長與十二年國民基本教育的有機連帶分析</dc:title>
  <dc:creator>MOEIT</dc:creator>
  <cp:lastModifiedBy>user</cp:lastModifiedBy>
  <cp:revision>406</cp:revision>
  <cp:lastPrinted>2012-10-04T09:51:58Z</cp:lastPrinted>
  <dcterms:created xsi:type="dcterms:W3CDTF">2012-08-03T02:02:35Z</dcterms:created>
  <dcterms:modified xsi:type="dcterms:W3CDTF">2014-11-25T08:24:51Z</dcterms:modified>
</cp:coreProperties>
</file>