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母親節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28737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為什麼要有母親節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你最近一次抱媽媽是甚麼時候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zh-TW" altLang="en-US" dirty="0" smtClean="0"/>
              <a:t>你最近</a:t>
            </a:r>
            <a:r>
              <a:rPr lang="zh-TW" altLang="en-US" dirty="0" smtClean="0"/>
              <a:t>一次說媽媽我愛你是甚麼時候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43050"/>
          </a:xfrm>
        </p:spPr>
        <p:txBody>
          <a:bodyPr/>
          <a:lstStyle/>
          <a:p>
            <a:r>
              <a:rPr lang="zh-TW" altLang="en-US" dirty="0" smtClean="0"/>
              <a:t>愛的大告白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000240"/>
            <a:ext cx="9144000" cy="4857760"/>
          </a:xfrm>
        </p:spPr>
        <p:txBody>
          <a:bodyPr/>
          <a:lstStyle/>
          <a:p>
            <a:pPr algn="l"/>
            <a:r>
              <a:rPr lang="en-US" altLang="zh-TW" dirty="0" smtClean="0"/>
              <a:t>1.</a:t>
            </a:r>
            <a:r>
              <a:rPr lang="zh-TW" altLang="en-US" dirty="0" smtClean="0"/>
              <a:t>打電話給你的父親或母親或阿公阿嬤</a:t>
            </a:r>
            <a:endParaRPr lang="en-US" altLang="zh-TW" dirty="0" smtClean="0"/>
          </a:p>
          <a:p>
            <a:pPr algn="l"/>
            <a:r>
              <a:rPr lang="en-US" altLang="zh-TW" dirty="0" smtClean="0"/>
              <a:t>2.</a:t>
            </a:r>
            <a:r>
              <a:rPr lang="zh-TW" altLang="en-US" dirty="0" smtClean="0"/>
              <a:t>請想</a:t>
            </a:r>
            <a:r>
              <a:rPr lang="zh-TW" altLang="en-US" dirty="0" smtClean="0"/>
              <a:t>一段話，需包含</a:t>
            </a:r>
            <a:r>
              <a:rPr lang="en-US" altLang="zh-TW" dirty="0" smtClean="0"/>
              <a:t>(1)</a:t>
            </a:r>
            <a:r>
              <a:rPr lang="zh-TW" altLang="en-US" dirty="0" smtClean="0"/>
              <a:t>感謝</a:t>
            </a:r>
            <a:r>
              <a:rPr lang="en-US" altLang="zh-TW" dirty="0" smtClean="0"/>
              <a:t>(2)</a:t>
            </a:r>
            <a:r>
              <a:rPr lang="zh-TW" altLang="en-US" dirty="0" smtClean="0"/>
              <a:t>愛</a:t>
            </a:r>
            <a:r>
              <a:rPr lang="en-US" altLang="zh-TW" dirty="0" smtClean="0"/>
              <a:t>(3)</a:t>
            </a:r>
            <a:r>
              <a:rPr lang="zh-TW" altLang="en-US" dirty="0" smtClean="0"/>
              <a:t>原因</a:t>
            </a:r>
            <a:endParaRPr lang="en-US" altLang="zh-TW" dirty="0" smtClean="0"/>
          </a:p>
          <a:p>
            <a:pPr algn="l"/>
            <a:r>
              <a:rPr lang="en-US" altLang="zh-TW" dirty="0" smtClean="0"/>
              <a:t>3.</a:t>
            </a:r>
            <a:r>
              <a:rPr lang="zh-TW" altLang="en-US" dirty="0" smtClean="0"/>
              <a:t>須不斷說話直到對方也說出他的感覺</a:t>
            </a:r>
            <a:endParaRPr lang="en-US" altLang="zh-TW" dirty="0" smtClean="0"/>
          </a:p>
          <a:p>
            <a:pPr algn="l"/>
            <a:endParaRPr lang="en-US" altLang="zh-TW" dirty="0" smtClean="0"/>
          </a:p>
          <a:p>
            <a:pPr algn="l"/>
            <a:endParaRPr lang="en-US" altLang="zh-TW" dirty="0" smtClean="0"/>
          </a:p>
          <a:p>
            <a:pPr algn="l"/>
            <a:r>
              <a:rPr lang="zh-TW" altLang="en-US" dirty="0" smtClean="0"/>
              <a:t>完成者請到對面坐下</a:t>
            </a:r>
            <a:endParaRPr lang="en-US" altLang="zh-TW" dirty="0" smtClean="0"/>
          </a:p>
          <a:p>
            <a:pPr algn="l"/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如螢幕大小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母親節</vt:lpstr>
      <vt:lpstr>愛的大告白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母親節</dc:title>
  <cp:lastModifiedBy>人文國民中小學</cp:lastModifiedBy>
  <cp:revision>1</cp:revision>
  <dcterms:modified xsi:type="dcterms:W3CDTF">2013-05-09T13:16:12Z</dcterms:modified>
</cp:coreProperties>
</file>