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73" r:id="rId4"/>
    <p:sldId id="274" r:id="rId5"/>
    <p:sldId id="280" r:id="rId6"/>
    <p:sldId id="260" r:id="rId7"/>
    <p:sldId id="261" r:id="rId8"/>
    <p:sldId id="262" r:id="rId9"/>
    <p:sldId id="264" r:id="rId10"/>
    <p:sldId id="295" r:id="rId11"/>
    <p:sldId id="296" r:id="rId12"/>
    <p:sldId id="297" r:id="rId13"/>
    <p:sldId id="298" r:id="rId14"/>
    <p:sldId id="299" r:id="rId15"/>
    <p:sldId id="270" r:id="rId16"/>
    <p:sldId id="283" r:id="rId17"/>
    <p:sldId id="292" r:id="rId18"/>
    <p:sldId id="284" r:id="rId19"/>
    <p:sldId id="288" r:id="rId20"/>
    <p:sldId id="285" r:id="rId21"/>
    <p:sldId id="289" r:id="rId22"/>
    <p:sldId id="286" r:id="rId23"/>
    <p:sldId id="290" r:id="rId24"/>
    <p:sldId id="287" r:id="rId25"/>
    <p:sldId id="291" r:id="rId26"/>
    <p:sldId id="294" r:id="rId27"/>
    <p:sldId id="281" r:id="rId28"/>
    <p:sldId id="282" r:id="rId29"/>
    <p:sldId id="271" r:id="rId30"/>
    <p:sldId id="275" r:id="rId31"/>
    <p:sldId id="272" r:id="rId32"/>
    <p:sldId id="277" r:id="rId33"/>
    <p:sldId id="278" r:id="rId34"/>
    <p:sldId id="279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99"/>
    <a:srgbClr val="00FFCC"/>
    <a:srgbClr val="FF99FF"/>
    <a:srgbClr val="66FFCC"/>
    <a:srgbClr val="FFFF66"/>
    <a:srgbClr val="FF9999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 autoAdjust="0"/>
    <p:restoredTop sz="94746" autoAdjust="0"/>
  </p:normalViewPr>
  <p:slideViewPr>
    <p:cSldViewPr>
      <p:cViewPr varScale="1">
        <p:scale>
          <a:sx n="68" d="100"/>
          <a:sy n="68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56EC2-6E9C-4595-BEE0-985156884AAD}" type="doc">
      <dgm:prSet loTypeId="urn:microsoft.com/office/officeart/2005/8/layout/pyramid1" loCatId="pyramid" qsTypeId="urn:microsoft.com/office/officeart/2005/8/quickstyle/simple1" qsCatId="simple" csTypeId="urn:microsoft.com/office/officeart/2005/8/colors/accent6_5" csCatId="accent6" phldr="1"/>
      <dgm:spPr/>
    </dgm:pt>
    <dgm:pt modelId="{2FB22DEE-DABC-41B3-A075-41EF276C4841}">
      <dgm:prSet phldrT="[文字]"/>
      <dgm:spPr/>
      <dgm:t>
        <a:bodyPr/>
        <a:lstStyle/>
        <a:p>
          <a:r>
            <a:rPr lang="zh-TW" altLang="en-US" b="0" dirty="0" smtClean="0"/>
            <a:t>生理</a:t>
          </a:r>
          <a:endParaRPr lang="zh-TW" altLang="en-US" b="0" dirty="0"/>
        </a:p>
      </dgm:t>
    </dgm:pt>
    <dgm:pt modelId="{5C1A9C47-A308-4632-B648-E35BBA7432A5}" type="parTrans" cxnId="{8A31B912-5F0F-4745-9091-11EADD57C23A}">
      <dgm:prSet/>
      <dgm:spPr/>
      <dgm:t>
        <a:bodyPr/>
        <a:lstStyle/>
        <a:p>
          <a:endParaRPr lang="zh-TW" altLang="en-US"/>
        </a:p>
      </dgm:t>
    </dgm:pt>
    <dgm:pt modelId="{ADADC90A-9E77-426E-A7F7-E2149D66DB7F}" type="sibTrans" cxnId="{8A31B912-5F0F-4745-9091-11EADD57C23A}">
      <dgm:prSet/>
      <dgm:spPr/>
      <dgm:t>
        <a:bodyPr/>
        <a:lstStyle/>
        <a:p>
          <a:endParaRPr lang="zh-TW" altLang="en-US"/>
        </a:p>
      </dgm:t>
    </dgm:pt>
    <dgm:pt modelId="{46C6D3A3-568C-4E07-8471-6E40242D02BD}">
      <dgm:prSet/>
      <dgm:spPr/>
      <dgm:t>
        <a:bodyPr/>
        <a:lstStyle/>
        <a:p>
          <a:r>
            <a:rPr lang="zh-TW" altLang="en-US" b="0" dirty="0" smtClean="0"/>
            <a:t>愛與隸屬</a:t>
          </a:r>
          <a:endParaRPr lang="zh-TW" altLang="en-US" b="0" dirty="0"/>
        </a:p>
      </dgm:t>
    </dgm:pt>
    <dgm:pt modelId="{EF3317B9-3101-40DB-8E24-3B9CBA899428}" type="parTrans" cxnId="{35C8AAC8-6688-4C23-BC7A-35F117F39CAC}">
      <dgm:prSet/>
      <dgm:spPr/>
      <dgm:t>
        <a:bodyPr/>
        <a:lstStyle/>
        <a:p>
          <a:endParaRPr lang="zh-TW" altLang="en-US"/>
        </a:p>
      </dgm:t>
    </dgm:pt>
    <dgm:pt modelId="{DAA3CA77-EB71-4DCC-B810-E1A89EC0E3F9}" type="sibTrans" cxnId="{35C8AAC8-6688-4C23-BC7A-35F117F39CAC}">
      <dgm:prSet/>
      <dgm:spPr/>
      <dgm:t>
        <a:bodyPr/>
        <a:lstStyle/>
        <a:p>
          <a:endParaRPr lang="zh-TW" altLang="en-US"/>
        </a:p>
      </dgm:t>
    </dgm:pt>
    <dgm:pt modelId="{76992B31-BC53-429E-A3B2-F43576754837}">
      <dgm:prSet/>
      <dgm:spPr/>
      <dgm:t>
        <a:bodyPr/>
        <a:lstStyle/>
        <a:p>
          <a:r>
            <a:rPr lang="zh-TW" altLang="en-US" b="0" dirty="0" smtClean="0"/>
            <a:t>安全感</a:t>
          </a:r>
          <a:endParaRPr lang="zh-TW" altLang="en-US" b="0" dirty="0"/>
        </a:p>
      </dgm:t>
    </dgm:pt>
    <dgm:pt modelId="{F937F285-4D8C-44A7-A593-2B94CA906880}" type="parTrans" cxnId="{3A8F2721-9748-4D06-AA66-BF86035C9D5B}">
      <dgm:prSet/>
      <dgm:spPr/>
      <dgm:t>
        <a:bodyPr/>
        <a:lstStyle/>
        <a:p>
          <a:endParaRPr lang="zh-TW" altLang="en-US"/>
        </a:p>
      </dgm:t>
    </dgm:pt>
    <dgm:pt modelId="{4782A377-4AB4-44AA-BEB6-832AEE685A8C}" type="sibTrans" cxnId="{3A8F2721-9748-4D06-AA66-BF86035C9D5B}">
      <dgm:prSet/>
      <dgm:spPr/>
      <dgm:t>
        <a:bodyPr/>
        <a:lstStyle/>
        <a:p>
          <a:endParaRPr lang="zh-TW" altLang="en-US"/>
        </a:p>
      </dgm:t>
    </dgm:pt>
    <dgm:pt modelId="{19A4884C-EA8D-42BA-A99E-40B9C895AEC2}">
      <dgm:prSet/>
      <dgm:spPr/>
      <dgm:t>
        <a:bodyPr/>
        <a:lstStyle/>
        <a:p>
          <a:r>
            <a:rPr lang="zh-TW" altLang="en-US" b="0" dirty="0" smtClean="0"/>
            <a:t>自尊</a:t>
          </a:r>
          <a:endParaRPr lang="zh-TW" altLang="en-US" b="0" dirty="0"/>
        </a:p>
      </dgm:t>
    </dgm:pt>
    <dgm:pt modelId="{9D8E768D-8EF1-4729-8BF3-ED3F326727BC}" type="parTrans" cxnId="{2040CD6E-6963-40CC-9C7F-5DDF7C732BC5}">
      <dgm:prSet/>
      <dgm:spPr/>
      <dgm:t>
        <a:bodyPr/>
        <a:lstStyle/>
        <a:p>
          <a:endParaRPr lang="zh-TW" altLang="en-US"/>
        </a:p>
      </dgm:t>
    </dgm:pt>
    <dgm:pt modelId="{60221CBB-55B4-452B-B303-6FE34869FE5F}" type="sibTrans" cxnId="{2040CD6E-6963-40CC-9C7F-5DDF7C732BC5}">
      <dgm:prSet/>
      <dgm:spPr/>
      <dgm:t>
        <a:bodyPr/>
        <a:lstStyle/>
        <a:p>
          <a:endParaRPr lang="zh-TW" altLang="en-US"/>
        </a:p>
      </dgm:t>
    </dgm:pt>
    <dgm:pt modelId="{ECC94A76-4B4C-4299-BEC5-667946B34BD5}">
      <dgm:prSet/>
      <dgm:spPr/>
      <dgm:t>
        <a:bodyPr/>
        <a:lstStyle/>
        <a:p>
          <a:r>
            <a:rPr lang="zh-TW" altLang="en-US" b="0" dirty="0" smtClean="0"/>
            <a:t>自我實現</a:t>
          </a:r>
          <a:endParaRPr lang="zh-TW" altLang="en-US" b="0" dirty="0"/>
        </a:p>
      </dgm:t>
    </dgm:pt>
    <dgm:pt modelId="{98712FFF-7C50-40E3-8DCA-5D5BB08D07B4}" type="parTrans" cxnId="{04C9A703-7C7A-4403-97EB-991450758468}">
      <dgm:prSet/>
      <dgm:spPr/>
      <dgm:t>
        <a:bodyPr/>
        <a:lstStyle/>
        <a:p>
          <a:endParaRPr lang="zh-TW" altLang="en-US"/>
        </a:p>
      </dgm:t>
    </dgm:pt>
    <dgm:pt modelId="{807D5166-D83E-4E2C-B7A8-A67939077742}" type="sibTrans" cxnId="{04C9A703-7C7A-4403-97EB-991450758468}">
      <dgm:prSet/>
      <dgm:spPr/>
      <dgm:t>
        <a:bodyPr/>
        <a:lstStyle/>
        <a:p>
          <a:endParaRPr lang="zh-TW" altLang="en-US"/>
        </a:p>
      </dgm:t>
    </dgm:pt>
    <dgm:pt modelId="{CA8AA7D7-DB2F-4061-9347-FEDED17B1ABE}" type="pres">
      <dgm:prSet presAssocID="{4C456EC2-6E9C-4595-BEE0-985156884AAD}" presName="Name0" presStyleCnt="0">
        <dgm:presLayoutVars>
          <dgm:dir/>
          <dgm:animLvl val="lvl"/>
          <dgm:resizeHandles val="exact"/>
        </dgm:presLayoutVars>
      </dgm:prSet>
      <dgm:spPr/>
    </dgm:pt>
    <dgm:pt modelId="{B541553E-08B2-48BA-8D03-BC4020FB173A}" type="pres">
      <dgm:prSet presAssocID="{ECC94A76-4B4C-4299-BEC5-667946B34BD5}" presName="Name8" presStyleCnt="0"/>
      <dgm:spPr/>
    </dgm:pt>
    <dgm:pt modelId="{B8C94B33-5F20-4F1B-A91D-53B366C0EA78}" type="pres">
      <dgm:prSet presAssocID="{ECC94A76-4B4C-4299-BEC5-667946B34BD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8E9FA-D917-4031-9EA8-AE0117DEC79F}" type="pres">
      <dgm:prSet presAssocID="{ECC94A76-4B4C-4299-BEC5-667946B34B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7F348-1B40-463C-87CC-5FEBFE172ED8}" type="pres">
      <dgm:prSet presAssocID="{19A4884C-EA8D-42BA-A99E-40B9C895AEC2}" presName="Name8" presStyleCnt="0"/>
      <dgm:spPr/>
    </dgm:pt>
    <dgm:pt modelId="{192F863A-4901-420B-8BA7-181A97338F8B}" type="pres">
      <dgm:prSet presAssocID="{19A4884C-EA8D-42BA-A99E-40B9C895AEC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15112-D8F2-493F-A8AB-A0444035519B}" type="pres">
      <dgm:prSet presAssocID="{19A4884C-EA8D-42BA-A99E-40B9C895AE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58FB11-BD88-49DD-890D-755A5557EF7B}" type="pres">
      <dgm:prSet presAssocID="{46C6D3A3-568C-4E07-8471-6E40242D02BD}" presName="Name8" presStyleCnt="0"/>
      <dgm:spPr/>
    </dgm:pt>
    <dgm:pt modelId="{EE1E1D4B-78C1-4523-A217-3AE404854067}" type="pres">
      <dgm:prSet presAssocID="{46C6D3A3-568C-4E07-8471-6E40242D02BD}" presName="level" presStyleLbl="node1" presStyleIdx="2" presStyleCnt="5" custLinFactNeighborX="-1122" custLinFactNeighborY="-57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83E714-D3E9-41AC-A918-719E6860E643}" type="pres">
      <dgm:prSet presAssocID="{46C6D3A3-568C-4E07-8471-6E40242D02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E7914-A1AA-4C3B-884F-0589998AC88D}" type="pres">
      <dgm:prSet presAssocID="{76992B31-BC53-429E-A3B2-F43576754837}" presName="Name8" presStyleCnt="0"/>
      <dgm:spPr/>
    </dgm:pt>
    <dgm:pt modelId="{B09C56D2-F1A0-4C40-9544-37A1584F8A3A}" type="pres">
      <dgm:prSet presAssocID="{76992B31-BC53-429E-A3B2-F4357675483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BCA767-3C0A-4C2A-9374-E84090F3A069}" type="pres">
      <dgm:prSet presAssocID="{76992B31-BC53-429E-A3B2-F435767548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3D175B-C41D-4654-9EA9-66F301D7535C}" type="pres">
      <dgm:prSet presAssocID="{2FB22DEE-DABC-41B3-A075-41EF276C4841}" presName="Name8" presStyleCnt="0"/>
      <dgm:spPr/>
    </dgm:pt>
    <dgm:pt modelId="{9FFD61D7-F44C-4F2B-BA7C-C0965058954F}" type="pres">
      <dgm:prSet presAssocID="{2FB22DEE-DABC-41B3-A075-41EF276C484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95A0AB-D6CC-4DFE-A894-92692630F6EF}" type="pres">
      <dgm:prSet presAssocID="{2FB22DEE-DABC-41B3-A075-41EF276C48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2D57AB-0824-401D-873C-103B674CAB56}" type="presOf" srcId="{76992B31-BC53-429E-A3B2-F43576754837}" destId="{F6BCA767-3C0A-4C2A-9374-E84090F3A069}" srcOrd="1" destOrd="0" presId="urn:microsoft.com/office/officeart/2005/8/layout/pyramid1"/>
    <dgm:cxn modelId="{C3642E22-065B-41D8-9E1A-66CA22397C87}" type="presOf" srcId="{4C456EC2-6E9C-4595-BEE0-985156884AAD}" destId="{CA8AA7D7-DB2F-4061-9347-FEDED17B1ABE}" srcOrd="0" destOrd="0" presId="urn:microsoft.com/office/officeart/2005/8/layout/pyramid1"/>
    <dgm:cxn modelId="{7FAA3B92-F7C0-493C-AF1D-BEA29EBE7496}" type="presOf" srcId="{2FB22DEE-DABC-41B3-A075-41EF276C4841}" destId="{9FFD61D7-F44C-4F2B-BA7C-C0965058954F}" srcOrd="0" destOrd="0" presId="urn:microsoft.com/office/officeart/2005/8/layout/pyramid1"/>
    <dgm:cxn modelId="{2040CD6E-6963-40CC-9C7F-5DDF7C732BC5}" srcId="{4C456EC2-6E9C-4595-BEE0-985156884AAD}" destId="{19A4884C-EA8D-42BA-A99E-40B9C895AEC2}" srcOrd="1" destOrd="0" parTransId="{9D8E768D-8EF1-4729-8BF3-ED3F326727BC}" sibTransId="{60221CBB-55B4-452B-B303-6FE34869FE5F}"/>
    <dgm:cxn modelId="{F72FD841-174B-4E2D-A631-65CFEF0467B0}" type="presOf" srcId="{76992B31-BC53-429E-A3B2-F43576754837}" destId="{B09C56D2-F1A0-4C40-9544-37A1584F8A3A}" srcOrd="0" destOrd="0" presId="urn:microsoft.com/office/officeart/2005/8/layout/pyramid1"/>
    <dgm:cxn modelId="{14B9E04C-2352-4F50-9453-A54C6D760899}" type="presOf" srcId="{ECC94A76-4B4C-4299-BEC5-667946B34BD5}" destId="{31E8E9FA-D917-4031-9EA8-AE0117DEC79F}" srcOrd="1" destOrd="0" presId="urn:microsoft.com/office/officeart/2005/8/layout/pyramid1"/>
    <dgm:cxn modelId="{0F8F67C5-1DA3-4D85-A09B-4FC0341DECBD}" type="presOf" srcId="{2FB22DEE-DABC-41B3-A075-41EF276C4841}" destId="{9595A0AB-D6CC-4DFE-A894-92692630F6EF}" srcOrd="1" destOrd="0" presId="urn:microsoft.com/office/officeart/2005/8/layout/pyramid1"/>
    <dgm:cxn modelId="{04C9A703-7C7A-4403-97EB-991450758468}" srcId="{4C456EC2-6E9C-4595-BEE0-985156884AAD}" destId="{ECC94A76-4B4C-4299-BEC5-667946B34BD5}" srcOrd="0" destOrd="0" parTransId="{98712FFF-7C50-40E3-8DCA-5D5BB08D07B4}" sibTransId="{807D5166-D83E-4E2C-B7A8-A67939077742}"/>
    <dgm:cxn modelId="{3A8F2721-9748-4D06-AA66-BF86035C9D5B}" srcId="{4C456EC2-6E9C-4595-BEE0-985156884AAD}" destId="{76992B31-BC53-429E-A3B2-F43576754837}" srcOrd="3" destOrd="0" parTransId="{F937F285-4D8C-44A7-A593-2B94CA906880}" sibTransId="{4782A377-4AB4-44AA-BEB6-832AEE685A8C}"/>
    <dgm:cxn modelId="{3980D258-26EC-4476-8C9F-348949E132C7}" type="presOf" srcId="{ECC94A76-4B4C-4299-BEC5-667946B34BD5}" destId="{B8C94B33-5F20-4F1B-A91D-53B366C0EA78}" srcOrd="0" destOrd="0" presId="urn:microsoft.com/office/officeart/2005/8/layout/pyramid1"/>
    <dgm:cxn modelId="{35C8AAC8-6688-4C23-BC7A-35F117F39CAC}" srcId="{4C456EC2-6E9C-4595-BEE0-985156884AAD}" destId="{46C6D3A3-568C-4E07-8471-6E40242D02BD}" srcOrd="2" destOrd="0" parTransId="{EF3317B9-3101-40DB-8E24-3B9CBA899428}" sibTransId="{DAA3CA77-EB71-4DCC-B810-E1A89EC0E3F9}"/>
    <dgm:cxn modelId="{EEB3A40F-78F5-46FF-9A2C-EE3F3F02EB62}" type="presOf" srcId="{19A4884C-EA8D-42BA-A99E-40B9C895AEC2}" destId="{C3715112-D8F2-493F-A8AB-A0444035519B}" srcOrd="1" destOrd="0" presId="urn:microsoft.com/office/officeart/2005/8/layout/pyramid1"/>
    <dgm:cxn modelId="{D5CC1503-16D9-4278-8A78-A829A65E14FF}" type="presOf" srcId="{19A4884C-EA8D-42BA-A99E-40B9C895AEC2}" destId="{192F863A-4901-420B-8BA7-181A97338F8B}" srcOrd="0" destOrd="0" presId="urn:microsoft.com/office/officeart/2005/8/layout/pyramid1"/>
    <dgm:cxn modelId="{8A31B912-5F0F-4745-9091-11EADD57C23A}" srcId="{4C456EC2-6E9C-4595-BEE0-985156884AAD}" destId="{2FB22DEE-DABC-41B3-A075-41EF276C4841}" srcOrd="4" destOrd="0" parTransId="{5C1A9C47-A308-4632-B648-E35BBA7432A5}" sibTransId="{ADADC90A-9E77-426E-A7F7-E2149D66DB7F}"/>
    <dgm:cxn modelId="{B2A1E9CD-10D2-4B4C-9378-3B3DF0037107}" type="presOf" srcId="{46C6D3A3-568C-4E07-8471-6E40242D02BD}" destId="{6A83E714-D3E9-41AC-A918-719E6860E643}" srcOrd="1" destOrd="0" presId="urn:microsoft.com/office/officeart/2005/8/layout/pyramid1"/>
    <dgm:cxn modelId="{0704E8F2-3068-4B1C-9010-8D54FB223241}" type="presOf" srcId="{46C6D3A3-568C-4E07-8471-6E40242D02BD}" destId="{EE1E1D4B-78C1-4523-A217-3AE404854067}" srcOrd="0" destOrd="0" presId="urn:microsoft.com/office/officeart/2005/8/layout/pyramid1"/>
    <dgm:cxn modelId="{6E48D838-7563-4817-9C77-4A0895DD74DE}" type="presParOf" srcId="{CA8AA7D7-DB2F-4061-9347-FEDED17B1ABE}" destId="{B541553E-08B2-48BA-8D03-BC4020FB173A}" srcOrd="0" destOrd="0" presId="urn:microsoft.com/office/officeart/2005/8/layout/pyramid1"/>
    <dgm:cxn modelId="{5083683F-8804-4ABD-9DD3-E05A9B3094FB}" type="presParOf" srcId="{B541553E-08B2-48BA-8D03-BC4020FB173A}" destId="{B8C94B33-5F20-4F1B-A91D-53B366C0EA78}" srcOrd="0" destOrd="0" presId="urn:microsoft.com/office/officeart/2005/8/layout/pyramid1"/>
    <dgm:cxn modelId="{B475DE7D-06F6-446C-8756-F5AD2E8B76B4}" type="presParOf" srcId="{B541553E-08B2-48BA-8D03-BC4020FB173A}" destId="{31E8E9FA-D917-4031-9EA8-AE0117DEC79F}" srcOrd="1" destOrd="0" presId="urn:microsoft.com/office/officeart/2005/8/layout/pyramid1"/>
    <dgm:cxn modelId="{57F8CCCD-FF95-4710-A6E6-2C0F49C38656}" type="presParOf" srcId="{CA8AA7D7-DB2F-4061-9347-FEDED17B1ABE}" destId="{5B27F348-1B40-463C-87CC-5FEBFE172ED8}" srcOrd="1" destOrd="0" presId="urn:microsoft.com/office/officeart/2005/8/layout/pyramid1"/>
    <dgm:cxn modelId="{F1518D61-0938-47B1-9042-FCEBDAEA6B51}" type="presParOf" srcId="{5B27F348-1B40-463C-87CC-5FEBFE172ED8}" destId="{192F863A-4901-420B-8BA7-181A97338F8B}" srcOrd="0" destOrd="0" presId="urn:microsoft.com/office/officeart/2005/8/layout/pyramid1"/>
    <dgm:cxn modelId="{6C7C28BD-9916-40F3-9B19-EE0DCBF5B3A9}" type="presParOf" srcId="{5B27F348-1B40-463C-87CC-5FEBFE172ED8}" destId="{C3715112-D8F2-493F-A8AB-A0444035519B}" srcOrd="1" destOrd="0" presId="urn:microsoft.com/office/officeart/2005/8/layout/pyramid1"/>
    <dgm:cxn modelId="{6EDE22D7-917A-4929-9AD6-B57E56C4F45B}" type="presParOf" srcId="{CA8AA7D7-DB2F-4061-9347-FEDED17B1ABE}" destId="{A158FB11-BD88-49DD-890D-755A5557EF7B}" srcOrd="2" destOrd="0" presId="urn:microsoft.com/office/officeart/2005/8/layout/pyramid1"/>
    <dgm:cxn modelId="{6EC0ED00-C869-4B23-A3CD-7F44C88EE774}" type="presParOf" srcId="{A158FB11-BD88-49DD-890D-755A5557EF7B}" destId="{EE1E1D4B-78C1-4523-A217-3AE404854067}" srcOrd="0" destOrd="0" presId="urn:microsoft.com/office/officeart/2005/8/layout/pyramid1"/>
    <dgm:cxn modelId="{F8FEBE43-EBBD-4A8A-A5C2-F19FC7E0C55B}" type="presParOf" srcId="{A158FB11-BD88-49DD-890D-755A5557EF7B}" destId="{6A83E714-D3E9-41AC-A918-719E6860E643}" srcOrd="1" destOrd="0" presId="urn:microsoft.com/office/officeart/2005/8/layout/pyramid1"/>
    <dgm:cxn modelId="{6F470490-82A0-4885-A230-EF63B7027B8A}" type="presParOf" srcId="{CA8AA7D7-DB2F-4061-9347-FEDED17B1ABE}" destId="{2FEE7914-A1AA-4C3B-884F-0589998AC88D}" srcOrd="3" destOrd="0" presId="urn:microsoft.com/office/officeart/2005/8/layout/pyramid1"/>
    <dgm:cxn modelId="{9FE93465-DFF6-4445-9078-5391FD2333EF}" type="presParOf" srcId="{2FEE7914-A1AA-4C3B-884F-0589998AC88D}" destId="{B09C56D2-F1A0-4C40-9544-37A1584F8A3A}" srcOrd="0" destOrd="0" presId="urn:microsoft.com/office/officeart/2005/8/layout/pyramid1"/>
    <dgm:cxn modelId="{5A161934-7A13-4F71-A9E9-B90BA680A316}" type="presParOf" srcId="{2FEE7914-A1AA-4C3B-884F-0589998AC88D}" destId="{F6BCA767-3C0A-4C2A-9374-E84090F3A069}" srcOrd="1" destOrd="0" presId="urn:microsoft.com/office/officeart/2005/8/layout/pyramid1"/>
    <dgm:cxn modelId="{C4EB757B-21F2-46DF-AAA3-D89FBC34062A}" type="presParOf" srcId="{CA8AA7D7-DB2F-4061-9347-FEDED17B1ABE}" destId="{0A3D175B-C41D-4654-9EA9-66F301D7535C}" srcOrd="4" destOrd="0" presId="urn:microsoft.com/office/officeart/2005/8/layout/pyramid1"/>
    <dgm:cxn modelId="{2DEB0821-915E-46ED-BA3C-00F93E5311BC}" type="presParOf" srcId="{0A3D175B-C41D-4654-9EA9-66F301D7535C}" destId="{9FFD61D7-F44C-4F2B-BA7C-C0965058954F}" srcOrd="0" destOrd="0" presId="urn:microsoft.com/office/officeart/2005/8/layout/pyramid1"/>
    <dgm:cxn modelId="{0BB8F442-9E97-49C5-BF5A-02871C377197}" type="presParOf" srcId="{0A3D175B-C41D-4654-9EA9-66F301D7535C}" destId="{9595A0AB-D6CC-4DFE-A894-92692630F6EF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89CBD-AA25-48BB-B84B-350E896F2AA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0E9D01D-C63D-4C1F-BAA7-470E2B851F62}">
      <dgm:prSet phldrT="[文字]" custT="1"/>
      <dgm:spPr/>
      <dgm:t>
        <a:bodyPr/>
        <a:lstStyle/>
        <a:p>
          <a:r>
            <a:rPr lang="zh-TW" altLang="en-US" sz="1400" dirty="0" smtClean="0"/>
            <a:t>溫和堅定</a:t>
          </a:r>
          <a:endParaRPr lang="zh-TW" altLang="en-US" sz="1400" dirty="0"/>
        </a:p>
      </dgm:t>
    </dgm:pt>
    <dgm:pt modelId="{AD274EF6-F94C-4AD3-91C6-C466553EE304}" type="parTrans" cxnId="{1BA04E0E-4B3B-4B93-AA87-A262F0051C44}">
      <dgm:prSet/>
      <dgm:spPr/>
      <dgm:t>
        <a:bodyPr/>
        <a:lstStyle/>
        <a:p>
          <a:endParaRPr lang="zh-TW" altLang="en-US" sz="1400"/>
        </a:p>
      </dgm:t>
    </dgm:pt>
    <dgm:pt modelId="{8E153B68-A246-43A5-AA37-98A6E26D7603}" type="sibTrans" cxnId="{1BA04E0E-4B3B-4B93-AA87-A262F0051C44}">
      <dgm:prSet/>
      <dgm:spPr/>
      <dgm:t>
        <a:bodyPr/>
        <a:lstStyle/>
        <a:p>
          <a:endParaRPr lang="zh-TW" altLang="en-US" sz="1400"/>
        </a:p>
      </dgm:t>
    </dgm:pt>
    <dgm:pt modelId="{92F879CC-F551-4721-93EF-32C0680280BA}">
      <dgm:prSet phldrT="[文字]" custT="1"/>
      <dgm:spPr/>
      <dgm:t>
        <a:bodyPr/>
        <a:lstStyle/>
        <a:p>
          <a:r>
            <a:rPr lang="zh-TW" altLang="en-US" sz="1400" dirty="0" smtClean="0"/>
            <a:t>我訊息</a:t>
          </a:r>
          <a:endParaRPr lang="zh-TW" altLang="en-US" sz="1400" dirty="0"/>
        </a:p>
      </dgm:t>
    </dgm:pt>
    <dgm:pt modelId="{002584CD-EC64-4760-AFC4-E60EF136348D}" type="parTrans" cxnId="{E0B131D6-7A07-4A99-B109-B4BF48AC91A4}">
      <dgm:prSet/>
      <dgm:spPr/>
      <dgm:t>
        <a:bodyPr/>
        <a:lstStyle/>
        <a:p>
          <a:endParaRPr lang="zh-TW" altLang="en-US" sz="1400"/>
        </a:p>
      </dgm:t>
    </dgm:pt>
    <dgm:pt modelId="{69D7D1AD-9272-4202-B004-2E971E5BACE8}" type="sibTrans" cxnId="{E0B131D6-7A07-4A99-B109-B4BF48AC91A4}">
      <dgm:prSet/>
      <dgm:spPr/>
      <dgm:t>
        <a:bodyPr/>
        <a:lstStyle/>
        <a:p>
          <a:endParaRPr lang="zh-TW" altLang="en-US" sz="1400"/>
        </a:p>
      </dgm:t>
    </dgm:pt>
    <dgm:pt modelId="{098E648F-2C55-4C10-B900-E49129B25F1C}">
      <dgm:prSet phldrT="[文字]" custT="1"/>
      <dgm:spPr/>
      <dgm:t>
        <a:bodyPr/>
        <a:lstStyle/>
        <a:p>
          <a:r>
            <a:rPr lang="zh-TW" altLang="en-US" sz="1400" dirty="0" smtClean="0"/>
            <a:t>自然合理的結果</a:t>
          </a:r>
          <a:endParaRPr lang="zh-TW" altLang="en-US" sz="1400" dirty="0"/>
        </a:p>
      </dgm:t>
    </dgm:pt>
    <dgm:pt modelId="{45296CD1-EF46-4EC6-93C5-0719B75BD992}" type="parTrans" cxnId="{2E7257C1-F647-44AE-A301-FEA4BBD33B37}">
      <dgm:prSet/>
      <dgm:spPr/>
      <dgm:t>
        <a:bodyPr/>
        <a:lstStyle/>
        <a:p>
          <a:endParaRPr lang="zh-TW" altLang="en-US" sz="1400"/>
        </a:p>
      </dgm:t>
    </dgm:pt>
    <dgm:pt modelId="{6A789E6B-32A0-4FD9-AE0E-068F492291C1}" type="sibTrans" cxnId="{2E7257C1-F647-44AE-A301-FEA4BBD33B37}">
      <dgm:prSet/>
      <dgm:spPr/>
      <dgm:t>
        <a:bodyPr/>
        <a:lstStyle/>
        <a:p>
          <a:endParaRPr lang="zh-TW" altLang="en-US" sz="1400"/>
        </a:p>
      </dgm:t>
    </dgm:pt>
    <dgm:pt modelId="{487BF4CF-46C2-4354-B138-C5A52FBD61F2}" type="pres">
      <dgm:prSet presAssocID="{B8189CBD-AA25-48BB-B84B-350E896F2A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7BD3D2-0ED2-4BD8-9370-98AB567F0494}" type="pres">
      <dgm:prSet presAssocID="{00E9D01D-C63D-4C1F-BAA7-470E2B851F62}" presName="node" presStyleLbl="node1" presStyleIdx="0" presStyleCnt="3" custScaleX="75141" custScaleY="53606" custRadScaleRad="111231" custRadScaleInc="30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56EACA-A024-419C-B88F-FC907BD6A19C}" type="pres">
      <dgm:prSet presAssocID="{00E9D01D-C63D-4C1F-BAA7-470E2B851F62}" presName="spNode" presStyleCnt="0"/>
      <dgm:spPr/>
    </dgm:pt>
    <dgm:pt modelId="{9B210A20-CB6F-44C2-B1D0-976F3897E86C}" type="pres">
      <dgm:prSet presAssocID="{8E153B68-A246-43A5-AA37-98A6E26D7603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88A077C5-27D7-4BBE-BC10-949E6ECF647F}" type="pres">
      <dgm:prSet presAssocID="{92F879CC-F551-4721-93EF-32C0680280BA}" presName="node" presStyleLbl="node1" presStyleIdx="1" presStyleCnt="3" custScaleX="77873" custScaleY="56638" custRadScaleRad="107592" custRadScaleInc="159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3C5016-A590-4362-BD9F-E7CC2BC4E318}" type="pres">
      <dgm:prSet presAssocID="{92F879CC-F551-4721-93EF-32C0680280BA}" presName="spNode" presStyleCnt="0"/>
      <dgm:spPr/>
    </dgm:pt>
    <dgm:pt modelId="{15DAF2F9-96AB-4B37-A1E9-A58D7E17A8E7}" type="pres">
      <dgm:prSet presAssocID="{69D7D1AD-9272-4202-B004-2E971E5BACE8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B2E32014-AF9A-4485-9962-34927A1753EE}" type="pres">
      <dgm:prSet presAssocID="{098E648F-2C55-4C10-B900-E49129B25F1C}" presName="node" presStyleLbl="node1" presStyleIdx="2" presStyleCnt="3" custScaleX="83106" custScaleY="56638" custRadScaleRad="107592" custRadScaleInc="-159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8B7140-293F-46C8-9FE9-5C3209604BE8}" type="pres">
      <dgm:prSet presAssocID="{098E648F-2C55-4C10-B900-E49129B25F1C}" presName="spNode" presStyleCnt="0"/>
      <dgm:spPr/>
    </dgm:pt>
    <dgm:pt modelId="{388ECAA6-18D7-4F4A-977C-6902B58B972F}" type="pres">
      <dgm:prSet presAssocID="{6A789E6B-32A0-4FD9-AE0E-068F492291C1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F5FED927-C016-40EA-BA52-A3871E57D96C}" type="presOf" srcId="{6A789E6B-32A0-4FD9-AE0E-068F492291C1}" destId="{388ECAA6-18D7-4F4A-977C-6902B58B972F}" srcOrd="0" destOrd="0" presId="urn:microsoft.com/office/officeart/2005/8/layout/cycle5"/>
    <dgm:cxn modelId="{1BA04E0E-4B3B-4B93-AA87-A262F0051C44}" srcId="{B8189CBD-AA25-48BB-B84B-350E896F2AA6}" destId="{00E9D01D-C63D-4C1F-BAA7-470E2B851F62}" srcOrd="0" destOrd="0" parTransId="{AD274EF6-F94C-4AD3-91C6-C466553EE304}" sibTransId="{8E153B68-A246-43A5-AA37-98A6E26D7603}"/>
    <dgm:cxn modelId="{CFEBE68D-EE76-4BBF-8A2E-8A745BDD8984}" type="presOf" srcId="{8E153B68-A246-43A5-AA37-98A6E26D7603}" destId="{9B210A20-CB6F-44C2-B1D0-976F3897E86C}" srcOrd="0" destOrd="0" presId="urn:microsoft.com/office/officeart/2005/8/layout/cycle5"/>
    <dgm:cxn modelId="{09EE3A42-A3EE-4BDB-A35F-ECDEDB07689A}" type="presOf" srcId="{92F879CC-F551-4721-93EF-32C0680280BA}" destId="{88A077C5-27D7-4BBE-BC10-949E6ECF647F}" srcOrd="0" destOrd="0" presId="urn:microsoft.com/office/officeart/2005/8/layout/cycle5"/>
    <dgm:cxn modelId="{F7C20B8A-AB43-4D8A-B629-1AD402C13D44}" type="presOf" srcId="{098E648F-2C55-4C10-B900-E49129B25F1C}" destId="{B2E32014-AF9A-4485-9962-34927A1753EE}" srcOrd="0" destOrd="0" presId="urn:microsoft.com/office/officeart/2005/8/layout/cycle5"/>
    <dgm:cxn modelId="{2E7257C1-F647-44AE-A301-FEA4BBD33B37}" srcId="{B8189CBD-AA25-48BB-B84B-350E896F2AA6}" destId="{098E648F-2C55-4C10-B900-E49129B25F1C}" srcOrd="2" destOrd="0" parTransId="{45296CD1-EF46-4EC6-93C5-0719B75BD992}" sibTransId="{6A789E6B-32A0-4FD9-AE0E-068F492291C1}"/>
    <dgm:cxn modelId="{CA9AD241-7E69-4217-9225-CAB1E65FA2B4}" type="presOf" srcId="{B8189CBD-AA25-48BB-B84B-350E896F2AA6}" destId="{487BF4CF-46C2-4354-B138-C5A52FBD61F2}" srcOrd="0" destOrd="0" presId="urn:microsoft.com/office/officeart/2005/8/layout/cycle5"/>
    <dgm:cxn modelId="{3D336994-3B26-4B44-9A5D-A85800270357}" type="presOf" srcId="{00E9D01D-C63D-4C1F-BAA7-470E2B851F62}" destId="{7F7BD3D2-0ED2-4BD8-9370-98AB567F0494}" srcOrd="0" destOrd="0" presId="urn:microsoft.com/office/officeart/2005/8/layout/cycle5"/>
    <dgm:cxn modelId="{E824C0BE-6742-47C3-925B-D942302C494C}" type="presOf" srcId="{69D7D1AD-9272-4202-B004-2E971E5BACE8}" destId="{15DAF2F9-96AB-4B37-A1E9-A58D7E17A8E7}" srcOrd="0" destOrd="0" presId="urn:microsoft.com/office/officeart/2005/8/layout/cycle5"/>
    <dgm:cxn modelId="{E0B131D6-7A07-4A99-B109-B4BF48AC91A4}" srcId="{B8189CBD-AA25-48BB-B84B-350E896F2AA6}" destId="{92F879CC-F551-4721-93EF-32C0680280BA}" srcOrd="1" destOrd="0" parTransId="{002584CD-EC64-4760-AFC4-E60EF136348D}" sibTransId="{69D7D1AD-9272-4202-B004-2E971E5BACE8}"/>
    <dgm:cxn modelId="{5D4C0703-66AD-4A60-B484-BC6E7FB78CDA}" type="presParOf" srcId="{487BF4CF-46C2-4354-B138-C5A52FBD61F2}" destId="{7F7BD3D2-0ED2-4BD8-9370-98AB567F0494}" srcOrd="0" destOrd="0" presId="urn:microsoft.com/office/officeart/2005/8/layout/cycle5"/>
    <dgm:cxn modelId="{786706B3-365B-40D0-9A93-3678B17D0131}" type="presParOf" srcId="{487BF4CF-46C2-4354-B138-C5A52FBD61F2}" destId="{8256EACA-A024-419C-B88F-FC907BD6A19C}" srcOrd="1" destOrd="0" presId="urn:microsoft.com/office/officeart/2005/8/layout/cycle5"/>
    <dgm:cxn modelId="{EA1B8314-7E09-4A1E-A087-A5B9AFDA7133}" type="presParOf" srcId="{487BF4CF-46C2-4354-B138-C5A52FBD61F2}" destId="{9B210A20-CB6F-44C2-B1D0-976F3897E86C}" srcOrd="2" destOrd="0" presId="urn:microsoft.com/office/officeart/2005/8/layout/cycle5"/>
    <dgm:cxn modelId="{64AA3A1D-C92F-4E6B-A2BC-55FDB6E7B644}" type="presParOf" srcId="{487BF4CF-46C2-4354-B138-C5A52FBD61F2}" destId="{88A077C5-27D7-4BBE-BC10-949E6ECF647F}" srcOrd="3" destOrd="0" presId="urn:microsoft.com/office/officeart/2005/8/layout/cycle5"/>
    <dgm:cxn modelId="{E3CD71D2-6410-4B65-B938-28C39D6C8AE8}" type="presParOf" srcId="{487BF4CF-46C2-4354-B138-C5A52FBD61F2}" destId="{973C5016-A590-4362-BD9F-E7CC2BC4E318}" srcOrd="4" destOrd="0" presId="urn:microsoft.com/office/officeart/2005/8/layout/cycle5"/>
    <dgm:cxn modelId="{28B5960E-D17F-4CC0-97D3-0EC3D848C756}" type="presParOf" srcId="{487BF4CF-46C2-4354-B138-C5A52FBD61F2}" destId="{15DAF2F9-96AB-4B37-A1E9-A58D7E17A8E7}" srcOrd="5" destOrd="0" presId="urn:microsoft.com/office/officeart/2005/8/layout/cycle5"/>
    <dgm:cxn modelId="{C2F63D7C-EF69-4C7E-AE07-2B83C16508AB}" type="presParOf" srcId="{487BF4CF-46C2-4354-B138-C5A52FBD61F2}" destId="{B2E32014-AF9A-4485-9962-34927A1753EE}" srcOrd="6" destOrd="0" presId="urn:microsoft.com/office/officeart/2005/8/layout/cycle5"/>
    <dgm:cxn modelId="{2C68184F-0DF6-4F83-B63B-EA9A93D277CD}" type="presParOf" srcId="{487BF4CF-46C2-4354-B138-C5A52FBD61F2}" destId="{DC8B7140-293F-46C8-9FE9-5C3209604BE8}" srcOrd="7" destOrd="0" presId="urn:microsoft.com/office/officeart/2005/8/layout/cycle5"/>
    <dgm:cxn modelId="{0D093F3E-A727-4C1D-BC8F-C635BBB940BF}" type="presParOf" srcId="{487BF4CF-46C2-4354-B138-C5A52FBD61F2}" destId="{388ECAA6-18D7-4F4A-977C-6902B58B972F}" srcOrd="8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73A09-EC0A-4FE9-95D3-2B10FC1A13FA}" type="doc">
      <dgm:prSet loTypeId="urn:diagrams.loki3.com/VaryingWidthList+Icon" loCatId="list" qsTypeId="urn:microsoft.com/office/officeart/2005/8/quickstyle/3d4" qsCatId="3D" csTypeId="urn:microsoft.com/office/officeart/2005/8/colors/colorful5" csCatId="colorful" phldr="1"/>
      <dgm:spPr/>
    </dgm:pt>
    <dgm:pt modelId="{75C4F397-2BBA-40D4-829D-9841EB21718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認知</a:t>
          </a:r>
          <a:endParaRPr lang="zh-TW" altLang="en-US" dirty="0">
            <a:solidFill>
              <a:schemeClr val="tx1"/>
            </a:solidFill>
          </a:endParaRPr>
        </a:p>
      </dgm:t>
    </dgm:pt>
    <dgm:pt modelId="{C32F8920-3C5C-4245-8180-8047EBDDF21C}" type="parTrans" cxnId="{7E13A59A-D9D8-4752-B1BC-5E5E18FDF0D1}">
      <dgm:prSet/>
      <dgm:spPr/>
      <dgm:t>
        <a:bodyPr/>
        <a:lstStyle/>
        <a:p>
          <a:endParaRPr lang="zh-TW" altLang="en-US"/>
        </a:p>
      </dgm:t>
    </dgm:pt>
    <dgm:pt modelId="{3D72804D-71BC-4A53-86E6-AF05BE15B193}" type="sibTrans" cxnId="{7E13A59A-D9D8-4752-B1BC-5E5E18FDF0D1}">
      <dgm:prSet/>
      <dgm:spPr/>
      <dgm:t>
        <a:bodyPr/>
        <a:lstStyle/>
        <a:p>
          <a:endParaRPr lang="zh-TW" altLang="en-US"/>
        </a:p>
      </dgm:t>
    </dgm:pt>
    <dgm:pt modelId="{9A9F20EC-3853-4A34-9453-AA3C642567D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感覺</a:t>
          </a:r>
          <a:endParaRPr lang="zh-TW" altLang="en-US" dirty="0">
            <a:solidFill>
              <a:schemeClr val="tx1"/>
            </a:solidFill>
          </a:endParaRPr>
        </a:p>
      </dgm:t>
    </dgm:pt>
    <dgm:pt modelId="{8C8BD790-7906-4B34-9FD4-5282A1A30446}" type="parTrans" cxnId="{3EE327F1-0317-4B8A-8741-A93D8A6AC516}">
      <dgm:prSet/>
      <dgm:spPr/>
      <dgm:t>
        <a:bodyPr/>
        <a:lstStyle/>
        <a:p>
          <a:endParaRPr lang="zh-TW" altLang="en-US"/>
        </a:p>
      </dgm:t>
    </dgm:pt>
    <dgm:pt modelId="{6D2B0AA8-C3D8-4720-A04F-72AC0EEBE887}" type="sibTrans" cxnId="{3EE327F1-0317-4B8A-8741-A93D8A6AC516}">
      <dgm:prSet/>
      <dgm:spPr/>
      <dgm:t>
        <a:bodyPr/>
        <a:lstStyle/>
        <a:p>
          <a:endParaRPr lang="zh-TW" altLang="en-US"/>
        </a:p>
      </dgm:t>
    </dgm:pt>
    <dgm:pt modelId="{0F5DA6BF-A48A-4FEA-A4AA-5EA91AC9EA98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道德</a:t>
          </a:r>
          <a:endParaRPr lang="zh-TW" altLang="en-US" dirty="0">
            <a:solidFill>
              <a:schemeClr val="tx1"/>
            </a:solidFill>
          </a:endParaRPr>
        </a:p>
      </dgm:t>
    </dgm:pt>
    <dgm:pt modelId="{07B78828-992A-455C-8E34-C322F9D3A946}" type="parTrans" cxnId="{BB96383D-2812-451E-AA59-A57C043D24BD}">
      <dgm:prSet/>
      <dgm:spPr/>
      <dgm:t>
        <a:bodyPr/>
        <a:lstStyle/>
        <a:p>
          <a:endParaRPr lang="zh-TW" altLang="en-US"/>
        </a:p>
      </dgm:t>
    </dgm:pt>
    <dgm:pt modelId="{AA8A2908-8375-4725-8AF4-9A0A388E6009}" type="sibTrans" cxnId="{BB96383D-2812-451E-AA59-A57C043D24BD}">
      <dgm:prSet/>
      <dgm:spPr/>
      <dgm:t>
        <a:bodyPr/>
        <a:lstStyle/>
        <a:p>
          <a:endParaRPr lang="zh-TW" altLang="en-US"/>
        </a:p>
      </dgm:t>
    </dgm:pt>
    <dgm:pt modelId="{AF735497-4FC4-4E92-B5AB-40DEB85F910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動覺</a:t>
          </a:r>
          <a:endParaRPr lang="zh-TW" altLang="en-US" dirty="0">
            <a:solidFill>
              <a:schemeClr val="tx1"/>
            </a:solidFill>
          </a:endParaRPr>
        </a:p>
      </dgm:t>
    </dgm:pt>
    <dgm:pt modelId="{61567238-A6E5-44B8-AD21-1C11813A4304}" type="parTrans" cxnId="{D0B77C49-56C7-4317-B323-36C30266E247}">
      <dgm:prSet/>
      <dgm:spPr/>
      <dgm:t>
        <a:bodyPr/>
        <a:lstStyle/>
        <a:p>
          <a:endParaRPr lang="zh-TW" altLang="en-US"/>
        </a:p>
      </dgm:t>
    </dgm:pt>
    <dgm:pt modelId="{BEEFCF3B-18E0-404B-A2E0-C8E77B538733}" type="sibTrans" cxnId="{D0B77C49-56C7-4317-B323-36C30266E247}">
      <dgm:prSet/>
      <dgm:spPr/>
      <dgm:t>
        <a:bodyPr/>
        <a:lstStyle/>
        <a:p>
          <a:endParaRPr lang="zh-TW" altLang="en-US"/>
        </a:p>
      </dgm:t>
    </dgm:pt>
    <dgm:pt modelId="{49710328-9548-4283-A9B6-1833875E1AE3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社會</a:t>
          </a:r>
          <a:endParaRPr lang="zh-TW" altLang="en-US" dirty="0">
            <a:solidFill>
              <a:schemeClr val="tx1"/>
            </a:solidFill>
          </a:endParaRPr>
        </a:p>
      </dgm:t>
    </dgm:pt>
    <dgm:pt modelId="{825883D0-417A-4660-BB05-0CE3C462053B}" type="parTrans" cxnId="{F1E4481A-756E-4C05-BCE5-06653391B4DE}">
      <dgm:prSet/>
      <dgm:spPr/>
      <dgm:t>
        <a:bodyPr/>
        <a:lstStyle/>
        <a:p>
          <a:endParaRPr lang="zh-TW" altLang="en-US"/>
        </a:p>
      </dgm:t>
    </dgm:pt>
    <dgm:pt modelId="{D5133933-34D1-4794-B57B-966539FCA634}" type="sibTrans" cxnId="{F1E4481A-756E-4C05-BCE5-06653391B4DE}">
      <dgm:prSet/>
      <dgm:spPr/>
      <dgm:t>
        <a:bodyPr/>
        <a:lstStyle/>
        <a:p>
          <a:endParaRPr lang="zh-TW" altLang="en-US"/>
        </a:p>
      </dgm:t>
    </dgm:pt>
    <dgm:pt modelId="{82A7296B-25F9-445D-9929-26A9F08689E3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我概念</a:t>
          </a:r>
          <a:endParaRPr lang="zh-TW" altLang="en-US" dirty="0">
            <a:solidFill>
              <a:schemeClr val="tx1"/>
            </a:solidFill>
          </a:endParaRPr>
        </a:p>
      </dgm:t>
    </dgm:pt>
    <dgm:pt modelId="{18E89B8A-0B3B-4EF4-9797-D3D6DB7DB1C2}" type="parTrans" cxnId="{9FD06F3D-EBD3-4488-9CB9-23A3ED381527}">
      <dgm:prSet/>
      <dgm:spPr/>
      <dgm:t>
        <a:bodyPr/>
        <a:lstStyle/>
        <a:p>
          <a:endParaRPr lang="zh-TW" altLang="en-US"/>
        </a:p>
      </dgm:t>
    </dgm:pt>
    <dgm:pt modelId="{A798723D-2FDA-4792-971E-C73381BEF0A7}" type="sibTrans" cxnId="{9FD06F3D-EBD3-4488-9CB9-23A3ED381527}">
      <dgm:prSet/>
      <dgm:spPr/>
      <dgm:t>
        <a:bodyPr/>
        <a:lstStyle/>
        <a:p>
          <a:endParaRPr lang="zh-TW" altLang="en-US"/>
        </a:p>
      </dgm:t>
    </dgm:pt>
    <dgm:pt modelId="{410DBCA7-95AA-4610-848F-19993B1E6059}" type="pres">
      <dgm:prSet presAssocID="{87473A09-EC0A-4FE9-95D3-2B10FC1A13FA}" presName="Name0" presStyleCnt="0">
        <dgm:presLayoutVars>
          <dgm:resizeHandles/>
        </dgm:presLayoutVars>
      </dgm:prSet>
      <dgm:spPr/>
    </dgm:pt>
    <dgm:pt modelId="{D00065F7-4634-46B9-BDC8-6B15898F363F}" type="pres">
      <dgm:prSet presAssocID="{75C4F397-2BBA-40D4-829D-9841EB217182}" presName="text" presStyleLbl="node1" presStyleIdx="0" presStyleCnt="6" custScaleX="198439" custScaleY="368348" custLinFactY="14662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025043-22FE-4F77-8890-064408067CFB}" type="pres">
      <dgm:prSet presAssocID="{3D72804D-71BC-4A53-86E6-AF05BE15B193}" presName="space" presStyleCnt="0"/>
      <dgm:spPr/>
    </dgm:pt>
    <dgm:pt modelId="{B0B83B69-A01D-4CE5-8074-81686FF666ED}" type="pres">
      <dgm:prSet presAssocID="{9A9F20EC-3853-4A34-9453-AA3C642567D6}" presName="text" presStyleLbl="node1" presStyleIdx="1" presStyleCnt="6" custScaleX="198439" custScaleY="368348" custLinFactY="14834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6A7E7B-0F38-4F05-8516-A19ABC87E86F}" type="pres">
      <dgm:prSet presAssocID="{6D2B0AA8-C3D8-4720-A04F-72AC0EEBE887}" presName="space" presStyleCnt="0"/>
      <dgm:spPr/>
    </dgm:pt>
    <dgm:pt modelId="{7589C5C9-5A7C-4A81-8D1E-E5FDF136E778}" type="pres">
      <dgm:prSet presAssocID="{AF735497-4FC4-4E92-B5AB-40DEB85F910C}" presName="text" presStyleLbl="node1" presStyleIdx="2" presStyleCnt="6" custScaleX="198439" custScaleY="368348" custLinFactY="14834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600DFF-4611-4ACF-96DF-C70AF4B295B1}" type="pres">
      <dgm:prSet presAssocID="{BEEFCF3B-18E0-404B-A2E0-C8E77B538733}" presName="space" presStyleCnt="0"/>
      <dgm:spPr/>
    </dgm:pt>
    <dgm:pt modelId="{57CC39F4-C7CA-4B4E-B1D9-390CCFD6C54B}" type="pres">
      <dgm:prSet presAssocID="{0F5DA6BF-A48A-4FEA-A4AA-5EA91AC9EA98}" presName="text" presStyleLbl="node1" presStyleIdx="3" presStyleCnt="6" custScaleX="198439" custScaleY="368348" custLinFactY="14834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CE739-8235-4BD6-80C5-8CB6E1931C17}" type="pres">
      <dgm:prSet presAssocID="{AA8A2908-8375-4725-8AF4-9A0A388E6009}" presName="space" presStyleCnt="0"/>
      <dgm:spPr/>
    </dgm:pt>
    <dgm:pt modelId="{950163C9-8955-4489-B244-2E4E7E4486EB}" type="pres">
      <dgm:prSet presAssocID="{49710328-9548-4283-A9B6-1833875E1AE3}" presName="text" presStyleLbl="node1" presStyleIdx="4" presStyleCnt="6" custScaleX="198439" custScaleY="368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DDAD60-5EC7-4D3C-9EE4-B7BBB215FF30}" type="pres">
      <dgm:prSet presAssocID="{D5133933-34D1-4794-B57B-966539FCA634}" presName="space" presStyleCnt="0"/>
      <dgm:spPr/>
    </dgm:pt>
    <dgm:pt modelId="{E93F98E0-D665-41E8-93AD-BE062405DAC9}" type="pres">
      <dgm:prSet presAssocID="{82A7296B-25F9-445D-9929-26A9F08689E3}" presName="text" presStyleLbl="node1" presStyleIdx="5" presStyleCnt="6" custScaleX="181430" custScaleY="368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F39EEF-BCF2-44F0-9724-4A0F11524BCE}" type="presOf" srcId="{49710328-9548-4283-A9B6-1833875E1AE3}" destId="{950163C9-8955-4489-B244-2E4E7E4486EB}" srcOrd="0" destOrd="0" presId="urn:diagrams.loki3.com/VaryingWidthList+Icon"/>
    <dgm:cxn modelId="{D0B77C49-56C7-4317-B323-36C30266E247}" srcId="{87473A09-EC0A-4FE9-95D3-2B10FC1A13FA}" destId="{AF735497-4FC4-4E92-B5AB-40DEB85F910C}" srcOrd="2" destOrd="0" parTransId="{61567238-A6E5-44B8-AD21-1C11813A4304}" sibTransId="{BEEFCF3B-18E0-404B-A2E0-C8E77B538733}"/>
    <dgm:cxn modelId="{6B0E4924-3671-4686-81F3-FC577ADF2259}" type="presOf" srcId="{82A7296B-25F9-445D-9929-26A9F08689E3}" destId="{E93F98E0-D665-41E8-93AD-BE062405DAC9}" srcOrd="0" destOrd="0" presId="urn:diagrams.loki3.com/VaryingWidthList+Icon"/>
    <dgm:cxn modelId="{BB96383D-2812-451E-AA59-A57C043D24BD}" srcId="{87473A09-EC0A-4FE9-95D3-2B10FC1A13FA}" destId="{0F5DA6BF-A48A-4FEA-A4AA-5EA91AC9EA98}" srcOrd="3" destOrd="0" parTransId="{07B78828-992A-455C-8E34-C322F9D3A946}" sibTransId="{AA8A2908-8375-4725-8AF4-9A0A388E6009}"/>
    <dgm:cxn modelId="{9FD06F3D-EBD3-4488-9CB9-23A3ED381527}" srcId="{87473A09-EC0A-4FE9-95D3-2B10FC1A13FA}" destId="{82A7296B-25F9-445D-9929-26A9F08689E3}" srcOrd="5" destOrd="0" parTransId="{18E89B8A-0B3B-4EF4-9797-D3D6DB7DB1C2}" sibTransId="{A798723D-2FDA-4792-971E-C73381BEF0A7}"/>
    <dgm:cxn modelId="{3EE327F1-0317-4B8A-8741-A93D8A6AC516}" srcId="{87473A09-EC0A-4FE9-95D3-2B10FC1A13FA}" destId="{9A9F20EC-3853-4A34-9453-AA3C642567D6}" srcOrd="1" destOrd="0" parTransId="{8C8BD790-7906-4B34-9FD4-5282A1A30446}" sibTransId="{6D2B0AA8-C3D8-4720-A04F-72AC0EEBE887}"/>
    <dgm:cxn modelId="{4529AAE9-CC2C-4247-9549-763871CEF100}" type="presOf" srcId="{75C4F397-2BBA-40D4-829D-9841EB217182}" destId="{D00065F7-4634-46B9-BDC8-6B15898F363F}" srcOrd="0" destOrd="0" presId="urn:diagrams.loki3.com/VaryingWidthList+Icon"/>
    <dgm:cxn modelId="{F4CF4A90-CB0E-464C-91B0-68B89FA237AF}" type="presOf" srcId="{9A9F20EC-3853-4A34-9453-AA3C642567D6}" destId="{B0B83B69-A01D-4CE5-8074-81686FF666ED}" srcOrd="0" destOrd="0" presId="urn:diagrams.loki3.com/VaryingWidthList+Icon"/>
    <dgm:cxn modelId="{7A516520-1A25-42A0-B295-8284CADF22B9}" type="presOf" srcId="{0F5DA6BF-A48A-4FEA-A4AA-5EA91AC9EA98}" destId="{57CC39F4-C7CA-4B4E-B1D9-390CCFD6C54B}" srcOrd="0" destOrd="0" presId="urn:diagrams.loki3.com/VaryingWidthList+Icon"/>
    <dgm:cxn modelId="{7E13A59A-D9D8-4752-B1BC-5E5E18FDF0D1}" srcId="{87473A09-EC0A-4FE9-95D3-2B10FC1A13FA}" destId="{75C4F397-2BBA-40D4-829D-9841EB217182}" srcOrd="0" destOrd="0" parTransId="{C32F8920-3C5C-4245-8180-8047EBDDF21C}" sibTransId="{3D72804D-71BC-4A53-86E6-AF05BE15B193}"/>
    <dgm:cxn modelId="{F1E4481A-756E-4C05-BCE5-06653391B4DE}" srcId="{87473A09-EC0A-4FE9-95D3-2B10FC1A13FA}" destId="{49710328-9548-4283-A9B6-1833875E1AE3}" srcOrd="4" destOrd="0" parTransId="{825883D0-417A-4660-BB05-0CE3C462053B}" sibTransId="{D5133933-34D1-4794-B57B-966539FCA634}"/>
    <dgm:cxn modelId="{179FAD5B-9D52-4FC7-A897-C5602F3F620E}" type="presOf" srcId="{87473A09-EC0A-4FE9-95D3-2B10FC1A13FA}" destId="{410DBCA7-95AA-4610-848F-19993B1E6059}" srcOrd="0" destOrd="0" presId="urn:diagrams.loki3.com/VaryingWidthList+Icon"/>
    <dgm:cxn modelId="{D20FA4D0-F8AB-49CB-AC2E-5F2B85F9017D}" type="presOf" srcId="{AF735497-4FC4-4E92-B5AB-40DEB85F910C}" destId="{7589C5C9-5A7C-4A81-8D1E-E5FDF136E778}" srcOrd="0" destOrd="0" presId="urn:diagrams.loki3.com/VaryingWidthList+Icon"/>
    <dgm:cxn modelId="{B8D1FC82-DD34-44F4-919F-BCAFDDA3851A}" type="presParOf" srcId="{410DBCA7-95AA-4610-848F-19993B1E6059}" destId="{D00065F7-4634-46B9-BDC8-6B15898F363F}" srcOrd="0" destOrd="0" presId="urn:diagrams.loki3.com/VaryingWidthList+Icon"/>
    <dgm:cxn modelId="{018E3C88-C1AE-4059-B8E1-9D187FB1A35D}" type="presParOf" srcId="{410DBCA7-95AA-4610-848F-19993B1E6059}" destId="{22025043-22FE-4F77-8890-064408067CFB}" srcOrd="1" destOrd="0" presId="urn:diagrams.loki3.com/VaryingWidthList+Icon"/>
    <dgm:cxn modelId="{3EF9CE83-C356-4107-986C-B58B972EBBB4}" type="presParOf" srcId="{410DBCA7-95AA-4610-848F-19993B1E6059}" destId="{B0B83B69-A01D-4CE5-8074-81686FF666ED}" srcOrd="2" destOrd="0" presId="urn:diagrams.loki3.com/VaryingWidthList+Icon"/>
    <dgm:cxn modelId="{6D933DF9-6CD8-423A-8E75-28FED7EB81C1}" type="presParOf" srcId="{410DBCA7-95AA-4610-848F-19993B1E6059}" destId="{D46A7E7B-0F38-4F05-8516-A19ABC87E86F}" srcOrd="3" destOrd="0" presId="urn:diagrams.loki3.com/VaryingWidthList+Icon"/>
    <dgm:cxn modelId="{FF0EDE7B-2F83-4D6E-9276-544244FDFE42}" type="presParOf" srcId="{410DBCA7-95AA-4610-848F-19993B1E6059}" destId="{7589C5C9-5A7C-4A81-8D1E-E5FDF136E778}" srcOrd="4" destOrd="0" presId="urn:diagrams.loki3.com/VaryingWidthList+Icon"/>
    <dgm:cxn modelId="{FBD40C31-518E-44B1-AA43-3B5B1191E752}" type="presParOf" srcId="{410DBCA7-95AA-4610-848F-19993B1E6059}" destId="{84600DFF-4611-4ACF-96DF-C70AF4B295B1}" srcOrd="5" destOrd="0" presId="urn:diagrams.loki3.com/VaryingWidthList+Icon"/>
    <dgm:cxn modelId="{B12415ED-AB13-49F1-BF69-9FA5AD169CE9}" type="presParOf" srcId="{410DBCA7-95AA-4610-848F-19993B1E6059}" destId="{57CC39F4-C7CA-4B4E-B1D9-390CCFD6C54B}" srcOrd="6" destOrd="0" presId="urn:diagrams.loki3.com/VaryingWidthList+Icon"/>
    <dgm:cxn modelId="{AD7732FB-9E71-4F87-9B18-087A9456E0B3}" type="presParOf" srcId="{410DBCA7-95AA-4610-848F-19993B1E6059}" destId="{A3ECE739-8235-4BD6-80C5-8CB6E1931C17}" srcOrd="7" destOrd="0" presId="urn:diagrams.loki3.com/VaryingWidthList+Icon"/>
    <dgm:cxn modelId="{9D5A297B-8971-4CD5-ADCE-D589BCE81497}" type="presParOf" srcId="{410DBCA7-95AA-4610-848F-19993B1E6059}" destId="{950163C9-8955-4489-B244-2E4E7E4486EB}" srcOrd="8" destOrd="0" presId="urn:diagrams.loki3.com/VaryingWidthList+Icon"/>
    <dgm:cxn modelId="{8841A271-22BA-480C-B874-F6F63CC28D65}" type="presParOf" srcId="{410DBCA7-95AA-4610-848F-19993B1E6059}" destId="{D2DDAD60-5EC7-4D3C-9EE4-B7BBB215FF30}" srcOrd="9" destOrd="0" presId="urn:diagrams.loki3.com/VaryingWidthList+Icon"/>
    <dgm:cxn modelId="{720190D1-11C8-4397-8C4F-4FBBF33311EF}" type="presParOf" srcId="{410DBCA7-95AA-4610-848F-19993B1E6059}" destId="{E93F98E0-D665-41E8-93AD-BE062405DAC9}" srcOrd="10" destOrd="0" presId="urn:diagrams.loki3.com/VaryingWidthList+Icon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B67F5-B3D0-4B20-AE89-B41069DA6E8D}" type="doc">
      <dgm:prSet loTypeId="urn:microsoft.com/office/officeart/2005/8/layout/cycle5" loCatId="cycle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AB7EA12C-FFB3-48D4-ACC7-237F8E479DE0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chemeClr val="tx1"/>
              </a:solidFill>
            </a:rPr>
            <a:t>真誠一致</a:t>
          </a:r>
          <a:endParaRPr lang="zh-TW" altLang="en-US" sz="1400" dirty="0">
            <a:solidFill>
              <a:schemeClr val="tx1"/>
            </a:solidFill>
          </a:endParaRPr>
        </a:p>
      </dgm:t>
    </dgm:pt>
    <dgm:pt modelId="{5A17909A-129D-4449-8D5B-0A3DE3CC7913}" type="parTrans" cxnId="{2B60A572-B149-4AFC-8A71-874320E6D537}">
      <dgm:prSet/>
      <dgm:spPr/>
      <dgm:t>
        <a:bodyPr/>
        <a:lstStyle/>
        <a:p>
          <a:endParaRPr lang="zh-TW" altLang="en-US"/>
        </a:p>
      </dgm:t>
    </dgm:pt>
    <dgm:pt modelId="{8B94FECA-4451-4BD1-A88D-BBFBCB00DB79}" type="sibTrans" cxnId="{2B60A572-B149-4AFC-8A71-874320E6D537}">
      <dgm:prSet/>
      <dgm:spPr/>
      <dgm:t>
        <a:bodyPr/>
        <a:lstStyle/>
        <a:p>
          <a:endParaRPr lang="zh-TW" altLang="en-US"/>
        </a:p>
      </dgm:t>
    </dgm:pt>
    <dgm:pt modelId="{6096EEC9-5774-4899-8321-8884E77D344C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chemeClr val="tx1"/>
              </a:solidFill>
            </a:rPr>
            <a:t>無條件接納</a:t>
          </a:r>
          <a:endParaRPr lang="zh-TW" altLang="en-US" sz="1400" dirty="0">
            <a:solidFill>
              <a:schemeClr val="tx1"/>
            </a:solidFill>
          </a:endParaRPr>
        </a:p>
      </dgm:t>
    </dgm:pt>
    <dgm:pt modelId="{F46C38E3-9C04-4156-AEAE-C49CB2B37C45}" type="parTrans" cxnId="{22A4CFD8-4194-4937-A34D-9DFD2037E8B3}">
      <dgm:prSet/>
      <dgm:spPr/>
      <dgm:t>
        <a:bodyPr/>
        <a:lstStyle/>
        <a:p>
          <a:endParaRPr lang="zh-TW" altLang="en-US"/>
        </a:p>
      </dgm:t>
    </dgm:pt>
    <dgm:pt modelId="{DB3F035C-8F1B-47B6-9640-73FE0D5CB9EB}" type="sibTrans" cxnId="{22A4CFD8-4194-4937-A34D-9DFD2037E8B3}">
      <dgm:prSet/>
      <dgm:spPr/>
      <dgm:t>
        <a:bodyPr/>
        <a:lstStyle/>
        <a:p>
          <a:endParaRPr lang="zh-TW" altLang="en-US"/>
        </a:p>
      </dgm:t>
    </dgm:pt>
    <dgm:pt modelId="{3B268121-6D73-4B57-87BE-66017BBA80D9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chemeClr val="tx1"/>
              </a:solidFill>
            </a:rPr>
            <a:t>同理心</a:t>
          </a:r>
          <a:endParaRPr lang="zh-TW" altLang="en-US" sz="1400" dirty="0">
            <a:solidFill>
              <a:schemeClr val="tx1"/>
            </a:solidFill>
          </a:endParaRPr>
        </a:p>
      </dgm:t>
    </dgm:pt>
    <dgm:pt modelId="{0C3B1390-7CA7-41B6-BD27-69E07127C427}" type="parTrans" cxnId="{E4CF173C-73ED-47CB-9EA1-D6D807070B72}">
      <dgm:prSet/>
      <dgm:spPr/>
      <dgm:t>
        <a:bodyPr/>
        <a:lstStyle/>
        <a:p>
          <a:endParaRPr lang="zh-TW" altLang="en-US"/>
        </a:p>
      </dgm:t>
    </dgm:pt>
    <dgm:pt modelId="{C8D46A83-22B0-4BFA-8B92-A3B3E3D5791A}" type="sibTrans" cxnId="{E4CF173C-73ED-47CB-9EA1-D6D807070B72}">
      <dgm:prSet/>
      <dgm:spPr/>
      <dgm:t>
        <a:bodyPr/>
        <a:lstStyle/>
        <a:p>
          <a:endParaRPr lang="zh-TW" altLang="en-US"/>
        </a:p>
      </dgm:t>
    </dgm:pt>
    <dgm:pt modelId="{16FA55EF-3B08-490C-A382-5EF0B79A2953}" type="pres">
      <dgm:prSet presAssocID="{C19B67F5-B3D0-4B20-AE89-B41069DA6E8D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76B026-1597-402D-9006-5FCCA0246701}" type="pres">
      <dgm:prSet presAssocID="{AB7EA12C-FFB3-48D4-ACC7-237F8E479D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44E8E1-EF87-475B-A334-C8DA0F0BE1EB}" type="pres">
      <dgm:prSet presAssocID="{AB7EA12C-FFB3-48D4-ACC7-237F8E479DE0}" presName="spNode" presStyleCnt="0"/>
      <dgm:spPr/>
    </dgm:pt>
    <dgm:pt modelId="{E2262CB2-0879-4E92-A46B-A5F2A08B71CD}" type="pres">
      <dgm:prSet presAssocID="{8B94FECA-4451-4BD1-A88D-BBFBCB00DB79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75D5AE58-80FD-4C58-BCC9-0DFB4D5BA42A}" type="pres">
      <dgm:prSet presAssocID="{6096EEC9-5774-4899-8321-8884E77D344C}" presName="node" presStyleLbl="node1" presStyleIdx="1" presStyleCnt="3" custScaleX="1381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D2ECB2-B6D2-4C3A-93B8-803A861F32F0}" type="pres">
      <dgm:prSet presAssocID="{6096EEC9-5774-4899-8321-8884E77D344C}" presName="spNode" presStyleCnt="0"/>
      <dgm:spPr/>
    </dgm:pt>
    <dgm:pt modelId="{F7B6ACDE-9932-4268-A00C-11F29482813F}" type="pres">
      <dgm:prSet presAssocID="{DB3F035C-8F1B-47B6-9640-73FE0D5CB9EB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88141058-2E78-4969-A6DE-12550F40DBFB}" type="pres">
      <dgm:prSet presAssocID="{3B268121-6D73-4B57-87BE-66017BBA80D9}" presName="node" presStyleLbl="node1" presStyleIdx="2" presStyleCnt="3" custScaleX="1165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6AC3F9-C7D9-4765-B539-8CAC975FA47F}" type="pres">
      <dgm:prSet presAssocID="{3B268121-6D73-4B57-87BE-66017BBA80D9}" presName="spNode" presStyleCnt="0"/>
      <dgm:spPr/>
    </dgm:pt>
    <dgm:pt modelId="{6FF50DAF-55B8-4A03-8DD1-F1470A331FB1}" type="pres">
      <dgm:prSet presAssocID="{C8D46A83-22B0-4BFA-8B92-A3B3E3D5791A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6353C370-44A2-43D4-BC05-B081490C2065}" type="presOf" srcId="{6096EEC9-5774-4899-8321-8884E77D344C}" destId="{75D5AE58-80FD-4C58-BCC9-0DFB4D5BA42A}" srcOrd="0" destOrd="0" presId="urn:microsoft.com/office/officeart/2005/8/layout/cycle5"/>
    <dgm:cxn modelId="{1E5A3ACF-73ED-4965-A31D-10012BB4006C}" type="presOf" srcId="{8B94FECA-4451-4BD1-A88D-BBFBCB00DB79}" destId="{E2262CB2-0879-4E92-A46B-A5F2A08B71CD}" srcOrd="0" destOrd="0" presId="urn:microsoft.com/office/officeart/2005/8/layout/cycle5"/>
    <dgm:cxn modelId="{E4CF173C-73ED-47CB-9EA1-D6D807070B72}" srcId="{C19B67F5-B3D0-4B20-AE89-B41069DA6E8D}" destId="{3B268121-6D73-4B57-87BE-66017BBA80D9}" srcOrd="2" destOrd="0" parTransId="{0C3B1390-7CA7-41B6-BD27-69E07127C427}" sibTransId="{C8D46A83-22B0-4BFA-8B92-A3B3E3D5791A}"/>
    <dgm:cxn modelId="{F2F839E2-5D64-4F75-874F-4C1250082DD8}" type="presOf" srcId="{AB7EA12C-FFB3-48D4-ACC7-237F8E479DE0}" destId="{7A76B026-1597-402D-9006-5FCCA0246701}" srcOrd="0" destOrd="0" presId="urn:microsoft.com/office/officeart/2005/8/layout/cycle5"/>
    <dgm:cxn modelId="{AFAC3ABA-6B86-4EC3-A970-B82F5B58CB9D}" type="presOf" srcId="{DB3F035C-8F1B-47B6-9640-73FE0D5CB9EB}" destId="{F7B6ACDE-9932-4268-A00C-11F29482813F}" srcOrd="0" destOrd="0" presId="urn:microsoft.com/office/officeart/2005/8/layout/cycle5"/>
    <dgm:cxn modelId="{BF86E9A9-1363-4C39-BA12-17297EC9232F}" type="presOf" srcId="{C8D46A83-22B0-4BFA-8B92-A3B3E3D5791A}" destId="{6FF50DAF-55B8-4A03-8DD1-F1470A331FB1}" srcOrd="0" destOrd="0" presId="urn:microsoft.com/office/officeart/2005/8/layout/cycle5"/>
    <dgm:cxn modelId="{1E0652EA-5F35-4E63-A529-B98CA7798C5C}" type="presOf" srcId="{3B268121-6D73-4B57-87BE-66017BBA80D9}" destId="{88141058-2E78-4969-A6DE-12550F40DBFB}" srcOrd="0" destOrd="0" presId="urn:microsoft.com/office/officeart/2005/8/layout/cycle5"/>
    <dgm:cxn modelId="{22A4CFD8-4194-4937-A34D-9DFD2037E8B3}" srcId="{C19B67F5-B3D0-4B20-AE89-B41069DA6E8D}" destId="{6096EEC9-5774-4899-8321-8884E77D344C}" srcOrd="1" destOrd="0" parTransId="{F46C38E3-9C04-4156-AEAE-C49CB2B37C45}" sibTransId="{DB3F035C-8F1B-47B6-9640-73FE0D5CB9EB}"/>
    <dgm:cxn modelId="{2B60A572-B149-4AFC-8A71-874320E6D537}" srcId="{C19B67F5-B3D0-4B20-AE89-B41069DA6E8D}" destId="{AB7EA12C-FFB3-48D4-ACC7-237F8E479DE0}" srcOrd="0" destOrd="0" parTransId="{5A17909A-129D-4449-8D5B-0A3DE3CC7913}" sibTransId="{8B94FECA-4451-4BD1-A88D-BBFBCB00DB79}"/>
    <dgm:cxn modelId="{8900C562-11F5-4AFF-A67A-2761FC17E49E}" type="presOf" srcId="{C19B67F5-B3D0-4B20-AE89-B41069DA6E8D}" destId="{16FA55EF-3B08-490C-A382-5EF0B79A2953}" srcOrd="0" destOrd="0" presId="urn:microsoft.com/office/officeart/2005/8/layout/cycle5"/>
    <dgm:cxn modelId="{0771DB63-3EAF-4A5F-8D73-E26E036988B8}" type="presParOf" srcId="{16FA55EF-3B08-490C-A382-5EF0B79A2953}" destId="{7A76B026-1597-402D-9006-5FCCA0246701}" srcOrd="0" destOrd="0" presId="urn:microsoft.com/office/officeart/2005/8/layout/cycle5"/>
    <dgm:cxn modelId="{1C80AD04-AF34-427E-873D-2A58A2B350C0}" type="presParOf" srcId="{16FA55EF-3B08-490C-A382-5EF0B79A2953}" destId="{5B44E8E1-EF87-475B-A334-C8DA0F0BE1EB}" srcOrd="1" destOrd="0" presId="urn:microsoft.com/office/officeart/2005/8/layout/cycle5"/>
    <dgm:cxn modelId="{66BCA43C-B298-49E7-A51F-654680846893}" type="presParOf" srcId="{16FA55EF-3B08-490C-A382-5EF0B79A2953}" destId="{E2262CB2-0879-4E92-A46B-A5F2A08B71CD}" srcOrd="2" destOrd="0" presId="urn:microsoft.com/office/officeart/2005/8/layout/cycle5"/>
    <dgm:cxn modelId="{311D08CA-B275-43B6-9588-4BDF96EEC4FD}" type="presParOf" srcId="{16FA55EF-3B08-490C-A382-5EF0B79A2953}" destId="{75D5AE58-80FD-4C58-BCC9-0DFB4D5BA42A}" srcOrd="3" destOrd="0" presId="urn:microsoft.com/office/officeart/2005/8/layout/cycle5"/>
    <dgm:cxn modelId="{59515C33-9666-4592-9FA6-5B8D528BF036}" type="presParOf" srcId="{16FA55EF-3B08-490C-A382-5EF0B79A2953}" destId="{7CD2ECB2-B6D2-4C3A-93B8-803A861F32F0}" srcOrd="4" destOrd="0" presId="urn:microsoft.com/office/officeart/2005/8/layout/cycle5"/>
    <dgm:cxn modelId="{FB1C3BF8-D8DE-44C8-BE6A-D41B2B09A414}" type="presParOf" srcId="{16FA55EF-3B08-490C-A382-5EF0B79A2953}" destId="{F7B6ACDE-9932-4268-A00C-11F29482813F}" srcOrd="5" destOrd="0" presId="urn:microsoft.com/office/officeart/2005/8/layout/cycle5"/>
    <dgm:cxn modelId="{FDE451DB-B55E-4417-8186-7660EF13F08B}" type="presParOf" srcId="{16FA55EF-3B08-490C-A382-5EF0B79A2953}" destId="{88141058-2E78-4969-A6DE-12550F40DBFB}" srcOrd="6" destOrd="0" presId="urn:microsoft.com/office/officeart/2005/8/layout/cycle5"/>
    <dgm:cxn modelId="{AB7C1B75-6193-4AF5-A925-90463866752E}" type="presParOf" srcId="{16FA55EF-3B08-490C-A382-5EF0B79A2953}" destId="{5B6AC3F9-C7D9-4765-B539-8CAC975FA47F}" srcOrd="7" destOrd="0" presId="urn:microsoft.com/office/officeart/2005/8/layout/cycle5"/>
    <dgm:cxn modelId="{2BD60921-845E-46B4-AD05-EB57BCD9662D}" type="presParOf" srcId="{16FA55EF-3B08-490C-A382-5EF0B79A2953}" destId="{6FF50DAF-55B8-4A03-8DD1-F1470A331FB1}" srcOrd="8" destOrd="0" presId="urn:microsoft.com/office/officeart/2005/8/layout/cycle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5B7F40-631D-4705-8961-4AC4D34A164A}" type="doc">
      <dgm:prSet loTypeId="urn:microsoft.com/office/officeart/2005/8/layout/list1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DF48230-6C8A-41F6-9F60-3891CF55E422}">
      <dgm:prSet/>
      <dgm:spPr/>
      <dgm:t>
        <a:bodyPr/>
        <a:lstStyle/>
        <a:p>
          <a:pPr rtl="0"/>
          <a:r>
            <a:rPr kumimoji="0" lang="zh-TW" altLang="en-US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國小統整組</a:t>
          </a:r>
          <a:endParaRPr kumimoji="0" lang="en-US" altLang="zh-TW" b="1" i="0" u="none" strike="noStrike" cap="none" spc="0" normalizeH="0" baseline="0" noProof="0" dirty="0" smtClean="0">
            <a:ln/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3F59F373-0D7E-4985-8642-2972A89F8EDB}" type="parTrans" cxnId="{615261BE-1C11-48AE-BFC6-7DDAC36A5B4D}">
      <dgm:prSet/>
      <dgm:spPr/>
      <dgm:t>
        <a:bodyPr/>
        <a:lstStyle/>
        <a:p>
          <a:endParaRPr lang="zh-TW" altLang="en-US"/>
        </a:p>
      </dgm:t>
    </dgm:pt>
    <dgm:pt modelId="{2E5DD9EC-FF70-4883-82E6-6D060BB444DC}" type="sibTrans" cxnId="{615261BE-1C11-48AE-BFC6-7DDAC36A5B4D}">
      <dgm:prSet/>
      <dgm:spPr/>
      <dgm:t>
        <a:bodyPr/>
        <a:lstStyle/>
        <a:p>
          <a:endParaRPr lang="zh-TW" altLang="en-US"/>
        </a:p>
      </dgm:t>
    </dgm:pt>
    <dgm:pt modelId="{B81F3066-6D8C-41AC-8228-1F43736FC7D3}">
      <dgm:prSet/>
      <dgm:spPr/>
      <dgm:t>
        <a:bodyPr/>
        <a:lstStyle/>
        <a:p>
          <a:pPr rtl="0"/>
          <a:r>
            <a:rPr kumimoji="0" lang="zh-TW" altLang="en-US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幼小</a:t>
          </a:r>
          <a:r>
            <a:rPr kumimoji="0" lang="zh-TW" altLang="en-US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銜接組</a:t>
          </a:r>
          <a:endParaRPr kumimoji="0" lang="en-US" altLang="zh-TW" b="1" i="0" u="none" strike="noStrike" cap="none" spc="0" normalizeH="0" baseline="0" noProof="0" dirty="0" smtClean="0">
            <a:ln/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27564A11-94FA-4B25-94E1-FAF93A98F59B}" type="parTrans" cxnId="{8DEC0733-A5FF-46DC-82BD-D071808F6A54}">
      <dgm:prSet/>
      <dgm:spPr/>
      <dgm:t>
        <a:bodyPr/>
        <a:lstStyle/>
        <a:p>
          <a:endParaRPr lang="zh-TW" altLang="en-US"/>
        </a:p>
      </dgm:t>
    </dgm:pt>
    <dgm:pt modelId="{4DC56225-8951-436F-A910-0723E1E68F38}" type="sibTrans" cxnId="{8DEC0733-A5FF-46DC-82BD-D071808F6A54}">
      <dgm:prSet/>
      <dgm:spPr/>
      <dgm:t>
        <a:bodyPr/>
        <a:lstStyle/>
        <a:p>
          <a:endParaRPr lang="zh-TW" altLang="en-US"/>
        </a:p>
      </dgm:t>
    </dgm:pt>
    <dgm:pt modelId="{C107360E-4A67-4E65-8B0D-F3B884CDE957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國中部</a:t>
          </a:r>
          <a:endParaRPr lang="en-US" altLang="zh-TW" b="1" dirty="0" smtClean="0">
            <a:solidFill>
              <a:schemeClr val="bg1"/>
            </a:solidFill>
          </a:endParaRPr>
        </a:p>
      </dgm:t>
    </dgm:pt>
    <dgm:pt modelId="{FA295EC3-2BB9-49A8-A899-A520B2551FB2}" type="parTrans" cxnId="{602B0F2A-BC73-410C-837E-334BF358C374}">
      <dgm:prSet/>
      <dgm:spPr/>
      <dgm:t>
        <a:bodyPr/>
        <a:lstStyle/>
        <a:p>
          <a:endParaRPr lang="zh-TW" altLang="en-US"/>
        </a:p>
      </dgm:t>
    </dgm:pt>
    <dgm:pt modelId="{D106F8F6-F59A-4CB8-B733-EFFC72A64FDE}" type="sibTrans" cxnId="{602B0F2A-BC73-410C-837E-334BF358C374}">
      <dgm:prSet/>
      <dgm:spPr/>
      <dgm:t>
        <a:bodyPr/>
        <a:lstStyle/>
        <a:p>
          <a:endParaRPr lang="zh-TW" altLang="en-US"/>
        </a:p>
      </dgm:t>
    </dgm:pt>
    <dgm:pt modelId="{38E1A39F-D29B-41C6-A82B-A7D0DE06951D}">
      <dgm:prSet/>
      <dgm:spPr/>
      <dgm:t>
        <a:bodyPr/>
        <a:lstStyle/>
        <a:p>
          <a:pPr rtl="0"/>
          <a:r>
            <a:rPr kumimoji="0" lang="zh-TW" altLang="en-US" b="1" i="0" u="none" strike="noStrike" cap="none" spc="0" normalizeH="0" baseline="0" noProof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國小基礎統整組</a:t>
          </a:r>
          <a:endParaRPr kumimoji="0" lang="en-US" altLang="zh-TW" b="1" i="0" u="none" strike="noStrike" cap="none" spc="0" normalizeH="0" baseline="0" noProof="0" dirty="0" smtClean="0">
            <a:ln/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83B64E54-9981-4B91-A0C1-B0C32618A821}" type="parTrans" cxnId="{71084DB6-69E7-4633-B5CA-B2CE7A494C93}">
      <dgm:prSet/>
      <dgm:spPr/>
      <dgm:t>
        <a:bodyPr/>
        <a:lstStyle/>
        <a:p>
          <a:endParaRPr lang="zh-TW" altLang="en-US"/>
        </a:p>
      </dgm:t>
    </dgm:pt>
    <dgm:pt modelId="{769D667F-29C5-4925-AE93-00724BFC6CE0}" type="sibTrans" cxnId="{71084DB6-69E7-4633-B5CA-B2CE7A494C93}">
      <dgm:prSet/>
      <dgm:spPr/>
      <dgm:t>
        <a:bodyPr/>
        <a:lstStyle/>
        <a:p>
          <a:endParaRPr lang="zh-TW" altLang="en-US"/>
        </a:p>
      </dgm:t>
    </dgm:pt>
    <dgm:pt modelId="{97277589-97BE-480A-BC55-7FF1DDAD6CEC}" type="pres">
      <dgm:prSet presAssocID="{975B7F40-631D-4705-8961-4AC4D34A16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D15EE8-533B-4507-923B-C62AF6553C25}" type="pres">
      <dgm:prSet presAssocID="{C107360E-4A67-4E65-8B0D-F3B884CDE957}" presName="parentLin" presStyleCnt="0"/>
      <dgm:spPr/>
    </dgm:pt>
    <dgm:pt modelId="{F16850E9-4815-4EF2-8456-C8D4EAEE85E5}" type="pres">
      <dgm:prSet presAssocID="{C107360E-4A67-4E65-8B0D-F3B884CDE95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23F1E4A-63C7-4EEB-ABF2-EF5245831133}" type="pres">
      <dgm:prSet presAssocID="{C107360E-4A67-4E65-8B0D-F3B884CDE9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FA376A-72C6-4BB2-B1F4-769FD08149FC}" type="pres">
      <dgm:prSet presAssocID="{C107360E-4A67-4E65-8B0D-F3B884CDE957}" presName="negativeSpace" presStyleCnt="0"/>
      <dgm:spPr/>
    </dgm:pt>
    <dgm:pt modelId="{C27E5C31-CE4A-4840-849F-FFD49DEB0F67}" type="pres">
      <dgm:prSet presAssocID="{C107360E-4A67-4E65-8B0D-F3B884CDE957}" presName="childText" presStyleLbl="conFgAcc1" presStyleIdx="0" presStyleCnt="4">
        <dgm:presLayoutVars>
          <dgm:bulletEnabled val="1"/>
        </dgm:presLayoutVars>
      </dgm:prSet>
      <dgm:spPr/>
    </dgm:pt>
    <dgm:pt modelId="{D38D24F2-0189-4383-8C9E-68673AFDE75A}" type="pres">
      <dgm:prSet presAssocID="{D106F8F6-F59A-4CB8-B733-EFFC72A64FDE}" presName="spaceBetweenRectangles" presStyleCnt="0"/>
      <dgm:spPr/>
    </dgm:pt>
    <dgm:pt modelId="{FD7E6183-6C02-4091-815B-658C952B772F}" type="pres">
      <dgm:prSet presAssocID="{2DF48230-6C8A-41F6-9F60-3891CF55E422}" presName="parentLin" presStyleCnt="0"/>
      <dgm:spPr/>
    </dgm:pt>
    <dgm:pt modelId="{6766CB54-CFC5-46B9-95F6-31BC6999B37D}" type="pres">
      <dgm:prSet presAssocID="{2DF48230-6C8A-41F6-9F60-3891CF55E422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277BE464-6626-4DA4-A376-A3DCF9F76CBA}" type="pres">
      <dgm:prSet presAssocID="{2DF48230-6C8A-41F6-9F60-3891CF55E4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20B66E-FFAB-4775-9180-929FCC40389F}" type="pres">
      <dgm:prSet presAssocID="{2DF48230-6C8A-41F6-9F60-3891CF55E422}" presName="negativeSpace" presStyleCnt="0"/>
      <dgm:spPr/>
    </dgm:pt>
    <dgm:pt modelId="{E9F03895-571C-4A3A-8175-A2CFD94763EA}" type="pres">
      <dgm:prSet presAssocID="{2DF48230-6C8A-41F6-9F60-3891CF55E422}" presName="childText" presStyleLbl="conFgAcc1" presStyleIdx="1" presStyleCnt="4">
        <dgm:presLayoutVars>
          <dgm:bulletEnabled val="1"/>
        </dgm:presLayoutVars>
      </dgm:prSet>
      <dgm:spPr/>
    </dgm:pt>
    <dgm:pt modelId="{8C6DD99F-2197-4779-93A7-8A2DFE2419EA}" type="pres">
      <dgm:prSet presAssocID="{2E5DD9EC-FF70-4883-82E6-6D060BB444DC}" presName="spaceBetweenRectangles" presStyleCnt="0"/>
      <dgm:spPr/>
    </dgm:pt>
    <dgm:pt modelId="{01A2BA44-F57D-4201-81FE-FFC100009459}" type="pres">
      <dgm:prSet presAssocID="{38E1A39F-D29B-41C6-A82B-A7D0DE06951D}" presName="parentLin" presStyleCnt="0"/>
      <dgm:spPr/>
    </dgm:pt>
    <dgm:pt modelId="{76206438-0C1F-47A6-A6BE-943F6A69CFD8}" type="pres">
      <dgm:prSet presAssocID="{38E1A39F-D29B-41C6-A82B-A7D0DE06951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DE55BFFC-0AD3-4864-9FF9-64E78EDA01CF}" type="pres">
      <dgm:prSet presAssocID="{38E1A39F-D29B-41C6-A82B-A7D0DE0695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C6C991-DEF6-45E7-A50E-9F90A81B565A}" type="pres">
      <dgm:prSet presAssocID="{38E1A39F-D29B-41C6-A82B-A7D0DE06951D}" presName="negativeSpace" presStyleCnt="0"/>
      <dgm:spPr/>
    </dgm:pt>
    <dgm:pt modelId="{91A42246-72AA-488D-9883-DD002BA4E8EA}" type="pres">
      <dgm:prSet presAssocID="{38E1A39F-D29B-41C6-A82B-A7D0DE06951D}" presName="childText" presStyleLbl="conFgAcc1" presStyleIdx="2" presStyleCnt="4">
        <dgm:presLayoutVars>
          <dgm:bulletEnabled val="1"/>
        </dgm:presLayoutVars>
      </dgm:prSet>
      <dgm:spPr/>
    </dgm:pt>
    <dgm:pt modelId="{6E5DBD1D-5C1E-463E-B3EC-2FFFC8EACBA7}" type="pres">
      <dgm:prSet presAssocID="{769D667F-29C5-4925-AE93-00724BFC6CE0}" presName="spaceBetweenRectangles" presStyleCnt="0"/>
      <dgm:spPr/>
    </dgm:pt>
    <dgm:pt modelId="{4DBB00AD-0689-49BB-B3EA-215B712F58B7}" type="pres">
      <dgm:prSet presAssocID="{B81F3066-6D8C-41AC-8228-1F43736FC7D3}" presName="parentLin" presStyleCnt="0"/>
      <dgm:spPr/>
    </dgm:pt>
    <dgm:pt modelId="{6FD447FD-FBED-4F74-82EF-0FB94D17A2DD}" type="pres">
      <dgm:prSet presAssocID="{B81F3066-6D8C-41AC-8228-1F43736FC7D3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4233DAFB-C6A6-4A26-A7B7-24B25C7963B9}" type="pres">
      <dgm:prSet presAssocID="{B81F3066-6D8C-41AC-8228-1F43736FC7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BDA860-7CF5-41C6-9F78-4BF7F43CAE68}" type="pres">
      <dgm:prSet presAssocID="{B81F3066-6D8C-41AC-8228-1F43736FC7D3}" presName="negativeSpace" presStyleCnt="0"/>
      <dgm:spPr/>
    </dgm:pt>
    <dgm:pt modelId="{BFF75A0B-0457-4D63-BB66-42D4362A1CE3}" type="pres">
      <dgm:prSet presAssocID="{B81F3066-6D8C-41AC-8228-1F43736FC7D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02B0F2A-BC73-410C-837E-334BF358C374}" srcId="{975B7F40-631D-4705-8961-4AC4D34A164A}" destId="{C107360E-4A67-4E65-8B0D-F3B884CDE957}" srcOrd="0" destOrd="0" parTransId="{FA295EC3-2BB9-49A8-A899-A520B2551FB2}" sibTransId="{D106F8F6-F59A-4CB8-B733-EFFC72A64FDE}"/>
    <dgm:cxn modelId="{6577B440-B09A-461C-9764-60AE2856F733}" type="presOf" srcId="{38E1A39F-D29B-41C6-A82B-A7D0DE06951D}" destId="{76206438-0C1F-47A6-A6BE-943F6A69CFD8}" srcOrd="0" destOrd="0" presId="urn:microsoft.com/office/officeart/2005/8/layout/list1"/>
    <dgm:cxn modelId="{615261BE-1C11-48AE-BFC6-7DDAC36A5B4D}" srcId="{975B7F40-631D-4705-8961-4AC4D34A164A}" destId="{2DF48230-6C8A-41F6-9F60-3891CF55E422}" srcOrd="1" destOrd="0" parTransId="{3F59F373-0D7E-4985-8642-2972A89F8EDB}" sibTransId="{2E5DD9EC-FF70-4883-82E6-6D060BB444DC}"/>
    <dgm:cxn modelId="{43386A94-8A17-41CF-A6D6-6618A4572C0C}" type="presOf" srcId="{38E1A39F-D29B-41C6-A82B-A7D0DE06951D}" destId="{DE55BFFC-0AD3-4864-9FF9-64E78EDA01CF}" srcOrd="1" destOrd="0" presId="urn:microsoft.com/office/officeart/2005/8/layout/list1"/>
    <dgm:cxn modelId="{BE8BC3BE-AF0D-409A-99EA-17591D019882}" type="presOf" srcId="{B81F3066-6D8C-41AC-8228-1F43736FC7D3}" destId="{4233DAFB-C6A6-4A26-A7B7-24B25C7963B9}" srcOrd="1" destOrd="0" presId="urn:microsoft.com/office/officeart/2005/8/layout/list1"/>
    <dgm:cxn modelId="{53EBCE17-78F5-4081-9979-0226EA51AF40}" type="presOf" srcId="{2DF48230-6C8A-41F6-9F60-3891CF55E422}" destId="{6766CB54-CFC5-46B9-95F6-31BC6999B37D}" srcOrd="0" destOrd="0" presId="urn:microsoft.com/office/officeart/2005/8/layout/list1"/>
    <dgm:cxn modelId="{8DEC0733-A5FF-46DC-82BD-D071808F6A54}" srcId="{975B7F40-631D-4705-8961-4AC4D34A164A}" destId="{B81F3066-6D8C-41AC-8228-1F43736FC7D3}" srcOrd="3" destOrd="0" parTransId="{27564A11-94FA-4B25-94E1-FAF93A98F59B}" sibTransId="{4DC56225-8951-436F-A910-0723E1E68F38}"/>
    <dgm:cxn modelId="{14EB922A-C8B8-44E9-847D-F12622794F9A}" type="presOf" srcId="{975B7F40-631D-4705-8961-4AC4D34A164A}" destId="{97277589-97BE-480A-BC55-7FF1DDAD6CEC}" srcOrd="0" destOrd="0" presId="urn:microsoft.com/office/officeart/2005/8/layout/list1"/>
    <dgm:cxn modelId="{7C611024-92FC-4345-B394-0D68120C2CC3}" type="presOf" srcId="{2DF48230-6C8A-41F6-9F60-3891CF55E422}" destId="{277BE464-6626-4DA4-A376-A3DCF9F76CBA}" srcOrd="1" destOrd="0" presId="urn:microsoft.com/office/officeart/2005/8/layout/list1"/>
    <dgm:cxn modelId="{882A826A-8000-4D3B-BDC5-2FE7B2A8D79F}" type="presOf" srcId="{B81F3066-6D8C-41AC-8228-1F43736FC7D3}" destId="{6FD447FD-FBED-4F74-82EF-0FB94D17A2DD}" srcOrd="0" destOrd="0" presId="urn:microsoft.com/office/officeart/2005/8/layout/list1"/>
    <dgm:cxn modelId="{71084DB6-69E7-4633-B5CA-B2CE7A494C93}" srcId="{975B7F40-631D-4705-8961-4AC4D34A164A}" destId="{38E1A39F-D29B-41C6-A82B-A7D0DE06951D}" srcOrd="2" destOrd="0" parTransId="{83B64E54-9981-4B91-A0C1-B0C32618A821}" sibTransId="{769D667F-29C5-4925-AE93-00724BFC6CE0}"/>
    <dgm:cxn modelId="{18DD3F04-601D-4D5F-9FFD-8C4CF4E81DC2}" type="presOf" srcId="{C107360E-4A67-4E65-8B0D-F3B884CDE957}" destId="{F16850E9-4815-4EF2-8456-C8D4EAEE85E5}" srcOrd="0" destOrd="0" presId="urn:microsoft.com/office/officeart/2005/8/layout/list1"/>
    <dgm:cxn modelId="{ADF4176C-B1C7-4F0E-80D5-051E3158D6EC}" type="presOf" srcId="{C107360E-4A67-4E65-8B0D-F3B884CDE957}" destId="{523F1E4A-63C7-4EEB-ABF2-EF5245831133}" srcOrd="1" destOrd="0" presId="urn:microsoft.com/office/officeart/2005/8/layout/list1"/>
    <dgm:cxn modelId="{A692AF0B-F83A-4165-81D1-D94E96D53205}" type="presParOf" srcId="{97277589-97BE-480A-BC55-7FF1DDAD6CEC}" destId="{6CD15EE8-533B-4507-923B-C62AF6553C25}" srcOrd="0" destOrd="0" presId="urn:microsoft.com/office/officeart/2005/8/layout/list1"/>
    <dgm:cxn modelId="{EB1FFC57-6FDB-43DF-A02A-8DC9ED3A9069}" type="presParOf" srcId="{6CD15EE8-533B-4507-923B-C62AF6553C25}" destId="{F16850E9-4815-4EF2-8456-C8D4EAEE85E5}" srcOrd="0" destOrd="0" presId="urn:microsoft.com/office/officeart/2005/8/layout/list1"/>
    <dgm:cxn modelId="{31D6E5E3-5C54-4503-B142-4D423EDD8934}" type="presParOf" srcId="{6CD15EE8-533B-4507-923B-C62AF6553C25}" destId="{523F1E4A-63C7-4EEB-ABF2-EF5245831133}" srcOrd="1" destOrd="0" presId="urn:microsoft.com/office/officeart/2005/8/layout/list1"/>
    <dgm:cxn modelId="{71B50284-787E-4787-B80D-E3663C112D63}" type="presParOf" srcId="{97277589-97BE-480A-BC55-7FF1DDAD6CEC}" destId="{8CFA376A-72C6-4BB2-B1F4-769FD08149FC}" srcOrd="1" destOrd="0" presId="urn:microsoft.com/office/officeart/2005/8/layout/list1"/>
    <dgm:cxn modelId="{E3DBA473-9FC5-45C1-AD76-D1EB1AC9E4C3}" type="presParOf" srcId="{97277589-97BE-480A-BC55-7FF1DDAD6CEC}" destId="{C27E5C31-CE4A-4840-849F-FFD49DEB0F67}" srcOrd="2" destOrd="0" presId="urn:microsoft.com/office/officeart/2005/8/layout/list1"/>
    <dgm:cxn modelId="{685B0D80-88C1-465B-9552-2F0405EF73C5}" type="presParOf" srcId="{97277589-97BE-480A-BC55-7FF1DDAD6CEC}" destId="{D38D24F2-0189-4383-8C9E-68673AFDE75A}" srcOrd="3" destOrd="0" presId="urn:microsoft.com/office/officeart/2005/8/layout/list1"/>
    <dgm:cxn modelId="{A758F2D7-FBCF-4B05-81C3-CFB080D01958}" type="presParOf" srcId="{97277589-97BE-480A-BC55-7FF1DDAD6CEC}" destId="{FD7E6183-6C02-4091-815B-658C952B772F}" srcOrd="4" destOrd="0" presId="urn:microsoft.com/office/officeart/2005/8/layout/list1"/>
    <dgm:cxn modelId="{8B9AE05C-EAC8-410E-910C-E324E3492F07}" type="presParOf" srcId="{FD7E6183-6C02-4091-815B-658C952B772F}" destId="{6766CB54-CFC5-46B9-95F6-31BC6999B37D}" srcOrd="0" destOrd="0" presId="urn:microsoft.com/office/officeart/2005/8/layout/list1"/>
    <dgm:cxn modelId="{94951640-0C3C-4AD8-9501-43ADB7260720}" type="presParOf" srcId="{FD7E6183-6C02-4091-815B-658C952B772F}" destId="{277BE464-6626-4DA4-A376-A3DCF9F76CBA}" srcOrd="1" destOrd="0" presId="urn:microsoft.com/office/officeart/2005/8/layout/list1"/>
    <dgm:cxn modelId="{E27D69B3-88D1-46CA-85C3-61FB0BB82A67}" type="presParOf" srcId="{97277589-97BE-480A-BC55-7FF1DDAD6CEC}" destId="{F220B66E-FFAB-4775-9180-929FCC40389F}" srcOrd="5" destOrd="0" presId="urn:microsoft.com/office/officeart/2005/8/layout/list1"/>
    <dgm:cxn modelId="{C345439B-162E-467B-A263-620D777B4E7A}" type="presParOf" srcId="{97277589-97BE-480A-BC55-7FF1DDAD6CEC}" destId="{E9F03895-571C-4A3A-8175-A2CFD94763EA}" srcOrd="6" destOrd="0" presId="urn:microsoft.com/office/officeart/2005/8/layout/list1"/>
    <dgm:cxn modelId="{B8817791-6452-4BB9-9FC4-F929E87D3482}" type="presParOf" srcId="{97277589-97BE-480A-BC55-7FF1DDAD6CEC}" destId="{8C6DD99F-2197-4779-93A7-8A2DFE2419EA}" srcOrd="7" destOrd="0" presId="urn:microsoft.com/office/officeart/2005/8/layout/list1"/>
    <dgm:cxn modelId="{6B8477B8-2302-416B-9488-3536670F834C}" type="presParOf" srcId="{97277589-97BE-480A-BC55-7FF1DDAD6CEC}" destId="{01A2BA44-F57D-4201-81FE-FFC100009459}" srcOrd="8" destOrd="0" presId="urn:microsoft.com/office/officeart/2005/8/layout/list1"/>
    <dgm:cxn modelId="{803F3152-352E-4F09-A8EF-5A0422A03010}" type="presParOf" srcId="{01A2BA44-F57D-4201-81FE-FFC100009459}" destId="{76206438-0C1F-47A6-A6BE-943F6A69CFD8}" srcOrd="0" destOrd="0" presId="urn:microsoft.com/office/officeart/2005/8/layout/list1"/>
    <dgm:cxn modelId="{83A571CE-5A25-4A75-B91D-24F11413D18C}" type="presParOf" srcId="{01A2BA44-F57D-4201-81FE-FFC100009459}" destId="{DE55BFFC-0AD3-4864-9FF9-64E78EDA01CF}" srcOrd="1" destOrd="0" presId="urn:microsoft.com/office/officeart/2005/8/layout/list1"/>
    <dgm:cxn modelId="{8BCD2C08-7510-40C6-A8BC-DA6F32719227}" type="presParOf" srcId="{97277589-97BE-480A-BC55-7FF1DDAD6CEC}" destId="{4BC6C991-DEF6-45E7-A50E-9F90A81B565A}" srcOrd="9" destOrd="0" presId="urn:microsoft.com/office/officeart/2005/8/layout/list1"/>
    <dgm:cxn modelId="{FC4792E9-DAF6-46FD-870D-6C9AA65F1264}" type="presParOf" srcId="{97277589-97BE-480A-BC55-7FF1DDAD6CEC}" destId="{91A42246-72AA-488D-9883-DD002BA4E8EA}" srcOrd="10" destOrd="0" presId="urn:microsoft.com/office/officeart/2005/8/layout/list1"/>
    <dgm:cxn modelId="{F758D430-3A07-4B72-AD81-82539CB8328A}" type="presParOf" srcId="{97277589-97BE-480A-BC55-7FF1DDAD6CEC}" destId="{6E5DBD1D-5C1E-463E-B3EC-2FFFC8EACBA7}" srcOrd="11" destOrd="0" presId="urn:microsoft.com/office/officeart/2005/8/layout/list1"/>
    <dgm:cxn modelId="{82AF2345-3722-4CDA-896F-8973A9921488}" type="presParOf" srcId="{97277589-97BE-480A-BC55-7FF1DDAD6CEC}" destId="{4DBB00AD-0689-49BB-B3EA-215B712F58B7}" srcOrd="12" destOrd="0" presId="urn:microsoft.com/office/officeart/2005/8/layout/list1"/>
    <dgm:cxn modelId="{C8DE42D5-3368-46E0-8A59-6096315E6D1E}" type="presParOf" srcId="{4DBB00AD-0689-49BB-B3EA-215B712F58B7}" destId="{6FD447FD-FBED-4F74-82EF-0FB94D17A2DD}" srcOrd="0" destOrd="0" presId="urn:microsoft.com/office/officeart/2005/8/layout/list1"/>
    <dgm:cxn modelId="{6F1E8A33-BD40-47FB-83A8-A380DB123809}" type="presParOf" srcId="{4DBB00AD-0689-49BB-B3EA-215B712F58B7}" destId="{4233DAFB-C6A6-4A26-A7B7-24B25C7963B9}" srcOrd="1" destOrd="0" presId="urn:microsoft.com/office/officeart/2005/8/layout/list1"/>
    <dgm:cxn modelId="{00C079E1-9D04-49B4-B104-7FF95250756B}" type="presParOf" srcId="{97277589-97BE-480A-BC55-7FF1DDAD6CEC}" destId="{09BDA860-7CF5-41C6-9F78-4BF7F43CAE68}" srcOrd="13" destOrd="0" presId="urn:microsoft.com/office/officeart/2005/8/layout/list1"/>
    <dgm:cxn modelId="{2F2AE84D-EB2E-4C61-95B0-9C3A6771CDEB}" type="presParOf" srcId="{97277589-97BE-480A-BC55-7FF1DDAD6CEC}" destId="{BFF75A0B-0457-4D63-BB66-42D4362A1CE3}" srcOrd="14" destOrd="0" presId="urn:microsoft.com/office/officeart/2005/8/layout/list1"/>
  </dgm:cxnLst>
  <dgm:bg/>
  <dgm:whole>
    <a:ln>
      <a:noFill/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9E5604-FEE2-41F1-835F-EA58F059EFC5}" type="doc">
      <dgm:prSet loTypeId="urn:microsoft.com/office/officeart/2005/8/layout/radial6" loCatId="cycle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6CBDC3D-E5F6-4486-AF27-27EE0905EFB0}">
      <dgm:prSet phldrT="[文字]" custT="1"/>
      <dgm:spPr/>
      <dgm:t>
        <a:bodyPr/>
        <a:lstStyle/>
        <a:p>
          <a:r>
            <a:rPr lang="zh-TW" altLang="en-US" sz="3400" b="1" dirty="0" smtClean="0"/>
            <a:t>蓄勢家</a:t>
          </a:r>
          <a:endParaRPr lang="zh-TW" altLang="en-US" sz="3400" b="1" dirty="0"/>
        </a:p>
      </dgm:t>
    </dgm:pt>
    <dgm:pt modelId="{4038C0E3-70EB-4595-B635-7033E727EDB7}" type="parTrans" cxnId="{C67A36A2-4388-4B91-A250-CF01B3E454EF}">
      <dgm:prSet/>
      <dgm:spPr/>
      <dgm:t>
        <a:bodyPr/>
        <a:lstStyle/>
        <a:p>
          <a:endParaRPr lang="zh-TW" altLang="en-US"/>
        </a:p>
      </dgm:t>
    </dgm:pt>
    <dgm:pt modelId="{ECE31A4E-A1C4-48CD-94A0-FA7FC0D6873F}" type="sibTrans" cxnId="{C67A36A2-4388-4B91-A250-CF01B3E454EF}">
      <dgm:prSet/>
      <dgm:spPr/>
      <dgm:t>
        <a:bodyPr/>
        <a:lstStyle/>
        <a:p>
          <a:endParaRPr lang="zh-TW" altLang="en-US"/>
        </a:p>
      </dgm:t>
    </dgm:pt>
    <dgm:pt modelId="{E6A0A93F-F121-4BF9-A8E0-A57FDC67E4C6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</a:rPr>
            <a:t>志業家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340FE456-B07A-45C0-8914-A9250A5DB42D}" type="parTrans" cxnId="{5C693416-E55A-45EF-AE41-59F3D9492667}">
      <dgm:prSet/>
      <dgm:spPr/>
      <dgm:t>
        <a:bodyPr/>
        <a:lstStyle/>
        <a:p>
          <a:endParaRPr lang="zh-TW" altLang="en-US"/>
        </a:p>
      </dgm:t>
    </dgm:pt>
    <dgm:pt modelId="{266EA054-26A8-499E-A644-EDCA2A7A75BB}" type="sibTrans" cxnId="{5C693416-E55A-45EF-AE41-59F3D9492667}">
      <dgm:prSet/>
      <dgm:spPr>
        <a:solidFill>
          <a:srgbClr val="00FFCC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339D13AB-AF7F-49BE-A7C3-616671C1C1F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</a:rPr>
            <a:t>傳學家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84711429-7F29-4DA4-875E-178A802A320B}" type="parTrans" cxnId="{3E090FF0-DC8E-4E15-96BA-A8CA91032026}">
      <dgm:prSet/>
      <dgm:spPr/>
      <dgm:t>
        <a:bodyPr/>
        <a:lstStyle/>
        <a:p>
          <a:endParaRPr lang="zh-TW" altLang="en-US"/>
        </a:p>
      </dgm:t>
    </dgm:pt>
    <dgm:pt modelId="{5FC5D151-21F3-4576-B420-69E4FC944372}" type="sibTrans" cxnId="{3E090FF0-DC8E-4E15-96BA-A8CA91032026}">
      <dgm:prSet/>
      <dgm:spPr>
        <a:solidFill>
          <a:srgbClr val="FFFF66"/>
        </a:solidFill>
        <a:ln>
          <a:solidFill>
            <a:srgbClr val="FFC000"/>
          </a:solidFill>
        </a:ln>
      </dgm:spPr>
      <dgm:t>
        <a:bodyPr/>
        <a:lstStyle/>
        <a:p>
          <a:endParaRPr lang="zh-TW" altLang="en-US"/>
        </a:p>
      </dgm:t>
    </dgm:pt>
    <dgm:pt modelId="{AB678A7D-4F8E-4175-80F7-C463ADB884C7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</a:rPr>
            <a:t>行動家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8F8A9C52-240C-44ED-A24C-F9927E242A1E}" type="parTrans" cxnId="{14A3C037-BD37-416B-80D0-D4B4C1FD8C9D}">
      <dgm:prSet/>
      <dgm:spPr/>
      <dgm:t>
        <a:bodyPr/>
        <a:lstStyle/>
        <a:p>
          <a:endParaRPr lang="zh-TW" altLang="en-US"/>
        </a:p>
      </dgm:t>
    </dgm:pt>
    <dgm:pt modelId="{EC091403-1583-4261-AD43-52AEFEFE556E}" type="sibTrans" cxnId="{14A3C037-BD37-416B-80D0-D4B4C1FD8C9D}">
      <dgm:prSet/>
      <dgm:spPr>
        <a:solidFill>
          <a:srgbClr val="FF99FF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2ABB0094-1770-4673-92AA-DE28395D9699}" type="pres">
      <dgm:prSet presAssocID="{1D9E5604-FEE2-41F1-835F-EA58F059EF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DC2C20-E79A-4571-8D08-65B821344257}" type="pres">
      <dgm:prSet presAssocID="{66CBDC3D-E5F6-4486-AF27-27EE0905EFB0}" presName="centerShape" presStyleLbl="node0" presStyleIdx="0" presStyleCnt="1" custScaleX="68088" custScaleY="70224"/>
      <dgm:spPr/>
      <dgm:t>
        <a:bodyPr/>
        <a:lstStyle/>
        <a:p>
          <a:endParaRPr lang="zh-TW" altLang="en-US"/>
        </a:p>
      </dgm:t>
    </dgm:pt>
    <dgm:pt modelId="{4BFDD116-BF99-4060-AE50-A0FADC38487E}" type="pres">
      <dgm:prSet presAssocID="{E6A0A93F-F121-4BF9-A8E0-A57FDC67E4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311721-81AD-42F5-A5E4-2F6EAA9D8CDC}" type="pres">
      <dgm:prSet presAssocID="{E6A0A93F-F121-4BF9-A8E0-A57FDC67E4C6}" presName="dummy" presStyleCnt="0"/>
      <dgm:spPr/>
    </dgm:pt>
    <dgm:pt modelId="{29CA52BF-92FC-47CF-A5A6-48A11F78016F}" type="pres">
      <dgm:prSet presAssocID="{266EA054-26A8-499E-A644-EDCA2A7A75BB}" presName="sibTrans" presStyleLbl="sibTrans2D1" presStyleIdx="0" presStyleCnt="3" custScaleX="112441" custScaleY="108610"/>
      <dgm:spPr/>
      <dgm:t>
        <a:bodyPr/>
        <a:lstStyle/>
        <a:p>
          <a:endParaRPr lang="zh-TW" altLang="en-US"/>
        </a:p>
      </dgm:t>
    </dgm:pt>
    <dgm:pt modelId="{43342EA5-D895-4727-95EF-A67556C09615}" type="pres">
      <dgm:prSet presAssocID="{339D13AB-AF7F-49BE-A7C3-616671C1C1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2710C-99A6-4E65-A217-3C00BE6CF1FC}" type="pres">
      <dgm:prSet presAssocID="{339D13AB-AF7F-49BE-A7C3-616671C1C1F8}" presName="dummy" presStyleCnt="0"/>
      <dgm:spPr/>
    </dgm:pt>
    <dgm:pt modelId="{545FB01C-28E2-44DA-9B45-73FD369FEA6E}" type="pres">
      <dgm:prSet presAssocID="{5FC5D151-21F3-4576-B420-69E4FC944372}" presName="sibTrans" presStyleLbl="sibTrans2D1" presStyleIdx="1" presStyleCnt="3" custScaleX="112441" custScaleY="108610"/>
      <dgm:spPr/>
      <dgm:t>
        <a:bodyPr/>
        <a:lstStyle/>
        <a:p>
          <a:endParaRPr lang="zh-TW" altLang="en-US"/>
        </a:p>
      </dgm:t>
    </dgm:pt>
    <dgm:pt modelId="{3DE5793E-3BDE-420C-8F44-E4E1599B74A2}" type="pres">
      <dgm:prSet presAssocID="{AB678A7D-4F8E-4175-80F7-C463ADB884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62137F-8F42-48D1-BC1C-40D2014E3E3B}" type="pres">
      <dgm:prSet presAssocID="{AB678A7D-4F8E-4175-80F7-C463ADB884C7}" presName="dummy" presStyleCnt="0"/>
      <dgm:spPr/>
    </dgm:pt>
    <dgm:pt modelId="{DA05FDEC-A3DE-4435-B25E-E7B6031D22A3}" type="pres">
      <dgm:prSet presAssocID="{EC091403-1583-4261-AD43-52AEFEFE556E}" presName="sibTrans" presStyleLbl="sibTrans2D1" presStyleIdx="2" presStyleCnt="3" custScaleX="112441" custScaleY="108610"/>
      <dgm:spPr/>
      <dgm:t>
        <a:bodyPr/>
        <a:lstStyle/>
        <a:p>
          <a:endParaRPr lang="zh-TW" altLang="en-US"/>
        </a:p>
      </dgm:t>
    </dgm:pt>
  </dgm:ptLst>
  <dgm:cxnLst>
    <dgm:cxn modelId="{A476A867-4EE4-4298-8915-792E500820D7}" type="presOf" srcId="{5FC5D151-21F3-4576-B420-69E4FC944372}" destId="{545FB01C-28E2-44DA-9B45-73FD369FEA6E}" srcOrd="0" destOrd="0" presId="urn:microsoft.com/office/officeart/2005/8/layout/radial6"/>
    <dgm:cxn modelId="{7A6D2875-5717-407E-B233-7A59BEE6CCBD}" type="presOf" srcId="{EC091403-1583-4261-AD43-52AEFEFE556E}" destId="{DA05FDEC-A3DE-4435-B25E-E7B6031D22A3}" srcOrd="0" destOrd="0" presId="urn:microsoft.com/office/officeart/2005/8/layout/radial6"/>
    <dgm:cxn modelId="{C67A36A2-4388-4B91-A250-CF01B3E454EF}" srcId="{1D9E5604-FEE2-41F1-835F-EA58F059EFC5}" destId="{66CBDC3D-E5F6-4486-AF27-27EE0905EFB0}" srcOrd="0" destOrd="0" parTransId="{4038C0E3-70EB-4595-B635-7033E727EDB7}" sibTransId="{ECE31A4E-A1C4-48CD-94A0-FA7FC0D6873F}"/>
    <dgm:cxn modelId="{7FA371C9-C479-4E76-B78B-A3B213FA2557}" type="presOf" srcId="{E6A0A93F-F121-4BF9-A8E0-A57FDC67E4C6}" destId="{4BFDD116-BF99-4060-AE50-A0FADC38487E}" srcOrd="0" destOrd="0" presId="urn:microsoft.com/office/officeart/2005/8/layout/radial6"/>
    <dgm:cxn modelId="{D4580C23-B4FA-44B6-B892-12611D14EAD3}" type="presOf" srcId="{339D13AB-AF7F-49BE-A7C3-616671C1C1F8}" destId="{43342EA5-D895-4727-95EF-A67556C09615}" srcOrd="0" destOrd="0" presId="urn:microsoft.com/office/officeart/2005/8/layout/radial6"/>
    <dgm:cxn modelId="{5064D8BE-4CE1-4ED4-A705-864B93521D28}" type="presOf" srcId="{1D9E5604-FEE2-41F1-835F-EA58F059EFC5}" destId="{2ABB0094-1770-4673-92AA-DE28395D9699}" srcOrd="0" destOrd="0" presId="urn:microsoft.com/office/officeart/2005/8/layout/radial6"/>
    <dgm:cxn modelId="{0E233791-4951-48E7-A8AF-F54F87F73CC3}" type="presOf" srcId="{66CBDC3D-E5F6-4486-AF27-27EE0905EFB0}" destId="{32DC2C20-E79A-4571-8D08-65B821344257}" srcOrd="0" destOrd="0" presId="urn:microsoft.com/office/officeart/2005/8/layout/radial6"/>
    <dgm:cxn modelId="{14A3C037-BD37-416B-80D0-D4B4C1FD8C9D}" srcId="{66CBDC3D-E5F6-4486-AF27-27EE0905EFB0}" destId="{AB678A7D-4F8E-4175-80F7-C463ADB884C7}" srcOrd="2" destOrd="0" parTransId="{8F8A9C52-240C-44ED-A24C-F9927E242A1E}" sibTransId="{EC091403-1583-4261-AD43-52AEFEFE556E}"/>
    <dgm:cxn modelId="{3E090FF0-DC8E-4E15-96BA-A8CA91032026}" srcId="{66CBDC3D-E5F6-4486-AF27-27EE0905EFB0}" destId="{339D13AB-AF7F-49BE-A7C3-616671C1C1F8}" srcOrd="1" destOrd="0" parTransId="{84711429-7F29-4DA4-875E-178A802A320B}" sibTransId="{5FC5D151-21F3-4576-B420-69E4FC944372}"/>
    <dgm:cxn modelId="{5C693416-E55A-45EF-AE41-59F3D9492667}" srcId="{66CBDC3D-E5F6-4486-AF27-27EE0905EFB0}" destId="{E6A0A93F-F121-4BF9-A8E0-A57FDC67E4C6}" srcOrd="0" destOrd="0" parTransId="{340FE456-B07A-45C0-8914-A9250A5DB42D}" sibTransId="{266EA054-26A8-499E-A644-EDCA2A7A75BB}"/>
    <dgm:cxn modelId="{57FA76F2-0107-4C5E-AFAB-59A8B7AC53D6}" type="presOf" srcId="{266EA054-26A8-499E-A644-EDCA2A7A75BB}" destId="{29CA52BF-92FC-47CF-A5A6-48A11F78016F}" srcOrd="0" destOrd="0" presId="urn:microsoft.com/office/officeart/2005/8/layout/radial6"/>
    <dgm:cxn modelId="{3AEC69B3-6C7D-4A18-BA43-E7CC9B644E82}" type="presOf" srcId="{AB678A7D-4F8E-4175-80F7-C463ADB884C7}" destId="{3DE5793E-3BDE-420C-8F44-E4E1599B74A2}" srcOrd="0" destOrd="0" presId="urn:microsoft.com/office/officeart/2005/8/layout/radial6"/>
    <dgm:cxn modelId="{598895D6-5966-4F0C-8EC4-CC6EE120C8DE}" type="presParOf" srcId="{2ABB0094-1770-4673-92AA-DE28395D9699}" destId="{32DC2C20-E79A-4571-8D08-65B821344257}" srcOrd="0" destOrd="0" presId="urn:microsoft.com/office/officeart/2005/8/layout/radial6"/>
    <dgm:cxn modelId="{C8625F0A-22BA-44BD-955E-1F155119DFF3}" type="presParOf" srcId="{2ABB0094-1770-4673-92AA-DE28395D9699}" destId="{4BFDD116-BF99-4060-AE50-A0FADC38487E}" srcOrd="1" destOrd="0" presId="urn:microsoft.com/office/officeart/2005/8/layout/radial6"/>
    <dgm:cxn modelId="{7A99A594-1E16-46E3-BBE4-B60A3CACC5CC}" type="presParOf" srcId="{2ABB0094-1770-4673-92AA-DE28395D9699}" destId="{FD311721-81AD-42F5-A5E4-2F6EAA9D8CDC}" srcOrd="2" destOrd="0" presId="urn:microsoft.com/office/officeart/2005/8/layout/radial6"/>
    <dgm:cxn modelId="{FF1FDFE2-F6C2-4E32-AEF4-CE9580B28C3F}" type="presParOf" srcId="{2ABB0094-1770-4673-92AA-DE28395D9699}" destId="{29CA52BF-92FC-47CF-A5A6-48A11F78016F}" srcOrd="3" destOrd="0" presId="urn:microsoft.com/office/officeart/2005/8/layout/radial6"/>
    <dgm:cxn modelId="{BE828934-7FCF-460A-ACFD-9F98795AC95F}" type="presParOf" srcId="{2ABB0094-1770-4673-92AA-DE28395D9699}" destId="{43342EA5-D895-4727-95EF-A67556C09615}" srcOrd="4" destOrd="0" presId="urn:microsoft.com/office/officeart/2005/8/layout/radial6"/>
    <dgm:cxn modelId="{861F1ACF-8F55-4DDD-862C-DA68B222B380}" type="presParOf" srcId="{2ABB0094-1770-4673-92AA-DE28395D9699}" destId="{2F32710C-99A6-4E65-A217-3C00BE6CF1FC}" srcOrd="5" destOrd="0" presId="urn:microsoft.com/office/officeart/2005/8/layout/radial6"/>
    <dgm:cxn modelId="{50E0951D-DEE4-402B-BACF-BCC9EBABE315}" type="presParOf" srcId="{2ABB0094-1770-4673-92AA-DE28395D9699}" destId="{545FB01C-28E2-44DA-9B45-73FD369FEA6E}" srcOrd="6" destOrd="0" presId="urn:microsoft.com/office/officeart/2005/8/layout/radial6"/>
    <dgm:cxn modelId="{CAA257CB-05EF-4EDC-8805-EA96EB86E84F}" type="presParOf" srcId="{2ABB0094-1770-4673-92AA-DE28395D9699}" destId="{3DE5793E-3BDE-420C-8F44-E4E1599B74A2}" srcOrd="7" destOrd="0" presId="urn:microsoft.com/office/officeart/2005/8/layout/radial6"/>
    <dgm:cxn modelId="{4EAF1BB0-0487-4EA4-8213-BB4F3CDAC766}" type="presParOf" srcId="{2ABB0094-1770-4673-92AA-DE28395D9699}" destId="{D162137F-8F42-48D1-BC1C-40D2014E3E3B}" srcOrd="8" destOrd="0" presId="urn:microsoft.com/office/officeart/2005/8/layout/radial6"/>
    <dgm:cxn modelId="{8E5FCE42-079C-4CAB-8502-387A823D9504}" type="presParOf" srcId="{2ABB0094-1770-4673-92AA-DE28395D9699}" destId="{DA05FDEC-A3DE-4435-B25E-E7B6031D22A3}" srcOrd="9" destOrd="0" presId="urn:microsoft.com/office/officeart/2005/8/layout/radial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3F48B3-1416-444B-BB56-22C75055E0CD}" type="doc">
      <dgm:prSet loTypeId="urn:microsoft.com/office/officeart/2005/8/layout/radial4" loCatId="relationship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D6F09F18-5366-404E-A239-C33FA9794D8D}">
      <dgm:prSet phldrT="[文字]"/>
      <dgm:spPr>
        <a:solidFill>
          <a:srgbClr val="FFFF66"/>
        </a:solidFill>
      </dgm:spPr>
      <dgm:t>
        <a:bodyPr/>
        <a:lstStyle/>
        <a:p>
          <a:r>
            <a:rPr lang="zh-TW" altLang="en-US" dirty="0" smtClean="0"/>
            <a:t>孩子</a:t>
          </a:r>
          <a:endParaRPr lang="zh-TW" altLang="en-US" dirty="0"/>
        </a:p>
      </dgm:t>
    </dgm:pt>
    <dgm:pt modelId="{8A991DAD-0664-49CB-8AED-0BACF29957F3}" type="parTrans" cxnId="{A4BBB33F-E675-4AC5-8E93-85D1B6BC5482}">
      <dgm:prSet/>
      <dgm:spPr/>
      <dgm:t>
        <a:bodyPr/>
        <a:lstStyle/>
        <a:p>
          <a:endParaRPr lang="zh-TW" altLang="en-US"/>
        </a:p>
      </dgm:t>
    </dgm:pt>
    <dgm:pt modelId="{7433E077-707E-4911-BAC9-89189EB9CBEE}" type="sibTrans" cxnId="{A4BBB33F-E675-4AC5-8E93-85D1B6BC5482}">
      <dgm:prSet/>
      <dgm:spPr/>
      <dgm:t>
        <a:bodyPr/>
        <a:lstStyle/>
        <a:p>
          <a:endParaRPr lang="zh-TW" altLang="en-US"/>
        </a:p>
      </dgm:t>
    </dgm:pt>
    <dgm:pt modelId="{97B9653C-7C1E-4F4C-BEE1-54EC383A6CA0}">
      <dgm:prSet phldrT="[文字]"/>
      <dgm:spPr/>
      <dgm:t>
        <a:bodyPr/>
        <a:lstStyle/>
        <a:p>
          <a:r>
            <a:rPr lang="zh-TW" altLang="en-US" dirty="0" smtClean="0"/>
            <a:t>成人</a:t>
          </a:r>
          <a:endParaRPr lang="zh-TW" altLang="en-US" dirty="0"/>
        </a:p>
      </dgm:t>
    </dgm:pt>
    <dgm:pt modelId="{FDFEE9DB-0D5E-4E88-81B4-8D377FF9A0B0}" type="parTrans" cxnId="{8D45F1FD-0AB7-4D15-B897-9AFED1837AD6}">
      <dgm:prSet/>
      <dgm:spPr/>
      <dgm:t>
        <a:bodyPr/>
        <a:lstStyle/>
        <a:p>
          <a:endParaRPr lang="zh-TW" altLang="en-US"/>
        </a:p>
      </dgm:t>
    </dgm:pt>
    <dgm:pt modelId="{458DD448-990B-4B6B-B929-8D08A226239C}" type="sibTrans" cxnId="{8D45F1FD-0AB7-4D15-B897-9AFED1837AD6}">
      <dgm:prSet/>
      <dgm:spPr/>
      <dgm:t>
        <a:bodyPr/>
        <a:lstStyle/>
        <a:p>
          <a:endParaRPr lang="zh-TW" altLang="en-US"/>
        </a:p>
      </dgm:t>
    </dgm:pt>
    <dgm:pt modelId="{A6EF2918-7034-4C99-B90D-76076065ADA6}">
      <dgm:prSet phldrT="[文字]"/>
      <dgm:spPr/>
      <dgm:t>
        <a:bodyPr/>
        <a:lstStyle/>
        <a:p>
          <a:r>
            <a:rPr lang="zh-TW" altLang="en-US" dirty="0" smtClean="0"/>
            <a:t>成人</a:t>
          </a:r>
          <a:endParaRPr lang="zh-TW" altLang="en-US" dirty="0"/>
        </a:p>
      </dgm:t>
    </dgm:pt>
    <dgm:pt modelId="{B4E5A818-60ED-4C93-9656-3615222B3888}" type="parTrans" cxnId="{AB658202-5B52-4C51-909C-8882CBC45CD0}">
      <dgm:prSet/>
      <dgm:spPr/>
      <dgm:t>
        <a:bodyPr/>
        <a:lstStyle/>
        <a:p>
          <a:endParaRPr lang="zh-TW" altLang="en-US"/>
        </a:p>
      </dgm:t>
    </dgm:pt>
    <dgm:pt modelId="{5CA1BA9C-1D77-4C7A-AA05-E9C2B5363B56}" type="sibTrans" cxnId="{AB658202-5B52-4C51-909C-8882CBC45CD0}">
      <dgm:prSet/>
      <dgm:spPr/>
      <dgm:t>
        <a:bodyPr/>
        <a:lstStyle/>
        <a:p>
          <a:endParaRPr lang="zh-TW" altLang="en-US"/>
        </a:p>
      </dgm:t>
    </dgm:pt>
    <dgm:pt modelId="{CCE2BB5A-F9FF-43E1-B8F5-8F762B8A822E}" type="pres">
      <dgm:prSet presAssocID="{CF3F48B3-1416-444B-BB56-22C75055E0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80E25E-0F02-4EFF-8807-40B61DE7B122}" type="pres">
      <dgm:prSet presAssocID="{D6F09F18-5366-404E-A239-C33FA9794D8D}" presName="centerShape" presStyleLbl="node0" presStyleIdx="0" presStyleCnt="1" custScaleX="68925" custScaleY="65391" custLinFactNeighborX="-17068" custLinFactNeighborY="-14510"/>
      <dgm:spPr/>
    </dgm:pt>
    <dgm:pt modelId="{8D300FC1-6459-42F6-912A-3E7A4E3C3E5A}" type="pres">
      <dgm:prSet presAssocID="{FDFEE9DB-0D5E-4E88-81B4-8D377FF9A0B0}" presName="parTrans" presStyleLbl="bgSibTrans2D1" presStyleIdx="0" presStyleCnt="2"/>
      <dgm:spPr/>
    </dgm:pt>
    <dgm:pt modelId="{C863E740-D408-4CB7-A0A0-AF32A43B7D8C}" type="pres">
      <dgm:prSet presAssocID="{97B9653C-7C1E-4F4C-BEE1-54EC383A6CA0}" presName="node" presStyleLbl="node1" presStyleIdx="0" presStyleCnt="2" custScaleX="70141" custScaleY="57457" custRadScaleRad="72975" custRadScaleInc="86958">
        <dgm:presLayoutVars>
          <dgm:bulletEnabled val="1"/>
        </dgm:presLayoutVars>
      </dgm:prSet>
      <dgm:spPr/>
    </dgm:pt>
    <dgm:pt modelId="{3D66D36E-8381-4846-9952-78565B35DE84}" type="pres">
      <dgm:prSet presAssocID="{B4E5A818-60ED-4C93-9656-3615222B3888}" presName="parTrans" presStyleLbl="bgSibTrans2D1" presStyleIdx="1" presStyleCnt="2"/>
      <dgm:spPr/>
    </dgm:pt>
    <dgm:pt modelId="{591B076A-026D-45B5-8708-3A43B956BE9E}" type="pres">
      <dgm:prSet presAssocID="{A6EF2918-7034-4C99-B90D-76076065ADA6}" presName="node" presStyleLbl="node1" presStyleIdx="1" presStyleCnt="2" custScaleX="72651" custScaleY="55489" custRadScaleRad="34009" custRadScaleInc="937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91C9DA-0EEC-4468-B9FA-DA8A84AD8336}" type="presOf" srcId="{A6EF2918-7034-4C99-B90D-76076065ADA6}" destId="{591B076A-026D-45B5-8708-3A43B956BE9E}" srcOrd="0" destOrd="0" presId="urn:microsoft.com/office/officeart/2005/8/layout/radial4"/>
    <dgm:cxn modelId="{9278D5A4-05E1-4C65-893D-FEA4334317CF}" type="presOf" srcId="{CF3F48B3-1416-444B-BB56-22C75055E0CD}" destId="{CCE2BB5A-F9FF-43E1-B8F5-8F762B8A822E}" srcOrd="0" destOrd="0" presId="urn:microsoft.com/office/officeart/2005/8/layout/radial4"/>
    <dgm:cxn modelId="{AB658202-5B52-4C51-909C-8882CBC45CD0}" srcId="{D6F09F18-5366-404E-A239-C33FA9794D8D}" destId="{A6EF2918-7034-4C99-B90D-76076065ADA6}" srcOrd="1" destOrd="0" parTransId="{B4E5A818-60ED-4C93-9656-3615222B3888}" sibTransId="{5CA1BA9C-1D77-4C7A-AA05-E9C2B5363B56}"/>
    <dgm:cxn modelId="{7F9C39B6-95F3-4378-9901-A36E7A27BF58}" type="presOf" srcId="{D6F09F18-5366-404E-A239-C33FA9794D8D}" destId="{2480E25E-0F02-4EFF-8807-40B61DE7B122}" srcOrd="0" destOrd="0" presId="urn:microsoft.com/office/officeart/2005/8/layout/radial4"/>
    <dgm:cxn modelId="{0957F9C4-0640-44A1-A39E-7A4F4227A7CA}" type="presOf" srcId="{FDFEE9DB-0D5E-4E88-81B4-8D377FF9A0B0}" destId="{8D300FC1-6459-42F6-912A-3E7A4E3C3E5A}" srcOrd="0" destOrd="0" presId="urn:microsoft.com/office/officeart/2005/8/layout/radial4"/>
    <dgm:cxn modelId="{847D574E-C582-42AC-BF65-ED7342B94F50}" type="presOf" srcId="{97B9653C-7C1E-4F4C-BEE1-54EC383A6CA0}" destId="{C863E740-D408-4CB7-A0A0-AF32A43B7D8C}" srcOrd="0" destOrd="0" presId="urn:microsoft.com/office/officeart/2005/8/layout/radial4"/>
    <dgm:cxn modelId="{351D6F3D-5682-4D0A-953F-A05BEDFF31BA}" type="presOf" srcId="{B4E5A818-60ED-4C93-9656-3615222B3888}" destId="{3D66D36E-8381-4846-9952-78565B35DE84}" srcOrd="0" destOrd="0" presId="urn:microsoft.com/office/officeart/2005/8/layout/radial4"/>
    <dgm:cxn modelId="{A4BBB33F-E675-4AC5-8E93-85D1B6BC5482}" srcId="{CF3F48B3-1416-444B-BB56-22C75055E0CD}" destId="{D6F09F18-5366-404E-A239-C33FA9794D8D}" srcOrd="0" destOrd="0" parTransId="{8A991DAD-0664-49CB-8AED-0BACF29957F3}" sibTransId="{7433E077-707E-4911-BAC9-89189EB9CBEE}"/>
    <dgm:cxn modelId="{8D45F1FD-0AB7-4D15-B897-9AFED1837AD6}" srcId="{D6F09F18-5366-404E-A239-C33FA9794D8D}" destId="{97B9653C-7C1E-4F4C-BEE1-54EC383A6CA0}" srcOrd="0" destOrd="0" parTransId="{FDFEE9DB-0D5E-4E88-81B4-8D377FF9A0B0}" sibTransId="{458DD448-990B-4B6B-B929-8D08A226239C}"/>
    <dgm:cxn modelId="{38736BAC-01A8-461C-8CE8-0BF790BD4BA8}" type="presParOf" srcId="{CCE2BB5A-F9FF-43E1-B8F5-8F762B8A822E}" destId="{2480E25E-0F02-4EFF-8807-40B61DE7B122}" srcOrd="0" destOrd="0" presId="urn:microsoft.com/office/officeart/2005/8/layout/radial4"/>
    <dgm:cxn modelId="{2A42521D-5134-4DB5-B834-E5586AAC5B45}" type="presParOf" srcId="{CCE2BB5A-F9FF-43E1-B8F5-8F762B8A822E}" destId="{8D300FC1-6459-42F6-912A-3E7A4E3C3E5A}" srcOrd="1" destOrd="0" presId="urn:microsoft.com/office/officeart/2005/8/layout/radial4"/>
    <dgm:cxn modelId="{35CBF526-7F50-4BD6-8D89-F1988FC013A0}" type="presParOf" srcId="{CCE2BB5A-F9FF-43E1-B8F5-8F762B8A822E}" destId="{C863E740-D408-4CB7-A0A0-AF32A43B7D8C}" srcOrd="2" destOrd="0" presId="urn:microsoft.com/office/officeart/2005/8/layout/radial4"/>
    <dgm:cxn modelId="{B94A0C77-F5FD-4FD8-A310-64D0CDA931D0}" type="presParOf" srcId="{CCE2BB5A-F9FF-43E1-B8F5-8F762B8A822E}" destId="{3D66D36E-8381-4846-9952-78565B35DE84}" srcOrd="3" destOrd="0" presId="urn:microsoft.com/office/officeart/2005/8/layout/radial4"/>
    <dgm:cxn modelId="{4F763E50-7FB5-4CBC-A72A-FB99FA15C0F5}" type="presParOf" srcId="{CCE2BB5A-F9FF-43E1-B8F5-8F762B8A822E}" destId="{591B076A-026D-45B5-8708-3A43B956BE9E}" srcOrd="4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E8AAB4-30AA-48F9-9C79-D47EFF66644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ECF7B1C-F10B-4364-8B30-397881D01A9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solidFill>
                <a:schemeClr val="tx1"/>
              </a:solidFill>
            </a:rPr>
            <a:t>文史組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DEA4911F-7494-490C-830A-455DB999A482}" type="parTrans" cxnId="{C13D0BAE-1825-4990-A8D6-C48610F62796}">
      <dgm:prSet/>
      <dgm:spPr/>
      <dgm:t>
        <a:bodyPr/>
        <a:lstStyle/>
        <a:p>
          <a:endParaRPr lang="zh-TW" altLang="en-US"/>
        </a:p>
      </dgm:t>
    </dgm:pt>
    <dgm:pt modelId="{DC6322ED-9B4B-4767-9BBB-FD7CE3D6624B}" type="sibTrans" cxnId="{C13D0BAE-1825-4990-A8D6-C48610F62796}">
      <dgm:prSet/>
      <dgm:spPr/>
      <dgm:t>
        <a:bodyPr/>
        <a:lstStyle/>
        <a:p>
          <a:endParaRPr lang="zh-TW" altLang="en-US"/>
        </a:p>
      </dgm:t>
    </dgm:pt>
    <dgm:pt modelId="{BCB71362-A467-4CEB-9A12-695030B5D385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solidFill>
                <a:schemeClr val="tx1"/>
              </a:solidFill>
            </a:rPr>
            <a:t>數理組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5FF54803-24E0-4434-A820-BD4B56B1FDD4}" type="parTrans" cxnId="{8F1E4B58-2325-4794-B95F-710A527815A9}">
      <dgm:prSet/>
      <dgm:spPr/>
      <dgm:t>
        <a:bodyPr/>
        <a:lstStyle/>
        <a:p>
          <a:endParaRPr lang="zh-TW" altLang="en-US"/>
        </a:p>
      </dgm:t>
    </dgm:pt>
    <dgm:pt modelId="{F27BAC25-AC63-4D36-A834-1B5840A85EB3}" type="sibTrans" cxnId="{8F1E4B58-2325-4794-B95F-710A527815A9}">
      <dgm:prSet/>
      <dgm:spPr/>
      <dgm:t>
        <a:bodyPr/>
        <a:lstStyle/>
        <a:p>
          <a:endParaRPr lang="zh-TW" altLang="en-US"/>
        </a:p>
      </dgm:t>
    </dgm:pt>
    <dgm:pt modelId="{E99191AE-4A16-4B50-BB4B-44AC98F8A246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solidFill>
                <a:schemeClr val="tx1"/>
              </a:solidFill>
            </a:rPr>
            <a:t>英文組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092D51C1-6FDF-462B-944D-E97B3044DFF2}" type="parTrans" cxnId="{A48442B7-D61C-4AF4-BEE1-6233C0D47FF8}">
      <dgm:prSet/>
      <dgm:spPr/>
      <dgm:t>
        <a:bodyPr/>
        <a:lstStyle/>
        <a:p>
          <a:endParaRPr lang="zh-TW" altLang="en-US"/>
        </a:p>
      </dgm:t>
    </dgm:pt>
    <dgm:pt modelId="{943A883B-F97A-47A7-8FEA-D6B5E815F746}" type="sibTrans" cxnId="{A48442B7-D61C-4AF4-BEE1-6233C0D47FF8}">
      <dgm:prSet/>
      <dgm:spPr/>
      <dgm:t>
        <a:bodyPr/>
        <a:lstStyle/>
        <a:p>
          <a:endParaRPr lang="zh-TW" altLang="en-US"/>
        </a:p>
      </dgm:t>
    </dgm:pt>
    <dgm:pt modelId="{302296A3-0CED-40B4-9C24-3BEF9EF1A6CC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solidFill>
                <a:schemeClr val="tx1"/>
              </a:solidFill>
            </a:rPr>
            <a:t>探索組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8E350D08-80F5-419E-BC56-B06C57E5E2C9}" type="sibTrans" cxnId="{621B7B24-BCED-444B-8B27-45F2706C08EA}">
      <dgm:prSet/>
      <dgm:spPr/>
      <dgm:t>
        <a:bodyPr/>
        <a:lstStyle/>
        <a:p>
          <a:endParaRPr lang="zh-TW" altLang="en-US"/>
        </a:p>
      </dgm:t>
    </dgm:pt>
    <dgm:pt modelId="{07116D87-7635-4E41-8937-765A306825C4}" type="parTrans" cxnId="{621B7B24-BCED-444B-8B27-45F2706C08EA}">
      <dgm:prSet/>
      <dgm:spPr/>
      <dgm:t>
        <a:bodyPr/>
        <a:lstStyle/>
        <a:p>
          <a:endParaRPr lang="zh-TW" altLang="en-US"/>
        </a:p>
      </dgm:t>
    </dgm:pt>
    <dgm:pt modelId="{9BE915B8-92C0-4A1A-AA77-D02D4435ABEA}" type="pres">
      <dgm:prSet presAssocID="{B8E8AAB4-30AA-48F9-9C79-D47EFF6664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E4C7AC-6BB8-4F76-999F-228A67E8F80A}" type="pres">
      <dgm:prSet presAssocID="{302296A3-0CED-40B4-9C24-3BEF9EF1A6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AD6CB-F28F-4506-B4E0-8493F3F2172F}" type="pres">
      <dgm:prSet presAssocID="{8E350D08-80F5-419E-BC56-B06C57E5E2C9}" presName="spacer" presStyleCnt="0"/>
      <dgm:spPr/>
    </dgm:pt>
    <dgm:pt modelId="{81C06271-B32E-4D8E-9BFF-94779D59DBD7}" type="pres">
      <dgm:prSet presAssocID="{0ECF7B1C-F10B-4364-8B30-397881D01A9A}" presName="parentText" presStyleLbl="node1" presStyleIdx="1" presStyleCnt="4" custLinFactNeighborY="508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6889FD-4CC6-4923-8053-B8032CE3632F}" type="pres">
      <dgm:prSet presAssocID="{DC6322ED-9B4B-4767-9BBB-FD7CE3D6624B}" presName="spacer" presStyleCnt="0"/>
      <dgm:spPr/>
    </dgm:pt>
    <dgm:pt modelId="{43D85CBA-ECCF-4491-8DD1-B1BE6E7AFE4C}" type="pres">
      <dgm:prSet presAssocID="{BCB71362-A467-4CEB-9A12-695030B5D3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FBFCA7-2FD3-4DCC-B624-5807B491FCCD}" type="pres">
      <dgm:prSet presAssocID="{F27BAC25-AC63-4D36-A834-1B5840A85EB3}" presName="spacer" presStyleCnt="0"/>
      <dgm:spPr/>
    </dgm:pt>
    <dgm:pt modelId="{B2656531-5F9C-4395-9EC3-7099D6ACDF63}" type="pres">
      <dgm:prSet presAssocID="{E99191AE-4A16-4B50-BB4B-44AC98F8A2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AEF4F1-D857-47A3-B28E-988863EFAB49}" type="presOf" srcId="{E99191AE-4A16-4B50-BB4B-44AC98F8A246}" destId="{B2656531-5F9C-4395-9EC3-7099D6ACDF63}" srcOrd="0" destOrd="0" presId="urn:microsoft.com/office/officeart/2005/8/layout/vList2"/>
    <dgm:cxn modelId="{8C3F41DD-DF95-4A9B-B286-AA055A5DC7C1}" type="presOf" srcId="{BCB71362-A467-4CEB-9A12-695030B5D385}" destId="{43D85CBA-ECCF-4491-8DD1-B1BE6E7AFE4C}" srcOrd="0" destOrd="0" presId="urn:microsoft.com/office/officeart/2005/8/layout/vList2"/>
    <dgm:cxn modelId="{9A997CA7-0CCB-4E8E-B114-F2A42AD28507}" type="presOf" srcId="{0ECF7B1C-F10B-4364-8B30-397881D01A9A}" destId="{81C06271-B32E-4D8E-9BFF-94779D59DBD7}" srcOrd="0" destOrd="0" presId="urn:microsoft.com/office/officeart/2005/8/layout/vList2"/>
    <dgm:cxn modelId="{621B7B24-BCED-444B-8B27-45F2706C08EA}" srcId="{B8E8AAB4-30AA-48F9-9C79-D47EFF66644A}" destId="{302296A3-0CED-40B4-9C24-3BEF9EF1A6CC}" srcOrd="0" destOrd="0" parTransId="{07116D87-7635-4E41-8937-765A306825C4}" sibTransId="{8E350D08-80F5-419E-BC56-B06C57E5E2C9}"/>
    <dgm:cxn modelId="{8F1E4B58-2325-4794-B95F-710A527815A9}" srcId="{B8E8AAB4-30AA-48F9-9C79-D47EFF66644A}" destId="{BCB71362-A467-4CEB-9A12-695030B5D385}" srcOrd="2" destOrd="0" parTransId="{5FF54803-24E0-4434-A820-BD4B56B1FDD4}" sibTransId="{F27BAC25-AC63-4D36-A834-1B5840A85EB3}"/>
    <dgm:cxn modelId="{C13D0BAE-1825-4990-A8D6-C48610F62796}" srcId="{B8E8AAB4-30AA-48F9-9C79-D47EFF66644A}" destId="{0ECF7B1C-F10B-4364-8B30-397881D01A9A}" srcOrd="1" destOrd="0" parTransId="{DEA4911F-7494-490C-830A-455DB999A482}" sibTransId="{DC6322ED-9B4B-4767-9BBB-FD7CE3D6624B}"/>
    <dgm:cxn modelId="{506AF83E-E195-4DCA-A4B9-0665CFBE6025}" type="presOf" srcId="{302296A3-0CED-40B4-9C24-3BEF9EF1A6CC}" destId="{6EE4C7AC-6BB8-4F76-999F-228A67E8F80A}" srcOrd="0" destOrd="0" presId="urn:microsoft.com/office/officeart/2005/8/layout/vList2"/>
    <dgm:cxn modelId="{A48442B7-D61C-4AF4-BEE1-6233C0D47FF8}" srcId="{B8E8AAB4-30AA-48F9-9C79-D47EFF66644A}" destId="{E99191AE-4A16-4B50-BB4B-44AC98F8A246}" srcOrd="3" destOrd="0" parTransId="{092D51C1-6FDF-462B-944D-E97B3044DFF2}" sibTransId="{943A883B-F97A-47A7-8FEA-D6B5E815F746}"/>
    <dgm:cxn modelId="{6B641EA3-DBA1-475F-BF41-DFC9E1413FFA}" type="presOf" srcId="{B8E8AAB4-30AA-48F9-9C79-D47EFF66644A}" destId="{9BE915B8-92C0-4A1A-AA77-D02D4435ABEA}" srcOrd="0" destOrd="0" presId="urn:microsoft.com/office/officeart/2005/8/layout/vList2"/>
    <dgm:cxn modelId="{F6C2B1BF-661F-400E-9302-17EF7E5AA131}" type="presParOf" srcId="{9BE915B8-92C0-4A1A-AA77-D02D4435ABEA}" destId="{6EE4C7AC-6BB8-4F76-999F-228A67E8F80A}" srcOrd="0" destOrd="0" presId="urn:microsoft.com/office/officeart/2005/8/layout/vList2"/>
    <dgm:cxn modelId="{7A6902A8-4FB9-4054-81E2-002AC5F01F24}" type="presParOf" srcId="{9BE915B8-92C0-4A1A-AA77-D02D4435ABEA}" destId="{D08AD6CB-F28F-4506-B4E0-8493F3F2172F}" srcOrd="1" destOrd="0" presId="urn:microsoft.com/office/officeart/2005/8/layout/vList2"/>
    <dgm:cxn modelId="{43D83187-7F10-410D-9406-2F3F68AEB986}" type="presParOf" srcId="{9BE915B8-92C0-4A1A-AA77-D02D4435ABEA}" destId="{81C06271-B32E-4D8E-9BFF-94779D59DBD7}" srcOrd="2" destOrd="0" presId="urn:microsoft.com/office/officeart/2005/8/layout/vList2"/>
    <dgm:cxn modelId="{CC822969-CFD5-4AF4-BDBF-27B61BE3AB0F}" type="presParOf" srcId="{9BE915B8-92C0-4A1A-AA77-D02D4435ABEA}" destId="{146889FD-4CC6-4923-8053-B8032CE3632F}" srcOrd="3" destOrd="0" presId="urn:microsoft.com/office/officeart/2005/8/layout/vList2"/>
    <dgm:cxn modelId="{92603FEB-D5C7-4031-99BA-9CD7DE3DB63C}" type="presParOf" srcId="{9BE915B8-92C0-4A1A-AA77-D02D4435ABEA}" destId="{43D85CBA-ECCF-4491-8DD1-B1BE6E7AFE4C}" srcOrd="4" destOrd="0" presId="urn:microsoft.com/office/officeart/2005/8/layout/vList2"/>
    <dgm:cxn modelId="{D2CC2850-E4EC-41B4-9A66-CDC5ED33FF4C}" type="presParOf" srcId="{9BE915B8-92C0-4A1A-AA77-D02D4435ABEA}" destId="{EDFBFCA7-2FD3-4DCC-B624-5807B491FCCD}" srcOrd="5" destOrd="0" presId="urn:microsoft.com/office/officeart/2005/8/layout/vList2"/>
    <dgm:cxn modelId="{88D329BD-05AC-425D-B2DE-918A71B8CE83}" type="presParOf" srcId="{9BE915B8-92C0-4A1A-AA77-D02D4435ABEA}" destId="{B2656531-5F9C-4395-9EC3-7099D6ACDF63}" srcOrd="6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E8AAB4-30AA-48F9-9C79-D47EFF66644A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ECF7B1C-F10B-4364-8B30-397881D01A9A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國小基礎統整模式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DEA4911F-7494-490C-830A-455DB999A482}" type="parTrans" cxnId="{C13D0BAE-1825-4990-A8D6-C48610F62796}">
      <dgm:prSet/>
      <dgm:spPr/>
      <dgm:t>
        <a:bodyPr/>
        <a:lstStyle/>
        <a:p>
          <a:endParaRPr lang="zh-TW" altLang="en-US"/>
        </a:p>
      </dgm:t>
    </dgm:pt>
    <dgm:pt modelId="{DC6322ED-9B4B-4767-9BBB-FD7CE3D6624B}" type="sibTrans" cxnId="{C13D0BAE-1825-4990-A8D6-C48610F62796}">
      <dgm:prSet/>
      <dgm:spPr/>
      <dgm:t>
        <a:bodyPr/>
        <a:lstStyle/>
        <a:p>
          <a:endParaRPr lang="zh-TW" altLang="en-US"/>
        </a:p>
      </dgm:t>
    </dgm:pt>
    <dgm:pt modelId="{BCB71362-A467-4CEB-9A12-695030B5D385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國小統整模式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5FF54803-24E0-4434-A820-BD4B56B1FDD4}" type="parTrans" cxnId="{8F1E4B58-2325-4794-B95F-710A527815A9}">
      <dgm:prSet/>
      <dgm:spPr/>
      <dgm:t>
        <a:bodyPr/>
        <a:lstStyle/>
        <a:p>
          <a:endParaRPr lang="zh-TW" altLang="en-US"/>
        </a:p>
      </dgm:t>
    </dgm:pt>
    <dgm:pt modelId="{F27BAC25-AC63-4D36-A834-1B5840A85EB3}" type="sibTrans" cxnId="{8F1E4B58-2325-4794-B95F-710A527815A9}">
      <dgm:prSet/>
      <dgm:spPr/>
      <dgm:t>
        <a:bodyPr/>
        <a:lstStyle/>
        <a:p>
          <a:endParaRPr lang="zh-TW" altLang="en-US"/>
        </a:p>
      </dgm:t>
    </dgm:pt>
    <dgm:pt modelId="{302296A3-0CED-40B4-9C24-3BEF9EF1A6CC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幼小銜接模式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8E350D08-80F5-419E-BC56-B06C57E5E2C9}" type="sibTrans" cxnId="{621B7B24-BCED-444B-8B27-45F2706C08EA}">
      <dgm:prSet/>
      <dgm:spPr/>
      <dgm:t>
        <a:bodyPr/>
        <a:lstStyle/>
        <a:p>
          <a:endParaRPr lang="zh-TW" altLang="en-US"/>
        </a:p>
      </dgm:t>
    </dgm:pt>
    <dgm:pt modelId="{07116D87-7635-4E41-8937-765A306825C4}" type="parTrans" cxnId="{621B7B24-BCED-444B-8B27-45F2706C08EA}">
      <dgm:prSet/>
      <dgm:spPr/>
      <dgm:t>
        <a:bodyPr/>
        <a:lstStyle/>
        <a:p>
          <a:endParaRPr lang="zh-TW" altLang="en-US"/>
        </a:p>
      </dgm:t>
    </dgm:pt>
    <dgm:pt modelId="{0E6ACE6A-34A7-403F-A719-A60AB8CBCF94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優勢智慧動能系統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207F9474-500E-4FCC-A5DD-0966AA8B2E60}" type="parTrans" cxnId="{1F886BB4-3B0C-4B62-9267-971974667068}">
      <dgm:prSet/>
      <dgm:spPr/>
      <dgm:t>
        <a:bodyPr/>
        <a:lstStyle/>
        <a:p>
          <a:endParaRPr lang="zh-TW" altLang="en-US"/>
        </a:p>
      </dgm:t>
    </dgm:pt>
    <dgm:pt modelId="{956C85A2-B7B2-4C3D-A23D-33162643602F}" type="sibTrans" cxnId="{1F886BB4-3B0C-4B62-9267-971974667068}">
      <dgm:prSet/>
      <dgm:spPr/>
      <dgm:t>
        <a:bodyPr/>
        <a:lstStyle/>
        <a:p>
          <a:endParaRPr lang="zh-TW" altLang="en-US"/>
        </a:p>
      </dgm:t>
    </dgm:pt>
    <dgm:pt modelId="{6A0BDFCD-BEF8-4D64-82CE-93617F97C57A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國中志業模式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100790AB-DC52-4175-911D-70626681658A}" type="parTrans" cxnId="{CC37475B-344C-4BF6-98D4-CC7E7E1DF49B}">
      <dgm:prSet/>
      <dgm:spPr/>
      <dgm:t>
        <a:bodyPr/>
        <a:lstStyle/>
        <a:p>
          <a:endParaRPr lang="zh-TW" altLang="en-US"/>
        </a:p>
      </dgm:t>
    </dgm:pt>
    <dgm:pt modelId="{6CB8967D-C30A-4DE3-AB04-470B1A4BFDEB}" type="sibTrans" cxnId="{CC37475B-344C-4BF6-98D4-CC7E7E1DF49B}">
      <dgm:prSet/>
      <dgm:spPr/>
      <dgm:t>
        <a:bodyPr/>
        <a:lstStyle/>
        <a:p>
          <a:endParaRPr lang="zh-TW" altLang="en-US"/>
        </a:p>
      </dgm:t>
    </dgm:pt>
    <dgm:pt modelId="{46CB30AE-DA03-4D89-A13B-AD5BA9A86A15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國中行動模式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DBF8FF4A-BCDA-4EA5-8F0A-960EC32DBE0F}" type="parTrans" cxnId="{F4146CFE-9B32-448B-A311-FC9BCA150530}">
      <dgm:prSet/>
      <dgm:spPr/>
      <dgm:t>
        <a:bodyPr/>
        <a:lstStyle/>
        <a:p>
          <a:endParaRPr lang="zh-TW" altLang="en-US"/>
        </a:p>
      </dgm:t>
    </dgm:pt>
    <dgm:pt modelId="{43E316EE-F467-49A3-994A-F4B8585DBCD4}" type="sibTrans" cxnId="{F4146CFE-9B32-448B-A311-FC9BCA150530}">
      <dgm:prSet/>
      <dgm:spPr/>
      <dgm:t>
        <a:bodyPr/>
        <a:lstStyle/>
        <a:p>
          <a:endParaRPr lang="zh-TW" altLang="en-US"/>
        </a:p>
      </dgm:t>
    </dgm:pt>
    <dgm:pt modelId="{94D4D4F6-EC2C-4344-9327-2426FB1B657C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國中傳學模式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864419D6-CE58-44AC-A3C4-CBE0B927BED7}" type="parTrans" cxnId="{6E6571D8-250C-4568-8AFB-8BF73C9D156D}">
      <dgm:prSet/>
      <dgm:spPr/>
      <dgm:t>
        <a:bodyPr/>
        <a:lstStyle/>
        <a:p>
          <a:endParaRPr lang="zh-TW" altLang="en-US"/>
        </a:p>
      </dgm:t>
    </dgm:pt>
    <dgm:pt modelId="{951A42D3-3CEE-4F76-A306-10E548DDFAA0}" type="sibTrans" cxnId="{6E6571D8-250C-4568-8AFB-8BF73C9D156D}">
      <dgm:prSet/>
      <dgm:spPr/>
      <dgm:t>
        <a:bodyPr/>
        <a:lstStyle/>
        <a:p>
          <a:endParaRPr lang="zh-TW" altLang="en-US"/>
        </a:p>
      </dgm:t>
    </dgm:pt>
    <dgm:pt modelId="{E99191AE-4A16-4B50-BB4B-44AC98F8A246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國中蓄勢模式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943A883B-F97A-47A7-8FEA-D6B5E815F746}" type="sibTrans" cxnId="{A48442B7-D61C-4AF4-BEE1-6233C0D47FF8}">
      <dgm:prSet/>
      <dgm:spPr/>
      <dgm:t>
        <a:bodyPr/>
        <a:lstStyle/>
        <a:p>
          <a:endParaRPr lang="zh-TW" altLang="en-US"/>
        </a:p>
      </dgm:t>
    </dgm:pt>
    <dgm:pt modelId="{092D51C1-6FDF-462B-944D-E97B3044DFF2}" type="parTrans" cxnId="{A48442B7-D61C-4AF4-BEE1-6233C0D47FF8}">
      <dgm:prSet/>
      <dgm:spPr/>
      <dgm:t>
        <a:bodyPr/>
        <a:lstStyle/>
        <a:p>
          <a:endParaRPr lang="zh-TW" altLang="en-US"/>
        </a:p>
      </dgm:t>
    </dgm:pt>
    <dgm:pt modelId="{9BE915B8-92C0-4A1A-AA77-D02D4435ABEA}" type="pres">
      <dgm:prSet presAssocID="{B8E8AAB4-30AA-48F9-9C79-D47EFF6664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E4C7AC-6BB8-4F76-999F-228A67E8F80A}" type="pres">
      <dgm:prSet presAssocID="{302296A3-0CED-40B4-9C24-3BEF9EF1A6CC}" presName="parentText" presStyleLbl="node1" presStyleIdx="0" presStyleCnt="8" custLinFactY="71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AD6CB-F28F-4506-B4E0-8493F3F2172F}" type="pres">
      <dgm:prSet presAssocID="{8E350D08-80F5-419E-BC56-B06C57E5E2C9}" presName="spacer" presStyleCnt="0"/>
      <dgm:spPr/>
    </dgm:pt>
    <dgm:pt modelId="{81C06271-B32E-4D8E-9BFF-94779D59DBD7}" type="pres">
      <dgm:prSet presAssocID="{0ECF7B1C-F10B-4364-8B30-397881D01A9A}" presName="parentText" presStyleLbl="node1" presStyleIdx="1" presStyleCnt="8" custLinFactY="74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6889FD-4CC6-4923-8053-B8032CE3632F}" type="pres">
      <dgm:prSet presAssocID="{DC6322ED-9B4B-4767-9BBB-FD7CE3D6624B}" presName="spacer" presStyleCnt="0"/>
      <dgm:spPr/>
    </dgm:pt>
    <dgm:pt modelId="{43D85CBA-ECCF-4491-8DD1-B1BE6E7AFE4C}" type="pres">
      <dgm:prSet presAssocID="{BCB71362-A467-4CEB-9A12-695030B5D385}" presName="parentText" presStyleLbl="node1" presStyleIdx="2" presStyleCnt="8" custLinFactY="74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FBFCA7-2FD3-4DCC-B624-5807B491FCCD}" type="pres">
      <dgm:prSet presAssocID="{F27BAC25-AC63-4D36-A834-1B5840A85EB3}" presName="spacer" presStyleCnt="0"/>
      <dgm:spPr/>
    </dgm:pt>
    <dgm:pt modelId="{B2656531-5F9C-4395-9EC3-7099D6ACDF63}" type="pres">
      <dgm:prSet presAssocID="{E99191AE-4A16-4B50-BB4B-44AC98F8A246}" presName="parentText" presStyleLbl="node1" presStyleIdx="3" presStyleCnt="8" custLinFactY="45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F87171-64FA-4EBE-8540-3E77E593D57D}" type="pres">
      <dgm:prSet presAssocID="{943A883B-F97A-47A7-8FEA-D6B5E815F746}" presName="spacer" presStyleCnt="0"/>
      <dgm:spPr/>
    </dgm:pt>
    <dgm:pt modelId="{860071F9-45FE-4155-8D61-B58EC3137B4E}" type="pres">
      <dgm:prSet presAssocID="{46CB30AE-DA03-4D89-A13B-AD5BA9A86A15}" presName="parentText" presStyleLbl="node1" presStyleIdx="4" presStyleCnt="8" custLinFactY="45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C445BD-9108-4199-918E-3FF8D24EBE99}" type="pres">
      <dgm:prSet presAssocID="{43E316EE-F467-49A3-994A-F4B8585DBCD4}" presName="spacer" presStyleCnt="0"/>
      <dgm:spPr/>
    </dgm:pt>
    <dgm:pt modelId="{61D358F5-7DE7-4897-BB62-F294F38A1FF7}" type="pres">
      <dgm:prSet presAssocID="{6A0BDFCD-BEF8-4D64-82CE-93617F97C57A}" presName="parentText" presStyleLbl="node1" presStyleIdx="5" presStyleCnt="8" custLinFactY="45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7B5434-E439-44CF-AB9A-7F3771F8BC5B}" type="pres">
      <dgm:prSet presAssocID="{6CB8967D-C30A-4DE3-AB04-470B1A4BFDEB}" presName="spacer" presStyleCnt="0"/>
      <dgm:spPr/>
    </dgm:pt>
    <dgm:pt modelId="{9A626E9A-5D44-4F4A-B7CD-FB1248D878E0}" type="pres">
      <dgm:prSet presAssocID="{94D4D4F6-EC2C-4344-9327-2426FB1B657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74583D-DA0A-4F29-8802-D2409A36CD67}" type="pres">
      <dgm:prSet presAssocID="{951A42D3-3CEE-4F76-A306-10E548DDFAA0}" presName="spacer" presStyleCnt="0"/>
      <dgm:spPr/>
    </dgm:pt>
    <dgm:pt modelId="{3608A645-487E-4EF1-8A8E-C74E99ED30BD}" type="pres">
      <dgm:prSet presAssocID="{0E6ACE6A-34A7-403F-A719-A60AB8CBCF9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3D0BAE-1825-4990-A8D6-C48610F62796}" srcId="{B8E8AAB4-30AA-48F9-9C79-D47EFF66644A}" destId="{0ECF7B1C-F10B-4364-8B30-397881D01A9A}" srcOrd="1" destOrd="0" parTransId="{DEA4911F-7494-490C-830A-455DB999A482}" sibTransId="{DC6322ED-9B4B-4767-9BBB-FD7CE3D6624B}"/>
    <dgm:cxn modelId="{781462E5-8717-4BAB-AFA0-8089C6D0C79C}" type="presOf" srcId="{BCB71362-A467-4CEB-9A12-695030B5D385}" destId="{43D85CBA-ECCF-4491-8DD1-B1BE6E7AFE4C}" srcOrd="0" destOrd="0" presId="urn:microsoft.com/office/officeart/2005/8/layout/vList2"/>
    <dgm:cxn modelId="{6E6571D8-250C-4568-8AFB-8BF73C9D156D}" srcId="{B8E8AAB4-30AA-48F9-9C79-D47EFF66644A}" destId="{94D4D4F6-EC2C-4344-9327-2426FB1B657C}" srcOrd="6" destOrd="0" parTransId="{864419D6-CE58-44AC-A3C4-CBE0B927BED7}" sibTransId="{951A42D3-3CEE-4F76-A306-10E548DDFAA0}"/>
    <dgm:cxn modelId="{D8B49C73-5D0B-4A79-9E87-5D1F5D835EC4}" type="presOf" srcId="{0E6ACE6A-34A7-403F-A719-A60AB8CBCF94}" destId="{3608A645-487E-4EF1-8A8E-C74E99ED30BD}" srcOrd="0" destOrd="0" presId="urn:microsoft.com/office/officeart/2005/8/layout/vList2"/>
    <dgm:cxn modelId="{26206382-9FE3-4B16-A7F2-DA64B819FC01}" type="presOf" srcId="{B8E8AAB4-30AA-48F9-9C79-D47EFF66644A}" destId="{9BE915B8-92C0-4A1A-AA77-D02D4435ABEA}" srcOrd="0" destOrd="0" presId="urn:microsoft.com/office/officeart/2005/8/layout/vList2"/>
    <dgm:cxn modelId="{59233250-8D8D-420D-9912-4229F4D74D51}" type="presOf" srcId="{94D4D4F6-EC2C-4344-9327-2426FB1B657C}" destId="{9A626E9A-5D44-4F4A-B7CD-FB1248D878E0}" srcOrd="0" destOrd="0" presId="urn:microsoft.com/office/officeart/2005/8/layout/vList2"/>
    <dgm:cxn modelId="{B78152D6-6982-4AA0-9B74-CB3E461B6BA4}" type="presOf" srcId="{E99191AE-4A16-4B50-BB4B-44AC98F8A246}" destId="{B2656531-5F9C-4395-9EC3-7099D6ACDF63}" srcOrd="0" destOrd="0" presId="urn:microsoft.com/office/officeart/2005/8/layout/vList2"/>
    <dgm:cxn modelId="{CC37475B-344C-4BF6-98D4-CC7E7E1DF49B}" srcId="{B8E8AAB4-30AA-48F9-9C79-D47EFF66644A}" destId="{6A0BDFCD-BEF8-4D64-82CE-93617F97C57A}" srcOrd="5" destOrd="0" parTransId="{100790AB-DC52-4175-911D-70626681658A}" sibTransId="{6CB8967D-C30A-4DE3-AB04-470B1A4BFDEB}"/>
    <dgm:cxn modelId="{1F886BB4-3B0C-4B62-9267-971974667068}" srcId="{B8E8AAB4-30AA-48F9-9C79-D47EFF66644A}" destId="{0E6ACE6A-34A7-403F-A719-A60AB8CBCF94}" srcOrd="7" destOrd="0" parTransId="{207F9474-500E-4FCC-A5DD-0966AA8B2E60}" sibTransId="{956C85A2-B7B2-4C3D-A23D-33162643602F}"/>
    <dgm:cxn modelId="{919BB689-6C70-4BEE-A3CE-D9BB036ABA58}" type="presOf" srcId="{6A0BDFCD-BEF8-4D64-82CE-93617F97C57A}" destId="{61D358F5-7DE7-4897-BB62-F294F38A1FF7}" srcOrd="0" destOrd="0" presId="urn:microsoft.com/office/officeart/2005/8/layout/vList2"/>
    <dgm:cxn modelId="{8F1E4B58-2325-4794-B95F-710A527815A9}" srcId="{B8E8AAB4-30AA-48F9-9C79-D47EFF66644A}" destId="{BCB71362-A467-4CEB-9A12-695030B5D385}" srcOrd="2" destOrd="0" parTransId="{5FF54803-24E0-4434-A820-BD4B56B1FDD4}" sibTransId="{F27BAC25-AC63-4D36-A834-1B5840A85EB3}"/>
    <dgm:cxn modelId="{10059759-CC83-40A3-B1CA-B01813EBA179}" type="presOf" srcId="{302296A3-0CED-40B4-9C24-3BEF9EF1A6CC}" destId="{6EE4C7AC-6BB8-4F76-999F-228A67E8F80A}" srcOrd="0" destOrd="0" presId="urn:microsoft.com/office/officeart/2005/8/layout/vList2"/>
    <dgm:cxn modelId="{A48442B7-D61C-4AF4-BEE1-6233C0D47FF8}" srcId="{B8E8AAB4-30AA-48F9-9C79-D47EFF66644A}" destId="{E99191AE-4A16-4B50-BB4B-44AC98F8A246}" srcOrd="3" destOrd="0" parTransId="{092D51C1-6FDF-462B-944D-E97B3044DFF2}" sibTransId="{943A883B-F97A-47A7-8FEA-D6B5E815F746}"/>
    <dgm:cxn modelId="{F4146CFE-9B32-448B-A311-FC9BCA150530}" srcId="{B8E8AAB4-30AA-48F9-9C79-D47EFF66644A}" destId="{46CB30AE-DA03-4D89-A13B-AD5BA9A86A15}" srcOrd="4" destOrd="0" parTransId="{DBF8FF4A-BCDA-4EA5-8F0A-960EC32DBE0F}" sibTransId="{43E316EE-F467-49A3-994A-F4B8585DBCD4}"/>
    <dgm:cxn modelId="{B795CC88-2C7E-4785-B2A5-2D355E6C399D}" type="presOf" srcId="{46CB30AE-DA03-4D89-A13B-AD5BA9A86A15}" destId="{860071F9-45FE-4155-8D61-B58EC3137B4E}" srcOrd="0" destOrd="0" presId="urn:microsoft.com/office/officeart/2005/8/layout/vList2"/>
    <dgm:cxn modelId="{1BA0A950-64F0-46B1-B8F9-10F3900A0459}" type="presOf" srcId="{0ECF7B1C-F10B-4364-8B30-397881D01A9A}" destId="{81C06271-B32E-4D8E-9BFF-94779D59DBD7}" srcOrd="0" destOrd="0" presId="urn:microsoft.com/office/officeart/2005/8/layout/vList2"/>
    <dgm:cxn modelId="{621B7B24-BCED-444B-8B27-45F2706C08EA}" srcId="{B8E8AAB4-30AA-48F9-9C79-D47EFF66644A}" destId="{302296A3-0CED-40B4-9C24-3BEF9EF1A6CC}" srcOrd="0" destOrd="0" parTransId="{07116D87-7635-4E41-8937-765A306825C4}" sibTransId="{8E350D08-80F5-419E-BC56-B06C57E5E2C9}"/>
    <dgm:cxn modelId="{CB64FECF-3E46-4367-9655-C96CC68B474F}" type="presParOf" srcId="{9BE915B8-92C0-4A1A-AA77-D02D4435ABEA}" destId="{6EE4C7AC-6BB8-4F76-999F-228A67E8F80A}" srcOrd="0" destOrd="0" presId="urn:microsoft.com/office/officeart/2005/8/layout/vList2"/>
    <dgm:cxn modelId="{0B8A2097-3745-45BB-AB44-71366FF256CA}" type="presParOf" srcId="{9BE915B8-92C0-4A1A-AA77-D02D4435ABEA}" destId="{D08AD6CB-F28F-4506-B4E0-8493F3F2172F}" srcOrd="1" destOrd="0" presId="urn:microsoft.com/office/officeart/2005/8/layout/vList2"/>
    <dgm:cxn modelId="{CE76AEA3-0B5D-412D-8F79-6A083B1D4917}" type="presParOf" srcId="{9BE915B8-92C0-4A1A-AA77-D02D4435ABEA}" destId="{81C06271-B32E-4D8E-9BFF-94779D59DBD7}" srcOrd="2" destOrd="0" presId="urn:microsoft.com/office/officeart/2005/8/layout/vList2"/>
    <dgm:cxn modelId="{9EFDE7FE-FA0E-4F23-B1A8-53120DCDA4C7}" type="presParOf" srcId="{9BE915B8-92C0-4A1A-AA77-D02D4435ABEA}" destId="{146889FD-4CC6-4923-8053-B8032CE3632F}" srcOrd="3" destOrd="0" presId="urn:microsoft.com/office/officeart/2005/8/layout/vList2"/>
    <dgm:cxn modelId="{30FC555E-667C-4DBE-906F-B84AFBEB9D4F}" type="presParOf" srcId="{9BE915B8-92C0-4A1A-AA77-D02D4435ABEA}" destId="{43D85CBA-ECCF-4491-8DD1-B1BE6E7AFE4C}" srcOrd="4" destOrd="0" presId="urn:microsoft.com/office/officeart/2005/8/layout/vList2"/>
    <dgm:cxn modelId="{D44FAC18-D8D5-43B3-BA57-6A330364A08C}" type="presParOf" srcId="{9BE915B8-92C0-4A1A-AA77-D02D4435ABEA}" destId="{EDFBFCA7-2FD3-4DCC-B624-5807B491FCCD}" srcOrd="5" destOrd="0" presId="urn:microsoft.com/office/officeart/2005/8/layout/vList2"/>
    <dgm:cxn modelId="{15C56FF1-60FA-4E8B-B236-BA3B59A63621}" type="presParOf" srcId="{9BE915B8-92C0-4A1A-AA77-D02D4435ABEA}" destId="{B2656531-5F9C-4395-9EC3-7099D6ACDF63}" srcOrd="6" destOrd="0" presId="urn:microsoft.com/office/officeart/2005/8/layout/vList2"/>
    <dgm:cxn modelId="{3272EAD9-20F0-4C66-9D5A-87FCAB376799}" type="presParOf" srcId="{9BE915B8-92C0-4A1A-AA77-D02D4435ABEA}" destId="{14F87171-64FA-4EBE-8540-3E77E593D57D}" srcOrd="7" destOrd="0" presId="urn:microsoft.com/office/officeart/2005/8/layout/vList2"/>
    <dgm:cxn modelId="{DBCE3FFC-7301-4F89-9CB0-E2E8E6581D0F}" type="presParOf" srcId="{9BE915B8-92C0-4A1A-AA77-D02D4435ABEA}" destId="{860071F9-45FE-4155-8D61-B58EC3137B4E}" srcOrd="8" destOrd="0" presId="urn:microsoft.com/office/officeart/2005/8/layout/vList2"/>
    <dgm:cxn modelId="{6B4EC13A-E10C-4B87-B548-A30FFE2A84EE}" type="presParOf" srcId="{9BE915B8-92C0-4A1A-AA77-D02D4435ABEA}" destId="{8CC445BD-9108-4199-918E-3FF8D24EBE99}" srcOrd="9" destOrd="0" presId="urn:microsoft.com/office/officeart/2005/8/layout/vList2"/>
    <dgm:cxn modelId="{8F435877-5326-4B0D-9D11-0686C5DB7CBD}" type="presParOf" srcId="{9BE915B8-92C0-4A1A-AA77-D02D4435ABEA}" destId="{61D358F5-7DE7-4897-BB62-F294F38A1FF7}" srcOrd="10" destOrd="0" presId="urn:microsoft.com/office/officeart/2005/8/layout/vList2"/>
    <dgm:cxn modelId="{FFB23A86-A44A-404E-A3A6-B981DC31CB51}" type="presParOf" srcId="{9BE915B8-92C0-4A1A-AA77-D02D4435ABEA}" destId="{8C7B5434-E439-44CF-AB9A-7F3771F8BC5B}" srcOrd="11" destOrd="0" presId="urn:microsoft.com/office/officeart/2005/8/layout/vList2"/>
    <dgm:cxn modelId="{9F35DB92-75DB-46FE-A38E-338F59AFD926}" type="presParOf" srcId="{9BE915B8-92C0-4A1A-AA77-D02D4435ABEA}" destId="{9A626E9A-5D44-4F4A-B7CD-FB1248D878E0}" srcOrd="12" destOrd="0" presId="urn:microsoft.com/office/officeart/2005/8/layout/vList2"/>
    <dgm:cxn modelId="{445DDEC7-0B31-4933-84D0-FE8D515924F4}" type="presParOf" srcId="{9BE915B8-92C0-4A1A-AA77-D02D4435ABEA}" destId="{B774583D-DA0A-4F29-8802-D2409A36CD67}" srcOrd="13" destOrd="0" presId="urn:microsoft.com/office/officeart/2005/8/layout/vList2"/>
    <dgm:cxn modelId="{C637556F-F3B7-4844-9349-337819DBBE79}" type="presParOf" srcId="{9BE915B8-92C0-4A1A-AA77-D02D4435ABEA}" destId="{3608A645-487E-4EF1-8A8E-C74E99ED30BD}" srcOrd="1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變化寬度清單"/>
  <dgm:desc val="用來強調不同比重的項目。適用在 [階層 1] 有大量文字的情況。每個圖案都各自獨立，根據其文字決定寬度。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0B29-2B9B-4C77-99EA-5891DD9BC1DE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1744-86EB-44B2-8FD1-8B5C63C5CB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56E6-DD44-4E53-BEE9-97CF9C07948A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6914-0EF6-4693-951C-794D28CFD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3.jpeg"/><Relationship Id="rId16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4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088611245595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428604"/>
            <a:ext cx="10358510" cy="664373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280" cy="1000132"/>
          </a:xfrm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學年人文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國中小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總體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課程說明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36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00364" y="2928934"/>
            <a:ext cx="2928958" cy="571504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chemeClr val="bg1"/>
                </a:solidFill>
              </a:rPr>
              <a:t>教學視導</a:t>
            </a:r>
            <a:r>
              <a:rPr lang="en-US" altLang="zh-TW" sz="2000" dirty="0">
                <a:solidFill>
                  <a:schemeClr val="bg1"/>
                </a:solidFill>
              </a:rPr>
              <a:t>_</a:t>
            </a:r>
            <a:r>
              <a:rPr lang="zh-TW" altLang="en-US" sz="2000" dirty="0">
                <a:solidFill>
                  <a:schemeClr val="bg1"/>
                </a:solidFill>
              </a:rPr>
              <a:t>馬駿良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蓄勢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0"/>
            <a:ext cx="912935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行動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志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傳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20088611245595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71462"/>
            <a:ext cx="10358510" cy="728667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3441550_134540762000_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7286652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/>
        </p:nvGraphicFramePr>
        <p:xfrm>
          <a:off x="2071670" y="3571852"/>
          <a:ext cx="4429156" cy="407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57818" y="642918"/>
            <a:ext cx="3214710" cy="19716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協助孩子做選擇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觀察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letter.jpg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0" y="-1428784"/>
            <a:ext cx="12930278" cy="96441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89185"/>
            <a:ext cx="7829576" cy="33115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u="sng" dirty="0" smtClean="0">
                <a:latin typeface="標楷體" pitchFamily="65" charset="-120"/>
                <a:ea typeface="標楷體" pitchFamily="65" charset="-120"/>
              </a:rPr>
              <a:t>101-04</a:t>
            </a:r>
            <a:r>
              <a:rPr lang="en-US" altLang="zh-TW" sz="2800" b="1" i="1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sz="2800" b="1" i="1" u="sng" dirty="0" smtClean="0">
                <a:latin typeface="標楷體" pitchFamily="65" charset="-120"/>
                <a:ea typeface="標楷體" pitchFamily="65" charset="-120"/>
              </a:rPr>
              <a:t>W5-</a:t>
            </a:r>
            <a:r>
              <a:rPr lang="zh-TW" altLang="en-US" sz="2800" b="1" i="1" u="sng" dirty="0" smtClean="0">
                <a:latin typeface="標楷體" pitchFamily="65" charset="-120"/>
                <a:ea typeface="標楷體" pitchFamily="65" charset="-120"/>
              </a:rPr>
              <a:t>國中</a:t>
            </a:r>
            <a:r>
              <a:rPr lang="zh-TW" altLang="en-US" sz="2800" b="1" i="1" u="sng" dirty="0" smtClean="0">
                <a:latin typeface="標楷體" pitchFamily="65" charset="-120"/>
                <a:ea typeface="標楷體" pitchFamily="65" charset="-120"/>
              </a:rPr>
              <a:t>部模組分組座談</a:t>
            </a:r>
            <a:endParaRPr lang="zh-TW" altLang="en-US" sz="2800" i="1" u="sng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800" i="1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sz="2800" i="1" u="sng" dirty="0" smtClean="0">
                <a:latin typeface="標楷體" pitchFamily="65" charset="-120"/>
                <a:ea typeface="標楷體" pitchFamily="65" charset="-120"/>
              </a:rPr>
              <a:t>W6-</a:t>
            </a:r>
            <a:r>
              <a:rPr lang="zh-TW" altLang="en-US" sz="2800" b="1" i="1" u="sng" dirty="0" smtClean="0">
                <a:latin typeface="標楷體" pitchFamily="65" charset="-120"/>
                <a:ea typeface="標楷體" pitchFamily="65" charset="-120"/>
              </a:rPr>
              <a:t>國中</a:t>
            </a:r>
            <a:r>
              <a:rPr lang="zh-TW" altLang="en-US" sz="2800" b="1" i="1" u="sng" dirty="0" smtClean="0">
                <a:latin typeface="標楷體" pitchFamily="65" charset="-120"/>
                <a:ea typeface="標楷體" pitchFamily="65" charset="-120"/>
              </a:rPr>
              <a:t>部學生志願調查</a:t>
            </a:r>
            <a:r>
              <a:rPr lang="en-US" sz="2800" b="1" i="1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i="1" u="sng" dirty="0" smtClean="0">
                <a:latin typeface="標楷體" pitchFamily="65" charset="-120"/>
                <a:ea typeface="標楷體" pitchFamily="65" charset="-120"/>
              </a:rPr>
              <a:t>含國小五年級</a:t>
            </a:r>
            <a:r>
              <a:rPr lang="en-US" sz="2800" b="1" i="1" u="sng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i="1" u="sng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en-US" sz="2800" b="1" i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800" b="1" i="1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sz="2800" b="1" i="1" u="sng" dirty="0" smtClean="0">
                <a:latin typeface="標楷體" pitchFamily="65" charset="-120"/>
                <a:ea typeface="標楷體" pitchFamily="65" charset="-120"/>
              </a:rPr>
              <a:t>W7</a:t>
            </a:r>
            <a:r>
              <a:rPr lang="en-US" sz="2800" i="1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i="1" u="sng" dirty="0" smtClean="0">
                <a:latin typeface="標楷體" pitchFamily="65" charset="-120"/>
                <a:ea typeface="標楷體" pitchFamily="65" charset="-120"/>
              </a:rPr>
              <a:t>親</a:t>
            </a:r>
            <a:r>
              <a:rPr lang="zh-TW" altLang="en-US" sz="2800" b="1" i="1" u="sng" dirty="0" smtClean="0">
                <a:latin typeface="標楷體" pitchFamily="65" charset="-120"/>
                <a:ea typeface="標楷體" pitchFamily="65" charset="-120"/>
              </a:rPr>
              <a:t>師有約、</a:t>
            </a:r>
            <a:r>
              <a:rPr lang="zh-TW" altLang="en-US" sz="2800" i="1" u="sng" dirty="0" smtClean="0">
                <a:latin typeface="標楷體" pitchFamily="65" charset="-120"/>
                <a:ea typeface="標楷體" pitchFamily="65" charset="-120"/>
              </a:rPr>
              <a:t>國小部分組</a:t>
            </a:r>
            <a:r>
              <a:rPr lang="zh-TW" altLang="en-US" sz="2800" i="1" u="sng" dirty="0" smtClean="0">
                <a:latin typeface="標楷體" pitchFamily="65" charset="-120"/>
                <a:ea typeface="標楷體" pitchFamily="65" charset="-120"/>
              </a:rPr>
              <a:t>座談</a:t>
            </a:r>
            <a:endParaRPr lang="zh-TW" altLang="en-US" sz="2800" i="1" u="sng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800" i="1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sz="2800" i="1" u="sng" dirty="0" smtClean="0">
                <a:latin typeface="標楷體" pitchFamily="65" charset="-120"/>
                <a:ea typeface="標楷體" pitchFamily="65" charset="-120"/>
              </a:rPr>
              <a:t>W9-</a:t>
            </a:r>
            <a:r>
              <a:rPr lang="zh-TW" altLang="en-US" sz="2800" i="1" u="sng" dirty="0" smtClean="0"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en-US" sz="2800" i="1" u="sng" dirty="0" smtClean="0">
                <a:latin typeface="標楷體" pitchFamily="65" charset="-120"/>
                <a:ea typeface="標楷體" pitchFamily="65" charset="-120"/>
              </a:rPr>
              <a:t>課程模組學生名單確定</a:t>
            </a:r>
          </a:p>
          <a:p>
            <a:pPr lvl="0">
              <a:buNone/>
            </a:pPr>
            <a:r>
              <a:rPr lang="zh-TW" altLang="en-US" sz="1000" i="1" u="sng" dirty="0" smtClean="0">
                <a:latin typeface="標楷體" pitchFamily="65" charset="-120"/>
                <a:ea typeface="標楷體" pitchFamily="65" charset="-120"/>
              </a:rPr>
              <a:t>             </a:t>
            </a:r>
            <a:endParaRPr lang="en-US" altLang="zh-TW" sz="1000" i="1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sz="2800" b="1" i="1" u="sng" dirty="0" smtClean="0">
                <a:latin typeface="標楷體" pitchFamily="65" charset="-120"/>
                <a:ea typeface="標楷體" pitchFamily="65" charset="-120"/>
              </a:rPr>
              <a:t>102-01</a:t>
            </a:r>
            <a:r>
              <a:rPr lang="en-US" altLang="zh-TW" sz="2800" b="1" i="1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i="1" u="sng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2800" i="1" u="sng" dirty="0" smtClean="0">
                <a:latin typeface="標楷體" pitchFamily="65" charset="-120"/>
                <a:ea typeface="標楷體" pitchFamily="65" charset="-120"/>
              </a:rPr>
              <a:t>研討說明會</a:t>
            </a:r>
            <a:r>
              <a:rPr lang="en-US" sz="2800" i="1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i="1" u="sng" dirty="0" smtClean="0">
                <a:latin typeface="標楷體" pitchFamily="65" charset="-120"/>
                <a:ea typeface="標楷體" pitchFamily="65" charset="-120"/>
              </a:rPr>
              <a:t>視需求舉辦</a:t>
            </a:r>
            <a:r>
              <a:rPr lang="en-US" sz="2800" i="1" u="sng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i="1" u="sng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28596" y="1000116"/>
            <a:ext cx="5572164" cy="1143000"/>
          </a:xfrm>
        </p:spPr>
        <p:txBody>
          <a:bodyPr>
            <a:normAutofit/>
          </a:bodyPr>
          <a:lstStyle/>
          <a:p>
            <a:r>
              <a:rPr lang="en-US" altLang="zh-TW" sz="3600" b="1" i="1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3600" b="1" i="1" dirty="0" smtClean="0">
                <a:latin typeface="標楷體" pitchFamily="65" charset="-120"/>
                <a:ea typeface="標楷體" pitchFamily="65" charset="-120"/>
              </a:rPr>
              <a:t>學年適性工作小組時程</a:t>
            </a:r>
            <a:endParaRPr lang="zh-TW" altLang="en-US" sz="3600" b="1" i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meeting_wallpaper_dc6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7356" y="3786190"/>
            <a:ext cx="571504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綜合座談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國中蓄勢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823" y="0"/>
            <a:ext cx="916382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214279" y="214284"/>
          <a:ext cx="8715438" cy="62008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1866"/>
                <a:gridCol w="1591343"/>
                <a:gridCol w="1571636"/>
                <a:gridCol w="1571636"/>
                <a:gridCol w="1500198"/>
                <a:gridCol w="1428759"/>
              </a:tblGrid>
              <a:tr h="535786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蓄勢家模擬課表</a:t>
                      </a:r>
                      <a:endParaRPr lang="zh-TW" alt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3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08:00-08:40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家族時間</a:t>
                      </a:r>
                      <a:endParaRPr lang="zh-TW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選課時間</a:t>
                      </a:r>
                      <a:endParaRPr lang="zh-TW" altLang="en-US" b="1" dirty="0"/>
                    </a:p>
                  </a:txBody>
                  <a:tcPr anchor="ctr"/>
                </a:tc>
              </a:tr>
              <a:tr h="103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08:40-10:00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優勢課程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文史統整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優勢課程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數理統整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優勢課程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 smtClean="0"/>
                    </a:p>
                    <a:p>
                      <a:pPr algn="ctr"/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自主角落</a:t>
                      </a:r>
                      <a:endParaRPr lang="zh-TW" altLang="en-US" b="1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家族統整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課程</a:t>
                      </a:r>
                      <a:endParaRPr lang="zh-TW" altLang="en-US" b="1" dirty="0"/>
                    </a:p>
                  </a:txBody>
                  <a:tcPr anchor="ctr"/>
                </a:tc>
              </a:tr>
              <a:tr h="53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10:00-10:30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自主學習</a:t>
                      </a:r>
                      <a:endParaRPr lang="zh-TW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35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10:30-11:50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優勢課程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自主社團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志業社團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優勢課程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 smtClean="0"/>
                    </a:p>
                    <a:p>
                      <a:pPr algn="ctr"/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優勢課程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 smtClean="0"/>
                    </a:p>
                    <a:p>
                      <a:pPr algn="ctr"/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11:50-13:10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午餐</a:t>
                      </a:r>
                      <a:r>
                        <a:rPr lang="en-US" altLang="zh-TW" b="1" dirty="0" smtClean="0"/>
                        <a:t>&amp;</a:t>
                      </a:r>
                      <a:r>
                        <a:rPr lang="zh-TW" altLang="en-US" b="1" dirty="0" smtClean="0"/>
                        <a:t>自主學習</a:t>
                      </a:r>
                      <a:endParaRPr lang="zh-TW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2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13:10-15:20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多元課程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志業社團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多元課程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志業社團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社團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多元課程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個人</a:t>
                      </a:r>
                      <a:r>
                        <a:rPr lang="en-US" altLang="zh-TW" b="1" dirty="0" smtClean="0"/>
                        <a:t>PBL</a:t>
                      </a:r>
                      <a:endParaRPr lang="zh-TW" altLang="en-US" b="1" dirty="0" smtClean="0"/>
                    </a:p>
                    <a:p>
                      <a:pPr algn="ctr"/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15:20-16:00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自主學習</a:t>
                      </a:r>
                      <a:endParaRPr lang="zh-TW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letter.jpg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0" y="-1428784"/>
            <a:ext cx="12930278" cy="96441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5286412" cy="785817"/>
          </a:xfrm>
        </p:spPr>
        <p:txBody>
          <a:bodyPr>
            <a:normAutofit/>
          </a:bodyPr>
          <a:lstStyle/>
          <a:p>
            <a:r>
              <a:rPr lang="en-US" altLang="zh-TW" sz="3200" b="1" i="1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3200" b="1" i="1" dirty="0" smtClean="0">
                <a:latin typeface="標楷體" pitchFamily="65" charset="-120"/>
                <a:ea typeface="標楷體" pitchFamily="65" charset="-120"/>
              </a:rPr>
              <a:t>學年適性工作小組時程</a:t>
            </a:r>
            <a:endParaRPr lang="zh-TW" altLang="en-US" sz="3200" b="1" i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6929486" cy="3071834"/>
          </a:xfrm>
        </p:spPr>
        <p:txBody>
          <a:bodyPr>
            <a:noAutofit/>
          </a:bodyPr>
          <a:lstStyle/>
          <a:p>
            <a:pPr algn="l"/>
            <a:r>
              <a:rPr 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101-02</a:t>
            </a:r>
            <a:r>
              <a:rPr lang="en-US" altLang="zh-TW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寒假</a:t>
            </a:r>
            <a:r>
              <a:rPr 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sz="2400" i="1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校課程</a:t>
            </a:r>
            <a:r>
              <a:rPr lang="zh-TW" alt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總體架構討論</a:t>
            </a:r>
            <a:endParaRPr lang="en-US" altLang="zh-TW" sz="2400" i="1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1200" i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101-03</a:t>
            </a:r>
            <a:r>
              <a:rPr lang="en-US" altLang="zh-TW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W2-</a:t>
            </a:r>
            <a:r>
              <a:rPr lang="zh-TW" alt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教師適配專案小組</a:t>
            </a:r>
            <a:endParaRPr lang="zh-TW" altLang="en-US" sz="2400" i="1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/>
            <a:r>
              <a:rPr lang="zh-TW" altLang="en-US" sz="2400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春假</a:t>
            </a:r>
            <a:r>
              <a:rPr 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專案小組</a:t>
            </a:r>
            <a:r>
              <a:rPr lang="zh-TW" altLang="en-US" sz="2400" i="1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課程模組</a:t>
            </a:r>
            <a:r>
              <a:rPr lang="zh-TW" alt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研發</a:t>
            </a:r>
            <a:endParaRPr lang="en-US" altLang="zh-TW" sz="2400" i="1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/>
            <a:endParaRPr lang="en-US" altLang="zh-TW" sz="1200" i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101-04</a:t>
            </a:r>
            <a:r>
              <a:rPr lang="en-US" altLang="zh-TW" sz="2400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sz="2400" b="1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W4-</a:t>
            </a:r>
            <a:r>
              <a:rPr lang="zh-TW" altLang="en-US" sz="2400" b="1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總體</a:t>
            </a:r>
            <a:r>
              <a:rPr lang="zh-TW" altLang="en-US" sz="2400" b="1" i="1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課程架構說明</a:t>
            </a:r>
            <a:r>
              <a:rPr lang="zh-TW" altLang="en-US" sz="2400" b="1" i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2400" b="1" i="1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國中行動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85718" y="214290"/>
          <a:ext cx="8572560" cy="6412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8760"/>
                <a:gridCol w="1428760"/>
                <a:gridCol w="1428760"/>
                <a:gridCol w="1285886"/>
                <a:gridCol w="1571634"/>
                <a:gridCol w="1428760"/>
              </a:tblGrid>
              <a:tr h="558104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行動家</a:t>
                      </a:r>
                      <a:r>
                        <a:rPr lang="zh-TW" altLang="en-US" sz="2800" dirty="0" smtClean="0"/>
                        <a:t>模擬課表</a:t>
                      </a:r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35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時間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一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二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三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四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五</a:t>
                      </a:r>
                      <a:endParaRPr lang="zh-TW" altLang="en-US" sz="1600" dirty="0"/>
                    </a:p>
                  </a:txBody>
                  <a:tcPr/>
                </a:tc>
              </a:tr>
              <a:tr h="346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07:20-08:00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早餐</a:t>
                      </a:r>
                      <a:endParaRPr lang="zh-TW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35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08:00-08:50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晨間活動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晨間活動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晨間活動</a:t>
                      </a:r>
                      <a:endParaRPr lang="zh-TW" sz="16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晨間活動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晨間活動</a:t>
                      </a:r>
                      <a:endParaRPr lang="zh-TW" sz="16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9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/>
                        <a:t>09:00-10:10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武術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生態教育</a:t>
                      </a:r>
                      <a:r>
                        <a:rPr lang="en-US" sz="1600" kern="100" dirty="0"/>
                        <a:t>//</a:t>
                      </a: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科學動手作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中國文學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戲劇</a:t>
                      </a:r>
                      <a:r>
                        <a:rPr lang="en-US" sz="1600" kern="100"/>
                        <a:t>//</a:t>
                      </a:r>
                      <a:br>
                        <a:rPr lang="en-US" sz="1600" kern="100"/>
                      </a:br>
                      <a:r>
                        <a:rPr lang="zh-TW" sz="1600" kern="100"/>
                        <a:t>寫作</a:t>
                      </a:r>
                      <a:r>
                        <a:rPr lang="en-US" sz="1600" kern="100"/>
                        <a:t>//</a:t>
                      </a:r>
                      <a:br>
                        <a:rPr lang="en-US" sz="1600" kern="100"/>
                      </a:br>
                      <a:r>
                        <a:rPr lang="zh-TW" sz="1600" kern="100"/>
                        <a:t>個人</a:t>
                      </a:r>
                      <a:r>
                        <a:rPr lang="en-US" sz="1600" kern="100"/>
                        <a:t>PBL</a:t>
                      </a:r>
                      <a:endParaRPr lang="zh-TW" sz="16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舞蹈</a:t>
                      </a:r>
                      <a:r>
                        <a:rPr lang="en-US" sz="1600" kern="100" dirty="0" smtClean="0"/>
                        <a:t>//</a:t>
                      </a:r>
                      <a:r>
                        <a:rPr lang="zh-TW" sz="1600" kern="100" dirty="0" smtClean="0"/>
                        <a:t>語文學習</a:t>
                      </a:r>
                      <a:r>
                        <a:rPr lang="en-US" sz="1600" kern="100" dirty="0" smtClean="0"/>
                        <a:t>(</a:t>
                      </a:r>
                      <a:r>
                        <a:rPr lang="zh-TW" sz="1600" kern="100" dirty="0"/>
                        <a:t>國、</a:t>
                      </a:r>
                      <a:r>
                        <a:rPr lang="zh-TW" sz="1600" kern="100" dirty="0" smtClean="0"/>
                        <a:t>英、</a:t>
                      </a:r>
                      <a:r>
                        <a:rPr lang="zh-TW" sz="1600" kern="100" dirty="0"/>
                        <a:t>日、德</a:t>
                      </a:r>
                      <a:r>
                        <a:rPr lang="en-US" sz="1600" kern="100" dirty="0" smtClean="0"/>
                        <a:t>)//</a:t>
                      </a:r>
                      <a:r>
                        <a:rPr lang="zh-TW" sz="1600" kern="100" dirty="0" smtClean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科學動手作</a:t>
                      </a:r>
                      <a:r>
                        <a:rPr lang="en-US" sz="1600" kern="100" dirty="0"/>
                        <a:t>// 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/>
                        <a:t>10:10-10:30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換場時間</a:t>
                      </a:r>
                      <a:endParaRPr lang="zh-TW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9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/>
                        <a:t>10:30-11:50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武術</a:t>
                      </a:r>
                      <a:r>
                        <a:rPr lang="en-US" sz="1600" kern="100"/>
                        <a:t>//</a:t>
                      </a:r>
                      <a:br>
                        <a:rPr lang="en-US" sz="1600" kern="100"/>
                      </a:br>
                      <a:r>
                        <a:rPr lang="zh-TW" sz="1600" kern="100"/>
                        <a:t>生態教育</a:t>
                      </a:r>
                      <a:r>
                        <a:rPr lang="en-US" sz="1600" kern="100"/>
                        <a:t>//</a:t>
                      </a:r>
                      <a:endParaRPr lang="zh-TW" sz="16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個人</a:t>
                      </a:r>
                      <a:r>
                        <a:rPr lang="en-US" sz="1600" kern="100"/>
                        <a:t>PBL</a:t>
                      </a:r>
                      <a:endParaRPr lang="zh-TW" sz="16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科學動手作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中國文學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戲劇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寫作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舞蹈</a:t>
                      </a:r>
                      <a:r>
                        <a:rPr lang="en-US" sz="1600" kern="100" dirty="0" smtClean="0"/>
                        <a:t>//</a:t>
                      </a:r>
                      <a:r>
                        <a:rPr lang="zh-TW" sz="1600" kern="100" dirty="0" smtClean="0"/>
                        <a:t>語文學習</a:t>
                      </a:r>
                      <a:r>
                        <a:rPr lang="en-US" sz="1600" kern="100" dirty="0" smtClean="0"/>
                        <a:t>(</a:t>
                      </a:r>
                      <a:r>
                        <a:rPr lang="zh-TW" sz="1600" kern="100" dirty="0"/>
                        <a:t>國、</a:t>
                      </a:r>
                      <a:r>
                        <a:rPr lang="zh-TW" sz="1600" kern="100" dirty="0" smtClean="0"/>
                        <a:t>英、</a:t>
                      </a:r>
                      <a:r>
                        <a:rPr lang="zh-TW" sz="1600" kern="100" dirty="0"/>
                        <a:t>日、德</a:t>
                      </a:r>
                      <a:r>
                        <a:rPr lang="en-US" sz="1600" kern="100" dirty="0" smtClean="0"/>
                        <a:t>)//</a:t>
                      </a:r>
                      <a:r>
                        <a:rPr lang="zh-TW" sz="1600" kern="100" dirty="0" smtClean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科學動手作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/>
                        <a:t>11:50-13:20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 smtClean="0"/>
                        <a:t>午餐及</a:t>
                      </a:r>
                      <a:r>
                        <a:rPr lang="en-US" sz="1600" kern="1200" dirty="0" smtClean="0"/>
                        <a:t> (12:20</a:t>
                      </a:r>
                      <a:r>
                        <a:rPr lang="zh-TW" altLang="en-US" sz="1600" kern="1200" dirty="0" smtClean="0"/>
                        <a:t>回教室</a:t>
                      </a:r>
                      <a:r>
                        <a:rPr lang="en-US" sz="1600" kern="1200" dirty="0" smtClean="0"/>
                        <a:t>) </a:t>
                      </a:r>
                      <a:r>
                        <a:rPr lang="zh-TW" altLang="en-US" sz="1600" kern="1200" dirty="0" smtClean="0"/>
                        <a:t>午休</a:t>
                      </a:r>
                      <a:endParaRPr lang="zh-TW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60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/>
                        <a:t>13:30-15:30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公民素養</a:t>
                      </a:r>
                      <a:r>
                        <a:rPr lang="en-US" sz="1600" kern="100"/>
                        <a:t> &amp;</a:t>
                      </a:r>
                      <a:br>
                        <a:rPr lang="en-US" sz="1600" kern="100"/>
                      </a:br>
                      <a:r>
                        <a:rPr lang="zh-TW" sz="1600" kern="100"/>
                        <a:t>自治團體</a:t>
                      </a:r>
                      <a:endParaRPr lang="zh-TW" sz="16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戲劇</a:t>
                      </a:r>
                      <a:r>
                        <a:rPr lang="en-US" sz="1600" kern="100"/>
                        <a:t>//</a:t>
                      </a:r>
                      <a:endParaRPr lang="zh-TW" sz="16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生活數學</a:t>
                      </a:r>
                      <a:r>
                        <a:rPr lang="en-US" sz="1600" kern="100"/>
                        <a:t>//</a:t>
                      </a:r>
                      <a:r>
                        <a:rPr lang="zh-TW" sz="1600" kern="100"/>
                        <a:t>個人</a:t>
                      </a:r>
                      <a:r>
                        <a:rPr lang="en-US" sz="1600" kern="100"/>
                        <a:t>PBL</a:t>
                      </a:r>
                      <a:endParaRPr lang="zh-TW" sz="16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戲劇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書法</a:t>
                      </a:r>
                      <a:r>
                        <a:rPr lang="en-US" sz="1600" kern="100" dirty="0"/>
                        <a:t>//</a:t>
                      </a: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社團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語文</a:t>
                      </a:r>
                      <a:r>
                        <a:rPr lang="zh-TW" sz="1600" kern="100" dirty="0" smtClean="0"/>
                        <a:t>學習</a:t>
                      </a:r>
                      <a:r>
                        <a:rPr lang="en-US" sz="1600" kern="100" dirty="0" smtClean="0"/>
                        <a:t>(</a:t>
                      </a:r>
                      <a:r>
                        <a:rPr lang="zh-TW" sz="1600" kern="100" dirty="0"/>
                        <a:t>國、</a:t>
                      </a:r>
                      <a:r>
                        <a:rPr lang="zh-TW" sz="1600" kern="100" dirty="0" smtClean="0"/>
                        <a:t>英、</a:t>
                      </a:r>
                      <a:r>
                        <a:rPr lang="zh-TW" sz="1600" kern="100" dirty="0"/>
                        <a:t>日、德</a:t>
                      </a:r>
                      <a:r>
                        <a:rPr lang="en-US" sz="1600" kern="100" dirty="0"/>
                        <a:t>)</a:t>
                      </a: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//</a:t>
                      </a:r>
                      <a:r>
                        <a:rPr lang="zh-TW" sz="1600" kern="100" dirty="0"/>
                        <a:t>個人</a:t>
                      </a:r>
                      <a:r>
                        <a:rPr lang="en-US" sz="1600" kern="100" dirty="0"/>
                        <a:t>PBL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行動專題</a:t>
                      </a:r>
                      <a:r>
                        <a:rPr lang="en-US" sz="1600" kern="100" dirty="0"/>
                        <a:t>//</a:t>
                      </a:r>
                      <a:br>
                        <a:rPr lang="en-US" sz="1600" kern="100" dirty="0"/>
                      </a:br>
                      <a:r>
                        <a:rPr lang="zh-TW" sz="1600" kern="100" dirty="0"/>
                        <a:t>統整學習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/>
                        <a:t>15:30-15:50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/>
                        <a:t>下午茶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15:20~15:50</a:t>
                      </a: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打掃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/>
                        <a:t>16:00-17:30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600" kern="100" dirty="0"/>
                        <a:t>放學</a:t>
                      </a:r>
                      <a:r>
                        <a:rPr lang="ar-SA" sz="1600" kern="100" dirty="0" smtClean="0"/>
                        <a:t>16:00</a:t>
                      </a:r>
                      <a:r>
                        <a:rPr lang="en-US" sz="1600" kern="100" dirty="0" smtClean="0"/>
                        <a:t>//</a:t>
                      </a:r>
                      <a:r>
                        <a:rPr lang="zh-TW" sz="1600" kern="100" dirty="0" smtClean="0"/>
                        <a:t>體能</a:t>
                      </a:r>
                      <a:r>
                        <a:rPr lang="zh-TW" sz="1600" kern="100" dirty="0"/>
                        <a:t>提升動起來</a:t>
                      </a:r>
                      <a:r>
                        <a:rPr lang="en-US" sz="1600" kern="100" dirty="0"/>
                        <a:t> (</a:t>
                      </a:r>
                      <a:r>
                        <a:rPr lang="zh-TW" sz="1600" kern="100" dirty="0"/>
                        <a:t>自由參加</a:t>
                      </a:r>
                      <a:r>
                        <a:rPr lang="en-US" sz="1600" kern="100" dirty="0"/>
                        <a:t>)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16:00</a:t>
                      </a:r>
                      <a:r>
                        <a:rPr lang="zh-TW" sz="1600" kern="100" dirty="0"/>
                        <a:t>放學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17:40-18:10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600" kern="100" dirty="0"/>
                        <a:t>晚餐</a:t>
                      </a:r>
                      <a:r>
                        <a:rPr lang="zh-TW" sz="1600" kern="100" dirty="0"/>
                        <a:t>時間</a:t>
                      </a:r>
                      <a:r>
                        <a:rPr lang="en-US" sz="1600" kern="100" dirty="0"/>
                        <a:t> (</a:t>
                      </a:r>
                      <a:r>
                        <a:rPr lang="zh-TW" sz="1600" kern="100" dirty="0"/>
                        <a:t>自由參加</a:t>
                      </a:r>
                      <a:r>
                        <a:rPr lang="en-US" sz="1600" kern="100" dirty="0"/>
                        <a:t>)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國中志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85720" y="285729"/>
          <a:ext cx="8572560" cy="63004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56517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志業家模擬課表</a:t>
                      </a:r>
                      <a:endParaRPr lang="zh-TW" alt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6517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83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08:00-08:40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家族時間</a:t>
                      </a:r>
                      <a:endParaRPr lang="zh-TW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家族課程</a:t>
                      </a:r>
                      <a:endParaRPr lang="zh-TW" altLang="en-US" b="1" dirty="0"/>
                    </a:p>
                  </a:txBody>
                  <a:tcPr anchor="ctr"/>
                </a:tc>
              </a:tr>
              <a:tr h="83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08:40-10:00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文史統整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數理統整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數理分科</a:t>
                      </a:r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75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10:30-11:50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語文分科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家族課程</a:t>
                      </a:r>
                    </a:p>
                    <a:p>
                      <a:pPr algn="ctr"/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文史統整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數理分科</a:t>
                      </a:r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3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11:50-13:10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午餐</a:t>
                      </a:r>
                      <a:r>
                        <a:rPr lang="en-US" altLang="zh-TW" dirty="0" smtClean="0"/>
                        <a:t>&amp;</a:t>
                      </a:r>
                      <a:r>
                        <a:rPr lang="zh-TW" altLang="en-US" dirty="0" smtClean="0"/>
                        <a:t>午休</a:t>
                      </a:r>
                      <a:endParaRPr lang="zh-TW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3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13:10-15:20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家族課程</a:t>
                      </a:r>
                      <a:endParaRPr lang="zh-TW" altLang="en-US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家族課程</a:t>
                      </a:r>
                    </a:p>
                    <a:p>
                      <a:pPr algn="ctr"/>
                      <a:endParaRPr lang="zh-TW" altLang="en-US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社團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體育</a:t>
                      </a:r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3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15:20-16:00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藝術</a:t>
                      </a:r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國中傳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85720" y="285730"/>
          <a:ext cx="8572560" cy="6286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785818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傳學家</a:t>
                      </a:r>
                      <a:r>
                        <a:rPr lang="zh-TW" altLang="en-US" sz="3200" dirty="0" smtClean="0"/>
                        <a:t>模擬課表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時間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一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二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三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四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五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08:00-08:40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家族時間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08:40-10:00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文史統整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數理統整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語文分科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數理分科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家族時間</a:t>
                      </a:r>
                    </a:p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10:30-11:50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社會分科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數學分科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英文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數理分科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11:50-13:10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午餐</a:t>
                      </a:r>
                      <a:r>
                        <a:rPr lang="en-US" altLang="zh-TW" sz="1800" b="1" dirty="0" smtClean="0"/>
                        <a:t>&amp;</a:t>
                      </a:r>
                      <a:r>
                        <a:rPr lang="zh-TW" altLang="en-US" sz="1800" b="1" dirty="0" smtClean="0"/>
                        <a:t>午休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13:10-15:20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語文分科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英文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社團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藝術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家族時間</a:t>
                      </a:r>
                    </a:p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15:20-16:00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語文分科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體育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體育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71612"/>
            <a:ext cx="3357586" cy="714380"/>
          </a:xfrm>
        </p:spPr>
        <p:txBody>
          <a:bodyPr>
            <a:normAutofit fontScale="92500"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研發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中心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_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跨領域整合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857752" y="785794"/>
            <a:ext cx="3786214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教學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中心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</a:rPr>
              <a:t>_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兒童青少年發展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500166" y="2500306"/>
          <a:ext cx="1285884" cy="284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資料庫圖表 6"/>
          <p:cNvGraphicFramePr/>
          <p:nvPr/>
        </p:nvGraphicFramePr>
        <p:xfrm>
          <a:off x="5357818" y="1643050"/>
          <a:ext cx="285752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弧形箭號 (上彎) 7"/>
          <p:cNvSpPr/>
          <p:nvPr/>
        </p:nvSpPr>
        <p:spPr>
          <a:xfrm>
            <a:off x="3357554" y="4714884"/>
            <a:ext cx="1428760" cy="50006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弧形箭號 (上彎) 8"/>
          <p:cNvSpPr/>
          <p:nvPr/>
        </p:nvSpPr>
        <p:spPr>
          <a:xfrm rot="10800000">
            <a:off x="3357555" y="2643182"/>
            <a:ext cx="1428760" cy="50006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071802" y="3286124"/>
            <a:ext cx="214314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追蹤個體動態發展，亦步亦趨課程設計。</a:t>
            </a: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3800492"/>
                <a:gridCol w="2743200"/>
              </a:tblGrid>
              <a:tr h="622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馬斯洛需求論</a:t>
                      </a: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新細明體"/>
                          <a:cs typeface="Times New Roman"/>
                        </a:rPr>
                        <a:t>教學</a:t>
                      </a:r>
                      <a:r>
                        <a:rPr 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策略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新細明體"/>
                          <a:cs typeface="Times New Roman"/>
                        </a:rPr>
                        <a:t>膠囊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2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新細明體"/>
                          <a:cs typeface="Times New Roman"/>
                        </a:rPr>
                        <a:t>自我實現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n-ea"/>
                          <a:ea typeface="+mn-ea"/>
                          <a:cs typeface="Times New Roman"/>
                        </a:rPr>
                        <a:t>天賦發展，資源支持。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自主探索</a:t>
                      </a:r>
                      <a:endParaRPr lang="en-US" altLang="zh-TW" sz="1200" b="1" kern="1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角落時間</a:t>
                      </a:r>
                      <a:endParaRPr lang="en-US" altLang="zh-TW" sz="1200" b="1" kern="1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多元課程</a:t>
                      </a:r>
                      <a:endParaRPr lang="zh-TW" altLang="en-US" sz="12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新細明體"/>
                          <a:cs typeface="Times New Roman"/>
                        </a:rPr>
                        <a:t>成就自尊需求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新細明體"/>
                          <a:cs typeface="Times New Roman"/>
                        </a:rPr>
                        <a:t>以看似困難的成品為出發，讓自尊產生挫折感，代其中技巧簡單已達成，而建立成功經驗。</a:t>
                      </a:r>
                      <a:r>
                        <a:rPr lang="en-US" sz="14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400" kern="100">
                          <a:latin typeface="Calibri"/>
                          <a:ea typeface="新細明體"/>
                          <a:cs typeface="Times New Roman"/>
                        </a:rPr>
                        <a:t>課程屬性：以簡單動作技巧建造成功經驗。</a:t>
                      </a:r>
                      <a:r>
                        <a:rPr lang="en-US" sz="14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EX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：手工藝、木工、單車、編織、骨牌等課程。</a:t>
                      </a:r>
                    </a:p>
                  </a:txBody>
                  <a:tcPr marL="68580" marR="68580" marT="0" marB="0"/>
                </a:tc>
              </a:tr>
              <a:tr h="71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新細明體"/>
                          <a:cs typeface="Times New Roman"/>
                        </a:rPr>
                        <a:t>依附歸屬需求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新細明體"/>
                          <a:cs typeface="Times New Roman"/>
                        </a:rPr>
                        <a:t>先以固定人際圈選擇活動為出發再開放自己選擇組員。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EX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：桌遊、等課程。課程屬性：以認知活動融入小組人際連結建立人際圈。</a:t>
                      </a:r>
                    </a:p>
                  </a:txBody>
                  <a:tcPr marL="68580" marR="68580" marT="0" marB="0"/>
                </a:tc>
              </a:tr>
              <a:tr h="107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新細明體"/>
                          <a:cs typeface="Times New Roman"/>
                        </a:rPr>
                        <a:t>安全感需求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新細明體"/>
                          <a:cs typeface="Times New Roman"/>
                        </a:rPr>
                        <a:t>先以較為挑戰、危險課程為主，再開放求助、陪伴建立成功經驗。課程屬性：以感性為主的破壞性、刺激性活動。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EX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：烹飪、藝術創作、化學、軟綿綿等課程。</a:t>
                      </a:r>
                    </a:p>
                  </a:txBody>
                  <a:tcPr marL="68580" marR="68580" marT="0" marB="0"/>
                </a:tc>
              </a:tr>
              <a:tr h="71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新細明體"/>
                          <a:cs typeface="Times New Roman"/>
                        </a:rPr>
                        <a:t>生理需求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新細明體"/>
                          <a:cs typeface="Times New Roman"/>
                        </a:rPr>
                        <a:t>先以讓大家餓、靜為主的課程，再開放學生盡情地吃喝、玩樂。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EX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：競速小子、旅遊等課程。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引發</a:t>
            </a:r>
            <a:r>
              <a:rPr lang="zh-TW" altLang="en-US" b="1" dirty="0" smtClean="0">
                <a:solidFill>
                  <a:schemeClr val="tx1"/>
                </a:solidFill>
              </a:rPr>
              <a:t>內在需求的教學策略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提供</a:t>
            </a:r>
            <a:r>
              <a:rPr lang="zh-TW" altLang="en-US" b="1" dirty="0" smtClean="0"/>
              <a:t>人格自治性養成的環境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2500306"/>
          <a:ext cx="8258205" cy="350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2928958"/>
                <a:gridCol w="3714777"/>
              </a:tblGrid>
              <a:tr h="440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+mn-lt"/>
                          <a:ea typeface="+mn-ea"/>
                          <a:cs typeface="Times New Roman"/>
                        </a:rPr>
                        <a:t>目標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策略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課程機制</a:t>
                      </a: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b="1" kern="100">
                          <a:latin typeface="Calibri"/>
                          <a:ea typeface="新細明體"/>
                          <a:cs typeface="Times New Roman"/>
                        </a:rPr>
                        <a:t>場面結構</a:t>
                      </a:r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sz="2000" b="1" kern="100">
                          <a:latin typeface="Calibri"/>
                          <a:ea typeface="新細明體"/>
                          <a:cs typeface="Times New Roman"/>
                        </a:rPr>
                        <a:t>指導語</a:t>
                      </a:r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學習應用</a:t>
                      </a:r>
                      <a:endParaRPr lang="zh-TW" sz="20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活動任務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+mn-lt"/>
                          <a:ea typeface="+mn-ea"/>
                          <a:cs typeface="Times New Roman"/>
                        </a:rPr>
                        <a:t>文史、數理、多元探索、英文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性格調育</a:t>
                      </a:r>
                      <a:endParaRPr lang="en-US" altLang="zh-TW" sz="20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面向一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真誠一致</a:t>
                      </a:r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我訊息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團體程度性難度挑戰共議機制</a:t>
                      </a:r>
                    </a:p>
                  </a:txBody>
                  <a:tcPr marL="68580" marR="68580" marT="0" marB="0"/>
                </a:tc>
              </a:tr>
              <a:tr h="765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性格調育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面向二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同理心</a:t>
                      </a:r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自然合理後果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特定條件合作機制</a:t>
                      </a:r>
                    </a:p>
                  </a:txBody>
                  <a:tcPr marL="68580" marR="68580" marT="0" marB="0"/>
                </a:tc>
              </a:tr>
              <a:tr h="765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性格調育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面向三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Calibri"/>
                          <a:ea typeface="新細明體"/>
                          <a:cs typeface="Times New Roman"/>
                        </a:rPr>
                        <a:t>無條件接納</a:t>
                      </a:r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sz="2000" b="1" kern="100">
                          <a:latin typeface="Calibri"/>
                          <a:ea typeface="新細明體"/>
                          <a:cs typeface="Times New Roman"/>
                        </a:rPr>
                        <a:t>溫和堅定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多元多人團體競賽機制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2" y="1071546"/>
          <a:ext cx="8715436" cy="5572164"/>
        </p:xfrm>
        <a:graphic>
          <a:graphicData uri="http://schemas.openxmlformats.org/drawingml/2006/table">
            <a:tbl>
              <a:tblPr/>
              <a:tblGrid>
                <a:gridCol w="285752"/>
                <a:gridCol w="571504"/>
                <a:gridCol w="5214974"/>
                <a:gridCol w="2643206"/>
              </a:tblGrid>
              <a:tr h="198908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latin typeface="sө"/>
                          <a:ea typeface="新細明體"/>
                        </a:rPr>
                        <a:t> 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+mn-ea"/>
                        </a:rPr>
                        <a:t>第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新細明體"/>
                        </a:rPr>
                      </a:b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+mn-ea"/>
                        </a:rPr>
                        <a:t>一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新細明體"/>
                        </a:rPr>
                      </a:b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+mn-ea"/>
                        </a:rPr>
                        <a:t>階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新細明體"/>
                        </a:rPr>
                      </a:b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latin typeface="sө"/>
                          <a:ea typeface="+mn-ea"/>
                        </a:rPr>
                        <a:t>段</a:t>
                      </a:r>
                      <a:endParaRPr lang="zh-TW" altLang="en-US" sz="1600" b="0" kern="1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latin typeface="Times New Roman"/>
                          <a:ea typeface="+mn-ea"/>
                        </a:rPr>
                        <a:t>國小一</a:t>
                      </a:r>
                      <a:endParaRPr lang="en-US" altLang="zh-TW" sz="1600" b="0" kern="100" dirty="0" smtClean="0">
                        <a:latin typeface="Times New Roman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latin typeface="Times New Roman"/>
                          <a:ea typeface="+mn-ea"/>
                        </a:rPr>
                        <a:t>、</a:t>
                      </a:r>
                      <a:endParaRPr lang="en-US" altLang="zh-TW" sz="1600" b="0" kern="100" dirty="0" smtClean="0">
                        <a:latin typeface="Times New Roman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latin typeface="Times New Roman"/>
                          <a:ea typeface="+mn-ea"/>
                        </a:rPr>
                        <a:t>二年級</a:t>
                      </a:r>
                      <a:endParaRPr lang="zh-TW" sz="1600" b="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探索</a:t>
                      </a:r>
                      <a:endParaRPr lang="en-US" altLang="zh-TW" sz="1800" kern="100" dirty="0" smtClean="0">
                        <a:latin typeface="sө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與</a:t>
                      </a:r>
                      <a:endParaRPr lang="en-US" altLang="zh-TW" sz="1800" kern="100" dirty="0" smtClean="0">
                        <a:latin typeface="sө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表現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sө"/>
                          <a:ea typeface="新細明體"/>
                        </a:rPr>
                        <a:t>1-1-1 </a:t>
                      </a:r>
                      <a:r>
                        <a:rPr lang="zh-TW" altLang="en-US" sz="1600" b="0" kern="100" dirty="0" smtClean="0">
                          <a:latin typeface="sө"/>
                          <a:ea typeface="+mn-ea"/>
                        </a:rPr>
                        <a:t>嘗試各種媒體，喚起豐富的想像力，以從是視覺、聽覺、動覺活動，感受創作的喜悅。</a:t>
                      </a:r>
                      <a:r>
                        <a:rPr lang="en-US" sz="1600" b="0" kern="100" dirty="0" smtClean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 smtClean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 smtClean="0">
                          <a:latin typeface="sө"/>
                          <a:ea typeface="新細明體"/>
                        </a:rPr>
                        <a:t>1-1-2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運用視覺、聽覺、動覺的藝術創作形式，表達自己的感受和想法</a:t>
                      </a:r>
                      <a:r>
                        <a:rPr lang="zh-TW" altLang="en-US" sz="1600" b="0" kern="100" dirty="0" smtClean="0">
                          <a:latin typeface="sө"/>
                          <a:ea typeface="+mn-ea"/>
                        </a:rPr>
                        <a:t>。</a:t>
                      </a:r>
                      <a:r>
                        <a:rPr lang="en-US" sz="1600" b="0" kern="100" dirty="0" smtClean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 smtClean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 smtClean="0">
                          <a:latin typeface="sө"/>
                          <a:ea typeface="新細明體"/>
                        </a:rPr>
                        <a:t>1-1-3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使用媒體與藝術形式的結合，進行藝術創作活動</a:t>
                      </a:r>
                      <a:r>
                        <a:rPr lang="zh-TW" altLang="en-US" sz="1600" b="0" kern="100" dirty="0" smtClean="0">
                          <a:latin typeface="sө"/>
                          <a:ea typeface="+mn-ea"/>
                        </a:rPr>
                        <a:t>。</a:t>
                      </a:r>
                      <a:r>
                        <a:rPr lang="en-US" sz="1600" b="0" kern="100" dirty="0" smtClean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 smtClean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 smtClean="0">
                          <a:latin typeface="sө"/>
                          <a:ea typeface="新細明體"/>
                        </a:rPr>
                        <a:t>1-1-4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正確、安全、有效的使用工具或道具，從事藝術創作及展演活動</a:t>
                      </a:r>
                      <a:r>
                        <a:rPr lang="zh-TW" altLang="en-US" sz="1600" b="0" kern="100" dirty="0" smtClean="0">
                          <a:latin typeface="sө"/>
                          <a:ea typeface="+mn-ea"/>
                        </a:rPr>
                        <a:t>。</a:t>
                      </a:r>
                      <a:endParaRPr lang="zh-TW" altLang="en-US" sz="1600" b="0" kern="100" dirty="0">
                        <a:latin typeface="Times New Roman"/>
                        <a:ea typeface="+mn-ea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新細明體"/>
                          <a:ea typeface="新細明體"/>
                          <a:cs typeface="Arial Unicode MS"/>
                        </a:rPr>
                        <a:t>G1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喜惡表現、</a:t>
                      </a:r>
                      <a:r>
                        <a:rPr lang="en-US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G23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工具滿足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新細明體"/>
                          <a:ea typeface="新細明體"/>
                          <a:cs typeface="Arial Unicode MS"/>
                        </a:rPr>
                        <a:t>G1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喜惡表現、自我探索、情緒衝動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Arial Unicode MS"/>
                        </a:rPr>
                        <a:t>G45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主客體、因果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新細明體"/>
                          <a:ea typeface="新細明體"/>
                          <a:cs typeface="Arial Unicode MS"/>
                        </a:rPr>
                        <a:t>G1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服從性、</a:t>
                      </a:r>
                      <a:r>
                        <a:rPr lang="en-US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G23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工具滿足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00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審美</a:t>
                      </a:r>
                      <a:endParaRPr lang="en-US" altLang="zh-TW" sz="1800" kern="100" dirty="0" smtClean="0">
                        <a:latin typeface="sө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與</a:t>
                      </a:r>
                      <a:endParaRPr lang="en-US" altLang="zh-TW" sz="1800" kern="100" dirty="0" smtClean="0">
                        <a:latin typeface="sө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理解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>2-1-5 </a:t>
                      </a:r>
                      <a:r>
                        <a:rPr lang="zh-TW" sz="1600" b="0" kern="100" dirty="0">
                          <a:latin typeface="sө"/>
                          <a:ea typeface="新細明體"/>
                        </a:rPr>
                        <a:t>接觸各種自然物、人造物與藝術作品，建立初步的審美經驗。</a:t>
                      </a: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>2-1-6 </a:t>
                      </a:r>
                      <a:r>
                        <a:rPr lang="zh-TW" sz="1600" b="0" kern="100" dirty="0">
                          <a:latin typeface="sө"/>
                          <a:ea typeface="新細明體"/>
                        </a:rPr>
                        <a:t>體驗各種色彩、圖像、聲音、旋律、姿態、表情動作的美感，並表達出自己的感受。</a:t>
                      </a: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>2-1-7 </a:t>
                      </a:r>
                      <a:r>
                        <a:rPr lang="zh-TW" sz="1600" b="0" kern="100" dirty="0">
                          <a:latin typeface="sө"/>
                          <a:ea typeface="新細明體"/>
                        </a:rPr>
                        <a:t>參與社區藝術活動，認識自己生活環境的藝術文化，體會藝術與生活的關係。</a:t>
                      </a: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>2-1-8 </a:t>
                      </a:r>
                      <a:r>
                        <a:rPr lang="zh-TW" sz="1600" b="0" kern="100" dirty="0">
                          <a:latin typeface="sө"/>
                          <a:ea typeface="新細明體"/>
                        </a:rPr>
                        <a:t>欣賞生活周遭與不同族群之藝術創作，感受多樣文化的特質，並尊重藝術創作者的表達方式。</a:t>
                      </a:r>
                      <a:endParaRPr lang="zh-TW" sz="1600" b="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Arial Unicode MS"/>
                        </a:rPr>
                        <a:t>G45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模仿再現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新細明體"/>
                          <a:ea typeface="新細明體"/>
                          <a:cs typeface="Arial Unicode MS"/>
                        </a:rPr>
                        <a:t>G1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喜惡表現、自我探索、情緒衝動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Arial Unicode MS"/>
                        </a:rPr>
                        <a:t>G45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主客體、因果關係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Arial Unicode MS"/>
                        </a:rPr>
                        <a:t>G67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多樣性、社會價值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29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實踐</a:t>
                      </a:r>
                      <a:endParaRPr lang="en-US" altLang="zh-TW" sz="1800" kern="100" dirty="0" smtClean="0">
                        <a:latin typeface="sө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與</a:t>
                      </a:r>
                      <a:endParaRPr lang="en-US" altLang="zh-TW" sz="1800" kern="100" dirty="0" smtClean="0">
                        <a:latin typeface="sө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sө"/>
                          <a:ea typeface="新細明體"/>
                        </a:rPr>
                        <a:t>應用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>3-1-9 </a:t>
                      </a:r>
                      <a:r>
                        <a:rPr lang="zh-TW" sz="1600" b="0" kern="100" dirty="0">
                          <a:latin typeface="sө"/>
                          <a:ea typeface="新細明體"/>
                        </a:rPr>
                        <a:t>透過藝術創作，感覺自己與別人、自己與自然及環境間的相互關連。</a:t>
                      </a: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>3-1-10</a:t>
                      </a:r>
                      <a:r>
                        <a:rPr lang="zh-TW" sz="1600" b="0" kern="100" dirty="0">
                          <a:latin typeface="sө"/>
                          <a:ea typeface="新細明體"/>
                        </a:rPr>
                        <a:t>養成觀賞藝術活動或展演時應有的秩序與態度。</a:t>
                      </a: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/>
                      </a:r>
                      <a:br>
                        <a:rPr lang="en-US" sz="1600" b="0" kern="100" dirty="0">
                          <a:latin typeface="sө"/>
                          <a:ea typeface="新細明體"/>
                        </a:rPr>
                      </a:br>
                      <a:r>
                        <a:rPr lang="en-US" sz="1600" b="0" kern="100" dirty="0">
                          <a:latin typeface="sө"/>
                          <a:ea typeface="新細明體"/>
                        </a:rPr>
                        <a:t>3-1-11</a:t>
                      </a:r>
                      <a:r>
                        <a:rPr lang="zh-TW" sz="1600" b="0" kern="100" dirty="0">
                          <a:latin typeface="sө"/>
                          <a:ea typeface="新細明體"/>
                        </a:rPr>
                        <a:t>運用藝術創作形式或作品，增加生活趣味，美化自己或與自己有關的生活空間。</a:t>
                      </a:r>
                      <a:endParaRPr lang="zh-TW" sz="1600" b="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Arial Unicode MS"/>
                        </a:rPr>
                        <a:t>G23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人格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探索、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G45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主客體、因果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新細明體"/>
                          <a:ea typeface="新細明體"/>
                          <a:cs typeface="Arial Unicode MS"/>
                        </a:rPr>
                        <a:t>G1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服從性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新細明體"/>
                          <a:ea typeface="新細明體"/>
                          <a:cs typeface="Arial Unicode MS"/>
                        </a:rPr>
                        <a:t>G1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情緒衝動、</a:t>
                      </a:r>
                      <a:r>
                        <a:rPr lang="en-US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G23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功利性、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Arial Unicode MS"/>
                        </a:rPr>
                        <a:t>人格</a:t>
                      </a:r>
                      <a:r>
                        <a:rPr lang="zh-TW" sz="1600" kern="100" dirty="0">
                          <a:latin typeface="Times New Roman"/>
                          <a:ea typeface="新細明體"/>
                          <a:cs typeface="Arial Unicode MS"/>
                        </a:rPr>
                        <a:t>探索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1458" marR="21458" marT="21458" marB="21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57242" y="214290"/>
            <a:ext cx="8229600" cy="70328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藝文領域指標</a:t>
            </a:r>
            <a:r>
              <a:rPr lang="zh-TW" altLang="en-US" sz="3600" b="1" dirty="0"/>
              <a:t>與</a:t>
            </a:r>
            <a:r>
              <a:rPr lang="zh-TW" altLang="en-US" sz="3600" b="1" dirty="0" smtClean="0"/>
              <a:t>兒童發展任務對照表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0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-928726" y="-428652"/>
            <a:ext cx="10715700" cy="7358114"/>
          </a:xfrm>
          <a:prstGeom prst="rect">
            <a:avLst/>
          </a:prstGeom>
        </p:spPr>
      </p:pic>
      <p:pic>
        <p:nvPicPr>
          <p:cNvPr id="1026" name="Picture 2" descr="IMG_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249" y="1142984"/>
            <a:ext cx="35192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500098" y="285729"/>
            <a:ext cx="10001320" cy="857255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後現代課程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以學習者為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中心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，從孩子多面向的需求出發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8340514"/>
              </p:ext>
            </p:extLst>
          </p:nvPr>
        </p:nvGraphicFramePr>
        <p:xfrm>
          <a:off x="3000364" y="4143380"/>
          <a:ext cx="285752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428992" y="621508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富足的內在需求</a:t>
            </a:r>
            <a:endParaRPr lang="zh-TW" altLang="en-US" sz="2000" b="1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="" xmlns:p14="http://schemas.microsoft.com/office/powerpoint/2010/main" val="595685304"/>
              </p:ext>
            </p:extLst>
          </p:nvPr>
        </p:nvGraphicFramePr>
        <p:xfrm>
          <a:off x="5810433" y="2829109"/>
          <a:ext cx="2833533" cy="295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000496" y="356735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心理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86578" y="1895765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精神</a:t>
            </a:r>
            <a:endParaRPr lang="en-US" altLang="zh-TW" sz="24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8728" y="1752889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生理</a:t>
            </a:r>
            <a:endParaRPr lang="zh-TW" altLang="en-US" sz="24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="" xmlns:p14="http://schemas.microsoft.com/office/powerpoint/2010/main" val="4038668782"/>
              </p:ext>
            </p:extLst>
          </p:nvPr>
        </p:nvGraphicFramePr>
        <p:xfrm>
          <a:off x="1000100" y="2786058"/>
          <a:ext cx="171451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143636" y="238594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自治性的人格養成</a:t>
            </a:r>
            <a:endParaRPr lang="zh-TW" altLang="en-US" sz="20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1472" y="227385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兒童青少年的優勢發展</a:t>
            </a:r>
            <a:endParaRPr lang="zh-TW" altLang="en-US" b="1" dirty="0"/>
          </a:p>
        </p:txBody>
      </p:sp>
      <p:graphicFrame>
        <p:nvGraphicFramePr>
          <p:cNvPr id="21" name="資料庫圖表 20"/>
          <p:cNvGraphicFramePr/>
          <p:nvPr>
            <p:extLst>
              <p:ext uri="{D42A27DB-BD31-4B8C-83A1-F6EECF244321}">
                <p14:modId xmlns="" xmlns:p14="http://schemas.microsoft.com/office/powerpoint/2010/main" val="707424825"/>
              </p:ext>
            </p:extLst>
          </p:nvPr>
        </p:nvGraphicFramePr>
        <p:xfrm>
          <a:off x="6423089" y="3489729"/>
          <a:ext cx="1646587" cy="151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72547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兒童發展任務與藝文領域指標對照表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85721" y="1142986"/>
          <a:ext cx="8643999" cy="53578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357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/>
                        <a:t>多元智慧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/>
                        <a:t>橫向刺激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A.</a:t>
                      </a:r>
                      <a:r>
                        <a:rPr lang="zh-TW" sz="1200" kern="100"/>
                        <a:t>認知發展</a:t>
                      </a:r>
                      <a:r>
                        <a:rPr lang="en-US" sz="1200" kern="100"/>
                        <a:t> _%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B.</a:t>
                      </a:r>
                      <a:r>
                        <a:rPr lang="zh-TW" sz="1200" kern="100"/>
                        <a:t>感官藝術</a:t>
                      </a:r>
                      <a:r>
                        <a:rPr lang="en-US" sz="1200" kern="100"/>
                        <a:t>_%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C.</a:t>
                      </a:r>
                      <a:r>
                        <a:rPr lang="zh-TW" sz="1200" kern="100"/>
                        <a:t>性或動覺</a:t>
                      </a:r>
                      <a:r>
                        <a:rPr lang="en-US" sz="1200" kern="100"/>
                        <a:t>_%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/>
                        <a:t>複合智慧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/>
                        <a:t>學習反應</a:t>
                      </a:r>
                      <a:r>
                        <a:rPr lang="en-US" sz="1200" kern="100" dirty="0"/>
                        <a:t>/</a:t>
                      </a:r>
                      <a:r>
                        <a:rPr lang="zh-TW" sz="1200" kern="100" dirty="0"/>
                        <a:t>連結</a:t>
                      </a:r>
                      <a:r>
                        <a:rPr lang="en-US" sz="1200" kern="100" dirty="0"/>
                        <a:t>:</a:t>
                      </a:r>
                      <a:r>
                        <a:rPr lang="zh-TW" sz="1200" kern="100" dirty="0"/>
                        <a:t>聯想</a:t>
                      </a:r>
                      <a:r>
                        <a:rPr lang="en-US" sz="1200" kern="100" dirty="0"/>
                        <a:t>/</a:t>
                      </a:r>
                      <a:r>
                        <a:rPr lang="zh-TW" sz="1200" kern="100" dirty="0"/>
                        <a:t>觀察 </a:t>
                      </a:r>
                      <a:r>
                        <a:rPr lang="en-US" sz="1200" kern="100" dirty="0"/>
                        <a:t>/</a:t>
                      </a:r>
                      <a:r>
                        <a:rPr lang="zh-TW" sz="1200" kern="100" dirty="0"/>
                        <a:t>表達</a:t>
                      </a:r>
                      <a:r>
                        <a:rPr lang="en-US" sz="1200" kern="100" dirty="0"/>
                        <a:t>/</a:t>
                      </a:r>
                      <a:r>
                        <a:rPr lang="zh-TW" sz="1200" kern="100" dirty="0"/>
                        <a:t>創意</a:t>
                      </a:r>
                      <a:r>
                        <a:rPr lang="en-US" sz="1200" kern="100" dirty="0"/>
                        <a:t>/</a:t>
                      </a:r>
                      <a:r>
                        <a:rPr lang="zh-TW" sz="1200" kern="100" dirty="0"/>
                        <a:t>組織</a:t>
                      </a:r>
                      <a:r>
                        <a:rPr lang="en-US" sz="1200" kern="100" dirty="0"/>
                        <a:t>/</a:t>
                      </a:r>
                      <a:r>
                        <a:rPr lang="zh-TW" sz="1200" kern="100" dirty="0" smtClean="0"/>
                        <a:t>操作</a:t>
                      </a:r>
                      <a:r>
                        <a:rPr lang="en-US" sz="1200" kern="100" dirty="0" smtClean="0"/>
                        <a:t>(</a:t>
                      </a:r>
                      <a:r>
                        <a:rPr lang="zh-TW" sz="1200" kern="100" dirty="0"/>
                        <a:t>參考史汀柏格三元智慧論</a:t>
                      </a:r>
                      <a:r>
                        <a:rPr lang="en-US" sz="1200" kern="100" dirty="0"/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100"/>
                        <a:t>兒童發展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/>
                        <a:t>(</a:t>
                      </a:r>
                      <a:r>
                        <a:rPr lang="zh-TW" sz="800" kern="100"/>
                        <a:t>縱向發展</a:t>
                      </a:r>
                      <a:r>
                        <a:rPr lang="en-US" sz="800" kern="100"/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A5</a:t>
                      </a:r>
                      <a:r>
                        <a:rPr lang="zh-TW" sz="1200" kern="100"/>
                        <a:t>形式運思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B5</a:t>
                      </a:r>
                      <a:r>
                        <a:rPr lang="zh-TW" sz="1200" kern="100"/>
                        <a:t>決定期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C5</a:t>
                      </a:r>
                      <a:r>
                        <a:rPr lang="zh-TW" sz="1200" kern="100"/>
                        <a:t>青少年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</a:rPr>
                        <a:t>發展任務</a:t>
                      </a:r>
                      <a:endParaRPr lang="zh-TW" sz="1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1200" kern="100"/>
                        <a:t>A5-1</a:t>
                      </a:r>
                      <a:endParaRPr lang="zh-TW" sz="1200" kern="100"/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社會思考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1200" kern="100"/>
                        <a:t>A5-2</a:t>
                      </a:r>
                      <a:endParaRPr lang="zh-TW" sz="1200" kern="100"/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抽象思考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1200" kern="100"/>
                        <a:t>A5-3</a:t>
                      </a:r>
                      <a:endParaRPr lang="zh-TW" sz="1200" kern="100"/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意識形態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1200" kern="100"/>
                        <a:t>A5-4</a:t>
                      </a:r>
                      <a:endParaRPr lang="zh-TW" sz="1200" kern="100"/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批判思考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1200" kern="100"/>
                        <a:t>B5-1</a:t>
                      </a:r>
                      <a:endParaRPr lang="zh-TW" sz="1200" kern="100"/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具象</a:t>
                      </a:r>
                      <a:r>
                        <a:rPr lang="en-US" sz="1200" kern="100"/>
                        <a:t>_</a:t>
                      </a:r>
                      <a:r>
                        <a:rPr lang="zh-TW" sz="1200" kern="100"/>
                        <a:t>抽象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1200" kern="100"/>
                        <a:t>C5-1</a:t>
                      </a:r>
                      <a:endParaRPr lang="zh-TW" sz="1200" kern="100"/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左右腦類化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</a:rPr>
                        <a:t>能力指標</a:t>
                      </a:r>
                      <a:endParaRPr lang="zh-TW" sz="1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FF0000"/>
                          </a:solidFill>
                        </a:rPr>
                        <a:t>理解社會文化，能表現獨立思考的能力</a:t>
                      </a:r>
                      <a:endParaRPr lang="zh-TW" sz="1200" kern="10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FF0000"/>
                          </a:solidFill>
                        </a:rPr>
                        <a:t>能理解事物</a:t>
                      </a:r>
                      <a:endParaRPr lang="zh-TW" sz="1200" kern="100" dirty="0">
                        <a:solidFill>
                          <a:srgbClr val="FF0000"/>
                        </a:solidFill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FF0000"/>
                          </a:solidFill>
                        </a:rPr>
                        <a:t>的複合性與程度差異</a:t>
                      </a:r>
                      <a:endParaRPr lang="zh-TW" sz="1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FF0000"/>
                          </a:solidFill>
                        </a:rPr>
                        <a:t>對事物形成特定的看法</a:t>
                      </a:r>
                      <a:endParaRPr lang="zh-TW" sz="1200" kern="10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FF0000"/>
                          </a:solidFill>
                        </a:rPr>
                        <a:t>能針對事物進行具備分析、辨識，及具價值觀的思考歷程</a:t>
                      </a:r>
                      <a:endParaRPr lang="zh-TW" sz="1200" kern="10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FF0000"/>
                          </a:solidFill>
                        </a:rPr>
                        <a:t>能展現出自我風格</a:t>
                      </a:r>
                      <a:endParaRPr lang="zh-TW" sz="1200" kern="10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FF0000"/>
                          </a:solidFill>
                        </a:rPr>
                        <a:t>能展現理、感性優勢能力</a:t>
                      </a:r>
                      <a:endParaRPr lang="zh-TW" sz="1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(</a:t>
                      </a:r>
                      <a:r>
                        <a:rPr lang="zh-TW" sz="1200" kern="100"/>
                        <a:t>相對應指標</a:t>
                      </a:r>
                      <a:r>
                        <a:rPr lang="en-US" sz="1200" kern="100"/>
                        <a:t>)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_%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1-4-1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1-4-2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2-4-5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2-4-7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1-4-1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1-4-2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2-4-5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2-4-6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2-4-7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3-4-11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3-4-11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/>
                        <a:t>目標學習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/>
                        <a:t>主要學習</a:t>
                      </a:r>
                      <a:r>
                        <a:rPr lang="en-US" sz="1400" kern="100"/>
                        <a:t>(</a:t>
                      </a:r>
                      <a:r>
                        <a:rPr lang="zh-TW" sz="1400" kern="100"/>
                        <a:t>課程</a:t>
                      </a:r>
                      <a:r>
                        <a:rPr lang="en-US" sz="1400" kern="100"/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/>
                        <a:t>引起動機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/>
                        <a:t>重大議題</a:t>
                      </a:r>
                      <a:r>
                        <a:rPr lang="en-US" sz="1200" kern="100"/>
                        <a:t>/</a:t>
                      </a:r>
                      <a:r>
                        <a:rPr lang="zh-TW" sz="1200" kern="100"/>
                        <a:t>生命</a:t>
                      </a:r>
                      <a:r>
                        <a:rPr lang="en-US" sz="1200" kern="100"/>
                        <a:t>/</a:t>
                      </a:r>
                      <a:r>
                        <a:rPr lang="zh-TW" sz="1200" kern="100"/>
                        <a:t>生活事件</a:t>
                      </a:r>
                      <a:r>
                        <a:rPr lang="en-US" sz="1200" kern="100"/>
                        <a:t>/</a:t>
                      </a:r>
                      <a:r>
                        <a:rPr lang="zh-TW" sz="1200" kern="100"/>
                        <a:t>思辨</a:t>
                      </a:r>
                      <a:r>
                        <a:rPr lang="en-US" sz="1200" kern="100"/>
                        <a:t>/</a:t>
                      </a:r>
                      <a:r>
                        <a:rPr lang="zh-TW" sz="1200" kern="100"/>
                        <a:t>他人差異</a:t>
                      </a:r>
                      <a:r>
                        <a:rPr lang="en-US" sz="1200" kern="100"/>
                        <a:t>/</a:t>
                      </a:r>
                      <a:r>
                        <a:rPr lang="zh-TW" sz="1200" kern="100"/>
                        <a:t>可能性</a:t>
                      </a:r>
                      <a:r>
                        <a:rPr lang="en-US" sz="1200" kern="100"/>
                        <a:t>_</a:t>
                      </a:r>
                      <a:r>
                        <a:rPr lang="zh-TW" sz="1200" kern="100"/>
                        <a:t>創造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rgbClr val="FF0000"/>
                          </a:solidFill>
                        </a:rPr>
                        <a:t>膠囊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</a:rPr>
                        <a:t>資料庫</a:t>
                      </a:r>
                      <a:endParaRPr lang="zh-TW" sz="1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zh-TW" sz="1200" kern="100" dirty="0"/>
                        <a:t>當代藝術、藝術鑑賞。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zh-TW" sz="1200" kern="100" dirty="0"/>
                        <a:t>多元文化、藝術大觀園、欣賞他人作品、展覽。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zh-TW" sz="1200" kern="100" dirty="0"/>
                        <a:t>主題性的創作、表達自我主張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藝術賞析。藝術史、中西文化。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zh-TW" sz="1200" kern="100"/>
                        <a:t>素描、分科教學。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zh-TW" sz="1200" kern="100" dirty="0"/>
                        <a:t>練樂器、分工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428603"/>
            <a:ext cx="7772400" cy="928695"/>
          </a:xfrm>
        </p:spPr>
        <p:txBody>
          <a:bodyPr/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適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性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教育美學觀探究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143932" cy="471490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</a:rPr>
              <a:t>  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理學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實體理性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啟蒙的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在現象界與現實界中擺盪入真實界</a:t>
            </a:r>
            <a:r>
              <a:rPr lang="en-US" altLang="zh-TW" sz="2000" dirty="0" smtClean="0">
                <a:solidFill>
                  <a:schemeClr val="tx1"/>
                </a:solidFill>
              </a:rPr>
              <a:t>)_</a:t>
            </a:r>
            <a:r>
              <a:rPr lang="zh-TW" altLang="en-US" sz="2000" dirty="0" smtClean="0">
                <a:solidFill>
                  <a:schemeClr val="tx1"/>
                </a:solidFill>
              </a:rPr>
              <a:t>質性的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會議、診斷評量、親師生溝通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</a:rPr>
              <a:t>  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實踐</a:t>
            </a:r>
            <a:r>
              <a:rPr lang="zh-TW" altLang="en-US" sz="2000" b="1" dirty="0">
                <a:solidFill>
                  <a:schemeClr val="tx1"/>
                </a:solidFill>
              </a:rPr>
              <a:t>學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個人中心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阿德勒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人本</a:t>
            </a:r>
            <a:r>
              <a:rPr lang="en-US" altLang="zh-TW" sz="2000" dirty="0" smtClean="0">
                <a:solidFill>
                  <a:schemeClr val="tx1"/>
                </a:solidFill>
              </a:rPr>
              <a:t>)_</a:t>
            </a:r>
            <a:r>
              <a:rPr lang="zh-TW" altLang="en-US" sz="2000" dirty="0" smtClean="0">
                <a:solidFill>
                  <a:schemeClr val="tx1"/>
                </a:solidFill>
              </a:rPr>
              <a:t>生存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有機體、自然引力、變形蟲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美學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自治性美學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阿多諾</a:t>
            </a:r>
            <a:r>
              <a:rPr lang="en-US" altLang="zh-TW" sz="2000" dirty="0" smtClean="0">
                <a:solidFill>
                  <a:schemeClr val="tx1"/>
                </a:solidFill>
              </a:rPr>
              <a:t>)_</a:t>
            </a:r>
            <a:r>
              <a:rPr lang="zh-TW" altLang="en-US" sz="2000" dirty="0" smtClean="0">
                <a:solidFill>
                  <a:schemeClr val="tx1"/>
                </a:solidFill>
              </a:rPr>
              <a:t>性格調育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人際力學、選修、學習風格分組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l"/>
            <a:endParaRPr lang="en-US" altLang="zh-TW" sz="2000" dirty="0">
              <a:solidFill>
                <a:schemeClr val="tx1"/>
              </a:solidFill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</a:rPr>
              <a:t>人賴以生存的基本範疇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兒童青少年的優勢發展</a:t>
            </a:r>
            <a:r>
              <a:rPr lang="zh-TW" altLang="en-US" sz="2000" dirty="0" smtClean="0">
                <a:solidFill>
                  <a:schemeClr val="tx1"/>
                </a:solidFill>
              </a:rPr>
              <a:t>、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富足的內在需求</a:t>
            </a:r>
            <a:r>
              <a:rPr lang="zh-TW" altLang="en-US" sz="2000" dirty="0" smtClean="0">
                <a:solidFill>
                  <a:schemeClr val="tx1"/>
                </a:solidFill>
              </a:rPr>
              <a:t>、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自治性的人格養成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l"/>
            <a:endParaRPr lang="en-US" altLang="zh-TW" sz="2000" dirty="0">
              <a:solidFill>
                <a:schemeClr val="tx1"/>
              </a:solidFill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</a:rPr>
              <a:t>以學習</a:t>
            </a:r>
            <a:r>
              <a:rPr lang="en-US" altLang="zh-TW" sz="2000" dirty="0" smtClean="0">
                <a:solidFill>
                  <a:schemeClr val="tx1"/>
                </a:solidFill>
              </a:rPr>
              <a:t>”</a:t>
            </a:r>
            <a:r>
              <a:rPr lang="zh-TW" altLang="en-US" sz="2000" dirty="0" smtClean="0">
                <a:solidFill>
                  <a:schemeClr val="tx1"/>
                </a:solidFill>
              </a:rPr>
              <a:t>者</a:t>
            </a:r>
            <a:r>
              <a:rPr lang="en-US" altLang="zh-TW" sz="2000" dirty="0" smtClean="0">
                <a:solidFill>
                  <a:schemeClr val="tx1"/>
                </a:solidFill>
              </a:rPr>
              <a:t>”</a:t>
            </a:r>
            <a:r>
              <a:rPr lang="zh-TW" altLang="en-US" sz="2000" dirty="0" smtClean="0">
                <a:solidFill>
                  <a:schemeClr val="tx1"/>
                </a:solidFill>
              </a:rPr>
              <a:t>為中心的後現代</a:t>
            </a:r>
            <a:r>
              <a:rPr lang="zh-TW" altLang="en-US" sz="2000" dirty="0">
                <a:solidFill>
                  <a:schemeClr val="tx1"/>
                </a:solidFill>
              </a:rPr>
              <a:t>的</a:t>
            </a:r>
            <a:r>
              <a:rPr lang="zh-TW" altLang="en-US" sz="2000" dirty="0" smtClean="0">
                <a:solidFill>
                  <a:schemeClr val="tx1"/>
                </a:solidFill>
              </a:rPr>
              <a:t>課程觀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亦步亦趨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課程是因學習者需求而來，非一種計畫的實踐</a:t>
            </a:r>
            <a:r>
              <a:rPr lang="en-US" altLang="zh-TW" sz="2000" dirty="0" smtClean="0">
                <a:solidFill>
                  <a:schemeClr val="tx1"/>
                </a:solidFill>
              </a:rPr>
              <a:t>_</a:t>
            </a:r>
            <a:r>
              <a:rPr lang="zh-TW" altLang="en-US" sz="2000" dirty="0" smtClean="0">
                <a:solidFill>
                  <a:schemeClr val="tx1"/>
                </a:solidFill>
              </a:rPr>
              <a:t>有機體課程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l"/>
            <a:endParaRPr lang="en-US" altLang="zh-TW" sz="2000" dirty="0">
              <a:solidFill>
                <a:schemeClr val="tx1"/>
              </a:solidFill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</a:rPr>
              <a:t>人性內含範疇廣，不在全盤的掌握，而是營造一處天性能自治</a:t>
            </a:r>
            <a:r>
              <a:rPr lang="zh-TW" altLang="en-US" sz="2000" dirty="0">
                <a:solidFill>
                  <a:schemeClr val="tx1"/>
                </a:solidFill>
              </a:rPr>
              <a:t>性</a:t>
            </a:r>
            <a:r>
              <a:rPr lang="zh-TW" altLang="en-US" sz="2000" dirty="0" smtClean="0">
                <a:solidFill>
                  <a:schemeClr val="tx1"/>
                </a:solidFill>
              </a:rPr>
              <a:t>成長的環境。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l"/>
            <a:endParaRPr lang="en-US" altLang="zh-TW" sz="2000" dirty="0">
              <a:solidFill>
                <a:schemeClr val="tx1"/>
              </a:solidFill>
            </a:endParaRPr>
          </a:p>
          <a:p>
            <a:pPr algn="l"/>
            <a:endParaRPr lang="en-US" altLang="zh-TW" sz="2000" dirty="0" smtClean="0">
              <a:solidFill>
                <a:schemeClr val="tx1"/>
              </a:solidFill>
            </a:endParaRPr>
          </a:p>
          <a:p>
            <a:pPr algn="l"/>
            <a:endParaRPr lang="en-US" altLang="zh-TW" sz="2000" dirty="0">
              <a:solidFill>
                <a:schemeClr val="tx1"/>
              </a:solidFill>
            </a:endParaRP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9099164_13011935311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6357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 descr="192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17" y="42870"/>
            <a:ext cx="9152917" cy="6886592"/>
          </a:xfrm>
        </p:spPr>
      </p:pic>
      <p:sp>
        <p:nvSpPr>
          <p:cNvPr id="29698" name="AutoShape 2" descr="http://sc.websbook.com/sc/upimg/allimg/1101/192021.jpg"/>
          <p:cNvSpPr>
            <a:spLocks noChangeAspect="1" noChangeArrowheads="1"/>
          </p:cNvSpPr>
          <p:nvPr/>
        </p:nvSpPr>
        <p:spPr bwMode="auto">
          <a:xfrm>
            <a:off x="63500" y="-136525"/>
            <a:ext cx="6677025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story_f01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0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-928726" y="-428652"/>
            <a:ext cx="10715700" cy="73581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66" cy="846158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依孩子群組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特質架構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呼應孩子步調即時調整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兒童青少年發展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內在需求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性格調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育</a:t>
            </a:r>
            <a:endParaRPr lang="zh-TW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 fontAlgn="t"/>
            <a:endParaRPr lang="zh-TW" altLang="en-US" dirty="0"/>
          </a:p>
          <a:p>
            <a:pPr algn="ctr"/>
            <a:endParaRPr lang="zh-TW" altLang="en-US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2857496"/>
          <a:ext cx="4214843" cy="3000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255"/>
                <a:gridCol w="609692"/>
                <a:gridCol w="702474"/>
                <a:gridCol w="702474"/>
                <a:gridCol w="702474"/>
                <a:gridCol w="702474"/>
              </a:tblGrid>
              <a:tr h="598239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一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二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三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四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五</a:t>
                      </a:r>
                      <a:endParaRPr lang="zh-TW" altLang="en-US" sz="1200" dirty="0"/>
                    </a:p>
                  </a:txBody>
                  <a:tcPr/>
                </a:tc>
              </a:tr>
              <a:tr h="607442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第一堂</a:t>
                      </a:r>
                      <a:endParaRPr lang="zh-TW" altLang="en-US" sz="1200" dirty="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dirty="0" smtClean="0"/>
                        <a:t> 主題統整</a:t>
                      </a:r>
                      <a:endParaRPr lang="en-US" altLang="zh-TW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dirty="0" smtClean="0"/>
                        <a:t> 文史工具學科</a:t>
                      </a:r>
                      <a:endParaRPr lang="en-US" altLang="zh-TW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dirty="0" smtClean="0"/>
                        <a:t> 數理工具學科</a:t>
                      </a:r>
                      <a:endParaRPr lang="zh-TW" alt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dirty="0" smtClean="0"/>
                        <a:t>家族課程</a:t>
                      </a:r>
                      <a:endParaRPr lang="zh-TW" altLang="en-US" sz="1200" dirty="0"/>
                    </a:p>
                  </a:txBody>
                  <a:tcPr vert="eaVert">
                    <a:solidFill>
                      <a:srgbClr val="00B0F0"/>
                    </a:solidFill>
                  </a:tcPr>
                </a:tc>
              </a:tr>
              <a:tr h="589035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第二堂</a:t>
                      </a:r>
                      <a:endParaRPr lang="zh-TW" altLang="en-US" sz="1200" dirty="0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1205680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第三堂</a:t>
                      </a:r>
                      <a:endParaRPr lang="zh-TW" alt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dirty="0" smtClean="0"/>
                        <a:t> 多元課程</a:t>
                      </a:r>
                      <a:endParaRPr lang="en-US" altLang="zh-TW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dirty="0" smtClean="0"/>
                        <a:t> 角落學習</a:t>
                      </a:r>
                      <a:endParaRPr lang="en-US" altLang="zh-TW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dirty="0" smtClean="0"/>
                        <a:t> 自主社團</a:t>
                      </a:r>
                      <a:endParaRPr lang="zh-TW" altLang="en-US" sz="12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86314" y="2857496"/>
          <a:ext cx="4071966" cy="3012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3070"/>
                <a:gridCol w="626456"/>
                <a:gridCol w="626457"/>
                <a:gridCol w="678661"/>
                <a:gridCol w="678661"/>
                <a:gridCol w="678661"/>
              </a:tblGrid>
              <a:tr h="534753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一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二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三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四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五</a:t>
                      </a:r>
                      <a:endParaRPr lang="zh-TW" altLang="en-US" sz="1200" dirty="0"/>
                    </a:p>
                  </a:txBody>
                  <a:tcPr/>
                </a:tc>
              </a:tr>
              <a:tr h="423878">
                <a:tc rowSpan="2">
                  <a:txBody>
                    <a:bodyPr/>
                    <a:lstStyle/>
                    <a:p>
                      <a:r>
                        <a:rPr lang="zh-TW" altLang="en-US" sz="1200" dirty="0" smtClean="0"/>
                        <a:t>第一堂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優勢</a:t>
                      </a:r>
                      <a:endParaRPr lang="zh-TW" alt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優勢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優勢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優勢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</a:rPr>
                        <a:t>家族課程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vert="eaVert">
                    <a:solidFill>
                      <a:srgbClr val="00B0F0"/>
                    </a:solidFill>
                  </a:tcPr>
                </a:tc>
              </a:tr>
              <a:tr h="4106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685">
                <a:tc rowSpan="2">
                  <a:txBody>
                    <a:bodyPr/>
                    <a:lstStyle/>
                    <a:p>
                      <a:r>
                        <a:rPr lang="zh-TW" altLang="en-US" sz="1200" dirty="0" smtClean="0"/>
                        <a:t>第二堂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優勢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多元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多元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多元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685">
                <a:tc rowSpan="2">
                  <a:txBody>
                    <a:bodyPr/>
                    <a:lstStyle/>
                    <a:p>
                      <a:r>
                        <a:rPr lang="zh-TW" altLang="en-US" sz="1200" dirty="0" smtClean="0"/>
                        <a:t>第三堂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優勢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多元</a:t>
                      </a:r>
                      <a:endParaRPr lang="zh-TW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社團</a:t>
                      </a:r>
                      <a:endParaRPr lang="zh-TW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多元</a:t>
                      </a:r>
                      <a:endParaRPr lang="zh-TW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PBL</a:t>
                      </a:r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500034" y="6072206"/>
            <a:ext cx="3214710" cy="366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例：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國小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模式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857752" y="6000768"/>
            <a:ext cx="3357586" cy="366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例：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國中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模式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454"/>
                <a:gridCol w="1224483"/>
                <a:gridCol w="1480715"/>
                <a:gridCol w="4857784"/>
              </a:tblGrid>
              <a:tr h="96096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基礎統</a:t>
                      </a:r>
                      <a:r>
                        <a:rPr lang="zh-TW" sz="1800" b="1" kern="100" dirty="0" smtClean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整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鋪陳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課程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進階統</a:t>
                      </a:r>
                      <a:r>
                        <a:rPr lang="zh-TW" sz="1800" b="1" kern="100" dirty="0" smtClean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整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鋪陳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課程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發展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項度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能力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指</a:t>
                      </a: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標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1703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Calibri"/>
                          <a:ea typeface="新細明體"/>
                          <a:cs typeface="Times New Roman"/>
                        </a:rPr>
                        <a:t>主題統整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Calibri"/>
                          <a:ea typeface="新細明體"/>
                          <a:cs typeface="Times New Roman"/>
                        </a:rPr>
                        <a:t>工具學科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Calibri"/>
                          <a:ea typeface="新細明體"/>
                          <a:cs typeface="Times New Roman"/>
                        </a:rPr>
                        <a:t>九年一貫能力指標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認知</a:t>
                      </a:r>
                      <a:r>
                        <a:rPr lang="zh-TW" sz="20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發展</a:t>
                      </a:r>
                      <a:endParaRPr lang="en-US" altLang="zh-TW" sz="20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具體運思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alt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能理解符號所代表的意思。</a:t>
                      </a:r>
                      <a:endParaRPr lang="en-US" altLang="zh-TW" sz="180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能完整表達事件發展始末。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能喜歡嘗試解答未知的問題。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樂於分享自己的看法與發現。</a:t>
                      </a: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能清楚理解事物的前後因果、相互關係。</a:t>
                      </a:r>
                      <a:endParaRPr lang="zh-TW" sz="18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alt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…………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主題</a:t>
                      </a:r>
                      <a:r>
                        <a:rPr lang="zh-TW" alt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統整</a:t>
                      </a:r>
                      <a:endParaRPr lang="en-US" altLang="zh-TW" sz="18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latin typeface="+mn-lt"/>
                          <a:ea typeface="+mn-ea"/>
                          <a:cs typeface="Times New Roman"/>
                        </a:rPr>
                        <a:t>家族課程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主題</a:t>
                      </a:r>
                      <a:r>
                        <a:rPr lang="zh-TW" alt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統整</a:t>
                      </a:r>
                      <a:endParaRPr lang="en-US" altLang="zh-TW" sz="18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latin typeface="+mn-lt"/>
                          <a:ea typeface="+mn-ea"/>
                          <a:cs typeface="Times New Roman"/>
                        </a:rPr>
                        <a:t>家族課程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感官</a:t>
                      </a:r>
                      <a:r>
                        <a:rPr lang="zh-TW" sz="20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發展</a:t>
                      </a:r>
                      <a:endParaRPr lang="en-US" altLang="zh-TW" sz="20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樣式化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寫實萌芽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alt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以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圖畫或符號表達事件或情緒</a:t>
                      </a:r>
                      <a:r>
                        <a:rPr 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能表現物件的平面位置。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能完整表達情緒事件。</a:t>
                      </a: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能覺知事物簡化的形狀或意義。</a:t>
                      </a: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能感覺到自己和他人的特質差異。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…………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Calibri"/>
                          <a:ea typeface="新細明體"/>
                          <a:cs typeface="Times New Roman"/>
                        </a:rPr>
                        <a:t>家族課程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Calibri"/>
                          <a:ea typeface="新細明體"/>
                          <a:cs typeface="Times New Roman"/>
                        </a:rPr>
                        <a:t>角落時間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Calibri"/>
                          <a:ea typeface="新細明體"/>
                          <a:cs typeface="Times New Roman"/>
                        </a:rPr>
                        <a:t>自主探索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Calibri"/>
                          <a:ea typeface="新細明體"/>
                          <a:cs typeface="Times New Roman"/>
                        </a:rPr>
                        <a:t>家族課程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Calibri"/>
                          <a:ea typeface="新細明體"/>
                          <a:cs typeface="Times New Roman"/>
                        </a:rPr>
                        <a:t>角落時間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Calibri"/>
                          <a:ea typeface="新細明體"/>
                          <a:cs typeface="Times New Roman"/>
                        </a:rPr>
                        <a:t>自主探索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社會</a:t>
                      </a:r>
                      <a:r>
                        <a:rPr lang="zh-TW" sz="20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發展</a:t>
                      </a:r>
                      <a:endParaRPr lang="en-US" altLang="zh-TW" sz="20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少年期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能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跟想像出的玩伴進行遊戲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能主動和同學互動，如：遊戲、學習等。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□ 能結交自己喜歡或有共同興趣的朋友。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…………</a:t>
                      </a:r>
                      <a:endParaRPr lang="zh-TW" sz="1800" kern="100" dirty="0" smtClean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課程能力</a:t>
            </a:r>
            <a:r>
              <a:rPr lang="zh-TW" altLang="en-US" sz="3200" dirty="0" smtClean="0"/>
              <a:t>指標</a:t>
            </a:r>
            <a:r>
              <a:rPr lang="en-US" altLang="zh-TW" sz="3200" dirty="0" smtClean="0"/>
              <a:t>_</a:t>
            </a:r>
            <a:r>
              <a:rPr lang="zh-TW" altLang="en-US" sz="3200" dirty="0" smtClean="0"/>
              <a:t>以</a:t>
            </a:r>
            <a:r>
              <a:rPr lang="en-US" altLang="zh-TW" sz="3200" dirty="0" smtClean="0"/>
              <a:t>G2~G5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兒童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優勢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發展</a:t>
            </a:r>
            <a:r>
              <a:rPr lang="zh-TW" altLang="en-US" sz="3200" dirty="0" smtClean="0">
                <a:solidFill>
                  <a:schemeClr val="tx1"/>
                </a:solidFill>
              </a:rPr>
              <a:t>為例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642910" y="2214554"/>
            <a:ext cx="8072494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643042" y="1066783"/>
          <a:ext cx="621510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上-下雙向箭號 6"/>
          <p:cNvSpPr/>
          <p:nvPr/>
        </p:nvSpPr>
        <p:spPr>
          <a:xfrm>
            <a:off x="6441294" y="2181216"/>
            <a:ext cx="130970" cy="35338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15140" y="1"/>
            <a:ext cx="589364" cy="6857999"/>
          </a:xfrm>
        </p:spPr>
        <p:txBody>
          <a:bodyPr vert="eaVert">
            <a:noAutofit/>
          </a:bodyPr>
          <a:lstStyle/>
          <a:p>
            <a:r>
              <a:rPr lang="zh-TW" altLang="en-US" i="1" dirty="0" smtClean="0">
                <a:latin typeface="標楷體" pitchFamily="65" charset="-120"/>
                <a:ea typeface="標楷體" pitchFamily="65" charset="-120"/>
              </a:rPr>
              <a:t>國小部模組間的垂直流動</a:t>
            </a:r>
            <a:endParaRPr lang="zh-TW" altLang="en-US" i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214282" y="206065"/>
          <a:ext cx="8715437" cy="65038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2058"/>
                <a:gridCol w="1452573"/>
                <a:gridCol w="1597830"/>
                <a:gridCol w="1597830"/>
                <a:gridCol w="1452573"/>
                <a:gridCol w="1452573"/>
              </a:tblGrid>
              <a:tr h="54525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幼小銜接模式模擬課表</a:t>
                      </a:r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>
                          <a:solidFill>
                            <a:srgbClr val="FFFF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兒童發展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2800" dirty="0" smtClean="0">
                          <a:solidFill>
                            <a:srgbClr val="66FF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內在需求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2800" dirty="0" smtClean="0">
                          <a:solidFill>
                            <a:srgbClr val="FF99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性格</a:t>
                      </a: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848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時間</a:t>
                      </a:r>
                      <a:endParaRPr lang="zh-TW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一</a:t>
                      </a:r>
                      <a:endParaRPr lang="zh-TW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二</a:t>
                      </a:r>
                      <a:endParaRPr lang="zh-TW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三</a:t>
                      </a:r>
                      <a:endParaRPr lang="zh-TW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四</a:t>
                      </a:r>
                      <a:endParaRPr lang="zh-TW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五</a:t>
                      </a:r>
                      <a:endParaRPr lang="zh-TW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84888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7:50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|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8:20</a:t>
                      </a:r>
                      <a:endParaRPr lang="zh-TW" sz="1800" b="0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準備、物品歸位</a:t>
                      </a:r>
                      <a:endParaRPr lang="zh-TW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9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角落時間</a:t>
                      </a:r>
                      <a:r>
                        <a:rPr lang="en-US" alt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多元課程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altLang="en-US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滿足心理發展需求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</a:rPr>
                        <a:t>全感官刺激</a:t>
                      </a:r>
                      <a:endParaRPr lang="zh-TW" altLang="en-US" sz="28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</a:tr>
              <a:tr h="64275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8:20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|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8:50</a:t>
                      </a:r>
                      <a:endParaRPr lang="zh-TW" sz="1800" b="0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gridSpan="5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00FFCC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8:50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|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9:00</a:t>
                      </a:r>
                      <a:endParaRPr lang="zh-TW" sz="1800" b="0" kern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望遠凝視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</a:t>
                      </a:r>
                      <a:r>
                        <a:rPr lang="zh-TW" altLang="en-US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喝水</a:t>
                      </a:r>
                      <a:endParaRPr lang="zh-TW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6685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9:00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|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10:00</a:t>
                      </a:r>
                      <a:endParaRPr lang="zh-TW" sz="1800" b="0" kern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</a:rPr>
                        <a:t>主題統整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課程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altLang="en-US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滿足生理發展需求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</a:rPr>
                        <a:t>生活化、情境式學習</a:t>
                      </a:r>
                      <a:endParaRPr lang="zh-TW" altLang="en-US" sz="24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66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</a:tr>
              <a:tr h="42006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10:30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|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11:50</a:t>
                      </a:r>
                      <a:endParaRPr lang="zh-TW" sz="1800" b="0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gridSpan="5"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66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>
                    <a:solidFill>
                      <a:srgbClr val="FFFF66"/>
                    </a:solidFill>
                  </a:tcPr>
                </a:tc>
              </a:tr>
              <a:tr h="13354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11:50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|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12:40</a:t>
                      </a:r>
                      <a:endParaRPr lang="zh-TW" sz="1800" b="0" kern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午餐、午間整理</a:t>
                      </a:r>
                      <a:endParaRPr lang="zh-TW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12:40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|</a:t>
                      </a:r>
                      <a:endParaRPr lang="zh-TW" sz="1800" kern="140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/>
                        <a:t>13:50</a:t>
                      </a:r>
                      <a:endParaRPr lang="zh-TW" sz="1800" b="0" kern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午睡／</a:t>
                      </a:r>
                      <a:r>
                        <a:rPr lang="zh-TW" sz="1800" b="0" kern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休息</a:t>
                      </a:r>
                      <a:endParaRPr lang="zh-TW" sz="1800" b="0" kern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4935" marR="114935" marT="0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800" b="1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14935" marR="114935" marT="0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4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14935" marR="114935" marT="0" marB="0"/>
                </a:tc>
              </a:tr>
              <a:tr h="103464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14:00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|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15:20</a:t>
                      </a:r>
                      <a:endParaRPr lang="zh-TW" sz="1800" b="0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自主探索</a:t>
                      </a:r>
                      <a:r>
                        <a:rPr lang="en-US" alt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角落時間</a:t>
                      </a:r>
                      <a:r>
                        <a:rPr lang="en-US" alt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多元課程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滿足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心</a:t>
                      </a:r>
                      <a:r>
                        <a:rPr 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理發展需求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18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多元刺激</a:t>
                      </a:r>
                      <a:endParaRPr lang="zh-TW" sz="18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66FFCC"/>
                    </a:solidFill>
                  </a:tcPr>
                </a:tc>
              </a:tr>
              <a:tr h="42006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15:20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|</a:t>
                      </a:r>
                      <a:endParaRPr lang="zh-TW" sz="1800" kern="1400" dirty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/>
                        <a:t>15:55</a:t>
                      </a:r>
                      <a:endParaRPr lang="zh-TW" sz="1800" b="0" kern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打掃</a:t>
                      </a:r>
                      <a:r>
                        <a:rPr lang="en-US" altLang="zh-TW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下午茶</a:t>
                      </a:r>
                      <a:endParaRPr lang="zh-TW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打掃</a:t>
                      </a:r>
                      <a:endParaRPr lang="zh-TW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打掃</a:t>
                      </a:r>
                      <a:r>
                        <a:rPr lang="en-US" altLang="zh-TW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下午茶</a:t>
                      </a:r>
                      <a:endParaRPr lang="zh-TW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打掃</a:t>
                      </a:r>
                      <a:endParaRPr lang="zh-TW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282" y="251296"/>
          <a:ext cx="8643996" cy="63924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666"/>
                <a:gridCol w="1273978"/>
                <a:gridCol w="1357322"/>
                <a:gridCol w="1357322"/>
                <a:gridCol w="1285884"/>
                <a:gridCol w="1928824"/>
              </a:tblGrid>
              <a:tr h="77274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國小基礎統整與統整組模擬課表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>
                          <a:solidFill>
                            <a:srgbClr val="FFFF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兒童發展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66FF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內在需求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99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性格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5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/>
                        <a:t>時間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/>
                        <a:t>一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/>
                        <a:t>二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三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/>
                        <a:t>四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五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/>
                        <a:t>8:00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/>
                        <a:t>|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/>
                        <a:t>8:40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家族時間</a:t>
                      </a:r>
                      <a:endParaRPr lang="zh-TW" altLang="en-US" sz="2000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/>
                        <a:t>8:40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/>
                        <a:t>|</a:t>
                      </a:r>
                      <a:endParaRPr lang="zh-TW" sz="12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/>
                        <a:t>10:00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</a:rPr>
                        <a:t>主題統</a:t>
                      </a: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</a:rPr>
                        <a:t>整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</a:rPr>
                        <a:t>工具學科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zh-TW" altLang="en-US" sz="2000" b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優勢發展</a:t>
                      </a:r>
                      <a:endParaRPr lang="zh-TW" sz="20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20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滿足</a:t>
                      </a:r>
                      <a:r>
                        <a:rPr lang="zh-TW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生理發展</a:t>
                      </a:r>
                      <a:r>
                        <a:rPr lang="zh-TW" sz="20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需求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20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生活化、情境式學習</a:t>
                      </a:r>
                      <a:endParaRPr lang="zh-TW" sz="20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</a:rPr>
                        <a:t>家族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</a:rPr>
                        <a:t>課程</a:t>
                      </a:r>
                      <a:endParaRPr lang="zh-TW" sz="2800" b="1" kern="1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20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性格調育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altLang="en-US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發展刺激</a:t>
                      </a:r>
                      <a:r>
                        <a:rPr lang="zh-TW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評估</a:t>
                      </a:r>
                      <a:r>
                        <a:rPr lang="zh-TW" altLang="en-US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與</a:t>
                      </a:r>
                      <a:r>
                        <a:rPr lang="zh-TW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追蹤</a:t>
                      </a:r>
                      <a:endParaRPr lang="en-US" altLang="zh-TW" sz="2000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altLang="en-US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學習應用評估與追蹤</a:t>
                      </a:r>
                      <a:endParaRPr lang="zh-TW" sz="20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</a:tr>
              <a:tr h="938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10:30</a:t>
                      </a:r>
                      <a:endParaRPr lang="zh-TW" sz="12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|</a:t>
                      </a:r>
                      <a:endParaRPr lang="zh-TW" sz="12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11:50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79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13:20</a:t>
                      </a:r>
                      <a:endParaRPr lang="zh-TW" sz="12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|</a:t>
                      </a:r>
                      <a:endParaRPr lang="zh-TW" sz="12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15:20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</a:rPr>
                        <a:t>多元課程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</a:rPr>
                        <a:t>自主探索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</a:rPr>
                        <a:t>角落時間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滿足</a:t>
                      </a:r>
                      <a:r>
                        <a:rPr lang="zh-TW" altLang="en-US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心</a:t>
                      </a:r>
                      <a:r>
                        <a:rPr lang="zh-TW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理發展需求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多元刺激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優勢發展</a:t>
                      </a:r>
                      <a:endParaRPr lang="zh-TW" sz="20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88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15:20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/>
                        <a:t>|</a:t>
                      </a:r>
                      <a:endParaRPr lang="zh-TW" altLang="en-US" sz="1400" kern="100" dirty="0" smtClean="0"/>
                    </a:p>
                    <a:p>
                      <a:pPr algn="ctr"/>
                      <a:r>
                        <a:rPr lang="en-US" altLang="zh-TW" sz="1400" dirty="0" smtClean="0"/>
                        <a:t>16:00</a:t>
                      </a:r>
                      <a:endParaRPr lang="zh-TW" alt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家族時間</a:t>
                      </a:r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上-下雙向箭號 6"/>
          <p:cNvSpPr/>
          <p:nvPr/>
        </p:nvSpPr>
        <p:spPr>
          <a:xfrm>
            <a:off x="4500562" y="1428760"/>
            <a:ext cx="285752" cy="1000132"/>
          </a:xfrm>
          <a:prstGeom prst="upDownArrow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CC99FF"/>
                </a:solidFill>
              </a:ln>
              <a:solidFill>
                <a:srgbClr val="CC99FF"/>
              </a:solidFill>
            </a:endParaRPr>
          </a:p>
        </p:txBody>
      </p:sp>
      <p:sp>
        <p:nvSpPr>
          <p:cNvPr id="8" name="上-下雙向箭號 7"/>
          <p:cNvSpPr/>
          <p:nvPr/>
        </p:nvSpPr>
        <p:spPr>
          <a:xfrm rot="14703131">
            <a:off x="3630207" y="2555225"/>
            <a:ext cx="349809" cy="1307544"/>
          </a:xfrm>
          <a:prstGeom prst="upDownArrow">
            <a:avLst/>
          </a:prstGeom>
          <a:solidFill>
            <a:srgbClr val="FF9999"/>
          </a:solidFill>
          <a:ln>
            <a:solidFill>
              <a:srgbClr val="FF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CC99FF"/>
                </a:solidFill>
              </a:ln>
              <a:solidFill>
                <a:srgbClr val="CC99FF"/>
              </a:solidFill>
            </a:endParaRPr>
          </a:p>
        </p:txBody>
      </p:sp>
      <p:sp>
        <p:nvSpPr>
          <p:cNvPr id="9" name="上-下雙向箭號 8"/>
          <p:cNvSpPr/>
          <p:nvPr/>
        </p:nvSpPr>
        <p:spPr>
          <a:xfrm rot="6922318">
            <a:off x="5432325" y="2565201"/>
            <a:ext cx="312864" cy="1311582"/>
          </a:xfrm>
          <a:prstGeom prst="upDownArrow">
            <a:avLst/>
          </a:prstGeom>
          <a:solidFill>
            <a:srgbClr val="66FFCC"/>
          </a:solidFill>
          <a:ln>
            <a:solidFill>
              <a:srgbClr val="66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CC99FF"/>
                </a:solidFill>
              </a:ln>
              <a:solidFill>
                <a:srgbClr val="CC99FF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214414" y="-142876"/>
          <a:ext cx="692948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0298" y="5000636"/>
            <a:ext cx="4643470" cy="714380"/>
          </a:xfrm>
        </p:spPr>
        <p:txBody>
          <a:bodyPr>
            <a:prstTxWarp prst="textArchDown">
              <a:avLst/>
            </a:prstTxWarp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國中部模組間的水平旋轉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18829</TotalTime>
  <Words>1975</Words>
  <Application>Microsoft Office PowerPoint</Application>
  <PresentationFormat>如螢幕大小 (4:3)</PresentationFormat>
  <Paragraphs>828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102學年人文國中小總體課程說明會</vt:lpstr>
      <vt:lpstr>102學年適性工作小組時程</vt:lpstr>
      <vt:lpstr>後現代課程觀_ 以學習者為中心，從孩子多面向的需求出發</vt:lpstr>
      <vt:lpstr>依孩子群組特質架構課程 呼應孩子步調即時調整</vt:lpstr>
      <vt:lpstr>課程能力指標_以G2~G5兒童優勢發展為例</vt:lpstr>
      <vt:lpstr>國小部模組間的垂直流動</vt:lpstr>
      <vt:lpstr>投影片 7</vt:lpstr>
      <vt:lpstr>投影片 8</vt:lpstr>
      <vt:lpstr>國中部模組間的水平旋轉</vt:lpstr>
      <vt:lpstr>投影片 10</vt:lpstr>
      <vt:lpstr>投影片 11</vt:lpstr>
      <vt:lpstr>投影片 12</vt:lpstr>
      <vt:lpstr>投影片 13</vt:lpstr>
      <vt:lpstr>投影片 14</vt:lpstr>
      <vt:lpstr>投影片 15</vt:lpstr>
      <vt:lpstr>102學年適性工作小組時程</vt:lpstr>
      <vt:lpstr>綜合座談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引發內在需求的教學策略</vt:lpstr>
      <vt:lpstr>提供人格自治性養成的環境</vt:lpstr>
      <vt:lpstr>藝文領域指標與兒童發展任務對照表</vt:lpstr>
      <vt:lpstr>兒童發展任務與藝文領域指標對照表</vt:lpstr>
      <vt:lpstr>“適” ，”性”教育美學觀探究</vt:lpstr>
      <vt:lpstr>投影片 32</vt:lpstr>
      <vt:lpstr>投影片 33</vt:lpstr>
      <vt:lpstr>投影片 34</vt:lpstr>
    </vt:vector>
  </TitlesOfParts>
  <Company>人文適性教育基金會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人文國民中小學</dc:creator>
  <cp:lastModifiedBy>人文國民中小學</cp:lastModifiedBy>
  <cp:revision>387</cp:revision>
  <dcterms:created xsi:type="dcterms:W3CDTF">2013-05-24T01:22:36Z</dcterms:created>
  <dcterms:modified xsi:type="dcterms:W3CDTF">2013-06-06T03:12:47Z</dcterms:modified>
</cp:coreProperties>
</file>