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1" r:id="rId3"/>
    <p:sldId id="264" r:id="rId4"/>
    <p:sldId id="266" r:id="rId5"/>
    <p:sldId id="258" r:id="rId6"/>
    <p:sldId id="256" r:id="rId7"/>
    <p:sldId id="262" r:id="rId8"/>
    <p:sldId id="259" r:id="rId9"/>
    <p:sldId id="260" r:id="rId10"/>
    <p:sldId id="257" r:id="rId11"/>
    <p:sldId id="265" r:id="rId12"/>
    <p:sldId id="267" r:id="rId13"/>
    <p:sldId id="280" r:id="rId14"/>
    <p:sldId id="272" r:id="rId15"/>
    <p:sldId id="275" r:id="rId16"/>
    <p:sldId id="279" r:id="rId17"/>
    <p:sldId id="277" r:id="rId18"/>
    <p:sldId id="276" r:id="rId19"/>
    <p:sldId id="278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44" d="100"/>
          <a:sy n="44" d="100"/>
        </p:scale>
        <p:origin x="-6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E285-695E-4D75-AE95-3F9E373008C6}" type="datetimeFigureOut">
              <a:rPr lang="zh-TW" altLang="en-US" smtClean="0"/>
              <a:pPr/>
              <a:t>2013/11/15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E3CB-C327-4ECB-9795-3398BCAAD65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E285-695E-4D75-AE95-3F9E373008C6}" type="datetimeFigureOut">
              <a:rPr lang="zh-TW" altLang="en-US" smtClean="0"/>
              <a:pPr/>
              <a:t>2013/11/15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E3CB-C327-4ECB-9795-3398BCAAD65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E285-695E-4D75-AE95-3F9E373008C6}" type="datetimeFigureOut">
              <a:rPr lang="zh-TW" altLang="en-US" smtClean="0"/>
              <a:pPr/>
              <a:t>2013/11/15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E3CB-C327-4ECB-9795-3398BCAAD65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E285-695E-4D75-AE95-3F9E373008C6}" type="datetimeFigureOut">
              <a:rPr lang="zh-TW" altLang="en-US" smtClean="0"/>
              <a:pPr/>
              <a:t>2013/11/15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E3CB-C327-4ECB-9795-3398BCAAD65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E285-695E-4D75-AE95-3F9E373008C6}" type="datetimeFigureOut">
              <a:rPr lang="zh-TW" altLang="en-US" smtClean="0"/>
              <a:pPr/>
              <a:t>2013/11/15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E3CB-C327-4ECB-9795-3398BCAAD65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E285-695E-4D75-AE95-3F9E373008C6}" type="datetimeFigureOut">
              <a:rPr lang="zh-TW" altLang="en-US" smtClean="0"/>
              <a:pPr/>
              <a:t>2013/11/15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E3CB-C327-4ECB-9795-3398BCAAD65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E285-695E-4D75-AE95-3F9E373008C6}" type="datetimeFigureOut">
              <a:rPr lang="zh-TW" altLang="en-US" smtClean="0"/>
              <a:pPr/>
              <a:t>2013/11/15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E3CB-C327-4ECB-9795-3398BCAAD65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E285-695E-4D75-AE95-3F9E373008C6}" type="datetimeFigureOut">
              <a:rPr lang="zh-TW" altLang="en-US" smtClean="0"/>
              <a:pPr/>
              <a:t>2013/11/15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E3CB-C327-4ECB-9795-3398BCAAD65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E285-695E-4D75-AE95-3F9E373008C6}" type="datetimeFigureOut">
              <a:rPr lang="zh-TW" altLang="en-US" smtClean="0"/>
              <a:pPr/>
              <a:t>2013/11/15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E3CB-C327-4ECB-9795-3398BCAAD65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E285-695E-4D75-AE95-3F9E373008C6}" type="datetimeFigureOut">
              <a:rPr lang="zh-TW" altLang="en-US" smtClean="0"/>
              <a:pPr/>
              <a:t>2013/11/15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E3CB-C327-4ECB-9795-3398BCAAD65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E285-695E-4D75-AE95-3F9E373008C6}" type="datetimeFigureOut">
              <a:rPr lang="zh-TW" altLang="en-US" smtClean="0"/>
              <a:pPr/>
              <a:t>2013/11/15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E3CB-C327-4ECB-9795-3398BCAAD65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E285-695E-4D75-AE95-3F9E373008C6}" type="datetimeFigureOut">
              <a:rPr lang="zh-TW" altLang="en-US" smtClean="0"/>
              <a:pPr/>
              <a:t>2013/11/15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9E3CB-C327-4ECB-9795-3398BCAAD65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8066545979_63da4c19e7_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14346" y="-214338"/>
            <a:ext cx="9756219" cy="72866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638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swfupload4f9681ed71df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53693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11744150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857288" y="-1934863"/>
            <a:ext cx="11715832" cy="8792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華康標楷W5注音字" pitchFamily="66" charset="-120"/>
                <a:ea typeface="華康標楷W5注音字" pitchFamily="66" charset="-120"/>
              </a:rPr>
              <a:t>教室變夜市</a:t>
            </a:r>
            <a:endParaRPr lang="zh-TW" altLang="en-US" b="1" dirty="0">
              <a:solidFill>
                <a:srgbClr val="FF0000"/>
              </a:solidFill>
              <a:latin typeface="華康標楷W5注音字" pitchFamily="66" charset="-120"/>
              <a:ea typeface="華康標楷W5注音字" pitchFamily="66" charset="-120"/>
            </a:endParaRPr>
          </a:p>
        </p:txBody>
      </p:sp>
      <p:pic>
        <p:nvPicPr>
          <p:cNvPr id="4" name="內容版面配置區 3" descr="8066545979_63da4c19e7_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86182" y="1785926"/>
            <a:ext cx="5041311" cy="4192071"/>
          </a:xfrm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500034" y="1785926"/>
            <a:ext cx="32575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標楷W5注音字" pitchFamily="66" charset="-120"/>
              <a:ea typeface="華康標楷W5注音字" pitchFamily="66" charset="-120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標楷W5注音字" pitchFamily="66" charset="-120"/>
              <a:ea typeface="華康標楷W5注音字" pitchFamily="66" charset="-120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標楷W5注音字" pitchFamily="66" charset="-120"/>
              <a:ea typeface="華康標楷W5注音字" pitchFamily="66" charset="-120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標楷W5注音字" pitchFamily="66" charset="-120"/>
              <a:ea typeface="華康標楷W5注音字" pitchFamily="66" charset="-120"/>
              <a:cs typeface="+mn-cs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zh-TW" altLang="en-US" sz="2000" b="1" dirty="0" smtClean="0">
                <a:solidFill>
                  <a:srgbClr val="0070C0"/>
                </a:solidFill>
                <a:latin typeface="華康標楷W5注音字" pitchFamily="66" charset="-120"/>
                <a:ea typeface="華康標楷W5注音字" pitchFamily="66" charset="-120"/>
              </a:rPr>
              <a:t>想一想你想玩什麼？但你</a:t>
            </a:r>
            <a:endParaRPr lang="en-US" altLang="zh-TW" sz="2000" b="1" dirty="0" smtClean="0">
              <a:solidFill>
                <a:srgbClr val="0070C0"/>
              </a:solidFill>
              <a:latin typeface="華康標楷W5注音字" pitchFamily="66" charset="-120"/>
              <a:ea typeface="華康標楷W5注音字" pitchFamily="66" charset="-120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FF0000"/>
                </a:solidFill>
                <a:latin typeface="華康標楷W5注音字" pitchFamily="66" charset="-120"/>
                <a:ea typeface="華康標楷W5注音字" pitchFamily="66" charset="-120"/>
              </a:rPr>
              <a:t>只有</a:t>
            </a:r>
            <a:r>
              <a:rPr lang="en-US" altLang="zh-TW" sz="2800" b="1" dirty="0" smtClean="0">
                <a:solidFill>
                  <a:srgbClr val="FF0000"/>
                </a:solidFill>
                <a:latin typeface="華康標楷W5注音字" pitchFamily="66" charset="-120"/>
                <a:ea typeface="華康標楷W5注音字" pitchFamily="66" charset="-120"/>
              </a:rPr>
              <a:t>10</a:t>
            </a:r>
            <a:r>
              <a:rPr lang="zh-TW" altLang="en-US" sz="2800" b="1" dirty="0" smtClean="0">
                <a:solidFill>
                  <a:srgbClr val="FF0000"/>
                </a:solidFill>
                <a:latin typeface="華康標楷W5注音字" pitchFamily="66" charset="-120"/>
                <a:ea typeface="華康標楷W5注音字" pitchFamily="66" charset="-120"/>
              </a:rPr>
              <a:t>塊錢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標楷W5注音字" pitchFamily="66" charset="-120"/>
                <a:ea typeface="華康標楷W5注音字" pitchFamily="66" charset="-120"/>
                <a:cs typeface="+mn-cs"/>
              </a:rPr>
              <a:t>喔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華康標楷W5注音字" pitchFamily="66" charset="-120"/>
              <a:ea typeface="華康標楷W5注音字" pitchFamily="66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華康標楷W5注音字" pitchFamily="66" charset="-120"/>
                <a:ea typeface="華康標楷W5注音字" pitchFamily="66" charset="-120"/>
              </a:rPr>
              <a:t>套 圈 圈</a:t>
            </a:r>
            <a:endParaRPr lang="zh-TW" altLang="en-US" b="1" dirty="0">
              <a:solidFill>
                <a:srgbClr val="FF0000"/>
              </a:solidFill>
              <a:latin typeface="華康標楷W5注音字" pitchFamily="66" charset="-120"/>
              <a:ea typeface="華康標楷W5注音字" pitchFamily="66" charset="-120"/>
            </a:endParaRPr>
          </a:p>
        </p:txBody>
      </p:sp>
      <p:pic>
        <p:nvPicPr>
          <p:cNvPr id="4" name="內容版面配置區 3" descr="normal_4a6db47fdfd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0496" y="1643050"/>
            <a:ext cx="4673793" cy="3975122"/>
          </a:xfr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500034" y="1714488"/>
            <a:ext cx="3214710" cy="3929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華康標楷W5注音字" pitchFamily="66" charset="-120"/>
              <a:ea typeface="華康標楷W5注音字" pitchFamily="66" charset="-120"/>
              <a:cs typeface="+mj-cs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457200" y="1600200"/>
            <a:ext cx="32575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標楷W5注音字" pitchFamily="66" charset="-120"/>
              <a:ea typeface="華康標楷W5注音字" pitchFamily="66" charset="-120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標楷W5注音字" pitchFamily="66" charset="-120"/>
              <a:ea typeface="華康標楷W5注音字" pitchFamily="66" charset="-120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標楷W5注音字" pitchFamily="66" charset="-120"/>
              <a:ea typeface="華康標楷W5注音字" pitchFamily="66" charset="-120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標楷W5注音字" pitchFamily="66" charset="-120"/>
              <a:ea typeface="華康標楷W5注音字" pitchFamily="66" charset="-120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標楷W5注音字" pitchFamily="66" charset="-120"/>
                <a:ea typeface="華康標楷W5注音字" pitchFamily="66" charset="-120"/>
                <a:cs typeface="+mn-cs"/>
              </a:rPr>
              <a:t>一元玩一次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標楷W5注音字" pitchFamily="66" charset="-120"/>
              <a:ea typeface="華康標楷W5注音字" pitchFamily="66" charset="-120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標楷W5注音字" pitchFamily="66" charset="-120"/>
                <a:ea typeface="華康標楷W5注音字" pitchFamily="66" charset="-120"/>
                <a:cs typeface="+mn-cs"/>
              </a:rPr>
              <a:t>一次五個圈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標楷W5注音字" pitchFamily="66" charset="-120"/>
              <a:ea typeface="華康標楷W5注音字" pitchFamily="66" charset="-120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標楷W5注音字" pitchFamily="66" charset="-120"/>
                <a:ea typeface="華康標楷W5注音字" pitchFamily="66" charset="-120"/>
                <a:cs typeface="+mn-cs"/>
              </a:rPr>
              <a:t>套中一個得一分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標楷W5注音字" pitchFamily="66" charset="-120"/>
              <a:ea typeface="華康標楷W5注音字" pitchFamily="66" charset="-120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標楷W5注音字" pitchFamily="66" charset="-120"/>
                <a:ea typeface="華康標楷W5注音字" pitchFamily="66" charset="-120"/>
                <a:cs typeface="+mn-cs"/>
              </a:rPr>
              <a:t>可憑分數換錢喔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標楷W5注音字" pitchFamily="66" charset="-120"/>
              <a:ea typeface="華康標楷W5注音字" pitchFamily="66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華康標楷W5注音字" pitchFamily="66" charset="-120"/>
                <a:ea typeface="華康標楷W5注音字" pitchFamily="66" charset="-120"/>
              </a:rPr>
              <a:t>投 籃</a:t>
            </a:r>
            <a:endParaRPr lang="zh-TW" altLang="en-US" b="1" dirty="0">
              <a:solidFill>
                <a:srgbClr val="FF0000"/>
              </a:solidFill>
              <a:latin typeface="華康標楷W5注音字" pitchFamily="66" charset="-120"/>
              <a:ea typeface="華康標楷W5注音字" pitchFamily="66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500034" y="1571612"/>
            <a:ext cx="3214710" cy="3929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華康標楷W5注音字" pitchFamily="66" charset="-120"/>
              <a:ea typeface="華康標楷W5注音字" pitchFamily="66" charset="-120"/>
              <a:cs typeface="+mj-cs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457200" y="1600200"/>
            <a:ext cx="32575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標楷W5注音字" pitchFamily="66" charset="-120"/>
              <a:ea typeface="華康標楷W5注音字" pitchFamily="66" charset="-120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標楷W5注音字" pitchFamily="66" charset="-120"/>
              <a:ea typeface="華康標楷W5注音字" pitchFamily="66" charset="-120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標楷W5注音字" pitchFamily="66" charset="-120"/>
              <a:ea typeface="華康標楷W5注音字" pitchFamily="66" charset="-120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標楷W5注音字" pitchFamily="66" charset="-120"/>
              <a:ea typeface="華康標楷W5注音字" pitchFamily="66" charset="-120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TW" altLang="en-US" sz="2000" b="1" dirty="0" smtClean="0">
                <a:solidFill>
                  <a:srgbClr val="0070C0"/>
                </a:solidFill>
                <a:latin typeface="華康標楷W5注音字" pitchFamily="66" charset="-120"/>
                <a:ea typeface="華康標楷W5注音字" pitchFamily="66" charset="-120"/>
              </a:rPr>
              <a:t>兩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標楷W5注音字" pitchFamily="66" charset="-120"/>
                <a:ea typeface="華康標楷W5注音字" pitchFamily="66" charset="-120"/>
                <a:cs typeface="+mn-cs"/>
              </a:rPr>
              <a:t>元玩一次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標楷W5注音字" pitchFamily="66" charset="-120"/>
              <a:ea typeface="華康標楷W5注音字" pitchFamily="66" charset="-120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標楷W5注音字" pitchFamily="66" charset="-120"/>
                <a:ea typeface="華康標楷W5注音字" pitchFamily="66" charset="-120"/>
                <a:cs typeface="+mn-cs"/>
              </a:rPr>
              <a:t>一次五顆球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標楷W5注音字" pitchFamily="66" charset="-120"/>
              <a:ea typeface="華康標楷W5注音字" pitchFamily="66" charset="-120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TW" altLang="en-US" sz="2000" b="1" dirty="0" smtClean="0">
                <a:solidFill>
                  <a:srgbClr val="0070C0"/>
                </a:solidFill>
                <a:latin typeface="華康標楷W5注音字" pitchFamily="66" charset="-120"/>
                <a:ea typeface="華康標楷W5注音字" pitchFamily="66" charset="-120"/>
              </a:rPr>
              <a:t>投進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標楷W5注音字" pitchFamily="66" charset="-120"/>
                <a:ea typeface="華康標楷W5注音字" pitchFamily="66" charset="-120"/>
                <a:cs typeface="+mn-cs"/>
              </a:rPr>
              <a:t>一顆得一分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標楷W5注音字" pitchFamily="66" charset="-120"/>
              <a:ea typeface="華康標楷W5注音字" pitchFamily="66" charset="-120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標楷W5注音字" pitchFamily="66" charset="-120"/>
                <a:ea typeface="華康標楷W5注音字" pitchFamily="66" charset="-120"/>
                <a:cs typeface="+mn-cs"/>
              </a:rPr>
              <a:t>可憑分數換錢喔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標楷W5注音字" pitchFamily="66" charset="-120"/>
              <a:ea typeface="華康標楷W5注音字" pitchFamily="66" charset="-120"/>
              <a:cs typeface="+mn-cs"/>
            </a:endParaRPr>
          </a:p>
        </p:txBody>
      </p:sp>
      <p:pic>
        <p:nvPicPr>
          <p:cNvPr id="8" name="圖片 7" descr="4ae523316c4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1643050"/>
            <a:ext cx="4643469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華康標楷W5注音字" pitchFamily="66" charset="-120"/>
                <a:ea typeface="華康標楷W5注音字" pitchFamily="66" charset="-120"/>
              </a:rPr>
              <a:t>射 目 標</a:t>
            </a:r>
            <a:endParaRPr lang="zh-TW" altLang="en-US" b="1" dirty="0">
              <a:solidFill>
                <a:srgbClr val="FF0000"/>
              </a:solidFill>
              <a:latin typeface="華康標楷W5注音字" pitchFamily="66" charset="-120"/>
              <a:ea typeface="華康標楷W5注音字" pitchFamily="66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500034" y="1714488"/>
            <a:ext cx="3214710" cy="3929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華康標楷W5注音字" pitchFamily="66" charset="-120"/>
              <a:ea typeface="華康標楷W5注音字" pitchFamily="66" charset="-120"/>
              <a:cs typeface="+mj-cs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428596" y="1428736"/>
            <a:ext cx="32575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標楷W5注音字" pitchFamily="66" charset="-120"/>
              <a:ea typeface="華康標楷W5注音字" pitchFamily="66" charset="-120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標楷W5注音字" pitchFamily="66" charset="-120"/>
              <a:ea typeface="華康標楷W5注音字" pitchFamily="66" charset="-120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標楷W5注音字" pitchFamily="66" charset="-120"/>
              <a:ea typeface="華康標楷W5注音字" pitchFamily="66" charset="-120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標楷W5注音字" pitchFamily="66" charset="-120"/>
              <a:ea typeface="華康標楷W5注音字" pitchFamily="66" charset="-120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TW" altLang="en-US" sz="2000" b="1" dirty="0" smtClean="0">
                <a:solidFill>
                  <a:srgbClr val="0070C0"/>
                </a:solidFill>
                <a:latin typeface="華康標楷W5注音字" pitchFamily="66" charset="-120"/>
                <a:ea typeface="華康標楷W5注音字" pitchFamily="66" charset="-120"/>
              </a:rPr>
              <a:t>兩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標楷W5注音字" pitchFamily="66" charset="-120"/>
                <a:ea typeface="華康標楷W5注音字" pitchFamily="66" charset="-120"/>
                <a:cs typeface="+mn-cs"/>
              </a:rPr>
              <a:t>元玩一次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標楷W5注音字" pitchFamily="66" charset="-120"/>
              <a:ea typeface="華康標楷W5注音字" pitchFamily="66" charset="-120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標楷W5注音字" pitchFamily="66" charset="-120"/>
                <a:ea typeface="華康標楷W5注音字" pitchFamily="66" charset="-120"/>
                <a:cs typeface="+mn-cs"/>
              </a:rPr>
              <a:t>一次射五發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標楷W5注音字" pitchFamily="66" charset="-120"/>
              <a:ea typeface="華康標楷W5注音字" pitchFamily="66" charset="-120"/>
              <a:cs typeface="+mn-cs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zh-TW" altLang="en-US" sz="2000" b="1" dirty="0" smtClean="0">
                <a:solidFill>
                  <a:srgbClr val="0070C0"/>
                </a:solidFill>
                <a:latin typeface="華康標楷W5注音字" pitchFamily="66" charset="-120"/>
                <a:ea typeface="華康標楷W5注音字" pitchFamily="66" charset="-120"/>
              </a:rPr>
              <a:t>射中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標楷W5注音字" pitchFamily="66" charset="-120"/>
                <a:ea typeface="華康標楷W5注音字" pitchFamily="66" charset="-120"/>
                <a:cs typeface="+mn-cs"/>
              </a:rPr>
              <a:t>一個得一分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標楷W5注音字" pitchFamily="66" charset="-120"/>
              <a:ea typeface="華康標楷W5注音字" pitchFamily="66" charset="-120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標楷W5注音字" pitchFamily="66" charset="-120"/>
                <a:ea typeface="華康標楷W5注音字" pitchFamily="66" charset="-120"/>
                <a:cs typeface="+mn-cs"/>
              </a:rPr>
              <a:t>可憑分數換錢喔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標楷W5注音字" pitchFamily="66" charset="-120"/>
              <a:ea typeface="華康標楷W5注音字" pitchFamily="66" charset="-120"/>
              <a:cs typeface="+mn-cs"/>
            </a:endParaRPr>
          </a:p>
        </p:txBody>
      </p:sp>
      <p:pic>
        <p:nvPicPr>
          <p:cNvPr id="8" name="內容版面配置區 3" descr="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1643050"/>
            <a:ext cx="4709142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華康標楷W5注音字" pitchFamily="66" charset="-120"/>
                <a:ea typeface="華康標楷W5注音字" pitchFamily="66" charset="-120"/>
              </a:rPr>
              <a:t>乒 乓 球</a:t>
            </a:r>
            <a:endParaRPr lang="zh-TW" altLang="en-US" b="1" dirty="0">
              <a:solidFill>
                <a:srgbClr val="FF0000"/>
              </a:solidFill>
              <a:latin typeface="華康標楷W5注音字" pitchFamily="66" charset="-120"/>
              <a:ea typeface="華康標楷W5注音字" pitchFamily="66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500034" y="1571612"/>
            <a:ext cx="3214710" cy="3929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華康標楷W5注音字" pitchFamily="66" charset="-120"/>
              <a:ea typeface="華康標楷W5注音字" pitchFamily="66" charset="-120"/>
              <a:cs typeface="+mj-cs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457200" y="1600200"/>
            <a:ext cx="32575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標楷W5注音字" pitchFamily="66" charset="-120"/>
              <a:ea typeface="華康標楷W5注音字" pitchFamily="66" charset="-120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標楷W5注音字" pitchFamily="66" charset="-120"/>
              <a:ea typeface="華康標楷W5注音字" pitchFamily="66" charset="-120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標楷W5注音字" pitchFamily="66" charset="-120"/>
              <a:ea typeface="華康標楷W5注音字" pitchFamily="66" charset="-120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標楷W5注音字" pitchFamily="66" charset="-120"/>
              <a:ea typeface="華康標楷W5注音字" pitchFamily="66" charset="-120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TW" altLang="en-US" sz="2000" b="1" dirty="0" smtClean="0">
                <a:solidFill>
                  <a:srgbClr val="0070C0"/>
                </a:solidFill>
                <a:latin typeface="華康標楷W5注音字" pitchFamily="66" charset="-120"/>
                <a:ea typeface="華康標楷W5注音字" pitchFamily="66" charset="-120"/>
              </a:rPr>
              <a:t>兩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標楷W5注音字" pitchFamily="66" charset="-120"/>
                <a:ea typeface="華康標楷W5注音字" pitchFamily="66" charset="-120"/>
                <a:cs typeface="+mn-cs"/>
              </a:rPr>
              <a:t>元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標楷W5注音字" pitchFamily="66" charset="-120"/>
                <a:ea typeface="華康標楷W5注音字" pitchFamily="66" charset="-120"/>
                <a:cs typeface="+mn-cs"/>
              </a:rPr>
              <a:t>玩一次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標楷W5注音字" pitchFamily="66" charset="-120"/>
              <a:ea typeface="華康標楷W5注音字" pitchFamily="66" charset="-120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標楷W5注音字" pitchFamily="66" charset="-120"/>
                <a:ea typeface="華康標楷W5注音字" pitchFamily="66" charset="-120"/>
                <a:cs typeface="+mn-cs"/>
              </a:rPr>
              <a:t>一次五顆球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標楷W5注音字" pitchFamily="66" charset="-120"/>
              <a:ea typeface="華康標楷W5注音字" pitchFamily="66" charset="-120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TW" altLang="en-US" sz="2000" b="1" dirty="0" smtClean="0">
                <a:solidFill>
                  <a:srgbClr val="0070C0"/>
                </a:solidFill>
                <a:latin typeface="華康標楷W5注音字" pitchFamily="66" charset="-120"/>
                <a:ea typeface="華康標楷W5注音字" pitchFamily="66" charset="-120"/>
              </a:rPr>
              <a:t>投進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標楷W5注音字" pitchFamily="66" charset="-120"/>
                <a:ea typeface="華康標楷W5注音字" pitchFamily="66" charset="-120"/>
                <a:cs typeface="+mn-cs"/>
              </a:rPr>
              <a:t>一顆得一分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標楷W5注音字" pitchFamily="66" charset="-120"/>
              <a:ea typeface="華康標楷W5注音字" pitchFamily="66" charset="-120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標楷W5注音字" pitchFamily="66" charset="-120"/>
                <a:ea typeface="華康標楷W5注音字" pitchFamily="66" charset="-120"/>
                <a:cs typeface="+mn-cs"/>
              </a:rPr>
              <a:t>可憑分數換錢喔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標楷W5注音字" pitchFamily="66" charset="-120"/>
              <a:ea typeface="華康標楷W5注音字" pitchFamily="66" charset="-120"/>
              <a:cs typeface="+mn-cs"/>
            </a:endParaRPr>
          </a:p>
        </p:txBody>
      </p:sp>
      <p:pic>
        <p:nvPicPr>
          <p:cNvPr id="9" name="內容版面配置區 3" descr="611B7A37-6552-46CC-B4A5-F8A976E4DB33_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9057" y="1643050"/>
            <a:ext cx="4598171" cy="4071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華康標楷W5注音字" pitchFamily="66" charset="-120"/>
                <a:ea typeface="華康標楷W5注音字" pitchFamily="66" charset="-120"/>
              </a:rPr>
              <a:t>吊 瓶 子</a:t>
            </a:r>
            <a:endParaRPr lang="zh-TW" altLang="en-US" b="1" dirty="0">
              <a:solidFill>
                <a:srgbClr val="FF0000"/>
              </a:solidFill>
              <a:latin typeface="華康標楷W5注音字" pitchFamily="66" charset="-120"/>
              <a:ea typeface="華康標楷W5注音字" pitchFamily="66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500034" y="1500174"/>
            <a:ext cx="3214710" cy="3929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華康標楷W5注音字" pitchFamily="66" charset="-120"/>
              <a:ea typeface="華康標楷W5注音字" pitchFamily="66" charset="-120"/>
              <a:cs typeface="+mj-cs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457200" y="1600200"/>
            <a:ext cx="32575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標楷W5注音字" pitchFamily="66" charset="-120"/>
              <a:ea typeface="華康標楷W5注音字" pitchFamily="66" charset="-120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標楷W5注音字" pitchFamily="66" charset="-120"/>
              <a:ea typeface="華康標楷W5注音字" pitchFamily="66" charset="-120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標楷W5注音字" pitchFamily="66" charset="-120"/>
              <a:ea typeface="華康標楷W5注音字" pitchFamily="66" charset="-120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標楷W5注音字" pitchFamily="66" charset="-120"/>
              <a:ea typeface="華康標楷W5注音字" pitchFamily="66" charset="-120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TW" altLang="en-US" sz="2000" b="1" dirty="0" smtClean="0">
                <a:solidFill>
                  <a:srgbClr val="0070C0"/>
                </a:solidFill>
                <a:latin typeface="華康標楷W5注音字" pitchFamily="66" charset="-120"/>
                <a:ea typeface="華康標楷W5注音字" pitchFamily="66" charset="-120"/>
              </a:rPr>
              <a:t>兩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標楷W5注音字" pitchFamily="66" charset="-120"/>
                <a:ea typeface="華康標楷W5注音字" pitchFamily="66" charset="-120"/>
                <a:cs typeface="+mn-cs"/>
              </a:rPr>
              <a:t>元玩一次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標楷W5注音字" pitchFamily="66" charset="-120"/>
              <a:ea typeface="華康標楷W5注音字" pitchFamily="66" charset="-120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標楷W5注音字" pitchFamily="66" charset="-120"/>
                <a:ea typeface="華康標楷W5注音字" pitchFamily="66" charset="-120"/>
                <a:cs typeface="+mn-cs"/>
              </a:rPr>
              <a:t>一次吊一瓶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標楷W5注音字" pitchFamily="66" charset="-120"/>
              <a:ea typeface="華康標楷W5注音字" pitchFamily="66" charset="-120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TW" altLang="en-US" sz="2000" b="1" noProof="0" dirty="0" smtClean="0">
                <a:solidFill>
                  <a:srgbClr val="0070C0"/>
                </a:solidFill>
                <a:latin typeface="華康標楷W5注音字" pitchFamily="66" charset="-120"/>
                <a:ea typeface="華康標楷W5注音字" pitchFamily="66" charset="-120"/>
              </a:rPr>
              <a:t>瓶子立起來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標楷W5注音字" pitchFamily="66" charset="-120"/>
                <a:ea typeface="華康標楷W5注音字" pitchFamily="66" charset="-120"/>
                <a:cs typeface="+mn-cs"/>
              </a:rPr>
              <a:t>得一分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標楷W5注音字" pitchFamily="66" charset="-120"/>
              <a:ea typeface="華康標楷W5注音字" pitchFamily="66" charset="-120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標楷W5注音字" pitchFamily="66" charset="-120"/>
                <a:ea typeface="華康標楷W5注音字" pitchFamily="66" charset="-120"/>
                <a:cs typeface="+mn-cs"/>
              </a:rPr>
              <a:t>可憑分數換錢喔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標楷W5注音字" pitchFamily="66" charset="-120"/>
              <a:ea typeface="華康標楷W5注音字" pitchFamily="66" charset="-120"/>
              <a:cs typeface="+mn-cs"/>
            </a:endParaRPr>
          </a:p>
        </p:txBody>
      </p:sp>
      <p:pic>
        <p:nvPicPr>
          <p:cNvPr id="8" name="內容版面配置區 3" descr="1174415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5" y="1643050"/>
            <a:ext cx="4664103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華康標楷W5注音字" pitchFamily="66" charset="-120"/>
                <a:ea typeface="華康標楷W5注音字" pitchFamily="66" charset="-120"/>
              </a:rPr>
              <a:t>雜 貨 店</a:t>
            </a:r>
            <a:endParaRPr lang="zh-TW" altLang="en-US" b="1" dirty="0">
              <a:solidFill>
                <a:srgbClr val="FF0000"/>
              </a:solidFill>
              <a:latin typeface="華康標楷W5注音字" pitchFamily="66" charset="-120"/>
              <a:ea typeface="華康標楷W5注音字" pitchFamily="66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500034" y="1500174"/>
            <a:ext cx="3214710" cy="3929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華康標楷W5注音字" pitchFamily="66" charset="-120"/>
              <a:ea typeface="華康標楷W5注音字" pitchFamily="66" charset="-120"/>
              <a:cs typeface="+mj-cs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457200" y="1600200"/>
            <a:ext cx="32575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標楷W5注音字" pitchFamily="66" charset="-120"/>
              <a:ea typeface="華康標楷W5注音字" pitchFamily="66" charset="-120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標楷W5注音字" pitchFamily="66" charset="-120"/>
              <a:ea typeface="華康標楷W5注音字" pitchFamily="66" charset="-120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標楷W5注音字" pitchFamily="66" charset="-120"/>
              <a:ea typeface="華康標楷W5注音字" pitchFamily="66" charset="-120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標楷W5注音字" pitchFamily="66" charset="-120"/>
              <a:ea typeface="華康標楷W5注音字" pitchFamily="66" charset="-120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TW" altLang="en-US" sz="2000" b="1" noProof="0" dirty="0" smtClean="0">
                <a:solidFill>
                  <a:srgbClr val="0070C0"/>
                </a:solidFill>
                <a:latin typeface="華康標楷W5注音字" pitchFamily="66" charset="-120"/>
                <a:ea typeface="華康標楷W5注音字" pitchFamily="66" charset="-120"/>
              </a:rPr>
              <a:t>一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標楷W5注音字" pitchFamily="66" charset="-120"/>
                <a:ea typeface="華康標楷W5注音字" pitchFamily="66" charset="-120"/>
                <a:cs typeface="+mn-cs"/>
              </a:rPr>
              <a:t>元</a:t>
            </a:r>
            <a:r>
              <a:rPr lang="zh-TW" altLang="en-US" sz="2000" b="1" dirty="0" smtClean="0">
                <a:solidFill>
                  <a:srgbClr val="0070C0"/>
                </a:solidFill>
                <a:latin typeface="華康標楷W5注音字" pitchFamily="66" charset="-120"/>
                <a:ea typeface="華康標楷W5注音字" pitchFamily="66" charset="-120"/>
              </a:rPr>
              <a:t>抽</a:t>
            </a:r>
            <a:r>
              <a:rPr lang="zh-TW" altLang="en-US" sz="2000" b="1" dirty="0" smtClean="0">
                <a:solidFill>
                  <a:srgbClr val="0070C0"/>
                </a:solidFill>
                <a:latin typeface="華康標楷W5注音字" pitchFamily="66" charset="-120"/>
                <a:ea typeface="華康標楷W5注音字" pitchFamily="66" charset="-120"/>
              </a:rPr>
              <a:t>兩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標楷W5注音字" pitchFamily="66" charset="-120"/>
                <a:ea typeface="華康標楷W5注音字" pitchFamily="66" charset="-120"/>
                <a:cs typeface="+mn-cs"/>
              </a:rPr>
              <a:t>次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標楷W5注音字" pitchFamily="66" charset="-120"/>
              <a:ea typeface="華康標楷W5注音字" pitchFamily="66" charset="-120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TW" altLang="en-US" sz="2000" b="1" dirty="0" smtClean="0">
                <a:solidFill>
                  <a:srgbClr val="0070C0"/>
                </a:solidFill>
                <a:latin typeface="華康標楷W5注音字" pitchFamily="66" charset="-120"/>
                <a:ea typeface="華康標楷W5注音字" pitchFamily="66" charset="-120"/>
              </a:rPr>
              <a:t>抽中就有獎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標楷W5注音字" pitchFamily="66" charset="-120"/>
              <a:ea typeface="華康標楷W5注音字" pitchFamily="66" charset="-120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標楷W5注音字" pitchFamily="66" charset="-120"/>
                <a:ea typeface="華康標楷W5注音字" pitchFamily="66" charset="-120"/>
                <a:cs typeface="+mn-cs"/>
              </a:rPr>
              <a:t>或一元買一樣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標楷W5注音字" pitchFamily="66" charset="-120"/>
              <a:ea typeface="華康標楷W5注音字" pitchFamily="66" charset="-120"/>
              <a:cs typeface="+mn-cs"/>
            </a:endParaRPr>
          </a:p>
        </p:txBody>
      </p:sp>
      <p:pic>
        <p:nvPicPr>
          <p:cNvPr id="8" name="內容版面配置區 3" descr="1174415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5" y="1643050"/>
            <a:ext cx="4664103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normal_4a6db47fdfd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000156"/>
            <a:ext cx="9239314" cy="7858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3004545189_673ef9aa14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85776"/>
            <a:ext cx="9669050" cy="84296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sr_37b84f2cdfb1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642966"/>
            <a:ext cx="10001288" cy="7500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48b002750734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714404"/>
            <a:ext cx="9144000" cy="92392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 descr="4ae523316c4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-285776"/>
            <a:ext cx="9610461" cy="7143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611B7A37-6552-46CC-B4A5-F8A976E4DB33_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44846" cy="66437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1310738869-50233e92720b93b6962d4e70922712a2_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-571528"/>
            <a:ext cx="9574373" cy="7429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139</Words>
  <Application>Microsoft Office PowerPoint</Application>
  <PresentationFormat>如螢幕大小 (4:3)</PresentationFormat>
  <Paragraphs>60</Paragraphs>
  <Slides>19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教室變夜市</vt:lpstr>
      <vt:lpstr>套 圈 圈</vt:lpstr>
      <vt:lpstr>投 籃</vt:lpstr>
      <vt:lpstr>射 目 標</vt:lpstr>
      <vt:lpstr>乒 乓 球</vt:lpstr>
      <vt:lpstr>吊 瓶 子</vt:lpstr>
      <vt:lpstr>雜 貨 店</vt:lpstr>
    </vt:vector>
  </TitlesOfParts>
  <Company>人文適性教育基金會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人文國民中小學</dc:creator>
  <cp:lastModifiedBy>人文國民中小學</cp:lastModifiedBy>
  <cp:revision>15</cp:revision>
  <dcterms:created xsi:type="dcterms:W3CDTF">2013-11-11T05:37:49Z</dcterms:created>
  <dcterms:modified xsi:type="dcterms:W3CDTF">2013-11-15T09:32:30Z</dcterms:modified>
</cp:coreProperties>
</file>