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56" r:id="rId3"/>
    <p:sldId id="262" r:id="rId4"/>
    <p:sldId id="264" r:id="rId5"/>
    <p:sldId id="265" r:id="rId6"/>
    <p:sldId id="263" r:id="rId7"/>
    <p:sldId id="261" r:id="rId8"/>
    <p:sldId id="267" r:id="rId9"/>
    <p:sldId id="257" r:id="rId10"/>
    <p:sldId id="258" r:id="rId11"/>
    <p:sldId id="259" r:id="rId12"/>
    <p:sldId id="26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D35CB-B6E3-4A73-9CE1-54E0D46B439F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AB4302C-1FE0-4A5E-9C1D-D345F975E8DB}">
      <dgm:prSet phldrT="[文字]"/>
      <dgm:spPr/>
      <dgm:t>
        <a:bodyPr/>
        <a:lstStyle/>
        <a:p>
          <a:r>
            <a:rPr lang="zh-TW" altLang="en-US" dirty="0" smtClean="0"/>
            <a:t>生理</a:t>
          </a:r>
          <a:endParaRPr lang="en-US" altLang="zh-TW" dirty="0" smtClean="0"/>
        </a:p>
        <a:p>
          <a:r>
            <a:rPr lang="en-US" altLang="zh-TW" dirty="0" smtClean="0"/>
            <a:t>(</a:t>
          </a:r>
          <a:r>
            <a:rPr lang="zh-TW" altLang="en-US" dirty="0" smtClean="0"/>
            <a:t>能控制親密舉動、性行為，能負擔生育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77C2773C-2E96-4E45-90F2-6A2E774EAA9A}" type="parTrans" cxnId="{8E244EBE-8768-4C93-A70C-6542F3149731}">
      <dgm:prSet/>
      <dgm:spPr/>
      <dgm:t>
        <a:bodyPr/>
        <a:lstStyle/>
        <a:p>
          <a:endParaRPr lang="zh-TW" altLang="en-US"/>
        </a:p>
      </dgm:t>
    </dgm:pt>
    <dgm:pt modelId="{852256E9-083B-413A-8FF9-FE64A21A5D13}" type="sibTrans" cxnId="{8E244EBE-8768-4C93-A70C-6542F3149731}">
      <dgm:prSet/>
      <dgm:spPr/>
      <dgm:t>
        <a:bodyPr/>
        <a:lstStyle/>
        <a:p>
          <a:endParaRPr lang="zh-TW" altLang="en-US"/>
        </a:p>
      </dgm:t>
    </dgm:pt>
    <dgm:pt modelId="{0AFF639B-D065-4664-B870-5283000D250E}">
      <dgm:prSet phldrT="[文字]"/>
      <dgm:spPr/>
      <dgm:t>
        <a:bodyPr/>
        <a:lstStyle/>
        <a:p>
          <a:r>
            <a:rPr lang="zh-TW" altLang="en-US" dirty="0" smtClean="0"/>
            <a:t>情感</a:t>
          </a:r>
          <a:r>
            <a:rPr lang="en-US" altLang="zh-TW" dirty="0" smtClean="0"/>
            <a:t>(</a:t>
          </a:r>
          <a:r>
            <a:rPr lang="zh-TW" altLang="en-US" dirty="0" smtClean="0"/>
            <a:t>能與他人建立長久的親密關係、接納對方的一切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F9DCDBDE-14C8-45F4-88B9-4155F430A50D}" type="parTrans" cxnId="{E2BCAEA0-4F61-4829-B174-254568973413}">
      <dgm:prSet/>
      <dgm:spPr/>
      <dgm:t>
        <a:bodyPr/>
        <a:lstStyle/>
        <a:p>
          <a:endParaRPr lang="zh-TW" altLang="en-US"/>
        </a:p>
      </dgm:t>
    </dgm:pt>
    <dgm:pt modelId="{3DF97333-1BEB-4003-9A8A-E29BE7AE4E85}" type="sibTrans" cxnId="{E2BCAEA0-4F61-4829-B174-254568973413}">
      <dgm:prSet/>
      <dgm:spPr/>
      <dgm:t>
        <a:bodyPr/>
        <a:lstStyle/>
        <a:p>
          <a:endParaRPr lang="zh-TW" altLang="en-US"/>
        </a:p>
      </dgm:t>
    </dgm:pt>
    <dgm:pt modelId="{91951B24-DC74-4C47-9A6F-4381D8475902}">
      <dgm:prSet phldrT="[文字]"/>
      <dgm:spPr/>
      <dgm:t>
        <a:bodyPr/>
        <a:lstStyle/>
        <a:p>
          <a:r>
            <a:rPr lang="zh-TW" altLang="en-US" dirty="0" smtClean="0"/>
            <a:t>談戀愛</a:t>
          </a:r>
          <a:endParaRPr lang="zh-TW" altLang="en-US" dirty="0"/>
        </a:p>
      </dgm:t>
    </dgm:pt>
    <dgm:pt modelId="{6A23ECAF-3216-473E-B46C-2C7F49A83F58}" type="parTrans" cxnId="{84086D5E-E8EA-4FAE-9E25-009B6D2EF6B2}">
      <dgm:prSet/>
      <dgm:spPr/>
      <dgm:t>
        <a:bodyPr/>
        <a:lstStyle/>
        <a:p>
          <a:endParaRPr lang="zh-TW" altLang="en-US"/>
        </a:p>
      </dgm:t>
    </dgm:pt>
    <dgm:pt modelId="{57357A13-703E-411E-ACCE-8E6022906F09}" type="sibTrans" cxnId="{84086D5E-E8EA-4FAE-9E25-009B6D2EF6B2}">
      <dgm:prSet/>
      <dgm:spPr/>
      <dgm:t>
        <a:bodyPr/>
        <a:lstStyle/>
        <a:p>
          <a:endParaRPr lang="zh-TW" altLang="en-US"/>
        </a:p>
      </dgm:t>
    </dgm:pt>
    <dgm:pt modelId="{6A6B188A-8A32-43F7-A100-03A6DE945A04}">
      <dgm:prSet phldrT="[文字]"/>
      <dgm:spPr/>
      <dgm:t>
        <a:bodyPr/>
        <a:lstStyle/>
        <a:p>
          <a:r>
            <a:rPr lang="zh-TW" altLang="en-US" dirty="0" smtClean="0"/>
            <a:t>責任</a:t>
          </a:r>
          <a:r>
            <a:rPr lang="en-US" altLang="zh-TW" dirty="0" smtClean="0"/>
            <a:t>(</a:t>
          </a:r>
          <a:r>
            <a:rPr lang="zh-TW" altLang="en-US" dirty="0" smtClean="0"/>
            <a:t>能確定自己的對象並執行長久的承諾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88E934D9-CCBA-4B60-B9FF-8A9DF35FFA6F}" type="parTrans" cxnId="{3524C837-2A69-4168-8C85-06F72B121292}">
      <dgm:prSet/>
      <dgm:spPr/>
      <dgm:t>
        <a:bodyPr/>
        <a:lstStyle/>
        <a:p>
          <a:endParaRPr lang="zh-TW" altLang="en-US"/>
        </a:p>
      </dgm:t>
    </dgm:pt>
    <dgm:pt modelId="{5D0F5656-6EBE-4FEE-B88D-1B8EAEE67B45}" type="sibTrans" cxnId="{3524C837-2A69-4168-8C85-06F72B121292}">
      <dgm:prSet/>
      <dgm:spPr/>
      <dgm:t>
        <a:bodyPr/>
        <a:lstStyle/>
        <a:p>
          <a:endParaRPr lang="zh-TW" altLang="en-US"/>
        </a:p>
      </dgm:t>
    </dgm:pt>
    <dgm:pt modelId="{24AD6689-7072-427E-B9E8-5A815316861F}" type="pres">
      <dgm:prSet presAssocID="{A6FD35CB-B6E3-4A73-9CE1-54E0D46B439F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5716258-0F5D-4A81-B807-D14B5B0F6933}" type="pres">
      <dgm:prSet presAssocID="{A6FD35CB-B6E3-4A73-9CE1-54E0D46B439F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F50314-8F95-4CEF-9ADB-F41EB057DB56}" type="pres">
      <dgm:prSet presAssocID="{A6FD35CB-B6E3-4A73-9CE1-54E0D46B439F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21E319-97B7-4204-91F1-2A598D7C3B79}" type="pres">
      <dgm:prSet presAssocID="{A6FD35CB-B6E3-4A73-9CE1-54E0D46B439F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DA8B9E-7BF7-4AF4-B42D-43DCA9857FC2}" type="pres">
      <dgm:prSet presAssocID="{A6FD35CB-B6E3-4A73-9CE1-54E0D46B439F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96303B2-EEA0-4FF0-AD7E-1FC829628F51}" type="presOf" srcId="{91951B24-DC74-4C47-9A6F-4381D8475902}" destId="{4021E319-97B7-4204-91F1-2A598D7C3B79}" srcOrd="0" destOrd="0" presId="urn:microsoft.com/office/officeart/2005/8/layout/pyramid4"/>
    <dgm:cxn modelId="{8E244EBE-8768-4C93-A70C-6542F3149731}" srcId="{A6FD35CB-B6E3-4A73-9CE1-54E0D46B439F}" destId="{5AB4302C-1FE0-4A5E-9C1D-D345F975E8DB}" srcOrd="0" destOrd="0" parTransId="{77C2773C-2E96-4E45-90F2-6A2E774EAA9A}" sibTransId="{852256E9-083B-413A-8FF9-FE64A21A5D13}"/>
    <dgm:cxn modelId="{D6C26B31-C1A5-4249-811A-C740105D1E85}" type="presOf" srcId="{5AB4302C-1FE0-4A5E-9C1D-D345F975E8DB}" destId="{15716258-0F5D-4A81-B807-D14B5B0F6933}" srcOrd="0" destOrd="0" presId="urn:microsoft.com/office/officeart/2005/8/layout/pyramid4"/>
    <dgm:cxn modelId="{84086D5E-E8EA-4FAE-9E25-009B6D2EF6B2}" srcId="{A6FD35CB-B6E3-4A73-9CE1-54E0D46B439F}" destId="{91951B24-DC74-4C47-9A6F-4381D8475902}" srcOrd="2" destOrd="0" parTransId="{6A23ECAF-3216-473E-B46C-2C7F49A83F58}" sibTransId="{57357A13-703E-411E-ACCE-8E6022906F09}"/>
    <dgm:cxn modelId="{E2BCAEA0-4F61-4829-B174-254568973413}" srcId="{A6FD35CB-B6E3-4A73-9CE1-54E0D46B439F}" destId="{0AFF639B-D065-4664-B870-5283000D250E}" srcOrd="1" destOrd="0" parTransId="{F9DCDBDE-14C8-45F4-88B9-4155F430A50D}" sibTransId="{3DF97333-1BEB-4003-9A8A-E29BE7AE4E85}"/>
    <dgm:cxn modelId="{3F767D5F-0327-4E3A-ADBD-2822D1298E04}" type="presOf" srcId="{6A6B188A-8A32-43F7-A100-03A6DE945A04}" destId="{17DA8B9E-7BF7-4AF4-B42D-43DCA9857FC2}" srcOrd="0" destOrd="0" presId="urn:microsoft.com/office/officeart/2005/8/layout/pyramid4"/>
    <dgm:cxn modelId="{DD869CAB-ADE1-4771-BBB0-1E7D0353013F}" type="presOf" srcId="{A6FD35CB-B6E3-4A73-9CE1-54E0D46B439F}" destId="{24AD6689-7072-427E-B9E8-5A815316861F}" srcOrd="0" destOrd="0" presId="urn:microsoft.com/office/officeart/2005/8/layout/pyramid4"/>
    <dgm:cxn modelId="{F638C29A-BA60-41DE-84F2-5A155030790A}" type="presOf" srcId="{0AFF639B-D065-4664-B870-5283000D250E}" destId="{C8F50314-8F95-4CEF-9ADB-F41EB057DB56}" srcOrd="0" destOrd="0" presId="urn:microsoft.com/office/officeart/2005/8/layout/pyramid4"/>
    <dgm:cxn modelId="{3524C837-2A69-4168-8C85-06F72B121292}" srcId="{A6FD35CB-B6E3-4A73-9CE1-54E0D46B439F}" destId="{6A6B188A-8A32-43F7-A100-03A6DE945A04}" srcOrd="3" destOrd="0" parTransId="{88E934D9-CCBA-4B60-B9FF-8A9DF35FFA6F}" sibTransId="{5D0F5656-6EBE-4FEE-B88D-1B8EAEE67B45}"/>
    <dgm:cxn modelId="{6B58B227-83FB-4151-9EE2-5424F5926F50}" type="presParOf" srcId="{24AD6689-7072-427E-B9E8-5A815316861F}" destId="{15716258-0F5D-4A81-B807-D14B5B0F6933}" srcOrd="0" destOrd="0" presId="urn:microsoft.com/office/officeart/2005/8/layout/pyramid4"/>
    <dgm:cxn modelId="{50AB7374-ADEE-4BAA-8666-6D261F05966C}" type="presParOf" srcId="{24AD6689-7072-427E-B9E8-5A815316861F}" destId="{C8F50314-8F95-4CEF-9ADB-F41EB057DB56}" srcOrd="1" destOrd="0" presId="urn:microsoft.com/office/officeart/2005/8/layout/pyramid4"/>
    <dgm:cxn modelId="{8AE9CC8D-92FC-4BB7-AD5B-835EB2525650}" type="presParOf" srcId="{24AD6689-7072-427E-B9E8-5A815316861F}" destId="{4021E319-97B7-4204-91F1-2A598D7C3B79}" srcOrd="2" destOrd="0" presId="urn:microsoft.com/office/officeart/2005/8/layout/pyramid4"/>
    <dgm:cxn modelId="{F40D43C8-A065-442B-A044-FD481EFE5071}" type="presParOf" srcId="{24AD6689-7072-427E-B9E8-5A815316861F}" destId="{17DA8B9E-7BF7-4AF4-B42D-43DCA9857FC2}" srcOrd="3" destOrd="0" presId="urn:microsoft.com/office/officeart/2005/8/layout/pyramid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D35CB-B6E3-4A73-9CE1-54E0D46B439F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AB4302C-1FE0-4A5E-9C1D-D345F975E8DB}">
      <dgm:prSet phldrT="[文字]"/>
      <dgm:spPr/>
      <dgm:t>
        <a:bodyPr/>
        <a:lstStyle/>
        <a:p>
          <a:r>
            <a:rPr lang="zh-TW" altLang="en-US" dirty="0" smtClean="0"/>
            <a:t>生理</a:t>
          </a:r>
          <a:endParaRPr lang="en-US" altLang="zh-TW" dirty="0" smtClean="0"/>
        </a:p>
        <a:p>
          <a:r>
            <a:rPr lang="en-US" altLang="zh-TW" dirty="0" smtClean="0"/>
            <a:t>(</a:t>
          </a:r>
          <a:r>
            <a:rPr lang="zh-TW" altLang="en-US" dirty="0" smtClean="0"/>
            <a:t>能控制親密舉動、性行為，能負擔生育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77C2773C-2E96-4E45-90F2-6A2E774EAA9A}" type="parTrans" cxnId="{8E244EBE-8768-4C93-A70C-6542F3149731}">
      <dgm:prSet/>
      <dgm:spPr/>
      <dgm:t>
        <a:bodyPr/>
        <a:lstStyle/>
        <a:p>
          <a:endParaRPr lang="zh-TW" altLang="en-US"/>
        </a:p>
      </dgm:t>
    </dgm:pt>
    <dgm:pt modelId="{852256E9-083B-413A-8FF9-FE64A21A5D13}" type="sibTrans" cxnId="{8E244EBE-8768-4C93-A70C-6542F3149731}">
      <dgm:prSet/>
      <dgm:spPr/>
      <dgm:t>
        <a:bodyPr/>
        <a:lstStyle/>
        <a:p>
          <a:endParaRPr lang="zh-TW" altLang="en-US"/>
        </a:p>
      </dgm:t>
    </dgm:pt>
    <dgm:pt modelId="{0AFF639B-D065-4664-B870-5283000D250E}">
      <dgm:prSet phldrT="[文字]"/>
      <dgm:spPr/>
      <dgm:t>
        <a:bodyPr/>
        <a:lstStyle/>
        <a:p>
          <a:r>
            <a:rPr lang="zh-TW" altLang="en-US" dirty="0" smtClean="0"/>
            <a:t>情感</a:t>
          </a:r>
          <a:r>
            <a:rPr lang="en-US" altLang="zh-TW" dirty="0" smtClean="0"/>
            <a:t>(</a:t>
          </a:r>
          <a:r>
            <a:rPr lang="zh-TW" altLang="en-US" dirty="0" smtClean="0"/>
            <a:t>能與他人建立長久的親密關係、接納對方的一切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F9DCDBDE-14C8-45F4-88B9-4155F430A50D}" type="parTrans" cxnId="{E2BCAEA0-4F61-4829-B174-254568973413}">
      <dgm:prSet/>
      <dgm:spPr/>
      <dgm:t>
        <a:bodyPr/>
        <a:lstStyle/>
        <a:p>
          <a:endParaRPr lang="zh-TW" altLang="en-US"/>
        </a:p>
      </dgm:t>
    </dgm:pt>
    <dgm:pt modelId="{3DF97333-1BEB-4003-9A8A-E29BE7AE4E85}" type="sibTrans" cxnId="{E2BCAEA0-4F61-4829-B174-254568973413}">
      <dgm:prSet/>
      <dgm:spPr/>
      <dgm:t>
        <a:bodyPr/>
        <a:lstStyle/>
        <a:p>
          <a:endParaRPr lang="zh-TW" altLang="en-US"/>
        </a:p>
      </dgm:t>
    </dgm:pt>
    <dgm:pt modelId="{91951B24-DC74-4C47-9A6F-4381D8475902}">
      <dgm:prSet phldrT="[文字]"/>
      <dgm:spPr/>
      <dgm:t>
        <a:bodyPr/>
        <a:lstStyle/>
        <a:p>
          <a:r>
            <a:rPr lang="zh-TW" altLang="en-US" dirty="0" smtClean="0"/>
            <a:t>談戀愛</a:t>
          </a:r>
          <a:endParaRPr lang="zh-TW" altLang="en-US" dirty="0"/>
        </a:p>
      </dgm:t>
    </dgm:pt>
    <dgm:pt modelId="{6A23ECAF-3216-473E-B46C-2C7F49A83F58}" type="parTrans" cxnId="{84086D5E-E8EA-4FAE-9E25-009B6D2EF6B2}">
      <dgm:prSet/>
      <dgm:spPr/>
      <dgm:t>
        <a:bodyPr/>
        <a:lstStyle/>
        <a:p>
          <a:endParaRPr lang="zh-TW" altLang="en-US"/>
        </a:p>
      </dgm:t>
    </dgm:pt>
    <dgm:pt modelId="{57357A13-703E-411E-ACCE-8E6022906F09}" type="sibTrans" cxnId="{84086D5E-E8EA-4FAE-9E25-009B6D2EF6B2}">
      <dgm:prSet/>
      <dgm:spPr/>
      <dgm:t>
        <a:bodyPr/>
        <a:lstStyle/>
        <a:p>
          <a:endParaRPr lang="zh-TW" altLang="en-US"/>
        </a:p>
      </dgm:t>
    </dgm:pt>
    <dgm:pt modelId="{6A6B188A-8A32-43F7-A100-03A6DE945A04}">
      <dgm:prSet phldrT="[文字]"/>
      <dgm:spPr/>
      <dgm:t>
        <a:bodyPr/>
        <a:lstStyle/>
        <a:p>
          <a:r>
            <a:rPr lang="zh-TW" altLang="en-US" dirty="0" smtClean="0"/>
            <a:t>責任</a:t>
          </a:r>
          <a:r>
            <a:rPr lang="en-US" altLang="zh-TW" dirty="0" smtClean="0"/>
            <a:t>(</a:t>
          </a:r>
          <a:r>
            <a:rPr lang="zh-TW" altLang="en-US" dirty="0" smtClean="0"/>
            <a:t>能確定自己的對象並執行長久的承諾</a:t>
          </a:r>
          <a:r>
            <a:rPr lang="en-US" altLang="zh-TW" dirty="0" smtClean="0"/>
            <a:t>)</a:t>
          </a:r>
          <a:endParaRPr lang="zh-TW" altLang="en-US" dirty="0"/>
        </a:p>
      </dgm:t>
    </dgm:pt>
    <dgm:pt modelId="{88E934D9-CCBA-4B60-B9FF-8A9DF35FFA6F}" type="parTrans" cxnId="{3524C837-2A69-4168-8C85-06F72B121292}">
      <dgm:prSet/>
      <dgm:spPr/>
      <dgm:t>
        <a:bodyPr/>
        <a:lstStyle/>
        <a:p>
          <a:endParaRPr lang="zh-TW" altLang="en-US"/>
        </a:p>
      </dgm:t>
    </dgm:pt>
    <dgm:pt modelId="{5D0F5656-6EBE-4FEE-B88D-1B8EAEE67B45}" type="sibTrans" cxnId="{3524C837-2A69-4168-8C85-06F72B121292}">
      <dgm:prSet/>
      <dgm:spPr/>
      <dgm:t>
        <a:bodyPr/>
        <a:lstStyle/>
        <a:p>
          <a:endParaRPr lang="zh-TW" altLang="en-US"/>
        </a:p>
      </dgm:t>
    </dgm:pt>
    <dgm:pt modelId="{24AD6689-7072-427E-B9E8-5A815316861F}" type="pres">
      <dgm:prSet presAssocID="{A6FD35CB-B6E3-4A73-9CE1-54E0D46B439F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5716258-0F5D-4A81-B807-D14B5B0F6933}" type="pres">
      <dgm:prSet presAssocID="{A6FD35CB-B6E3-4A73-9CE1-54E0D46B439F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F50314-8F95-4CEF-9ADB-F41EB057DB56}" type="pres">
      <dgm:prSet presAssocID="{A6FD35CB-B6E3-4A73-9CE1-54E0D46B439F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021E319-97B7-4204-91F1-2A598D7C3B79}" type="pres">
      <dgm:prSet presAssocID="{A6FD35CB-B6E3-4A73-9CE1-54E0D46B439F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DA8B9E-7BF7-4AF4-B42D-43DCA9857FC2}" type="pres">
      <dgm:prSet presAssocID="{A6FD35CB-B6E3-4A73-9CE1-54E0D46B439F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0FDC70C-C2A8-4FB9-A17C-3B65DE6F5D0B}" type="presOf" srcId="{A6FD35CB-B6E3-4A73-9CE1-54E0D46B439F}" destId="{24AD6689-7072-427E-B9E8-5A815316861F}" srcOrd="0" destOrd="0" presId="urn:microsoft.com/office/officeart/2005/8/layout/pyramid4"/>
    <dgm:cxn modelId="{8E244EBE-8768-4C93-A70C-6542F3149731}" srcId="{A6FD35CB-B6E3-4A73-9CE1-54E0D46B439F}" destId="{5AB4302C-1FE0-4A5E-9C1D-D345F975E8DB}" srcOrd="0" destOrd="0" parTransId="{77C2773C-2E96-4E45-90F2-6A2E774EAA9A}" sibTransId="{852256E9-083B-413A-8FF9-FE64A21A5D13}"/>
    <dgm:cxn modelId="{DE68306C-2730-4412-B1A9-D5CE0C5417EF}" type="presOf" srcId="{0AFF639B-D065-4664-B870-5283000D250E}" destId="{C8F50314-8F95-4CEF-9ADB-F41EB057DB56}" srcOrd="0" destOrd="0" presId="urn:microsoft.com/office/officeart/2005/8/layout/pyramid4"/>
    <dgm:cxn modelId="{74C7E1E4-310A-4E58-A86F-1A1FDAC27BF2}" type="presOf" srcId="{91951B24-DC74-4C47-9A6F-4381D8475902}" destId="{4021E319-97B7-4204-91F1-2A598D7C3B79}" srcOrd="0" destOrd="0" presId="urn:microsoft.com/office/officeart/2005/8/layout/pyramid4"/>
    <dgm:cxn modelId="{84086D5E-E8EA-4FAE-9E25-009B6D2EF6B2}" srcId="{A6FD35CB-B6E3-4A73-9CE1-54E0D46B439F}" destId="{91951B24-DC74-4C47-9A6F-4381D8475902}" srcOrd="2" destOrd="0" parTransId="{6A23ECAF-3216-473E-B46C-2C7F49A83F58}" sibTransId="{57357A13-703E-411E-ACCE-8E6022906F09}"/>
    <dgm:cxn modelId="{E2BCAEA0-4F61-4829-B174-254568973413}" srcId="{A6FD35CB-B6E3-4A73-9CE1-54E0D46B439F}" destId="{0AFF639B-D065-4664-B870-5283000D250E}" srcOrd="1" destOrd="0" parTransId="{F9DCDBDE-14C8-45F4-88B9-4155F430A50D}" sibTransId="{3DF97333-1BEB-4003-9A8A-E29BE7AE4E85}"/>
    <dgm:cxn modelId="{3524C837-2A69-4168-8C85-06F72B121292}" srcId="{A6FD35CB-B6E3-4A73-9CE1-54E0D46B439F}" destId="{6A6B188A-8A32-43F7-A100-03A6DE945A04}" srcOrd="3" destOrd="0" parTransId="{88E934D9-CCBA-4B60-B9FF-8A9DF35FFA6F}" sibTransId="{5D0F5656-6EBE-4FEE-B88D-1B8EAEE67B45}"/>
    <dgm:cxn modelId="{CF4876D4-1AE0-4739-9B0F-BB88271F11AB}" type="presOf" srcId="{6A6B188A-8A32-43F7-A100-03A6DE945A04}" destId="{17DA8B9E-7BF7-4AF4-B42D-43DCA9857FC2}" srcOrd="0" destOrd="0" presId="urn:microsoft.com/office/officeart/2005/8/layout/pyramid4"/>
    <dgm:cxn modelId="{98E13BF7-BFEA-4745-AE97-2DE6D84031BF}" type="presOf" srcId="{5AB4302C-1FE0-4A5E-9C1D-D345F975E8DB}" destId="{15716258-0F5D-4A81-B807-D14B5B0F6933}" srcOrd="0" destOrd="0" presId="urn:microsoft.com/office/officeart/2005/8/layout/pyramid4"/>
    <dgm:cxn modelId="{9B934FB3-EB74-4120-9810-9C92BF735769}" type="presParOf" srcId="{24AD6689-7072-427E-B9E8-5A815316861F}" destId="{15716258-0F5D-4A81-B807-D14B5B0F6933}" srcOrd="0" destOrd="0" presId="urn:microsoft.com/office/officeart/2005/8/layout/pyramid4"/>
    <dgm:cxn modelId="{CB9AB802-3CB3-47DA-B534-8B0BE7AC7824}" type="presParOf" srcId="{24AD6689-7072-427E-B9E8-5A815316861F}" destId="{C8F50314-8F95-4CEF-9ADB-F41EB057DB56}" srcOrd="1" destOrd="0" presId="urn:microsoft.com/office/officeart/2005/8/layout/pyramid4"/>
    <dgm:cxn modelId="{4EE22498-D96E-41EB-A2A0-E90D21797A34}" type="presParOf" srcId="{24AD6689-7072-427E-B9E8-5A815316861F}" destId="{4021E319-97B7-4204-91F1-2A598D7C3B79}" srcOrd="2" destOrd="0" presId="urn:microsoft.com/office/officeart/2005/8/layout/pyramid4"/>
    <dgm:cxn modelId="{A42FF8C6-34F4-4C95-8D53-834B7E5C4229}" type="presParOf" srcId="{24AD6689-7072-427E-B9E8-5A815316861F}" destId="{17DA8B9E-7BF7-4AF4-B42D-43DCA9857FC2}" srcOrd="3" destOrd="0" presId="urn:microsoft.com/office/officeart/2005/8/layout/pyramid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3E85D-6EC2-4CF1-A92D-748809A0D71D}" type="datetimeFigureOut">
              <a:rPr lang="zh-TW" altLang="en-US" smtClean="0"/>
              <a:t>2013/6/10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4565C-CA0F-4F17-940C-2C1840F8942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4565C-CA0F-4F17-940C-2C1840F89423}" type="slidenum">
              <a:rPr lang="zh-TW" altLang="en-US" smtClean="0"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2013/6/10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談情說愛課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3429000"/>
          </a:xfrm>
        </p:spPr>
        <p:txBody>
          <a:bodyPr/>
          <a:lstStyle/>
          <a:p>
            <a:r>
              <a:rPr lang="en-US" altLang="zh-TW" dirty="0" smtClean="0"/>
              <a:t>0900~1000</a:t>
            </a:r>
            <a:r>
              <a:rPr lang="zh-TW" altLang="en-US" dirty="0" smtClean="0"/>
              <a:t>課程介紹</a:t>
            </a:r>
            <a:endParaRPr lang="en-US" altLang="zh-TW" dirty="0" smtClean="0"/>
          </a:p>
          <a:p>
            <a:r>
              <a:rPr lang="en-US" altLang="zh-TW" dirty="0" smtClean="0"/>
              <a:t>1030~1150</a:t>
            </a:r>
            <a:r>
              <a:rPr lang="zh-TW" altLang="en-US" dirty="0" smtClean="0"/>
              <a:t>愛情劇場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照顧愛情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情歌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男生與女生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43050"/>
          </a:xfrm>
        </p:spPr>
        <p:txBody>
          <a:bodyPr/>
          <a:lstStyle/>
          <a:p>
            <a:r>
              <a:rPr lang="zh-TW" altLang="en-US" dirty="0" smtClean="0"/>
              <a:t>愛情課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 smtClean="0"/>
              <a:t>為何本校禁止</a:t>
            </a:r>
            <a:r>
              <a:rPr lang="zh-TW" altLang="en-US" dirty="0" smtClean="0">
                <a:solidFill>
                  <a:srgbClr val="FFFF00"/>
                </a:solidFill>
              </a:rPr>
              <a:t>談戀愛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dirty="0" smtClean="0"/>
              <a:t>但是卻鼓勵</a:t>
            </a:r>
            <a:r>
              <a:rPr lang="zh-TW" altLang="en-US" dirty="0" smtClean="0">
                <a:solidFill>
                  <a:srgbClr val="FFFF00"/>
                </a:solidFill>
              </a:rPr>
              <a:t>談情說愛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algn="l"/>
            <a:endParaRPr lang="en-US" altLang="zh-TW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什麼是談戀愛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zh-TW" altLang="en-US" dirty="0" smtClean="0">
                <a:solidFill>
                  <a:schemeClr val="tx1"/>
                </a:solidFill>
              </a:rPr>
              <a:t>一對</a:t>
            </a:r>
            <a:r>
              <a:rPr lang="zh-TW" altLang="en-US" dirty="0" smtClean="0">
                <a:solidFill>
                  <a:schemeClr val="tx1"/>
                </a:solidFill>
              </a:rPr>
              <a:t>一，相互有愛情，長期相處過程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開頭、期中、結尾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，親密的身體接觸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dirty="0" smtClean="0"/>
              <a:t>談戀愛需要準備什麼</a:t>
            </a:r>
            <a:r>
              <a:rPr lang="en-US" altLang="zh-TW" dirty="0" smtClean="0"/>
              <a:t>?</a:t>
            </a:r>
          </a:p>
          <a:p>
            <a:pPr algn="l"/>
            <a:r>
              <a:rPr lang="zh-TW" altLang="en-US" dirty="0" smtClean="0"/>
              <a:t>錢、時間、機會、對象、年紀、愛情、</a:t>
            </a:r>
            <a:endParaRPr lang="zh-TW" altLang="en-US" dirty="0" smtClean="0"/>
          </a:p>
          <a:p>
            <a:pPr algn="l"/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資料庫圖表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3071802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38"/>
                <a:gridCol w="1000132"/>
                <a:gridCol w="1000132"/>
              </a:tblGrid>
              <a:tr h="857250"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生理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情感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/>
                        <a:t>責任</a:t>
                      </a:r>
                      <a:endParaRPr lang="zh-TW" altLang="en-US" sz="32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X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O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952992" y="0"/>
          <a:ext cx="419100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8"/>
              </a:tblGrid>
              <a:tr h="85725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總是在孩子面前吵架的夫妻</a:t>
                      </a:r>
                    </a:p>
                    <a:p>
                      <a:endParaRPr lang="zh-TW" alt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指腹為婚、媒妁之言</a:t>
                      </a:r>
                      <a:endParaRPr lang="zh-TW" alt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沒有性生活的夫妻、老年夫妻</a:t>
                      </a:r>
                    </a:p>
                    <a:p>
                      <a:endParaRPr lang="zh-TW" alt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不願結婚的男女朋友</a:t>
                      </a:r>
                    </a:p>
                    <a:p>
                      <a:endParaRPr lang="zh-TW" alt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一夜情</a:t>
                      </a:r>
                      <a:endParaRPr lang="zh-TW" alt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陌生人</a:t>
                      </a:r>
                      <a:endParaRPr lang="zh-TW" alt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好朋友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/>
        </p:nvGraphicFramePr>
        <p:xfrm>
          <a:off x="1500166" y="0"/>
          <a:ext cx="835821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4357686" cy="114298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為什麼禁止談戀愛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00108"/>
            <a:ext cx="4071934" cy="5857892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親密行為不成熟會怎樣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懷孕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無法負擔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、花很多時間親密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情感溝通不成熟會怎樣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吵架、無法解決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責任不成熟會怎樣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不遵守承諾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不敢接受</a:t>
            </a:r>
            <a:r>
              <a:rPr lang="zh-TW" altLang="en-US" dirty="0" smtClean="0"/>
              <a:t>承諾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43240" y="0"/>
            <a:ext cx="6000760" cy="1142984"/>
          </a:xfrm>
        </p:spPr>
        <p:txBody>
          <a:bodyPr/>
          <a:lstStyle/>
          <a:p>
            <a:r>
              <a:rPr lang="zh-TW" altLang="en-US" dirty="0" smtClean="0"/>
              <a:t>為什麼要學談情說愛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/>
              <a:t>如何處理喜歡別人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對方理解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r>
              <a:rPr lang="zh-TW" altLang="en-US" dirty="0" smtClean="0"/>
              <a:t>對方誤解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r>
              <a:rPr lang="zh-TW" altLang="en-US" dirty="0" smtClean="0"/>
              <a:t>處理被接受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r>
              <a:rPr lang="zh-TW" altLang="en-US" dirty="0" smtClean="0"/>
              <a:t>處理不被接受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如何處理被人喜歡</a:t>
            </a:r>
            <a:r>
              <a:rPr lang="en-US" altLang="zh-TW" dirty="0" smtClean="0"/>
              <a:t>?</a:t>
            </a:r>
          </a:p>
          <a:p>
            <a:pPr>
              <a:buNone/>
            </a:pPr>
            <a:r>
              <a:rPr lang="zh-TW" altLang="en-US" dirty="0" smtClean="0"/>
              <a:t>不喜歡</a:t>
            </a:r>
            <a:r>
              <a:rPr lang="en-US" altLang="zh-TW" dirty="0" smtClean="0"/>
              <a:t>+</a:t>
            </a:r>
            <a:r>
              <a:rPr lang="zh-TW" altLang="en-US" dirty="0" smtClean="0"/>
              <a:t>不接受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r>
              <a:rPr lang="zh-TW" altLang="en-US" dirty="0" smtClean="0"/>
              <a:t>不喜歡</a:t>
            </a:r>
            <a:r>
              <a:rPr lang="en-US" altLang="zh-TW" dirty="0" smtClean="0"/>
              <a:t>+</a:t>
            </a:r>
            <a:r>
              <a:rPr lang="zh-TW" altLang="en-US" dirty="0" smtClean="0"/>
              <a:t>接受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r>
              <a:rPr lang="zh-TW" altLang="en-US" dirty="0" smtClean="0"/>
              <a:t>喜歡</a:t>
            </a:r>
            <a:r>
              <a:rPr lang="en-US" altLang="zh-TW" dirty="0" smtClean="0"/>
              <a:t>+</a:t>
            </a:r>
            <a:r>
              <a:rPr lang="zh-TW" altLang="en-US" dirty="0" smtClean="0"/>
              <a:t>接受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r>
              <a:rPr lang="zh-TW" altLang="en-US" dirty="0" smtClean="0"/>
              <a:t>喜歡</a:t>
            </a:r>
            <a:r>
              <a:rPr lang="en-US" altLang="zh-TW" dirty="0" smtClean="0"/>
              <a:t>+</a:t>
            </a:r>
            <a:r>
              <a:rPr lang="zh-TW" altLang="en-US" dirty="0" smtClean="0"/>
              <a:t>不接受</a:t>
            </a:r>
            <a:r>
              <a:rPr lang="en-US" altLang="zh-TW" dirty="0" smtClean="0"/>
              <a:t>-</a:t>
            </a: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人與人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0" y="1500176"/>
          <a:ext cx="9144000" cy="5645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70"/>
                <a:gridCol w="7072330"/>
              </a:tblGrid>
              <a:tr h="7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人和人的關係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具體事情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五項以上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陌生人</a:t>
                      </a:r>
                      <a:endParaRPr lang="en-US" altLang="zh-TW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朋友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開眉</a:t>
                      </a:r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單戀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大深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相互喜歡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未成年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采寧</a:t>
                      </a:r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男女朋友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啟恩</a:t>
                      </a:r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結婚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亦秀</a:t>
                      </a:r>
                      <a:endParaRPr lang="en-US" altLang="zh-TW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0" y="1500176"/>
          <a:ext cx="9144000" cy="5645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70"/>
                <a:gridCol w="7072330"/>
              </a:tblGrid>
              <a:tr h="7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人和人的關係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具體事情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五項以上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陌生人</a:t>
                      </a:r>
                      <a:endParaRPr lang="en-US" altLang="zh-TW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朋友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單戀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相互喜歡</a:t>
                      </a:r>
                      <a:r>
                        <a:rPr lang="en-US" altLang="zh-TW" sz="2400" dirty="0" smtClean="0"/>
                        <a:t>(</a:t>
                      </a:r>
                      <a:r>
                        <a:rPr lang="zh-TW" altLang="en-US" sz="2400" dirty="0" smtClean="0"/>
                        <a:t>未成年</a:t>
                      </a:r>
                      <a:r>
                        <a:rPr lang="en-US" altLang="zh-TW" sz="2400" dirty="0" smtClean="0"/>
                        <a:t>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 smtClean="0"/>
                        <a:t>男女朋友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</a:rPr>
                        <a:t>勾手、抱抱、親親、睡覺、性行為</a:t>
                      </a:r>
                    </a:p>
                    <a:p>
                      <a:endParaRPr lang="zh-TW" altLang="en-US" sz="2400" dirty="0"/>
                    </a:p>
                  </a:txBody>
                  <a:tcPr/>
                </a:tc>
              </a:tr>
              <a:tr h="765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/>
                        <a:t>結婚</a:t>
                      </a:r>
                      <a:endParaRPr lang="en-US" altLang="zh-TW" sz="2400" dirty="0" smtClean="0"/>
                    </a:p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談情說愛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85861"/>
            <a:ext cx="9144000" cy="5572140"/>
          </a:xfrm>
        </p:spPr>
        <p:txBody>
          <a:bodyPr/>
          <a:lstStyle/>
          <a:p>
            <a:r>
              <a:rPr lang="zh-TW" altLang="en-US" dirty="0" smtClean="0"/>
              <a:t>寫情書</a:t>
            </a:r>
            <a:r>
              <a:rPr lang="en-US" altLang="zh-TW" dirty="0" smtClean="0"/>
              <a:t>=</a:t>
            </a:r>
            <a:r>
              <a:rPr lang="zh-TW" altLang="en-US" dirty="0" smtClean="0"/>
              <a:t>表達愛慕、思念之情的書信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不寫自己姓名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請寫本信</a:t>
            </a:r>
            <a:r>
              <a:rPr lang="zh-TW" altLang="en-US" dirty="0" smtClean="0">
                <a:solidFill>
                  <a:srgbClr val="FFFF00"/>
                </a:solidFill>
              </a:rPr>
              <a:t>是否</a:t>
            </a:r>
            <a:r>
              <a:rPr lang="zh-TW" altLang="en-US" dirty="0" smtClean="0"/>
              <a:t>有特定對象</a:t>
            </a:r>
            <a:endParaRPr lang="en-US" altLang="zh-TW" dirty="0" smtClean="0"/>
          </a:p>
          <a:p>
            <a:r>
              <a:rPr lang="en-US" altLang="zh-TW" dirty="0" smtClean="0"/>
              <a:t>3.100</a:t>
            </a:r>
            <a:r>
              <a:rPr lang="zh-TW" altLang="en-US" dirty="0" smtClean="0"/>
              <a:t>字以上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不會寫的請寫「我對本班異性的看法、想法」、「女生</a:t>
            </a:r>
            <a:r>
              <a:rPr lang="en-US" altLang="zh-TW" dirty="0" smtClean="0"/>
              <a:t>/</a:t>
            </a:r>
            <a:r>
              <a:rPr lang="zh-TW" altLang="en-US" dirty="0" smtClean="0"/>
              <a:t>男生是什麼</a:t>
            </a:r>
            <a:r>
              <a:rPr lang="en-US" altLang="zh-TW" dirty="0" smtClean="0"/>
              <a:t>?</a:t>
            </a:r>
            <a:r>
              <a:rPr lang="zh-TW" altLang="en-US" dirty="0" smtClean="0"/>
              <a:t>」。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435</Words>
  <Application>Microsoft Office PowerPoint</Application>
  <PresentationFormat>如螢幕大小 (4:3)</PresentationFormat>
  <Paragraphs>105</Paragraphs>
  <Slides>12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談情說愛課</vt:lpstr>
      <vt:lpstr>愛情課</vt:lpstr>
      <vt:lpstr>投影片 3</vt:lpstr>
      <vt:lpstr>投影片 4</vt:lpstr>
      <vt:lpstr>為什麼禁止談戀愛</vt:lpstr>
      <vt:lpstr>為什麼要學談情說愛</vt:lpstr>
      <vt:lpstr>人與人</vt:lpstr>
      <vt:lpstr>投影片 8</vt:lpstr>
      <vt:lpstr>談情說愛</vt:lpstr>
      <vt:lpstr>照顧愛情</vt:lpstr>
      <vt:lpstr>情歌</vt:lpstr>
      <vt:lpstr>男生與女生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愛情課</dc:title>
  <cp:lastModifiedBy>人文國民中小學</cp:lastModifiedBy>
  <cp:revision>8</cp:revision>
  <dcterms:modified xsi:type="dcterms:W3CDTF">2013-06-10T02:10:39Z</dcterms:modified>
</cp:coreProperties>
</file>