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7" r:id="rId20"/>
    <p:sldId id="273" r:id="rId21"/>
    <p:sldId id="275" r:id="rId22"/>
    <p:sldId id="276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214" y="-1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1F46-FAA4-41DA-819B-B6274E8F9683}" type="datetimeFigureOut">
              <a:rPr lang="zh-TW" altLang="en-US" smtClean="0"/>
              <a:pPr/>
              <a:t>2013/9/17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6CA7-C393-464D-8FA8-E211CE542C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youtube.com/watch?v=VZhJqhXpEio&amp;list=PLFE3A6AEBF523DD1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我的個人資料\HPJHS\桌面\jack\奶奶來了繪本\DSCF3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383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117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F3372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1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F3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如螢幕大小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</vt:vector>
  </TitlesOfParts>
  <Company>人文適性教育基金會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人文國民中小學</dc:creator>
  <cp:lastModifiedBy>人文國民中小學</cp:lastModifiedBy>
  <cp:revision>5</cp:revision>
  <dcterms:created xsi:type="dcterms:W3CDTF">2013-08-30T09:08:56Z</dcterms:created>
  <dcterms:modified xsi:type="dcterms:W3CDTF">2013-09-17T00:19:45Z</dcterms:modified>
</cp:coreProperties>
</file>