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68" r:id="rId3"/>
    <p:sldId id="271" r:id="rId4"/>
    <p:sldId id="273" r:id="rId5"/>
    <p:sldId id="269" r:id="rId6"/>
    <p:sldId id="272" r:id="rId7"/>
    <p:sldId id="265" r:id="rId8"/>
    <p:sldId id="266" r:id="rId9"/>
  </p:sldIdLst>
  <p:sldSz cx="9144000" cy="6858000" type="screen4x3"/>
  <p:notesSz cx="6858000" cy="9144000"/>
  <p:defaultText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snapToGrid="0" snapToObjects="1">
      <p:cViewPr>
        <p:scale>
          <a:sx n="106" d="100"/>
          <a:sy n="106" d="100"/>
        </p:scale>
        <p:origin x="-1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 </a:t>
            </a:r>
            <a:r>
              <a:rPr lang="zh-TW" altLang="en-US" smtClean="0"/>
              <a:t>按一下以編輯母片子標題樣式</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DA4EA01E-B778-C745-83C1-86766EF0BD35}" type="datetimeFigureOut">
              <a:rPr kumimoji="1" lang="zh-TW" altLang="en-US" smtClean="0"/>
              <a:t>2014/2/19</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a:xfrm>
            <a:off x="7991475" y="6429375"/>
            <a:ext cx="876300" cy="292100"/>
          </a:xfrm>
        </p:spPr>
        <p:txBody>
          <a:bodyPr/>
          <a:lstStyle/>
          <a:p>
            <a:fld id="{6E5DA738-D958-0447-8E27-9938FC8E333B}" type="slidenum">
              <a:rPr kumimoji="1" lang="zh-TW" altLang="en-US" smtClean="0"/>
              <a:t>‹#›</a:t>
            </a:fld>
            <a:endParaRPr kumimoji="1" lang="zh-TW" alt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zh-TW" altLang="en-US" smtClean="0"/>
              <a:t>按一下以編輯母片標題樣式</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DA4EA01E-B778-C745-83C1-86766EF0BD35}" type="datetimeFigureOut">
              <a:rPr kumimoji="1" lang="zh-TW" altLang="en-US" smtClean="0"/>
              <a:t>2014/2/19</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DA4EA01E-B778-C745-83C1-86766EF0BD35}" type="datetimeFigureOut">
              <a:rPr kumimoji="1" lang="zh-TW" altLang="en-US" smtClean="0"/>
              <a:t>2014/2/19</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DA4EA01E-B778-C745-83C1-86766EF0BD35}" type="datetimeFigureOut">
              <a:rPr kumimoji="1" lang="zh-TW" altLang="en-US" smtClean="0"/>
              <a:t>2014/2/19</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zh-TW" altLang="en-US" smtClean="0"/>
              <a:t>按一下以編輯母片標題樣式</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頭">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DA4EA01E-B778-C745-83C1-86766EF0BD35}" type="datetimeFigureOut">
              <a:rPr kumimoji="1" lang="zh-TW" altLang="en-US" smtClean="0"/>
              <a:t>2014/2/19</a:t>
            </a:fld>
            <a:endParaRPr kumimoji="1" lang="zh-TW" altLang="en-US"/>
          </a:p>
        </p:txBody>
      </p:sp>
      <p:sp>
        <p:nvSpPr>
          <p:cNvPr id="5" name="Footer Placeholder 4"/>
          <p:cNvSpPr>
            <a:spLocks noGrp="1"/>
          </p:cNvSpPr>
          <p:nvPr>
            <p:ph type="ftr" sz="quarter" idx="11"/>
          </p:nvPr>
        </p:nvSpPr>
        <p:spPr/>
        <p:txBody>
          <a:bodyPr/>
          <a:lstStyle/>
          <a:p>
            <a:endParaRPr kumimoji="1" lang="zh-TW" altLang="en-US"/>
          </a:p>
        </p:txBody>
      </p:sp>
      <p:sp>
        <p:nvSpPr>
          <p:cNvPr id="6" name="Slide Number Placeholder 5"/>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 </a:t>
            </a:r>
            <a:r>
              <a:rPr lang="zh-TW" altLang="en-US" smtClean="0"/>
              <a:t>按一下以編輯母片子標題樣式</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zh-TW" altLang="en-US" smtClean="0"/>
              <a:t>按一下以編輯母片標題樣式</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A4EA01E-B778-C745-83C1-86766EF0BD35}" type="datetimeFigureOut">
              <a:rPr kumimoji="1" lang="zh-TW" altLang="en-US" smtClean="0"/>
              <a:t>2014/2/19</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zh-TW" altLang="en-US" smtClean="0"/>
              <a:t>按一下以編輯母片標題樣式</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A4EA01E-B778-C745-83C1-86766EF0BD35}" type="datetimeFigureOut">
              <a:rPr kumimoji="1" lang="zh-TW" altLang="en-US" smtClean="0"/>
              <a:t>2014/2/19</a:t>
            </a:fld>
            <a:endParaRPr kumimoji="1" lang="zh-TW" altLang="en-US"/>
          </a:p>
        </p:txBody>
      </p:sp>
      <p:sp>
        <p:nvSpPr>
          <p:cNvPr id="8" name="Footer Placeholder 7"/>
          <p:cNvSpPr>
            <a:spLocks noGrp="1"/>
          </p:cNvSpPr>
          <p:nvPr>
            <p:ph type="ftr" sz="quarter" idx="11"/>
          </p:nvPr>
        </p:nvSpPr>
        <p:spPr/>
        <p:txBody>
          <a:bodyPr/>
          <a:lstStyle/>
          <a:p>
            <a:endParaRPr kumimoji="1" lang="zh-TW" altLang="en-US"/>
          </a:p>
        </p:txBody>
      </p:sp>
      <p:sp>
        <p:nvSpPr>
          <p:cNvPr id="9" name="Slide Number Placeholder 8"/>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zh-TW" altLang="en-US" smtClean="0"/>
              <a:t>按一下以編輯母片標題樣式</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DA4EA01E-B778-C745-83C1-86766EF0BD35}" type="datetimeFigureOut">
              <a:rPr kumimoji="1" lang="zh-TW" altLang="en-US" smtClean="0"/>
              <a:t>2014/2/19</a:t>
            </a:fld>
            <a:endParaRPr kumimoji="1" lang="zh-TW" altLang="en-US"/>
          </a:p>
        </p:txBody>
      </p:sp>
      <p:sp>
        <p:nvSpPr>
          <p:cNvPr id="4" name="Footer Placeholder 3"/>
          <p:cNvSpPr>
            <a:spLocks noGrp="1"/>
          </p:cNvSpPr>
          <p:nvPr>
            <p:ph type="ftr" sz="quarter" idx="11"/>
          </p:nvPr>
        </p:nvSpPr>
        <p:spPr/>
        <p:txBody>
          <a:bodyPr/>
          <a:lstStyle/>
          <a:p>
            <a:endParaRPr kumimoji="1" lang="zh-TW" altLang="en-US"/>
          </a:p>
        </p:txBody>
      </p:sp>
      <p:sp>
        <p:nvSpPr>
          <p:cNvPr id="5" name="Slide Number Placeholder 4"/>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zh-TW" altLang="en-US" smtClean="0"/>
              <a:t>按一下以編輯母片標題樣式</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EA01E-B778-C745-83C1-86766EF0BD35}" type="datetimeFigureOut">
              <a:rPr kumimoji="1" lang="zh-TW" altLang="en-US" smtClean="0"/>
              <a:t>2014/2/19</a:t>
            </a:fld>
            <a:endParaRPr kumimoji="1" lang="zh-TW" altLang="en-US"/>
          </a:p>
        </p:txBody>
      </p:sp>
      <p:sp>
        <p:nvSpPr>
          <p:cNvPr id="3" name="Footer Placeholder 2"/>
          <p:cNvSpPr>
            <a:spLocks noGrp="1"/>
          </p:cNvSpPr>
          <p:nvPr>
            <p:ph type="ftr" sz="quarter" idx="11"/>
          </p:nvPr>
        </p:nvSpPr>
        <p:spPr/>
        <p:txBody>
          <a:bodyPr/>
          <a:lstStyle/>
          <a:p>
            <a:endParaRPr kumimoji="1" lang="zh-TW" altLang="en-US"/>
          </a:p>
        </p:txBody>
      </p:sp>
      <p:sp>
        <p:nvSpPr>
          <p:cNvPr id="4" name="Slide Number Placeholder 3"/>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DA4EA01E-B778-C745-83C1-86766EF0BD35}" type="datetimeFigureOut">
              <a:rPr kumimoji="1" lang="zh-TW" altLang="en-US" smtClean="0"/>
              <a:t>2014/2/19</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zh-TW" altLang="en-US" smtClean="0"/>
              <a:t>按一下以編輯母片標題樣式</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將圖片拖曳至版面配置區或按一下圖示以新增</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DA4EA01E-B778-C745-83C1-86766EF0BD35}" type="datetimeFigureOut">
              <a:rPr kumimoji="1" lang="zh-TW" altLang="en-US" smtClean="0"/>
              <a:t>2014/2/19</a:t>
            </a:fld>
            <a:endParaRPr kumimoji="1" lang="zh-TW" altLang="en-US"/>
          </a:p>
        </p:txBody>
      </p:sp>
      <p:sp>
        <p:nvSpPr>
          <p:cNvPr id="6" name="Footer Placeholder 5"/>
          <p:cNvSpPr>
            <a:spLocks noGrp="1"/>
          </p:cNvSpPr>
          <p:nvPr>
            <p:ph type="ftr" sz="quarter" idx="11"/>
          </p:nvPr>
        </p:nvSpPr>
        <p:spPr/>
        <p:txBody>
          <a:bodyPr/>
          <a:lstStyle/>
          <a:p>
            <a:endParaRPr kumimoji="1" lang="zh-TW" altLang="en-US"/>
          </a:p>
        </p:txBody>
      </p:sp>
      <p:sp>
        <p:nvSpPr>
          <p:cNvPr id="7" name="Slide Number Placeholder 6"/>
          <p:cNvSpPr>
            <a:spLocks noGrp="1"/>
          </p:cNvSpPr>
          <p:nvPr>
            <p:ph type="sldNum" sz="quarter" idx="12"/>
          </p:nvPr>
        </p:nvSpPr>
        <p:spPr/>
        <p:txBody>
          <a:bodyPr/>
          <a:lstStyle/>
          <a:p>
            <a:fld id="{6E5DA738-D958-0447-8E27-9938FC8E333B}" type="slidenum">
              <a:rPr kumimoji="1" lang="zh-TW" altLang="en-US" smtClean="0"/>
              <a:t>‹#›</a:t>
            </a:fld>
            <a:endParaRPr kumimoji="1" lang="zh-TW" alt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zh-TW" altLang="en-US" smtClean="0"/>
              <a:t>按一下以編輯母片標題樣式</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DA4EA01E-B778-C745-83C1-86766EF0BD35}" type="datetimeFigureOut">
              <a:rPr kumimoji="1" lang="zh-TW" altLang="en-US" smtClean="0"/>
              <a:t>2014/2/19</a:t>
            </a:fld>
            <a:endParaRPr kumimoji="1" lang="zh-TW" alt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kumimoji="1" lang="zh-TW" alt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6E5DA738-D958-0447-8E27-9938FC8E333B}" type="slidenum">
              <a:rPr kumimoji="1" lang="zh-TW" altLang="en-US" smtClean="0"/>
              <a:t>‹#›</a:t>
            </a:fld>
            <a:endParaRPr kumimoji="1"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子標題 2"/>
          <p:cNvSpPr>
            <a:spLocks noGrp="1"/>
          </p:cNvSpPr>
          <p:nvPr>
            <p:ph type="subTitle" idx="1"/>
          </p:nvPr>
        </p:nvSpPr>
        <p:spPr/>
        <p:txBody>
          <a:bodyPr/>
          <a:lstStyle/>
          <a:p>
            <a:endParaRPr kumimoji="1" lang="zh-TW" altLang="en-US" dirty="0"/>
          </a:p>
        </p:txBody>
      </p:sp>
      <p:sp>
        <p:nvSpPr>
          <p:cNvPr id="2" name="標題 1"/>
          <p:cNvSpPr>
            <a:spLocks noGrp="1"/>
          </p:cNvSpPr>
          <p:nvPr>
            <p:ph type="title"/>
          </p:nvPr>
        </p:nvSpPr>
        <p:spPr/>
        <p:txBody>
          <a:bodyPr>
            <a:normAutofit/>
          </a:bodyPr>
          <a:lstStyle/>
          <a:p>
            <a:r>
              <a:rPr kumimoji="1" lang="zh-TW" altLang="en-US" sz="8000" dirty="0" smtClean="0"/>
              <a:t>班親會</a:t>
            </a:r>
            <a:endParaRPr kumimoji="1" lang="zh-TW" altLang="en-US" sz="8000" dirty="0"/>
          </a:p>
        </p:txBody>
      </p:sp>
    </p:spTree>
    <p:extLst>
      <p:ext uri="{BB962C8B-B14F-4D97-AF65-F5344CB8AC3E}">
        <p14:creationId xmlns:p14="http://schemas.microsoft.com/office/powerpoint/2010/main" val="1535516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000" b="1" dirty="0"/>
              <a:t>四年級</a:t>
            </a:r>
            <a:r>
              <a:rPr lang="zh-TW" altLang="en-US" sz="4000" b="1" dirty="0" smtClean="0"/>
              <a:t>的</a:t>
            </a:r>
            <a:r>
              <a:rPr lang="zh-TW" altLang="en-US" sz="4000" b="1" dirty="0" smtClean="0"/>
              <a:t>班級</a:t>
            </a:r>
            <a:r>
              <a:rPr lang="zh-TW" altLang="en-US" sz="4000" b="1" dirty="0"/>
              <a:t>公約</a:t>
            </a:r>
            <a:endParaRPr lang="zh-TW" altLang="en-US" sz="4000" b="1" dirty="0"/>
          </a:p>
        </p:txBody>
      </p:sp>
      <p:sp>
        <p:nvSpPr>
          <p:cNvPr id="3" name="內容版面配置區 2"/>
          <p:cNvSpPr>
            <a:spLocks noGrp="1"/>
          </p:cNvSpPr>
          <p:nvPr>
            <p:ph sz="quarter" idx="13"/>
          </p:nvPr>
        </p:nvSpPr>
        <p:spPr/>
        <p:txBody>
          <a:bodyPr>
            <a:normAutofit fontScale="85000" lnSpcReduction="20000"/>
          </a:bodyPr>
          <a:lstStyle/>
          <a:p>
            <a:pPr marL="0" indent="0" algn="ctr">
              <a:buNone/>
            </a:pPr>
            <a:r>
              <a:rPr lang="zh-TW" altLang="en-US" sz="4400" dirty="0" smtClean="0"/>
              <a:t>自動自發</a:t>
            </a:r>
            <a:endParaRPr lang="en-US" altLang="zh-TW" sz="4400" dirty="0" smtClean="0"/>
          </a:p>
          <a:p>
            <a:pPr marL="0" indent="0" algn="ctr">
              <a:buNone/>
            </a:pPr>
            <a:r>
              <a:rPr lang="zh-TW" altLang="en-US" sz="4400" dirty="0" smtClean="0"/>
              <a:t>團結</a:t>
            </a:r>
            <a:endParaRPr lang="en-US" altLang="zh-TW" sz="4400" dirty="0" smtClean="0"/>
          </a:p>
          <a:p>
            <a:pPr marL="0" indent="0" algn="ctr">
              <a:buNone/>
            </a:pPr>
            <a:r>
              <a:rPr lang="zh-TW" altLang="en-US" sz="4400" dirty="0"/>
              <a:t>當弟弟妹妹</a:t>
            </a:r>
            <a:r>
              <a:rPr lang="zh-TW" altLang="en-US" sz="4400" dirty="0" smtClean="0"/>
              <a:t>的好榜樣</a:t>
            </a:r>
            <a:endParaRPr lang="en-US" altLang="zh-TW" sz="4400" dirty="0" smtClean="0"/>
          </a:p>
          <a:p>
            <a:pPr marL="0" indent="0" algn="ctr">
              <a:buNone/>
            </a:pPr>
            <a:r>
              <a:rPr lang="zh-TW" altLang="en-US" sz="4400" dirty="0">
                <a:solidFill>
                  <a:srgbClr val="FF0000"/>
                </a:solidFill>
              </a:rPr>
              <a:t>良好的學習</a:t>
            </a:r>
            <a:r>
              <a:rPr lang="zh-TW" altLang="en-US" sz="4400" dirty="0" smtClean="0">
                <a:solidFill>
                  <a:srgbClr val="FF0000"/>
                </a:solidFill>
              </a:rPr>
              <a:t>態度</a:t>
            </a:r>
            <a:endParaRPr lang="en-US" altLang="zh-TW" sz="4400" dirty="0" smtClean="0">
              <a:solidFill>
                <a:srgbClr val="FF0000"/>
              </a:solidFill>
            </a:endParaRPr>
          </a:p>
          <a:p>
            <a:pPr marL="0" indent="0" algn="ctr">
              <a:buNone/>
            </a:pPr>
            <a:r>
              <a:rPr lang="zh-TW" altLang="en-US" sz="4400" dirty="0" smtClean="0">
                <a:solidFill>
                  <a:srgbClr val="FF0000"/>
                </a:solidFill>
              </a:rPr>
              <a:t>禮貌</a:t>
            </a:r>
            <a:endParaRPr lang="en-US" altLang="zh-TW" sz="4400" dirty="0" smtClean="0">
              <a:solidFill>
                <a:srgbClr val="FF0000"/>
              </a:solidFill>
            </a:endParaRPr>
          </a:p>
          <a:p>
            <a:pPr marL="0" indent="0" algn="ctr">
              <a:buNone/>
            </a:pPr>
            <a:r>
              <a:rPr lang="zh-TW" altLang="en-US" sz="4400" dirty="0">
                <a:solidFill>
                  <a:srgbClr val="FF0000"/>
                </a:solidFill>
              </a:rPr>
              <a:t>多</a:t>
            </a:r>
            <a:r>
              <a:rPr lang="zh-TW" altLang="en-US" sz="4400" dirty="0" smtClean="0">
                <a:solidFill>
                  <a:srgbClr val="FF0000"/>
                </a:solidFill>
              </a:rPr>
              <a:t>洗手</a:t>
            </a:r>
            <a:endParaRPr lang="en-US" altLang="zh-TW" sz="4400" dirty="0" smtClean="0">
              <a:solidFill>
                <a:srgbClr val="FF0000"/>
              </a:solidFill>
            </a:endParaRPr>
          </a:p>
          <a:p>
            <a:pPr marL="0" indent="0" algn="ctr">
              <a:buNone/>
            </a:pPr>
            <a:r>
              <a:rPr lang="zh-TW" altLang="en-US" sz="4400" dirty="0" smtClean="0">
                <a:solidFill>
                  <a:srgbClr val="FF0000"/>
                </a:solidFill>
              </a:rPr>
              <a:t>望遠凝視</a:t>
            </a:r>
            <a:endParaRPr lang="en-US" altLang="zh-TW" sz="4400" dirty="0" smtClean="0">
              <a:solidFill>
                <a:srgbClr val="FF0000"/>
              </a:solidFill>
            </a:endParaRPr>
          </a:p>
          <a:p>
            <a:pPr marL="0" indent="0" algn="ctr">
              <a:buNone/>
            </a:pPr>
            <a:r>
              <a:rPr lang="zh-TW" altLang="en-US" sz="4400" dirty="0">
                <a:solidFill>
                  <a:srgbClr val="FF0000"/>
                </a:solidFill>
              </a:rPr>
              <a:t>多說</a:t>
            </a:r>
            <a:r>
              <a:rPr lang="zh-TW" altLang="en-US" sz="4400" dirty="0" smtClean="0">
                <a:solidFill>
                  <a:srgbClr val="FF0000"/>
                </a:solidFill>
              </a:rPr>
              <a:t>好話</a:t>
            </a:r>
            <a:endParaRPr lang="en-US" altLang="zh-TW" sz="4400" dirty="0" smtClean="0">
              <a:solidFill>
                <a:srgbClr val="FF0000"/>
              </a:solidFill>
            </a:endParaRPr>
          </a:p>
          <a:p>
            <a:pPr marL="0" indent="0" algn="ctr">
              <a:buNone/>
            </a:pPr>
            <a:r>
              <a:rPr lang="zh-TW" altLang="en-US" sz="4400" dirty="0">
                <a:solidFill>
                  <a:srgbClr val="FF0000"/>
                </a:solidFill>
              </a:rPr>
              <a:t>書包減重</a:t>
            </a:r>
            <a:endParaRPr lang="zh-TW" altLang="en-US" sz="4400" dirty="0">
              <a:solidFill>
                <a:srgbClr val="FF0000"/>
              </a:solidFill>
            </a:endParaRPr>
          </a:p>
        </p:txBody>
      </p:sp>
    </p:spTree>
    <p:extLst>
      <p:ext uri="{BB962C8B-B14F-4D97-AF65-F5344CB8AC3E}">
        <p14:creationId xmlns:p14="http://schemas.microsoft.com/office/powerpoint/2010/main" val="2054688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pPr algn="ctr"/>
            <a:r>
              <a:rPr lang="zh-TW" altLang="en-US" sz="6600" dirty="0" smtClean="0"/>
              <a:t>成績評量方式</a:t>
            </a:r>
            <a:endParaRPr lang="zh-TW" altLang="en-US" sz="6600" dirty="0"/>
          </a:p>
        </p:txBody>
      </p:sp>
      <p:sp>
        <p:nvSpPr>
          <p:cNvPr id="3" name="內容版面配置區 2"/>
          <p:cNvSpPr>
            <a:spLocks noGrp="1"/>
          </p:cNvSpPr>
          <p:nvPr>
            <p:ph sz="quarter" idx="13"/>
          </p:nvPr>
        </p:nvSpPr>
        <p:spPr/>
        <p:txBody>
          <a:bodyPr>
            <a:normAutofit/>
          </a:bodyPr>
          <a:lstStyle/>
          <a:p>
            <a:r>
              <a:rPr lang="zh-TW" altLang="en-US" sz="4800" dirty="0" smtClean="0"/>
              <a:t>學習態度：</a:t>
            </a:r>
            <a:r>
              <a:rPr lang="en-US" altLang="zh-TW" sz="4800" dirty="0" smtClean="0"/>
              <a:t>20</a:t>
            </a:r>
            <a:r>
              <a:rPr lang="zh-TW" altLang="en-US" sz="4800" dirty="0" smtClean="0"/>
              <a:t>％</a:t>
            </a:r>
            <a:endParaRPr lang="en-US" altLang="zh-TW" sz="4800" dirty="0" smtClean="0"/>
          </a:p>
          <a:p>
            <a:r>
              <a:rPr lang="zh-TW" altLang="en-US" sz="4800" dirty="0"/>
              <a:t>平時</a:t>
            </a:r>
            <a:r>
              <a:rPr lang="zh-TW" altLang="en-US" sz="4800" dirty="0" smtClean="0"/>
              <a:t>成績：</a:t>
            </a:r>
            <a:r>
              <a:rPr lang="en-US" altLang="zh-TW" sz="4800" dirty="0" smtClean="0"/>
              <a:t>20</a:t>
            </a:r>
            <a:r>
              <a:rPr lang="zh-TW" altLang="en-US" sz="4800" dirty="0" smtClean="0"/>
              <a:t>％</a:t>
            </a:r>
            <a:endParaRPr lang="en-US" altLang="zh-TW" sz="4800" dirty="0" smtClean="0"/>
          </a:p>
          <a:p>
            <a:r>
              <a:rPr lang="zh-TW" altLang="en-US" sz="4800" dirty="0" smtClean="0"/>
              <a:t>段考成績：</a:t>
            </a:r>
            <a:r>
              <a:rPr lang="en-US" altLang="zh-TW" sz="4800" dirty="0" smtClean="0"/>
              <a:t>60</a:t>
            </a:r>
            <a:r>
              <a:rPr lang="zh-TW" altLang="en-US" sz="4800" dirty="0" smtClean="0"/>
              <a:t>％</a:t>
            </a:r>
            <a:endParaRPr lang="zh-TW" altLang="en-US" sz="4800" dirty="0"/>
          </a:p>
        </p:txBody>
      </p:sp>
    </p:spTree>
    <p:extLst>
      <p:ext uri="{BB962C8B-B14F-4D97-AF65-F5344CB8AC3E}">
        <p14:creationId xmlns:p14="http://schemas.microsoft.com/office/powerpoint/2010/main" val="55831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kumimoji="1" lang="zh-TW" altLang="en-US"/>
          </a:p>
        </p:txBody>
      </p:sp>
      <p:sp>
        <p:nvSpPr>
          <p:cNvPr id="3" name="內容版面配置區 2"/>
          <p:cNvSpPr>
            <a:spLocks noGrp="1"/>
          </p:cNvSpPr>
          <p:nvPr>
            <p:ph sz="quarter" idx="13"/>
          </p:nvPr>
        </p:nvSpPr>
        <p:spPr/>
        <p:txBody>
          <a:bodyPr>
            <a:normAutofit fontScale="92500"/>
          </a:bodyPr>
          <a:lstStyle/>
          <a:p>
            <a:r>
              <a:rPr lang="zh-TW" altLang="zh-TW" sz="3600" b="1" dirty="0"/>
              <a:t>學校就國民中小學學生學習領域及日常生活表現之成績評量紀錄及具體建議，每學期至少應以書面通知家長及學生一次。</a:t>
            </a:r>
            <a:r>
              <a:rPr lang="en-US" altLang="zh-TW" sz="3600" b="1" dirty="0"/>
              <a:t> </a:t>
            </a:r>
            <a:br>
              <a:rPr lang="en-US" altLang="zh-TW" sz="3600" b="1" dirty="0"/>
            </a:br>
            <a:r>
              <a:rPr lang="zh-TW" altLang="zh-TW" sz="3600" b="1" dirty="0" smtClean="0"/>
              <a:t>學校得公告說明學生分數之</a:t>
            </a:r>
            <a:r>
              <a:rPr lang="zh-TW" altLang="zh-TW" sz="3600" b="1" dirty="0"/>
              <a:t>分布情形。</a:t>
            </a:r>
            <a:r>
              <a:rPr lang="zh-TW" altLang="zh-TW" sz="3600" b="1" dirty="0">
                <a:solidFill>
                  <a:srgbClr val="FF0000"/>
                </a:solidFill>
              </a:rPr>
              <a:t>但不得公開呈現個別學生在班級及學校排名。</a:t>
            </a:r>
            <a:r>
              <a:rPr lang="en-US" altLang="zh-TW" sz="3600" b="1" dirty="0"/>
              <a:t> </a:t>
            </a:r>
            <a:br>
              <a:rPr lang="en-US" altLang="zh-TW" sz="3600" b="1" dirty="0"/>
            </a:br>
            <a:r>
              <a:rPr lang="zh-TW" altLang="zh-TW" sz="3600" b="1" dirty="0" smtClean="0"/>
              <a:t>直轄</a:t>
            </a:r>
            <a:r>
              <a:rPr lang="zh-TW" altLang="zh-TW" sz="3600" b="1" dirty="0"/>
              <a:t>市、縣（市）政府應定期檢視所轄國民中小學學生之評量結果，作為其教育政策擬訂及推動之參據，並適時向教育部反應</a:t>
            </a:r>
            <a:r>
              <a:rPr lang="zh-TW" altLang="zh-TW" b="1" dirty="0"/>
              <a:t>。</a:t>
            </a:r>
            <a:r>
              <a:rPr lang="zh-TW" altLang="zh-TW" dirty="0"/>
              <a:t> </a:t>
            </a:r>
            <a:endParaRPr kumimoji="1" lang="zh-TW" altLang="en-US" dirty="0"/>
          </a:p>
        </p:txBody>
      </p:sp>
    </p:spTree>
    <p:extLst>
      <p:ext uri="{BB962C8B-B14F-4D97-AF65-F5344CB8AC3E}">
        <p14:creationId xmlns:p14="http://schemas.microsoft.com/office/powerpoint/2010/main" val="264214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dirty="0" smtClean="0"/>
              <a:t>家庭生活</a:t>
            </a:r>
            <a:r>
              <a:rPr lang="en-US" altLang="zh-TW" dirty="0" err="1" smtClean="0"/>
              <a:t>vs</a:t>
            </a:r>
            <a:r>
              <a:rPr lang="zh-TW" altLang="en-US" dirty="0" smtClean="0"/>
              <a:t>學校生活</a:t>
            </a:r>
            <a:endParaRPr lang="zh-TW" altLang="en-US" dirty="0"/>
          </a:p>
        </p:txBody>
      </p:sp>
      <p:sp>
        <p:nvSpPr>
          <p:cNvPr id="3" name="內容版面配置區 2"/>
          <p:cNvSpPr>
            <a:spLocks noGrp="1"/>
          </p:cNvSpPr>
          <p:nvPr>
            <p:ph sz="quarter" idx="13"/>
          </p:nvPr>
        </p:nvSpPr>
        <p:spPr/>
        <p:txBody>
          <a:bodyPr>
            <a:normAutofit/>
          </a:bodyPr>
          <a:lstStyle/>
          <a:p>
            <a:pPr marL="0" indent="0" algn="ctr">
              <a:buNone/>
            </a:pPr>
            <a:r>
              <a:rPr lang="zh-TW" altLang="en-US" sz="4400" dirty="0" smtClean="0"/>
              <a:t>家庭生活自由</a:t>
            </a:r>
            <a:endParaRPr lang="en-US" altLang="zh-TW" sz="4400" dirty="0" smtClean="0"/>
          </a:p>
          <a:p>
            <a:pPr marL="0" indent="0" algn="ctr">
              <a:buNone/>
            </a:pPr>
            <a:r>
              <a:rPr lang="zh-TW" altLang="en-US" sz="4400" dirty="0"/>
              <a:t>學校生活受團體規範約束</a:t>
            </a:r>
          </a:p>
        </p:txBody>
      </p:sp>
    </p:spTree>
    <p:extLst>
      <p:ext uri="{BB962C8B-B14F-4D97-AF65-F5344CB8AC3E}">
        <p14:creationId xmlns:p14="http://schemas.microsoft.com/office/powerpoint/2010/main" val="74347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5400" dirty="0" smtClean="0"/>
              <a:t>家長常問的問題</a:t>
            </a:r>
            <a:endParaRPr lang="zh-TW" altLang="en-US" sz="5400" dirty="0"/>
          </a:p>
        </p:txBody>
      </p:sp>
      <p:sp>
        <p:nvSpPr>
          <p:cNvPr id="3" name="內容版面配置區 2"/>
          <p:cNvSpPr>
            <a:spLocks noGrp="1"/>
          </p:cNvSpPr>
          <p:nvPr>
            <p:ph sz="quarter" idx="13"/>
          </p:nvPr>
        </p:nvSpPr>
        <p:spPr/>
        <p:txBody>
          <a:bodyPr>
            <a:normAutofit/>
          </a:bodyPr>
          <a:lstStyle/>
          <a:p>
            <a:r>
              <a:rPr lang="zh-TW" altLang="en-US" sz="4800" dirty="0" smtClean="0"/>
              <a:t>小朋友在家不聽話怎麼辦？</a:t>
            </a:r>
            <a:endParaRPr lang="en-US" altLang="zh-TW" sz="4800" dirty="0" smtClean="0"/>
          </a:p>
          <a:p>
            <a:r>
              <a:rPr lang="zh-TW" altLang="en-US" sz="4800" dirty="0"/>
              <a:t>小朋友成績不好</a:t>
            </a:r>
            <a:r>
              <a:rPr lang="zh-TW" altLang="en-US" sz="4800" dirty="0" smtClean="0"/>
              <a:t>怎麼辦？</a:t>
            </a:r>
            <a:endParaRPr lang="zh-TW" altLang="en-US" sz="4800" dirty="0"/>
          </a:p>
        </p:txBody>
      </p:sp>
    </p:spTree>
    <p:extLst>
      <p:ext uri="{BB962C8B-B14F-4D97-AF65-F5344CB8AC3E}">
        <p14:creationId xmlns:p14="http://schemas.microsoft.com/office/powerpoint/2010/main" val="3305539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kumimoji="1" lang="zh-TW" altLang="en-US"/>
          </a:p>
        </p:txBody>
      </p:sp>
      <p:sp>
        <p:nvSpPr>
          <p:cNvPr id="3" name="內容版面配置區 2"/>
          <p:cNvSpPr>
            <a:spLocks noGrp="1"/>
          </p:cNvSpPr>
          <p:nvPr>
            <p:ph sz="quarter" idx="13"/>
          </p:nvPr>
        </p:nvSpPr>
        <p:spPr/>
        <p:txBody>
          <a:bodyPr/>
          <a:lstStyle/>
          <a:p>
            <a:endParaRPr kumimoji="1" lang="zh-TW" altLang="en-US" dirty="0"/>
          </a:p>
        </p:txBody>
      </p:sp>
      <p:pic>
        <p:nvPicPr>
          <p:cNvPr id="4" name="圖片 3" descr="577054_275427309224453_75614151_n.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7802" y="228601"/>
            <a:ext cx="9161802" cy="6629400"/>
          </a:xfrm>
          <a:prstGeom prst="rect">
            <a:avLst/>
          </a:prstGeom>
        </p:spPr>
      </p:pic>
    </p:spTree>
    <p:extLst>
      <p:ext uri="{BB962C8B-B14F-4D97-AF65-F5344CB8AC3E}">
        <p14:creationId xmlns:p14="http://schemas.microsoft.com/office/powerpoint/2010/main" val="297489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78130" y="3009576"/>
            <a:ext cx="8591550" cy="1066801"/>
          </a:xfrm>
        </p:spPr>
        <p:txBody>
          <a:bodyPr>
            <a:normAutofit/>
          </a:bodyPr>
          <a:lstStyle/>
          <a:p>
            <a:pPr algn="ctr"/>
            <a:r>
              <a:rPr kumimoji="1" lang="zh-TW" altLang="en-US" sz="6000" dirty="0" smtClean="0"/>
              <a:t>結語</a:t>
            </a:r>
            <a:endParaRPr kumimoji="1" lang="zh-TW" altLang="en-US" sz="6000" dirty="0"/>
          </a:p>
        </p:txBody>
      </p:sp>
    </p:spTree>
    <p:extLst>
      <p:ext uri="{BB962C8B-B14F-4D97-AF65-F5344CB8AC3E}">
        <p14:creationId xmlns:p14="http://schemas.microsoft.com/office/powerpoint/2010/main" val="4108728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124</TotalTime>
  <Words>113</Words>
  <Application>Microsoft Office PowerPoint</Application>
  <PresentationFormat>如螢幕大小 (4:3)</PresentationFormat>
  <Paragraphs>23</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Soho</vt:lpstr>
      <vt:lpstr>班親會</vt:lpstr>
      <vt:lpstr>四年級的班級公約</vt:lpstr>
      <vt:lpstr>成績評量方式</vt:lpstr>
      <vt:lpstr>PowerPoint 簡報</vt:lpstr>
      <vt:lpstr>家庭生活vs學校生活</vt:lpstr>
      <vt:lpstr>家長常問的問題</vt:lpstr>
      <vt:lpstr>PowerPoint 簡報</vt:lpstr>
      <vt:lpstr>結語</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班親會</dc:title>
  <dc:creator>APPLE APPLE</dc:creator>
  <cp:lastModifiedBy>Police</cp:lastModifiedBy>
  <cp:revision>21</cp:revision>
  <dcterms:created xsi:type="dcterms:W3CDTF">2012-09-10T12:11:23Z</dcterms:created>
  <dcterms:modified xsi:type="dcterms:W3CDTF">2014-02-19T05:57:10Z</dcterms:modified>
</cp:coreProperties>
</file>