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Lst>
  <p:notesMasterIdLst>
    <p:notesMasterId r:id="rId45"/>
  </p:notesMasterIdLst>
  <p:handoutMasterIdLst>
    <p:handoutMasterId r:id="rId46"/>
  </p:handoutMasterIdLst>
  <p:sldIdLst>
    <p:sldId id="256" r:id="rId2"/>
    <p:sldId id="319" r:id="rId3"/>
    <p:sldId id="257" r:id="rId4"/>
    <p:sldId id="314" r:id="rId5"/>
    <p:sldId id="258" r:id="rId6"/>
    <p:sldId id="261" r:id="rId7"/>
    <p:sldId id="344" r:id="rId8"/>
    <p:sldId id="360" r:id="rId9"/>
    <p:sldId id="262" r:id="rId10"/>
    <p:sldId id="357" r:id="rId11"/>
    <p:sldId id="263" r:id="rId12"/>
    <p:sldId id="310" r:id="rId13"/>
    <p:sldId id="330" r:id="rId14"/>
    <p:sldId id="302" r:id="rId15"/>
    <p:sldId id="351" r:id="rId16"/>
    <p:sldId id="361" r:id="rId17"/>
    <p:sldId id="355" r:id="rId18"/>
    <p:sldId id="359" r:id="rId19"/>
    <p:sldId id="337" r:id="rId20"/>
    <p:sldId id="338" r:id="rId21"/>
    <p:sldId id="336" r:id="rId22"/>
    <p:sldId id="358" r:id="rId23"/>
    <p:sldId id="352" r:id="rId24"/>
    <p:sldId id="348" r:id="rId25"/>
    <p:sldId id="335" r:id="rId26"/>
    <p:sldId id="341" r:id="rId27"/>
    <p:sldId id="342" r:id="rId28"/>
    <p:sldId id="315" r:id="rId29"/>
    <p:sldId id="347" r:id="rId30"/>
    <p:sldId id="271" r:id="rId31"/>
    <p:sldId id="281" r:id="rId32"/>
    <p:sldId id="304" r:id="rId33"/>
    <p:sldId id="343" r:id="rId34"/>
    <p:sldId id="296" r:id="rId35"/>
    <p:sldId id="297" r:id="rId36"/>
    <p:sldId id="277" r:id="rId37"/>
    <p:sldId id="278" r:id="rId38"/>
    <p:sldId id="312" r:id="rId39"/>
    <p:sldId id="354" r:id="rId40"/>
    <p:sldId id="353" r:id="rId41"/>
    <p:sldId id="329" r:id="rId42"/>
    <p:sldId id="356" r:id="rId43"/>
    <p:sldId id="349" r:id="rId44"/>
  </p:sldIdLst>
  <p:sldSz cx="9144000" cy="6858000" type="screen4x3"/>
  <p:notesSz cx="6858000" cy="9144000"/>
  <p:defaultTextStyle>
    <a:defPPr>
      <a:defRPr lang="en-US"/>
    </a:defPPr>
    <a:lvl1pPr algn="l" rtl="0" eaLnBrk="0" fontAlgn="base" hangingPunct="0">
      <a:lnSpc>
        <a:spcPct val="160000"/>
      </a:lnSpc>
      <a:spcBef>
        <a:spcPct val="20000"/>
      </a:spcBef>
      <a:spcAft>
        <a:spcPct val="0"/>
      </a:spcAft>
      <a:buChar char="•"/>
      <a:defRPr sz="3200" kern="1200">
        <a:solidFill>
          <a:schemeClr val="tx1"/>
        </a:solidFill>
        <a:latin typeface="Times New Roman" pitchFamily="18" charset="0"/>
        <a:ea typeface="標楷體" pitchFamily="65" charset="-120"/>
        <a:cs typeface="+mn-cs"/>
      </a:defRPr>
    </a:lvl1pPr>
    <a:lvl2pPr marL="457200" algn="l" rtl="0" eaLnBrk="0" fontAlgn="base" hangingPunct="0">
      <a:lnSpc>
        <a:spcPct val="160000"/>
      </a:lnSpc>
      <a:spcBef>
        <a:spcPct val="20000"/>
      </a:spcBef>
      <a:spcAft>
        <a:spcPct val="0"/>
      </a:spcAft>
      <a:buChar char="•"/>
      <a:defRPr sz="3200" kern="1200">
        <a:solidFill>
          <a:schemeClr val="tx1"/>
        </a:solidFill>
        <a:latin typeface="Times New Roman" pitchFamily="18" charset="0"/>
        <a:ea typeface="標楷體" pitchFamily="65" charset="-120"/>
        <a:cs typeface="+mn-cs"/>
      </a:defRPr>
    </a:lvl2pPr>
    <a:lvl3pPr marL="914400" algn="l" rtl="0" eaLnBrk="0" fontAlgn="base" hangingPunct="0">
      <a:lnSpc>
        <a:spcPct val="160000"/>
      </a:lnSpc>
      <a:spcBef>
        <a:spcPct val="20000"/>
      </a:spcBef>
      <a:spcAft>
        <a:spcPct val="0"/>
      </a:spcAft>
      <a:buChar char="•"/>
      <a:defRPr sz="3200" kern="1200">
        <a:solidFill>
          <a:schemeClr val="tx1"/>
        </a:solidFill>
        <a:latin typeface="Times New Roman" pitchFamily="18" charset="0"/>
        <a:ea typeface="標楷體" pitchFamily="65" charset="-120"/>
        <a:cs typeface="+mn-cs"/>
      </a:defRPr>
    </a:lvl3pPr>
    <a:lvl4pPr marL="1371600" algn="l" rtl="0" eaLnBrk="0" fontAlgn="base" hangingPunct="0">
      <a:lnSpc>
        <a:spcPct val="160000"/>
      </a:lnSpc>
      <a:spcBef>
        <a:spcPct val="20000"/>
      </a:spcBef>
      <a:spcAft>
        <a:spcPct val="0"/>
      </a:spcAft>
      <a:buChar char="•"/>
      <a:defRPr sz="3200" kern="1200">
        <a:solidFill>
          <a:schemeClr val="tx1"/>
        </a:solidFill>
        <a:latin typeface="Times New Roman" pitchFamily="18" charset="0"/>
        <a:ea typeface="標楷體" pitchFamily="65" charset="-120"/>
        <a:cs typeface="+mn-cs"/>
      </a:defRPr>
    </a:lvl4pPr>
    <a:lvl5pPr marL="1828800" algn="l" rtl="0" eaLnBrk="0" fontAlgn="base" hangingPunct="0">
      <a:lnSpc>
        <a:spcPct val="160000"/>
      </a:lnSpc>
      <a:spcBef>
        <a:spcPct val="20000"/>
      </a:spcBef>
      <a:spcAft>
        <a:spcPct val="0"/>
      </a:spcAft>
      <a:buChar char="•"/>
      <a:defRPr sz="3200" kern="1200">
        <a:solidFill>
          <a:schemeClr val="tx1"/>
        </a:solidFill>
        <a:latin typeface="Times New Roman" pitchFamily="18" charset="0"/>
        <a:ea typeface="標楷體" pitchFamily="65" charset="-120"/>
        <a:cs typeface="+mn-cs"/>
      </a:defRPr>
    </a:lvl5pPr>
    <a:lvl6pPr marL="2286000" algn="l" defTabSz="914400" rtl="0" eaLnBrk="1" latinLnBrk="0" hangingPunct="1">
      <a:defRPr sz="3200" kern="1200">
        <a:solidFill>
          <a:schemeClr val="tx1"/>
        </a:solidFill>
        <a:latin typeface="Times New Roman" pitchFamily="18" charset="0"/>
        <a:ea typeface="標楷體" pitchFamily="65" charset="-120"/>
        <a:cs typeface="+mn-cs"/>
      </a:defRPr>
    </a:lvl6pPr>
    <a:lvl7pPr marL="2743200" algn="l" defTabSz="914400" rtl="0" eaLnBrk="1" latinLnBrk="0" hangingPunct="1">
      <a:defRPr sz="3200" kern="1200">
        <a:solidFill>
          <a:schemeClr val="tx1"/>
        </a:solidFill>
        <a:latin typeface="Times New Roman" pitchFamily="18" charset="0"/>
        <a:ea typeface="標楷體" pitchFamily="65" charset="-120"/>
        <a:cs typeface="+mn-cs"/>
      </a:defRPr>
    </a:lvl7pPr>
    <a:lvl8pPr marL="3200400" algn="l" defTabSz="914400" rtl="0" eaLnBrk="1" latinLnBrk="0" hangingPunct="1">
      <a:defRPr sz="3200" kern="1200">
        <a:solidFill>
          <a:schemeClr val="tx1"/>
        </a:solidFill>
        <a:latin typeface="Times New Roman" pitchFamily="18" charset="0"/>
        <a:ea typeface="標楷體" pitchFamily="65" charset="-120"/>
        <a:cs typeface="+mn-cs"/>
      </a:defRPr>
    </a:lvl8pPr>
    <a:lvl9pPr marL="3657600" algn="l" defTabSz="914400" rtl="0" eaLnBrk="1" latinLnBrk="0" hangingPunct="1">
      <a:defRPr sz="3200" kern="1200">
        <a:solidFill>
          <a:schemeClr val="tx1"/>
        </a:solidFill>
        <a:latin typeface="Times New Roman" pitchFamily="18" charset="0"/>
        <a:ea typeface="標楷體" pitchFamily="65"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FFFF"/>
    <a:srgbClr val="CCFFFF"/>
    <a:srgbClr val="CCFFCC"/>
    <a:srgbClr val="CCFF99"/>
    <a:srgbClr val="FFCC99"/>
    <a:srgbClr val="FFFFCC"/>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varScale="1">
        <p:scale>
          <a:sx n="72" d="100"/>
          <a:sy n="72" d="100"/>
        </p:scale>
        <p:origin x="-950" y="-86"/>
      </p:cViewPr>
      <p:guideLst>
        <p:guide orient="horz" pos="2160"/>
        <p:guide pos="2880"/>
      </p:guideLst>
    </p:cSldViewPr>
  </p:slideViewPr>
  <p:outlineViewPr>
    <p:cViewPr>
      <p:scale>
        <a:sx n="50" d="100"/>
        <a:sy n="50"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sorterViewPr>
    <p:cViewPr>
      <p:scale>
        <a:sx n="100" d="100"/>
        <a:sy n="100" d="100"/>
      </p:scale>
      <p:origin x="0" y="4426"/>
    </p:cViewPr>
  </p:sorterViewPr>
  <p:notesViewPr>
    <p:cSldViewPr>
      <p:cViewPr>
        <p:scale>
          <a:sx n="100" d="100"/>
          <a:sy n="100" d="100"/>
        </p:scale>
        <p:origin x="-264" y="-5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8" Type="http://schemas.openxmlformats.org/officeDocument/2006/relationships/slide" Target="slides/slide41.xml"/><Relationship Id="rId3" Type="http://schemas.openxmlformats.org/officeDocument/2006/relationships/slide" Target="slides/slide16.xml"/><Relationship Id="rId7" Type="http://schemas.openxmlformats.org/officeDocument/2006/relationships/slide" Target="slides/slide39.xml"/><Relationship Id="rId2" Type="http://schemas.openxmlformats.org/officeDocument/2006/relationships/slide" Target="slides/slide15.xml"/><Relationship Id="rId1" Type="http://schemas.openxmlformats.org/officeDocument/2006/relationships/slide" Target="slides/slide14.xml"/><Relationship Id="rId6" Type="http://schemas.openxmlformats.org/officeDocument/2006/relationships/slide" Target="slides/slide31.xml"/><Relationship Id="rId5" Type="http://schemas.openxmlformats.org/officeDocument/2006/relationships/slide" Target="slides/slide29.xml"/><Relationship Id="rId10" Type="http://schemas.openxmlformats.org/officeDocument/2006/relationships/slide" Target="slides/slide43.xml"/><Relationship Id="rId4" Type="http://schemas.openxmlformats.org/officeDocument/2006/relationships/slide" Target="slides/slide22.xml"/><Relationship Id="rId9" Type="http://schemas.openxmlformats.org/officeDocument/2006/relationships/slide" Target="slides/slide4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kumimoji="1" sz="1200" smtClean="0">
                <a:ea typeface="新細明體" pitchFamily="18" charset="-120"/>
              </a:defRPr>
            </a:lvl1pPr>
          </a:lstStyle>
          <a:p>
            <a:pPr>
              <a:defRPr/>
            </a:pPr>
            <a:endParaRPr lang="en-US" altLang="zh-TW"/>
          </a:p>
        </p:txBody>
      </p:sp>
      <p:sp>
        <p:nvSpPr>
          <p:cNvPr id="409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buFontTx/>
              <a:buNone/>
              <a:defRPr kumimoji="1" sz="1200" smtClean="0">
                <a:ea typeface="新細明體" pitchFamily="18" charset="-120"/>
              </a:defRPr>
            </a:lvl1pPr>
          </a:lstStyle>
          <a:p>
            <a:pPr>
              <a:defRPr/>
            </a:pPr>
            <a:endParaRPr lang="en-US" altLang="zh-TW"/>
          </a:p>
        </p:txBody>
      </p:sp>
      <p:sp>
        <p:nvSpPr>
          <p:cNvPr id="410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spcBef>
                <a:spcPct val="0"/>
              </a:spcBef>
              <a:buFontTx/>
              <a:buNone/>
              <a:defRPr kumimoji="1" sz="1200" smtClean="0">
                <a:ea typeface="新細明體" pitchFamily="18" charset="-120"/>
              </a:defRPr>
            </a:lvl1pPr>
          </a:lstStyle>
          <a:p>
            <a:pPr>
              <a:defRPr/>
            </a:pPr>
            <a:endParaRPr lang="en-US" altLang="zh-TW"/>
          </a:p>
        </p:txBody>
      </p:sp>
      <p:sp>
        <p:nvSpPr>
          <p:cNvPr id="410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lnSpc>
                <a:spcPct val="100000"/>
              </a:lnSpc>
              <a:spcBef>
                <a:spcPct val="0"/>
              </a:spcBef>
              <a:buFontTx/>
              <a:buNone/>
              <a:defRPr kumimoji="1" sz="1200" smtClean="0">
                <a:ea typeface="新細明體" pitchFamily="18" charset="-120"/>
              </a:defRPr>
            </a:lvl1pPr>
          </a:lstStyle>
          <a:p>
            <a:pPr>
              <a:defRPr/>
            </a:pPr>
            <a:fld id="{9DF06430-5520-4689-A347-30582BFB2060}"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kumimoji="1" sz="1200" smtClean="0">
                <a:ea typeface="新細明體" pitchFamily="18" charset="-120"/>
              </a:defRPr>
            </a:lvl1pPr>
          </a:lstStyle>
          <a:p>
            <a:pPr>
              <a:defRPr/>
            </a:pPr>
            <a:endParaRPr lang="en-US" altLang="zh-TW"/>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buFontTx/>
              <a:buNone/>
              <a:defRPr kumimoji="1" sz="1200" smtClean="0">
                <a:ea typeface="新細明體" pitchFamily="18" charset="-120"/>
              </a:defRPr>
            </a:lvl1pPr>
          </a:lstStyle>
          <a:p>
            <a:pPr>
              <a:defRPr/>
            </a:pPr>
            <a:endParaRPr lang="en-US" altLang="zh-TW"/>
          </a:p>
        </p:txBody>
      </p:sp>
      <p:sp>
        <p:nvSpPr>
          <p:cNvPr id="47108" name="Rectangle 4"/>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spcBef>
                <a:spcPct val="0"/>
              </a:spcBef>
              <a:buFontTx/>
              <a:buNone/>
              <a:defRPr kumimoji="1" sz="1200" smtClean="0">
                <a:ea typeface="新細明體" pitchFamily="18" charset="-120"/>
              </a:defRPr>
            </a:lvl1pPr>
          </a:lstStyle>
          <a:p>
            <a:pPr>
              <a:defRPr/>
            </a:pPr>
            <a:endParaRPr lang="en-US" altLang="zh-TW"/>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lnSpc>
                <a:spcPct val="100000"/>
              </a:lnSpc>
              <a:spcBef>
                <a:spcPct val="0"/>
              </a:spcBef>
              <a:buFontTx/>
              <a:buNone/>
              <a:defRPr kumimoji="1" sz="1200" smtClean="0">
                <a:ea typeface="新細明體" pitchFamily="18" charset="-120"/>
              </a:defRPr>
            </a:lvl1pPr>
          </a:lstStyle>
          <a:p>
            <a:pPr>
              <a:defRPr/>
            </a:pPr>
            <a:fld id="{D4210114-71E1-474B-A728-98B27B34B0CD}"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4EC2EFB8-D51B-4B33-BCE2-1513A0AF3BE1}" type="slidenum">
              <a:rPr lang="zh-TW" altLang="en-US"/>
              <a:pPr/>
              <a:t>1</a:t>
            </a:fld>
            <a:endParaRPr lang="en-US" altLang="zh-TW"/>
          </a:p>
        </p:txBody>
      </p:sp>
      <p:sp>
        <p:nvSpPr>
          <p:cNvPr id="48131" name="Rectangle 2"/>
          <p:cNvSpPr>
            <a:spLocks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AB725B3-30E5-4204-B26A-F3B38927B526}" type="slidenum">
              <a:rPr lang="zh-TW" altLang="en-US"/>
              <a:pPr/>
              <a:t>3</a:t>
            </a:fld>
            <a:endParaRPr lang="en-US" altLang="zh-TW"/>
          </a:p>
        </p:txBody>
      </p:sp>
      <p:sp>
        <p:nvSpPr>
          <p:cNvPr id="49155" name="Rectangle 2"/>
          <p:cNvSpPr>
            <a:spLocks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5D4B097-903C-4F63-B07E-F108DFDA7BFA}" type="slidenum">
              <a:rPr lang="zh-TW" altLang="en-US"/>
              <a:pPr/>
              <a:t>4</a:t>
            </a:fld>
            <a:endParaRPr lang="en-US" altLang="zh-TW"/>
          </a:p>
        </p:txBody>
      </p:sp>
      <p:sp>
        <p:nvSpPr>
          <p:cNvPr id="50179" name="Rectangle 2"/>
          <p:cNvSpPr>
            <a:spLocks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B8F05563-962C-4638-963D-19B9667B0C09}" type="slidenum">
              <a:rPr lang="zh-TW" altLang="en-US"/>
              <a:pPr/>
              <a:t>12</a:t>
            </a:fld>
            <a:endParaRPr lang="en-US" altLang="zh-TW"/>
          </a:p>
        </p:txBody>
      </p:sp>
      <p:sp>
        <p:nvSpPr>
          <p:cNvPr id="51203" name="Rectangle 2"/>
          <p:cNvSpPr>
            <a:spLocks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grpSp>
          <p:nvGrpSpPr>
            <p:cNvPr id="5" name="Group 3"/>
            <p:cNvGrpSpPr>
              <a:grpSpLocks/>
            </p:cNvGrpSpPr>
            <p:nvPr/>
          </p:nvGrpSpPr>
          <p:grpSpPr bwMode="auto">
            <a:xfrm>
              <a:off x="0" y="0"/>
              <a:ext cx="5760" cy="4320"/>
              <a:chOff x="0" y="0"/>
              <a:chExt cx="5760" cy="4320"/>
            </a:xfrm>
          </p:grpSpPr>
          <p:sp>
            <p:nvSpPr>
              <p:cNvPr id="11" name="Rectangle 4"/>
              <p:cNvSpPr>
                <a:spLocks noChangeArrowheads="1"/>
              </p:cNvSpPr>
              <p:nvPr/>
            </p:nvSpPr>
            <p:spPr bwMode="white">
              <a:xfrm>
                <a:off x="0" y="0"/>
                <a:ext cx="5760" cy="1600"/>
              </a:xfrm>
              <a:prstGeom prst="rect">
                <a:avLst/>
              </a:prstGeom>
              <a:gradFill rotWithShape="0">
                <a:gsLst>
                  <a:gs pos="0">
                    <a:schemeClr val="hlink"/>
                  </a:gs>
                  <a:gs pos="100000">
                    <a:schemeClr val="bg2"/>
                  </a:gs>
                </a:gsLst>
                <a:lin ang="540000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sp>
            <p:nvSpPr>
              <p:cNvPr id="12" name="Rectangle 5"/>
              <p:cNvSpPr>
                <a:spLocks noChangeArrowheads="1"/>
              </p:cNvSpPr>
              <p:nvPr/>
            </p:nvSpPr>
            <p:spPr bwMode="white">
              <a:xfrm>
                <a:off x="0" y="1600"/>
                <a:ext cx="5760" cy="2720"/>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grpSp>
        <p:pic>
          <p:nvPicPr>
            <p:cNvPr id="6" name="Picture 6" descr="grapes"/>
            <p:cNvPicPr>
              <a:picLocks noChangeAspect="1" noChangeArrowheads="1"/>
            </p:cNvPicPr>
            <p:nvPr/>
          </p:nvPicPr>
          <p:blipFill>
            <a:blip r:embed="rId2"/>
            <a:srcRect/>
            <a:stretch>
              <a:fillRect/>
            </a:stretch>
          </p:blipFill>
          <p:spPr bwMode="ltGray">
            <a:xfrm>
              <a:off x="163" y="0"/>
              <a:ext cx="680" cy="3152"/>
            </a:xfrm>
            <a:prstGeom prst="rect">
              <a:avLst/>
            </a:prstGeom>
            <a:noFill/>
            <a:ln w="9525">
              <a:noFill/>
              <a:miter lim="800000"/>
              <a:headEnd/>
              <a:tailEnd/>
            </a:ln>
          </p:spPr>
        </p:pic>
        <p:grpSp>
          <p:nvGrpSpPr>
            <p:cNvPr id="7" name="Group 7"/>
            <p:cNvGrpSpPr>
              <a:grpSpLocks/>
            </p:cNvGrpSpPr>
            <p:nvPr/>
          </p:nvGrpSpPr>
          <p:grpSpPr bwMode="auto">
            <a:xfrm>
              <a:off x="648" y="0"/>
              <a:ext cx="97" cy="3613"/>
              <a:chOff x="226" y="0"/>
              <a:chExt cx="80" cy="3613"/>
            </a:xfrm>
          </p:grpSpPr>
          <p:sp>
            <p:nvSpPr>
              <p:cNvPr id="9" name="Rectangle 8"/>
              <p:cNvSpPr>
                <a:spLocks noChangeArrowheads="1"/>
              </p:cNvSpPr>
              <p:nvPr/>
            </p:nvSpPr>
            <p:spPr bwMode="ltGray">
              <a:xfrm>
                <a:off x="226" y="0"/>
                <a:ext cx="80" cy="853"/>
              </a:xfrm>
              <a:prstGeom prst="rect">
                <a:avLst/>
              </a:prstGeom>
              <a:gradFill rotWithShape="0">
                <a:gsLst>
                  <a:gs pos="0">
                    <a:schemeClr val="folHlink"/>
                  </a:gs>
                  <a:gs pos="100000">
                    <a:schemeClr val="accent1"/>
                  </a:gs>
                </a:gsLst>
                <a:lin ang="540000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sp>
            <p:nvSpPr>
              <p:cNvPr id="10" name="Rectangle 9"/>
              <p:cNvSpPr>
                <a:spLocks noChangeArrowheads="1"/>
              </p:cNvSpPr>
              <p:nvPr/>
            </p:nvSpPr>
            <p:spPr bwMode="ltGray">
              <a:xfrm>
                <a:off x="226" y="840"/>
                <a:ext cx="80" cy="2773"/>
              </a:xfrm>
              <a:prstGeom prst="rect">
                <a:avLst/>
              </a:prstGeom>
              <a:gradFill rotWithShape="0">
                <a:gsLst>
                  <a:gs pos="0">
                    <a:schemeClr val="accent1"/>
                  </a:gs>
                  <a:gs pos="100000">
                    <a:schemeClr val="bg1"/>
                  </a:gs>
                </a:gsLst>
                <a:lin ang="540000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grpSp>
        <p:sp>
          <p:nvSpPr>
            <p:cNvPr id="8" name="Rectangle 10"/>
            <p:cNvSpPr>
              <a:spLocks noChangeArrowheads="1"/>
            </p:cNvSpPr>
            <p:nvPr/>
          </p:nvSpPr>
          <p:spPr bwMode="ltGray">
            <a:xfrm>
              <a:off x="0" y="1536"/>
              <a:ext cx="4294" cy="160"/>
            </a:xfrm>
            <a:prstGeom prst="rect">
              <a:avLst/>
            </a:prstGeom>
            <a:gradFill rotWithShape="0">
              <a:gsLst>
                <a:gs pos="0">
                  <a:schemeClr val="hlink"/>
                </a:gs>
                <a:gs pos="100000">
                  <a:schemeClr val="bg2"/>
                </a:gs>
              </a:gsLst>
              <a:lin ang="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grpSp>
      <p:sp>
        <p:nvSpPr>
          <p:cNvPr id="17419" name="Rectangle 11"/>
          <p:cNvSpPr>
            <a:spLocks noGrp="1" noChangeArrowheads="1"/>
          </p:cNvSpPr>
          <p:nvPr>
            <p:ph type="ctrTitle"/>
          </p:nvPr>
        </p:nvSpPr>
        <p:spPr>
          <a:xfrm>
            <a:off x="1371600" y="1100138"/>
            <a:ext cx="7772400" cy="1143000"/>
          </a:xfrm>
        </p:spPr>
        <p:txBody>
          <a:bodyPr/>
          <a:lstStyle>
            <a:lvl1pPr>
              <a:defRPr/>
            </a:lvl1pPr>
          </a:lstStyle>
          <a:p>
            <a:r>
              <a:rPr lang="zh-TW" altLang="en-US"/>
              <a:t>按一下以編輯母片標題樣式</a:t>
            </a:r>
          </a:p>
        </p:txBody>
      </p:sp>
      <p:sp>
        <p:nvSpPr>
          <p:cNvPr id="17420" name="Rectangle 12"/>
          <p:cNvSpPr>
            <a:spLocks noGrp="1" noChangeArrowheads="1"/>
          </p:cNvSpPr>
          <p:nvPr>
            <p:ph type="subTitle" idx="1"/>
          </p:nvPr>
        </p:nvSpPr>
        <p:spPr>
          <a:xfrm>
            <a:off x="1371600" y="3886200"/>
            <a:ext cx="6400800" cy="1752600"/>
          </a:xfrm>
        </p:spPr>
        <p:txBody>
          <a:bodyPr/>
          <a:lstStyle>
            <a:lvl1pPr marL="0" indent="0">
              <a:buFontTx/>
              <a:buNone/>
              <a:defRPr/>
            </a:lvl1pPr>
          </a:lstStyle>
          <a:p>
            <a:r>
              <a:rPr lang="zh-TW" altLang="en-US"/>
              <a:t>按一下以編輯母片次標題樣式</a:t>
            </a:r>
          </a:p>
        </p:txBody>
      </p:sp>
      <p:sp>
        <p:nvSpPr>
          <p:cNvPr id="13" name="Rectangle 13"/>
          <p:cNvSpPr>
            <a:spLocks noGrp="1" noChangeArrowheads="1"/>
          </p:cNvSpPr>
          <p:nvPr>
            <p:ph type="dt" sz="half" idx="10"/>
          </p:nvPr>
        </p:nvSpPr>
        <p:spPr>
          <a:xfrm>
            <a:off x="685800" y="6248400"/>
            <a:ext cx="1905000" cy="457200"/>
          </a:xfrm>
        </p:spPr>
        <p:txBody>
          <a:bodyPr/>
          <a:lstStyle>
            <a:lvl1pPr>
              <a:defRPr smtClean="0">
                <a:solidFill>
                  <a:srgbClr val="660066"/>
                </a:solidFill>
              </a:defRPr>
            </a:lvl1pPr>
          </a:lstStyle>
          <a:p>
            <a:pPr>
              <a:defRPr/>
            </a:pPr>
            <a:endParaRPr lang="en-US" altLang="zh-TW"/>
          </a:p>
        </p:txBody>
      </p:sp>
      <p:sp>
        <p:nvSpPr>
          <p:cNvPr id="14" name="Rectangle 14"/>
          <p:cNvSpPr>
            <a:spLocks noGrp="1" noChangeArrowheads="1"/>
          </p:cNvSpPr>
          <p:nvPr>
            <p:ph type="ftr" sz="quarter" idx="11"/>
          </p:nvPr>
        </p:nvSpPr>
        <p:spPr>
          <a:xfrm>
            <a:off x="3124200" y="6248400"/>
            <a:ext cx="2895600" cy="457200"/>
          </a:xfrm>
        </p:spPr>
        <p:txBody>
          <a:bodyPr/>
          <a:lstStyle>
            <a:lvl1pPr>
              <a:defRPr smtClean="0">
                <a:solidFill>
                  <a:srgbClr val="660066"/>
                </a:solidFill>
              </a:defRPr>
            </a:lvl1pPr>
          </a:lstStyle>
          <a:p>
            <a:pPr>
              <a:defRPr/>
            </a:pPr>
            <a:endParaRPr lang="en-US" altLang="zh-TW"/>
          </a:p>
        </p:txBody>
      </p:sp>
      <p:sp>
        <p:nvSpPr>
          <p:cNvPr id="15" name="Rectangle 15"/>
          <p:cNvSpPr>
            <a:spLocks noGrp="1" noChangeArrowheads="1"/>
          </p:cNvSpPr>
          <p:nvPr>
            <p:ph type="sldNum" sz="quarter" idx="12"/>
          </p:nvPr>
        </p:nvSpPr>
        <p:spPr>
          <a:xfrm>
            <a:off x="6553200" y="6248400"/>
            <a:ext cx="1905000" cy="457200"/>
          </a:xfrm>
        </p:spPr>
        <p:txBody>
          <a:bodyPr/>
          <a:lstStyle>
            <a:lvl1pPr>
              <a:defRPr smtClean="0">
                <a:solidFill>
                  <a:srgbClr val="660066"/>
                </a:solidFill>
              </a:defRPr>
            </a:lvl1pPr>
          </a:lstStyle>
          <a:p>
            <a:pPr>
              <a:defRPr/>
            </a:pPr>
            <a:fld id="{D17F5BF3-082C-4DD2-A407-EFE2D097BA8F}" type="slidenum">
              <a:rPr lang="zh-TW" altLang="en-US"/>
              <a:pPr>
                <a:defRPr/>
              </a:pPr>
              <a:t>‹#›</a:t>
            </a:fld>
            <a:endParaRPr lang="en-US" altLang="zh-TW"/>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6"/>
          <p:cNvSpPr>
            <a:spLocks noGrp="1" noChangeArrowheads="1"/>
          </p:cNvSpPr>
          <p:nvPr>
            <p:ph type="sldNum" sz="quarter" idx="12"/>
          </p:nvPr>
        </p:nvSpPr>
        <p:spPr>
          <a:ln/>
        </p:spPr>
        <p:txBody>
          <a:bodyPr/>
          <a:lstStyle>
            <a:lvl1pPr>
              <a:defRPr/>
            </a:lvl1pPr>
          </a:lstStyle>
          <a:p>
            <a:pPr>
              <a:defRPr/>
            </a:pPr>
            <a:fld id="{FE0C5944-6FC9-4242-84E6-7C5E64132435}" type="slidenum">
              <a:rPr lang="zh-TW" altLang="en-US"/>
              <a:pPr>
                <a:defRPr/>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124700" y="609600"/>
            <a:ext cx="1943100" cy="54864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295400" y="609600"/>
            <a:ext cx="5676900" cy="54864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6"/>
          <p:cNvSpPr>
            <a:spLocks noGrp="1" noChangeArrowheads="1"/>
          </p:cNvSpPr>
          <p:nvPr>
            <p:ph type="sldNum" sz="quarter" idx="12"/>
          </p:nvPr>
        </p:nvSpPr>
        <p:spPr>
          <a:ln/>
        </p:spPr>
        <p:txBody>
          <a:bodyPr/>
          <a:lstStyle>
            <a:lvl1pPr>
              <a:defRPr/>
            </a:lvl1pPr>
          </a:lstStyle>
          <a:p>
            <a:pPr>
              <a:defRPr/>
            </a:pPr>
            <a:fld id="{24054FB2-C319-417A-B029-7D683A29F178}" type="slidenum">
              <a:rPr lang="zh-TW" altLang="en-US"/>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6"/>
          <p:cNvSpPr>
            <a:spLocks noGrp="1" noChangeArrowheads="1"/>
          </p:cNvSpPr>
          <p:nvPr>
            <p:ph type="sldNum" sz="quarter" idx="12"/>
          </p:nvPr>
        </p:nvSpPr>
        <p:spPr>
          <a:ln/>
        </p:spPr>
        <p:txBody>
          <a:bodyPr/>
          <a:lstStyle>
            <a:lvl1pPr>
              <a:defRPr/>
            </a:lvl1pPr>
          </a:lstStyle>
          <a:p>
            <a:pPr>
              <a:defRPr/>
            </a:pPr>
            <a:fld id="{7E88A31E-3E77-4A53-8C1D-99FD5F42E119}" type="slidenum">
              <a:rPr lang="zh-TW" altLang="en-US"/>
              <a:pPr>
                <a:defRPr/>
              </a:pPr>
              <a:t>‹#›</a:t>
            </a:fld>
            <a:endParaRPr lang="en-US" altLang="zh-T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6"/>
          <p:cNvSpPr>
            <a:spLocks noGrp="1" noChangeArrowheads="1"/>
          </p:cNvSpPr>
          <p:nvPr>
            <p:ph type="sldNum" sz="quarter" idx="12"/>
          </p:nvPr>
        </p:nvSpPr>
        <p:spPr>
          <a:ln/>
        </p:spPr>
        <p:txBody>
          <a:bodyPr/>
          <a:lstStyle>
            <a:lvl1pPr>
              <a:defRPr/>
            </a:lvl1pPr>
          </a:lstStyle>
          <a:p>
            <a:pPr>
              <a:defRPr/>
            </a:pPr>
            <a:fld id="{A3FFCF31-4456-4D04-BF04-3D4713EBF4FF}" type="slidenum">
              <a:rPr lang="zh-TW" altLang="en-US"/>
              <a:pPr>
                <a:defRPr/>
              </a:pPr>
              <a:t>‹#›</a:t>
            </a:fld>
            <a:endParaRPr lang="en-US"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295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257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6"/>
          <p:cNvSpPr>
            <a:spLocks noGrp="1" noChangeArrowheads="1"/>
          </p:cNvSpPr>
          <p:nvPr>
            <p:ph type="sldNum" sz="quarter" idx="12"/>
          </p:nvPr>
        </p:nvSpPr>
        <p:spPr>
          <a:ln/>
        </p:spPr>
        <p:txBody>
          <a:bodyPr/>
          <a:lstStyle>
            <a:lvl1pPr>
              <a:defRPr/>
            </a:lvl1pPr>
          </a:lstStyle>
          <a:p>
            <a:pPr>
              <a:defRPr/>
            </a:pPr>
            <a:fld id="{64B6F5C0-D41C-4882-9613-361218717CF9}" type="slidenum">
              <a:rPr lang="zh-TW" altLang="en-US"/>
              <a:pPr>
                <a:defRPr/>
              </a:pPr>
              <a:t>‹#›</a:t>
            </a:fld>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9" name="Rectangle 16"/>
          <p:cNvSpPr>
            <a:spLocks noGrp="1" noChangeArrowheads="1"/>
          </p:cNvSpPr>
          <p:nvPr>
            <p:ph type="sldNum" sz="quarter" idx="12"/>
          </p:nvPr>
        </p:nvSpPr>
        <p:spPr>
          <a:ln/>
        </p:spPr>
        <p:txBody>
          <a:bodyPr/>
          <a:lstStyle>
            <a:lvl1pPr>
              <a:defRPr/>
            </a:lvl1pPr>
          </a:lstStyle>
          <a:p>
            <a:pPr>
              <a:defRPr/>
            </a:pPr>
            <a:fld id="{95ABDBAD-C340-4D42-94A0-2A9DCB31C7FA}" type="slidenum">
              <a:rPr lang="zh-TW" altLang="en-US"/>
              <a:pPr>
                <a:defRPr/>
              </a:pPr>
              <a:t>‹#›</a:t>
            </a:fld>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5" name="Rectangle 16"/>
          <p:cNvSpPr>
            <a:spLocks noGrp="1" noChangeArrowheads="1"/>
          </p:cNvSpPr>
          <p:nvPr>
            <p:ph type="sldNum" sz="quarter" idx="12"/>
          </p:nvPr>
        </p:nvSpPr>
        <p:spPr>
          <a:ln/>
        </p:spPr>
        <p:txBody>
          <a:bodyPr/>
          <a:lstStyle>
            <a:lvl1pPr>
              <a:defRPr/>
            </a:lvl1pPr>
          </a:lstStyle>
          <a:p>
            <a:pPr>
              <a:defRPr/>
            </a:pPr>
            <a:fld id="{083B98F4-BE1D-4B95-A142-56D455891919}" type="slidenum">
              <a:rPr lang="zh-TW" altLang="en-US"/>
              <a:pPr>
                <a:defRPr/>
              </a:pPr>
              <a:t>‹#›</a:t>
            </a:fld>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4" name="Rectangle 16"/>
          <p:cNvSpPr>
            <a:spLocks noGrp="1" noChangeArrowheads="1"/>
          </p:cNvSpPr>
          <p:nvPr>
            <p:ph type="sldNum" sz="quarter" idx="12"/>
          </p:nvPr>
        </p:nvSpPr>
        <p:spPr>
          <a:ln/>
        </p:spPr>
        <p:txBody>
          <a:bodyPr/>
          <a:lstStyle>
            <a:lvl1pPr>
              <a:defRPr/>
            </a:lvl1pPr>
          </a:lstStyle>
          <a:p>
            <a:pPr>
              <a:defRPr/>
            </a:pPr>
            <a:fld id="{788717B0-5662-4A68-B55D-509DA7F586C3}" type="slidenum">
              <a:rPr lang="zh-TW" altLang="en-US"/>
              <a:pPr>
                <a:defRPr/>
              </a:pPr>
              <a:t>‹#›</a:t>
            </a:fld>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6"/>
          <p:cNvSpPr>
            <a:spLocks noGrp="1" noChangeArrowheads="1"/>
          </p:cNvSpPr>
          <p:nvPr>
            <p:ph type="sldNum" sz="quarter" idx="12"/>
          </p:nvPr>
        </p:nvSpPr>
        <p:spPr>
          <a:ln/>
        </p:spPr>
        <p:txBody>
          <a:bodyPr/>
          <a:lstStyle>
            <a:lvl1pPr>
              <a:defRPr/>
            </a:lvl1pPr>
          </a:lstStyle>
          <a:p>
            <a:pPr>
              <a:defRPr/>
            </a:pPr>
            <a:fld id="{2DC068A2-480A-4462-9887-DFFA1E825162}" type="slidenum">
              <a:rPr lang="zh-TW" altLang="en-US"/>
              <a:pPr>
                <a:defRPr/>
              </a:pPr>
              <a:t>‹#›</a:t>
            </a:fld>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6"/>
          <p:cNvSpPr>
            <a:spLocks noGrp="1" noChangeArrowheads="1"/>
          </p:cNvSpPr>
          <p:nvPr>
            <p:ph type="sldNum" sz="quarter" idx="12"/>
          </p:nvPr>
        </p:nvSpPr>
        <p:spPr>
          <a:ln/>
        </p:spPr>
        <p:txBody>
          <a:bodyPr/>
          <a:lstStyle>
            <a:lvl1pPr>
              <a:defRPr/>
            </a:lvl1pPr>
          </a:lstStyle>
          <a:p>
            <a:pPr>
              <a:defRPr/>
            </a:pPr>
            <a:fld id="{D4B6D67F-F238-4AD4-8DED-67721327F5C0}" type="slidenum">
              <a:rPr lang="zh-TW" altLang="en-US"/>
              <a:pPr>
                <a:defRPr/>
              </a:pPr>
              <a:t>‹#›</a:t>
            </a:fld>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grpSp>
        <p:nvGrpSpPr>
          <p:cNvPr id="11266" name="Group 2"/>
          <p:cNvGrpSpPr>
            <a:grpSpLocks/>
          </p:cNvGrpSpPr>
          <p:nvPr/>
        </p:nvGrpSpPr>
        <p:grpSpPr bwMode="auto">
          <a:xfrm>
            <a:off x="0" y="0"/>
            <a:ext cx="9144000" cy="6858000"/>
            <a:chOff x="0" y="0"/>
            <a:chExt cx="5760" cy="4320"/>
          </a:xfrm>
        </p:grpSpPr>
        <p:grpSp>
          <p:nvGrpSpPr>
            <p:cNvPr id="11272" name="Group 3"/>
            <p:cNvGrpSpPr>
              <a:grpSpLocks/>
            </p:cNvGrpSpPr>
            <p:nvPr/>
          </p:nvGrpSpPr>
          <p:grpSpPr bwMode="auto">
            <a:xfrm>
              <a:off x="0" y="0"/>
              <a:ext cx="5760" cy="4320"/>
              <a:chOff x="0" y="0"/>
              <a:chExt cx="5760" cy="4320"/>
            </a:xfrm>
          </p:grpSpPr>
          <p:sp>
            <p:nvSpPr>
              <p:cNvPr id="16388" name="Rectangle 4"/>
              <p:cNvSpPr>
                <a:spLocks noChangeArrowheads="1"/>
              </p:cNvSpPr>
              <p:nvPr/>
            </p:nvSpPr>
            <p:spPr bwMode="white">
              <a:xfrm>
                <a:off x="0" y="0"/>
                <a:ext cx="5760" cy="384"/>
              </a:xfrm>
              <a:prstGeom prst="rect">
                <a:avLst/>
              </a:prstGeom>
              <a:gradFill rotWithShape="0">
                <a:gsLst>
                  <a:gs pos="0">
                    <a:schemeClr val="hlink"/>
                  </a:gs>
                  <a:gs pos="100000">
                    <a:schemeClr val="bg2"/>
                  </a:gs>
                </a:gsLst>
                <a:lin ang="540000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sp>
            <p:nvSpPr>
              <p:cNvPr id="16389" name="Rectangle 5"/>
              <p:cNvSpPr>
                <a:spLocks noChangeArrowheads="1"/>
              </p:cNvSpPr>
              <p:nvPr/>
            </p:nvSpPr>
            <p:spPr bwMode="white">
              <a:xfrm>
                <a:off x="0" y="384"/>
                <a:ext cx="5760" cy="393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grpSp>
        <p:grpSp>
          <p:nvGrpSpPr>
            <p:cNvPr id="11273" name="Group 6"/>
            <p:cNvGrpSpPr>
              <a:grpSpLocks/>
            </p:cNvGrpSpPr>
            <p:nvPr/>
          </p:nvGrpSpPr>
          <p:grpSpPr bwMode="auto">
            <a:xfrm>
              <a:off x="0" y="0"/>
              <a:ext cx="1667" cy="3613"/>
              <a:chOff x="0" y="0"/>
              <a:chExt cx="1667" cy="3613"/>
            </a:xfrm>
          </p:grpSpPr>
          <p:pic>
            <p:nvPicPr>
              <p:cNvPr id="11274" name="Picture 7" descr="grapes"/>
              <p:cNvPicPr>
                <a:picLocks noChangeAspect="1" noChangeArrowheads="1"/>
              </p:cNvPicPr>
              <p:nvPr/>
            </p:nvPicPr>
            <p:blipFill>
              <a:blip r:embed="rId13"/>
              <a:srcRect/>
              <a:stretch>
                <a:fillRect/>
              </a:stretch>
            </p:blipFill>
            <p:spPr bwMode="ltGray">
              <a:xfrm>
                <a:off x="163" y="0"/>
                <a:ext cx="534" cy="3152"/>
              </a:xfrm>
              <a:prstGeom prst="rect">
                <a:avLst/>
              </a:prstGeom>
              <a:noFill/>
              <a:ln w="9525">
                <a:noFill/>
                <a:miter lim="800000"/>
                <a:headEnd/>
                <a:tailEnd/>
              </a:ln>
            </p:spPr>
          </p:pic>
          <p:grpSp>
            <p:nvGrpSpPr>
              <p:cNvPr id="11275" name="Group 8"/>
              <p:cNvGrpSpPr>
                <a:grpSpLocks/>
              </p:cNvGrpSpPr>
              <p:nvPr/>
            </p:nvGrpSpPr>
            <p:grpSpPr bwMode="auto">
              <a:xfrm>
                <a:off x="226" y="0"/>
                <a:ext cx="80" cy="3613"/>
                <a:chOff x="226" y="0"/>
                <a:chExt cx="80" cy="3613"/>
              </a:xfrm>
            </p:grpSpPr>
            <p:sp>
              <p:nvSpPr>
                <p:cNvPr id="16393" name="Rectangle 9"/>
                <p:cNvSpPr>
                  <a:spLocks noChangeArrowheads="1"/>
                </p:cNvSpPr>
                <p:nvPr/>
              </p:nvSpPr>
              <p:spPr bwMode="ltGray">
                <a:xfrm>
                  <a:off x="226" y="0"/>
                  <a:ext cx="80" cy="853"/>
                </a:xfrm>
                <a:prstGeom prst="rect">
                  <a:avLst/>
                </a:prstGeom>
                <a:gradFill rotWithShape="0">
                  <a:gsLst>
                    <a:gs pos="0">
                      <a:schemeClr val="folHlink"/>
                    </a:gs>
                    <a:gs pos="100000">
                      <a:schemeClr val="accent1"/>
                    </a:gs>
                  </a:gsLst>
                  <a:lin ang="540000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sp>
              <p:nvSpPr>
                <p:cNvPr id="16394" name="Rectangle 10"/>
                <p:cNvSpPr>
                  <a:spLocks noChangeArrowheads="1"/>
                </p:cNvSpPr>
                <p:nvPr/>
              </p:nvSpPr>
              <p:spPr bwMode="ltGray">
                <a:xfrm>
                  <a:off x="226" y="840"/>
                  <a:ext cx="80" cy="2773"/>
                </a:xfrm>
                <a:prstGeom prst="rect">
                  <a:avLst/>
                </a:prstGeom>
                <a:gradFill rotWithShape="0">
                  <a:gsLst>
                    <a:gs pos="0">
                      <a:schemeClr val="accent1"/>
                    </a:gs>
                    <a:gs pos="100000">
                      <a:schemeClr val="bg1"/>
                    </a:gs>
                  </a:gsLst>
                  <a:lin ang="540000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grpSp>
          <p:sp>
            <p:nvSpPr>
              <p:cNvPr id="16395" name="Rectangle 11"/>
              <p:cNvSpPr>
                <a:spLocks noChangeArrowheads="1"/>
              </p:cNvSpPr>
              <p:nvPr/>
            </p:nvSpPr>
            <p:spPr bwMode="ltGray">
              <a:xfrm>
                <a:off x="0" y="347"/>
                <a:ext cx="1667" cy="80"/>
              </a:xfrm>
              <a:prstGeom prst="rect">
                <a:avLst/>
              </a:prstGeom>
              <a:gradFill rotWithShape="0">
                <a:gsLst>
                  <a:gs pos="0">
                    <a:schemeClr val="hlink"/>
                  </a:gs>
                  <a:gs pos="100000">
                    <a:schemeClr val="bg2"/>
                  </a:gs>
                </a:gsLst>
                <a:lin ang="0" scaled="1"/>
              </a:gradFill>
              <a:ln w="9525">
                <a:noFill/>
                <a:miter lim="800000"/>
                <a:headEnd/>
                <a:tailEnd/>
              </a:ln>
            </p:spPr>
            <p:txBody>
              <a:bodyPr wrap="none" anchor="ctr"/>
              <a:lstStyle/>
              <a:p>
                <a:pPr algn="ctr" eaLnBrk="1" hangingPunct="1">
                  <a:lnSpc>
                    <a:spcPct val="100000"/>
                  </a:lnSpc>
                  <a:spcBef>
                    <a:spcPct val="0"/>
                  </a:spcBef>
                  <a:buFontTx/>
                  <a:buNone/>
                  <a:defRPr/>
                </a:pPr>
                <a:endParaRPr kumimoji="1" lang="zh-TW" altLang="en-US" sz="2400">
                  <a:ea typeface="新細明體" pitchFamily="18" charset="-120"/>
                </a:endParaRPr>
              </a:p>
            </p:txBody>
          </p:sp>
        </p:grpSp>
      </p:grpSp>
      <p:sp>
        <p:nvSpPr>
          <p:cNvPr id="11267" name="Rectangle 12"/>
          <p:cNvSpPr>
            <a:spLocks noGrp="1" noChangeArrowheads="1"/>
          </p:cNvSpPr>
          <p:nvPr>
            <p:ph type="title"/>
          </p:nvPr>
        </p:nvSpPr>
        <p:spPr bwMode="auto">
          <a:xfrm>
            <a:off x="12954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1268" name="Rectangle 13"/>
          <p:cNvSpPr>
            <a:spLocks noGrp="1" noChangeArrowheads="1"/>
          </p:cNvSpPr>
          <p:nvPr>
            <p:ph type="body" idx="1"/>
          </p:nvPr>
        </p:nvSpPr>
        <p:spPr bwMode="auto">
          <a:xfrm>
            <a:off x="12954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按一下以編輯母片本文樣式</a:t>
            </a:r>
          </a:p>
          <a:p>
            <a:pPr lvl="1"/>
            <a:r>
              <a:rPr lang="zh-TW" altLang="en-US" smtClean="0"/>
              <a:t>第二階層</a:t>
            </a:r>
          </a:p>
          <a:p>
            <a:pPr lvl="2"/>
            <a:r>
              <a:rPr lang="zh-TW" altLang="en-US" smtClean="0"/>
              <a:t>第三階層</a:t>
            </a:r>
          </a:p>
          <a:p>
            <a:pPr lvl="3"/>
            <a:r>
              <a:rPr lang="zh-TW" altLang="en-US" smtClean="0"/>
              <a:t>第四階層</a:t>
            </a:r>
          </a:p>
          <a:p>
            <a:pPr lvl="4"/>
            <a:r>
              <a:rPr lang="zh-TW" altLang="en-US" smtClean="0"/>
              <a:t>第五階層</a:t>
            </a:r>
          </a:p>
        </p:txBody>
      </p:sp>
      <p:sp>
        <p:nvSpPr>
          <p:cNvPr id="16398" name="Rectangle 14"/>
          <p:cNvSpPr>
            <a:spLocks noGrp="1" noChangeArrowheads="1"/>
          </p:cNvSpPr>
          <p:nvPr>
            <p:ph type="dt" sz="half" idx="2"/>
          </p:nvPr>
        </p:nvSpPr>
        <p:spPr bwMode="auto">
          <a:xfrm>
            <a:off x="12954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lnSpc>
                <a:spcPct val="100000"/>
              </a:lnSpc>
              <a:spcBef>
                <a:spcPct val="50000"/>
              </a:spcBef>
              <a:buFontTx/>
              <a:buNone/>
              <a:defRPr sz="1400" smtClean="0">
                <a:ea typeface="+mn-ea"/>
              </a:defRPr>
            </a:lvl1pPr>
          </a:lstStyle>
          <a:p>
            <a:pPr>
              <a:defRPr/>
            </a:pPr>
            <a:endParaRPr lang="en-US" altLang="zh-TW"/>
          </a:p>
        </p:txBody>
      </p:sp>
      <p:sp>
        <p:nvSpPr>
          <p:cNvPr id="16399" name="Rectangle 15"/>
          <p:cNvSpPr>
            <a:spLocks noGrp="1" noChangeArrowheads="1"/>
          </p:cNvSpPr>
          <p:nvPr>
            <p:ph type="ftr" sz="quarter" idx="3"/>
          </p:nvPr>
        </p:nvSpPr>
        <p:spPr bwMode="auto">
          <a:xfrm>
            <a:off x="37338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lnSpc>
                <a:spcPct val="100000"/>
              </a:lnSpc>
              <a:spcBef>
                <a:spcPct val="50000"/>
              </a:spcBef>
              <a:buFontTx/>
              <a:buNone/>
              <a:defRPr sz="1400" smtClean="0">
                <a:ea typeface="+mn-ea"/>
              </a:defRPr>
            </a:lvl1pPr>
          </a:lstStyle>
          <a:p>
            <a:pPr>
              <a:defRPr/>
            </a:pPr>
            <a:endParaRPr lang="en-US" altLang="zh-TW"/>
          </a:p>
        </p:txBody>
      </p:sp>
      <p:sp>
        <p:nvSpPr>
          <p:cNvPr id="16400" name="Rectangle 16"/>
          <p:cNvSpPr>
            <a:spLocks noGrp="1" noChangeArrowheads="1"/>
          </p:cNvSpPr>
          <p:nvPr>
            <p:ph type="sldNum" sz="quarter" idx="4"/>
          </p:nvPr>
        </p:nvSpPr>
        <p:spPr bwMode="auto">
          <a:xfrm>
            <a:off x="7162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lnSpc>
                <a:spcPct val="100000"/>
              </a:lnSpc>
              <a:spcBef>
                <a:spcPct val="50000"/>
              </a:spcBef>
              <a:buFontTx/>
              <a:buNone/>
              <a:defRPr sz="1400" smtClean="0">
                <a:ea typeface="+mn-ea"/>
              </a:defRPr>
            </a:lvl1pPr>
          </a:lstStyle>
          <a:p>
            <a:pPr>
              <a:defRPr/>
            </a:pPr>
            <a:fld id="{71F612ED-58AA-4DC6-A9AC-6A804016151A}"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sldLayoutIdLst>
    <p:sldLayoutId id="2147483676"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2pPr>
      <a:lvl3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3pPr>
      <a:lvl4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4pPr>
      <a:lvl5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5pPr>
      <a:lvl6pPr marL="457200" algn="l" rtl="0" fontAlgn="base">
        <a:spcBef>
          <a:spcPct val="0"/>
        </a:spcBef>
        <a:spcAft>
          <a:spcPct val="0"/>
        </a:spcAft>
        <a:defRPr kumimoji="1" sz="4400">
          <a:solidFill>
            <a:schemeClr val="tx2"/>
          </a:solidFill>
          <a:latin typeface="Times New Roman" pitchFamily="18" charset="0"/>
          <a:ea typeface="新細明體" pitchFamily="18" charset="-120"/>
        </a:defRPr>
      </a:lvl6pPr>
      <a:lvl7pPr marL="914400" algn="l" rtl="0" fontAlgn="base">
        <a:spcBef>
          <a:spcPct val="0"/>
        </a:spcBef>
        <a:spcAft>
          <a:spcPct val="0"/>
        </a:spcAft>
        <a:defRPr kumimoji="1" sz="4400">
          <a:solidFill>
            <a:schemeClr val="tx2"/>
          </a:solidFill>
          <a:latin typeface="Times New Roman" pitchFamily="18" charset="0"/>
          <a:ea typeface="新細明體" pitchFamily="18" charset="-120"/>
        </a:defRPr>
      </a:lvl7pPr>
      <a:lvl8pPr marL="1371600" algn="l" rtl="0" fontAlgn="base">
        <a:spcBef>
          <a:spcPct val="0"/>
        </a:spcBef>
        <a:spcAft>
          <a:spcPct val="0"/>
        </a:spcAft>
        <a:defRPr kumimoji="1" sz="4400">
          <a:solidFill>
            <a:schemeClr val="tx2"/>
          </a:solidFill>
          <a:latin typeface="Times New Roman" pitchFamily="18" charset="0"/>
          <a:ea typeface="新細明體" pitchFamily="18" charset="-120"/>
        </a:defRPr>
      </a:lvl8pPr>
      <a:lvl9pPr marL="1828800" algn="l" rtl="0" fontAlgn="base">
        <a:spcBef>
          <a:spcPct val="0"/>
        </a:spcBef>
        <a:spcAft>
          <a:spcPct val="0"/>
        </a:spcAft>
        <a:defRPr kumimoji="1" sz="4400">
          <a:solidFill>
            <a:schemeClr val="tx2"/>
          </a:solidFill>
          <a:latin typeface="Times New Roman" pitchFamily="18" charset="0"/>
          <a:ea typeface="新細明體" pitchFamily="18" charset="-120"/>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30.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slide" Target="slide28.xml"/><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Word_97_-_2003___3.doc"/><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Word_97_-_2003___4.doc"/><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hyperlink" Target="../&#23416;&#26657;&#26412;&#20301;&#35506;&#31243;&#30332;&#23637;/SWOT-TOWS-&#24314;&#23433;&#22283;&#23567;.doc"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 Target="slide3.xml"/><Relationship Id="rId7" Type="http://schemas.openxmlformats.org/officeDocument/2006/relationships/slide" Target="slide33.xml"/><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12.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Word_97_-_2003___5.doc"/><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Office_Word_97_-_2003___6.doc"/><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Microsoft_Office_Word_97_-_2003___7.doc"/><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Office_Word_97_-_2003___8.doc"/><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slide" Target="slide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Microsoft_Office_Word_97_-_2003___9.doc"/><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hyperlink" Target="../9&#20854;&#20182;/&#32769;&#40165;&#21152;&#27833;.ppt" TargetMode="External"/><Relationship Id="rId5" Type="http://schemas.openxmlformats.org/officeDocument/2006/relationships/hyperlink" Target="../0&#22294;-&#21205;&#30059;/8&#25945;&#32946;&#34892;&#25919;/&#29694;&#20195;&#20225;&#26989;&#32068;&#32340;&#22294;.jpg" TargetMode="External"/><Relationship Id="rId4" Type="http://schemas.openxmlformats.org/officeDocument/2006/relationships/hyperlink" Target="../0&#22294;-&#21205;&#30059;/0&#35506;&#31243;&#25913;&#38761;/Parsons&#35506;&#31243;&#25913;&#38761;&#21855;&#21205;&#20102;1987.doc"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0&#22294;-&#21205;&#30059;/7&#25945;&#32946;&#25913;&#38761;,&#21046;&#24230;/&#36984;&#37679;&#20132;&#36890;&#24037;&#20855;92.jpg" TargetMode="External"/><Relationship Id="rId2" Type="http://schemas.openxmlformats.org/officeDocument/2006/relationships/slide" Target="slide14.xml"/><Relationship Id="rId1" Type="http://schemas.openxmlformats.org/officeDocument/2006/relationships/slideLayout" Target="../slideLayouts/slideLayout2.xml"/><Relationship Id="rId5" Type="http://schemas.openxmlformats.org/officeDocument/2006/relationships/hyperlink" Target="file:///D:\&#28436;&#35611;\0&#22294;-&#21205;&#30059;\0&#35506;&#31243;&#25913;&#38761;\schoolbook.exe" TargetMode="External"/><Relationship Id="rId4" Type="http://schemas.openxmlformats.org/officeDocument/2006/relationships/hyperlink" Target="../0&#22294;-&#21205;&#30059;/0&#35506;&#31243;&#25913;&#38761;/&#20809;&#39015;&#27599;&#19968;&#25892;-&#36984;&#25799;&#21830;&#26989;&#36913;&#21002;921006.jpg" TargetMode="External"/></Relationships>
</file>

<file path=ppt/slides/_rels/slide33.xml.rels><?xml version="1.0" encoding="UTF-8" standalone="yes"?>
<Relationships xmlns="http://schemas.openxmlformats.org/package/2006/relationships"><Relationship Id="rId3" Type="http://schemas.openxmlformats.org/officeDocument/2006/relationships/oleObject" Target="../embeddings/Microsoft_Office_Word_97_-_2003___10.doc"/><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0&#22294;-&#21205;&#30059;/3&#31572;&#26696;&#21367;/&#31572;&#26696;&#35531;&#33258;&#34892;&#21443;&#32771;&#35506;&#26412;.jpg" TargetMode="External"/><Relationship Id="rId3" Type="http://schemas.openxmlformats.org/officeDocument/2006/relationships/slide" Target="slide8.xml"/><Relationship Id="rId7" Type="http://schemas.openxmlformats.org/officeDocument/2006/relationships/hyperlink" Target="../0&#22294;-&#21205;&#30059;/3&#31572;&#26696;&#21367;/&#19981;&#26371;&#30340;&#23383;&#29992;&#22294;&#34920;&#31034;.jpg" TargetMode="Externa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hyperlink" Target="../0&#22294;-&#21205;&#30059;/3&#32771;&#35430;/&#20961;&#19981;&#32771;&#35430;&#30340;&#37117;&#37325;&#35201;-&#20013;&#22283;&#26178;&#22577;&#35542;&#22727;20030125.jpg" TargetMode="External"/><Relationship Id="rId5" Type="http://schemas.openxmlformats.org/officeDocument/2006/relationships/hyperlink" Target="../0&#22294;-&#21205;&#30059;/3&#32771;&#35430;/&#23416;&#28204;&#25490;&#21517;911221&#32879;&#21512;&#22577;15&#29256;.JPG" TargetMode="External"/><Relationship Id="rId10" Type="http://schemas.openxmlformats.org/officeDocument/2006/relationships/hyperlink" Target="file:///D:\&#28436;&#35611;\0&#22294;-&#21205;&#30059;\9&#24819;&#20687;&#21147;\&#39912;-&#38867;&#31461;.wmv" TargetMode="External"/><Relationship Id="rId4" Type="http://schemas.openxmlformats.org/officeDocument/2006/relationships/hyperlink" Target="../0&#22294;-&#21205;&#30059;/0&#25945;&#23416;&#26041;&#24335;,&#28507;&#22312;&#35506;&#31243;/&#23433;&#38748;&#20043;&#38272;-&#29579;&#20445;&#36914;.jpg" TargetMode="External"/><Relationship Id="rId9" Type="http://schemas.openxmlformats.org/officeDocument/2006/relationships/hyperlink" Target="../0&#22294;-&#21205;&#30059;/3&#31572;&#26696;&#21367;/&#24494;&#31309;&#20998;.jpg"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0&#22294;-&#21205;&#30059;/0&#25945;&#23416;&#26041;&#24335;,&#28507;&#22312;&#35506;&#31243;/&#28748;&#36664;930612&#20154;&#38291;&#31119;&#22577;15&#29256;.JPG" TargetMode="Externa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hyperlink" Target="../0&#22294;-&#21205;&#30059;/0&#25945;&#23416;&#26041;&#24335;,&#28507;&#22312;&#35506;&#31243;/&#23531;&#20316;&#26989;&#35712;&#26360;&#33267;&#21322;&#22812;.jpg" TargetMode="External"/><Relationship Id="rId4" Type="http://schemas.openxmlformats.org/officeDocument/2006/relationships/hyperlink" Target="../0&#22294;-&#21205;&#30059;/0&#25945;&#23416;&#26041;&#24335;,&#28507;&#22312;&#35506;&#31243;/&#28748;&#36664;910801&#20013;&#22283;&#26178;&#22577;15&#29256;.jpg" TargetMode="Externa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1371600" y="838200"/>
            <a:ext cx="7772400" cy="1143000"/>
          </a:xfrm>
        </p:spPr>
        <p:txBody>
          <a:bodyPr/>
          <a:lstStyle/>
          <a:p>
            <a:pPr algn="ctr" eaLnBrk="1" hangingPunct="1">
              <a:defRPr/>
            </a:pPr>
            <a:r>
              <a:rPr lang="zh-TW" altLang="en-US" smtClean="0">
                <a:solidFill>
                  <a:schemeClr val="tx1"/>
                </a:solidFill>
                <a:effectLst>
                  <a:outerShdw blurRad="38100" dist="38100" dir="2700000" algn="tl">
                    <a:srgbClr val="C0C0C0"/>
                  </a:outerShdw>
                </a:effectLst>
                <a:ea typeface="全真古印體" pitchFamily="49" charset="-120"/>
              </a:rPr>
              <a:t>學校本位課程發展的</a:t>
            </a:r>
            <a:br>
              <a:rPr lang="zh-TW" altLang="en-US" smtClean="0">
                <a:solidFill>
                  <a:schemeClr val="tx1"/>
                </a:solidFill>
                <a:effectLst>
                  <a:outerShdw blurRad="38100" dist="38100" dir="2700000" algn="tl">
                    <a:srgbClr val="C0C0C0"/>
                  </a:outerShdw>
                </a:effectLst>
                <a:ea typeface="全真古印體" pitchFamily="49" charset="-120"/>
              </a:rPr>
            </a:br>
            <a:r>
              <a:rPr lang="zh-TW" altLang="en-US" smtClean="0">
                <a:solidFill>
                  <a:schemeClr val="tx1"/>
                </a:solidFill>
                <a:effectLst>
                  <a:outerShdw blurRad="38100" dist="38100" dir="2700000" algn="tl">
                    <a:srgbClr val="C0C0C0"/>
                  </a:outerShdw>
                </a:effectLst>
                <a:ea typeface="全真古印體" pitchFamily="49" charset="-120"/>
              </a:rPr>
              <a:t>意涵、規畫與實施</a:t>
            </a:r>
            <a:endParaRPr lang="zh-TW" altLang="en-US" smtClean="0">
              <a:solidFill>
                <a:schemeClr val="tx1"/>
              </a:solidFill>
              <a:effectLst>
                <a:outerShdw blurRad="38100" dist="38100" dir="2700000" algn="tl">
                  <a:srgbClr val="C0C0C0"/>
                </a:outerShdw>
              </a:effectLst>
              <a:ea typeface="華康瘦金體" pitchFamily="49" charset="-120"/>
            </a:endParaRPr>
          </a:p>
        </p:txBody>
      </p:sp>
      <p:sp>
        <p:nvSpPr>
          <p:cNvPr id="11267" name="Rectangle 3"/>
          <p:cNvSpPr>
            <a:spLocks noGrp="1" noChangeArrowheads="1"/>
          </p:cNvSpPr>
          <p:nvPr>
            <p:ph type="subTitle" idx="1"/>
          </p:nvPr>
        </p:nvSpPr>
        <p:spPr>
          <a:xfrm>
            <a:off x="1371600" y="3571875"/>
            <a:ext cx="7343775" cy="2400300"/>
          </a:xfrm>
        </p:spPr>
        <p:txBody>
          <a:bodyPr/>
          <a:lstStyle/>
          <a:p>
            <a:pPr algn="ctr" eaLnBrk="1" hangingPunct="1"/>
            <a:r>
              <a:rPr lang="zh-TW" altLang="en-US" smtClean="0">
                <a:ea typeface="標楷體" pitchFamily="65" charset="-120"/>
              </a:rPr>
              <a:t>高新建</a:t>
            </a:r>
          </a:p>
          <a:p>
            <a:pPr algn="ctr" eaLnBrk="1" hangingPunct="1"/>
            <a:r>
              <a:rPr lang="en-US" altLang="zh-TW" smtClean="0">
                <a:ea typeface="標楷體" pitchFamily="65" charset="-120"/>
              </a:rPr>
              <a:t>jimgau@ms3.ntcu.edu.tw   @ntnu.edu.tw</a:t>
            </a:r>
          </a:p>
          <a:p>
            <a:pPr algn="ctr" eaLnBrk="1" hangingPunct="1"/>
            <a:r>
              <a:rPr lang="zh-TW" altLang="en-US" smtClean="0">
                <a:ea typeface="標楷體" pitchFamily="65" charset="-120"/>
              </a:rPr>
              <a:t>國立臺中教育大學課程與教學研究所</a:t>
            </a:r>
          </a:p>
          <a:p>
            <a:pPr algn="ctr" eaLnBrk="1" hangingPunct="1"/>
            <a:r>
              <a:rPr lang="zh-TW" altLang="en-US" smtClean="0">
                <a:ea typeface="標楷體" pitchFamily="65" charset="-120"/>
              </a:rPr>
              <a:t>國立臺灣師範大學教育學系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0-#ppt_w/2"/>
                                          </p:val>
                                        </p:tav>
                                        <p:tav tm="100000">
                                          <p:val>
                                            <p:strVal val="#ppt_x"/>
                                          </p:val>
                                        </p:tav>
                                      </p:tavLst>
                                    </p:anim>
                                    <p:anim calcmode="lin" valueType="num">
                                      <p:cBhvr additive="base">
                                        <p:cTn id="8" dur="500" fill="hold"/>
                                        <p:tgtEl>
                                          <p:spTgt spid="11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投影片編號版面配置區 3"/>
          <p:cNvSpPr>
            <a:spLocks noGrp="1"/>
          </p:cNvSpPr>
          <p:nvPr>
            <p:ph type="sldNum" sz="quarter" idx="12"/>
          </p:nvPr>
        </p:nvSpPr>
        <p:spPr/>
        <p:txBody>
          <a:bodyPr/>
          <a:lstStyle/>
          <a:p>
            <a:pPr>
              <a:defRPr/>
            </a:pPr>
            <a:fld id="{3C120225-EA1B-40FC-82A2-CA484CB1F6B7}" type="slidenum">
              <a:rPr lang="zh-TW" altLang="en-US"/>
              <a:pPr>
                <a:defRPr/>
              </a:pPr>
              <a:t>10</a:t>
            </a:fld>
            <a:endParaRPr lang="en-US" altLang="zh-TW"/>
          </a:p>
        </p:txBody>
      </p:sp>
      <p:graphicFrame>
        <p:nvGraphicFramePr>
          <p:cNvPr id="172034" name="Object 2"/>
          <p:cNvGraphicFramePr>
            <a:graphicFrameLocks noChangeAspect="1"/>
          </p:cNvGraphicFramePr>
          <p:nvPr/>
        </p:nvGraphicFramePr>
        <p:xfrm>
          <a:off x="2132013" y="227013"/>
          <a:ext cx="5797550" cy="6535737"/>
        </p:xfrm>
        <a:graphic>
          <a:graphicData uri="http://schemas.openxmlformats.org/presentationml/2006/ole">
            <p:oleObj spid="_x0000_s1026" name="文件" r:id="rId3" imgW="2995920" imgH="3375000" progId="Word.Document.8">
              <p:embed/>
            </p:oleObj>
          </a:graphicData>
        </a:graphic>
      </p:graphicFrame>
      <p:sp>
        <p:nvSpPr>
          <p:cNvPr id="1028" name="AutoShape 3"/>
          <p:cNvSpPr>
            <a:spLocks noChangeArrowheads="1"/>
          </p:cNvSpPr>
          <p:nvPr/>
        </p:nvSpPr>
        <p:spPr bwMode="auto">
          <a:xfrm>
            <a:off x="990600" y="3429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29" name="AutoShape 4"/>
          <p:cNvSpPr>
            <a:spLocks noChangeArrowheads="1"/>
          </p:cNvSpPr>
          <p:nvPr/>
        </p:nvSpPr>
        <p:spPr bwMode="auto">
          <a:xfrm>
            <a:off x="990600" y="15748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0" name="AutoShape 5"/>
          <p:cNvSpPr>
            <a:spLocks noChangeArrowheads="1"/>
          </p:cNvSpPr>
          <p:nvPr/>
        </p:nvSpPr>
        <p:spPr bwMode="auto">
          <a:xfrm>
            <a:off x="990600" y="28448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1" name="AutoShape 6"/>
          <p:cNvSpPr>
            <a:spLocks noChangeArrowheads="1"/>
          </p:cNvSpPr>
          <p:nvPr/>
        </p:nvSpPr>
        <p:spPr bwMode="auto">
          <a:xfrm>
            <a:off x="990600" y="40640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2" name="AutoShape 7"/>
          <p:cNvSpPr>
            <a:spLocks noChangeArrowheads="1"/>
          </p:cNvSpPr>
          <p:nvPr/>
        </p:nvSpPr>
        <p:spPr bwMode="auto">
          <a:xfrm>
            <a:off x="990600" y="53086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3" name="AutoShape 8"/>
          <p:cNvSpPr>
            <a:spLocks noChangeArrowheads="1"/>
          </p:cNvSpPr>
          <p:nvPr/>
        </p:nvSpPr>
        <p:spPr bwMode="auto">
          <a:xfrm rot="10800000">
            <a:off x="8077200" y="53086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4" name="AutoShape 9"/>
          <p:cNvSpPr>
            <a:spLocks noChangeArrowheads="1"/>
          </p:cNvSpPr>
          <p:nvPr/>
        </p:nvSpPr>
        <p:spPr bwMode="auto">
          <a:xfrm rot="10800000">
            <a:off x="8077200" y="40640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5" name="AutoShape 10"/>
          <p:cNvSpPr>
            <a:spLocks noChangeArrowheads="1"/>
          </p:cNvSpPr>
          <p:nvPr/>
        </p:nvSpPr>
        <p:spPr bwMode="auto">
          <a:xfrm rot="10800000">
            <a:off x="8077200" y="28448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6" name="AutoShape 11"/>
          <p:cNvSpPr>
            <a:spLocks noChangeArrowheads="1"/>
          </p:cNvSpPr>
          <p:nvPr/>
        </p:nvSpPr>
        <p:spPr bwMode="auto">
          <a:xfrm rot="10800000">
            <a:off x="8077200" y="15748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
        <p:nvSpPr>
          <p:cNvPr id="1037" name="AutoShape 12"/>
          <p:cNvSpPr>
            <a:spLocks noChangeArrowheads="1"/>
          </p:cNvSpPr>
          <p:nvPr/>
        </p:nvSpPr>
        <p:spPr bwMode="auto">
          <a:xfrm rot="10800000">
            <a:off x="8077200" y="342900"/>
            <a:ext cx="990600" cy="381000"/>
          </a:xfrm>
          <a:prstGeom prst="rightArrow">
            <a:avLst>
              <a:gd name="adj1" fmla="val 50000"/>
              <a:gd name="adj2" fmla="val 65000"/>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72034"/>
                                        </p:tgtEl>
                                        <p:attrNameLst>
                                          <p:attrName>style.visibility</p:attrName>
                                        </p:attrNameLst>
                                      </p:cBhvr>
                                      <p:to>
                                        <p:strVal val="visible"/>
                                      </p:to>
                                    </p:set>
                                    <p:animEffect transition="in" filter="box(out)">
                                      <p:cBhvr>
                                        <p:cTn id="7" dur="500"/>
                                        <p:tgtEl>
                                          <p:spTgt spid="172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投影片編號版面配置區 5"/>
          <p:cNvSpPr>
            <a:spLocks noGrp="1"/>
          </p:cNvSpPr>
          <p:nvPr>
            <p:ph type="sldNum" sz="quarter" idx="12"/>
          </p:nvPr>
        </p:nvSpPr>
        <p:spPr/>
        <p:txBody>
          <a:bodyPr/>
          <a:lstStyle/>
          <a:p>
            <a:pPr>
              <a:defRPr/>
            </a:pPr>
            <a:fld id="{330C73CA-B8C4-433E-9E35-C9477C5B35A0}" type="slidenum">
              <a:rPr lang="zh-TW" altLang="en-US"/>
              <a:pPr>
                <a:defRPr/>
              </a:pPr>
              <a:t>11</a:t>
            </a:fld>
            <a:endParaRPr lang="en-US" altLang="zh-TW"/>
          </a:p>
        </p:txBody>
      </p:sp>
      <p:sp>
        <p:nvSpPr>
          <p:cNvPr id="22531" name="Rectangle 2"/>
          <p:cNvSpPr>
            <a:spLocks noGrp="1" noChangeArrowheads="1"/>
          </p:cNvSpPr>
          <p:nvPr>
            <p:ph type="title"/>
          </p:nvPr>
        </p:nvSpPr>
        <p:spPr/>
        <p:txBody>
          <a:bodyPr/>
          <a:lstStyle/>
          <a:p>
            <a:pPr algn="ctr" eaLnBrk="1" hangingPunct="1"/>
            <a:r>
              <a:rPr lang="zh-TW" altLang="en-US" smtClean="0">
                <a:ea typeface="華康瘦金體" pitchFamily="49" charset="-120"/>
              </a:rPr>
              <a:t>為什麼需要學校本位課程發展</a:t>
            </a:r>
          </a:p>
        </p:txBody>
      </p:sp>
      <p:sp>
        <p:nvSpPr>
          <p:cNvPr id="36867" name="Rectangle 3"/>
          <p:cNvSpPr>
            <a:spLocks noGrp="1" noChangeArrowheads="1"/>
          </p:cNvSpPr>
          <p:nvPr>
            <p:ph type="body" idx="1"/>
          </p:nvPr>
        </p:nvSpPr>
        <p:spPr>
          <a:xfrm>
            <a:off x="1295400" y="1981200"/>
            <a:ext cx="7772400" cy="4267200"/>
          </a:xfrm>
        </p:spPr>
        <p:txBody>
          <a:bodyPr/>
          <a:lstStyle/>
          <a:p>
            <a:pPr eaLnBrk="1" hangingPunct="1">
              <a:lnSpc>
                <a:spcPct val="110000"/>
              </a:lnSpc>
            </a:pPr>
            <a:r>
              <a:rPr lang="zh-TW" altLang="en-US" smtClean="0">
                <a:ea typeface="標楷體" pitchFamily="65" charset="-120"/>
              </a:rPr>
              <a:t>不滿「由上而下」的控制模式並要求更大的課程自主</a:t>
            </a:r>
          </a:p>
          <a:p>
            <a:pPr eaLnBrk="1" hangingPunct="1">
              <a:lnSpc>
                <a:spcPct val="110000"/>
              </a:lnSpc>
            </a:pPr>
            <a:r>
              <a:rPr lang="zh-TW" altLang="en-US" smtClean="0">
                <a:ea typeface="標楷體" pitchFamily="65" charset="-120"/>
              </a:rPr>
              <a:t>適應各個學校的情境和個別學生的需求</a:t>
            </a:r>
          </a:p>
          <a:p>
            <a:pPr eaLnBrk="1" hangingPunct="1">
              <a:lnSpc>
                <a:spcPct val="110000"/>
              </a:lnSpc>
            </a:pPr>
            <a:r>
              <a:rPr lang="zh-TW" altLang="en-US" smtClean="0">
                <a:ea typeface="標楷體" pitchFamily="65" charset="-120"/>
              </a:rPr>
              <a:t>提昇教育的專業地位並促進教師的自我實現</a:t>
            </a:r>
          </a:p>
          <a:p>
            <a:pPr eaLnBrk="1" hangingPunct="1">
              <a:lnSpc>
                <a:spcPct val="110000"/>
              </a:lnSpc>
            </a:pPr>
            <a:r>
              <a:rPr lang="zh-TW" altLang="en-US" smtClean="0">
                <a:ea typeface="標楷體" pitchFamily="65" charset="-120"/>
              </a:rPr>
              <a:t>整合人力與資源體現民主決策過程並促進學校自我更新</a:t>
            </a:r>
          </a:p>
        </p:txBody>
      </p:sp>
      <p:sp>
        <p:nvSpPr>
          <p:cNvPr id="22533" name="AutoShape 4">
            <a:hlinkClick r:id="rId2" action="ppaction://hlinksldjump" highlightClick="1"/>
          </p:cNvPr>
          <p:cNvSpPr>
            <a:spLocks noChangeArrowheads="1"/>
          </p:cNvSpPr>
          <p:nvPr/>
        </p:nvSpPr>
        <p:spPr bwMode="auto">
          <a:xfrm>
            <a:off x="8153400" y="56388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p:cTn id="7" dur="500" fill="hold"/>
                                        <p:tgtEl>
                                          <p:spTgt spid="3686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686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6867">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36867">
                                            <p:txEl>
                                              <p:pRg st="0" end="0"/>
                                            </p:txEl>
                                          </p:spTgt>
                                        </p:tgtEl>
                                        <p:attrNameLst>
                                          <p:attrName>ppt_y</p:attrName>
                                        </p:attrNameLst>
                                      </p:cBhvr>
                                      <p:tavLst>
                                        <p:tav tm="0">
                                          <p:val>
                                            <p:fltVal val="0.5"/>
                                          </p:val>
                                        </p:tav>
                                        <p:tav tm="100000">
                                          <p:val>
                                            <p:strVal val="#ppt_y"/>
                                          </p:val>
                                        </p:tav>
                                      </p:tavLst>
                                    </p:anim>
                                  </p:childTnLst>
                                </p:cTn>
                              </p:par>
                            </p:childTnLst>
                          </p:cTn>
                        </p:par>
                        <p:par>
                          <p:cTn id="11" fill="hold">
                            <p:stCondLst>
                              <p:cond delay="1500"/>
                            </p:stCondLst>
                            <p:childTnLst>
                              <p:par>
                                <p:cTn id="12" presetID="23" presetClass="entr" presetSubtype="528" fill="hold" grpId="0" nodeType="afterEffect">
                                  <p:stCondLst>
                                    <p:cond delay="1000"/>
                                  </p:stCondLst>
                                  <p:childTnLst>
                                    <p:set>
                                      <p:cBhvr>
                                        <p:cTn id="13" dur="1" fill="hold">
                                          <p:stCondLst>
                                            <p:cond delay="0"/>
                                          </p:stCondLst>
                                        </p:cTn>
                                        <p:tgtEl>
                                          <p:spTgt spid="36867">
                                            <p:txEl>
                                              <p:pRg st="1" end="1"/>
                                            </p:txEl>
                                          </p:spTgt>
                                        </p:tgtEl>
                                        <p:attrNameLst>
                                          <p:attrName>style.visibility</p:attrName>
                                        </p:attrNameLst>
                                      </p:cBhvr>
                                      <p:to>
                                        <p:strVal val="visible"/>
                                      </p:to>
                                    </p:set>
                                    <p:anim calcmode="lin" valueType="num">
                                      <p:cBhvr>
                                        <p:cTn id="14" dur="500" fill="hold"/>
                                        <p:tgtEl>
                                          <p:spTgt spid="3686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6867">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36867">
                                            <p:txEl>
                                              <p:pRg st="1" end="1"/>
                                            </p:txEl>
                                          </p:spTgt>
                                        </p:tgtEl>
                                        <p:attrNameLst>
                                          <p:attrName>ppt_x</p:attrName>
                                        </p:attrNameLst>
                                      </p:cBhvr>
                                      <p:tavLst>
                                        <p:tav tm="0">
                                          <p:val>
                                            <p:fltVal val="0.5"/>
                                          </p:val>
                                        </p:tav>
                                        <p:tav tm="100000">
                                          <p:val>
                                            <p:strVal val="#ppt_x"/>
                                          </p:val>
                                        </p:tav>
                                      </p:tavLst>
                                    </p:anim>
                                    <p:anim calcmode="lin" valueType="num">
                                      <p:cBhvr>
                                        <p:cTn id="17" dur="500" fill="hold"/>
                                        <p:tgtEl>
                                          <p:spTgt spid="36867">
                                            <p:txEl>
                                              <p:pRg st="1" end="1"/>
                                            </p:txEl>
                                          </p:spTgt>
                                        </p:tgtEl>
                                        <p:attrNameLst>
                                          <p:attrName>ppt_y</p:attrName>
                                        </p:attrNameLst>
                                      </p:cBhvr>
                                      <p:tavLst>
                                        <p:tav tm="0">
                                          <p:val>
                                            <p:fltVal val="0.5"/>
                                          </p:val>
                                        </p:tav>
                                        <p:tav tm="100000">
                                          <p:val>
                                            <p:strVal val="#ppt_y"/>
                                          </p:val>
                                        </p:tav>
                                      </p:tavLst>
                                    </p:anim>
                                  </p:childTnLst>
                                </p:cTn>
                              </p:par>
                            </p:childTnLst>
                          </p:cTn>
                        </p:par>
                        <p:par>
                          <p:cTn id="18" fill="hold">
                            <p:stCondLst>
                              <p:cond delay="3000"/>
                            </p:stCondLst>
                            <p:childTnLst>
                              <p:par>
                                <p:cTn id="19" presetID="23" presetClass="entr" presetSubtype="528" fill="hold" grpId="0" nodeType="afterEffect">
                                  <p:stCondLst>
                                    <p:cond delay="1000"/>
                                  </p:stCondLst>
                                  <p:childTnLst>
                                    <p:set>
                                      <p:cBhvr>
                                        <p:cTn id="20" dur="1" fill="hold">
                                          <p:stCondLst>
                                            <p:cond delay="0"/>
                                          </p:stCondLst>
                                        </p:cTn>
                                        <p:tgtEl>
                                          <p:spTgt spid="36867">
                                            <p:txEl>
                                              <p:pRg st="2" end="2"/>
                                            </p:txEl>
                                          </p:spTgt>
                                        </p:tgtEl>
                                        <p:attrNameLst>
                                          <p:attrName>style.visibility</p:attrName>
                                        </p:attrNameLst>
                                      </p:cBhvr>
                                      <p:to>
                                        <p:strVal val="visible"/>
                                      </p:to>
                                    </p:set>
                                    <p:anim calcmode="lin" valueType="num">
                                      <p:cBhvr>
                                        <p:cTn id="21" dur="500" fill="hold"/>
                                        <p:tgtEl>
                                          <p:spTgt spid="3686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6867">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6867">
                                            <p:txEl>
                                              <p:pRg st="2" end="2"/>
                                            </p:txEl>
                                          </p:spTgt>
                                        </p:tgtEl>
                                        <p:attrNameLst>
                                          <p:attrName>ppt_x</p:attrName>
                                        </p:attrNameLst>
                                      </p:cBhvr>
                                      <p:tavLst>
                                        <p:tav tm="0">
                                          <p:val>
                                            <p:fltVal val="0.5"/>
                                          </p:val>
                                        </p:tav>
                                        <p:tav tm="100000">
                                          <p:val>
                                            <p:strVal val="#ppt_x"/>
                                          </p:val>
                                        </p:tav>
                                      </p:tavLst>
                                    </p:anim>
                                    <p:anim calcmode="lin" valueType="num">
                                      <p:cBhvr>
                                        <p:cTn id="24" dur="500" fill="hold"/>
                                        <p:tgtEl>
                                          <p:spTgt spid="36867">
                                            <p:txEl>
                                              <p:pRg st="2" end="2"/>
                                            </p:txEl>
                                          </p:spTgt>
                                        </p:tgtEl>
                                        <p:attrNameLst>
                                          <p:attrName>ppt_y</p:attrName>
                                        </p:attrNameLst>
                                      </p:cBhvr>
                                      <p:tavLst>
                                        <p:tav tm="0">
                                          <p:val>
                                            <p:fltVal val="0.5"/>
                                          </p:val>
                                        </p:tav>
                                        <p:tav tm="100000">
                                          <p:val>
                                            <p:strVal val="#ppt_y"/>
                                          </p:val>
                                        </p:tav>
                                      </p:tavLst>
                                    </p:anim>
                                  </p:childTnLst>
                                </p:cTn>
                              </p:par>
                            </p:childTnLst>
                          </p:cTn>
                        </p:par>
                        <p:par>
                          <p:cTn id="25" fill="hold">
                            <p:stCondLst>
                              <p:cond delay="4500"/>
                            </p:stCondLst>
                            <p:childTnLst>
                              <p:par>
                                <p:cTn id="26" presetID="23" presetClass="entr" presetSubtype="528" fill="hold" grpId="0" nodeType="afterEffect">
                                  <p:stCondLst>
                                    <p:cond delay="1000"/>
                                  </p:stCondLst>
                                  <p:childTnLst>
                                    <p:set>
                                      <p:cBhvr>
                                        <p:cTn id="27" dur="1" fill="hold">
                                          <p:stCondLst>
                                            <p:cond delay="0"/>
                                          </p:stCondLst>
                                        </p:cTn>
                                        <p:tgtEl>
                                          <p:spTgt spid="36867">
                                            <p:txEl>
                                              <p:pRg st="3" end="3"/>
                                            </p:txEl>
                                          </p:spTgt>
                                        </p:tgtEl>
                                        <p:attrNameLst>
                                          <p:attrName>style.visibility</p:attrName>
                                        </p:attrNameLst>
                                      </p:cBhvr>
                                      <p:to>
                                        <p:strVal val="visible"/>
                                      </p:to>
                                    </p:set>
                                    <p:anim calcmode="lin" valueType="num">
                                      <p:cBhvr>
                                        <p:cTn id="28" dur="500" fill="hold"/>
                                        <p:tgtEl>
                                          <p:spTgt spid="36867">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6867">
                                            <p:txEl>
                                              <p:pRg st="3" end="3"/>
                                            </p:txEl>
                                          </p:spTgt>
                                        </p:tgtEl>
                                        <p:attrNameLst>
                                          <p:attrName>ppt_h</p:attrName>
                                        </p:attrNameLst>
                                      </p:cBhvr>
                                      <p:tavLst>
                                        <p:tav tm="0">
                                          <p:val>
                                            <p:fltVal val="0"/>
                                          </p:val>
                                        </p:tav>
                                        <p:tav tm="100000">
                                          <p:val>
                                            <p:strVal val="#ppt_h"/>
                                          </p:val>
                                        </p:tav>
                                      </p:tavLst>
                                    </p:anim>
                                    <p:anim calcmode="lin" valueType="num">
                                      <p:cBhvr>
                                        <p:cTn id="30" dur="500" fill="hold"/>
                                        <p:tgtEl>
                                          <p:spTgt spid="36867">
                                            <p:txEl>
                                              <p:pRg st="3" end="3"/>
                                            </p:txEl>
                                          </p:spTgt>
                                        </p:tgtEl>
                                        <p:attrNameLst>
                                          <p:attrName>ppt_x</p:attrName>
                                        </p:attrNameLst>
                                      </p:cBhvr>
                                      <p:tavLst>
                                        <p:tav tm="0">
                                          <p:val>
                                            <p:fltVal val="0.5"/>
                                          </p:val>
                                        </p:tav>
                                        <p:tav tm="100000">
                                          <p:val>
                                            <p:strVal val="#ppt_x"/>
                                          </p:val>
                                        </p:tav>
                                      </p:tavLst>
                                    </p:anim>
                                    <p:anim calcmode="lin" valueType="num">
                                      <p:cBhvr>
                                        <p:cTn id="31" dur="500" fill="hold"/>
                                        <p:tgtEl>
                                          <p:spTgt spid="36867">
                                            <p:txEl>
                                              <p:pRg st="3" end="3"/>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advAuto="100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投影片編號版面配置區 5"/>
          <p:cNvSpPr>
            <a:spLocks noGrp="1"/>
          </p:cNvSpPr>
          <p:nvPr>
            <p:ph type="sldNum" sz="quarter" idx="12"/>
          </p:nvPr>
        </p:nvSpPr>
        <p:spPr/>
        <p:txBody>
          <a:bodyPr/>
          <a:lstStyle/>
          <a:p>
            <a:pPr>
              <a:defRPr/>
            </a:pPr>
            <a:fld id="{44975225-28FD-423F-8F89-999C00E410B4}" type="slidenum">
              <a:rPr lang="zh-TW" altLang="en-US"/>
              <a:pPr>
                <a:defRPr/>
              </a:pPr>
              <a:t>12</a:t>
            </a:fld>
            <a:endParaRPr lang="en-US" altLang="zh-TW"/>
          </a:p>
        </p:txBody>
      </p:sp>
      <p:sp>
        <p:nvSpPr>
          <p:cNvPr id="23555"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學校本位課程發展的型式</a:t>
            </a:r>
          </a:p>
        </p:txBody>
      </p:sp>
      <p:sp>
        <p:nvSpPr>
          <p:cNvPr id="100355" name="Rectangle 3"/>
          <p:cNvSpPr>
            <a:spLocks noGrp="1" noChangeArrowheads="1"/>
          </p:cNvSpPr>
          <p:nvPr>
            <p:ph type="body" idx="1"/>
          </p:nvPr>
        </p:nvSpPr>
        <p:spPr>
          <a:xfrm>
            <a:off x="1295400" y="1981200"/>
            <a:ext cx="7772400" cy="4572000"/>
          </a:xfrm>
        </p:spPr>
        <p:txBody>
          <a:bodyPr/>
          <a:lstStyle/>
          <a:p>
            <a:pPr eaLnBrk="1" hangingPunct="1">
              <a:lnSpc>
                <a:spcPct val="120000"/>
              </a:lnSpc>
            </a:pPr>
            <a:r>
              <a:rPr lang="zh-TW" altLang="en-US" smtClean="0">
                <a:ea typeface="標楷體" pitchFamily="65" charset="-120"/>
              </a:rPr>
              <a:t>投入時間：長期、中期、短期、一次性</a:t>
            </a:r>
          </a:p>
          <a:p>
            <a:pPr eaLnBrk="1" hangingPunct="1">
              <a:lnSpc>
                <a:spcPct val="120000"/>
              </a:lnSpc>
            </a:pPr>
            <a:r>
              <a:rPr lang="zh-TW" altLang="en-US" smtClean="0">
                <a:ea typeface="標楷體" pitchFamily="65" charset="-120"/>
              </a:rPr>
              <a:t>活動類型：創新、改編、選用、調適</a:t>
            </a:r>
          </a:p>
          <a:p>
            <a:pPr eaLnBrk="1" hangingPunct="1">
              <a:lnSpc>
                <a:spcPct val="120000"/>
              </a:lnSpc>
            </a:pPr>
            <a:r>
              <a:rPr lang="zh-TW" altLang="en-US" smtClean="0">
                <a:ea typeface="標楷體" pitchFamily="65" charset="-120"/>
              </a:rPr>
              <a:t>發展範圍：彈性節數、彈性及選修節數、彈性選修及部分必修節數、全部節數</a:t>
            </a:r>
          </a:p>
          <a:p>
            <a:pPr eaLnBrk="1" hangingPunct="1">
              <a:lnSpc>
                <a:spcPct val="120000"/>
              </a:lnSpc>
            </a:pPr>
            <a:r>
              <a:rPr lang="zh-TW" altLang="en-US" smtClean="0">
                <a:solidFill>
                  <a:schemeClr val="folHlink"/>
                </a:solidFill>
                <a:ea typeface="標楷體" pitchFamily="65" charset="-120"/>
              </a:rPr>
              <a:t>參與人員：校內外人士、教職員生、教師小組、個別教師</a:t>
            </a:r>
          </a:p>
        </p:txBody>
      </p:sp>
      <p:sp>
        <p:nvSpPr>
          <p:cNvPr id="23557" name="AutoShape 6"/>
          <p:cNvSpPr>
            <a:spLocks noChangeArrowheads="1"/>
          </p:cNvSpPr>
          <p:nvPr/>
        </p:nvSpPr>
        <p:spPr bwMode="auto">
          <a:xfrm>
            <a:off x="4191000" y="2971800"/>
            <a:ext cx="1214438" cy="1214438"/>
          </a:xfrm>
          <a:prstGeom prst="cube">
            <a:avLst>
              <a:gd name="adj" fmla="val 25000"/>
            </a:avLst>
          </a:prstGeom>
          <a:noFill/>
          <a:ln w="9525">
            <a:no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0355">
                                            <p:txEl>
                                              <p:pRg st="0" end="0"/>
                                            </p:txEl>
                                          </p:spTgt>
                                        </p:tgtEl>
                                        <p:attrNameLst>
                                          <p:attrName>style.visibility</p:attrName>
                                        </p:attrNameLst>
                                      </p:cBhvr>
                                      <p:to>
                                        <p:strVal val="visible"/>
                                      </p:to>
                                    </p:set>
                                    <p:animEffect transition="in" filter="strips(downRight)">
                                      <p:cBhvr>
                                        <p:cTn id="7" dur="500"/>
                                        <p:tgtEl>
                                          <p:spTgt spid="1003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0355">
                                            <p:txEl>
                                              <p:pRg st="1" end="1"/>
                                            </p:txEl>
                                          </p:spTgt>
                                        </p:tgtEl>
                                        <p:attrNameLst>
                                          <p:attrName>style.visibility</p:attrName>
                                        </p:attrNameLst>
                                      </p:cBhvr>
                                      <p:to>
                                        <p:strVal val="visible"/>
                                      </p:to>
                                    </p:set>
                                    <p:animEffect transition="in" filter="strips(downRight)">
                                      <p:cBhvr>
                                        <p:cTn id="12" dur="500"/>
                                        <p:tgtEl>
                                          <p:spTgt spid="1003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00355">
                                            <p:txEl>
                                              <p:pRg st="2" end="2"/>
                                            </p:txEl>
                                          </p:spTgt>
                                        </p:tgtEl>
                                        <p:attrNameLst>
                                          <p:attrName>style.visibility</p:attrName>
                                        </p:attrNameLst>
                                      </p:cBhvr>
                                      <p:to>
                                        <p:strVal val="visible"/>
                                      </p:to>
                                    </p:set>
                                    <p:animEffect transition="in" filter="strips(downRight)">
                                      <p:cBhvr>
                                        <p:cTn id="17" dur="500"/>
                                        <p:tgtEl>
                                          <p:spTgt spid="1003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00355">
                                            <p:txEl>
                                              <p:pRg st="3" end="3"/>
                                            </p:txEl>
                                          </p:spTgt>
                                        </p:tgtEl>
                                        <p:attrNameLst>
                                          <p:attrName>style.visibility</p:attrName>
                                        </p:attrNameLst>
                                      </p:cBhvr>
                                      <p:to>
                                        <p:strVal val="visible"/>
                                      </p:to>
                                    </p:set>
                                    <p:animEffect transition="in" filter="strips(downRight)">
                                      <p:cBhvr>
                                        <p:cTn id="22" dur="500"/>
                                        <p:tgtEl>
                                          <p:spTgt spid="1003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a:xfrm>
          <a:off x="0" y="0"/>
          <a:ext cx="0" cy="0"/>
          <a:chOff x="0" y="0"/>
          <a:chExt cx="0" cy="0"/>
        </a:xfrm>
      </p:grpSpPr>
      <p:graphicFrame>
        <p:nvGraphicFramePr>
          <p:cNvPr id="131076" name="Object 4"/>
          <p:cNvGraphicFramePr>
            <a:graphicFrameLocks noChangeAspect="1"/>
          </p:cNvGraphicFramePr>
          <p:nvPr/>
        </p:nvGraphicFramePr>
        <p:xfrm>
          <a:off x="0" y="-25400"/>
          <a:ext cx="8991600" cy="6883400"/>
        </p:xfrm>
        <a:graphic>
          <a:graphicData uri="http://schemas.openxmlformats.org/presentationml/2006/ole">
            <p:oleObj spid="_x0000_s2050" name="文件" r:id="rId3" imgW="5151240" imgH="4343400" progId="Word.Document.8">
              <p:embed/>
            </p:oleObj>
          </a:graphicData>
        </a:graphic>
      </p:graphicFrame>
      <p:sp>
        <p:nvSpPr>
          <p:cNvPr id="2052" name="AutoShape 5">
            <a:hlinkClick r:id="rId4" action="ppaction://hlinksldjump" highlightClick="1"/>
          </p:cNvPr>
          <p:cNvSpPr>
            <a:spLocks noChangeArrowheads="1"/>
          </p:cNvSpPr>
          <p:nvPr/>
        </p:nvSpPr>
        <p:spPr bwMode="auto">
          <a:xfrm>
            <a:off x="8153400" y="62484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1076"/>
                                        </p:tgtEl>
                                        <p:attrNameLst>
                                          <p:attrName>style.visibility</p:attrName>
                                        </p:attrNameLst>
                                      </p:cBhvr>
                                      <p:to>
                                        <p:strVal val="visible"/>
                                      </p:to>
                                    </p:set>
                                    <p:animEffect transition="in" filter="dissolve">
                                      <p:cBhvr>
                                        <p:cTn id="7" dur="500"/>
                                        <p:tgtEl>
                                          <p:spTgt spid="13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 name="投影片編號版面配置區 5"/>
          <p:cNvSpPr>
            <a:spLocks noGrp="1"/>
          </p:cNvSpPr>
          <p:nvPr>
            <p:ph type="sldNum" sz="quarter" idx="12"/>
          </p:nvPr>
        </p:nvSpPr>
        <p:spPr/>
        <p:txBody>
          <a:bodyPr/>
          <a:lstStyle/>
          <a:p>
            <a:pPr>
              <a:defRPr/>
            </a:pPr>
            <a:fld id="{95E3B275-81BF-4244-97E4-4CDF65EAA0F1}" type="slidenum">
              <a:rPr lang="zh-TW" altLang="en-US"/>
              <a:pPr>
                <a:defRPr/>
              </a:pPr>
              <a:t>14</a:t>
            </a:fld>
            <a:endParaRPr lang="en-US" altLang="zh-TW"/>
          </a:p>
        </p:txBody>
      </p:sp>
      <p:sp>
        <p:nvSpPr>
          <p:cNvPr id="24579"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學校本位課程發展的實施程序</a:t>
            </a:r>
          </a:p>
        </p:txBody>
      </p:sp>
      <p:sp>
        <p:nvSpPr>
          <p:cNvPr id="88067" name="Rectangle 3"/>
          <p:cNvSpPr>
            <a:spLocks noChangeArrowheads="1"/>
          </p:cNvSpPr>
          <p:nvPr>
            <p:ph type="body" idx="1"/>
          </p:nvPr>
        </p:nvSpPr>
        <p:spPr>
          <a:xfrm>
            <a:off x="2286000" y="1981200"/>
            <a:ext cx="5486400" cy="3276600"/>
          </a:xfrm>
        </p:spPr>
        <p:txBody>
          <a:bodyPr/>
          <a:lstStyle/>
          <a:p>
            <a:pPr eaLnBrk="1" hangingPunct="1">
              <a:lnSpc>
                <a:spcPct val="110000"/>
              </a:lnSpc>
              <a:buFontTx/>
              <a:buNone/>
            </a:pPr>
            <a:r>
              <a:rPr lang="zh-TW" altLang="en-US" smtClean="0">
                <a:ea typeface="標楷體" pitchFamily="65" charset="-120"/>
                <a:hlinkClick r:id="rId2" action="ppaction://hlinksldjump"/>
              </a:rPr>
              <a:t>評估課程發展情境</a:t>
            </a:r>
            <a:endParaRPr lang="zh-TW" altLang="en-US" sz="2800" smtClean="0">
              <a:ea typeface="華康行書體" pitchFamily="65" charset="-120"/>
            </a:endParaRPr>
          </a:p>
          <a:p>
            <a:pPr eaLnBrk="1" hangingPunct="1">
              <a:lnSpc>
                <a:spcPct val="110000"/>
              </a:lnSpc>
              <a:buFontTx/>
              <a:buNone/>
            </a:pPr>
            <a:r>
              <a:rPr lang="zh-TW" altLang="en-US" smtClean="0">
                <a:ea typeface="標楷體" pitchFamily="65" charset="-120"/>
                <a:hlinkClick r:id="rId3" action="ppaction://hlinksldjump"/>
              </a:rPr>
              <a:t>形塑課程願景及訂定課程目標</a:t>
            </a:r>
            <a:endParaRPr lang="zh-TW" altLang="en-US" smtClean="0">
              <a:ea typeface="標楷體" pitchFamily="65" charset="-120"/>
            </a:endParaRPr>
          </a:p>
          <a:p>
            <a:pPr eaLnBrk="1" hangingPunct="1">
              <a:lnSpc>
                <a:spcPct val="110000"/>
              </a:lnSpc>
              <a:buFontTx/>
              <a:buNone/>
            </a:pPr>
            <a:r>
              <a:rPr lang="zh-TW" altLang="en-US" smtClean="0">
                <a:ea typeface="標楷體" pitchFamily="65" charset="-120"/>
                <a:hlinkClick r:id="rId4" action="ppaction://hlinksldjump"/>
              </a:rPr>
              <a:t>發展課程架構</a:t>
            </a:r>
            <a:r>
              <a:rPr lang="zh-TW" altLang="en-US" smtClean="0">
                <a:ea typeface="標楷體" pitchFamily="65" charset="-120"/>
              </a:rPr>
              <a:t>與</a:t>
            </a:r>
            <a:r>
              <a:rPr lang="zh-TW" altLang="en-US" smtClean="0">
                <a:ea typeface="標楷體" pitchFamily="65" charset="-120"/>
                <a:hlinkClick r:id="rId5" action="ppaction://hlinksldjump"/>
              </a:rPr>
              <a:t>設計課程方案</a:t>
            </a:r>
            <a:endParaRPr lang="zh-TW" altLang="en-US" sz="2800" smtClean="0">
              <a:ea typeface="華康行書體" pitchFamily="65" charset="-120"/>
            </a:endParaRPr>
          </a:p>
          <a:p>
            <a:pPr eaLnBrk="1" hangingPunct="1">
              <a:lnSpc>
                <a:spcPct val="110000"/>
              </a:lnSpc>
              <a:buFontTx/>
              <a:buNone/>
            </a:pPr>
            <a:r>
              <a:rPr lang="zh-TW" altLang="en-US" smtClean="0">
                <a:ea typeface="標楷體" pitchFamily="65" charset="-120"/>
              </a:rPr>
              <a:t>實施課程方案與進行學習評量</a:t>
            </a:r>
            <a:endParaRPr lang="en-US" altLang="zh-TW" smtClean="0">
              <a:ea typeface="標楷體" pitchFamily="65" charset="-120"/>
            </a:endParaRPr>
          </a:p>
          <a:p>
            <a:pPr eaLnBrk="1" hangingPunct="1">
              <a:lnSpc>
                <a:spcPct val="110000"/>
              </a:lnSpc>
              <a:buFontTx/>
              <a:buNone/>
            </a:pPr>
            <a:r>
              <a:rPr lang="zh-TW" altLang="en-US" smtClean="0">
                <a:ea typeface="標楷體" pitchFamily="65" charset="-120"/>
              </a:rPr>
              <a:t>檢討實施成效與修正課程計畫</a:t>
            </a:r>
          </a:p>
        </p:txBody>
      </p:sp>
      <p:sp>
        <p:nvSpPr>
          <p:cNvPr id="24581" name="Freeform 5"/>
          <p:cNvSpPr>
            <a:spLocks/>
          </p:cNvSpPr>
          <p:nvPr/>
        </p:nvSpPr>
        <p:spPr bwMode="auto">
          <a:xfrm>
            <a:off x="1828800" y="2251075"/>
            <a:ext cx="1588" cy="2630488"/>
          </a:xfrm>
          <a:custGeom>
            <a:avLst/>
            <a:gdLst>
              <a:gd name="T0" fmla="*/ 0 w 1"/>
              <a:gd name="T1" fmla="*/ 0 h 1657"/>
              <a:gd name="T2" fmla="*/ 0 w 1"/>
              <a:gd name="T3" fmla="*/ 1657 h 1657"/>
              <a:gd name="T4" fmla="*/ 0 60000 65536"/>
              <a:gd name="T5" fmla="*/ 0 60000 65536"/>
              <a:gd name="T6" fmla="*/ 0 w 1"/>
              <a:gd name="T7" fmla="*/ 0 h 1657"/>
              <a:gd name="T8" fmla="*/ 1 w 1"/>
              <a:gd name="T9" fmla="*/ 1657 h 1657"/>
            </a:gdLst>
            <a:ahLst/>
            <a:cxnLst>
              <a:cxn ang="T4">
                <a:pos x="T0" y="T1"/>
              </a:cxn>
              <a:cxn ang="T5">
                <a:pos x="T2" y="T3"/>
              </a:cxn>
            </a:cxnLst>
            <a:rect l="T6" t="T7" r="T8" b="T9"/>
            <a:pathLst>
              <a:path w="1" h="1657">
                <a:moveTo>
                  <a:pt x="0" y="0"/>
                </a:moveTo>
                <a:lnTo>
                  <a:pt x="0" y="1657"/>
                </a:lnTo>
              </a:path>
            </a:pathLst>
          </a:custGeom>
          <a:noFill/>
          <a:ln w="28575">
            <a:solidFill>
              <a:schemeClr val="tx1"/>
            </a:solidFill>
            <a:round/>
            <a:headEnd/>
            <a:tailEnd/>
          </a:ln>
        </p:spPr>
        <p:txBody>
          <a:bodyPr wrap="none" anchor="ctr"/>
          <a:lstStyle/>
          <a:p>
            <a:endParaRPr lang="zh-TW" altLang="en-US"/>
          </a:p>
        </p:txBody>
      </p:sp>
      <p:sp>
        <p:nvSpPr>
          <p:cNvPr id="24582" name="Line 7"/>
          <p:cNvSpPr>
            <a:spLocks noChangeShapeType="1"/>
          </p:cNvSpPr>
          <p:nvPr/>
        </p:nvSpPr>
        <p:spPr bwMode="auto">
          <a:xfrm>
            <a:off x="1828800" y="22606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83" name="Line 9"/>
          <p:cNvSpPr>
            <a:spLocks noChangeShapeType="1"/>
          </p:cNvSpPr>
          <p:nvPr/>
        </p:nvSpPr>
        <p:spPr bwMode="auto">
          <a:xfrm>
            <a:off x="1828800" y="2971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84" name="Line 11"/>
          <p:cNvSpPr>
            <a:spLocks noChangeShapeType="1"/>
          </p:cNvSpPr>
          <p:nvPr/>
        </p:nvSpPr>
        <p:spPr bwMode="auto">
          <a:xfrm>
            <a:off x="1828800" y="3624263"/>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85" name="Line 12"/>
          <p:cNvSpPr>
            <a:spLocks noChangeShapeType="1"/>
          </p:cNvSpPr>
          <p:nvPr/>
        </p:nvSpPr>
        <p:spPr bwMode="auto">
          <a:xfrm>
            <a:off x="1828800" y="42672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86" name="Line 13"/>
          <p:cNvSpPr>
            <a:spLocks noChangeShapeType="1"/>
          </p:cNvSpPr>
          <p:nvPr/>
        </p:nvSpPr>
        <p:spPr bwMode="auto">
          <a:xfrm>
            <a:off x="1828800" y="4876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87" name="AutoShape 18">
            <a:hlinkClick r:id="rId6" action="ppaction://hlinksldjump" highlightClick="1"/>
          </p:cNvPr>
          <p:cNvSpPr>
            <a:spLocks noChangeArrowheads="1"/>
          </p:cNvSpPr>
          <p:nvPr/>
        </p:nvSpPr>
        <p:spPr bwMode="auto">
          <a:xfrm>
            <a:off x="8142288" y="6284913"/>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
        <p:nvSpPr>
          <p:cNvPr id="24588" name="Freeform 19"/>
          <p:cNvSpPr>
            <a:spLocks/>
          </p:cNvSpPr>
          <p:nvPr/>
        </p:nvSpPr>
        <p:spPr bwMode="auto">
          <a:xfrm>
            <a:off x="8229600" y="2265363"/>
            <a:ext cx="1588" cy="2630487"/>
          </a:xfrm>
          <a:custGeom>
            <a:avLst/>
            <a:gdLst>
              <a:gd name="T0" fmla="*/ 0 w 1"/>
              <a:gd name="T1" fmla="*/ 0 h 1657"/>
              <a:gd name="T2" fmla="*/ 0 w 1"/>
              <a:gd name="T3" fmla="*/ 1657 h 1657"/>
              <a:gd name="T4" fmla="*/ 0 60000 65536"/>
              <a:gd name="T5" fmla="*/ 0 60000 65536"/>
              <a:gd name="T6" fmla="*/ 0 w 1"/>
              <a:gd name="T7" fmla="*/ 0 h 1657"/>
              <a:gd name="T8" fmla="*/ 1 w 1"/>
              <a:gd name="T9" fmla="*/ 1657 h 1657"/>
            </a:gdLst>
            <a:ahLst/>
            <a:cxnLst>
              <a:cxn ang="T4">
                <a:pos x="T0" y="T1"/>
              </a:cxn>
              <a:cxn ang="T5">
                <a:pos x="T2" y="T3"/>
              </a:cxn>
            </a:cxnLst>
            <a:rect l="T6" t="T7" r="T8" b="T9"/>
            <a:pathLst>
              <a:path w="1" h="1657">
                <a:moveTo>
                  <a:pt x="0" y="0"/>
                </a:moveTo>
                <a:lnTo>
                  <a:pt x="0" y="1657"/>
                </a:lnTo>
              </a:path>
            </a:pathLst>
          </a:custGeom>
          <a:noFill/>
          <a:ln w="28575">
            <a:solidFill>
              <a:schemeClr val="tx1"/>
            </a:solidFill>
            <a:round/>
            <a:headEnd/>
            <a:tailEnd/>
          </a:ln>
        </p:spPr>
        <p:txBody>
          <a:bodyPr wrap="none" anchor="ctr"/>
          <a:lstStyle/>
          <a:p>
            <a:endParaRPr lang="zh-TW" altLang="en-US"/>
          </a:p>
        </p:txBody>
      </p:sp>
      <p:sp>
        <p:nvSpPr>
          <p:cNvPr id="24589" name="Line 42"/>
          <p:cNvSpPr>
            <a:spLocks noChangeShapeType="1"/>
          </p:cNvSpPr>
          <p:nvPr/>
        </p:nvSpPr>
        <p:spPr bwMode="auto">
          <a:xfrm rot="10800000">
            <a:off x="7772400" y="226695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90" name="Line 43"/>
          <p:cNvSpPr>
            <a:spLocks noChangeShapeType="1"/>
          </p:cNvSpPr>
          <p:nvPr/>
        </p:nvSpPr>
        <p:spPr bwMode="auto">
          <a:xfrm rot="10800000">
            <a:off x="7772400" y="2971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91" name="Line 45"/>
          <p:cNvSpPr>
            <a:spLocks noChangeShapeType="1"/>
          </p:cNvSpPr>
          <p:nvPr/>
        </p:nvSpPr>
        <p:spPr bwMode="auto">
          <a:xfrm rot="10800000">
            <a:off x="7772400" y="3624263"/>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92" name="Line 46"/>
          <p:cNvSpPr>
            <a:spLocks noChangeShapeType="1"/>
          </p:cNvSpPr>
          <p:nvPr/>
        </p:nvSpPr>
        <p:spPr bwMode="auto">
          <a:xfrm rot="10800000">
            <a:off x="7772400" y="42672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24593" name="Line 47"/>
          <p:cNvSpPr>
            <a:spLocks noChangeShapeType="1"/>
          </p:cNvSpPr>
          <p:nvPr/>
        </p:nvSpPr>
        <p:spPr bwMode="auto">
          <a:xfrm rot="10800000">
            <a:off x="7772400" y="4876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88145" name="Rectangle 81"/>
          <p:cNvSpPr>
            <a:spLocks noChangeArrowheads="1"/>
          </p:cNvSpPr>
          <p:nvPr/>
        </p:nvSpPr>
        <p:spPr bwMode="auto">
          <a:xfrm>
            <a:off x="1143000" y="1981200"/>
            <a:ext cx="533400" cy="3124200"/>
          </a:xfrm>
          <a:prstGeom prst="rect">
            <a:avLst/>
          </a:prstGeom>
          <a:noFill/>
          <a:ln w="9525">
            <a:noFill/>
            <a:miter lim="800000"/>
            <a:headEnd/>
            <a:tailEnd/>
          </a:ln>
        </p:spPr>
        <p:txBody>
          <a:bodyPr/>
          <a:lstStyle/>
          <a:p>
            <a:pPr eaLnBrk="1" hangingPunct="1">
              <a:lnSpc>
                <a:spcPct val="100000"/>
              </a:lnSpc>
              <a:spcBef>
                <a:spcPct val="0"/>
              </a:spcBef>
              <a:buFontTx/>
              <a:buNone/>
            </a:pPr>
            <a:r>
              <a:rPr kumimoji="1" lang="zh-TW" altLang="en-US"/>
              <a:t>進行課程評鑑</a:t>
            </a:r>
            <a:endParaRPr kumimoji="1" lang="zh-TW" altLang="en-US" sz="2800">
              <a:ea typeface="華康行書體" pitchFamily="65" charset="-120"/>
            </a:endParaRPr>
          </a:p>
        </p:txBody>
      </p:sp>
      <p:sp>
        <p:nvSpPr>
          <p:cNvPr id="88154" name="Rectangle 90"/>
          <p:cNvSpPr>
            <a:spLocks noChangeArrowheads="1"/>
          </p:cNvSpPr>
          <p:nvPr/>
        </p:nvSpPr>
        <p:spPr bwMode="auto">
          <a:xfrm>
            <a:off x="8305800" y="1981200"/>
            <a:ext cx="533400" cy="3124200"/>
          </a:xfrm>
          <a:prstGeom prst="rect">
            <a:avLst/>
          </a:prstGeom>
          <a:noFill/>
          <a:ln w="9525">
            <a:noFill/>
            <a:miter lim="800000"/>
            <a:headEnd/>
            <a:tailEnd/>
          </a:ln>
        </p:spPr>
        <p:txBody>
          <a:bodyPr/>
          <a:lstStyle/>
          <a:p>
            <a:pPr eaLnBrk="1" hangingPunct="1">
              <a:lnSpc>
                <a:spcPct val="100000"/>
              </a:lnSpc>
              <a:spcBef>
                <a:spcPct val="0"/>
              </a:spcBef>
              <a:buFontTx/>
              <a:buNone/>
            </a:pPr>
            <a:r>
              <a:rPr kumimoji="1" lang="zh-TW" altLang="en-US">
                <a:hlinkClick r:id="rId7" action="ppaction://hlinksldjump"/>
              </a:rPr>
              <a:t>維持與制度化</a:t>
            </a:r>
            <a:endParaRPr kumimoji="1" lang="zh-TW" altLang="en-US" sz="2800">
              <a:ea typeface="華康行書體" pitchFamily="65" charset="-120"/>
            </a:endParaRPr>
          </a:p>
        </p:txBody>
      </p:sp>
      <p:sp>
        <p:nvSpPr>
          <p:cNvPr id="88156" name="Rectangle 92"/>
          <p:cNvSpPr>
            <a:spLocks noChangeArrowheads="1"/>
          </p:cNvSpPr>
          <p:nvPr/>
        </p:nvSpPr>
        <p:spPr bwMode="auto">
          <a:xfrm>
            <a:off x="1187450" y="5257800"/>
            <a:ext cx="7488238" cy="1411288"/>
          </a:xfrm>
          <a:prstGeom prst="rect">
            <a:avLst/>
          </a:prstGeom>
          <a:noFill/>
          <a:ln w="9525">
            <a:noFill/>
            <a:miter lim="800000"/>
            <a:headEnd/>
            <a:tailEnd/>
          </a:ln>
        </p:spPr>
        <p:txBody>
          <a:bodyPr/>
          <a:lstStyle/>
          <a:p>
            <a:pPr eaLnBrk="1" hangingPunct="1">
              <a:lnSpc>
                <a:spcPct val="100000"/>
              </a:lnSpc>
              <a:buFontTx/>
              <a:buNone/>
            </a:pPr>
            <a:r>
              <a:rPr kumimoji="1" lang="zh-TW" altLang="en-US" sz="2800">
                <a:latin typeface="標楷體" pitchFamily="65" charset="-120"/>
                <a:ea typeface="華康行書體" pitchFamily="65" charset="-120"/>
              </a:rPr>
              <a:t>不必然是線性的</a:t>
            </a:r>
            <a:r>
              <a:rPr kumimoji="1" lang="zh-TW" altLang="en-US" sz="2800">
                <a:ea typeface="華康行書體" pitchFamily="65" charset="-120"/>
              </a:rPr>
              <a:t>，注意</a:t>
            </a:r>
            <a:r>
              <a:rPr kumimoji="1" lang="zh-TW" altLang="en-US" sz="2800">
                <a:latin typeface="標楷體" pitchFamily="65" charset="-120"/>
                <a:ea typeface="華康行書體" pitchFamily="65" charset="-120"/>
              </a:rPr>
              <a:t>回饋循環</a:t>
            </a:r>
            <a:r>
              <a:rPr kumimoji="1" lang="zh-TW" altLang="en-US" sz="2800">
                <a:ea typeface="華康行書體" pitchFamily="65" charset="-120"/>
              </a:rPr>
              <a:t>，參與人員在各階段的涉入程度不同，</a:t>
            </a:r>
            <a:r>
              <a:rPr kumimoji="1" lang="zh-TW" altLang="en-US" sz="2800">
                <a:latin typeface="標楷體" pitchFamily="65" charset="-120"/>
                <a:ea typeface="華康行書體" pitchFamily="65" charset="-120"/>
              </a:rPr>
              <a:t>配合行動研究</a:t>
            </a:r>
          </a:p>
          <a:p>
            <a:pPr eaLnBrk="1" hangingPunct="1">
              <a:lnSpc>
                <a:spcPct val="100000"/>
              </a:lnSpc>
              <a:buFontTx/>
              <a:buNone/>
            </a:pPr>
            <a:r>
              <a:rPr kumimoji="1" lang="zh-TW" altLang="en-US" sz="2800">
                <a:latin typeface="標楷體" pitchFamily="65" charset="-120"/>
                <a:ea typeface="華康行書體" pitchFamily="65" charset="-120"/>
              </a:rPr>
              <a:t>課程發展、課程領導、課程評鑑有何關聯？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88067">
                                            <p:txEl>
                                              <p:pRg st="0" end="0"/>
                                            </p:txEl>
                                          </p:spTgt>
                                        </p:tgtEl>
                                        <p:attrNameLst>
                                          <p:attrName>style.visibility</p:attrName>
                                        </p:attrNameLst>
                                      </p:cBhvr>
                                      <p:to>
                                        <p:strVal val="visible"/>
                                      </p:to>
                                    </p:set>
                                    <p:anim to="" calcmode="lin" valueType="num">
                                      <p:cBhvr>
                                        <p:cTn id="7" dur="1" fill="hold"/>
                                        <p:tgtEl>
                                          <p:spTgt spid="88067">
                                            <p:txEl>
                                              <p:pRg st="0" end="0"/>
                                            </p:txEl>
                                          </p:spTgt>
                                        </p:tgtEl>
                                        <p:attrNameLst>
                                          <p:attrName/>
                                        </p:attrNameLst>
                                      </p:cBhvr>
                                    </p:anim>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88067">
                                            <p:txEl>
                                              <p:pRg st="1" end="1"/>
                                            </p:txEl>
                                          </p:spTgt>
                                        </p:tgtEl>
                                        <p:attrNameLst>
                                          <p:attrName>style.visibility</p:attrName>
                                        </p:attrNameLst>
                                      </p:cBhvr>
                                      <p:to>
                                        <p:strVal val="visible"/>
                                      </p:to>
                                    </p:set>
                                    <p:anim to="" calcmode="lin" valueType="num">
                                      <p:cBhvr>
                                        <p:cTn id="11" dur="1" fill="hold"/>
                                        <p:tgtEl>
                                          <p:spTgt spid="88067">
                                            <p:txEl>
                                              <p:pRg st="1" end="1"/>
                                            </p:txEl>
                                          </p:spTgt>
                                        </p:tgtEl>
                                        <p:attrNameLst>
                                          <p:attrName/>
                                        </p:attrNameLst>
                                      </p:cBhvr>
                                    </p:anim>
                                  </p:child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88067">
                                            <p:txEl>
                                              <p:pRg st="2" end="2"/>
                                            </p:txEl>
                                          </p:spTgt>
                                        </p:tgtEl>
                                        <p:attrNameLst>
                                          <p:attrName>style.visibility</p:attrName>
                                        </p:attrNameLst>
                                      </p:cBhvr>
                                      <p:to>
                                        <p:strVal val="visible"/>
                                      </p:to>
                                    </p:set>
                                    <p:anim to="" calcmode="lin" valueType="num">
                                      <p:cBhvr>
                                        <p:cTn id="15" dur="1" fill="hold"/>
                                        <p:tgtEl>
                                          <p:spTgt spid="88067">
                                            <p:txEl>
                                              <p:pRg st="2" end="2"/>
                                            </p:txEl>
                                          </p:spTgt>
                                        </p:tgtEl>
                                        <p:attrNameLst>
                                          <p:attrName/>
                                        </p:attrNameLst>
                                      </p:cBhvr>
                                    </p:anim>
                                  </p:child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88067">
                                            <p:txEl>
                                              <p:pRg st="3" end="3"/>
                                            </p:txEl>
                                          </p:spTgt>
                                        </p:tgtEl>
                                        <p:attrNameLst>
                                          <p:attrName>style.visibility</p:attrName>
                                        </p:attrNameLst>
                                      </p:cBhvr>
                                      <p:to>
                                        <p:strVal val="visible"/>
                                      </p:to>
                                    </p:set>
                                    <p:anim to="" calcmode="lin" valueType="num">
                                      <p:cBhvr>
                                        <p:cTn id="19" dur="1" fill="hold"/>
                                        <p:tgtEl>
                                          <p:spTgt spid="88067">
                                            <p:txEl>
                                              <p:pRg st="3" end="3"/>
                                            </p:txEl>
                                          </p:spTgt>
                                        </p:tgtEl>
                                        <p:attrNameLst>
                                          <p:attrName/>
                                        </p:attrNameLst>
                                      </p:cBhvr>
                                    </p:anim>
                                  </p:child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88067">
                                            <p:txEl>
                                              <p:pRg st="4" end="4"/>
                                            </p:txEl>
                                          </p:spTgt>
                                        </p:tgtEl>
                                        <p:attrNameLst>
                                          <p:attrName>style.visibility</p:attrName>
                                        </p:attrNameLst>
                                      </p:cBhvr>
                                      <p:to>
                                        <p:strVal val="visible"/>
                                      </p:to>
                                    </p:set>
                                    <p:anim to="" calcmode="lin" valueType="num">
                                      <p:cBhvr>
                                        <p:cTn id="23" dur="1" fill="hold"/>
                                        <p:tgtEl>
                                          <p:spTgt spid="88067">
                                            <p:txEl>
                                              <p:pRg st="4" end="4"/>
                                            </p:txEl>
                                          </p:spTgt>
                                        </p:tgtEl>
                                        <p:attrNameLst>
                                          <p:attrName/>
                                        </p:attrNameLst>
                                      </p:cBhvr>
                                    </p:anim>
                                  </p:childTnLst>
                                </p:cTn>
                              </p:par>
                            </p:childTnLst>
                          </p:cTn>
                        </p:par>
                        <p:par>
                          <p:cTn id="24" fill="hold">
                            <p:stCondLst>
                              <p:cond delay="2500"/>
                            </p:stCondLst>
                            <p:childTnLst>
                              <p:par>
                                <p:cTn id="25" presetID="24" presetClass="entr" presetSubtype="0" fill="hold" grpId="0" nodeType="afterEffect">
                                  <p:stCondLst>
                                    <p:cond delay="0"/>
                                  </p:stCondLst>
                                  <p:childTnLst>
                                    <p:set>
                                      <p:cBhvr>
                                        <p:cTn id="26" dur="1" fill="hold">
                                          <p:stCondLst>
                                            <p:cond delay="499"/>
                                          </p:stCondLst>
                                        </p:cTn>
                                        <p:tgtEl>
                                          <p:spTgt spid="88145"/>
                                        </p:tgtEl>
                                        <p:attrNameLst>
                                          <p:attrName>style.visibility</p:attrName>
                                        </p:attrNameLst>
                                      </p:cBhvr>
                                      <p:to>
                                        <p:strVal val="visible"/>
                                      </p:to>
                                    </p:set>
                                    <p:anim to="" calcmode="lin" valueType="num">
                                      <p:cBhvr>
                                        <p:cTn id="27" dur="1" fill="hold"/>
                                        <p:tgtEl>
                                          <p:spTgt spid="88145"/>
                                        </p:tgtEl>
                                        <p:attrNameLst>
                                          <p:attrName/>
                                        </p:attrNameLst>
                                      </p:cBhvr>
                                    </p:anim>
                                  </p:childTnLst>
                                </p:cTn>
                              </p:par>
                            </p:childTnLst>
                          </p:cTn>
                        </p:par>
                        <p:par>
                          <p:cTn id="28" fill="hold">
                            <p:stCondLst>
                              <p:cond delay="3000"/>
                            </p:stCondLst>
                            <p:childTnLst>
                              <p:par>
                                <p:cTn id="29" presetID="24" presetClass="entr" presetSubtype="0" fill="hold" grpId="0" nodeType="afterEffect">
                                  <p:stCondLst>
                                    <p:cond delay="0"/>
                                  </p:stCondLst>
                                  <p:childTnLst>
                                    <p:set>
                                      <p:cBhvr>
                                        <p:cTn id="30" dur="1" fill="hold">
                                          <p:stCondLst>
                                            <p:cond delay="499"/>
                                          </p:stCondLst>
                                        </p:cTn>
                                        <p:tgtEl>
                                          <p:spTgt spid="88154"/>
                                        </p:tgtEl>
                                        <p:attrNameLst>
                                          <p:attrName>style.visibility</p:attrName>
                                        </p:attrNameLst>
                                      </p:cBhvr>
                                      <p:to>
                                        <p:strVal val="visible"/>
                                      </p:to>
                                    </p:set>
                                    <p:anim to="" calcmode="lin" valueType="num">
                                      <p:cBhvr>
                                        <p:cTn id="31" dur="1" fill="hold"/>
                                        <p:tgtEl>
                                          <p:spTgt spid="88154"/>
                                        </p:tgtEl>
                                        <p:attrNameLst>
                                          <p:attrName/>
                                        </p:attrNameLst>
                                      </p:cBhvr>
                                    </p:anim>
                                  </p:childTnLst>
                                </p:cTn>
                              </p:par>
                            </p:childTnLst>
                          </p:cTn>
                        </p:par>
                        <p:par>
                          <p:cTn id="32" fill="hold">
                            <p:stCondLst>
                              <p:cond delay="3500"/>
                            </p:stCondLst>
                            <p:childTnLst>
                              <p:par>
                                <p:cTn id="33" presetID="24" presetClass="entr" presetSubtype="0" fill="hold" grpId="0" nodeType="afterEffect">
                                  <p:stCondLst>
                                    <p:cond delay="0"/>
                                  </p:stCondLst>
                                  <p:childTnLst>
                                    <p:set>
                                      <p:cBhvr>
                                        <p:cTn id="34" dur="1" fill="hold">
                                          <p:stCondLst>
                                            <p:cond delay="499"/>
                                          </p:stCondLst>
                                        </p:cTn>
                                        <p:tgtEl>
                                          <p:spTgt spid="88156"/>
                                        </p:tgtEl>
                                        <p:attrNameLst>
                                          <p:attrName>style.visibility</p:attrName>
                                        </p:attrNameLst>
                                      </p:cBhvr>
                                      <p:to>
                                        <p:strVal val="visible"/>
                                      </p:to>
                                    </p:set>
                                    <p:anim to="" calcmode="lin" valueType="num">
                                      <p:cBhvr>
                                        <p:cTn id="35" dur="1" fill="hold"/>
                                        <p:tgtEl>
                                          <p:spTgt spid="8815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autoUpdateAnimBg="0" advAuto="0"/>
      <p:bldP spid="88145" grpId="0" autoUpdateAnimBg="0"/>
      <p:bldP spid="88154" grpId="0" autoUpdateAnimBg="0"/>
      <p:bldP spid="8815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a:xfrm>
            <a:off x="533400" y="609600"/>
            <a:ext cx="8153400" cy="762000"/>
          </a:xfrm>
        </p:spPr>
        <p:txBody>
          <a:bodyPr/>
          <a:lstStyle/>
          <a:p>
            <a:pPr algn="ctr" eaLnBrk="1" hangingPunct="1"/>
            <a:r>
              <a:rPr lang="zh-TW" altLang="en-US" smtClean="0">
                <a:ea typeface="華康瘦金體" pitchFamily="49" charset="-120"/>
              </a:rPr>
              <a:t>學校課程發展條件</a:t>
            </a:r>
            <a:r>
              <a:rPr lang="en-US" altLang="zh-TW" smtClean="0">
                <a:ea typeface="華康瘦金體" pitchFamily="49" charset="-120"/>
              </a:rPr>
              <a:t>SWOT</a:t>
            </a:r>
            <a:r>
              <a:rPr lang="zh-TW" altLang="en-US" smtClean="0">
                <a:ea typeface="華康瘦金體" pitchFamily="49" charset="-120"/>
              </a:rPr>
              <a:t>分析表</a:t>
            </a:r>
          </a:p>
        </p:txBody>
      </p:sp>
      <p:graphicFrame>
        <p:nvGraphicFramePr>
          <p:cNvPr id="161871" name="Object 79"/>
          <p:cNvGraphicFramePr>
            <a:graphicFrameLocks noChangeAspect="1"/>
          </p:cNvGraphicFramePr>
          <p:nvPr/>
        </p:nvGraphicFramePr>
        <p:xfrm>
          <a:off x="76200" y="1666875"/>
          <a:ext cx="8990013" cy="4786313"/>
        </p:xfrm>
        <a:graphic>
          <a:graphicData uri="http://schemas.openxmlformats.org/presentationml/2006/ole">
            <p:oleObj spid="_x0000_s3074" name="文件" r:id="rId3" imgW="5702400" imgH="303840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61871"/>
                                        </p:tgtEl>
                                        <p:attrNameLst>
                                          <p:attrName>style.visibility</p:attrName>
                                        </p:attrNameLst>
                                      </p:cBhvr>
                                      <p:to>
                                        <p:strVal val="visible"/>
                                      </p:to>
                                    </p:set>
                                    <p:animEffect transition="in" filter="dissolve">
                                      <p:cBhvr>
                                        <p:cTn id="7" dur="500"/>
                                        <p:tgtEl>
                                          <p:spTgt spid="161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a:xfrm>
            <a:off x="533400" y="609600"/>
            <a:ext cx="8153400" cy="762000"/>
          </a:xfrm>
        </p:spPr>
        <p:txBody>
          <a:bodyPr/>
          <a:lstStyle/>
          <a:p>
            <a:pPr algn="ctr" eaLnBrk="1" hangingPunct="1"/>
            <a:r>
              <a:rPr lang="zh-TW" altLang="en-US" sz="4000" smtClean="0">
                <a:ea typeface="華康瘦金體" pitchFamily="49" charset="-120"/>
              </a:rPr>
              <a:t>學校課程發展條件</a:t>
            </a:r>
            <a:r>
              <a:rPr lang="en-US" altLang="en-US" sz="4000" smtClean="0">
                <a:ea typeface="華康瘦金體" pitchFamily="49" charset="-120"/>
              </a:rPr>
              <a:t>TOWS策略矩陣</a:t>
            </a:r>
            <a:endParaRPr lang="zh-TW" altLang="en-US" sz="4000" smtClean="0">
              <a:ea typeface="華康瘦金體" pitchFamily="49" charset="-120"/>
            </a:endParaRPr>
          </a:p>
        </p:txBody>
      </p:sp>
      <p:graphicFrame>
        <p:nvGraphicFramePr>
          <p:cNvPr id="177155" name="Object 3"/>
          <p:cNvGraphicFramePr>
            <a:graphicFrameLocks noChangeAspect="1"/>
          </p:cNvGraphicFramePr>
          <p:nvPr/>
        </p:nvGraphicFramePr>
        <p:xfrm>
          <a:off x="71438" y="1662113"/>
          <a:ext cx="8953500" cy="4773612"/>
        </p:xfrm>
        <a:graphic>
          <a:graphicData uri="http://schemas.openxmlformats.org/presentationml/2006/ole">
            <p:oleObj spid="_x0000_s4098" name="文件" r:id="rId3" imgW="5689092" imgH="3038246" progId="Word.Document.8">
              <p:embed/>
            </p:oleObj>
          </a:graphicData>
        </a:graphic>
      </p:graphicFrame>
      <p:sp>
        <p:nvSpPr>
          <p:cNvPr id="4" name="AutoShape 4">
            <a:hlinkClick r:id="rId4" action="ppaction://hlinkfile" highlightClick="1"/>
          </p:cNvPr>
          <p:cNvSpPr>
            <a:spLocks noChangeArrowheads="1"/>
          </p:cNvSpPr>
          <p:nvPr/>
        </p:nvSpPr>
        <p:spPr bwMode="auto">
          <a:xfrm>
            <a:off x="8283604" y="6069033"/>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77155"/>
                                        </p:tgtEl>
                                        <p:attrNameLst>
                                          <p:attrName>style.visibility</p:attrName>
                                        </p:attrNameLst>
                                      </p:cBhvr>
                                      <p:to>
                                        <p:strVal val="visible"/>
                                      </p:to>
                                    </p:set>
                                    <p:animEffect transition="in" filter="dissolve">
                                      <p:cBhvr>
                                        <p:cTn id="7" dur="500"/>
                                        <p:tgtEl>
                                          <p:spTgt spid="177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47800" y="609600"/>
            <a:ext cx="6400800" cy="762000"/>
          </a:xfrm>
        </p:spPr>
        <p:txBody>
          <a:bodyPr/>
          <a:lstStyle/>
          <a:p>
            <a:pPr algn="ctr" eaLnBrk="1" hangingPunct="1"/>
            <a:r>
              <a:rPr lang="zh-TW" altLang="en-US" smtClean="0">
                <a:ea typeface="華康瘦金體" pitchFamily="49" charset="-120"/>
              </a:rPr>
              <a:t>願景？！</a:t>
            </a:r>
          </a:p>
        </p:txBody>
      </p:sp>
      <p:sp>
        <p:nvSpPr>
          <p:cNvPr id="168964" name="Rectangle 4"/>
          <p:cNvSpPr>
            <a:spLocks noGrp="1" noChangeArrowheads="1"/>
          </p:cNvSpPr>
          <p:nvPr>
            <p:ph type="body" idx="1"/>
          </p:nvPr>
        </p:nvSpPr>
        <p:spPr>
          <a:xfrm>
            <a:off x="1066800" y="1524000"/>
            <a:ext cx="7466013" cy="4637088"/>
          </a:xfrm>
          <a:noFill/>
        </p:spPr>
        <p:txBody>
          <a:bodyPr/>
          <a:lstStyle/>
          <a:p>
            <a:pPr eaLnBrk="1" hangingPunct="1">
              <a:lnSpc>
                <a:spcPct val="90000"/>
              </a:lnSpc>
            </a:pPr>
            <a:r>
              <a:rPr lang="zh-TW" altLang="en-US" smtClean="0">
                <a:latin typeface="Arial" pitchFamily="34" charset="0"/>
                <a:ea typeface="標楷體" pitchFamily="65" charset="-120"/>
              </a:rPr>
              <a:t>課程願景（學校願景或學生圖像）：學校社群所共同訂定之學生在接受完學校所安排的教育，並且經過相當程度的努力學習之後，所可以達到的理想情形。亦即，課程願景是學校有關人士所共同期望教育出來的理想學生。</a:t>
            </a:r>
          </a:p>
          <a:p>
            <a:pPr eaLnBrk="1" hangingPunct="1">
              <a:lnSpc>
                <a:spcPct val="90000"/>
              </a:lnSpc>
            </a:pPr>
            <a:endParaRPr lang="zh-TW" altLang="en-US" smtClean="0">
              <a:latin typeface="Arial" pitchFamily="34" charset="0"/>
              <a:ea typeface="標楷體" pitchFamily="65" charset="-120"/>
            </a:endParaRPr>
          </a:p>
          <a:p>
            <a:pPr eaLnBrk="1" hangingPunct="1">
              <a:lnSpc>
                <a:spcPct val="90000"/>
              </a:lnSpc>
            </a:pPr>
            <a:r>
              <a:rPr lang="zh-TW" altLang="en-US" smtClean="0">
                <a:latin typeface="Arial" pitchFamily="34" charset="0"/>
                <a:ea typeface="標楷體" pitchFamily="65" charset="-120"/>
              </a:rPr>
              <a:t>策略：教師團隊、學校行政、家長社區</a:t>
            </a:r>
            <a:r>
              <a:rPr lang="en-US" altLang="zh-TW" smtClean="0">
                <a:latin typeface="標楷體" pitchFamily="65" charset="-120"/>
                <a:ea typeface="標楷體" pitchFamily="65" charset="-120"/>
              </a:rPr>
              <a:t>…</a:t>
            </a:r>
            <a:endParaRPr lang="en-US" altLang="zh-TW" smtClean="0">
              <a:latin typeface="Arial" pitchFamily="34" charset="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168964">
                                            <p:txEl>
                                              <p:pRg st="0" end="0"/>
                                            </p:txEl>
                                          </p:spTgt>
                                        </p:tgtEl>
                                        <p:attrNameLst>
                                          <p:attrName>style.visibility</p:attrName>
                                        </p:attrNameLst>
                                      </p:cBhvr>
                                      <p:to>
                                        <p:strVal val="visible"/>
                                      </p:to>
                                    </p:set>
                                    <p:anim to="" calcmode="lin" valueType="num">
                                      <p:cBhvr>
                                        <p:cTn id="7" dur="1" fill="hold"/>
                                        <p:tgtEl>
                                          <p:spTgt spid="168964">
                                            <p:txEl>
                                              <p:pRg st="0" end="0"/>
                                            </p:txEl>
                                          </p:spTgt>
                                        </p:tgtEl>
                                        <p:attrNameLst>
                                          <p:attrName/>
                                        </p:attrNameLst>
                                      </p:cBhvr>
                                    </p:anim>
                                  </p:childTnLst>
                                  <p:subTnLst>
                                    <p:animClr clrSpc="rgb" dir="cw">
                                      <p:cBhvr override="childStyle">
                                        <p:cTn dur="1" fill="hold" display="0" masterRel="nextClick" afterEffect="1"/>
                                        <p:tgtEl>
                                          <p:spTgt spid="168964">
                                            <p:txEl>
                                              <p:pRg st="0" end="0"/>
                                            </p:txEl>
                                          </p:spTgt>
                                        </p:tgtEl>
                                        <p:attrNameLst>
                                          <p:attrName>ppt_c</p:attrName>
                                        </p:attrNameLst>
                                      </p:cBhvr>
                                      <p:to>
                                        <a:schemeClr val="folHlink"/>
                                      </p:to>
                                    </p:animClr>
                                  </p:sub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168964">
                                            <p:txEl>
                                              <p:pRg st="2" end="2"/>
                                            </p:txEl>
                                          </p:spTgt>
                                        </p:tgtEl>
                                        <p:attrNameLst>
                                          <p:attrName>style.visibility</p:attrName>
                                        </p:attrNameLst>
                                      </p:cBhvr>
                                      <p:to>
                                        <p:strVal val="visible"/>
                                      </p:to>
                                    </p:set>
                                    <p:anim to="" calcmode="lin" valueType="num">
                                      <p:cBhvr>
                                        <p:cTn id="11" dur="1" fill="hold"/>
                                        <p:tgtEl>
                                          <p:spTgt spid="168964">
                                            <p:txEl>
                                              <p:pRg st="2" end="2"/>
                                            </p:txEl>
                                          </p:spTgt>
                                        </p:tgtEl>
                                        <p:attrNameLst>
                                          <p:attrName/>
                                        </p:attrNameLst>
                                      </p:cBhvr>
                                    </p:anim>
                                  </p:childTnLst>
                                  <p:subTnLst>
                                    <p:animClr clrSpc="rgb" dir="cw">
                                      <p:cBhvr override="childStyle">
                                        <p:cTn dur="1" fill="hold" display="0" masterRel="nextClick" afterEffect="1"/>
                                        <p:tgtEl>
                                          <p:spTgt spid="168964">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build="p" autoUpdateAnimBg="0" advAuto="0"/>
    </p:bldLst>
  </p:timing>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447800" y="609600"/>
            <a:ext cx="6400800" cy="762000"/>
          </a:xfrm>
        </p:spPr>
        <p:txBody>
          <a:bodyPr/>
          <a:lstStyle/>
          <a:p>
            <a:pPr algn="ctr" eaLnBrk="1" hangingPunct="1"/>
            <a:r>
              <a:rPr lang="zh-TW" altLang="en-US" smtClean="0">
                <a:ea typeface="華康瘦金體" pitchFamily="49" charset="-120"/>
              </a:rPr>
              <a:t>形塑課程願景的步驟</a:t>
            </a:r>
          </a:p>
        </p:txBody>
      </p:sp>
      <p:sp>
        <p:nvSpPr>
          <p:cNvPr id="174083" name="Rectangle 3"/>
          <p:cNvSpPr>
            <a:spLocks noGrp="1" noChangeArrowheads="1"/>
          </p:cNvSpPr>
          <p:nvPr>
            <p:ph type="body" idx="1"/>
          </p:nvPr>
        </p:nvSpPr>
        <p:spPr>
          <a:xfrm>
            <a:off x="152400" y="1524000"/>
            <a:ext cx="8915400" cy="5145088"/>
          </a:xfrm>
        </p:spPr>
        <p:txBody>
          <a:bodyPr/>
          <a:lstStyle/>
          <a:p>
            <a:pPr algn="r" eaLnBrk="1" hangingPunct="1">
              <a:lnSpc>
                <a:spcPct val="110000"/>
              </a:lnSpc>
              <a:buFontTx/>
              <a:buNone/>
            </a:pPr>
            <a:r>
              <a:rPr lang="zh-TW" altLang="en-US" sz="1800" smtClean="0">
                <a:ea typeface="華康行書體" pitchFamily="65" charset="-120"/>
              </a:rPr>
              <a:t>（</a:t>
            </a:r>
            <a:r>
              <a:rPr lang="en-US" altLang="zh-TW" sz="1800" smtClean="0">
                <a:ea typeface="華康行書體" pitchFamily="65" charset="-120"/>
              </a:rPr>
              <a:t>Glatthorn, 2000, p. 57</a:t>
            </a:r>
            <a:r>
              <a:rPr lang="zh-TW" altLang="en-US" sz="1800" smtClean="0">
                <a:ea typeface="華康行書體" pitchFamily="65" charset="-120"/>
              </a:rPr>
              <a:t>）</a:t>
            </a:r>
          </a:p>
          <a:p>
            <a:pPr eaLnBrk="1" hangingPunct="1">
              <a:lnSpc>
                <a:spcPct val="110000"/>
              </a:lnSpc>
              <a:buFontTx/>
              <a:buNone/>
            </a:pPr>
            <a:r>
              <a:rPr lang="zh-TW" altLang="en-US" sz="2800" smtClean="0">
                <a:latin typeface="華康行書體" pitchFamily="65" charset="-120"/>
                <a:ea typeface="華康行書體" pitchFamily="65" charset="-120"/>
              </a:rPr>
              <a:t>1.召集並將參與者組織成六個人一組的小團體。</a:t>
            </a:r>
          </a:p>
          <a:p>
            <a:pPr eaLnBrk="1" hangingPunct="1">
              <a:lnSpc>
                <a:spcPct val="110000"/>
              </a:lnSpc>
              <a:buFontTx/>
              <a:buNone/>
            </a:pPr>
            <a:r>
              <a:rPr lang="zh-TW" altLang="en-US" sz="2800" smtClean="0">
                <a:latin typeface="華康行書體" pitchFamily="65" charset="-120"/>
                <a:ea typeface="華康行書體" pitchFamily="65" charset="-120"/>
              </a:rPr>
              <a:t>2.解釋願景擬訂過程的重要性，強調將使用願景形塑和評鑑課程的成品</a:t>
            </a:r>
          </a:p>
          <a:p>
            <a:pPr eaLnBrk="1" hangingPunct="1">
              <a:lnSpc>
                <a:spcPct val="110000"/>
              </a:lnSpc>
              <a:buFontTx/>
              <a:buNone/>
            </a:pPr>
            <a:r>
              <a:rPr lang="zh-TW" altLang="en-US" sz="2800" smtClean="0">
                <a:latin typeface="華康行書體" pitchFamily="65" charset="-120"/>
                <a:ea typeface="華康行書體" pitchFamily="65" charset="-120"/>
              </a:rPr>
              <a:t>3.檢視有關的要素，以形成參與者所需要的知識基礎（變遷的社會、社區的特性、學生群體的特質，以及有關課程、教學、及學習等方面的研究）</a:t>
            </a:r>
          </a:p>
          <a:p>
            <a:pPr eaLnBrk="1" hangingPunct="1">
              <a:lnSpc>
                <a:spcPct val="110000"/>
              </a:lnSpc>
              <a:buFontTx/>
              <a:buNone/>
            </a:pPr>
            <a:r>
              <a:rPr lang="zh-TW" altLang="en-US" sz="2800" smtClean="0">
                <a:latin typeface="華康行書體" pitchFamily="65" charset="-120"/>
                <a:ea typeface="華康行書體" pitchFamily="65" charset="-120"/>
              </a:rPr>
              <a:t>4.說明參與者需要</a:t>
            </a:r>
            <a:r>
              <a:rPr lang="zh-TW" altLang="en-US" sz="2800" b="1" i="1" u="sng" smtClean="0">
                <a:latin typeface="標楷體" pitchFamily="65" charset="-120"/>
                <a:ea typeface="標楷體" pitchFamily="65" charset="-120"/>
              </a:rPr>
              <a:t>各自</a:t>
            </a:r>
            <a:r>
              <a:rPr lang="zh-TW" altLang="en-US" sz="2800" smtClean="0">
                <a:latin typeface="華康行書體" pitchFamily="65" charset="-120"/>
                <a:ea typeface="華康行書體" pitchFamily="65" charset="-120"/>
              </a:rPr>
              <a:t>完成十個句子：「我夢想中的課程是</a:t>
            </a:r>
            <a:r>
              <a:rPr lang="zh-TW" altLang="en-US" sz="2800" smtClean="0">
                <a:latin typeface="Garamond MT" charset="0"/>
                <a:ea typeface="華康行書體" pitchFamily="65" charset="-120"/>
              </a:rPr>
              <a:t>…</a:t>
            </a:r>
            <a:r>
              <a:rPr lang="zh-TW" altLang="en-US" sz="2800" smtClean="0">
                <a:latin typeface="華康行書體" pitchFamily="65" charset="-120"/>
                <a:ea typeface="華康行書體" pitchFamily="65" charset="-120"/>
              </a:rPr>
              <a:t>」（統整的、有意義的、全球觀的、科技的、目標導向的）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174083">
                                            <p:txEl>
                                              <p:pRg st="0" end="0"/>
                                            </p:txEl>
                                          </p:spTgt>
                                        </p:tgtEl>
                                        <p:attrNameLst>
                                          <p:attrName>style.visibility</p:attrName>
                                        </p:attrNameLst>
                                      </p:cBhvr>
                                      <p:to>
                                        <p:strVal val="visible"/>
                                      </p:to>
                                    </p:set>
                                    <p:anim to="" calcmode="lin" valueType="num">
                                      <p:cBhvr>
                                        <p:cTn id="7" dur="1" fill="hold"/>
                                        <p:tgtEl>
                                          <p:spTgt spid="174083">
                                            <p:txEl>
                                              <p:pRg st="0" end="0"/>
                                            </p:txEl>
                                          </p:spTgt>
                                        </p:tgtEl>
                                        <p:attrNameLst>
                                          <p:attrName/>
                                        </p:attrNameLst>
                                      </p:cBhvr>
                                    </p:anim>
                                  </p:childTnLst>
                                  <p:subTnLst>
                                    <p:animClr clrSpc="rgb" dir="cw">
                                      <p:cBhvr override="childStyle">
                                        <p:cTn dur="1" fill="hold" display="0" masterRel="nextClick" afterEffect="1"/>
                                        <p:tgtEl>
                                          <p:spTgt spid="174083">
                                            <p:txEl>
                                              <p:pRg st="0" end="0"/>
                                            </p:txEl>
                                          </p:spTgt>
                                        </p:tgtEl>
                                        <p:attrNameLst>
                                          <p:attrName>ppt_c</p:attrName>
                                        </p:attrNameLst>
                                      </p:cBhvr>
                                      <p:to>
                                        <a:schemeClr val="folHlink"/>
                                      </p:to>
                                    </p:animClr>
                                  </p:sub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174083">
                                            <p:txEl>
                                              <p:pRg st="1" end="1"/>
                                            </p:txEl>
                                          </p:spTgt>
                                        </p:tgtEl>
                                        <p:attrNameLst>
                                          <p:attrName>style.visibility</p:attrName>
                                        </p:attrNameLst>
                                      </p:cBhvr>
                                      <p:to>
                                        <p:strVal val="visible"/>
                                      </p:to>
                                    </p:set>
                                    <p:anim to="" calcmode="lin" valueType="num">
                                      <p:cBhvr>
                                        <p:cTn id="11" dur="1" fill="hold"/>
                                        <p:tgtEl>
                                          <p:spTgt spid="174083">
                                            <p:txEl>
                                              <p:pRg st="1" end="1"/>
                                            </p:txEl>
                                          </p:spTgt>
                                        </p:tgtEl>
                                        <p:attrNameLst>
                                          <p:attrName/>
                                        </p:attrNameLst>
                                      </p:cBhvr>
                                    </p:anim>
                                  </p:childTnLst>
                                  <p:subTnLst>
                                    <p:animClr clrSpc="rgb" dir="cw">
                                      <p:cBhvr override="childStyle">
                                        <p:cTn dur="1" fill="hold" display="0" masterRel="nextClick" afterEffect="1"/>
                                        <p:tgtEl>
                                          <p:spTgt spid="174083">
                                            <p:txEl>
                                              <p:pRg st="1" end="1"/>
                                            </p:txEl>
                                          </p:spTgt>
                                        </p:tgtEl>
                                        <p:attrNameLst>
                                          <p:attrName>ppt_c</p:attrName>
                                        </p:attrNameLst>
                                      </p:cBhvr>
                                      <p:to>
                                        <a:schemeClr val="folHlink"/>
                                      </p:to>
                                    </p:animClr>
                                  </p:sub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174083">
                                            <p:txEl>
                                              <p:pRg st="2" end="2"/>
                                            </p:txEl>
                                          </p:spTgt>
                                        </p:tgtEl>
                                        <p:attrNameLst>
                                          <p:attrName>style.visibility</p:attrName>
                                        </p:attrNameLst>
                                      </p:cBhvr>
                                      <p:to>
                                        <p:strVal val="visible"/>
                                      </p:to>
                                    </p:set>
                                    <p:anim to="" calcmode="lin" valueType="num">
                                      <p:cBhvr>
                                        <p:cTn id="15" dur="1" fill="hold"/>
                                        <p:tgtEl>
                                          <p:spTgt spid="174083">
                                            <p:txEl>
                                              <p:pRg st="2" end="2"/>
                                            </p:txEl>
                                          </p:spTgt>
                                        </p:tgtEl>
                                        <p:attrNameLst>
                                          <p:attrName/>
                                        </p:attrNameLst>
                                      </p:cBhvr>
                                    </p:anim>
                                  </p:childTnLst>
                                  <p:subTnLst>
                                    <p:animClr clrSpc="rgb" dir="cw">
                                      <p:cBhvr override="childStyle">
                                        <p:cTn dur="1" fill="hold" display="0" masterRel="nextClick" afterEffect="1"/>
                                        <p:tgtEl>
                                          <p:spTgt spid="174083">
                                            <p:txEl>
                                              <p:pRg st="2" end="2"/>
                                            </p:txEl>
                                          </p:spTgt>
                                        </p:tgtEl>
                                        <p:attrNameLst>
                                          <p:attrName>ppt_c</p:attrName>
                                        </p:attrNameLst>
                                      </p:cBhvr>
                                      <p:to>
                                        <a:schemeClr val="folHlink"/>
                                      </p:to>
                                    </p:animClr>
                                  </p:sub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174083">
                                            <p:txEl>
                                              <p:pRg st="3" end="3"/>
                                            </p:txEl>
                                          </p:spTgt>
                                        </p:tgtEl>
                                        <p:attrNameLst>
                                          <p:attrName>style.visibility</p:attrName>
                                        </p:attrNameLst>
                                      </p:cBhvr>
                                      <p:to>
                                        <p:strVal val="visible"/>
                                      </p:to>
                                    </p:set>
                                    <p:anim to="" calcmode="lin" valueType="num">
                                      <p:cBhvr>
                                        <p:cTn id="19" dur="1" fill="hold"/>
                                        <p:tgtEl>
                                          <p:spTgt spid="174083">
                                            <p:txEl>
                                              <p:pRg st="3" end="3"/>
                                            </p:txEl>
                                          </p:spTgt>
                                        </p:tgtEl>
                                        <p:attrNameLst>
                                          <p:attrName/>
                                        </p:attrNameLst>
                                      </p:cBhvr>
                                    </p:anim>
                                  </p:childTnLst>
                                  <p:subTnLst>
                                    <p:animClr clrSpc="rgb" dir="cw">
                                      <p:cBhvr override="childStyle">
                                        <p:cTn dur="1" fill="hold" display="0" masterRel="nextClick" afterEffect="1"/>
                                        <p:tgtEl>
                                          <p:spTgt spid="174083">
                                            <p:txEl>
                                              <p:pRg st="3" end="3"/>
                                            </p:txEl>
                                          </p:spTgt>
                                        </p:tgtEl>
                                        <p:attrNameLst>
                                          <p:attrName>ppt_c</p:attrName>
                                        </p:attrNameLst>
                                      </p:cBhvr>
                                      <p:to>
                                        <a:schemeClr val="folHlink"/>
                                      </p:to>
                                    </p:animClr>
                                  </p:sub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174083">
                                            <p:txEl>
                                              <p:pRg st="4" end="4"/>
                                            </p:txEl>
                                          </p:spTgt>
                                        </p:tgtEl>
                                        <p:attrNameLst>
                                          <p:attrName>style.visibility</p:attrName>
                                        </p:attrNameLst>
                                      </p:cBhvr>
                                      <p:to>
                                        <p:strVal val="visible"/>
                                      </p:to>
                                    </p:set>
                                    <p:anim to="" calcmode="lin" valueType="num">
                                      <p:cBhvr>
                                        <p:cTn id="23" dur="1" fill="hold"/>
                                        <p:tgtEl>
                                          <p:spTgt spid="174083">
                                            <p:txEl>
                                              <p:pRg st="4" end="4"/>
                                            </p:txEl>
                                          </p:spTgt>
                                        </p:tgtEl>
                                        <p:attrNameLst>
                                          <p:attrName/>
                                        </p:attrNameLst>
                                      </p:cBhvr>
                                    </p:anim>
                                  </p:childTnLst>
                                  <p:subTnLst>
                                    <p:animClr clrSpc="rgb" dir="cw">
                                      <p:cBhvr override="childStyle">
                                        <p:cTn dur="1" fill="hold" display="0" masterRel="nextClick" afterEffect="1"/>
                                        <p:tgtEl>
                                          <p:spTgt spid="174083">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build="p" autoUpdateAnimBg="0" advAuto="0"/>
    </p:bld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sp>
        <p:nvSpPr>
          <p:cNvPr id="142339" name="Rectangle 3"/>
          <p:cNvSpPr>
            <a:spLocks noGrp="1" noChangeArrowheads="1"/>
          </p:cNvSpPr>
          <p:nvPr>
            <p:ph type="body" idx="1"/>
          </p:nvPr>
        </p:nvSpPr>
        <p:spPr>
          <a:xfrm>
            <a:off x="152400" y="228600"/>
            <a:ext cx="8915400" cy="6477000"/>
          </a:xfrm>
        </p:spPr>
        <p:txBody>
          <a:bodyPr/>
          <a:lstStyle/>
          <a:p>
            <a:pPr eaLnBrk="1" hangingPunct="1">
              <a:lnSpc>
                <a:spcPct val="105000"/>
              </a:lnSpc>
              <a:buFontTx/>
              <a:buNone/>
            </a:pPr>
            <a:r>
              <a:rPr lang="zh-TW" altLang="en-US" sz="2800" smtClean="0">
                <a:latin typeface="華康行書體" pitchFamily="65" charset="-120"/>
                <a:ea typeface="華康行書體" pitchFamily="65" charset="-120"/>
              </a:rPr>
              <a:t>5.每位參與者寫出一、二句話來擴展其形容詞。例如</a:t>
            </a:r>
          </a:p>
          <a:p>
            <a:pPr eaLnBrk="1" hangingPunct="1">
              <a:lnSpc>
                <a:spcPct val="105000"/>
              </a:lnSpc>
              <a:buFontTx/>
              <a:buNone/>
            </a:pPr>
            <a:r>
              <a:rPr lang="zh-TW" altLang="en-US" sz="2800" smtClean="0">
                <a:latin typeface="華康行書體" pitchFamily="65" charset="-120"/>
                <a:ea typeface="華康行書體" pitchFamily="65" charset="-120"/>
              </a:rPr>
              <a:t>  有意義的：課程應該讓學生能由學習的內容中發現意義與目的；課程應該和學習者的生活相連結</a:t>
            </a:r>
          </a:p>
          <a:p>
            <a:pPr eaLnBrk="1" hangingPunct="1">
              <a:lnSpc>
                <a:spcPct val="105000"/>
              </a:lnSpc>
              <a:buFontTx/>
              <a:buNone/>
            </a:pPr>
            <a:r>
              <a:rPr lang="zh-TW" altLang="en-US" sz="2800" smtClean="0">
                <a:latin typeface="華康行書體" pitchFamily="65" charset="-120"/>
                <a:ea typeface="華康行書體" pitchFamily="65" charset="-120"/>
              </a:rPr>
              <a:t>6.小組內成員分享形容詞與句子，小組的領導者只在黑板上條列出形容詞</a:t>
            </a:r>
          </a:p>
          <a:p>
            <a:pPr eaLnBrk="1" hangingPunct="1">
              <a:lnSpc>
                <a:spcPct val="105000"/>
              </a:lnSpc>
              <a:buFontTx/>
              <a:buNone/>
            </a:pPr>
            <a:r>
              <a:rPr lang="zh-TW" altLang="en-US" sz="2800" smtClean="0">
                <a:latin typeface="華康行書體" pitchFamily="65" charset="-120"/>
                <a:ea typeface="華康行書體" pitchFamily="65" charset="-120"/>
              </a:rPr>
              <a:t>7.小組成員提出問題，並加以解釋澄清其形容詞的意義</a:t>
            </a:r>
          </a:p>
          <a:p>
            <a:pPr eaLnBrk="1" hangingPunct="1">
              <a:lnSpc>
                <a:spcPct val="105000"/>
              </a:lnSpc>
              <a:buFontTx/>
              <a:buNone/>
            </a:pPr>
            <a:r>
              <a:rPr lang="zh-TW" altLang="en-US" sz="2800" smtClean="0">
                <a:latin typeface="華康行書體" pitchFamily="65" charset="-120"/>
                <a:ea typeface="華康行書體" pitchFamily="65" charset="-120"/>
              </a:rPr>
              <a:t>8.小組成員各自利用三分鐘說明其中一個形容詞，然後每位成員最多可以投15票，就黑板上所列出的形容詞，選出個人認為最重要的項目</a:t>
            </a:r>
          </a:p>
          <a:p>
            <a:pPr eaLnBrk="1" hangingPunct="1">
              <a:lnSpc>
                <a:spcPct val="105000"/>
              </a:lnSpc>
              <a:buFontTx/>
              <a:buNone/>
            </a:pPr>
            <a:r>
              <a:rPr lang="zh-TW" altLang="en-US" sz="2800" smtClean="0">
                <a:latin typeface="華康行書體" pitchFamily="65" charset="-120"/>
                <a:ea typeface="華康行書體" pitchFamily="65" charset="-120"/>
              </a:rPr>
              <a:t>9.小組進一步討論所有條列出來的項目，以確定獲得最多票數的各項形容詞是最支持的項目</a:t>
            </a:r>
          </a:p>
          <a:p>
            <a:pPr eaLnBrk="1" hangingPunct="1">
              <a:lnSpc>
                <a:spcPct val="105000"/>
              </a:lnSpc>
              <a:buFontTx/>
              <a:buNone/>
            </a:pPr>
            <a:r>
              <a:rPr lang="zh-TW" altLang="en-US" sz="2800" smtClean="0">
                <a:latin typeface="華康行書體" pitchFamily="65" charset="-120"/>
                <a:ea typeface="華康行書體" pitchFamily="65" charset="-120"/>
              </a:rPr>
              <a:t>10.每個小組在全體的團體大會上分別呈現其結果，主席協助確認共通的項目及共識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142339">
                                            <p:txEl>
                                              <p:pRg st="0" end="0"/>
                                            </p:txEl>
                                          </p:spTgt>
                                        </p:tgtEl>
                                        <p:attrNameLst>
                                          <p:attrName>style.visibility</p:attrName>
                                        </p:attrNameLst>
                                      </p:cBhvr>
                                      <p:to>
                                        <p:strVal val="visible"/>
                                      </p:to>
                                    </p:set>
                                    <p:anim to="" calcmode="lin" valueType="num">
                                      <p:cBhvr>
                                        <p:cTn id="7" dur="1" fill="hold"/>
                                        <p:tgtEl>
                                          <p:spTgt spid="142339">
                                            <p:txEl>
                                              <p:pRg st="0" end="0"/>
                                            </p:txEl>
                                          </p:spTgt>
                                        </p:tgtEl>
                                        <p:attrNameLst>
                                          <p:attrName/>
                                        </p:attrNameLst>
                                      </p:cBhvr>
                                    </p:anim>
                                  </p:childTnLst>
                                  <p:subTnLst>
                                    <p:animClr clrSpc="rgb" dir="cw">
                                      <p:cBhvr override="childStyle">
                                        <p:cTn dur="1" fill="hold" display="0" masterRel="nextClick" afterEffect="1"/>
                                        <p:tgtEl>
                                          <p:spTgt spid="142339">
                                            <p:txEl>
                                              <p:pRg st="0" end="0"/>
                                            </p:txEl>
                                          </p:spTgt>
                                        </p:tgtEl>
                                        <p:attrNameLst>
                                          <p:attrName>ppt_c</p:attrName>
                                        </p:attrNameLst>
                                      </p:cBhvr>
                                      <p:to>
                                        <a:schemeClr val="folHlink"/>
                                      </p:to>
                                    </p:animClr>
                                  </p:sub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142339">
                                            <p:txEl>
                                              <p:pRg st="1" end="1"/>
                                            </p:txEl>
                                          </p:spTgt>
                                        </p:tgtEl>
                                        <p:attrNameLst>
                                          <p:attrName>style.visibility</p:attrName>
                                        </p:attrNameLst>
                                      </p:cBhvr>
                                      <p:to>
                                        <p:strVal val="visible"/>
                                      </p:to>
                                    </p:set>
                                    <p:anim to="" calcmode="lin" valueType="num">
                                      <p:cBhvr>
                                        <p:cTn id="11" dur="1" fill="hold"/>
                                        <p:tgtEl>
                                          <p:spTgt spid="142339">
                                            <p:txEl>
                                              <p:pRg st="1" end="1"/>
                                            </p:txEl>
                                          </p:spTgt>
                                        </p:tgtEl>
                                        <p:attrNameLst>
                                          <p:attrName/>
                                        </p:attrNameLst>
                                      </p:cBhvr>
                                    </p:anim>
                                  </p:childTnLst>
                                  <p:subTnLst>
                                    <p:animClr clrSpc="rgb" dir="cw">
                                      <p:cBhvr override="childStyle">
                                        <p:cTn dur="1" fill="hold" display="0" masterRel="nextClick" afterEffect="1"/>
                                        <p:tgtEl>
                                          <p:spTgt spid="142339">
                                            <p:txEl>
                                              <p:pRg st="1" end="1"/>
                                            </p:txEl>
                                          </p:spTgt>
                                        </p:tgtEl>
                                        <p:attrNameLst>
                                          <p:attrName>ppt_c</p:attrName>
                                        </p:attrNameLst>
                                      </p:cBhvr>
                                      <p:to>
                                        <a:schemeClr val="folHlink"/>
                                      </p:to>
                                    </p:animClr>
                                  </p:sub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142339">
                                            <p:txEl>
                                              <p:pRg st="2" end="2"/>
                                            </p:txEl>
                                          </p:spTgt>
                                        </p:tgtEl>
                                        <p:attrNameLst>
                                          <p:attrName>style.visibility</p:attrName>
                                        </p:attrNameLst>
                                      </p:cBhvr>
                                      <p:to>
                                        <p:strVal val="visible"/>
                                      </p:to>
                                    </p:set>
                                    <p:anim to="" calcmode="lin" valueType="num">
                                      <p:cBhvr>
                                        <p:cTn id="15" dur="1" fill="hold"/>
                                        <p:tgtEl>
                                          <p:spTgt spid="142339">
                                            <p:txEl>
                                              <p:pRg st="2" end="2"/>
                                            </p:txEl>
                                          </p:spTgt>
                                        </p:tgtEl>
                                        <p:attrNameLst>
                                          <p:attrName/>
                                        </p:attrNameLst>
                                      </p:cBhvr>
                                    </p:anim>
                                  </p:childTnLst>
                                  <p:subTnLst>
                                    <p:animClr clrSpc="rgb" dir="cw">
                                      <p:cBhvr override="childStyle">
                                        <p:cTn dur="1" fill="hold" display="0" masterRel="nextClick" afterEffect="1"/>
                                        <p:tgtEl>
                                          <p:spTgt spid="142339">
                                            <p:txEl>
                                              <p:pRg st="2" end="2"/>
                                            </p:txEl>
                                          </p:spTgt>
                                        </p:tgtEl>
                                        <p:attrNameLst>
                                          <p:attrName>ppt_c</p:attrName>
                                        </p:attrNameLst>
                                      </p:cBhvr>
                                      <p:to>
                                        <a:schemeClr val="folHlink"/>
                                      </p:to>
                                    </p:animClr>
                                  </p:sub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142339">
                                            <p:txEl>
                                              <p:pRg st="3" end="3"/>
                                            </p:txEl>
                                          </p:spTgt>
                                        </p:tgtEl>
                                        <p:attrNameLst>
                                          <p:attrName>style.visibility</p:attrName>
                                        </p:attrNameLst>
                                      </p:cBhvr>
                                      <p:to>
                                        <p:strVal val="visible"/>
                                      </p:to>
                                    </p:set>
                                    <p:anim to="" calcmode="lin" valueType="num">
                                      <p:cBhvr>
                                        <p:cTn id="19" dur="1" fill="hold"/>
                                        <p:tgtEl>
                                          <p:spTgt spid="142339">
                                            <p:txEl>
                                              <p:pRg st="3" end="3"/>
                                            </p:txEl>
                                          </p:spTgt>
                                        </p:tgtEl>
                                        <p:attrNameLst>
                                          <p:attrName/>
                                        </p:attrNameLst>
                                      </p:cBhvr>
                                    </p:anim>
                                  </p:childTnLst>
                                  <p:subTnLst>
                                    <p:animClr clrSpc="rgb" dir="cw">
                                      <p:cBhvr override="childStyle">
                                        <p:cTn dur="1" fill="hold" display="0" masterRel="nextClick" afterEffect="1"/>
                                        <p:tgtEl>
                                          <p:spTgt spid="142339">
                                            <p:txEl>
                                              <p:pRg st="3" end="3"/>
                                            </p:txEl>
                                          </p:spTgt>
                                        </p:tgtEl>
                                        <p:attrNameLst>
                                          <p:attrName>ppt_c</p:attrName>
                                        </p:attrNameLst>
                                      </p:cBhvr>
                                      <p:to>
                                        <a:schemeClr val="folHlink"/>
                                      </p:to>
                                    </p:animClr>
                                  </p:sub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142339">
                                            <p:txEl>
                                              <p:pRg st="4" end="4"/>
                                            </p:txEl>
                                          </p:spTgt>
                                        </p:tgtEl>
                                        <p:attrNameLst>
                                          <p:attrName>style.visibility</p:attrName>
                                        </p:attrNameLst>
                                      </p:cBhvr>
                                      <p:to>
                                        <p:strVal val="visible"/>
                                      </p:to>
                                    </p:set>
                                    <p:anim to="" calcmode="lin" valueType="num">
                                      <p:cBhvr>
                                        <p:cTn id="23" dur="1" fill="hold"/>
                                        <p:tgtEl>
                                          <p:spTgt spid="142339">
                                            <p:txEl>
                                              <p:pRg st="4" end="4"/>
                                            </p:txEl>
                                          </p:spTgt>
                                        </p:tgtEl>
                                        <p:attrNameLst>
                                          <p:attrName/>
                                        </p:attrNameLst>
                                      </p:cBhvr>
                                    </p:anim>
                                  </p:childTnLst>
                                  <p:subTnLst>
                                    <p:animClr clrSpc="rgb" dir="cw">
                                      <p:cBhvr override="childStyle">
                                        <p:cTn dur="1" fill="hold" display="0" masterRel="nextClick" afterEffect="1"/>
                                        <p:tgtEl>
                                          <p:spTgt spid="142339">
                                            <p:txEl>
                                              <p:pRg st="4" end="4"/>
                                            </p:txEl>
                                          </p:spTgt>
                                        </p:tgtEl>
                                        <p:attrNameLst>
                                          <p:attrName>ppt_c</p:attrName>
                                        </p:attrNameLst>
                                      </p:cBhvr>
                                      <p:to>
                                        <a:schemeClr val="folHlink"/>
                                      </p:to>
                                    </p:animClr>
                                  </p:subTnLst>
                                </p:cTn>
                              </p:par>
                            </p:childTnLst>
                          </p:cTn>
                        </p:par>
                        <p:par>
                          <p:cTn id="24" fill="hold">
                            <p:stCondLst>
                              <p:cond delay="2500"/>
                            </p:stCondLst>
                            <p:childTnLst>
                              <p:par>
                                <p:cTn id="25" presetID="24" presetClass="entr" presetSubtype="0" fill="hold" grpId="0" nodeType="afterEffect">
                                  <p:stCondLst>
                                    <p:cond delay="0"/>
                                  </p:stCondLst>
                                  <p:childTnLst>
                                    <p:set>
                                      <p:cBhvr>
                                        <p:cTn id="26" dur="1" fill="hold">
                                          <p:stCondLst>
                                            <p:cond delay="499"/>
                                          </p:stCondLst>
                                        </p:cTn>
                                        <p:tgtEl>
                                          <p:spTgt spid="142339">
                                            <p:txEl>
                                              <p:pRg st="5" end="5"/>
                                            </p:txEl>
                                          </p:spTgt>
                                        </p:tgtEl>
                                        <p:attrNameLst>
                                          <p:attrName>style.visibility</p:attrName>
                                        </p:attrNameLst>
                                      </p:cBhvr>
                                      <p:to>
                                        <p:strVal val="visible"/>
                                      </p:to>
                                    </p:set>
                                    <p:anim to="" calcmode="lin" valueType="num">
                                      <p:cBhvr>
                                        <p:cTn id="27" dur="1" fill="hold"/>
                                        <p:tgtEl>
                                          <p:spTgt spid="142339">
                                            <p:txEl>
                                              <p:pRg st="5" end="5"/>
                                            </p:txEl>
                                          </p:spTgt>
                                        </p:tgtEl>
                                        <p:attrNameLst>
                                          <p:attrName/>
                                        </p:attrNameLst>
                                      </p:cBhvr>
                                    </p:anim>
                                  </p:childTnLst>
                                  <p:subTnLst>
                                    <p:animClr clrSpc="rgb" dir="cw">
                                      <p:cBhvr override="childStyle">
                                        <p:cTn dur="1" fill="hold" display="0" masterRel="nextClick" afterEffect="1"/>
                                        <p:tgtEl>
                                          <p:spTgt spid="142339">
                                            <p:txEl>
                                              <p:pRg st="5" end="5"/>
                                            </p:txEl>
                                          </p:spTgt>
                                        </p:tgtEl>
                                        <p:attrNameLst>
                                          <p:attrName>ppt_c</p:attrName>
                                        </p:attrNameLst>
                                      </p:cBhvr>
                                      <p:to>
                                        <a:schemeClr val="folHlink"/>
                                      </p:to>
                                    </p:animClr>
                                  </p:subTnLst>
                                </p:cTn>
                              </p:par>
                            </p:childTnLst>
                          </p:cTn>
                        </p:par>
                        <p:par>
                          <p:cTn id="28" fill="hold">
                            <p:stCondLst>
                              <p:cond delay="3000"/>
                            </p:stCondLst>
                            <p:childTnLst>
                              <p:par>
                                <p:cTn id="29" presetID="24" presetClass="entr" presetSubtype="0" fill="hold" grpId="0" nodeType="afterEffect">
                                  <p:stCondLst>
                                    <p:cond delay="0"/>
                                  </p:stCondLst>
                                  <p:childTnLst>
                                    <p:set>
                                      <p:cBhvr>
                                        <p:cTn id="30" dur="1" fill="hold">
                                          <p:stCondLst>
                                            <p:cond delay="499"/>
                                          </p:stCondLst>
                                        </p:cTn>
                                        <p:tgtEl>
                                          <p:spTgt spid="142339">
                                            <p:txEl>
                                              <p:pRg st="6" end="6"/>
                                            </p:txEl>
                                          </p:spTgt>
                                        </p:tgtEl>
                                        <p:attrNameLst>
                                          <p:attrName>style.visibility</p:attrName>
                                        </p:attrNameLst>
                                      </p:cBhvr>
                                      <p:to>
                                        <p:strVal val="visible"/>
                                      </p:to>
                                    </p:set>
                                    <p:anim to="" calcmode="lin" valueType="num">
                                      <p:cBhvr>
                                        <p:cTn id="31" dur="1" fill="hold"/>
                                        <p:tgtEl>
                                          <p:spTgt spid="142339">
                                            <p:txEl>
                                              <p:pRg st="6" end="6"/>
                                            </p:txEl>
                                          </p:spTgt>
                                        </p:tgtEl>
                                        <p:attrNameLst>
                                          <p:attrName/>
                                        </p:attrNameLst>
                                      </p:cBhvr>
                                    </p:anim>
                                  </p:childTnLst>
                                  <p:subTnLst>
                                    <p:animClr clrSpc="rgb" dir="cw">
                                      <p:cBhvr override="childStyle">
                                        <p:cTn dur="1" fill="hold" display="0" masterRel="nextClick" afterEffect="1"/>
                                        <p:tgtEl>
                                          <p:spTgt spid="142339">
                                            <p:txEl>
                                              <p:pRg st="6" end="6"/>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build="p" autoUpdateAnimBg="0" advAuto="0"/>
    </p:bld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ctrTitle" idx="4294967295"/>
          </p:nvPr>
        </p:nvSpPr>
        <p:spPr>
          <a:xfrm>
            <a:off x="1676400" y="685800"/>
            <a:ext cx="6400800" cy="5638800"/>
          </a:xfrm>
        </p:spPr>
        <p:txBody>
          <a:bodyPr/>
          <a:lstStyle/>
          <a:p>
            <a:pPr eaLnBrk="1" hangingPunct="1"/>
            <a:r>
              <a:rPr lang="zh-TW" altLang="en-US" smtClean="0">
                <a:solidFill>
                  <a:srgbClr val="006600"/>
                </a:solidFill>
                <a:ea typeface="華康勘亭流" pitchFamily="65" charset="-120"/>
              </a:rPr>
              <a:t>　學校本位課程發展</a:t>
            </a:r>
            <a:br>
              <a:rPr lang="zh-TW" altLang="en-US" smtClean="0">
                <a:solidFill>
                  <a:srgbClr val="006600"/>
                </a:solidFill>
                <a:ea typeface="華康勘亭流" pitchFamily="65" charset="-120"/>
              </a:rPr>
            </a:br>
            <a:r>
              <a:rPr lang="zh-TW" altLang="en-US" sz="2800" smtClean="0">
                <a:solidFill>
                  <a:srgbClr val="006600"/>
                </a:solidFill>
                <a:ea typeface="華康勘亭流" pitchFamily="65" charset="-120"/>
              </a:rPr>
              <a:t/>
            </a:r>
            <a:br>
              <a:rPr lang="zh-TW" altLang="en-US" sz="2800" smtClean="0">
                <a:solidFill>
                  <a:srgbClr val="006600"/>
                </a:solidFill>
                <a:ea typeface="華康勘亭流" pitchFamily="65" charset="-120"/>
              </a:rPr>
            </a:br>
            <a:r>
              <a:rPr lang="zh-TW" altLang="en-US" smtClean="0">
                <a:solidFill>
                  <a:srgbClr val="006600"/>
                </a:solidFill>
                <a:ea typeface="華康勘亭流" pitchFamily="65" charset="-120"/>
              </a:rPr>
              <a:t>一、</a:t>
            </a:r>
            <a:r>
              <a:rPr lang="zh-TW" altLang="en-US" smtClean="0">
                <a:solidFill>
                  <a:srgbClr val="006600"/>
                </a:solidFill>
                <a:ea typeface="華康勘亭流" pitchFamily="65" charset="-120"/>
                <a:hlinkClick r:id="rId3" action="ppaction://hlinksldjump"/>
              </a:rPr>
              <a:t>意義與特色</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二、</a:t>
            </a:r>
            <a:r>
              <a:rPr lang="zh-TW" altLang="en-US" smtClean="0">
                <a:solidFill>
                  <a:srgbClr val="006600"/>
                </a:solidFill>
                <a:ea typeface="華康勘亭流" pitchFamily="65" charset="-120"/>
                <a:hlinkClick r:id="rId4" action="ppaction://hlinksldjump"/>
              </a:rPr>
              <a:t>定位與重要性</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三、</a:t>
            </a:r>
            <a:r>
              <a:rPr lang="zh-TW" altLang="en-US" smtClean="0">
                <a:solidFill>
                  <a:srgbClr val="006600"/>
                </a:solidFill>
                <a:ea typeface="華康勘亭流" pitchFamily="65" charset="-120"/>
                <a:hlinkClick r:id="rId5" action="ppaction://hlinksldjump"/>
              </a:rPr>
              <a:t>類型與選擇</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四、</a:t>
            </a:r>
            <a:r>
              <a:rPr lang="zh-TW" altLang="en-US" smtClean="0">
                <a:solidFill>
                  <a:srgbClr val="006600"/>
                </a:solidFill>
                <a:ea typeface="華康勘亭流" pitchFamily="65" charset="-120"/>
                <a:hlinkClick r:id="rId6" action="ppaction://hlinksldjump"/>
              </a:rPr>
              <a:t>實施程序</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五、</a:t>
            </a:r>
            <a:r>
              <a:rPr lang="zh-TW" altLang="en-US" smtClean="0">
                <a:solidFill>
                  <a:srgbClr val="006600"/>
                </a:solidFill>
                <a:ea typeface="華康勘亭流" pitchFamily="65" charset="-120"/>
                <a:hlinkClick r:id="rId7" action="ppaction://hlinksldjump"/>
              </a:rPr>
              <a:t>影響因素與管理策略</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六、</a:t>
            </a:r>
            <a:r>
              <a:rPr lang="zh-TW" altLang="en-US" smtClean="0">
                <a:solidFill>
                  <a:srgbClr val="006600"/>
                </a:solidFill>
                <a:ea typeface="華康勘亭流" pitchFamily="65" charset="-120"/>
                <a:hlinkClick r:id="rId8" action="ppaction://hlinksldjump"/>
              </a:rPr>
              <a:t>問題展望與結語</a:t>
            </a:r>
            <a:endParaRPr lang="zh-TW" altLang="en-US" smtClean="0">
              <a:solidFill>
                <a:srgbClr val="006600"/>
              </a:solidFill>
              <a:ea typeface="華康勘亭流"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strips(downRight)">
                                      <p:cBhvr>
                                        <p:cTn id="7" dur="500"/>
                                        <p:tgtEl>
                                          <p:spTgt spid="118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14400" y="609600"/>
            <a:ext cx="7696200" cy="762000"/>
          </a:xfrm>
        </p:spPr>
        <p:txBody>
          <a:bodyPr/>
          <a:lstStyle/>
          <a:p>
            <a:pPr algn="ctr" eaLnBrk="1" hangingPunct="1"/>
            <a:r>
              <a:rPr lang="zh-TW" altLang="en-US" dirty="0" smtClean="0">
                <a:ea typeface="華康瘦金體" pitchFamily="49" charset="-120"/>
              </a:rPr>
              <a:t>形塑課程願景的注意事項</a:t>
            </a:r>
          </a:p>
        </p:txBody>
      </p:sp>
      <p:sp>
        <p:nvSpPr>
          <p:cNvPr id="143363" name="Rectangle 3"/>
          <p:cNvSpPr>
            <a:spLocks noGrp="1" noChangeArrowheads="1"/>
          </p:cNvSpPr>
          <p:nvPr>
            <p:ph type="body" idx="1"/>
          </p:nvPr>
        </p:nvSpPr>
        <p:spPr>
          <a:xfrm>
            <a:off x="1066800" y="1524000"/>
            <a:ext cx="7466013" cy="4637088"/>
          </a:xfrm>
        </p:spPr>
        <p:txBody>
          <a:bodyPr/>
          <a:lstStyle/>
          <a:p>
            <a:pPr eaLnBrk="1" hangingPunct="1">
              <a:lnSpc>
                <a:spcPct val="130000"/>
              </a:lnSpc>
            </a:pPr>
            <a:r>
              <a:rPr lang="zh-TW" altLang="en-US" smtClean="0">
                <a:ea typeface="標楷體" pitchFamily="65" charset="-120"/>
              </a:rPr>
              <a:t>符合學生的身心發展階段</a:t>
            </a:r>
          </a:p>
          <a:p>
            <a:pPr eaLnBrk="1" hangingPunct="1">
              <a:lnSpc>
                <a:spcPct val="130000"/>
              </a:lnSpc>
            </a:pPr>
            <a:r>
              <a:rPr lang="zh-TW" altLang="en-US" smtClean="0">
                <a:ea typeface="標楷體" pitchFamily="65" charset="-120"/>
              </a:rPr>
              <a:t>融入社區特質及當代趨勢</a:t>
            </a:r>
          </a:p>
          <a:p>
            <a:pPr eaLnBrk="1" hangingPunct="1">
              <a:lnSpc>
                <a:spcPct val="130000"/>
              </a:lnSpc>
            </a:pPr>
            <a:r>
              <a:rPr lang="zh-TW" altLang="en-US" smtClean="0">
                <a:ea typeface="標楷體" pitchFamily="65" charset="-120"/>
              </a:rPr>
              <a:t>定期檢討修改願景以回應內外在的變遷</a:t>
            </a:r>
          </a:p>
          <a:p>
            <a:pPr eaLnBrk="1" hangingPunct="1">
              <a:lnSpc>
                <a:spcPct val="130000"/>
              </a:lnSpc>
            </a:pPr>
            <a:r>
              <a:rPr lang="zh-TW" altLang="en-US" smtClean="0">
                <a:ea typeface="標楷體" pitchFamily="65" charset="-120"/>
              </a:rPr>
              <a:t>完成合法化的程序</a:t>
            </a:r>
          </a:p>
          <a:p>
            <a:pPr eaLnBrk="1" hangingPunct="1">
              <a:lnSpc>
                <a:spcPct val="130000"/>
              </a:lnSpc>
              <a:buFontTx/>
              <a:buNone/>
            </a:pPr>
            <a:endParaRPr lang="zh-TW" altLang="en-US" smtClean="0">
              <a:ea typeface="標楷體" pitchFamily="65" charset="-120"/>
            </a:endParaRPr>
          </a:p>
          <a:p>
            <a:pPr eaLnBrk="1" hangingPunct="1">
              <a:lnSpc>
                <a:spcPct val="130000"/>
              </a:lnSpc>
              <a:buFontTx/>
              <a:buNone/>
            </a:pPr>
            <a:r>
              <a:rPr lang="zh-TW" altLang="en-US" smtClean="0">
                <a:ea typeface="華康行書體" pitchFamily="65" charset="-120"/>
              </a:rPr>
              <a:t>以課程願景作為發展學校課程的圭臬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143363">
                                            <p:txEl>
                                              <p:pRg st="0" end="0"/>
                                            </p:txEl>
                                          </p:spTgt>
                                        </p:tgtEl>
                                        <p:attrNameLst>
                                          <p:attrName>style.visibility</p:attrName>
                                        </p:attrNameLst>
                                      </p:cBhvr>
                                      <p:to>
                                        <p:strVal val="visible"/>
                                      </p:to>
                                    </p:set>
                                    <p:anim to="" calcmode="lin" valueType="num">
                                      <p:cBhvr>
                                        <p:cTn id="7" dur="1" fill="hold"/>
                                        <p:tgtEl>
                                          <p:spTgt spid="143363">
                                            <p:txEl>
                                              <p:pRg st="0" end="0"/>
                                            </p:txEl>
                                          </p:spTgt>
                                        </p:tgtEl>
                                        <p:attrNameLst>
                                          <p:attrName/>
                                        </p:attrNameLst>
                                      </p:cBhvr>
                                    </p:anim>
                                  </p:childTnLst>
                                  <p:subTnLst>
                                    <p:animClr clrSpc="rgb" dir="cw">
                                      <p:cBhvr override="childStyle">
                                        <p:cTn dur="1" fill="hold" display="0" masterRel="nextClick" afterEffect="1"/>
                                        <p:tgtEl>
                                          <p:spTgt spid="143363">
                                            <p:txEl>
                                              <p:pRg st="0" end="0"/>
                                            </p:txEl>
                                          </p:spTgt>
                                        </p:tgtEl>
                                        <p:attrNameLst>
                                          <p:attrName>ppt_c</p:attrName>
                                        </p:attrNameLst>
                                      </p:cBhvr>
                                      <p:to>
                                        <a:schemeClr val="folHlink"/>
                                      </p:to>
                                    </p:animClr>
                                  </p:sub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143363">
                                            <p:txEl>
                                              <p:pRg st="1" end="1"/>
                                            </p:txEl>
                                          </p:spTgt>
                                        </p:tgtEl>
                                        <p:attrNameLst>
                                          <p:attrName>style.visibility</p:attrName>
                                        </p:attrNameLst>
                                      </p:cBhvr>
                                      <p:to>
                                        <p:strVal val="visible"/>
                                      </p:to>
                                    </p:set>
                                    <p:anim to="" calcmode="lin" valueType="num">
                                      <p:cBhvr>
                                        <p:cTn id="11" dur="1" fill="hold"/>
                                        <p:tgtEl>
                                          <p:spTgt spid="143363">
                                            <p:txEl>
                                              <p:pRg st="1" end="1"/>
                                            </p:txEl>
                                          </p:spTgt>
                                        </p:tgtEl>
                                        <p:attrNameLst>
                                          <p:attrName/>
                                        </p:attrNameLst>
                                      </p:cBhvr>
                                    </p:anim>
                                  </p:childTnLst>
                                  <p:subTnLst>
                                    <p:animClr clrSpc="rgb" dir="cw">
                                      <p:cBhvr override="childStyle">
                                        <p:cTn dur="1" fill="hold" display="0" masterRel="nextClick" afterEffect="1"/>
                                        <p:tgtEl>
                                          <p:spTgt spid="143363">
                                            <p:txEl>
                                              <p:pRg st="1" end="1"/>
                                            </p:txEl>
                                          </p:spTgt>
                                        </p:tgtEl>
                                        <p:attrNameLst>
                                          <p:attrName>ppt_c</p:attrName>
                                        </p:attrNameLst>
                                      </p:cBhvr>
                                      <p:to>
                                        <a:schemeClr val="folHlink"/>
                                      </p:to>
                                    </p:animClr>
                                  </p:sub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143363">
                                            <p:txEl>
                                              <p:pRg st="2" end="2"/>
                                            </p:txEl>
                                          </p:spTgt>
                                        </p:tgtEl>
                                        <p:attrNameLst>
                                          <p:attrName>style.visibility</p:attrName>
                                        </p:attrNameLst>
                                      </p:cBhvr>
                                      <p:to>
                                        <p:strVal val="visible"/>
                                      </p:to>
                                    </p:set>
                                    <p:anim to="" calcmode="lin" valueType="num">
                                      <p:cBhvr>
                                        <p:cTn id="15" dur="1" fill="hold"/>
                                        <p:tgtEl>
                                          <p:spTgt spid="143363">
                                            <p:txEl>
                                              <p:pRg st="2" end="2"/>
                                            </p:txEl>
                                          </p:spTgt>
                                        </p:tgtEl>
                                        <p:attrNameLst>
                                          <p:attrName/>
                                        </p:attrNameLst>
                                      </p:cBhvr>
                                    </p:anim>
                                  </p:childTnLst>
                                  <p:subTnLst>
                                    <p:animClr clrSpc="rgb" dir="cw">
                                      <p:cBhvr override="childStyle">
                                        <p:cTn dur="1" fill="hold" display="0" masterRel="nextClick" afterEffect="1"/>
                                        <p:tgtEl>
                                          <p:spTgt spid="143363">
                                            <p:txEl>
                                              <p:pRg st="2" end="2"/>
                                            </p:txEl>
                                          </p:spTgt>
                                        </p:tgtEl>
                                        <p:attrNameLst>
                                          <p:attrName>ppt_c</p:attrName>
                                        </p:attrNameLst>
                                      </p:cBhvr>
                                      <p:to>
                                        <a:schemeClr val="folHlink"/>
                                      </p:to>
                                    </p:animClr>
                                  </p:sub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143363">
                                            <p:txEl>
                                              <p:pRg st="3" end="3"/>
                                            </p:txEl>
                                          </p:spTgt>
                                        </p:tgtEl>
                                        <p:attrNameLst>
                                          <p:attrName>style.visibility</p:attrName>
                                        </p:attrNameLst>
                                      </p:cBhvr>
                                      <p:to>
                                        <p:strVal val="visible"/>
                                      </p:to>
                                    </p:set>
                                    <p:anim to="" calcmode="lin" valueType="num">
                                      <p:cBhvr>
                                        <p:cTn id="19" dur="1" fill="hold"/>
                                        <p:tgtEl>
                                          <p:spTgt spid="143363">
                                            <p:txEl>
                                              <p:pRg st="3" end="3"/>
                                            </p:txEl>
                                          </p:spTgt>
                                        </p:tgtEl>
                                        <p:attrNameLst>
                                          <p:attrName/>
                                        </p:attrNameLst>
                                      </p:cBhvr>
                                    </p:anim>
                                  </p:childTnLst>
                                  <p:subTnLst>
                                    <p:animClr clrSpc="rgb" dir="cw">
                                      <p:cBhvr override="childStyle">
                                        <p:cTn dur="1" fill="hold" display="0" masterRel="nextClick" afterEffect="1"/>
                                        <p:tgtEl>
                                          <p:spTgt spid="143363">
                                            <p:txEl>
                                              <p:pRg st="3" end="3"/>
                                            </p:txEl>
                                          </p:spTgt>
                                        </p:tgtEl>
                                        <p:attrNameLst>
                                          <p:attrName>ppt_c</p:attrName>
                                        </p:attrNameLst>
                                      </p:cBhvr>
                                      <p:to>
                                        <a:schemeClr val="folHlink"/>
                                      </p:to>
                                    </p:animClr>
                                  </p:sub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143363">
                                            <p:txEl>
                                              <p:pRg st="5" end="5"/>
                                            </p:txEl>
                                          </p:spTgt>
                                        </p:tgtEl>
                                        <p:attrNameLst>
                                          <p:attrName>style.visibility</p:attrName>
                                        </p:attrNameLst>
                                      </p:cBhvr>
                                      <p:to>
                                        <p:strVal val="visible"/>
                                      </p:to>
                                    </p:set>
                                    <p:anim to="" calcmode="lin" valueType="num">
                                      <p:cBhvr>
                                        <p:cTn id="23" dur="1" fill="hold"/>
                                        <p:tgtEl>
                                          <p:spTgt spid="143363">
                                            <p:txEl>
                                              <p:pRg st="5" end="5"/>
                                            </p:txEl>
                                          </p:spTgt>
                                        </p:tgtEl>
                                        <p:attrNameLst>
                                          <p:attrName/>
                                        </p:attrNameLst>
                                      </p:cBhvr>
                                    </p:anim>
                                  </p:childTnLst>
                                  <p:subTnLst>
                                    <p:animClr clrSpc="rgb" dir="cw">
                                      <p:cBhvr override="childStyle">
                                        <p:cTn dur="1" fill="hold" display="0" masterRel="nextClick" afterEffect="1"/>
                                        <p:tgtEl>
                                          <p:spTgt spid="143363">
                                            <p:txEl>
                                              <p:pRg st="5" end="5"/>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autoUpdateAnimBg="0" advAuto="0"/>
    </p:bldLst>
  </p:timing>
</p:sld>
</file>

<file path=ppt/slides/slide21.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47800" y="609600"/>
            <a:ext cx="6400800" cy="762000"/>
          </a:xfrm>
        </p:spPr>
        <p:txBody>
          <a:bodyPr/>
          <a:lstStyle/>
          <a:p>
            <a:pPr algn="ctr" eaLnBrk="1" hangingPunct="1"/>
            <a:r>
              <a:rPr lang="zh-TW" altLang="en-US" smtClean="0">
                <a:ea typeface="華康瘦金體" pitchFamily="49" charset="-120"/>
              </a:rPr>
              <a:t>對課程願景的省思</a:t>
            </a:r>
          </a:p>
        </p:txBody>
      </p:sp>
      <p:sp>
        <p:nvSpPr>
          <p:cNvPr id="141315" name="Rectangle 3"/>
          <p:cNvSpPr>
            <a:spLocks noGrp="1" noChangeArrowheads="1"/>
          </p:cNvSpPr>
          <p:nvPr>
            <p:ph type="body" idx="1"/>
          </p:nvPr>
        </p:nvSpPr>
        <p:spPr>
          <a:xfrm>
            <a:off x="152400" y="1524000"/>
            <a:ext cx="8915400" cy="5145088"/>
          </a:xfrm>
        </p:spPr>
        <p:txBody>
          <a:bodyPr/>
          <a:lstStyle/>
          <a:p>
            <a:pPr eaLnBrk="1" hangingPunct="1">
              <a:lnSpc>
                <a:spcPct val="110000"/>
              </a:lnSpc>
              <a:buFontTx/>
              <a:buNone/>
            </a:pPr>
            <a:r>
              <a:rPr lang="zh-TW" altLang="en-US" smtClean="0">
                <a:latin typeface="標楷體" pitchFamily="65" charset="-120"/>
                <a:ea typeface="標楷體" pitchFamily="65" charset="-120"/>
              </a:rPr>
              <a:t>1.每一所學校都需要訂定自己的願景、或是贊同全國共同的願景，另訂自己的特色？</a:t>
            </a:r>
          </a:p>
          <a:p>
            <a:pPr eaLnBrk="1" hangingPunct="1">
              <a:lnSpc>
                <a:spcPct val="110000"/>
              </a:lnSpc>
              <a:buFontTx/>
              <a:buNone/>
            </a:pPr>
            <a:endParaRPr lang="zh-TW" altLang="en-US" smtClean="0">
              <a:latin typeface="標楷體" pitchFamily="65" charset="-120"/>
              <a:ea typeface="標楷體" pitchFamily="65" charset="-120"/>
            </a:endParaRPr>
          </a:p>
          <a:p>
            <a:pPr eaLnBrk="1" hangingPunct="1">
              <a:lnSpc>
                <a:spcPct val="110000"/>
              </a:lnSpc>
              <a:buFontTx/>
              <a:buNone/>
            </a:pPr>
            <a:r>
              <a:rPr lang="zh-TW" altLang="en-US" smtClean="0">
                <a:latin typeface="標楷體" pitchFamily="65" charset="-120"/>
                <a:ea typeface="標楷體" pitchFamily="65" charset="-120"/>
              </a:rPr>
              <a:t>　本校（我們）根據（贊同、參考）教育部所公布課程綱要的理念（課程目標），及國家與縣（市）政府相關法規的規範發展本校課程，同時（此外）我們特別希望下列的特色（願景）能夠在我們的課程中具體呈現出來：</a:t>
            </a:r>
            <a:r>
              <a:rPr lang="zh-TW" altLang="en-US" smtClean="0">
                <a:ea typeface="標楷體" pitchFamily="65" charset="-120"/>
              </a:rPr>
              <a:t>…</a:t>
            </a:r>
            <a:r>
              <a:rPr lang="zh-TW" altLang="en-US" smtClean="0">
                <a:latin typeface="標楷體" pitchFamily="65" charset="-120"/>
                <a:ea typeface="標楷體" pitchFamily="65" charset="-12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141315">
                                            <p:txEl>
                                              <p:pRg st="0" end="0"/>
                                            </p:txEl>
                                          </p:spTgt>
                                        </p:tgtEl>
                                        <p:attrNameLst>
                                          <p:attrName>style.visibility</p:attrName>
                                        </p:attrNameLst>
                                      </p:cBhvr>
                                      <p:to>
                                        <p:strVal val="visible"/>
                                      </p:to>
                                    </p:set>
                                    <p:anim to="" calcmode="lin" valueType="num">
                                      <p:cBhvr>
                                        <p:cTn id="7" dur="1" fill="hold"/>
                                        <p:tgtEl>
                                          <p:spTgt spid="141315">
                                            <p:txEl>
                                              <p:pRg st="0" end="0"/>
                                            </p:txEl>
                                          </p:spTgt>
                                        </p:tgtEl>
                                        <p:attrNameLst>
                                          <p:attrName/>
                                        </p:attrNameLst>
                                      </p:cBhvr>
                                    </p:anim>
                                  </p:childTnLst>
                                  <p:subTnLst>
                                    <p:animClr clrSpc="rgb" dir="cw">
                                      <p:cBhvr override="childStyle">
                                        <p:cTn dur="1" fill="hold" display="0" masterRel="nextClick" afterEffect="1"/>
                                        <p:tgtEl>
                                          <p:spTgt spid="141315">
                                            <p:txEl>
                                              <p:pRg st="0" end="0"/>
                                            </p:txEl>
                                          </p:spTgt>
                                        </p:tgtEl>
                                        <p:attrNameLst>
                                          <p:attrName>ppt_c</p:attrName>
                                        </p:attrNameLst>
                                      </p:cBhvr>
                                      <p:to>
                                        <a:schemeClr val="folHlink"/>
                                      </p:to>
                                    </p:animClr>
                                  </p:sub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141315">
                                            <p:txEl>
                                              <p:pRg st="2" end="2"/>
                                            </p:txEl>
                                          </p:spTgt>
                                        </p:tgtEl>
                                        <p:attrNameLst>
                                          <p:attrName>style.visibility</p:attrName>
                                        </p:attrNameLst>
                                      </p:cBhvr>
                                      <p:to>
                                        <p:strVal val="visible"/>
                                      </p:to>
                                    </p:set>
                                    <p:anim to="" calcmode="lin" valueType="num">
                                      <p:cBhvr>
                                        <p:cTn id="11" dur="1" fill="hold"/>
                                        <p:tgtEl>
                                          <p:spTgt spid="141315">
                                            <p:txEl>
                                              <p:pRg st="2" end="2"/>
                                            </p:txEl>
                                          </p:spTgt>
                                        </p:tgtEl>
                                        <p:attrNameLst>
                                          <p:attrName/>
                                        </p:attrNameLst>
                                      </p:cBhvr>
                                    </p:anim>
                                  </p:childTnLst>
                                  <p:subTnLst>
                                    <p:animClr clrSpc="rgb" dir="cw">
                                      <p:cBhvr override="childStyle">
                                        <p:cTn dur="1" fill="hold" display="0" masterRel="nextClick" afterEffect="1"/>
                                        <p:tgtEl>
                                          <p:spTgt spid="141315">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sp>
        <p:nvSpPr>
          <p:cNvPr id="173059" name="Rectangle 3"/>
          <p:cNvSpPr>
            <a:spLocks noGrp="1" noChangeArrowheads="1"/>
          </p:cNvSpPr>
          <p:nvPr>
            <p:ph type="body" idx="1"/>
          </p:nvPr>
        </p:nvSpPr>
        <p:spPr>
          <a:xfrm>
            <a:off x="152400" y="908050"/>
            <a:ext cx="8915400" cy="5184775"/>
          </a:xfrm>
        </p:spPr>
        <p:txBody>
          <a:bodyPr/>
          <a:lstStyle/>
          <a:p>
            <a:pPr eaLnBrk="1" hangingPunct="1">
              <a:lnSpc>
                <a:spcPct val="110000"/>
              </a:lnSpc>
              <a:buFontTx/>
              <a:buNone/>
            </a:pPr>
            <a:r>
              <a:rPr lang="zh-TW" altLang="en-US" smtClean="0">
                <a:latin typeface="標楷體" pitchFamily="65" charset="-120"/>
                <a:ea typeface="標楷體" pitchFamily="65" charset="-120"/>
              </a:rPr>
              <a:t>2.共同校訓、學校校訓、願景、圖像間的關聯？</a:t>
            </a:r>
          </a:p>
          <a:p>
            <a:pPr eaLnBrk="1" hangingPunct="1">
              <a:lnSpc>
                <a:spcPct val="110000"/>
              </a:lnSpc>
              <a:buFontTx/>
              <a:buNone/>
            </a:pPr>
            <a:r>
              <a:rPr lang="zh-TW" altLang="en-US" smtClean="0">
                <a:latin typeface="標楷體" pitchFamily="65" charset="-120"/>
                <a:ea typeface="標楷體" pitchFamily="65" charset="-120"/>
              </a:rPr>
              <a:t>3.學校願景或課程願景？為誰而定、而存在？</a:t>
            </a:r>
          </a:p>
          <a:p>
            <a:pPr eaLnBrk="1" hangingPunct="1">
              <a:lnSpc>
                <a:spcPct val="110000"/>
              </a:lnSpc>
              <a:buFontTx/>
              <a:buNone/>
            </a:pPr>
            <a:r>
              <a:rPr lang="zh-TW" altLang="en-US" smtClean="0">
                <a:latin typeface="標楷體" pitchFamily="65" charset="-120"/>
                <a:ea typeface="標楷體" pitchFamily="65" charset="-120"/>
              </a:rPr>
              <a:t>4.由誰訂定？如何訂定？</a:t>
            </a:r>
          </a:p>
          <a:p>
            <a:pPr eaLnBrk="1" hangingPunct="1">
              <a:lnSpc>
                <a:spcPct val="110000"/>
              </a:lnSpc>
              <a:buFontTx/>
              <a:buNone/>
            </a:pPr>
            <a:r>
              <a:rPr lang="zh-TW" altLang="en-US" smtClean="0">
                <a:latin typeface="標楷體" pitchFamily="65" charset="-120"/>
                <a:ea typeface="標楷體" pitchFamily="65" charset="-120"/>
              </a:rPr>
              <a:t>5.能不能修改？多久修改一次？</a:t>
            </a:r>
          </a:p>
          <a:p>
            <a:pPr eaLnBrk="1" hangingPunct="1">
              <a:lnSpc>
                <a:spcPct val="110000"/>
              </a:lnSpc>
              <a:buFontTx/>
              <a:buNone/>
            </a:pPr>
            <a:r>
              <a:rPr lang="zh-TW" altLang="en-US" smtClean="0">
                <a:latin typeface="標楷體" pitchFamily="65" charset="-120"/>
                <a:ea typeface="標楷體" pitchFamily="65" charset="-120"/>
              </a:rPr>
              <a:t>6.需不需要落實？貼在牆上或反映在學生身上？</a:t>
            </a:r>
          </a:p>
          <a:p>
            <a:pPr eaLnBrk="1" hangingPunct="1">
              <a:lnSpc>
                <a:spcPct val="110000"/>
              </a:lnSpc>
              <a:buFontTx/>
              <a:buNone/>
            </a:pPr>
            <a:r>
              <a:rPr lang="zh-TW" altLang="en-US" smtClean="0">
                <a:latin typeface="標楷體" pitchFamily="65" charset="-120"/>
                <a:ea typeface="標楷體" pitchFamily="65" charset="-120"/>
              </a:rPr>
              <a:t>7.如何落實？多久、在誰的身上完全實現？</a:t>
            </a:r>
          </a:p>
          <a:p>
            <a:pPr eaLnBrk="1" hangingPunct="1">
              <a:lnSpc>
                <a:spcPct val="110000"/>
              </a:lnSpc>
              <a:buFontTx/>
              <a:buNone/>
            </a:pPr>
            <a:r>
              <a:rPr lang="zh-TW" altLang="en-US" smtClean="0">
                <a:latin typeface="標楷體" pitchFamily="65" charset="-120"/>
                <a:ea typeface="標楷體" pitchFamily="65" charset="-120"/>
              </a:rPr>
              <a:t>　</a:t>
            </a:r>
            <a:r>
              <a:rPr lang="en-US" altLang="zh-TW" smtClean="0">
                <a:latin typeface="標楷體" pitchFamily="65" charset="-120"/>
                <a:ea typeface="標楷體" pitchFamily="65" charset="-120"/>
              </a:rPr>
              <a:t>(1)</a:t>
            </a:r>
            <a:r>
              <a:rPr lang="zh-TW" altLang="en-US" smtClean="0">
                <a:latin typeface="標楷體" pitchFamily="65" charset="-120"/>
                <a:ea typeface="標楷體" pitchFamily="65" charset="-120"/>
              </a:rPr>
              <a:t>正式課程：各個學習領域或學科</a:t>
            </a:r>
          </a:p>
          <a:p>
            <a:pPr eaLnBrk="1" hangingPunct="1">
              <a:lnSpc>
                <a:spcPct val="110000"/>
              </a:lnSpc>
              <a:buFontTx/>
              <a:buNone/>
            </a:pPr>
            <a:r>
              <a:rPr lang="zh-TW" altLang="en-US" smtClean="0">
                <a:latin typeface="標楷體" pitchFamily="65" charset="-120"/>
                <a:ea typeface="標楷體" pitchFamily="65" charset="-120"/>
              </a:rPr>
              <a:t>　</a:t>
            </a:r>
            <a:r>
              <a:rPr lang="en-US" altLang="zh-TW" smtClean="0">
                <a:latin typeface="標楷體" pitchFamily="65" charset="-120"/>
                <a:ea typeface="標楷體" pitchFamily="65" charset="-120"/>
              </a:rPr>
              <a:t>(2)</a:t>
            </a:r>
            <a:r>
              <a:rPr lang="zh-TW" altLang="en-US" smtClean="0">
                <a:latin typeface="標楷體" pitchFamily="65" charset="-120"/>
                <a:ea typeface="標楷體" pitchFamily="65" charset="-120"/>
              </a:rPr>
              <a:t>非正式課程：各處室所辦理的活動</a:t>
            </a:r>
          </a:p>
        </p:txBody>
      </p:sp>
      <p:sp>
        <p:nvSpPr>
          <p:cNvPr id="30723" name="AutoShape 4">
            <a:hlinkClick r:id="rId2" action="ppaction://hlinksldjump" highlightClick="1"/>
          </p:cNvPr>
          <p:cNvSpPr>
            <a:spLocks noChangeArrowheads="1"/>
          </p:cNvSpPr>
          <p:nvPr/>
        </p:nvSpPr>
        <p:spPr bwMode="auto">
          <a:xfrm>
            <a:off x="8382000" y="549275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173059">
                                            <p:txEl>
                                              <p:pRg st="0" end="0"/>
                                            </p:txEl>
                                          </p:spTgt>
                                        </p:tgtEl>
                                        <p:attrNameLst>
                                          <p:attrName>style.visibility</p:attrName>
                                        </p:attrNameLst>
                                      </p:cBhvr>
                                      <p:to>
                                        <p:strVal val="visible"/>
                                      </p:to>
                                    </p:set>
                                    <p:anim to="" calcmode="lin" valueType="num">
                                      <p:cBhvr>
                                        <p:cTn id="7" dur="1" fill="hold"/>
                                        <p:tgtEl>
                                          <p:spTgt spid="173059">
                                            <p:txEl>
                                              <p:pRg st="0" end="0"/>
                                            </p:txEl>
                                          </p:spTgt>
                                        </p:tgtEl>
                                        <p:attrNameLst>
                                          <p:attrName/>
                                        </p:attrNameLst>
                                      </p:cBhvr>
                                    </p:anim>
                                  </p:childTnLst>
                                  <p:subTnLst>
                                    <p:animClr clrSpc="rgb" dir="cw">
                                      <p:cBhvr override="childStyle">
                                        <p:cTn dur="1" fill="hold" display="0" masterRel="nextClick" afterEffect="1"/>
                                        <p:tgtEl>
                                          <p:spTgt spid="173059">
                                            <p:txEl>
                                              <p:pRg st="0" end="0"/>
                                            </p:txEl>
                                          </p:spTgt>
                                        </p:tgtEl>
                                        <p:attrNameLst>
                                          <p:attrName>ppt_c</p:attrName>
                                        </p:attrNameLst>
                                      </p:cBhvr>
                                      <p:to>
                                        <a:schemeClr val="folHlink"/>
                                      </p:to>
                                    </p:animClr>
                                  </p:sub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173059">
                                            <p:txEl>
                                              <p:pRg st="1" end="1"/>
                                            </p:txEl>
                                          </p:spTgt>
                                        </p:tgtEl>
                                        <p:attrNameLst>
                                          <p:attrName>style.visibility</p:attrName>
                                        </p:attrNameLst>
                                      </p:cBhvr>
                                      <p:to>
                                        <p:strVal val="visible"/>
                                      </p:to>
                                    </p:set>
                                    <p:anim to="" calcmode="lin" valueType="num">
                                      <p:cBhvr>
                                        <p:cTn id="11" dur="1" fill="hold"/>
                                        <p:tgtEl>
                                          <p:spTgt spid="173059">
                                            <p:txEl>
                                              <p:pRg st="1" end="1"/>
                                            </p:txEl>
                                          </p:spTgt>
                                        </p:tgtEl>
                                        <p:attrNameLst>
                                          <p:attrName/>
                                        </p:attrNameLst>
                                      </p:cBhvr>
                                    </p:anim>
                                  </p:childTnLst>
                                  <p:subTnLst>
                                    <p:animClr clrSpc="rgb" dir="cw">
                                      <p:cBhvr override="childStyle">
                                        <p:cTn dur="1" fill="hold" display="0" masterRel="nextClick" afterEffect="1"/>
                                        <p:tgtEl>
                                          <p:spTgt spid="173059">
                                            <p:txEl>
                                              <p:pRg st="1" end="1"/>
                                            </p:txEl>
                                          </p:spTgt>
                                        </p:tgtEl>
                                        <p:attrNameLst>
                                          <p:attrName>ppt_c</p:attrName>
                                        </p:attrNameLst>
                                      </p:cBhvr>
                                      <p:to>
                                        <a:schemeClr val="folHlink"/>
                                      </p:to>
                                    </p:animClr>
                                  </p:sub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173059">
                                            <p:txEl>
                                              <p:pRg st="2" end="2"/>
                                            </p:txEl>
                                          </p:spTgt>
                                        </p:tgtEl>
                                        <p:attrNameLst>
                                          <p:attrName>style.visibility</p:attrName>
                                        </p:attrNameLst>
                                      </p:cBhvr>
                                      <p:to>
                                        <p:strVal val="visible"/>
                                      </p:to>
                                    </p:set>
                                    <p:anim to="" calcmode="lin" valueType="num">
                                      <p:cBhvr>
                                        <p:cTn id="15" dur="1" fill="hold"/>
                                        <p:tgtEl>
                                          <p:spTgt spid="173059">
                                            <p:txEl>
                                              <p:pRg st="2" end="2"/>
                                            </p:txEl>
                                          </p:spTgt>
                                        </p:tgtEl>
                                        <p:attrNameLst>
                                          <p:attrName/>
                                        </p:attrNameLst>
                                      </p:cBhvr>
                                    </p:anim>
                                  </p:childTnLst>
                                  <p:subTnLst>
                                    <p:animClr clrSpc="rgb" dir="cw">
                                      <p:cBhvr override="childStyle">
                                        <p:cTn dur="1" fill="hold" display="0" masterRel="nextClick" afterEffect="1"/>
                                        <p:tgtEl>
                                          <p:spTgt spid="173059">
                                            <p:txEl>
                                              <p:pRg st="2" end="2"/>
                                            </p:txEl>
                                          </p:spTgt>
                                        </p:tgtEl>
                                        <p:attrNameLst>
                                          <p:attrName>ppt_c</p:attrName>
                                        </p:attrNameLst>
                                      </p:cBhvr>
                                      <p:to>
                                        <a:schemeClr val="folHlink"/>
                                      </p:to>
                                    </p:animClr>
                                  </p:sub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173059">
                                            <p:txEl>
                                              <p:pRg st="3" end="3"/>
                                            </p:txEl>
                                          </p:spTgt>
                                        </p:tgtEl>
                                        <p:attrNameLst>
                                          <p:attrName>style.visibility</p:attrName>
                                        </p:attrNameLst>
                                      </p:cBhvr>
                                      <p:to>
                                        <p:strVal val="visible"/>
                                      </p:to>
                                    </p:set>
                                    <p:anim to="" calcmode="lin" valueType="num">
                                      <p:cBhvr>
                                        <p:cTn id="19" dur="1" fill="hold"/>
                                        <p:tgtEl>
                                          <p:spTgt spid="173059">
                                            <p:txEl>
                                              <p:pRg st="3" end="3"/>
                                            </p:txEl>
                                          </p:spTgt>
                                        </p:tgtEl>
                                        <p:attrNameLst>
                                          <p:attrName/>
                                        </p:attrNameLst>
                                      </p:cBhvr>
                                    </p:anim>
                                  </p:childTnLst>
                                  <p:subTnLst>
                                    <p:animClr clrSpc="rgb" dir="cw">
                                      <p:cBhvr override="childStyle">
                                        <p:cTn dur="1" fill="hold" display="0" masterRel="nextClick" afterEffect="1"/>
                                        <p:tgtEl>
                                          <p:spTgt spid="173059">
                                            <p:txEl>
                                              <p:pRg st="3" end="3"/>
                                            </p:txEl>
                                          </p:spTgt>
                                        </p:tgtEl>
                                        <p:attrNameLst>
                                          <p:attrName>ppt_c</p:attrName>
                                        </p:attrNameLst>
                                      </p:cBhvr>
                                      <p:to>
                                        <a:schemeClr val="folHlink"/>
                                      </p:to>
                                    </p:animClr>
                                  </p:sub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173059">
                                            <p:txEl>
                                              <p:pRg st="4" end="4"/>
                                            </p:txEl>
                                          </p:spTgt>
                                        </p:tgtEl>
                                        <p:attrNameLst>
                                          <p:attrName>style.visibility</p:attrName>
                                        </p:attrNameLst>
                                      </p:cBhvr>
                                      <p:to>
                                        <p:strVal val="visible"/>
                                      </p:to>
                                    </p:set>
                                    <p:anim to="" calcmode="lin" valueType="num">
                                      <p:cBhvr>
                                        <p:cTn id="23" dur="1" fill="hold"/>
                                        <p:tgtEl>
                                          <p:spTgt spid="173059">
                                            <p:txEl>
                                              <p:pRg st="4" end="4"/>
                                            </p:txEl>
                                          </p:spTgt>
                                        </p:tgtEl>
                                        <p:attrNameLst>
                                          <p:attrName/>
                                        </p:attrNameLst>
                                      </p:cBhvr>
                                    </p:anim>
                                  </p:childTnLst>
                                  <p:subTnLst>
                                    <p:animClr clrSpc="rgb" dir="cw">
                                      <p:cBhvr override="childStyle">
                                        <p:cTn dur="1" fill="hold" display="0" masterRel="nextClick" afterEffect="1"/>
                                        <p:tgtEl>
                                          <p:spTgt spid="173059">
                                            <p:txEl>
                                              <p:pRg st="4" end="4"/>
                                            </p:txEl>
                                          </p:spTgt>
                                        </p:tgtEl>
                                        <p:attrNameLst>
                                          <p:attrName>ppt_c</p:attrName>
                                        </p:attrNameLst>
                                      </p:cBhvr>
                                      <p:to>
                                        <a:schemeClr val="folHlink"/>
                                      </p:to>
                                    </p:animClr>
                                  </p:subTnLst>
                                </p:cTn>
                              </p:par>
                            </p:childTnLst>
                          </p:cTn>
                        </p:par>
                        <p:par>
                          <p:cTn id="24" fill="hold">
                            <p:stCondLst>
                              <p:cond delay="2500"/>
                            </p:stCondLst>
                            <p:childTnLst>
                              <p:par>
                                <p:cTn id="25" presetID="24" presetClass="entr" presetSubtype="0" fill="hold" grpId="0" nodeType="afterEffect">
                                  <p:stCondLst>
                                    <p:cond delay="0"/>
                                  </p:stCondLst>
                                  <p:childTnLst>
                                    <p:set>
                                      <p:cBhvr>
                                        <p:cTn id="26" dur="1" fill="hold">
                                          <p:stCondLst>
                                            <p:cond delay="499"/>
                                          </p:stCondLst>
                                        </p:cTn>
                                        <p:tgtEl>
                                          <p:spTgt spid="173059">
                                            <p:txEl>
                                              <p:pRg st="5" end="5"/>
                                            </p:txEl>
                                          </p:spTgt>
                                        </p:tgtEl>
                                        <p:attrNameLst>
                                          <p:attrName>style.visibility</p:attrName>
                                        </p:attrNameLst>
                                      </p:cBhvr>
                                      <p:to>
                                        <p:strVal val="visible"/>
                                      </p:to>
                                    </p:set>
                                    <p:anim to="" calcmode="lin" valueType="num">
                                      <p:cBhvr>
                                        <p:cTn id="27" dur="1" fill="hold"/>
                                        <p:tgtEl>
                                          <p:spTgt spid="173059">
                                            <p:txEl>
                                              <p:pRg st="5" end="5"/>
                                            </p:txEl>
                                          </p:spTgt>
                                        </p:tgtEl>
                                        <p:attrNameLst>
                                          <p:attrName/>
                                        </p:attrNameLst>
                                      </p:cBhvr>
                                    </p:anim>
                                  </p:childTnLst>
                                  <p:subTnLst>
                                    <p:animClr clrSpc="rgb" dir="cw">
                                      <p:cBhvr override="childStyle">
                                        <p:cTn dur="1" fill="hold" display="0" masterRel="nextClick" afterEffect="1"/>
                                        <p:tgtEl>
                                          <p:spTgt spid="173059">
                                            <p:txEl>
                                              <p:pRg st="5" end="5"/>
                                            </p:txEl>
                                          </p:spTgt>
                                        </p:tgtEl>
                                        <p:attrNameLst>
                                          <p:attrName>ppt_c</p:attrName>
                                        </p:attrNameLst>
                                      </p:cBhvr>
                                      <p:to>
                                        <a:schemeClr val="folHlink"/>
                                      </p:to>
                                    </p:animClr>
                                  </p:subTnLst>
                                </p:cTn>
                              </p:par>
                            </p:childTnLst>
                          </p:cTn>
                        </p:par>
                        <p:par>
                          <p:cTn id="28" fill="hold">
                            <p:stCondLst>
                              <p:cond delay="3000"/>
                            </p:stCondLst>
                            <p:childTnLst>
                              <p:par>
                                <p:cTn id="29" presetID="24" presetClass="entr" presetSubtype="0" fill="hold" grpId="0" nodeType="afterEffect">
                                  <p:stCondLst>
                                    <p:cond delay="0"/>
                                  </p:stCondLst>
                                  <p:childTnLst>
                                    <p:set>
                                      <p:cBhvr>
                                        <p:cTn id="30" dur="1" fill="hold">
                                          <p:stCondLst>
                                            <p:cond delay="499"/>
                                          </p:stCondLst>
                                        </p:cTn>
                                        <p:tgtEl>
                                          <p:spTgt spid="173059">
                                            <p:txEl>
                                              <p:pRg st="6" end="6"/>
                                            </p:txEl>
                                          </p:spTgt>
                                        </p:tgtEl>
                                        <p:attrNameLst>
                                          <p:attrName>style.visibility</p:attrName>
                                        </p:attrNameLst>
                                      </p:cBhvr>
                                      <p:to>
                                        <p:strVal val="visible"/>
                                      </p:to>
                                    </p:set>
                                    <p:anim to="" calcmode="lin" valueType="num">
                                      <p:cBhvr>
                                        <p:cTn id="31" dur="1" fill="hold"/>
                                        <p:tgtEl>
                                          <p:spTgt spid="173059">
                                            <p:txEl>
                                              <p:pRg st="6" end="6"/>
                                            </p:txEl>
                                          </p:spTgt>
                                        </p:tgtEl>
                                        <p:attrNameLst>
                                          <p:attrName/>
                                        </p:attrNameLst>
                                      </p:cBhvr>
                                    </p:anim>
                                  </p:childTnLst>
                                  <p:subTnLst>
                                    <p:animClr clrSpc="rgb" dir="cw">
                                      <p:cBhvr override="childStyle">
                                        <p:cTn dur="1" fill="hold" display="0" masterRel="nextClick" afterEffect="1"/>
                                        <p:tgtEl>
                                          <p:spTgt spid="173059">
                                            <p:txEl>
                                              <p:pRg st="6" end="6"/>
                                            </p:txEl>
                                          </p:spTgt>
                                        </p:tgtEl>
                                        <p:attrNameLst>
                                          <p:attrName>ppt_c</p:attrName>
                                        </p:attrNameLst>
                                      </p:cBhvr>
                                      <p:to>
                                        <a:schemeClr val="folHlink"/>
                                      </p:to>
                                    </p:animClr>
                                  </p:subTnLst>
                                </p:cTn>
                              </p:par>
                            </p:childTnLst>
                          </p:cTn>
                        </p:par>
                        <p:par>
                          <p:cTn id="32" fill="hold">
                            <p:stCondLst>
                              <p:cond delay="3500"/>
                            </p:stCondLst>
                            <p:childTnLst>
                              <p:par>
                                <p:cTn id="33" presetID="24" presetClass="entr" presetSubtype="0" fill="hold" grpId="0" nodeType="afterEffect">
                                  <p:stCondLst>
                                    <p:cond delay="0"/>
                                  </p:stCondLst>
                                  <p:childTnLst>
                                    <p:set>
                                      <p:cBhvr>
                                        <p:cTn id="34" dur="1" fill="hold">
                                          <p:stCondLst>
                                            <p:cond delay="499"/>
                                          </p:stCondLst>
                                        </p:cTn>
                                        <p:tgtEl>
                                          <p:spTgt spid="173059">
                                            <p:txEl>
                                              <p:pRg st="7" end="7"/>
                                            </p:txEl>
                                          </p:spTgt>
                                        </p:tgtEl>
                                        <p:attrNameLst>
                                          <p:attrName>style.visibility</p:attrName>
                                        </p:attrNameLst>
                                      </p:cBhvr>
                                      <p:to>
                                        <p:strVal val="visible"/>
                                      </p:to>
                                    </p:set>
                                    <p:anim to="" calcmode="lin" valueType="num">
                                      <p:cBhvr>
                                        <p:cTn id="35" dur="1" fill="hold"/>
                                        <p:tgtEl>
                                          <p:spTgt spid="173059">
                                            <p:txEl>
                                              <p:pRg st="7" end="7"/>
                                            </p:txEl>
                                          </p:spTgt>
                                        </p:tgtEl>
                                        <p:attrNameLst>
                                          <p:attrName/>
                                        </p:attrNameLst>
                                      </p:cBhvr>
                                    </p:anim>
                                  </p:childTnLst>
                                  <p:subTnLst>
                                    <p:animClr clrSpc="rgb" dir="cw">
                                      <p:cBhvr override="childStyle">
                                        <p:cTn dur="1" fill="hold" display="0" masterRel="nextClick" afterEffect="1"/>
                                        <p:tgtEl>
                                          <p:spTgt spid="173059">
                                            <p:txEl>
                                              <p:pRg st="7" end="7"/>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build="p" autoUpdateAnimBg="0" advAuto="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CCFFCC"/>
        </a:solidFill>
        <a:effectLst/>
      </p:bgPr>
    </p:bg>
    <p:spTree>
      <p:nvGrpSpPr>
        <p:cNvPr id="1" name=""/>
        <p:cNvGrpSpPr/>
        <p:nvPr/>
      </p:nvGrpSpPr>
      <p:grpSpPr>
        <a:xfrm>
          <a:off x="0" y="0"/>
          <a:ext cx="0" cy="0"/>
          <a:chOff x="0" y="0"/>
          <a:chExt cx="0" cy="0"/>
        </a:xfrm>
      </p:grpSpPr>
      <p:graphicFrame>
        <p:nvGraphicFramePr>
          <p:cNvPr id="163842" name="Object 2"/>
          <p:cNvGraphicFramePr>
            <a:graphicFrameLocks noChangeAspect="1"/>
          </p:cNvGraphicFramePr>
          <p:nvPr/>
        </p:nvGraphicFramePr>
        <p:xfrm>
          <a:off x="0" y="1020763"/>
          <a:ext cx="8947150" cy="5068887"/>
        </p:xfrm>
        <a:graphic>
          <a:graphicData uri="http://schemas.openxmlformats.org/presentationml/2006/ole">
            <p:oleObj spid="_x0000_s5122" name="文件" r:id="rId3" imgW="4324320" imgH="245268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63842"/>
                                        </p:tgtEl>
                                        <p:attrNameLst>
                                          <p:attrName>style.visibility</p:attrName>
                                        </p:attrNameLst>
                                      </p:cBhvr>
                                      <p:to>
                                        <p:strVal val="visible"/>
                                      </p:to>
                                    </p:set>
                                    <p:animEffect transition="in" filter="dissolve">
                                      <p:cBhvr>
                                        <p:cTn id="7" dur="500"/>
                                        <p:tgtEl>
                                          <p:spTgt spid="163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CCFFCC"/>
        </a:solidFill>
        <a:effectLst/>
      </p:bgPr>
    </p:bg>
    <p:spTree>
      <p:nvGrpSpPr>
        <p:cNvPr id="1" name=""/>
        <p:cNvGrpSpPr/>
        <p:nvPr/>
      </p:nvGrpSpPr>
      <p:grpSpPr>
        <a:xfrm>
          <a:off x="0" y="0"/>
          <a:ext cx="0" cy="0"/>
          <a:chOff x="0" y="0"/>
          <a:chExt cx="0" cy="0"/>
        </a:xfrm>
      </p:grpSpPr>
      <p:graphicFrame>
        <p:nvGraphicFramePr>
          <p:cNvPr id="157698" name="Object 2"/>
          <p:cNvGraphicFramePr>
            <a:graphicFrameLocks noChangeAspect="1"/>
          </p:cNvGraphicFramePr>
          <p:nvPr/>
        </p:nvGraphicFramePr>
        <p:xfrm>
          <a:off x="0" y="1039813"/>
          <a:ext cx="9123363" cy="4284662"/>
        </p:xfrm>
        <a:graphic>
          <a:graphicData uri="http://schemas.openxmlformats.org/presentationml/2006/ole">
            <p:oleObj spid="_x0000_s6146" name="文件" r:id="rId3" imgW="4302000" imgH="202572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7698"/>
                                        </p:tgtEl>
                                        <p:attrNameLst>
                                          <p:attrName>style.visibility</p:attrName>
                                        </p:attrNameLst>
                                      </p:cBhvr>
                                      <p:to>
                                        <p:strVal val="visible"/>
                                      </p:to>
                                    </p:set>
                                    <p:animEffect transition="in" filter="dissolve">
                                      <p:cBhvr>
                                        <p:cTn id="7" dur="500"/>
                                        <p:tgtEl>
                                          <p:spTgt spid="157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Oval 2"/>
          <p:cNvSpPr>
            <a:spLocks noChangeArrowheads="1"/>
          </p:cNvSpPr>
          <p:nvPr/>
        </p:nvSpPr>
        <p:spPr bwMode="auto">
          <a:xfrm>
            <a:off x="381000" y="2819400"/>
            <a:ext cx="457200" cy="914400"/>
          </a:xfrm>
          <a:prstGeom prst="ellipse">
            <a:avLst/>
          </a:prstGeom>
          <a:noFill/>
          <a:ln w="9525">
            <a:solidFill>
              <a:schemeClr val="tx1"/>
            </a:solidFill>
            <a:round/>
            <a:headEnd/>
            <a:tailEnd/>
          </a:ln>
        </p:spPr>
        <p:txBody>
          <a:bodyPr wrap="none" anchor="ctr"/>
          <a:lstStyle/>
          <a:p>
            <a:endParaRPr lang="zh-TW" altLang="en-US"/>
          </a:p>
        </p:txBody>
      </p:sp>
      <p:sp>
        <p:nvSpPr>
          <p:cNvPr id="31747" name="Oval 3"/>
          <p:cNvSpPr>
            <a:spLocks noChangeArrowheads="1"/>
          </p:cNvSpPr>
          <p:nvPr/>
        </p:nvSpPr>
        <p:spPr bwMode="auto">
          <a:xfrm>
            <a:off x="1219200" y="762000"/>
            <a:ext cx="533400" cy="914400"/>
          </a:xfrm>
          <a:prstGeom prst="ellipse">
            <a:avLst/>
          </a:prstGeom>
          <a:noFill/>
          <a:ln w="9525">
            <a:solidFill>
              <a:schemeClr val="tx1"/>
            </a:solidFill>
            <a:round/>
            <a:headEnd/>
            <a:tailEnd/>
          </a:ln>
        </p:spPr>
        <p:txBody>
          <a:bodyPr wrap="none" anchor="ctr"/>
          <a:lstStyle/>
          <a:p>
            <a:endParaRPr lang="zh-TW" altLang="en-US"/>
          </a:p>
        </p:txBody>
      </p:sp>
      <p:sp>
        <p:nvSpPr>
          <p:cNvPr id="31748" name="Oval 4"/>
          <p:cNvSpPr>
            <a:spLocks noChangeArrowheads="1"/>
          </p:cNvSpPr>
          <p:nvPr/>
        </p:nvSpPr>
        <p:spPr bwMode="auto">
          <a:xfrm>
            <a:off x="1295400" y="2743200"/>
            <a:ext cx="457200" cy="990600"/>
          </a:xfrm>
          <a:prstGeom prst="ellipse">
            <a:avLst/>
          </a:prstGeom>
          <a:noFill/>
          <a:ln w="9525">
            <a:solidFill>
              <a:schemeClr val="tx1"/>
            </a:solidFill>
            <a:round/>
            <a:headEnd/>
            <a:tailEnd/>
          </a:ln>
        </p:spPr>
        <p:txBody>
          <a:bodyPr wrap="none" anchor="ctr"/>
          <a:lstStyle/>
          <a:p>
            <a:endParaRPr lang="zh-TW" altLang="en-US"/>
          </a:p>
        </p:txBody>
      </p:sp>
      <p:sp>
        <p:nvSpPr>
          <p:cNvPr id="31749" name="Oval 5"/>
          <p:cNvSpPr>
            <a:spLocks noChangeArrowheads="1"/>
          </p:cNvSpPr>
          <p:nvPr/>
        </p:nvSpPr>
        <p:spPr bwMode="auto">
          <a:xfrm>
            <a:off x="1295400" y="4953000"/>
            <a:ext cx="533400" cy="990600"/>
          </a:xfrm>
          <a:prstGeom prst="ellipse">
            <a:avLst/>
          </a:prstGeom>
          <a:noFill/>
          <a:ln w="9525">
            <a:solidFill>
              <a:schemeClr val="tx1"/>
            </a:solidFill>
            <a:round/>
            <a:headEnd/>
            <a:tailEnd/>
          </a:ln>
        </p:spPr>
        <p:txBody>
          <a:bodyPr wrap="none" anchor="ctr"/>
          <a:lstStyle/>
          <a:p>
            <a:endParaRPr lang="zh-TW" altLang="en-US"/>
          </a:p>
        </p:txBody>
      </p:sp>
      <p:sp>
        <p:nvSpPr>
          <p:cNvPr id="31750" name="Text Box 6"/>
          <p:cNvSpPr txBox="1">
            <a:spLocks noChangeArrowheads="1"/>
          </p:cNvSpPr>
          <p:nvPr/>
        </p:nvSpPr>
        <p:spPr bwMode="auto">
          <a:xfrm>
            <a:off x="457200" y="2819400"/>
            <a:ext cx="352425" cy="10668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仁愛心厝邊情</a:t>
            </a:r>
          </a:p>
        </p:txBody>
      </p:sp>
      <p:sp>
        <p:nvSpPr>
          <p:cNvPr id="31751" name="Text Box 7"/>
          <p:cNvSpPr txBox="1">
            <a:spLocks noChangeArrowheads="1"/>
          </p:cNvSpPr>
          <p:nvPr/>
        </p:nvSpPr>
        <p:spPr bwMode="auto">
          <a:xfrm>
            <a:off x="1219200" y="838200"/>
            <a:ext cx="520700" cy="10668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        （認知）認識社區</a:t>
            </a:r>
          </a:p>
        </p:txBody>
      </p:sp>
      <p:sp>
        <p:nvSpPr>
          <p:cNvPr id="31752" name="Text Box 8"/>
          <p:cNvSpPr txBox="1">
            <a:spLocks noChangeArrowheads="1"/>
          </p:cNvSpPr>
          <p:nvPr/>
        </p:nvSpPr>
        <p:spPr bwMode="auto">
          <a:xfrm>
            <a:off x="1295400" y="2895600"/>
            <a:ext cx="520700" cy="9906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      （技能）參與社區</a:t>
            </a:r>
          </a:p>
        </p:txBody>
      </p:sp>
      <p:sp>
        <p:nvSpPr>
          <p:cNvPr id="31753" name="Text Box 9"/>
          <p:cNvSpPr txBox="1">
            <a:spLocks noChangeArrowheads="1"/>
          </p:cNvSpPr>
          <p:nvPr/>
        </p:nvSpPr>
        <p:spPr bwMode="auto">
          <a:xfrm>
            <a:off x="1308100" y="5105400"/>
            <a:ext cx="520700" cy="9906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      （情意）  關懷社區</a:t>
            </a:r>
          </a:p>
        </p:txBody>
      </p:sp>
      <p:grpSp>
        <p:nvGrpSpPr>
          <p:cNvPr id="31754" name="Group 10"/>
          <p:cNvGrpSpPr>
            <a:grpSpLocks/>
          </p:cNvGrpSpPr>
          <p:nvPr/>
        </p:nvGrpSpPr>
        <p:grpSpPr bwMode="auto">
          <a:xfrm>
            <a:off x="2162175" y="76200"/>
            <a:ext cx="352425" cy="914400"/>
            <a:chOff x="1248" y="48"/>
            <a:chExt cx="222" cy="576"/>
          </a:xfrm>
        </p:grpSpPr>
        <p:sp>
          <p:nvSpPr>
            <p:cNvPr id="31867" name="Oval 11"/>
            <p:cNvSpPr>
              <a:spLocks noChangeArrowheads="1"/>
            </p:cNvSpPr>
            <p:nvPr/>
          </p:nvSpPr>
          <p:spPr bwMode="auto">
            <a:xfrm>
              <a:off x="1248" y="48"/>
              <a:ext cx="192" cy="480"/>
            </a:xfrm>
            <a:prstGeom prst="ellipse">
              <a:avLst/>
            </a:prstGeom>
            <a:noFill/>
            <a:ln w="9525">
              <a:solidFill>
                <a:schemeClr val="tx1"/>
              </a:solidFill>
              <a:round/>
              <a:headEnd/>
              <a:tailEnd/>
            </a:ln>
          </p:spPr>
          <p:txBody>
            <a:bodyPr wrap="none" anchor="ctr"/>
            <a:lstStyle/>
            <a:p>
              <a:endParaRPr lang="zh-TW" altLang="en-US"/>
            </a:p>
          </p:txBody>
        </p:sp>
        <p:sp>
          <p:nvSpPr>
            <p:cNvPr id="31868" name="Text Box 12"/>
            <p:cNvSpPr txBox="1">
              <a:spLocks noChangeArrowheads="1"/>
            </p:cNvSpPr>
            <p:nvPr/>
          </p:nvSpPr>
          <p:spPr bwMode="auto">
            <a:xfrm>
              <a:off x="1248" y="48"/>
              <a:ext cx="222" cy="576"/>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地理概念</a:t>
              </a:r>
            </a:p>
          </p:txBody>
        </p:sp>
      </p:grpSp>
      <p:grpSp>
        <p:nvGrpSpPr>
          <p:cNvPr id="31755" name="Group 13"/>
          <p:cNvGrpSpPr>
            <a:grpSpLocks/>
          </p:cNvGrpSpPr>
          <p:nvPr/>
        </p:nvGrpSpPr>
        <p:grpSpPr bwMode="auto">
          <a:xfrm>
            <a:off x="2133600" y="914400"/>
            <a:ext cx="352425" cy="914400"/>
            <a:chOff x="1248" y="48"/>
            <a:chExt cx="222" cy="576"/>
          </a:xfrm>
        </p:grpSpPr>
        <p:sp>
          <p:nvSpPr>
            <p:cNvPr id="31865" name="Oval 14"/>
            <p:cNvSpPr>
              <a:spLocks noChangeArrowheads="1"/>
            </p:cNvSpPr>
            <p:nvPr/>
          </p:nvSpPr>
          <p:spPr bwMode="auto">
            <a:xfrm>
              <a:off x="1248" y="48"/>
              <a:ext cx="192" cy="480"/>
            </a:xfrm>
            <a:prstGeom prst="ellipse">
              <a:avLst/>
            </a:prstGeom>
            <a:noFill/>
            <a:ln w="9525">
              <a:solidFill>
                <a:schemeClr val="tx1"/>
              </a:solidFill>
              <a:round/>
              <a:headEnd/>
              <a:tailEnd/>
            </a:ln>
          </p:spPr>
          <p:txBody>
            <a:bodyPr wrap="none" anchor="ctr"/>
            <a:lstStyle/>
            <a:p>
              <a:endParaRPr lang="zh-TW" altLang="en-US"/>
            </a:p>
          </p:txBody>
        </p:sp>
        <p:sp>
          <p:nvSpPr>
            <p:cNvPr id="31866" name="Text Box 15"/>
            <p:cNvSpPr txBox="1">
              <a:spLocks noChangeArrowheads="1"/>
            </p:cNvSpPr>
            <p:nvPr/>
          </p:nvSpPr>
          <p:spPr bwMode="auto">
            <a:xfrm>
              <a:off x="1248" y="48"/>
              <a:ext cx="222" cy="576"/>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人文活動</a:t>
              </a:r>
            </a:p>
          </p:txBody>
        </p:sp>
      </p:grpSp>
      <p:grpSp>
        <p:nvGrpSpPr>
          <p:cNvPr id="31756" name="Group 16"/>
          <p:cNvGrpSpPr>
            <a:grpSpLocks/>
          </p:cNvGrpSpPr>
          <p:nvPr/>
        </p:nvGrpSpPr>
        <p:grpSpPr bwMode="auto">
          <a:xfrm>
            <a:off x="2162175" y="1752600"/>
            <a:ext cx="352425" cy="914400"/>
            <a:chOff x="1248" y="48"/>
            <a:chExt cx="222" cy="576"/>
          </a:xfrm>
        </p:grpSpPr>
        <p:sp>
          <p:nvSpPr>
            <p:cNvPr id="31863" name="Oval 17"/>
            <p:cNvSpPr>
              <a:spLocks noChangeArrowheads="1"/>
            </p:cNvSpPr>
            <p:nvPr/>
          </p:nvSpPr>
          <p:spPr bwMode="auto">
            <a:xfrm>
              <a:off x="1248" y="48"/>
              <a:ext cx="192" cy="480"/>
            </a:xfrm>
            <a:prstGeom prst="ellipse">
              <a:avLst/>
            </a:prstGeom>
            <a:noFill/>
            <a:ln w="9525">
              <a:solidFill>
                <a:schemeClr val="tx1"/>
              </a:solidFill>
              <a:round/>
              <a:headEnd/>
              <a:tailEnd/>
            </a:ln>
          </p:spPr>
          <p:txBody>
            <a:bodyPr wrap="none" anchor="ctr"/>
            <a:lstStyle/>
            <a:p>
              <a:endParaRPr lang="zh-TW" altLang="en-US"/>
            </a:p>
          </p:txBody>
        </p:sp>
        <p:sp>
          <p:nvSpPr>
            <p:cNvPr id="31864" name="Text Box 18"/>
            <p:cNvSpPr txBox="1">
              <a:spLocks noChangeArrowheads="1"/>
            </p:cNvSpPr>
            <p:nvPr/>
          </p:nvSpPr>
          <p:spPr bwMode="auto">
            <a:xfrm>
              <a:off x="1248" y="48"/>
              <a:ext cx="222" cy="576"/>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歷史沿革</a:t>
              </a:r>
            </a:p>
          </p:txBody>
        </p:sp>
      </p:grpSp>
      <p:grpSp>
        <p:nvGrpSpPr>
          <p:cNvPr id="31757" name="Group 19"/>
          <p:cNvGrpSpPr>
            <a:grpSpLocks/>
          </p:cNvGrpSpPr>
          <p:nvPr/>
        </p:nvGrpSpPr>
        <p:grpSpPr bwMode="auto">
          <a:xfrm>
            <a:off x="2133600" y="2743200"/>
            <a:ext cx="352425" cy="914400"/>
            <a:chOff x="1248" y="48"/>
            <a:chExt cx="222" cy="576"/>
          </a:xfrm>
        </p:grpSpPr>
        <p:sp>
          <p:nvSpPr>
            <p:cNvPr id="31861" name="Oval 20"/>
            <p:cNvSpPr>
              <a:spLocks noChangeArrowheads="1"/>
            </p:cNvSpPr>
            <p:nvPr/>
          </p:nvSpPr>
          <p:spPr bwMode="auto">
            <a:xfrm>
              <a:off x="1248" y="48"/>
              <a:ext cx="192" cy="480"/>
            </a:xfrm>
            <a:prstGeom prst="ellipse">
              <a:avLst/>
            </a:prstGeom>
            <a:noFill/>
            <a:ln w="9525">
              <a:solidFill>
                <a:schemeClr val="tx1"/>
              </a:solidFill>
              <a:round/>
              <a:headEnd/>
              <a:tailEnd/>
            </a:ln>
          </p:spPr>
          <p:txBody>
            <a:bodyPr wrap="none" anchor="ctr"/>
            <a:lstStyle/>
            <a:p>
              <a:endParaRPr lang="zh-TW" altLang="en-US"/>
            </a:p>
          </p:txBody>
        </p:sp>
        <p:sp>
          <p:nvSpPr>
            <p:cNvPr id="31862" name="Text Box 21"/>
            <p:cNvSpPr txBox="1">
              <a:spLocks noChangeArrowheads="1"/>
            </p:cNvSpPr>
            <p:nvPr/>
          </p:nvSpPr>
          <p:spPr bwMode="auto">
            <a:xfrm>
              <a:off x="1248" y="48"/>
              <a:ext cx="222" cy="576"/>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資源的運用</a:t>
              </a:r>
            </a:p>
          </p:txBody>
        </p:sp>
      </p:grpSp>
      <p:grpSp>
        <p:nvGrpSpPr>
          <p:cNvPr id="31758" name="Group 22"/>
          <p:cNvGrpSpPr>
            <a:grpSpLocks/>
          </p:cNvGrpSpPr>
          <p:nvPr/>
        </p:nvGrpSpPr>
        <p:grpSpPr bwMode="auto">
          <a:xfrm>
            <a:off x="2133600" y="3581400"/>
            <a:ext cx="352425" cy="1143000"/>
            <a:chOff x="1248" y="2160"/>
            <a:chExt cx="222" cy="624"/>
          </a:xfrm>
        </p:grpSpPr>
        <p:sp>
          <p:nvSpPr>
            <p:cNvPr id="31859" name="Oval 23"/>
            <p:cNvSpPr>
              <a:spLocks noChangeArrowheads="1"/>
            </p:cNvSpPr>
            <p:nvPr/>
          </p:nvSpPr>
          <p:spPr bwMode="auto">
            <a:xfrm>
              <a:off x="1248" y="2160"/>
              <a:ext cx="192" cy="576"/>
            </a:xfrm>
            <a:prstGeom prst="ellipse">
              <a:avLst/>
            </a:prstGeom>
            <a:noFill/>
            <a:ln w="9525">
              <a:solidFill>
                <a:schemeClr val="tx1"/>
              </a:solidFill>
              <a:round/>
              <a:headEnd/>
              <a:tailEnd/>
            </a:ln>
          </p:spPr>
          <p:txBody>
            <a:bodyPr wrap="none" anchor="ctr"/>
            <a:lstStyle/>
            <a:p>
              <a:endParaRPr lang="zh-TW" altLang="en-US"/>
            </a:p>
          </p:txBody>
        </p:sp>
        <p:sp>
          <p:nvSpPr>
            <p:cNvPr id="31860" name="Text Box 24"/>
            <p:cNvSpPr txBox="1">
              <a:spLocks noChangeArrowheads="1"/>
            </p:cNvSpPr>
            <p:nvPr/>
          </p:nvSpPr>
          <p:spPr bwMode="auto">
            <a:xfrm>
              <a:off x="1248" y="2160"/>
              <a:ext cx="222" cy="624"/>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社區環境大體檢</a:t>
              </a:r>
            </a:p>
          </p:txBody>
        </p:sp>
      </p:grpSp>
      <p:grpSp>
        <p:nvGrpSpPr>
          <p:cNvPr id="31759" name="Group 25"/>
          <p:cNvGrpSpPr>
            <a:grpSpLocks/>
          </p:cNvGrpSpPr>
          <p:nvPr/>
        </p:nvGrpSpPr>
        <p:grpSpPr bwMode="auto">
          <a:xfrm>
            <a:off x="2162175" y="4876800"/>
            <a:ext cx="352425" cy="914400"/>
            <a:chOff x="1248" y="48"/>
            <a:chExt cx="222" cy="576"/>
          </a:xfrm>
        </p:grpSpPr>
        <p:sp>
          <p:nvSpPr>
            <p:cNvPr id="31857" name="Oval 26"/>
            <p:cNvSpPr>
              <a:spLocks noChangeArrowheads="1"/>
            </p:cNvSpPr>
            <p:nvPr/>
          </p:nvSpPr>
          <p:spPr bwMode="auto">
            <a:xfrm>
              <a:off x="1248" y="48"/>
              <a:ext cx="192" cy="480"/>
            </a:xfrm>
            <a:prstGeom prst="ellipse">
              <a:avLst/>
            </a:prstGeom>
            <a:noFill/>
            <a:ln w="9525">
              <a:solidFill>
                <a:schemeClr val="tx1"/>
              </a:solidFill>
              <a:round/>
              <a:headEnd/>
              <a:tailEnd/>
            </a:ln>
          </p:spPr>
          <p:txBody>
            <a:bodyPr wrap="none" anchor="ctr"/>
            <a:lstStyle/>
            <a:p>
              <a:endParaRPr lang="zh-TW" altLang="en-US"/>
            </a:p>
          </p:txBody>
        </p:sp>
        <p:sp>
          <p:nvSpPr>
            <p:cNvPr id="31858" name="Text Box 27"/>
            <p:cNvSpPr txBox="1">
              <a:spLocks noChangeArrowheads="1"/>
            </p:cNvSpPr>
            <p:nvPr/>
          </p:nvSpPr>
          <p:spPr bwMode="auto">
            <a:xfrm>
              <a:off x="1248" y="48"/>
              <a:ext cx="222" cy="576"/>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社區服務</a:t>
              </a:r>
            </a:p>
          </p:txBody>
        </p:sp>
      </p:grpSp>
      <p:grpSp>
        <p:nvGrpSpPr>
          <p:cNvPr id="31760" name="Group 28"/>
          <p:cNvGrpSpPr>
            <a:grpSpLocks/>
          </p:cNvGrpSpPr>
          <p:nvPr/>
        </p:nvGrpSpPr>
        <p:grpSpPr bwMode="auto">
          <a:xfrm>
            <a:off x="2133600" y="5867400"/>
            <a:ext cx="352425" cy="914400"/>
            <a:chOff x="1248" y="48"/>
            <a:chExt cx="222" cy="576"/>
          </a:xfrm>
        </p:grpSpPr>
        <p:sp>
          <p:nvSpPr>
            <p:cNvPr id="31855" name="Oval 29"/>
            <p:cNvSpPr>
              <a:spLocks noChangeArrowheads="1"/>
            </p:cNvSpPr>
            <p:nvPr/>
          </p:nvSpPr>
          <p:spPr bwMode="auto">
            <a:xfrm>
              <a:off x="1248" y="48"/>
              <a:ext cx="192" cy="480"/>
            </a:xfrm>
            <a:prstGeom prst="ellipse">
              <a:avLst/>
            </a:prstGeom>
            <a:noFill/>
            <a:ln w="9525">
              <a:solidFill>
                <a:schemeClr val="tx1"/>
              </a:solidFill>
              <a:round/>
              <a:headEnd/>
              <a:tailEnd/>
            </a:ln>
          </p:spPr>
          <p:txBody>
            <a:bodyPr wrap="none" anchor="ctr"/>
            <a:lstStyle/>
            <a:p>
              <a:endParaRPr lang="zh-TW" altLang="en-US"/>
            </a:p>
          </p:txBody>
        </p:sp>
        <p:sp>
          <p:nvSpPr>
            <p:cNvPr id="31856" name="Text Box 30"/>
            <p:cNvSpPr txBox="1">
              <a:spLocks noChangeArrowheads="1"/>
            </p:cNvSpPr>
            <p:nvPr/>
          </p:nvSpPr>
          <p:spPr bwMode="auto">
            <a:xfrm>
              <a:off x="1248" y="48"/>
              <a:ext cx="222" cy="576"/>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我愛社區</a:t>
              </a:r>
            </a:p>
          </p:txBody>
        </p:sp>
      </p:grpSp>
      <p:grpSp>
        <p:nvGrpSpPr>
          <p:cNvPr id="31761" name="Group 31"/>
          <p:cNvGrpSpPr>
            <a:grpSpLocks/>
          </p:cNvGrpSpPr>
          <p:nvPr/>
        </p:nvGrpSpPr>
        <p:grpSpPr bwMode="auto">
          <a:xfrm>
            <a:off x="3505200" y="304800"/>
            <a:ext cx="2133600" cy="1066800"/>
            <a:chOff x="2064" y="48"/>
            <a:chExt cx="1056" cy="672"/>
          </a:xfrm>
        </p:grpSpPr>
        <p:sp>
          <p:nvSpPr>
            <p:cNvPr id="31849" name="Oval 32"/>
            <p:cNvSpPr>
              <a:spLocks noChangeArrowheads="1"/>
            </p:cNvSpPr>
            <p:nvPr/>
          </p:nvSpPr>
          <p:spPr bwMode="auto">
            <a:xfrm>
              <a:off x="2064" y="48"/>
              <a:ext cx="528" cy="192"/>
            </a:xfrm>
            <a:prstGeom prst="ellipse">
              <a:avLst/>
            </a:prstGeom>
            <a:noFill/>
            <a:ln w="9525">
              <a:solidFill>
                <a:schemeClr val="tx1"/>
              </a:solidFill>
              <a:round/>
              <a:headEnd/>
              <a:tailEnd/>
            </a:ln>
          </p:spPr>
          <p:txBody>
            <a:bodyPr wrap="none" anchor="ctr"/>
            <a:lstStyle/>
            <a:p>
              <a:endParaRPr lang="zh-TW" altLang="en-US"/>
            </a:p>
          </p:txBody>
        </p:sp>
        <p:sp>
          <p:nvSpPr>
            <p:cNvPr id="31850" name="Oval 33"/>
            <p:cNvSpPr>
              <a:spLocks noChangeArrowheads="1"/>
            </p:cNvSpPr>
            <p:nvPr/>
          </p:nvSpPr>
          <p:spPr bwMode="auto">
            <a:xfrm>
              <a:off x="2064" y="288"/>
              <a:ext cx="528" cy="192"/>
            </a:xfrm>
            <a:prstGeom prst="ellipse">
              <a:avLst/>
            </a:prstGeom>
            <a:noFill/>
            <a:ln w="9525">
              <a:solidFill>
                <a:schemeClr val="tx1"/>
              </a:solidFill>
              <a:round/>
              <a:headEnd/>
              <a:tailEnd/>
            </a:ln>
          </p:spPr>
          <p:txBody>
            <a:bodyPr wrap="none" anchor="ctr"/>
            <a:lstStyle/>
            <a:p>
              <a:endParaRPr lang="zh-TW" altLang="en-US"/>
            </a:p>
          </p:txBody>
        </p:sp>
        <p:sp>
          <p:nvSpPr>
            <p:cNvPr id="31851" name="Oval 34"/>
            <p:cNvSpPr>
              <a:spLocks noChangeArrowheads="1"/>
            </p:cNvSpPr>
            <p:nvPr/>
          </p:nvSpPr>
          <p:spPr bwMode="auto">
            <a:xfrm>
              <a:off x="2064" y="528"/>
              <a:ext cx="528" cy="192"/>
            </a:xfrm>
            <a:prstGeom prst="ellipse">
              <a:avLst/>
            </a:prstGeom>
            <a:noFill/>
            <a:ln w="9525">
              <a:solidFill>
                <a:schemeClr val="tx1"/>
              </a:solidFill>
              <a:round/>
              <a:headEnd/>
              <a:tailEnd/>
            </a:ln>
          </p:spPr>
          <p:txBody>
            <a:bodyPr wrap="none" anchor="ctr"/>
            <a:lstStyle/>
            <a:p>
              <a:endParaRPr lang="zh-TW" altLang="en-US"/>
            </a:p>
          </p:txBody>
        </p:sp>
        <p:sp>
          <p:nvSpPr>
            <p:cNvPr id="31852" name="Text Box 35"/>
            <p:cNvSpPr txBox="1">
              <a:spLocks noChangeArrowheads="1"/>
            </p:cNvSpPr>
            <p:nvPr/>
          </p:nvSpPr>
          <p:spPr bwMode="auto">
            <a:xfrm>
              <a:off x="2112" y="76"/>
              <a:ext cx="1008"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地理位置</a:t>
              </a:r>
            </a:p>
          </p:txBody>
        </p:sp>
        <p:sp>
          <p:nvSpPr>
            <p:cNvPr id="31853" name="Text Box 36"/>
            <p:cNvSpPr txBox="1">
              <a:spLocks noChangeArrowheads="1"/>
            </p:cNvSpPr>
            <p:nvPr/>
          </p:nvSpPr>
          <p:spPr bwMode="auto">
            <a:xfrm>
              <a:off x="2112" y="316"/>
              <a:ext cx="720"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社區資源</a:t>
              </a:r>
            </a:p>
          </p:txBody>
        </p:sp>
        <p:sp>
          <p:nvSpPr>
            <p:cNvPr id="31854" name="Text Box 37"/>
            <p:cNvSpPr txBox="1">
              <a:spLocks noChangeArrowheads="1"/>
            </p:cNvSpPr>
            <p:nvPr/>
          </p:nvSpPr>
          <p:spPr bwMode="auto">
            <a:xfrm>
              <a:off x="2112" y="556"/>
              <a:ext cx="672"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交通動態</a:t>
              </a:r>
            </a:p>
          </p:txBody>
        </p:sp>
      </p:grpSp>
      <p:sp>
        <p:nvSpPr>
          <p:cNvPr id="31762" name="Oval 38"/>
          <p:cNvSpPr>
            <a:spLocks noChangeArrowheads="1"/>
          </p:cNvSpPr>
          <p:nvPr/>
        </p:nvSpPr>
        <p:spPr bwMode="auto">
          <a:xfrm>
            <a:off x="3505200" y="1371600"/>
            <a:ext cx="1066800" cy="304800"/>
          </a:xfrm>
          <a:prstGeom prst="ellipse">
            <a:avLst/>
          </a:prstGeom>
          <a:noFill/>
          <a:ln w="9525">
            <a:solidFill>
              <a:schemeClr val="tx1"/>
            </a:solidFill>
            <a:round/>
            <a:headEnd/>
            <a:tailEnd/>
          </a:ln>
        </p:spPr>
        <p:txBody>
          <a:bodyPr wrap="none" anchor="ctr"/>
          <a:lstStyle/>
          <a:p>
            <a:endParaRPr lang="zh-TW" altLang="en-US"/>
          </a:p>
        </p:txBody>
      </p:sp>
      <p:sp>
        <p:nvSpPr>
          <p:cNvPr id="31763" name="Oval 39"/>
          <p:cNvSpPr>
            <a:spLocks noChangeArrowheads="1"/>
          </p:cNvSpPr>
          <p:nvPr/>
        </p:nvSpPr>
        <p:spPr bwMode="auto">
          <a:xfrm>
            <a:off x="3505200" y="1752600"/>
            <a:ext cx="1143000" cy="304800"/>
          </a:xfrm>
          <a:prstGeom prst="ellipse">
            <a:avLst/>
          </a:prstGeom>
          <a:noFill/>
          <a:ln w="9525">
            <a:solidFill>
              <a:schemeClr val="tx1"/>
            </a:solidFill>
            <a:round/>
            <a:headEnd/>
            <a:tailEnd/>
          </a:ln>
        </p:spPr>
        <p:txBody>
          <a:bodyPr wrap="none" anchor="ctr"/>
          <a:lstStyle/>
          <a:p>
            <a:endParaRPr lang="zh-TW" altLang="en-US"/>
          </a:p>
        </p:txBody>
      </p:sp>
      <p:sp>
        <p:nvSpPr>
          <p:cNvPr id="31764" name="Text Box 40"/>
          <p:cNvSpPr txBox="1">
            <a:spLocks noChangeArrowheads="1"/>
          </p:cNvSpPr>
          <p:nvPr/>
        </p:nvSpPr>
        <p:spPr bwMode="auto">
          <a:xfrm>
            <a:off x="3657600" y="1371600"/>
            <a:ext cx="1600200" cy="26035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民俗采風</a:t>
            </a:r>
          </a:p>
        </p:txBody>
      </p:sp>
      <p:sp>
        <p:nvSpPr>
          <p:cNvPr id="31765" name="Text Box 41"/>
          <p:cNvSpPr txBox="1">
            <a:spLocks noChangeArrowheads="1"/>
          </p:cNvSpPr>
          <p:nvPr/>
        </p:nvSpPr>
        <p:spPr bwMode="auto">
          <a:xfrm>
            <a:off x="3581400" y="1752600"/>
            <a:ext cx="1143000" cy="26035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社區風雲人物</a:t>
            </a:r>
          </a:p>
        </p:txBody>
      </p:sp>
      <p:sp>
        <p:nvSpPr>
          <p:cNvPr id="31766" name="Oval 42"/>
          <p:cNvSpPr>
            <a:spLocks noChangeArrowheads="1"/>
          </p:cNvSpPr>
          <p:nvPr/>
        </p:nvSpPr>
        <p:spPr bwMode="auto">
          <a:xfrm>
            <a:off x="3505200" y="2209800"/>
            <a:ext cx="1143000" cy="304800"/>
          </a:xfrm>
          <a:prstGeom prst="ellipse">
            <a:avLst/>
          </a:prstGeom>
          <a:noFill/>
          <a:ln w="9525">
            <a:solidFill>
              <a:schemeClr val="tx1"/>
            </a:solidFill>
            <a:round/>
            <a:headEnd/>
            <a:tailEnd/>
          </a:ln>
        </p:spPr>
        <p:txBody>
          <a:bodyPr wrap="none" anchor="ctr"/>
          <a:lstStyle/>
          <a:p>
            <a:endParaRPr lang="zh-TW" altLang="en-US"/>
          </a:p>
        </p:txBody>
      </p:sp>
      <p:sp>
        <p:nvSpPr>
          <p:cNvPr id="31767" name="Oval 43"/>
          <p:cNvSpPr>
            <a:spLocks noChangeArrowheads="1"/>
          </p:cNvSpPr>
          <p:nvPr/>
        </p:nvSpPr>
        <p:spPr bwMode="auto">
          <a:xfrm>
            <a:off x="3505200" y="2743200"/>
            <a:ext cx="1143000" cy="304800"/>
          </a:xfrm>
          <a:prstGeom prst="ellipse">
            <a:avLst/>
          </a:prstGeom>
          <a:noFill/>
          <a:ln w="9525">
            <a:solidFill>
              <a:schemeClr val="tx1"/>
            </a:solidFill>
            <a:round/>
            <a:headEnd/>
            <a:tailEnd/>
          </a:ln>
        </p:spPr>
        <p:txBody>
          <a:bodyPr wrap="none" anchor="ctr"/>
          <a:lstStyle/>
          <a:p>
            <a:endParaRPr lang="zh-TW" altLang="en-US"/>
          </a:p>
        </p:txBody>
      </p:sp>
      <p:sp>
        <p:nvSpPr>
          <p:cNvPr id="31768" name="Oval 44"/>
          <p:cNvSpPr>
            <a:spLocks noChangeArrowheads="1"/>
          </p:cNvSpPr>
          <p:nvPr/>
        </p:nvSpPr>
        <p:spPr bwMode="auto">
          <a:xfrm>
            <a:off x="3505200" y="3124200"/>
            <a:ext cx="1143000" cy="304800"/>
          </a:xfrm>
          <a:prstGeom prst="ellipse">
            <a:avLst/>
          </a:prstGeom>
          <a:noFill/>
          <a:ln w="9525">
            <a:solidFill>
              <a:schemeClr val="tx1"/>
            </a:solidFill>
            <a:round/>
            <a:headEnd/>
            <a:tailEnd/>
          </a:ln>
        </p:spPr>
        <p:txBody>
          <a:bodyPr wrap="none" anchor="ctr"/>
          <a:lstStyle/>
          <a:p>
            <a:endParaRPr lang="zh-TW" altLang="en-US"/>
          </a:p>
        </p:txBody>
      </p:sp>
      <p:sp>
        <p:nvSpPr>
          <p:cNvPr id="31769" name="Text Box 45"/>
          <p:cNvSpPr txBox="1">
            <a:spLocks noChangeArrowheads="1"/>
          </p:cNvSpPr>
          <p:nvPr/>
        </p:nvSpPr>
        <p:spPr bwMode="auto">
          <a:xfrm>
            <a:off x="3505200" y="2209800"/>
            <a:ext cx="1600200" cy="26035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solidFill>
                  <a:schemeClr val="folHlink"/>
                </a:solidFill>
                <a:ea typeface="新細明體" pitchFamily="18" charset="-120"/>
              </a:rPr>
              <a:t>人.事.物的探討</a:t>
            </a:r>
          </a:p>
        </p:txBody>
      </p:sp>
      <p:sp>
        <p:nvSpPr>
          <p:cNvPr id="31770" name="Text Box 46"/>
          <p:cNvSpPr txBox="1">
            <a:spLocks noChangeArrowheads="1"/>
          </p:cNvSpPr>
          <p:nvPr/>
        </p:nvSpPr>
        <p:spPr bwMode="auto">
          <a:xfrm>
            <a:off x="3733800" y="2787650"/>
            <a:ext cx="1143000" cy="26035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學習資源</a:t>
            </a:r>
          </a:p>
        </p:txBody>
      </p:sp>
      <p:sp>
        <p:nvSpPr>
          <p:cNvPr id="31771" name="Text Box 47"/>
          <p:cNvSpPr txBox="1">
            <a:spLocks noChangeArrowheads="1"/>
          </p:cNvSpPr>
          <p:nvPr/>
        </p:nvSpPr>
        <p:spPr bwMode="auto">
          <a:xfrm>
            <a:off x="3733800" y="3168650"/>
            <a:ext cx="1066800" cy="26035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休閒資源</a:t>
            </a:r>
          </a:p>
        </p:txBody>
      </p:sp>
      <p:grpSp>
        <p:nvGrpSpPr>
          <p:cNvPr id="31772" name="Group 48"/>
          <p:cNvGrpSpPr>
            <a:grpSpLocks/>
          </p:cNvGrpSpPr>
          <p:nvPr/>
        </p:nvGrpSpPr>
        <p:grpSpPr bwMode="auto">
          <a:xfrm>
            <a:off x="3505200" y="3505200"/>
            <a:ext cx="2286000" cy="1066800"/>
            <a:chOff x="2064" y="48"/>
            <a:chExt cx="1056" cy="672"/>
          </a:xfrm>
        </p:grpSpPr>
        <p:sp>
          <p:nvSpPr>
            <p:cNvPr id="31843" name="Oval 49"/>
            <p:cNvSpPr>
              <a:spLocks noChangeArrowheads="1"/>
            </p:cNvSpPr>
            <p:nvPr/>
          </p:nvSpPr>
          <p:spPr bwMode="auto">
            <a:xfrm>
              <a:off x="2064" y="48"/>
              <a:ext cx="528" cy="192"/>
            </a:xfrm>
            <a:prstGeom prst="ellipse">
              <a:avLst/>
            </a:prstGeom>
            <a:noFill/>
            <a:ln w="9525">
              <a:solidFill>
                <a:schemeClr val="tx1"/>
              </a:solidFill>
              <a:round/>
              <a:headEnd/>
              <a:tailEnd/>
            </a:ln>
          </p:spPr>
          <p:txBody>
            <a:bodyPr wrap="none" anchor="ctr"/>
            <a:lstStyle/>
            <a:p>
              <a:endParaRPr lang="zh-TW" altLang="en-US"/>
            </a:p>
          </p:txBody>
        </p:sp>
        <p:sp>
          <p:nvSpPr>
            <p:cNvPr id="31844" name="Oval 50"/>
            <p:cNvSpPr>
              <a:spLocks noChangeArrowheads="1"/>
            </p:cNvSpPr>
            <p:nvPr/>
          </p:nvSpPr>
          <p:spPr bwMode="auto">
            <a:xfrm>
              <a:off x="2064" y="288"/>
              <a:ext cx="528" cy="192"/>
            </a:xfrm>
            <a:prstGeom prst="ellipse">
              <a:avLst/>
            </a:prstGeom>
            <a:noFill/>
            <a:ln w="9525">
              <a:solidFill>
                <a:schemeClr val="tx1"/>
              </a:solidFill>
              <a:round/>
              <a:headEnd/>
              <a:tailEnd/>
            </a:ln>
          </p:spPr>
          <p:txBody>
            <a:bodyPr wrap="none" anchor="ctr"/>
            <a:lstStyle/>
            <a:p>
              <a:endParaRPr lang="zh-TW" altLang="en-US"/>
            </a:p>
          </p:txBody>
        </p:sp>
        <p:sp>
          <p:nvSpPr>
            <p:cNvPr id="31845" name="Oval 51"/>
            <p:cNvSpPr>
              <a:spLocks noChangeArrowheads="1"/>
            </p:cNvSpPr>
            <p:nvPr/>
          </p:nvSpPr>
          <p:spPr bwMode="auto">
            <a:xfrm>
              <a:off x="2064" y="528"/>
              <a:ext cx="528" cy="192"/>
            </a:xfrm>
            <a:prstGeom prst="ellipse">
              <a:avLst/>
            </a:prstGeom>
            <a:noFill/>
            <a:ln w="9525">
              <a:solidFill>
                <a:schemeClr val="tx1"/>
              </a:solidFill>
              <a:round/>
              <a:headEnd/>
              <a:tailEnd/>
            </a:ln>
          </p:spPr>
          <p:txBody>
            <a:bodyPr wrap="none" anchor="ctr"/>
            <a:lstStyle/>
            <a:p>
              <a:endParaRPr lang="zh-TW" altLang="en-US"/>
            </a:p>
          </p:txBody>
        </p:sp>
        <p:sp>
          <p:nvSpPr>
            <p:cNvPr id="31846" name="Text Box 52"/>
            <p:cNvSpPr txBox="1">
              <a:spLocks noChangeArrowheads="1"/>
            </p:cNvSpPr>
            <p:nvPr/>
          </p:nvSpPr>
          <p:spPr bwMode="auto">
            <a:xfrm>
              <a:off x="2112" y="76"/>
              <a:ext cx="1008"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生活資源</a:t>
              </a:r>
            </a:p>
          </p:txBody>
        </p:sp>
        <p:sp>
          <p:nvSpPr>
            <p:cNvPr id="31847" name="Text Box 53"/>
            <p:cNvSpPr txBox="1">
              <a:spLocks noChangeArrowheads="1"/>
            </p:cNvSpPr>
            <p:nvPr/>
          </p:nvSpPr>
          <p:spPr bwMode="auto">
            <a:xfrm>
              <a:off x="2112" y="316"/>
              <a:ext cx="720"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蒐集資源</a:t>
              </a:r>
            </a:p>
          </p:txBody>
        </p:sp>
        <p:sp>
          <p:nvSpPr>
            <p:cNvPr id="31848" name="Text Box 54"/>
            <p:cNvSpPr txBox="1">
              <a:spLocks noChangeArrowheads="1"/>
            </p:cNvSpPr>
            <p:nvPr/>
          </p:nvSpPr>
          <p:spPr bwMode="auto">
            <a:xfrm>
              <a:off x="2112" y="556"/>
              <a:ext cx="672"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擬定建議方案</a:t>
              </a:r>
            </a:p>
          </p:txBody>
        </p:sp>
      </p:grpSp>
      <p:grpSp>
        <p:nvGrpSpPr>
          <p:cNvPr id="31773" name="Group 55"/>
          <p:cNvGrpSpPr>
            <a:grpSpLocks/>
          </p:cNvGrpSpPr>
          <p:nvPr/>
        </p:nvGrpSpPr>
        <p:grpSpPr bwMode="auto">
          <a:xfrm>
            <a:off x="3505200" y="4648200"/>
            <a:ext cx="2286000" cy="1066800"/>
            <a:chOff x="2064" y="48"/>
            <a:chExt cx="1056" cy="672"/>
          </a:xfrm>
        </p:grpSpPr>
        <p:sp>
          <p:nvSpPr>
            <p:cNvPr id="31837" name="Oval 56"/>
            <p:cNvSpPr>
              <a:spLocks noChangeArrowheads="1"/>
            </p:cNvSpPr>
            <p:nvPr/>
          </p:nvSpPr>
          <p:spPr bwMode="auto">
            <a:xfrm>
              <a:off x="2064" y="48"/>
              <a:ext cx="528" cy="192"/>
            </a:xfrm>
            <a:prstGeom prst="ellipse">
              <a:avLst/>
            </a:prstGeom>
            <a:noFill/>
            <a:ln w="9525">
              <a:solidFill>
                <a:schemeClr val="tx1"/>
              </a:solidFill>
              <a:round/>
              <a:headEnd/>
              <a:tailEnd/>
            </a:ln>
          </p:spPr>
          <p:txBody>
            <a:bodyPr wrap="none" anchor="ctr"/>
            <a:lstStyle/>
            <a:p>
              <a:endParaRPr lang="zh-TW" altLang="en-US"/>
            </a:p>
          </p:txBody>
        </p:sp>
        <p:sp>
          <p:nvSpPr>
            <p:cNvPr id="31838" name="Oval 57"/>
            <p:cNvSpPr>
              <a:spLocks noChangeArrowheads="1"/>
            </p:cNvSpPr>
            <p:nvPr/>
          </p:nvSpPr>
          <p:spPr bwMode="auto">
            <a:xfrm>
              <a:off x="2064" y="288"/>
              <a:ext cx="528" cy="192"/>
            </a:xfrm>
            <a:prstGeom prst="ellipse">
              <a:avLst/>
            </a:prstGeom>
            <a:noFill/>
            <a:ln w="9525">
              <a:solidFill>
                <a:schemeClr val="tx1"/>
              </a:solidFill>
              <a:round/>
              <a:headEnd/>
              <a:tailEnd/>
            </a:ln>
          </p:spPr>
          <p:txBody>
            <a:bodyPr wrap="none" anchor="ctr"/>
            <a:lstStyle/>
            <a:p>
              <a:endParaRPr lang="zh-TW" altLang="en-US"/>
            </a:p>
          </p:txBody>
        </p:sp>
        <p:sp>
          <p:nvSpPr>
            <p:cNvPr id="31839" name="Oval 58"/>
            <p:cNvSpPr>
              <a:spLocks noChangeArrowheads="1"/>
            </p:cNvSpPr>
            <p:nvPr/>
          </p:nvSpPr>
          <p:spPr bwMode="auto">
            <a:xfrm>
              <a:off x="2064" y="528"/>
              <a:ext cx="528" cy="192"/>
            </a:xfrm>
            <a:prstGeom prst="ellipse">
              <a:avLst/>
            </a:prstGeom>
            <a:noFill/>
            <a:ln w="9525">
              <a:solidFill>
                <a:schemeClr val="tx1"/>
              </a:solidFill>
              <a:round/>
              <a:headEnd/>
              <a:tailEnd/>
            </a:ln>
          </p:spPr>
          <p:txBody>
            <a:bodyPr wrap="none" anchor="ctr"/>
            <a:lstStyle/>
            <a:p>
              <a:endParaRPr lang="zh-TW" altLang="en-US"/>
            </a:p>
          </p:txBody>
        </p:sp>
        <p:sp>
          <p:nvSpPr>
            <p:cNvPr id="31840" name="Text Box 59"/>
            <p:cNvSpPr txBox="1">
              <a:spLocks noChangeArrowheads="1"/>
            </p:cNvSpPr>
            <p:nvPr/>
          </p:nvSpPr>
          <p:spPr bwMode="auto">
            <a:xfrm>
              <a:off x="2112" y="76"/>
              <a:ext cx="1008"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打掃環境</a:t>
              </a:r>
            </a:p>
          </p:txBody>
        </p:sp>
        <p:sp>
          <p:nvSpPr>
            <p:cNvPr id="31841" name="Text Box 60"/>
            <p:cNvSpPr txBox="1">
              <a:spLocks noChangeArrowheads="1"/>
            </p:cNvSpPr>
            <p:nvPr/>
          </p:nvSpPr>
          <p:spPr bwMode="auto">
            <a:xfrm>
              <a:off x="2112" y="316"/>
              <a:ext cx="720"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資源回收</a:t>
              </a:r>
            </a:p>
          </p:txBody>
        </p:sp>
        <p:sp>
          <p:nvSpPr>
            <p:cNvPr id="31842" name="Text Box 61"/>
            <p:cNvSpPr txBox="1">
              <a:spLocks noChangeArrowheads="1"/>
            </p:cNvSpPr>
            <p:nvPr/>
          </p:nvSpPr>
          <p:spPr bwMode="auto">
            <a:xfrm>
              <a:off x="2112" y="556"/>
              <a:ext cx="672"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舊愛新歡</a:t>
              </a:r>
            </a:p>
          </p:txBody>
        </p:sp>
      </p:grpSp>
      <p:grpSp>
        <p:nvGrpSpPr>
          <p:cNvPr id="31774" name="Group 62"/>
          <p:cNvGrpSpPr>
            <a:grpSpLocks/>
          </p:cNvGrpSpPr>
          <p:nvPr/>
        </p:nvGrpSpPr>
        <p:grpSpPr bwMode="auto">
          <a:xfrm>
            <a:off x="3505200" y="5791200"/>
            <a:ext cx="2286000" cy="1066800"/>
            <a:chOff x="2064" y="48"/>
            <a:chExt cx="1056" cy="672"/>
          </a:xfrm>
        </p:grpSpPr>
        <p:sp>
          <p:nvSpPr>
            <p:cNvPr id="31831" name="Oval 63"/>
            <p:cNvSpPr>
              <a:spLocks noChangeArrowheads="1"/>
            </p:cNvSpPr>
            <p:nvPr/>
          </p:nvSpPr>
          <p:spPr bwMode="auto">
            <a:xfrm>
              <a:off x="2064" y="48"/>
              <a:ext cx="528" cy="192"/>
            </a:xfrm>
            <a:prstGeom prst="ellipse">
              <a:avLst/>
            </a:prstGeom>
            <a:noFill/>
            <a:ln w="9525">
              <a:solidFill>
                <a:schemeClr val="tx1"/>
              </a:solidFill>
              <a:round/>
              <a:headEnd/>
              <a:tailEnd/>
            </a:ln>
          </p:spPr>
          <p:txBody>
            <a:bodyPr wrap="none" anchor="ctr"/>
            <a:lstStyle/>
            <a:p>
              <a:endParaRPr lang="zh-TW" altLang="en-US"/>
            </a:p>
          </p:txBody>
        </p:sp>
        <p:sp>
          <p:nvSpPr>
            <p:cNvPr id="31832" name="Oval 64"/>
            <p:cNvSpPr>
              <a:spLocks noChangeArrowheads="1"/>
            </p:cNvSpPr>
            <p:nvPr/>
          </p:nvSpPr>
          <p:spPr bwMode="auto">
            <a:xfrm>
              <a:off x="2064" y="288"/>
              <a:ext cx="528" cy="192"/>
            </a:xfrm>
            <a:prstGeom prst="ellipse">
              <a:avLst/>
            </a:prstGeom>
            <a:noFill/>
            <a:ln w="9525">
              <a:solidFill>
                <a:schemeClr val="tx1"/>
              </a:solidFill>
              <a:round/>
              <a:headEnd/>
              <a:tailEnd/>
            </a:ln>
          </p:spPr>
          <p:txBody>
            <a:bodyPr wrap="none" anchor="ctr"/>
            <a:lstStyle/>
            <a:p>
              <a:endParaRPr lang="zh-TW" altLang="en-US"/>
            </a:p>
          </p:txBody>
        </p:sp>
        <p:sp>
          <p:nvSpPr>
            <p:cNvPr id="31833" name="Oval 65"/>
            <p:cNvSpPr>
              <a:spLocks noChangeArrowheads="1"/>
            </p:cNvSpPr>
            <p:nvPr/>
          </p:nvSpPr>
          <p:spPr bwMode="auto">
            <a:xfrm>
              <a:off x="2064" y="528"/>
              <a:ext cx="528" cy="192"/>
            </a:xfrm>
            <a:prstGeom prst="ellipse">
              <a:avLst/>
            </a:prstGeom>
            <a:noFill/>
            <a:ln w="9525">
              <a:solidFill>
                <a:schemeClr val="tx1"/>
              </a:solidFill>
              <a:round/>
              <a:headEnd/>
              <a:tailEnd/>
            </a:ln>
          </p:spPr>
          <p:txBody>
            <a:bodyPr wrap="none" anchor="ctr"/>
            <a:lstStyle/>
            <a:p>
              <a:endParaRPr lang="zh-TW" altLang="en-US"/>
            </a:p>
          </p:txBody>
        </p:sp>
        <p:sp>
          <p:nvSpPr>
            <p:cNvPr id="31834" name="Text Box 66"/>
            <p:cNvSpPr txBox="1">
              <a:spLocks noChangeArrowheads="1"/>
            </p:cNvSpPr>
            <p:nvPr/>
          </p:nvSpPr>
          <p:spPr bwMode="auto">
            <a:xfrm>
              <a:off x="2112" y="76"/>
              <a:ext cx="1008"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美化環境</a:t>
              </a:r>
            </a:p>
          </p:txBody>
        </p:sp>
        <p:sp>
          <p:nvSpPr>
            <p:cNvPr id="31835" name="Text Box 67"/>
            <p:cNvSpPr txBox="1">
              <a:spLocks noChangeArrowheads="1"/>
            </p:cNvSpPr>
            <p:nvPr/>
          </p:nvSpPr>
          <p:spPr bwMode="auto">
            <a:xfrm>
              <a:off x="2112" y="316"/>
              <a:ext cx="720"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守望相助</a:t>
              </a:r>
            </a:p>
          </p:txBody>
        </p:sp>
        <p:sp>
          <p:nvSpPr>
            <p:cNvPr id="31836" name="Text Box 68"/>
            <p:cNvSpPr txBox="1">
              <a:spLocks noChangeArrowheads="1"/>
            </p:cNvSpPr>
            <p:nvPr/>
          </p:nvSpPr>
          <p:spPr bwMode="auto">
            <a:xfrm>
              <a:off x="2112" y="556"/>
              <a:ext cx="672" cy="164"/>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100">
                  <a:ea typeface="新細明體" pitchFamily="18" charset="-120"/>
                </a:rPr>
                <a:t>   社區活動</a:t>
              </a:r>
            </a:p>
          </p:txBody>
        </p:sp>
      </p:grpSp>
      <p:sp>
        <p:nvSpPr>
          <p:cNvPr id="31775" name="Line 69"/>
          <p:cNvSpPr>
            <a:spLocks noChangeShapeType="1"/>
          </p:cNvSpPr>
          <p:nvPr/>
        </p:nvSpPr>
        <p:spPr bwMode="auto">
          <a:xfrm flipV="1">
            <a:off x="838200" y="1524000"/>
            <a:ext cx="381000" cy="1676400"/>
          </a:xfrm>
          <a:prstGeom prst="line">
            <a:avLst/>
          </a:prstGeom>
          <a:noFill/>
          <a:ln w="9525">
            <a:solidFill>
              <a:schemeClr val="tx1"/>
            </a:solidFill>
            <a:round/>
            <a:headEnd/>
            <a:tailEnd type="triangle" w="med" len="med"/>
          </a:ln>
        </p:spPr>
        <p:txBody>
          <a:bodyPr/>
          <a:lstStyle/>
          <a:p>
            <a:endParaRPr lang="zh-TW" altLang="en-US"/>
          </a:p>
        </p:txBody>
      </p:sp>
      <p:sp>
        <p:nvSpPr>
          <p:cNvPr id="31776" name="Line 70"/>
          <p:cNvSpPr>
            <a:spLocks noChangeShapeType="1"/>
          </p:cNvSpPr>
          <p:nvPr/>
        </p:nvSpPr>
        <p:spPr bwMode="auto">
          <a:xfrm>
            <a:off x="838200" y="3200400"/>
            <a:ext cx="457200" cy="0"/>
          </a:xfrm>
          <a:prstGeom prst="line">
            <a:avLst/>
          </a:prstGeom>
          <a:noFill/>
          <a:ln w="9525">
            <a:solidFill>
              <a:schemeClr val="tx1"/>
            </a:solidFill>
            <a:round/>
            <a:headEnd/>
            <a:tailEnd type="triangle" w="med" len="med"/>
          </a:ln>
        </p:spPr>
        <p:txBody>
          <a:bodyPr/>
          <a:lstStyle/>
          <a:p>
            <a:endParaRPr lang="zh-TW" altLang="en-US"/>
          </a:p>
        </p:txBody>
      </p:sp>
      <p:sp>
        <p:nvSpPr>
          <p:cNvPr id="31777" name="Line 71"/>
          <p:cNvSpPr>
            <a:spLocks noChangeShapeType="1"/>
          </p:cNvSpPr>
          <p:nvPr/>
        </p:nvSpPr>
        <p:spPr bwMode="auto">
          <a:xfrm>
            <a:off x="838200" y="3200400"/>
            <a:ext cx="457200" cy="1981200"/>
          </a:xfrm>
          <a:prstGeom prst="line">
            <a:avLst/>
          </a:prstGeom>
          <a:noFill/>
          <a:ln w="9525">
            <a:solidFill>
              <a:schemeClr val="tx1"/>
            </a:solidFill>
            <a:round/>
            <a:headEnd/>
            <a:tailEnd type="triangle" w="med" len="med"/>
          </a:ln>
        </p:spPr>
        <p:txBody>
          <a:bodyPr/>
          <a:lstStyle/>
          <a:p>
            <a:endParaRPr lang="zh-TW" altLang="en-US"/>
          </a:p>
        </p:txBody>
      </p:sp>
      <p:sp>
        <p:nvSpPr>
          <p:cNvPr id="31778" name="Text Box 72"/>
          <p:cNvSpPr txBox="1">
            <a:spLocks noChangeArrowheads="1"/>
          </p:cNvSpPr>
          <p:nvPr/>
        </p:nvSpPr>
        <p:spPr bwMode="auto">
          <a:xfrm>
            <a:off x="838200" y="457200"/>
            <a:ext cx="428625" cy="7620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600">
                <a:ea typeface="新細明體" pitchFamily="18" charset="-120"/>
              </a:rPr>
              <a:t>主概念</a:t>
            </a:r>
          </a:p>
        </p:txBody>
      </p:sp>
      <p:sp>
        <p:nvSpPr>
          <p:cNvPr id="31779" name="Text Box 73"/>
          <p:cNvSpPr txBox="1">
            <a:spLocks noChangeArrowheads="1"/>
          </p:cNvSpPr>
          <p:nvPr/>
        </p:nvSpPr>
        <p:spPr bwMode="auto">
          <a:xfrm>
            <a:off x="1676400" y="0"/>
            <a:ext cx="428625" cy="7620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600">
                <a:ea typeface="新細明體" pitchFamily="18" charset="-120"/>
              </a:rPr>
              <a:t>次概念</a:t>
            </a:r>
          </a:p>
        </p:txBody>
      </p:sp>
      <p:sp>
        <p:nvSpPr>
          <p:cNvPr id="31780" name="Oval 74"/>
          <p:cNvSpPr>
            <a:spLocks noChangeArrowheads="1"/>
          </p:cNvSpPr>
          <p:nvPr/>
        </p:nvSpPr>
        <p:spPr bwMode="auto">
          <a:xfrm>
            <a:off x="1981200" y="0"/>
            <a:ext cx="685800" cy="2590800"/>
          </a:xfrm>
          <a:prstGeom prst="ellipse">
            <a:avLst/>
          </a:prstGeom>
          <a:noFill/>
          <a:ln w="12700" cap="rnd">
            <a:solidFill>
              <a:schemeClr val="tx1"/>
            </a:solidFill>
            <a:prstDash val="sysDot"/>
            <a:round/>
            <a:headEnd/>
            <a:tailEnd/>
          </a:ln>
        </p:spPr>
        <p:txBody>
          <a:bodyPr wrap="none" anchor="ctr"/>
          <a:lstStyle/>
          <a:p>
            <a:endParaRPr lang="zh-TW" altLang="en-US"/>
          </a:p>
        </p:txBody>
      </p:sp>
      <p:sp>
        <p:nvSpPr>
          <p:cNvPr id="31781" name="Oval 75"/>
          <p:cNvSpPr>
            <a:spLocks noChangeArrowheads="1"/>
          </p:cNvSpPr>
          <p:nvPr/>
        </p:nvSpPr>
        <p:spPr bwMode="auto">
          <a:xfrm>
            <a:off x="1981200" y="2667000"/>
            <a:ext cx="685800" cy="1981200"/>
          </a:xfrm>
          <a:prstGeom prst="ellipse">
            <a:avLst/>
          </a:prstGeom>
          <a:noFill/>
          <a:ln w="12700" cap="rnd">
            <a:solidFill>
              <a:schemeClr val="tx1"/>
            </a:solidFill>
            <a:prstDash val="sysDot"/>
            <a:round/>
            <a:headEnd/>
            <a:tailEnd/>
          </a:ln>
        </p:spPr>
        <p:txBody>
          <a:bodyPr wrap="none" anchor="ctr"/>
          <a:lstStyle/>
          <a:p>
            <a:endParaRPr lang="zh-TW" altLang="en-US"/>
          </a:p>
        </p:txBody>
      </p:sp>
      <p:sp>
        <p:nvSpPr>
          <p:cNvPr id="31782" name="Oval 76"/>
          <p:cNvSpPr>
            <a:spLocks noChangeArrowheads="1"/>
          </p:cNvSpPr>
          <p:nvPr/>
        </p:nvSpPr>
        <p:spPr bwMode="auto">
          <a:xfrm>
            <a:off x="1981200" y="4724400"/>
            <a:ext cx="685800" cy="2057400"/>
          </a:xfrm>
          <a:prstGeom prst="ellipse">
            <a:avLst/>
          </a:prstGeom>
          <a:noFill/>
          <a:ln w="12700" cap="rnd">
            <a:solidFill>
              <a:schemeClr val="tx1"/>
            </a:solidFill>
            <a:prstDash val="sysDot"/>
            <a:round/>
            <a:headEnd/>
            <a:tailEnd/>
          </a:ln>
        </p:spPr>
        <p:txBody>
          <a:bodyPr wrap="none" anchor="ctr"/>
          <a:lstStyle/>
          <a:p>
            <a:endParaRPr lang="zh-TW" altLang="en-US"/>
          </a:p>
        </p:txBody>
      </p:sp>
      <p:sp>
        <p:nvSpPr>
          <p:cNvPr id="31783" name="Line 77"/>
          <p:cNvSpPr>
            <a:spLocks noChangeShapeType="1"/>
          </p:cNvSpPr>
          <p:nvPr/>
        </p:nvSpPr>
        <p:spPr bwMode="auto">
          <a:xfrm flipV="1">
            <a:off x="1752600" y="533400"/>
            <a:ext cx="457200" cy="685800"/>
          </a:xfrm>
          <a:prstGeom prst="line">
            <a:avLst/>
          </a:prstGeom>
          <a:noFill/>
          <a:ln w="9525">
            <a:solidFill>
              <a:schemeClr val="tx1"/>
            </a:solidFill>
            <a:round/>
            <a:headEnd/>
            <a:tailEnd type="triangle" w="med" len="med"/>
          </a:ln>
        </p:spPr>
        <p:txBody>
          <a:bodyPr/>
          <a:lstStyle/>
          <a:p>
            <a:endParaRPr lang="zh-TW" altLang="en-US"/>
          </a:p>
        </p:txBody>
      </p:sp>
      <p:sp>
        <p:nvSpPr>
          <p:cNvPr id="31784" name="Line 78"/>
          <p:cNvSpPr>
            <a:spLocks noChangeShapeType="1"/>
          </p:cNvSpPr>
          <p:nvPr/>
        </p:nvSpPr>
        <p:spPr bwMode="auto">
          <a:xfrm>
            <a:off x="1752600" y="1219200"/>
            <a:ext cx="381000" cy="0"/>
          </a:xfrm>
          <a:prstGeom prst="line">
            <a:avLst/>
          </a:prstGeom>
          <a:noFill/>
          <a:ln w="9525">
            <a:solidFill>
              <a:schemeClr val="tx1"/>
            </a:solidFill>
            <a:round/>
            <a:headEnd/>
            <a:tailEnd type="triangle" w="med" len="med"/>
          </a:ln>
        </p:spPr>
        <p:txBody>
          <a:bodyPr/>
          <a:lstStyle/>
          <a:p>
            <a:endParaRPr lang="zh-TW" altLang="en-US"/>
          </a:p>
        </p:txBody>
      </p:sp>
      <p:sp>
        <p:nvSpPr>
          <p:cNvPr id="31785" name="Line 79"/>
          <p:cNvSpPr>
            <a:spLocks noChangeShapeType="1"/>
          </p:cNvSpPr>
          <p:nvPr/>
        </p:nvSpPr>
        <p:spPr bwMode="auto">
          <a:xfrm>
            <a:off x="1752600" y="1219200"/>
            <a:ext cx="457200" cy="914400"/>
          </a:xfrm>
          <a:prstGeom prst="line">
            <a:avLst/>
          </a:prstGeom>
          <a:noFill/>
          <a:ln w="9525">
            <a:solidFill>
              <a:schemeClr val="tx1"/>
            </a:solidFill>
            <a:round/>
            <a:headEnd/>
            <a:tailEnd type="triangle" w="med" len="med"/>
          </a:ln>
        </p:spPr>
        <p:txBody>
          <a:bodyPr/>
          <a:lstStyle/>
          <a:p>
            <a:endParaRPr lang="zh-TW" altLang="en-US"/>
          </a:p>
        </p:txBody>
      </p:sp>
      <p:sp>
        <p:nvSpPr>
          <p:cNvPr id="31786" name="Line 80"/>
          <p:cNvSpPr>
            <a:spLocks noChangeShapeType="1"/>
          </p:cNvSpPr>
          <p:nvPr/>
        </p:nvSpPr>
        <p:spPr bwMode="auto">
          <a:xfrm flipV="1">
            <a:off x="1752600" y="3048000"/>
            <a:ext cx="381000" cy="228600"/>
          </a:xfrm>
          <a:prstGeom prst="line">
            <a:avLst/>
          </a:prstGeom>
          <a:noFill/>
          <a:ln w="9525">
            <a:solidFill>
              <a:schemeClr val="tx1"/>
            </a:solidFill>
            <a:round/>
            <a:headEnd/>
            <a:tailEnd type="triangle" w="med" len="med"/>
          </a:ln>
        </p:spPr>
        <p:txBody>
          <a:bodyPr/>
          <a:lstStyle/>
          <a:p>
            <a:endParaRPr lang="zh-TW" altLang="en-US"/>
          </a:p>
        </p:txBody>
      </p:sp>
      <p:sp>
        <p:nvSpPr>
          <p:cNvPr id="31787" name="Line 81"/>
          <p:cNvSpPr>
            <a:spLocks noChangeShapeType="1"/>
          </p:cNvSpPr>
          <p:nvPr/>
        </p:nvSpPr>
        <p:spPr bwMode="auto">
          <a:xfrm>
            <a:off x="1752600" y="3276600"/>
            <a:ext cx="381000" cy="685800"/>
          </a:xfrm>
          <a:prstGeom prst="line">
            <a:avLst/>
          </a:prstGeom>
          <a:noFill/>
          <a:ln w="9525">
            <a:solidFill>
              <a:schemeClr val="tx1"/>
            </a:solidFill>
            <a:round/>
            <a:headEnd/>
            <a:tailEnd type="triangle" w="med" len="med"/>
          </a:ln>
        </p:spPr>
        <p:txBody>
          <a:bodyPr/>
          <a:lstStyle/>
          <a:p>
            <a:endParaRPr lang="zh-TW" altLang="en-US"/>
          </a:p>
        </p:txBody>
      </p:sp>
      <p:sp>
        <p:nvSpPr>
          <p:cNvPr id="31788" name="Line 82"/>
          <p:cNvSpPr>
            <a:spLocks noChangeShapeType="1"/>
          </p:cNvSpPr>
          <p:nvPr/>
        </p:nvSpPr>
        <p:spPr bwMode="auto">
          <a:xfrm flipV="1">
            <a:off x="1752600" y="5334000"/>
            <a:ext cx="381000" cy="76200"/>
          </a:xfrm>
          <a:prstGeom prst="line">
            <a:avLst/>
          </a:prstGeom>
          <a:noFill/>
          <a:ln w="9525">
            <a:solidFill>
              <a:schemeClr val="tx1"/>
            </a:solidFill>
            <a:round/>
            <a:headEnd/>
            <a:tailEnd type="triangle" w="med" len="med"/>
          </a:ln>
        </p:spPr>
        <p:txBody>
          <a:bodyPr/>
          <a:lstStyle/>
          <a:p>
            <a:endParaRPr lang="zh-TW" altLang="en-US"/>
          </a:p>
        </p:txBody>
      </p:sp>
      <p:sp>
        <p:nvSpPr>
          <p:cNvPr id="31789" name="Line 83"/>
          <p:cNvSpPr>
            <a:spLocks noChangeShapeType="1"/>
          </p:cNvSpPr>
          <p:nvPr/>
        </p:nvSpPr>
        <p:spPr bwMode="auto">
          <a:xfrm>
            <a:off x="1828800" y="5410200"/>
            <a:ext cx="304800" cy="685800"/>
          </a:xfrm>
          <a:prstGeom prst="line">
            <a:avLst/>
          </a:prstGeom>
          <a:noFill/>
          <a:ln w="9525">
            <a:solidFill>
              <a:schemeClr val="tx1"/>
            </a:solidFill>
            <a:round/>
            <a:headEnd/>
            <a:tailEnd type="triangle" w="med" len="med"/>
          </a:ln>
        </p:spPr>
        <p:txBody>
          <a:bodyPr/>
          <a:lstStyle/>
          <a:p>
            <a:endParaRPr lang="zh-TW" altLang="en-US"/>
          </a:p>
        </p:txBody>
      </p:sp>
      <p:sp>
        <p:nvSpPr>
          <p:cNvPr id="31790" name="Text Box 84"/>
          <p:cNvSpPr txBox="1">
            <a:spLocks noChangeArrowheads="1"/>
          </p:cNvSpPr>
          <p:nvPr/>
        </p:nvSpPr>
        <p:spPr bwMode="auto">
          <a:xfrm>
            <a:off x="685800" y="1752600"/>
            <a:ext cx="352425" cy="12192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了解與認知</a:t>
            </a:r>
          </a:p>
        </p:txBody>
      </p:sp>
      <p:sp>
        <p:nvSpPr>
          <p:cNvPr id="31791" name="Line 85"/>
          <p:cNvSpPr>
            <a:spLocks noChangeShapeType="1"/>
          </p:cNvSpPr>
          <p:nvPr/>
        </p:nvSpPr>
        <p:spPr bwMode="auto">
          <a:xfrm flipV="1">
            <a:off x="2667000" y="457200"/>
            <a:ext cx="762000" cy="228600"/>
          </a:xfrm>
          <a:prstGeom prst="line">
            <a:avLst/>
          </a:prstGeom>
          <a:noFill/>
          <a:ln w="9525">
            <a:solidFill>
              <a:schemeClr val="tx1"/>
            </a:solidFill>
            <a:round/>
            <a:headEnd/>
            <a:tailEnd type="triangle" w="med" len="med"/>
          </a:ln>
        </p:spPr>
        <p:txBody>
          <a:bodyPr/>
          <a:lstStyle/>
          <a:p>
            <a:endParaRPr lang="zh-TW" altLang="en-US"/>
          </a:p>
        </p:txBody>
      </p:sp>
      <p:sp>
        <p:nvSpPr>
          <p:cNvPr id="31792" name="Line 86"/>
          <p:cNvSpPr>
            <a:spLocks noChangeShapeType="1"/>
          </p:cNvSpPr>
          <p:nvPr/>
        </p:nvSpPr>
        <p:spPr bwMode="auto">
          <a:xfrm flipV="1">
            <a:off x="2895600" y="762000"/>
            <a:ext cx="533400" cy="152400"/>
          </a:xfrm>
          <a:prstGeom prst="line">
            <a:avLst/>
          </a:prstGeom>
          <a:noFill/>
          <a:ln w="9525">
            <a:solidFill>
              <a:schemeClr val="tx1"/>
            </a:solidFill>
            <a:round/>
            <a:headEnd/>
            <a:tailEnd type="triangle" w="med" len="med"/>
          </a:ln>
        </p:spPr>
        <p:txBody>
          <a:bodyPr/>
          <a:lstStyle/>
          <a:p>
            <a:endParaRPr lang="zh-TW" altLang="en-US"/>
          </a:p>
        </p:txBody>
      </p:sp>
      <p:sp>
        <p:nvSpPr>
          <p:cNvPr id="31793" name="Line 87"/>
          <p:cNvSpPr>
            <a:spLocks noChangeShapeType="1"/>
          </p:cNvSpPr>
          <p:nvPr/>
        </p:nvSpPr>
        <p:spPr bwMode="auto">
          <a:xfrm>
            <a:off x="2971800" y="990600"/>
            <a:ext cx="457200" cy="152400"/>
          </a:xfrm>
          <a:prstGeom prst="line">
            <a:avLst/>
          </a:prstGeom>
          <a:noFill/>
          <a:ln w="9525">
            <a:solidFill>
              <a:schemeClr val="tx1"/>
            </a:solidFill>
            <a:round/>
            <a:headEnd/>
            <a:tailEnd type="triangle" w="med" len="med"/>
          </a:ln>
        </p:spPr>
        <p:txBody>
          <a:bodyPr/>
          <a:lstStyle/>
          <a:p>
            <a:endParaRPr lang="zh-TW" altLang="en-US"/>
          </a:p>
        </p:txBody>
      </p:sp>
      <p:sp>
        <p:nvSpPr>
          <p:cNvPr id="31794" name="Line 88"/>
          <p:cNvSpPr>
            <a:spLocks noChangeShapeType="1"/>
          </p:cNvSpPr>
          <p:nvPr/>
        </p:nvSpPr>
        <p:spPr bwMode="auto">
          <a:xfrm>
            <a:off x="2971800" y="1295400"/>
            <a:ext cx="533400" cy="152400"/>
          </a:xfrm>
          <a:prstGeom prst="line">
            <a:avLst/>
          </a:prstGeom>
          <a:noFill/>
          <a:ln w="9525">
            <a:solidFill>
              <a:schemeClr val="tx1"/>
            </a:solidFill>
            <a:round/>
            <a:headEnd/>
            <a:tailEnd type="triangle" w="med" len="med"/>
          </a:ln>
        </p:spPr>
        <p:txBody>
          <a:bodyPr/>
          <a:lstStyle/>
          <a:p>
            <a:endParaRPr lang="zh-TW" altLang="en-US"/>
          </a:p>
        </p:txBody>
      </p:sp>
      <p:sp>
        <p:nvSpPr>
          <p:cNvPr id="31795" name="Line 89"/>
          <p:cNvSpPr>
            <a:spLocks noChangeShapeType="1"/>
          </p:cNvSpPr>
          <p:nvPr/>
        </p:nvSpPr>
        <p:spPr bwMode="auto">
          <a:xfrm>
            <a:off x="2895600" y="1371600"/>
            <a:ext cx="533400" cy="533400"/>
          </a:xfrm>
          <a:prstGeom prst="line">
            <a:avLst/>
          </a:prstGeom>
          <a:noFill/>
          <a:ln w="9525">
            <a:solidFill>
              <a:schemeClr val="tx1"/>
            </a:solidFill>
            <a:round/>
            <a:headEnd/>
            <a:tailEnd type="triangle" w="med" len="med"/>
          </a:ln>
        </p:spPr>
        <p:txBody>
          <a:bodyPr/>
          <a:lstStyle/>
          <a:p>
            <a:endParaRPr lang="zh-TW" altLang="en-US"/>
          </a:p>
        </p:txBody>
      </p:sp>
      <p:sp>
        <p:nvSpPr>
          <p:cNvPr id="31796" name="Line 90"/>
          <p:cNvSpPr>
            <a:spLocks noChangeShapeType="1"/>
          </p:cNvSpPr>
          <p:nvPr/>
        </p:nvSpPr>
        <p:spPr bwMode="auto">
          <a:xfrm>
            <a:off x="2590800" y="2133600"/>
            <a:ext cx="838200" cy="228600"/>
          </a:xfrm>
          <a:prstGeom prst="line">
            <a:avLst/>
          </a:prstGeom>
          <a:noFill/>
          <a:ln w="9525">
            <a:solidFill>
              <a:schemeClr val="tx1"/>
            </a:solidFill>
            <a:round/>
            <a:headEnd/>
            <a:tailEnd type="triangle" w="med" len="med"/>
          </a:ln>
        </p:spPr>
        <p:txBody>
          <a:bodyPr/>
          <a:lstStyle/>
          <a:p>
            <a:endParaRPr lang="zh-TW" altLang="en-US"/>
          </a:p>
        </p:txBody>
      </p:sp>
      <p:sp>
        <p:nvSpPr>
          <p:cNvPr id="31797" name="Line 91"/>
          <p:cNvSpPr>
            <a:spLocks noChangeShapeType="1"/>
          </p:cNvSpPr>
          <p:nvPr/>
        </p:nvSpPr>
        <p:spPr bwMode="auto">
          <a:xfrm flipV="1">
            <a:off x="2514600" y="2895600"/>
            <a:ext cx="990600" cy="152400"/>
          </a:xfrm>
          <a:prstGeom prst="line">
            <a:avLst/>
          </a:prstGeom>
          <a:noFill/>
          <a:ln w="9525">
            <a:solidFill>
              <a:schemeClr val="tx1"/>
            </a:solidFill>
            <a:round/>
            <a:headEnd/>
            <a:tailEnd type="triangle" w="med" len="med"/>
          </a:ln>
        </p:spPr>
        <p:txBody>
          <a:bodyPr/>
          <a:lstStyle/>
          <a:p>
            <a:endParaRPr lang="zh-TW" altLang="en-US"/>
          </a:p>
        </p:txBody>
      </p:sp>
      <p:sp>
        <p:nvSpPr>
          <p:cNvPr id="31798" name="Line 92"/>
          <p:cNvSpPr>
            <a:spLocks noChangeShapeType="1"/>
          </p:cNvSpPr>
          <p:nvPr/>
        </p:nvSpPr>
        <p:spPr bwMode="auto">
          <a:xfrm>
            <a:off x="2514600" y="3048000"/>
            <a:ext cx="990600" cy="228600"/>
          </a:xfrm>
          <a:prstGeom prst="line">
            <a:avLst/>
          </a:prstGeom>
          <a:noFill/>
          <a:ln w="9525">
            <a:solidFill>
              <a:schemeClr val="tx1"/>
            </a:solidFill>
            <a:round/>
            <a:headEnd/>
            <a:tailEnd type="triangle" w="med" len="med"/>
          </a:ln>
        </p:spPr>
        <p:txBody>
          <a:bodyPr/>
          <a:lstStyle/>
          <a:p>
            <a:endParaRPr lang="zh-TW" altLang="en-US"/>
          </a:p>
        </p:txBody>
      </p:sp>
      <p:sp>
        <p:nvSpPr>
          <p:cNvPr id="31799" name="Line 93"/>
          <p:cNvSpPr>
            <a:spLocks noChangeShapeType="1"/>
          </p:cNvSpPr>
          <p:nvPr/>
        </p:nvSpPr>
        <p:spPr bwMode="auto">
          <a:xfrm>
            <a:off x="2514600" y="3048000"/>
            <a:ext cx="990600" cy="609600"/>
          </a:xfrm>
          <a:prstGeom prst="line">
            <a:avLst/>
          </a:prstGeom>
          <a:noFill/>
          <a:ln w="9525">
            <a:solidFill>
              <a:schemeClr val="tx1"/>
            </a:solidFill>
            <a:round/>
            <a:headEnd/>
            <a:tailEnd type="triangle" w="med" len="med"/>
          </a:ln>
        </p:spPr>
        <p:txBody>
          <a:bodyPr/>
          <a:lstStyle/>
          <a:p>
            <a:endParaRPr lang="zh-TW" altLang="en-US"/>
          </a:p>
        </p:txBody>
      </p:sp>
      <p:sp>
        <p:nvSpPr>
          <p:cNvPr id="31800" name="Line 94"/>
          <p:cNvSpPr>
            <a:spLocks noChangeShapeType="1"/>
          </p:cNvSpPr>
          <p:nvPr/>
        </p:nvSpPr>
        <p:spPr bwMode="auto">
          <a:xfrm>
            <a:off x="2438400" y="3962400"/>
            <a:ext cx="1066800" cy="0"/>
          </a:xfrm>
          <a:prstGeom prst="line">
            <a:avLst/>
          </a:prstGeom>
          <a:noFill/>
          <a:ln w="9525">
            <a:solidFill>
              <a:schemeClr val="tx1"/>
            </a:solidFill>
            <a:round/>
            <a:headEnd/>
            <a:tailEnd type="triangle" w="med" len="med"/>
          </a:ln>
        </p:spPr>
        <p:txBody>
          <a:bodyPr/>
          <a:lstStyle/>
          <a:p>
            <a:endParaRPr lang="zh-TW" altLang="en-US"/>
          </a:p>
        </p:txBody>
      </p:sp>
      <p:sp>
        <p:nvSpPr>
          <p:cNvPr id="31801" name="Line 95"/>
          <p:cNvSpPr>
            <a:spLocks noChangeShapeType="1"/>
          </p:cNvSpPr>
          <p:nvPr/>
        </p:nvSpPr>
        <p:spPr bwMode="auto">
          <a:xfrm>
            <a:off x="2438400" y="3962400"/>
            <a:ext cx="1066800" cy="381000"/>
          </a:xfrm>
          <a:prstGeom prst="line">
            <a:avLst/>
          </a:prstGeom>
          <a:noFill/>
          <a:ln w="9525">
            <a:solidFill>
              <a:schemeClr val="tx1"/>
            </a:solidFill>
            <a:round/>
            <a:headEnd/>
            <a:tailEnd type="triangle" w="med" len="med"/>
          </a:ln>
        </p:spPr>
        <p:txBody>
          <a:bodyPr/>
          <a:lstStyle/>
          <a:p>
            <a:endParaRPr lang="zh-TW" altLang="en-US"/>
          </a:p>
        </p:txBody>
      </p:sp>
      <p:sp>
        <p:nvSpPr>
          <p:cNvPr id="31802" name="Line 96"/>
          <p:cNvSpPr>
            <a:spLocks noChangeShapeType="1"/>
          </p:cNvSpPr>
          <p:nvPr/>
        </p:nvSpPr>
        <p:spPr bwMode="auto">
          <a:xfrm flipV="1">
            <a:off x="2514600" y="4800600"/>
            <a:ext cx="990600" cy="381000"/>
          </a:xfrm>
          <a:prstGeom prst="line">
            <a:avLst/>
          </a:prstGeom>
          <a:noFill/>
          <a:ln w="9525">
            <a:solidFill>
              <a:schemeClr val="tx1"/>
            </a:solidFill>
            <a:round/>
            <a:headEnd/>
            <a:tailEnd type="triangle" w="med" len="med"/>
          </a:ln>
        </p:spPr>
        <p:txBody>
          <a:bodyPr/>
          <a:lstStyle/>
          <a:p>
            <a:endParaRPr lang="zh-TW" altLang="en-US"/>
          </a:p>
        </p:txBody>
      </p:sp>
      <p:sp>
        <p:nvSpPr>
          <p:cNvPr id="31803" name="Line 97"/>
          <p:cNvSpPr>
            <a:spLocks noChangeShapeType="1"/>
          </p:cNvSpPr>
          <p:nvPr/>
        </p:nvSpPr>
        <p:spPr bwMode="auto">
          <a:xfrm>
            <a:off x="2514600" y="5181600"/>
            <a:ext cx="990600" cy="0"/>
          </a:xfrm>
          <a:prstGeom prst="line">
            <a:avLst/>
          </a:prstGeom>
          <a:noFill/>
          <a:ln w="9525">
            <a:solidFill>
              <a:schemeClr val="tx1"/>
            </a:solidFill>
            <a:round/>
            <a:headEnd/>
            <a:tailEnd type="triangle" w="med" len="med"/>
          </a:ln>
        </p:spPr>
        <p:txBody>
          <a:bodyPr/>
          <a:lstStyle/>
          <a:p>
            <a:endParaRPr lang="zh-TW" altLang="en-US"/>
          </a:p>
        </p:txBody>
      </p:sp>
      <p:sp>
        <p:nvSpPr>
          <p:cNvPr id="31804" name="Line 98"/>
          <p:cNvSpPr>
            <a:spLocks noChangeShapeType="1"/>
          </p:cNvSpPr>
          <p:nvPr/>
        </p:nvSpPr>
        <p:spPr bwMode="auto">
          <a:xfrm>
            <a:off x="2514600" y="5181600"/>
            <a:ext cx="990600" cy="381000"/>
          </a:xfrm>
          <a:prstGeom prst="line">
            <a:avLst/>
          </a:prstGeom>
          <a:noFill/>
          <a:ln w="9525">
            <a:solidFill>
              <a:schemeClr val="tx1"/>
            </a:solidFill>
            <a:round/>
            <a:headEnd/>
            <a:tailEnd type="triangle" w="med" len="med"/>
          </a:ln>
        </p:spPr>
        <p:txBody>
          <a:bodyPr/>
          <a:lstStyle/>
          <a:p>
            <a:endParaRPr lang="zh-TW" altLang="en-US"/>
          </a:p>
        </p:txBody>
      </p:sp>
      <p:sp>
        <p:nvSpPr>
          <p:cNvPr id="31805" name="Line 99"/>
          <p:cNvSpPr>
            <a:spLocks noChangeShapeType="1"/>
          </p:cNvSpPr>
          <p:nvPr/>
        </p:nvSpPr>
        <p:spPr bwMode="auto">
          <a:xfrm>
            <a:off x="2514600" y="5181600"/>
            <a:ext cx="990600" cy="762000"/>
          </a:xfrm>
          <a:prstGeom prst="line">
            <a:avLst/>
          </a:prstGeom>
          <a:noFill/>
          <a:ln w="9525">
            <a:solidFill>
              <a:schemeClr val="tx1"/>
            </a:solidFill>
            <a:round/>
            <a:headEnd/>
            <a:tailEnd type="triangle" w="med" len="med"/>
          </a:ln>
        </p:spPr>
        <p:txBody>
          <a:bodyPr/>
          <a:lstStyle/>
          <a:p>
            <a:endParaRPr lang="zh-TW" altLang="en-US"/>
          </a:p>
        </p:txBody>
      </p:sp>
      <p:sp>
        <p:nvSpPr>
          <p:cNvPr id="31806" name="Line 100"/>
          <p:cNvSpPr>
            <a:spLocks noChangeShapeType="1"/>
          </p:cNvSpPr>
          <p:nvPr/>
        </p:nvSpPr>
        <p:spPr bwMode="auto">
          <a:xfrm>
            <a:off x="2438400" y="6324600"/>
            <a:ext cx="1066800" cy="0"/>
          </a:xfrm>
          <a:prstGeom prst="line">
            <a:avLst/>
          </a:prstGeom>
          <a:noFill/>
          <a:ln w="9525">
            <a:solidFill>
              <a:schemeClr val="tx1"/>
            </a:solidFill>
            <a:round/>
            <a:headEnd/>
            <a:tailEnd type="triangle" w="med" len="med"/>
          </a:ln>
        </p:spPr>
        <p:txBody>
          <a:bodyPr/>
          <a:lstStyle/>
          <a:p>
            <a:endParaRPr lang="zh-TW" altLang="en-US"/>
          </a:p>
        </p:txBody>
      </p:sp>
      <p:sp>
        <p:nvSpPr>
          <p:cNvPr id="31807" name="Line 101"/>
          <p:cNvSpPr>
            <a:spLocks noChangeShapeType="1"/>
          </p:cNvSpPr>
          <p:nvPr/>
        </p:nvSpPr>
        <p:spPr bwMode="auto">
          <a:xfrm>
            <a:off x="2438400" y="6324600"/>
            <a:ext cx="1066800" cy="304800"/>
          </a:xfrm>
          <a:prstGeom prst="line">
            <a:avLst/>
          </a:prstGeom>
          <a:noFill/>
          <a:ln w="9525">
            <a:solidFill>
              <a:schemeClr val="tx1"/>
            </a:solidFill>
            <a:round/>
            <a:headEnd/>
            <a:tailEnd type="triangle" w="med" len="med"/>
          </a:ln>
        </p:spPr>
        <p:txBody>
          <a:bodyPr/>
          <a:lstStyle/>
          <a:p>
            <a:endParaRPr lang="zh-TW" altLang="en-US"/>
          </a:p>
        </p:txBody>
      </p:sp>
      <p:sp>
        <p:nvSpPr>
          <p:cNvPr id="31808" name="Text Box 102"/>
          <p:cNvSpPr txBox="1">
            <a:spLocks noChangeArrowheads="1"/>
          </p:cNvSpPr>
          <p:nvPr/>
        </p:nvSpPr>
        <p:spPr bwMode="auto">
          <a:xfrm>
            <a:off x="914400" y="3200400"/>
            <a:ext cx="352425" cy="12192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參與與行動</a:t>
            </a:r>
          </a:p>
        </p:txBody>
      </p:sp>
      <p:sp>
        <p:nvSpPr>
          <p:cNvPr id="31809" name="Text Box 103"/>
          <p:cNvSpPr txBox="1">
            <a:spLocks noChangeArrowheads="1"/>
          </p:cNvSpPr>
          <p:nvPr/>
        </p:nvSpPr>
        <p:spPr bwMode="auto">
          <a:xfrm>
            <a:off x="685800" y="3962400"/>
            <a:ext cx="352425" cy="12192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100">
                <a:ea typeface="新細明體" pitchFamily="18" charset="-120"/>
              </a:rPr>
              <a:t>社會服務</a:t>
            </a:r>
          </a:p>
        </p:txBody>
      </p:sp>
      <p:sp>
        <p:nvSpPr>
          <p:cNvPr id="31810" name="Text Box 104"/>
          <p:cNvSpPr txBox="1">
            <a:spLocks noChangeArrowheads="1"/>
          </p:cNvSpPr>
          <p:nvPr/>
        </p:nvSpPr>
        <p:spPr bwMode="auto">
          <a:xfrm>
            <a:off x="5029200" y="0"/>
            <a:ext cx="1371600" cy="30480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400">
                <a:ea typeface="金梅浪漫字形原體" pitchFamily="49" charset="-120"/>
              </a:rPr>
              <a:t>學年發展活動</a:t>
            </a:r>
          </a:p>
        </p:txBody>
      </p:sp>
      <p:sp>
        <p:nvSpPr>
          <p:cNvPr id="31811" name="Line 105"/>
          <p:cNvSpPr>
            <a:spLocks noChangeShapeType="1"/>
          </p:cNvSpPr>
          <p:nvPr/>
        </p:nvSpPr>
        <p:spPr bwMode="auto">
          <a:xfrm>
            <a:off x="6248400" y="152400"/>
            <a:ext cx="533400" cy="0"/>
          </a:xfrm>
          <a:prstGeom prst="line">
            <a:avLst/>
          </a:prstGeom>
          <a:noFill/>
          <a:ln w="9525">
            <a:solidFill>
              <a:schemeClr val="tx1"/>
            </a:solidFill>
            <a:round/>
            <a:headEnd/>
            <a:tailEnd type="triangle" w="med" len="med"/>
          </a:ln>
        </p:spPr>
        <p:txBody>
          <a:bodyPr/>
          <a:lstStyle/>
          <a:p>
            <a:endParaRPr lang="zh-TW" altLang="en-US"/>
          </a:p>
        </p:txBody>
      </p:sp>
      <p:sp>
        <p:nvSpPr>
          <p:cNvPr id="31812" name="Text Box 106"/>
          <p:cNvSpPr txBox="1">
            <a:spLocks noChangeArrowheads="1"/>
          </p:cNvSpPr>
          <p:nvPr/>
        </p:nvSpPr>
        <p:spPr bwMode="auto">
          <a:xfrm>
            <a:off x="6781800" y="0"/>
            <a:ext cx="2362200" cy="304800"/>
          </a:xfrm>
          <a:prstGeom prst="rect">
            <a:avLst/>
          </a:prstGeom>
          <a:noFill/>
          <a:ln w="9525">
            <a:noFill/>
            <a:miter lim="800000"/>
            <a:headEnd/>
            <a:tailEnd/>
          </a:ln>
        </p:spPr>
        <p:txBody>
          <a:bodyPr>
            <a:spAutoFit/>
          </a:bodyPr>
          <a:lstStyle/>
          <a:p>
            <a:pPr>
              <a:lnSpc>
                <a:spcPct val="100000"/>
              </a:lnSpc>
              <a:spcBef>
                <a:spcPct val="50000"/>
              </a:spcBef>
              <a:buFontTx/>
              <a:buNone/>
            </a:pPr>
            <a:r>
              <a:rPr lang="zh-TW" altLang="en-US" sz="1400">
                <a:ea typeface="金梅浪漫字形原體" pitchFamily="49" charset="-120"/>
              </a:rPr>
              <a:t>學習目標與內容(評量指標)</a:t>
            </a:r>
          </a:p>
        </p:txBody>
      </p:sp>
      <p:sp>
        <p:nvSpPr>
          <p:cNvPr id="31813" name="Text Box 107"/>
          <p:cNvSpPr txBox="1">
            <a:spLocks noChangeArrowheads="1"/>
          </p:cNvSpPr>
          <p:nvPr/>
        </p:nvSpPr>
        <p:spPr bwMode="auto">
          <a:xfrm>
            <a:off x="0" y="1143000"/>
            <a:ext cx="428625" cy="4572000"/>
          </a:xfrm>
          <a:prstGeom prst="rect">
            <a:avLst/>
          </a:prstGeom>
          <a:noFill/>
          <a:ln w="9525">
            <a:noFill/>
            <a:miter lim="800000"/>
            <a:headEnd/>
            <a:tailEnd/>
          </a:ln>
        </p:spPr>
        <p:txBody>
          <a:bodyPr vert="eaVert">
            <a:spAutoFit/>
          </a:bodyPr>
          <a:lstStyle/>
          <a:p>
            <a:pPr>
              <a:lnSpc>
                <a:spcPct val="100000"/>
              </a:lnSpc>
              <a:spcBef>
                <a:spcPct val="50000"/>
              </a:spcBef>
              <a:buFontTx/>
              <a:buNone/>
            </a:pPr>
            <a:r>
              <a:rPr lang="zh-TW" altLang="en-US" sz="1600">
                <a:ea typeface="金梅浪漫字形原體" pitchFamily="49" charset="-120"/>
              </a:rPr>
              <a:t>臺北市仁愛國小九十學年度學校本位課程規劃</a:t>
            </a:r>
          </a:p>
        </p:txBody>
      </p:sp>
      <p:sp>
        <p:nvSpPr>
          <p:cNvPr id="31814" name="Line 108"/>
          <p:cNvSpPr>
            <a:spLocks noChangeShapeType="1"/>
          </p:cNvSpPr>
          <p:nvPr/>
        </p:nvSpPr>
        <p:spPr bwMode="auto">
          <a:xfrm>
            <a:off x="4572000" y="4572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15" name="Line 109"/>
          <p:cNvSpPr>
            <a:spLocks noChangeShapeType="1"/>
          </p:cNvSpPr>
          <p:nvPr/>
        </p:nvSpPr>
        <p:spPr bwMode="auto">
          <a:xfrm>
            <a:off x="4572000" y="8382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16" name="Line 110"/>
          <p:cNvSpPr>
            <a:spLocks noChangeShapeType="1"/>
          </p:cNvSpPr>
          <p:nvPr/>
        </p:nvSpPr>
        <p:spPr bwMode="auto">
          <a:xfrm>
            <a:off x="4572000" y="12192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17" name="Line 111"/>
          <p:cNvSpPr>
            <a:spLocks noChangeShapeType="1"/>
          </p:cNvSpPr>
          <p:nvPr/>
        </p:nvSpPr>
        <p:spPr bwMode="auto">
          <a:xfrm>
            <a:off x="4572000" y="15240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18" name="Line 112"/>
          <p:cNvSpPr>
            <a:spLocks noChangeShapeType="1"/>
          </p:cNvSpPr>
          <p:nvPr/>
        </p:nvSpPr>
        <p:spPr bwMode="auto">
          <a:xfrm>
            <a:off x="4648200" y="19050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19" name="Line 113"/>
          <p:cNvSpPr>
            <a:spLocks noChangeShapeType="1"/>
          </p:cNvSpPr>
          <p:nvPr/>
        </p:nvSpPr>
        <p:spPr bwMode="auto">
          <a:xfrm>
            <a:off x="4648200" y="2514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0" name="Line 114"/>
          <p:cNvSpPr>
            <a:spLocks noChangeShapeType="1"/>
          </p:cNvSpPr>
          <p:nvPr/>
        </p:nvSpPr>
        <p:spPr bwMode="auto">
          <a:xfrm>
            <a:off x="4648200" y="2895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1" name="Line 115"/>
          <p:cNvSpPr>
            <a:spLocks noChangeShapeType="1"/>
          </p:cNvSpPr>
          <p:nvPr/>
        </p:nvSpPr>
        <p:spPr bwMode="auto">
          <a:xfrm>
            <a:off x="4648200" y="3276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2" name="Line 116"/>
          <p:cNvSpPr>
            <a:spLocks noChangeShapeType="1"/>
          </p:cNvSpPr>
          <p:nvPr/>
        </p:nvSpPr>
        <p:spPr bwMode="auto">
          <a:xfrm>
            <a:off x="4648200" y="3657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3" name="Line 117"/>
          <p:cNvSpPr>
            <a:spLocks noChangeShapeType="1"/>
          </p:cNvSpPr>
          <p:nvPr/>
        </p:nvSpPr>
        <p:spPr bwMode="auto">
          <a:xfrm>
            <a:off x="4648200" y="4038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4" name="Line 118"/>
          <p:cNvSpPr>
            <a:spLocks noChangeShapeType="1"/>
          </p:cNvSpPr>
          <p:nvPr/>
        </p:nvSpPr>
        <p:spPr bwMode="auto">
          <a:xfrm>
            <a:off x="4648200" y="4419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5" name="Line 119"/>
          <p:cNvSpPr>
            <a:spLocks noChangeShapeType="1"/>
          </p:cNvSpPr>
          <p:nvPr/>
        </p:nvSpPr>
        <p:spPr bwMode="auto">
          <a:xfrm>
            <a:off x="4648200" y="4800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6" name="Line 120"/>
          <p:cNvSpPr>
            <a:spLocks noChangeShapeType="1"/>
          </p:cNvSpPr>
          <p:nvPr/>
        </p:nvSpPr>
        <p:spPr bwMode="auto">
          <a:xfrm>
            <a:off x="4648200" y="5181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7" name="Line 121"/>
          <p:cNvSpPr>
            <a:spLocks noChangeShapeType="1"/>
          </p:cNvSpPr>
          <p:nvPr/>
        </p:nvSpPr>
        <p:spPr bwMode="auto">
          <a:xfrm>
            <a:off x="4648200" y="5562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8" name="Line 122"/>
          <p:cNvSpPr>
            <a:spLocks noChangeShapeType="1"/>
          </p:cNvSpPr>
          <p:nvPr/>
        </p:nvSpPr>
        <p:spPr bwMode="auto">
          <a:xfrm>
            <a:off x="4648200" y="5943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29" name="Line 123"/>
          <p:cNvSpPr>
            <a:spLocks noChangeShapeType="1"/>
          </p:cNvSpPr>
          <p:nvPr/>
        </p:nvSpPr>
        <p:spPr bwMode="auto">
          <a:xfrm>
            <a:off x="4648200" y="6324600"/>
            <a:ext cx="228600" cy="0"/>
          </a:xfrm>
          <a:prstGeom prst="line">
            <a:avLst/>
          </a:prstGeom>
          <a:noFill/>
          <a:ln w="9525">
            <a:solidFill>
              <a:schemeClr val="bg2"/>
            </a:solidFill>
            <a:round/>
            <a:headEnd/>
            <a:tailEnd type="triangle" w="med" len="med"/>
          </a:ln>
        </p:spPr>
        <p:txBody>
          <a:bodyPr/>
          <a:lstStyle/>
          <a:p>
            <a:endParaRPr lang="zh-TW" altLang="en-US"/>
          </a:p>
        </p:txBody>
      </p:sp>
      <p:sp>
        <p:nvSpPr>
          <p:cNvPr id="31830" name="Line 124"/>
          <p:cNvSpPr>
            <a:spLocks noChangeShapeType="1"/>
          </p:cNvSpPr>
          <p:nvPr/>
        </p:nvSpPr>
        <p:spPr bwMode="auto">
          <a:xfrm>
            <a:off x="4648200" y="6705600"/>
            <a:ext cx="228600" cy="0"/>
          </a:xfrm>
          <a:prstGeom prst="line">
            <a:avLst/>
          </a:prstGeom>
          <a:noFill/>
          <a:ln w="9525">
            <a:solidFill>
              <a:schemeClr val="bg2"/>
            </a:solidFill>
            <a:round/>
            <a:headEnd/>
            <a:tailEnd type="triangle" w="med" len="med"/>
          </a:ln>
        </p:spPr>
        <p:txBody>
          <a:bodyPr/>
          <a:lstStyle/>
          <a:p>
            <a:endParaRPr lang="zh-TW"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170" name="Object 3"/>
          <p:cNvGraphicFramePr>
            <a:graphicFrameLocks noChangeAspect="1"/>
          </p:cNvGraphicFramePr>
          <p:nvPr/>
        </p:nvGraphicFramePr>
        <p:xfrm>
          <a:off x="0" y="898525"/>
          <a:ext cx="9144000" cy="5562600"/>
        </p:xfrm>
        <a:graphic>
          <a:graphicData uri="http://schemas.openxmlformats.org/presentationml/2006/ole">
            <p:oleObj spid="_x0000_s7170" name="文件" r:id="rId3" imgW="9739800" imgH="6859800" progId="Word.Document.8">
              <p:embed/>
            </p:oleObj>
          </a:graphicData>
        </a:graphic>
      </p:graphicFrame>
      <p:sp>
        <p:nvSpPr>
          <p:cNvPr id="7171" name="Text Box 4"/>
          <p:cNvSpPr txBox="1">
            <a:spLocks noChangeArrowheads="1"/>
          </p:cNvSpPr>
          <p:nvPr/>
        </p:nvSpPr>
        <p:spPr bwMode="auto">
          <a:xfrm>
            <a:off x="8382000" y="685800"/>
            <a:ext cx="838200" cy="274638"/>
          </a:xfrm>
          <a:prstGeom prst="rect">
            <a:avLst/>
          </a:prstGeom>
          <a:noFill/>
          <a:ln w="9525">
            <a:noFill/>
            <a:miter lim="800000"/>
            <a:headEnd/>
            <a:tailEnd/>
          </a:ln>
        </p:spPr>
        <p:txBody>
          <a:bodyPr anchor="ctr">
            <a:spAutoFit/>
          </a:bodyPr>
          <a:lstStyle/>
          <a:p>
            <a:pPr algn="ctr">
              <a:lnSpc>
                <a:spcPct val="100000"/>
              </a:lnSpc>
              <a:spcBef>
                <a:spcPct val="50000"/>
              </a:spcBef>
              <a:buFontTx/>
              <a:buNone/>
            </a:pPr>
            <a:r>
              <a:rPr lang="zh-TW" altLang="en-US" sz="1200">
                <a:ea typeface="華康瘦金體" pitchFamily="49" charset="-120"/>
              </a:rPr>
              <a:t>90/07/10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0" y="679450"/>
          <a:ext cx="9144000" cy="5499100"/>
        </p:xfrm>
        <a:graphic>
          <a:graphicData uri="http://schemas.openxmlformats.org/presentationml/2006/ole">
            <p:oleObj spid="_x0000_s8194" name="文件" r:id="rId3" imgW="9739800" imgH="5858280" progId="Word.Document.8">
              <p:embed/>
            </p:oleObj>
          </a:graphicData>
        </a:graphic>
      </p:graphicFrame>
      <p:sp>
        <p:nvSpPr>
          <p:cNvPr id="8195" name="AutoShape 4">
            <a:hlinkClick r:id="rId4" action="ppaction://hlinksldjump" highlightClick="1"/>
          </p:cNvPr>
          <p:cNvSpPr>
            <a:spLocks noChangeArrowheads="1"/>
          </p:cNvSpPr>
          <p:nvPr/>
        </p:nvSpPr>
        <p:spPr bwMode="auto">
          <a:xfrm>
            <a:off x="8458200" y="61722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C131C321-9BD9-4B1C-BA25-E35196665C65}" type="slidenum">
              <a:rPr lang="zh-TW" altLang="en-US"/>
              <a:pPr>
                <a:defRPr/>
              </a:pPr>
              <a:t>28</a:t>
            </a:fld>
            <a:endParaRPr lang="en-US" altLang="zh-TW"/>
          </a:p>
        </p:txBody>
      </p:sp>
      <p:sp>
        <p:nvSpPr>
          <p:cNvPr id="32771" name="Rectangle 2"/>
          <p:cNvSpPr>
            <a:spLocks noGrp="1" noChangeArrowheads="1"/>
          </p:cNvSpPr>
          <p:nvPr>
            <p:ph type="title"/>
          </p:nvPr>
        </p:nvSpPr>
        <p:spPr/>
        <p:txBody>
          <a:bodyPr/>
          <a:lstStyle/>
          <a:p>
            <a:pPr algn="ctr" eaLnBrk="1" hangingPunct="1"/>
            <a:r>
              <a:rPr lang="zh-TW" altLang="en-US" smtClean="0">
                <a:ea typeface="華康瘦金體" pitchFamily="49" charset="-120"/>
              </a:rPr>
              <a:t>學習領域課程計畫的基本格式</a:t>
            </a:r>
          </a:p>
        </p:txBody>
      </p:sp>
      <p:sp>
        <p:nvSpPr>
          <p:cNvPr id="113667" name="Rectangle 3"/>
          <p:cNvSpPr>
            <a:spLocks noGrp="1" noChangeArrowheads="1"/>
          </p:cNvSpPr>
          <p:nvPr>
            <p:ph type="body" idx="1"/>
          </p:nvPr>
        </p:nvSpPr>
        <p:spPr/>
        <p:txBody>
          <a:bodyPr/>
          <a:lstStyle/>
          <a:p>
            <a:pPr eaLnBrk="1" hangingPunct="1">
              <a:lnSpc>
                <a:spcPct val="120000"/>
              </a:lnSpc>
            </a:pPr>
            <a:r>
              <a:rPr lang="zh-TW" altLang="en-US" smtClean="0">
                <a:latin typeface="標楷體" pitchFamily="65" charset="-120"/>
                <a:ea typeface="標楷體" pitchFamily="65" charset="-120"/>
              </a:rPr>
              <a:t>學年／學期學習目標</a:t>
            </a:r>
          </a:p>
          <a:p>
            <a:pPr eaLnBrk="1" hangingPunct="1">
              <a:lnSpc>
                <a:spcPct val="120000"/>
              </a:lnSpc>
            </a:pPr>
            <a:r>
              <a:rPr lang="zh-TW" altLang="en-US" smtClean="0">
                <a:latin typeface="標楷體" pitchFamily="65" charset="-120"/>
                <a:ea typeface="標楷體" pitchFamily="65" charset="-120"/>
              </a:rPr>
              <a:t>能力指標</a:t>
            </a:r>
          </a:p>
          <a:p>
            <a:pPr eaLnBrk="1" hangingPunct="1">
              <a:lnSpc>
                <a:spcPct val="120000"/>
              </a:lnSpc>
            </a:pPr>
            <a:r>
              <a:rPr lang="zh-TW" altLang="en-US" smtClean="0">
                <a:latin typeface="標楷體" pitchFamily="65" charset="-120"/>
                <a:ea typeface="標楷體" pitchFamily="65" charset="-120"/>
              </a:rPr>
              <a:t>對應能力指標之單元名稱</a:t>
            </a:r>
          </a:p>
          <a:p>
            <a:pPr eaLnBrk="1" hangingPunct="1">
              <a:lnSpc>
                <a:spcPct val="120000"/>
              </a:lnSpc>
            </a:pPr>
            <a:r>
              <a:rPr lang="zh-TW" altLang="en-US" smtClean="0">
                <a:latin typeface="標楷體" pitchFamily="65" charset="-120"/>
                <a:ea typeface="標楷體" pitchFamily="65" charset="-120"/>
              </a:rPr>
              <a:t>節數</a:t>
            </a:r>
          </a:p>
          <a:p>
            <a:pPr eaLnBrk="1" hangingPunct="1">
              <a:lnSpc>
                <a:spcPct val="120000"/>
              </a:lnSpc>
            </a:pPr>
            <a:r>
              <a:rPr lang="zh-TW" altLang="en-US" smtClean="0">
                <a:latin typeface="標楷體" pitchFamily="65" charset="-120"/>
                <a:ea typeface="標楷體" pitchFamily="65" charset="-120"/>
              </a:rPr>
              <a:t>評量方式</a:t>
            </a:r>
          </a:p>
          <a:p>
            <a:pPr eaLnBrk="1" hangingPunct="1">
              <a:lnSpc>
                <a:spcPct val="120000"/>
              </a:lnSpc>
            </a:pPr>
            <a:r>
              <a:rPr lang="zh-TW" altLang="en-US" smtClean="0">
                <a:latin typeface="標楷體" pitchFamily="65" charset="-120"/>
                <a:ea typeface="標楷體" pitchFamily="65" charset="-120"/>
              </a:rPr>
              <a:t>備註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1136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457200"/>
            <a:ext cx="8839200" cy="6019800"/>
          </a:xfrm>
          <a:prstGeom prst="rect">
            <a:avLst/>
          </a:prstGeom>
          <a:noFill/>
          <a:ln w="9525">
            <a:noFill/>
            <a:miter lim="800000"/>
            <a:headEnd/>
            <a:tailEnd/>
          </a:ln>
        </p:spPr>
        <p:txBody>
          <a:bodyPr/>
          <a:lstStyle/>
          <a:p>
            <a:pPr marL="342900" indent="-342900" eaLnBrk="1" hangingPunct="1">
              <a:lnSpc>
                <a:spcPct val="75000"/>
              </a:lnSpc>
              <a:buClr>
                <a:schemeClr val="bg2"/>
              </a:buClr>
              <a:buFont typeface="Monotype Sorts" pitchFamily="2" charset="2"/>
              <a:buChar char="§"/>
            </a:pPr>
            <a:r>
              <a:rPr kumimoji="1" lang="zh-TW" altLang="en-US">
                <a:solidFill>
                  <a:srgbClr val="000000"/>
                </a:solidFill>
                <a:latin typeface="標楷體" pitchFamily="65" charset="-120"/>
              </a:rPr>
              <a:t>教學計畫的項目</a:t>
            </a: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000000"/>
                </a:solidFill>
              </a:rPr>
              <a:t>主題名稱</a:t>
            </a: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FF0000"/>
                </a:solidFill>
              </a:rPr>
              <a:t>學習領域</a:t>
            </a: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000000"/>
                </a:solidFill>
              </a:rPr>
              <a:t>適用對象*</a:t>
            </a:r>
            <a:endParaRPr kumimoji="1" lang="zh-TW" altLang="en-US">
              <a:solidFill>
                <a:srgbClr val="000000"/>
              </a:solidFill>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FF0000"/>
                </a:solidFill>
              </a:rPr>
              <a:t>教學時間*</a:t>
            </a:r>
            <a:endParaRPr kumimoji="1" lang="zh-TW" altLang="en-US">
              <a:solidFill>
                <a:srgbClr val="000000"/>
              </a:solidFill>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000000"/>
                </a:solidFill>
              </a:rPr>
              <a:t>設計理念</a:t>
            </a: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FF0000"/>
                </a:solidFill>
              </a:rPr>
              <a:t>主題架構*</a:t>
            </a:r>
            <a:endParaRPr kumimoji="1" lang="zh-TW" altLang="en-US">
              <a:solidFill>
                <a:srgbClr val="000000"/>
              </a:solidFill>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000000"/>
                </a:solidFill>
              </a:rPr>
              <a:t>單元目標</a:t>
            </a: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FF0000"/>
                </a:solidFill>
              </a:rPr>
              <a:t>能力指標及教學目標*</a:t>
            </a:r>
            <a:endParaRPr kumimoji="1" lang="en-US" altLang="zh-TW">
              <a:solidFill>
                <a:srgbClr val="000000"/>
              </a:solidFill>
              <a:latin typeface="華康行書體" pitchFamily="65" charset="-120"/>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000000"/>
                </a:solidFill>
              </a:rPr>
              <a:t>教學準備*</a:t>
            </a:r>
            <a:endParaRPr kumimoji="1" lang="zh-TW" altLang="en-US">
              <a:solidFill>
                <a:srgbClr val="000000"/>
              </a:solidFill>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FF0000"/>
                </a:solidFill>
              </a:rPr>
              <a:t>教學活動設計*</a:t>
            </a:r>
            <a:endParaRPr kumimoji="1" lang="zh-TW" altLang="en-US">
              <a:solidFill>
                <a:srgbClr val="000000"/>
              </a:solidFill>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000000"/>
                </a:solidFill>
              </a:rPr>
              <a:t>參考資料*</a:t>
            </a:r>
            <a:endParaRPr kumimoji="1" lang="zh-TW" altLang="en-US">
              <a:solidFill>
                <a:srgbClr val="000000"/>
              </a:solidFill>
              <a:ea typeface="華康行書體" pitchFamily="65" charset="-120"/>
            </a:endParaRPr>
          </a:p>
          <a:p>
            <a:pPr marL="742950" lvl="1" indent="-285750" eaLnBrk="1" hangingPunct="1">
              <a:lnSpc>
                <a:spcPct val="75000"/>
              </a:lnSpc>
              <a:buClr>
                <a:schemeClr val="bg2"/>
              </a:buClr>
              <a:buSzPct val="50000"/>
              <a:buFont typeface="Monotype Sorts" pitchFamily="2" charset="2"/>
              <a:buChar char="l"/>
            </a:pPr>
            <a:r>
              <a:rPr kumimoji="1" lang="zh-TW" altLang="en-US">
                <a:solidFill>
                  <a:srgbClr val="FF0000"/>
                </a:solidFill>
              </a:rPr>
              <a:t>實施與省思*</a:t>
            </a:r>
            <a:endParaRPr kumimoji="1" lang="zh-TW" altLang="en-US">
              <a:solidFill>
                <a:srgbClr val="000000"/>
              </a:solidFill>
              <a:ea typeface="華康行書體" pitchFamily="65" charset="-120"/>
            </a:endParaRPr>
          </a:p>
        </p:txBody>
      </p:sp>
      <p:sp>
        <p:nvSpPr>
          <p:cNvPr id="155651" name="AutoShape 3"/>
          <p:cNvSpPr>
            <a:spLocks noChangeArrowheads="1"/>
          </p:cNvSpPr>
          <p:nvPr/>
        </p:nvSpPr>
        <p:spPr bwMode="auto">
          <a:xfrm>
            <a:off x="3556000" y="1117600"/>
            <a:ext cx="3429000" cy="762000"/>
          </a:xfrm>
          <a:prstGeom prst="wedgeRoundRectCallout">
            <a:avLst>
              <a:gd name="adj1" fmla="val -67037"/>
              <a:gd name="adj2" fmla="val 56667"/>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年級或學習階段</a:t>
            </a:r>
          </a:p>
        </p:txBody>
      </p:sp>
      <p:sp>
        <p:nvSpPr>
          <p:cNvPr id="155652" name="AutoShape 4"/>
          <p:cNvSpPr>
            <a:spLocks noChangeArrowheads="1"/>
          </p:cNvSpPr>
          <p:nvPr/>
        </p:nvSpPr>
        <p:spPr bwMode="auto">
          <a:xfrm>
            <a:off x="3505200" y="736600"/>
            <a:ext cx="3733800" cy="1600200"/>
          </a:xfrm>
          <a:prstGeom prst="wedgeRoundRectCallout">
            <a:avLst>
              <a:gd name="adj1" fmla="val -65648"/>
              <a:gd name="adj2" fmla="val 53176"/>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全部所需節數、各學習領域所需節數；適宜的實施期間</a:t>
            </a:r>
          </a:p>
        </p:txBody>
      </p:sp>
      <p:sp>
        <p:nvSpPr>
          <p:cNvPr id="155653" name="AutoShape 5"/>
          <p:cNvSpPr>
            <a:spLocks noChangeArrowheads="1"/>
          </p:cNvSpPr>
          <p:nvPr/>
        </p:nvSpPr>
        <p:spPr bwMode="auto">
          <a:xfrm>
            <a:off x="3556000" y="2501900"/>
            <a:ext cx="4267200" cy="762000"/>
          </a:xfrm>
          <a:prstGeom prst="wedgeRoundRectCallout">
            <a:avLst>
              <a:gd name="adj1" fmla="val -63690"/>
              <a:gd name="adj2" fmla="val 56667"/>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概念網、教材架構圖</a:t>
            </a:r>
          </a:p>
        </p:txBody>
      </p:sp>
      <p:sp>
        <p:nvSpPr>
          <p:cNvPr id="155654" name="AutoShape 6"/>
          <p:cNvSpPr>
            <a:spLocks noChangeArrowheads="1"/>
          </p:cNvSpPr>
          <p:nvPr/>
        </p:nvSpPr>
        <p:spPr bwMode="auto">
          <a:xfrm>
            <a:off x="5270500" y="2413000"/>
            <a:ext cx="2971800" cy="1676400"/>
          </a:xfrm>
          <a:prstGeom prst="wedgeRoundRectCallout">
            <a:avLst>
              <a:gd name="adj1" fmla="val -61968"/>
              <a:gd name="adj2" fmla="val 62120"/>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latin typeface="華康行書體" pitchFamily="65" charset="-120"/>
                <a:ea typeface="華康行書體" pitchFamily="65" charset="-120"/>
              </a:rPr>
              <a:t>各學習領域能力指標＋流水碼</a:t>
            </a:r>
            <a:r>
              <a:rPr kumimoji="1" lang="zh-TW" altLang="en-US">
                <a:latin typeface="華康行書體" pitchFamily="65" charset="-120"/>
                <a:ea typeface="華康行書體" pitchFamily="65" charset="-120"/>
              </a:rPr>
              <a:t>，</a:t>
            </a:r>
            <a:r>
              <a:rPr kumimoji="1" lang="zh-TW" altLang="en-US">
                <a:solidFill>
                  <a:srgbClr val="000000"/>
                </a:solidFill>
                <a:latin typeface="華康行書體" pitchFamily="65" charset="-120"/>
                <a:ea typeface="華康行書體" pitchFamily="65" charset="-120"/>
              </a:rPr>
              <a:t>綜</a:t>
            </a:r>
            <a:r>
              <a:rPr kumimoji="1" lang="zh-TW" altLang="en-US">
                <a:solidFill>
                  <a:srgbClr val="000000"/>
                </a:solidFill>
                <a:ea typeface="華康行書體" pitchFamily="65" charset="-120"/>
              </a:rPr>
              <a:t>1-1-1-</a:t>
            </a:r>
            <a:r>
              <a:rPr kumimoji="1" lang="en-US" altLang="zh-TW">
                <a:solidFill>
                  <a:srgbClr val="000000"/>
                </a:solidFill>
                <a:ea typeface="華康行書體" pitchFamily="65" charset="-120"/>
              </a:rPr>
              <a:t>A</a:t>
            </a:r>
            <a:endParaRPr kumimoji="1" lang="zh-TW" altLang="en-US">
              <a:solidFill>
                <a:srgbClr val="000000"/>
              </a:solidFill>
              <a:ea typeface="華康行書體" pitchFamily="65" charset="-120"/>
            </a:endParaRPr>
          </a:p>
        </p:txBody>
      </p:sp>
      <p:sp>
        <p:nvSpPr>
          <p:cNvPr id="155655" name="AutoShape 7"/>
          <p:cNvSpPr>
            <a:spLocks noChangeArrowheads="1"/>
          </p:cNvSpPr>
          <p:nvPr/>
        </p:nvSpPr>
        <p:spPr bwMode="auto">
          <a:xfrm>
            <a:off x="3797300" y="4648200"/>
            <a:ext cx="5181600" cy="1752600"/>
          </a:xfrm>
          <a:prstGeom prst="wedgeRoundRectCallout">
            <a:avLst>
              <a:gd name="adj1" fmla="val -67157"/>
              <a:gd name="adj2" fmla="val -42028"/>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教學資源、情境佈置；行政、學年、學群、教師、學生、家長的配合作法</a:t>
            </a:r>
          </a:p>
        </p:txBody>
      </p:sp>
      <p:sp>
        <p:nvSpPr>
          <p:cNvPr id="155656" name="AutoShape 8"/>
          <p:cNvSpPr>
            <a:spLocks noChangeArrowheads="1"/>
          </p:cNvSpPr>
          <p:nvPr/>
        </p:nvSpPr>
        <p:spPr bwMode="auto">
          <a:xfrm>
            <a:off x="4064000" y="4711700"/>
            <a:ext cx="4724400" cy="1828800"/>
          </a:xfrm>
          <a:prstGeom prst="wedgeRoundRectCallout">
            <a:avLst>
              <a:gd name="adj1" fmla="val -57528"/>
              <a:gd name="adj2" fmla="val -22222"/>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目標號碼、教學活動、時間分配、教學情境與資源、評量方式、備註</a:t>
            </a:r>
          </a:p>
        </p:txBody>
      </p:sp>
      <p:sp>
        <p:nvSpPr>
          <p:cNvPr id="155657" name="AutoShape 9"/>
          <p:cNvSpPr>
            <a:spLocks noChangeArrowheads="1"/>
          </p:cNvSpPr>
          <p:nvPr/>
        </p:nvSpPr>
        <p:spPr bwMode="auto">
          <a:xfrm>
            <a:off x="4102100" y="4851400"/>
            <a:ext cx="4724400" cy="1828800"/>
          </a:xfrm>
          <a:prstGeom prst="wedgeRoundRectCallout">
            <a:avLst>
              <a:gd name="adj1" fmla="val -75000"/>
              <a:gd name="adj2" fmla="val -5556"/>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參考文獻、學習單、評量單及評量標準、延伸活動、相關網站等</a:t>
            </a:r>
          </a:p>
        </p:txBody>
      </p:sp>
      <p:sp>
        <p:nvSpPr>
          <p:cNvPr id="155658" name="AutoShape 10"/>
          <p:cNvSpPr>
            <a:spLocks noChangeArrowheads="1"/>
          </p:cNvSpPr>
          <p:nvPr/>
        </p:nvSpPr>
        <p:spPr bwMode="auto">
          <a:xfrm>
            <a:off x="3924300" y="4673600"/>
            <a:ext cx="3810000" cy="1219200"/>
          </a:xfrm>
          <a:prstGeom prst="wedgeRoundRectCallout">
            <a:avLst>
              <a:gd name="adj1" fmla="val -65333"/>
              <a:gd name="adj2" fmla="val 64583"/>
              <a:gd name="adj3" fmla="val 16667"/>
            </a:avLst>
          </a:prstGeom>
          <a:noFill/>
          <a:ln w="38100">
            <a:solidFill>
              <a:srgbClr val="0000FF"/>
            </a:solidFill>
            <a:miter lim="800000"/>
            <a:headEnd/>
            <a:tailEnd/>
          </a:ln>
        </p:spPr>
        <p:txBody>
          <a:bodyPr anchor="ctr"/>
          <a:lstStyle/>
          <a:p>
            <a:pPr>
              <a:lnSpc>
                <a:spcPct val="100000"/>
              </a:lnSpc>
              <a:spcBef>
                <a:spcPct val="0"/>
              </a:spcBef>
              <a:buFontTx/>
              <a:buNone/>
            </a:pPr>
            <a:r>
              <a:rPr kumimoji="1" lang="zh-TW" altLang="en-US">
                <a:solidFill>
                  <a:srgbClr val="000000"/>
                </a:solidFill>
                <a:ea typeface="華康行書體" pitchFamily="65" charset="-120"/>
              </a:rPr>
              <a:t>實施情形、感言、省思與建議</a:t>
            </a:r>
          </a:p>
        </p:txBody>
      </p:sp>
      <p:sp>
        <p:nvSpPr>
          <p:cNvPr id="33803" name="AutoShape 11">
            <a:hlinkClick r:id="rId3" action="ppaction://hlinksldjump" highlightClick="1"/>
          </p:cNvPr>
          <p:cNvSpPr>
            <a:spLocks noChangeArrowheads="1"/>
          </p:cNvSpPr>
          <p:nvPr/>
        </p:nvSpPr>
        <p:spPr bwMode="auto">
          <a:xfrm>
            <a:off x="3352800" y="6400800"/>
            <a:ext cx="533400" cy="3810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5651"/>
                                        </p:tgtEl>
                                        <p:attrNameLst>
                                          <p:attrName>style.visibility</p:attrName>
                                        </p:attrNameLst>
                                      </p:cBhvr>
                                      <p:to>
                                        <p:strVal val="visible"/>
                                      </p:to>
                                    </p:set>
                                  </p:childTnLst>
                                  <p:subTnLst>
                                    <p:set>
                                      <p:cBhvr override="childStyle">
                                        <p:cTn dur="1" fill="hold" display="0" masterRel="nextClick" afterEffect="1"/>
                                        <p:tgtEl>
                                          <p:spTgt spid="155651"/>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55652"/>
                                        </p:tgtEl>
                                        <p:attrNameLst>
                                          <p:attrName>style.visibility</p:attrName>
                                        </p:attrNameLst>
                                      </p:cBhvr>
                                      <p:to>
                                        <p:strVal val="visible"/>
                                      </p:to>
                                    </p:set>
                                    <p:animEffect transition="in" filter="blinds(horizontal)">
                                      <p:cBhvr>
                                        <p:cTn id="11" dur="500"/>
                                        <p:tgtEl>
                                          <p:spTgt spid="155652"/>
                                        </p:tgtEl>
                                      </p:cBhvr>
                                    </p:animEffect>
                                  </p:childTnLst>
                                  <p:subTnLst>
                                    <p:set>
                                      <p:cBhvr override="childStyle">
                                        <p:cTn dur="1" fill="hold" display="0" masterRel="nextClick" afterEffect="1"/>
                                        <p:tgtEl>
                                          <p:spTgt spid="155652"/>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55653"/>
                                        </p:tgtEl>
                                        <p:attrNameLst>
                                          <p:attrName>style.visibility</p:attrName>
                                        </p:attrNameLst>
                                      </p:cBhvr>
                                      <p:to>
                                        <p:strVal val="visible"/>
                                      </p:to>
                                    </p:set>
                                    <p:animEffect transition="in" filter="box(in)">
                                      <p:cBhvr>
                                        <p:cTn id="16" dur="500"/>
                                        <p:tgtEl>
                                          <p:spTgt spid="155653"/>
                                        </p:tgtEl>
                                      </p:cBhvr>
                                    </p:animEffect>
                                  </p:childTnLst>
                                  <p:subTnLst>
                                    <p:set>
                                      <p:cBhvr override="childStyle">
                                        <p:cTn dur="1" fill="hold" display="0" masterRel="nextClick" afterEffect="1"/>
                                        <p:tgtEl>
                                          <p:spTgt spid="155653"/>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55654"/>
                                        </p:tgtEl>
                                        <p:attrNameLst>
                                          <p:attrName>style.visibility</p:attrName>
                                        </p:attrNameLst>
                                      </p:cBhvr>
                                      <p:to>
                                        <p:strVal val="visible"/>
                                      </p:to>
                                    </p:set>
                                    <p:animEffect transition="in" filter="checkerboard(across)">
                                      <p:cBhvr>
                                        <p:cTn id="21" dur="500"/>
                                        <p:tgtEl>
                                          <p:spTgt spid="155654"/>
                                        </p:tgtEl>
                                      </p:cBhvr>
                                    </p:animEffect>
                                  </p:childTnLst>
                                  <p:subTnLst>
                                    <p:set>
                                      <p:cBhvr override="childStyle">
                                        <p:cTn dur="1" fill="hold" display="0" masterRel="nextClick" afterEffect="1"/>
                                        <p:tgtEl>
                                          <p:spTgt spid="155654"/>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55655"/>
                                        </p:tgtEl>
                                        <p:attrNameLst>
                                          <p:attrName>style.visibility</p:attrName>
                                        </p:attrNameLst>
                                      </p:cBhvr>
                                      <p:to>
                                        <p:strVal val="visible"/>
                                      </p:to>
                                    </p:set>
                                    <p:animEffect transition="in" filter="dissolve">
                                      <p:cBhvr>
                                        <p:cTn id="26" dur="500"/>
                                        <p:tgtEl>
                                          <p:spTgt spid="155655"/>
                                        </p:tgtEl>
                                      </p:cBhvr>
                                    </p:animEffect>
                                  </p:childTnLst>
                                  <p:subTnLst>
                                    <p:set>
                                      <p:cBhvr override="childStyle">
                                        <p:cTn dur="1" fill="hold" display="0" masterRel="nextClick" afterEffect="1"/>
                                        <p:tgtEl>
                                          <p:spTgt spid="15565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6" presetClass="entr" presetSubtype="42" fill="hold" grpId="0" nodeType="clickEffect">
                                  <p:stCondLst>
                                    <p:cond delay="0"/>
                                  </p:stCondLst>
                                  <p:childTnLst>
                                    <p:set>
                                      <p:cBhvr>
                                        <p:cTn id="30" dur="1" fill="hold">
                                          <p:stCondLst>
                                            <p:cond delay="0"/>
                                          </p:stCondLst>
                                        </p:cTn>
                                        <p:tgtEl>
                                          <p:spTgt spid="155656"/>
                                        </p:tgtEl>
                                        <p:attrNameLst>
                                          <p:attrName>style.visibility</p:attrName>
                                        </p:attrNameLst>
                                      </p:cBhvr>
                                      <p:to>
                                        <p:strVal val="visible"/>
                                      </p:to>
                                    </p:set>
                                    <p:animEffect transition="in" filter="barn(outHorizontal)">
                                      <p:cBhvr>
                                        <p:cTn id="31" dur="500"/>
                                        <p:tgtEl>
                                          <p:spTgt spid="155656"/>
                                        </p:tgtEl>
                                      </p:cBhvr>
                                    </p:animEffect>
                                  </p:childTnLst>
                                  <p:subTnLst>
                                    <p:set>
                                      <p:cBhvr override="childStyle">
                                        <p:cTn dur="1" fill="hold" display="0" masterRel="nextClick" afterEffect="1"/>
                                        <p:tgtEl>
                                          <p:spTgt spid="155656"/>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55657"/>
                                        </p:tgtEl>
                                        <p:attrNameLst>
                                          <p:attrName>style.visibility</p:attrName>
                                        </p:attrNameLst>
                                      </p:cBhvr>
                                      <p:to>
                                        <p:strVal val="visible"/>
                                      </p:to>
                                    </p:set>
                                    <p:animEffect transition="in" filter="slide(fromBottom)">
                                      <p:cBhvr>
                                        <p:cTn id="36" dur="500"/>
                                        <p:tgtEl>
                                          <p:spTgt spid="155657"/>
                                        </p:tgtEl>
                                      </p:cBhvr>
                                    </p:animEffect>
                                  </p:childTnLst>
                                  <p:subTnLst>
                                    <p:set>
                                      <p:cBhvr override="childStyle">
                                        <p:cTn dur="1" fill="hold" display="0" masterRel="nextClick" afterEffect="1"/>
                                        <p:tgtEl>
                                          <p:spTgt spid="155657"/>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5" presetClass="entr" presetSubtype="0" fill="hold" grpId="0" nodeType="clickEffect">
                                  <p:stCondLst>
                                    <p:cond delay="0"/>
                                  </p:stCondLst>
                                  <p:childTnLst>
                                    <p:set>
                                      <p:cBhvr>
                                        <p:cTn id="40" dur="1" fill="hold">
                                          <p:stCondLst>
                                            <p:cond delay="0"/>
                                          </p:stCondLst>
                                        </p:cTn>
                                        <p:tgtEl>
                                          <p:spTgt spid="155658"/>
                                        </p:tgtEl>
                                        <p:attrNameLst>
                                          <p:attrName>style.visibility</p:attrName>
                                        </p:attrNameLst>
                                      </p:cBhvr>
                                      <p:to>
                                        <p:strVal val="visible"/>
                                      </p:to>
                                    </p:set>
                                    <p:anim calcmode="lin" valueType="num">
                                      <p:cBhvr>
                                        <p:cTn id="41" dur="1000" fill="hold"/>
                                        <p:tgtEl>
                                          <p:spTgt spid="155658"/>
                                        </p:tgtEl>
                                        <p:attrNameLst>
                                          <p:attrName>ppt_w</p:attrName>
                                        </p:attrNameLst>
                                      </p:cBhvr>
                                      <p:tavLst>
                                        <p:tav tm="0">
                                          <p:val>
                                            <p:fltVal val="0"/>
                                          </p:val>
                                        </p:tav>
                                        <p:tav tm="100000">
                                          <p:val>
                                            <p:strVal val="#ppt_w"/>
                                          </p:val>
                                        </p:tav>
                                      </p:tavLst>
                                    </p:anim>
                                    <p:anim calcmode="lin" valueType="num">
                                      <p:cBhvr>
                                        <p:cTn id="42" dur="1000" fill="hold"/>
                                        <p:tgtEl>
                                          <p:spTgt spid="155658"/>
                                        </p:tgtEl>
                                        <p:attrNameLst>
                                          <p:attrName>ppt_h</p:attrName>
                                        </p:attrNameLst>
                                      </p:cBhvr>
                                      <p:tavLst>
                                        <p:tav tm="0">
                                          <p:val>
                                            <p:fltVal val="0"/>
                                          </p:val>
                                        </p:tav>
                                        <p:tav tm="100000">
                                          <p:val>
                                            <p:strVal val="#ppt_h"/>
                                          </p:val>
                                        </p:tav>
                                      </p:tavLst>
                                    </p:anim>
                                    <p:anim calcmode="lin" valueType="num">
                                      <p:cBhvr>
                                        <p:cTn id="43" dur="1000" fill="hold"/>
                                        <p:tgtEl>
                                          <p:spTgt spid="15565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55658"/>
                                        </p:tgtEl>
                                        <p:attrNameLst>
                                          <p:attrName>ppt_y</p:attrName>
                                        </p:attrNameLst>
                                      </p:cBhvr>
                                      <p:tavLst>
                                        <p:tav tm="0" fmla="#ppt_y+(sin(-2*pi*(1-$))*-#ppt_x+cos(-2*pi*(1-$))*(1-#ppt_y))*(1-$)">
                                          <p:val>
                                            <p:fltVal val="0"/>
                                          </p:val>
                                        </p:tav>
                                        <p:tav tm="100000">
                                          <p:val>
                                            <p:fltVal val="1"/>
                                          </p:val>
                                        </p:tav>
                                      </p:tavLst>
                                    </p:anim>
                                  </p:childTnLst>
                                  <p:subTnLst>
                                    <p:set>
                                      <p:cBhvr override="childStyle">
                                        <p:cTn dur="1" fill="hold" display="0" masterRel="nextClick" afterEffect="1"/>
                                        <p:tgtEl>
                                          <p:spTgt spid="15565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animBg="1" autoUpdateAnimBg="0"/>
      <p:bldP spid="155652" grpId="0" animBg="1" autoUpdateAnimBg="0"/>
      <p:bldP spid="155653" grpId="0" animBg="1" autoUpdateAnimBg="0"/>
      <p:bldP spid="155654" grpId="0" animBg="1" autoUpdateAnimBg="0"/>
      <p:bldP spid="155655" grpId="0" animBg="1" autoUpdateAnimBg="0"/>
      <p:bldP spid="155656" grpId="0" animBg="1" autoUpdateAnimBg="0"/>
      <p:bldP spid="155657" grpId="0" animBg="1" autoUpdateAnimBg="0"/>
      <p:bldP spid="155658"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C1CB607B-24DB-4D1E-8B6E-283044504D9A}" type="slidenum">
              <a:rPr lang="zh-TW" altLang="en-US"/>
              <a:pPr>
                <a:defRPr/>
              </a:pPr>
              <a:t>3</a:t>
            </a:fld>
            <a:endParaRPr lang="en-US" altLang="zh-TW"/>
          </a:p>
        </p:txBody>
      </p:sp>
      <p:sp>
        <p:nvSpPr>
          <p:cNvPr id="15363"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a:t>
            </a:r>
          </a:p>
        </p:txBody>
      </p:sp>
      <p:sp>
        <p:nvSpPr>
          <p:cNvPr id="12291" name="Rectangle 3"/>
          <p:cNvSpPr>
            <a:spLocks noGrp="1" noChangeArrowheads="1"/>
          </p:cNvSpPr>
          <p:nvPr>
            <p:ph type="body" idx="1"/>
          </p:nvPr>
        </p:nvSpPr>
        <p:spPr>
          <a:xfrm>
            <a:off x="990600" y="1981200"/>
            <a:ext cx="8153400" cy="4724400"/>
          </a:xfrm>
        </p:spPr>
        <p:txBody>
          <a:bodyPr/>
          <a:lstStyle/>
          <a:p>
            <a:pPr eaLnBrk="1" hangingPunct="1">
              <a:lnSpc>
                <a:spcPct val="110000"/>
              </a:lnSpc>
            </a:pPr>
            <a:r>
              <a:rPr lang="zh-TW" altLang="en-US" smtClean="0">
                <a:ea typeface="標楷體" pitchFamily="65" charset="-120"/>
              </a:rPr>
              <a:t>學校本位課程</a:t>
            </a:r>
            <a:r>
              <a:rPr lang="zh-TW" altLang="en-US" smtClean="0">
                <a:latin typeface="標楷體" pitchFamily="65" charset="-120"/>
                <a:ea typeface="標楷體" pitchFamily="65" charset="-120"/>
                <a:sym typeface="Symbol" pitchFamily="18" charset="2"/>
              </a:rPr>
              <a:t></a:t>
            </a:r>
            <a:r>
              <a:rPr lang="zh-TW" altLang="en-US" smtClean="0">
                <a:ea typeface="標楷體" pitchFamily="65" charset="-120"/>
              </a:rPr>
              <a:t>彈性學習節數、鄉土教學</a:t>
            </a:r>
            <a:endParaRPr lang="en-US" altLang="zh-TW" smtClean="0">
              <a:ea typeface="標楷體" pitchFamily="65" charset="-120"/>
            </a:endParaRPr>
          </a:p>
          <a:p>
            <a:pPr eaLnBrk="1" hangingPunct="1">
              <a:lnSpc>
                <a:spcPct val="110000"/>
              </a:lnSpc>
            </a:pPr>
            <a:r>
              <a:rPr lang="zh-TW" altLang="en-US" smtClean="0">
                <a:latin typeface="標楷體" pitchFamily="65" charset="-120"/>
                <a:ea typeface="標楷體" pitchFamily="65" charset="-120"/>
              </a:rPr>
              <a:t>由學校課程發展委員會所通過的課程方案</a:t>
            </a:r>
            <a:r>
              <a:rPr lang="zh-TW" altLang="en-US" smtClean="0">
                <a:ea typeface="標楷體" pitchFamily="65" charset="-120"/>
              </a:rPr>
              <a:t>；學校人員為學生用心規劃的課程；培養學生具有學校特質的所有課程</a:t>
            </a:r>
          </a:p>
          <a:p>
            <a:pPr eaLnBrk="1" hangingPunct="1">
              <a:lnSpc>
                <a:spcPct val="110000"/>
              </a:lnSpc>
            </a:pPr>
            <a:r>
              <a:rPr lang="zh-TW" altLang="en-US" smtClean="0">
                <a:latin typeface="標楷體" pitchFamily="65" charset="-120"/>
                <a:ea typeface="標楷體" pitchFamily="65" charset="-120"/>
              </a:rPr>
              <a:t>由學生所屬的教育機構對學生的學習方案所作的計畫、設計、實施與評鑑</a:t>
            </a:r>
            <a:r>
              <a:rPr lang="zh-TW" altLang="en-US" sz="1400" smtClean="0"/>
              <a:t>（</a:t>
            </a:r>
            <a:r>
              <a:rPr lang="en-US" altLang="zh-TW" sz="1400" smtClean="0">
                <a:cs typeface="Times New Roman" pitchFamily="18" charset="0"/>
              </a:rPr>
              <a:t>Skilbeck, 1984, p. 2</a:t>
            </a:r>
            <a:r>
              <a:rPr lang="en-US" altLang="zh-TW" sz="1400" smtClean="0"/>
              <a:t>）</a:t>
            </a:r>
          </a:p>
          <a:p>
            <a:pPr eaLnBrk="1" hangingPunct="1">
              <a:lnSpc>
                <a:spcPct val="110000"/>
              </a:lnSpc>
            </a:pPr>
            <a:r>
              <a:rPr lang="zh-TW" altLang="en-US" smtClean="0">
                <a:ea typeface="標楷體" pitchFamily="65" charset="-120"/>
              </a:rPr>
              <a:t>一個具有多樣化意義的概念。</a:t>
            </a:r>
            <a:r>
              <a:rPr lang="zh-TW" altLang="en-US" smtClean="0">
                <a:latin typeface="標楷體" pitchFamily="65" charset="-120"/>
                <a:ea typeface="標楷體" pitchFamily="65" charset="-120"/>
              </a:rPr>
              <a:t>反應提倡者所處的教育情境，所持的立場與傾向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291">
                                            <p:txEl>
                                              <p:pRg st="0" end="0"/>
                                            </p:txEl>
                                          </p:spTgt>
                                        </p:tgtEl>
                                        <p:attrNameLst>
                                          <p:attrName>style.visibility</p:attrName>
                                        </p:attrNameLst>
                                      </p:cBhvr>
                                      <p:to>
                                        <p:strVal val="visible"/>
                                      </p:to>
                                    </p:set>
                                    <p:anim to="" calcmode="lin" valueType="num">
                                      <p:cBhvr>
                                        <p:cTn id="7" dur="1" fill="hold"/>
                                        <p:tgtEl>
                                          <p:spTgt spid="12291">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291">
                                            <p:txEl>
                                              <p:pRg st="1" end="1"/>
                                            </p:txEl>
                                          </p:spTgt>
                                        </p:tgtEl>
                                        <p:attrNameLst>
                                          <p:attrName>style.visibility</p:attrName>
                                        </p:attrNameLst>
                                      </p:cBhvr>
                                      <p:to>
                                        <p:strVal val="visible"/>
                                      </p:to>
                                    </p:set>
                                    <p:anim to="" calcmode="lin" valueType="num">
                                      <p:cBhvr>
                                        <p:cTn id="12" dur="1" fill="hold"/>
                                        <p:tgtEl>
                                          <p:spTgt spid="12291">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291">
                                            <p:txEl>
                                              <p:pRg st="2" end="2"/>
                                            </p:txEl>
                                          </p:spTgt>
                                        </p:tgtEl>
                                        <p:attrNameLst>
                                          <p:attrName>style.visibility</p:attrName>
                                        </p:attrNameLst>
                                      </p:cBhvr>
                                      <p:to>
                                        <p:strVal val="visible"/>
                                      </p:to>
                                    </p:set>
                                    <p:anim to="" calcmode="lin" valueType="num">
                                      <p:cBhvr>
                                        <p:cTn id="17" dur="1" fill="hold"/>
                                        <p:tgtEl>
                                          <p:spTgt spid="12291">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291">
                                            <p:txEl>
                                              <p:pRg st="3" end="3"/>
                                            </p:txEl>
                                          </p:spTgt>
                                        </p:tgtEl>
                                        <p:attrNameLst>
                                          <p:attrName>style.visibility</p:attrName>
                                        </p:attrNameLst>
                                      </p:cBhvr>
                                      <p:to>
                                        <p:strVal val="visible"/>
                                      </p:to>
                                    </p:set>
                                    <p:anim to="" calcmode="lin" valueType="num">
                                      <p:cBhvr>
                                        <p:cTn id="22" dur="1" fill="hold"/>
                                        <p:tgtEl>
                                          <p:spTgt spid="12291">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F65EDACF-947D-4EAA-9981-65BFD1305964}" type="slidenum">
              <a:rPr lang="zh-TW" altLang="en-US"/>
              <a:pPr>
                <a:defRPr/>
              </a:pPr>
              <a:t>30</a:t>
            </a:fld>
            <a:endParaRPr lang="en-US" altLang="zh-TW"/>
          </a:p>
        </p:txBody>
      </p:sp>
      <p:sp>
        <p:nvSpPr>
          <p:cNvPr id="34819"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學校本位課程發展的組織</a:t>
            </a:r>
          </a:p>
        </p:txBody>
      </p:sp>
      <p:sp>
        <p:nvSpPr>
          <p:cNvPr id="47107" name="Rectangle 3"/>
          <p:cNvSpPr>
            <a:spLocks noGrp="1" noChangeArrowheads="1"/>
          </p:cNvSpPr>
          <p:nvPr>
            <p:ph type="body" idx="1"/>
          </p:nvPr>
        </p:nvSpPr>
        <p:spPr/>
        <p:txBody>
          <a:bodyPr/>
          <a:lstStyle/>
          <a:p>
            <a:pPr eaLnBrk="1" hangingPunct="1">
              <a:lnSpc>
                <a:spcPct val="120000"/>
              </a:lnSpc>
            </a:pPr>
            <a:r>
              <a:rPr lang="zh-TW" altLang="en-US" smtClean="0">
                <a:ea typeface="標楷體" pitchFamily="65" charset="-120"/>
              </a:rPr>
              <a:t>課程發展委員會</a:t>
            </a:r>
            <a:r>
              <a:rPr lang="zh-TW" altLang="en-US" sz="2400" smtClean="0">
                <a:ea typeface="華康行書體" pitchFamily="65" charset="-120"/>
              </a:rPr>
              <a:t>（規劃學校課程方案、決定學習節數、審查自編教材、課程與教學評鑑）（學校課程方案於實施前一個月報局備查）（跨校委員會）</a:t>
            </a:r>
            <a:endParaRPr lang="zh-TW" altLang="en-US" smtClean="0">
              <a:ea typeface="標楷體" pitchFamily="65" charset="-120"/>
            </a:endParaRPr>
          </a:p>
          <a:p>
            <a:pPr eaLnBrk="1" hangingPunct="1">
              <a:lnSpc>
                <a:spcPct val="120000"/>
              </a:lnSpc>
            </a:pPr>
            <a:r>
              <a:rPr lang="zh-TW" altLang="en-US" smtClean="0">
                <a:ea typeface="標楷體" pitchFamily="65" charset="-120"/>
              </a:rPr>
              <a:t>學習領域課程小組</a:t>
            </a:r>
            <a:r>
              <a:rPr lang="zh-TW" altLang="en-US" sz="2400" smtClean="0">
                <a:ea typeface="華康行書體" pitchFamily="65" charset="-120"/>
              </a:rPr>
              <a:t>（社會）（跨領域小組）</a:t>
            </a:r>
          </a:p>
          <a:p>
            <a:pPr eaLnBrk="1" hangingPunct="1">
              <a:lnSpc>
                <a:spcPct val="120000"/>
              </a:lnSpc>
            </a:pPr>
            <a:r>
              <a:rPr lang="zh-TW" altLang="en-US" smtClean="0">
                <a:ea typeface="標楷體" pitchFamily="65" charset="-120"/>
              </a:rPr>
              <a:t>學年、班群或學科教學研究會</a:t>
            </a:r>
            <a:r>
              <a:rPr lang="zh-TW" altLang="en-US" sz="2400" smtClean="0">
                <a:ea typeface="華康行書體" pitchFamily="65" charset="-120"/>
              </a:rPr>
              <a:t>（史地公政經心兩性）</a:t>
            </a:r>
            <a:endParaRPr lang="zh-TW" altLang="en-US" smtClean="0">
              <a:ea typeface="標楷體" pitchFamily="65" charset="-120"/>
            </a:endParaRPr>
          </a:p>
          <a:p>
            <a:pPr eaLnBrk="1" hangingPunct="1">
              <a:lnSpc>
                <a:spcPct val="120000"/>
              </a:lnSpc>
            </a:pPr>
            <a:r>
              <a:rPr lang="zh-TW" altLang="en-US" smtClean="0">
                <a:ea typeface="標楷體" pitchFamily="65" charset="-120"/>
              </a:rPr>
              <a:t>教師自組研究小組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100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checkerboard(down)">
                                      <p:cBhvr>
                                        <p:cTn id="7" dur="500"/>
                                        <p:tgtEl>
                                          <p:spTgt spid="47107">
                                            <p:txEl>
                                              <p:pRg st="0" end="0"/>
                                            </p:txEl>
                                          </p:spTgt>
                                        </p:tgtEl>
                                      </p:cBhvr>
                                    </p:animEffect>
                                  </p:childTnLst>
                                </p:cTn>
                              </p:par>
                            </p:childTnLst>
                          </p:cTn>
                        </p:par>
                        <p:par>
                          <p:cTn id="8" fill="hold">
                            <p:stCondLst>
                              <p:cond delay="1500"/>
                            </p:stCondLst>
                            <p:childTnLst>
                              <p:par>
                                <p:cTn id="9" presetID="5" presetClass="entr" presetSubtype="5" fill="hold" grpId="0" nodeType="afterEffect">
                                  <p:stCondLst>
                                    <p:cond delay="1000"/>
                                  </p:stCondLst>
                                  <p:childTnLst>
                                    <p:set>
                                      <p:cBhvr>
                                        <p:cTn id="10" dur="1" fill="hold">
                                          <p:stCondLst>
                                            <p:cond delay="0"/>
                                          </p:stCondLst>
                                        </p:cTn>
                                        <p:tgtEl>
                                          <p:spTgt spid="47107">
                                            <p:txEl>
                                              <p:pRg st="1" end="1"/>
                                            </p:txEl>
                                          </p:spTgt>
                                        </p:tgtEl>
                                        <p:attrNameLst>
                                          <p:attrName>style.visibility</p:attrName>
                                        </p:attrNameLst>
                                      </p:cBhvr>
                                      <p:to>
                                        <p:strVal val="visible"/>
                                      </p:to>
                                    </p:set>
                                    <p:animEffect transition="in" filter="checkerboard(down)">
                                      <p:cBhvr>
                                        <p:cTn id="11" dur="500"/>
                                        <p:tgtEl>
                                          <p:spTgt spid="47107">
                                            <p:txEl>
                                              <p:pRg st="1" end="1"/>
                                            </p:txEl>
                                          </p:spTgt>
                                        </p:tgtEl>
                                      </p:cBhvr>
                                    </p:animEffect>
                                  </p:childTnLst>
                                </p:cTn>
                              </p:par>
                            </p:childTnLst>
                          </p:cTn>
                        </p:par>
                        <p:par>
                          <p:cTn id="12" fill="hold">
                            <p:stCondLst>
                              <p:cond delay="3000"/>
                            </p:stCondLst>
                            <p:childTnLst>
                              <p:par>
                                <p:cTn id="13" presetID="5" presetClass="entr" presetSubtype="5" fill="hold" grpId="0" nodeType="afterEffect">
                                  <p:stCondLst>
                                    <p:cond delay="1000"/>
                                  </p:stCondLst>
                                  <p:childTnLst>
                                    <p:set>
                                      <p:cBhvr>
                                        <p:cTn id="14" dur="1" fill="hold">
                                          <p:stCondLst>
                                            <p:cond delay="0"/>
                                          </p:stCondLst>
                                        </p:cTn>
                                        <p:tgtEl>
                                          <p:spTgt spid="47107">
                                            <p:txEl>
                                              <p:pRg st="2" end="2"/>
                                            </p:txEl>
                                          </p:spTgt>
                                        </p:tgtEl>
                                        <p:attrNameLst>
                                          <p:attrName>style.visibility</p:attrName>
                                        </p:attrNameLst>
                                      </p:cBhvr>
                                      <p:to>
                                        <p:strVal val="visible"/>
                                      </p:to>
                                    </p:set>
                                    <p:animEffect transition="in" filter="checkerboard(down)">
                                      <p:cBhvr>
                                        <p:cTn id="15" dur="500"/>
                                        <p:tgtEl>
                                          <p:spTgt spid="47107">
                                            <p:txEl>
                                              <p:pRg st="2" end="2"/>
                                            </p:txEl>
                                          </p:spTgt>
                                        </p:tgtEl>
                                      </p:cBhvr>
                                    </p:animEffect>
                                  </p:childTnLst>
                                </p:cTn>
                              </p:par>
                            </p:childTnLst>
                          </p:cTn>
                        </p:par>
                        <p:par>
                          <p:cTn id="16" fill="hold">
                            <p:stCondLst>
                              <p:cond delay="4500"/>
                            </p:stCondLst>
                            <p:childTnLst>
                              <p:par>
                                <p:cTn id="17" presetID="5" presetClass="entr" presetSubtype="5" fill="hold" grpId="0" nodeType="afterEffect">
                                  <p:stCondLst>
                                    <p:cond delay="1000"/>
                                  </p:stCondLst>
                                  <p:childTnLst>
                                    <p:set>
                                      <p:cBhvr>
                                        <p:cTn id="18" dur="1" fill="hold">
                                          <p:stCondLst>
                                            <p:cond delay="0"/>
                                          </p:stCondLst>
                                        </p:cTn>
                                        <p:tgtEl>
                                          <p:spTgt spid="47107">
                                            <p:txEl>
                                              <p:pRg st="3" end="3"/>
                                            </p:txEl>
                                          </p:spTgt>
                                        </p:tgtEl>
                                        <p:attrNameLst>
                                          <p:attrName>style.visibility</p:attrName>
                                        </p:attrNameLst>
                                      </p:cBhvr>
                                      <p:to>
                                        <p:strVal val="visible"/>
                                      </p:to>
                                    </p:set>
                                    <p:animEffect transition="in" filter="checkerboard(down)">
                                      <p:cBhvr>
                                        <p:cTn id="19"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utoUpdateAnimBg="0" advAuto="1000"/>
    </p:bldLst>
  </p:timing>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FFFFCC"/>
        </a:solidFill>
        <a:effectLst/>
      </p:bgPr>
    </p:bg>
    <p:spTree>
      <p:nvGrpSpPr>
        <p:cNvPr id="1" name=""/>
        <p:cNvGrpSpPr/>
        <p:nvPr/>
      </p:nvGrpSpPr>
      <p:grpSpPr>
        <a:xfrm>
          <a:off x="0" y="0"/>
          <a:ext cx="0" cy="0"/>
          <a:chOff x="0" y="0"/>
          <a:chExt cx="0" cy="0"/>
        </a:xfrm>
      </p:grpSpPr>
      <p:graphicFrame>
        <p:nvGraphicFramePr>
          <p:cNvPr id="63496" name="Object 8"/>
          <p:cNvGraphicFramePr>
            <a:graphicFrameLocks noChangeAspect="1"/>
          </p:cNvGraphicFramePr>
          <p:nvPr>
            <p:ph type="body" idx="1"/>
          </p:nvPr>
        </p:nvGraphicFramePr>
        <p:xfrm>
          <a:off x="157163" y="460375"/>
          <a:ext cx="8834437" cy="6397625"/>
        </p:xfrm>
        <a:graphic>
          <a:graphicData uri="http://schemas.openxmlformats.org/presentationml/2006/ole">
            <p:oleObj spid="_x0000_s9218" name="文件" r:id="rId3" imgW="5344200" imgH="3289320" progId="Word.Document.8">
              <p:embed/>
            </p:oleObj>
          </a:graphicData>
        </a:graphic>
      </p:graphicFrame>
      <p:sp>
        <p:nvSpPr>
          <p:cNvPr id="9220" name="AutoShape 9">
            <a:hlinkClick r:id="rId4" action="ppaction://hlinkfile" highlightClick="1"/>
          </p:cNvPr>
          <p:cNvSpPr>
            <a:spLocks noChangeArrowheads="1"/>
          </p:cNvSpPr>
          <p:nvPr/>
        </p:nvSpPr>
        <p:spPr bwMode="auto">
          <a:xfrm>
            <a:off x="8677275" y="64214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9221" name="AutoShape 13">
            <a:hlinkClick r:id="rId5" action="ppaction://hlinkfile" highlightClick="1"/>
          </p:cNvPr>
          <p:cNvSpPr>
            <a:spLocks noChangeArrowheads="1"/>
          </p:cNvSpPr>
          <p:nvPr/>
        </p:nvSpPr>
        <p:spPr bwMode="auto">
          <a:xfrm>
            <a:off x="8153400" y="64214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9222" name="AutoShape 14">
            <a:hlinkClick r:id="rId6" action="ppaction://hlinkpres?slideindex=1&amp;slidetitle=你是老鳥？10大惡狀別上身" highlightClick="1"/>
          </p:cNvPr>
          <p:cNvSpPr>
            <a:spLocks noChangeArrowheads="1"/>
          </p:cNvSpPr>
          <p:nvPr/>
        </p:nvSpPr>
        <p:spPr bwMode="auto">
          <a:xfrm>
            <a:off x="7596188" y="641508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63496"/>
                                        </p:tgtEl>
                                        <p:attrNameLst>
                                          <p:attrName>style.visibility</p:attrName>
                                        </p:attrNameLst>
                                      </p:cBhvr>
                                      <p:to>
                                        <p:strVal val="visible"/>
                                      </p:to>
                                    </p:set>
                                    <p:animEffect transition="in" filter="strips(downRight)">
                                      <p:cBhvr>
                                        <p:cTn id="7" dur="500"/>
                                        <p:tgtEl>
                                          <p:spTgt spid="63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投影片編號版面配置區 5"/>
          <p:cNvSpPr>
            <a:spLocks noGrp="1"/>
          </p:cNvSpPr>
          <p:nvPr>
            <p:ph type="sldNum" sz="quarter" idx="12"/>
          </p:nvPr>
        </p:nvSpPr>
        <p:spPr/>
        <p:txBody>
          <a:bodyPr/>
          <a:lstStyle/>
          <a:p>
            <a:pPr>
              <a:defRPr/>
            </a:pPr>
            <a:fld id="{B9B94D51-8AA0-463A-B0CE-0CDE8DED1267}" type="slidenum">
              <a:rPr lang="zh-TW" altLang="en-US"/>
              <a:pPr>
                <a:defRPr/>
              </a:pPr>
              <a:t>32</a:t>
            </a:fld>
            <a:endParaRPr lang="en-US" altLang="zh-TW"/>
          </a:p>
        </p:txBody>
      </p:sp>
      <p:sp>
        <p:nvSpPr>
          <p:cNvPr id="35843" name="Rectangle 2"/>
          <p:cNvSpPr>
            <a:spLocks noGrp="1" noChangeArrowheads="1"/>
          </p:cNvSpPr>
          <p:nvPr>
            <p:ph type="title"/>
          </p:nvPr>
        </p:nvSpPr>
        <p:spPr/>
        <p:txBody>
          <a:bodyPr/>
          <a:lstStyle/>
          <a:p>
            <a:pPr algn="ctr" eaLnBrk="1" hangingPunct="1"/>
            <a:r>
              <a:rPr lang="zh-TW" altLang="en-US" smtClean="0">
                <a:ea typeface="華康瘦金體" pitchFamily="49" charset="-120"/>
              </a:rPr>
              <a:t>管理學校本位課程發展的技能</a:t>
            </a:r>
          </a:p>
        </p:txBody>
      </p:sp>
      <p:sp>
        <p:nvSpPr>
          <p:cNvPr id="92163" name="Rectangle 3"/>
          <p:cNvSpPr>
            <a:spLocks noGrp="1" noChangeArrowheads="1"/>
          </p:cNvSpPr>
          <p:nvPr>
            <p:ph type="body" idx="1"/>
          </p:nvPr>
        </p:nvSpPr>
        <p:spPr>
          <a:xfrm>
            <a:off x="1042988" y="1981200"/>
            <a:ext cx="8101012" cy="4114800"/>
          </a:xfrm>
        </p:spPr>
        <p:txBody>
          <a:bodyPr/>
          <a:lstStyle/>
          <a:p>
            <a:pPr eaLnBrk="1" hangingPunct="1">
              <a:lnSpc>
                <a:spcPct val="110000"/>
              </a:lnSpc>
            </a:pPr>
            <a:r>
              <a:rPr lang="zh-TW" altLang="en-US" smtClean="0">
                <a:ea typeface="標楷體" pitchFamily="65" charset="-120"/>
              </a:rPr>
              <a:t>課程技能</a:t>
            </a:r>
          </a:p>
          <a:p>
            <a:pPr lvl="1" eaLnBrk="1" hangingPunct="1">
              <a:lnSpc>
                <a:spcPct val="110000"/>
              </a:lnSpc>
            </a:pPr>
            <a:r>
              <a:rPr lang="zh-TW" altLang="en-US" smtClean="0">
                <a:ea typeface="華康行書體" pitchFamily="65" charset="-120"/>
              </a:rPr>
              <a:t>學科知識（概念結構、技能、持續更新）</a:t>
            </a:r>
          </a:p>
          <a:p>
            <a:pPr lvl="1" eaLnBrk="1" hangingPunct="1">
              <a:lnSpc>
                <a:spcPct val="110000"/>
              </a:lnSpc>
            </a:pPr>
            <a:r>
              <a:rPr lang="zh-TW" altLang="en-US" smtClean="0">
                <a:ea typeface="華康行書體" pitchFamily="65" charset="-120"/>
              </a:rPr>
              <a:t>專業技能（視導、規劃實施評估計畫）</a:t>
            </a:r>
          </a:p>
          <a:p>
            <a:pPr lvl="1" eaLnBrk="1" hangingPunct="1">
              <a:lnSpc>
                <a:spcPct val="110000"/>
              </a:lnSpc>
            </a:pPr>
            <a:r>
              <a:rPr lang="zh-TW" altLang="en-US" smtClean="0">
                <a:ea typeface="華康行書體" pitchFamily="65" charset="-120"/>
              </a:rPr>
              <a:t>專業判斷</a:t>
            </a:r>
          </a:p>
          <a:p>
            <a:pPr eaLnBrk="1" hangingPunct="1">
              <a:lnSpc>
                <a:spcPct val="110000"/>
              </a:lnSpc>
            </a:pPr>
            <a:r>
              <a:rPr lang="zh-TW" altLang="en-US" smtClean="0">
                <a:ea typeface="標楷體" pitchFamily="65" charset="-120"/>
              </a:rPr>
              <a:t>人際關係技能</a:t>
            </a:r>
            <a:endParaRPr lang="zh-TW" altLang="en-US" smtClean="0">
              <a:ea typeface="華康行書體" pitchFamily="65" charset="-120"/>
            </a:endParaRPr>
          </a:p>
          <a:p>
            <a:pPr lvl="1" eaLnBrk="1" hangingPunct="1">
              <a:lnSpc>
                <a:spcPct val="110000"/>
              </a:lnSpc>
            </a:pPr>
            <a:r>
              <a:rPr lang="zh-TW" altLang="en-US" smtClean="0">
                <a:ea typeface="華康行書體" pitchFamily="65" charset="-120"/>
              </a:rPr>
              <a:t>與同事一起工作（領導、示範、建議、折衝）</a:t>
            </a:r>
          </a:p>
          <a:p>
            <a:pPr lvl="1" eaLnBrk="1" hangingPunct="1">
              <a:lnSpc>
                <a:spcPct val="110000"/>
              </a:lnSpc>
            </a:pPr>
            <a:r>
              <a:rPr lang="zh-TW" altLang="en-US" smtClean="0">
                <a:ea typeface="華康行書體" pitchFamily="65" charset="-120"/>
              </a:rPr>
              <a:t>對外的代表（尋求諮詢協助）</a:t>
            </a:r>
          </a:p>
        </p:txBody>
      </p:sp>
      <p:sp>
        <p:nvSpPr>
          <p:cNvPr id="35845" name="AutoShape 4">
            <a:hlinkClick r:id="rId2" action="ppaction://hlinksldjump" highlightClick="1"/>
          </p:cNvPr>
          <p:cNvSpPr>
            <a:spLocks noChangeArrowheads="1"/>
          </p:cNvSpPr>
          <p:nvPr/>
        </p:nvSpPr>
        <p:spPr bwMode="auto">
          <a:xfrm>
            <a:off x="8458200" y="56388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
        <p:nvSpPr>
          <p:cNvPr id="35846" name="AutoShape 5">
            <a:hlinkClick r:id="rId3" action="ppaction://hlinkfile" highlightClick="1"/>
          </p:cNvPr>
          <p:cNvSpPr>
            <a:spLocks noChangeArrowheads="1"/>
          </p:cNvSpPr>
          <p:nvPr/>
        </p:nvSpPr>
        <p:spPr bwMode="auto">
          <a:xfrm>
            <a:off x="3492500" y="3860800"/>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5847" name="AutoShape 6">
            <a:hlinkClick r:id="rId4" action="ppaction://hlinkfile" highlightClick="1"/>
          </p:cNvPr>
          <p:cNvSpPr>
            <a:spLocks noChangeArrowheads="1"/>
          </p:cNvSpPr>
          <p:nvPr/>
        </p:nvSpPr>
        <p:spPr bwMode="auto">
          <a:xfrm>
            <a:off x="3995738" y="3860800"/>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5848" name="AutoShape 7">
            <a:hlinkClick r:id="rId5" action="ppaction://program" highlightClick="1"/>
          </p:cNvPr>
          <p:cNvSpPr>
            <a:spLocks noChangeArrowheads="1"/>
          </p:cNvSpPr>
          <p:nvPr/>
        </p:nvSpPr>
        <p:spPr bwMode="auto">
          <a:xfrm>
            <a:off x="4521200" y="3860800"/>
            <a:ext cx="431800" cy="360363"/>
          </a:xfrm>
          <a:prstGeom prst="actionButtonMovie">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92163">
                                            <p:txEl>
                                              <p:pRg st="0" end="0"/>
                                            </p:txEl>
                                          </p:spTgt>
                                        </p:tgtEl>
                                        <p:attrNameLst>
                                          <p:attrName>style.visibility</p:attrName>
                                        </p:attrNameLst>
                                      </p:cBhvr>
                                      <p:to>
                                        <p:strVal val="visible"/>
                                      </p:to>
                                    </p:set>
                                    <p:anim to="" calcmode="lin" valueType="num">
                                      <p:cBhvr>
                                        <p:cTn id="7" dur="1" fill="hold"/>
                                        <p:tgtEl>
                                          <p:spTgt spid="92163">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499"/>
                                          </p:stCondLst>
                                        </p:cTn>
                                        <p:tgtEl>
                                          <p:spTgt spid="92163">
                                            <p:txEl>
                                              <p:pRg st="1" end="1"/>
                                            </p:txEl>
                                          </p:spTgt>
                                        </p:tgtEl>
                                        <p:attrNameLst>
                                          <p:attrName>style.visibility</p:attrName>
                                        </p:attrNameLst>
                                      </p:cBhvr>
                                      <p:to>
                                        <p:strVal val="visible"/>
                                      </p:to>
                                    </p:set>
                                    <p:anim to="" calcmode="lin" valueType="num">
                                      <p:cBhvr>
                                        <p:cTn id="10" dur="1" fill="hold"/>
                                        <p:tgtEl>
                                          <p:spTgt spid="92163">
                                            <p:txEl>
                                              <p:pRg st="1" end="1"/>
                                            </p:txEl>
                                          </p:spTgt>
                                        </p:tgtEl>
                                        <p:attrNameLst>
                                          <p:attrName/>
                                        </p:attrNameLst>
                                      </p:cBhvr>
                                    </p:anim>
                                  </p:childTnLst>
                                </p:cTn>
                              </p:par>
                              <p:par>
                                <p:cTn id="11" presetID="24" presetClass="entr" presetSubtype="0" fill="hold" grpId="0" nodeType="withEffect">
                                  <p:stCondLst>
                                    <p:cond delay="0"/>
                                  </p:stCondLst>
                                  <p:childTnLst>
                                    <p:set>
                                      <p:cBhvr>
                                        <p:cTn id="12" dur="1" fill="hold">
                                          <p:stCondLst>
                                            <p:cond delay="499"/>
                                          </p:stCondLst>
                                        </p:cTn>
                                        <p:tgtEl>
                                          <p:spTgt spid="92163">
                                            <p:txEl>
                                              <p:pRg st="2" end="2"/>
                                            </p:txEl>
                                          </p:spTgt>
                                        </p:tgtEl>
                                        <p:attrNameLst>
                                          <p:attrName>style.visibility</p:attrName>
                                        </p:attrNameLst>
                                      </p:cBhvr>
                                      <p:to>
                                        <p:strVal val="visible"/>
                                      </p:to>
                                    </p:set>
                                    <p:anim to="" calcmode="lin" valueType="num">
                                      <p:cBhvr>
                                        <p:cTn id="13" dur="1" fill="hold"/>
                                        <p:tgtEl>
                                          <p:spTgt spid="92163">
                                            <p:txEl>
                                              <p:pRg st="2" end="2"/>
                                            </p:txEl>
                                          </p:spTgt>
                                        </p:tgtEl>
                                        <p:attrNameLst>
                                          <p:attrName/>
                                        </p:attrNameLst>
                                      </p:cBhvr>
                                    </p:anim>
                                  </p:childTnLst>
                                </p:cTn>
                              </p:par>
                              <p:par>
                                <p:cTn id="14" presetID="24" presetClass="entr" presetSubtype="0" fill="hold" grpId="0" nodeType="withEffect">
                                  <p:stCondLst>
                                    <p:cond delay="0"/>
                                  </p:stCondLst>
                                  <p:childTnLst>
                                    <p:set>
                                      <p:cBhvr>
                                        <p:cTn id="15" dur="1" fill="hold">
                                          <p:stCondLst>
                                            <p:cond delay="499"/>
                                          </p:stCondLst>
                                        </p:cTn>
                                        <p:tgtEl>
                                          <p:spTgt spid="92163">
                                            <p:txEl>
                                              <p:pRg st="3" end="3"/>
                                            </p:txEl>
                                          </p:spTgt>
                                        </p:tgtEl>
                                        <p:attrNameLst>
                                          <p:attrName>style.visibility</p:attrName>
                                        </p:attrNameLst>
                                      </p:cBhvr>
                                      <p:to>
                                        <p:strVal val="visible"/>
                                      </p:to>
                                    </p:set>
                                    <p:anim to="" calcmode="lin" valueType="num">
                                      <p:cBhvr>
                                        <p:cTn id="16" dur="1" fill="hold"/>
                                        <p:tgtEl>
                                          <p:spTgt spid="92163">
                                            <p:txEl>
                                              <p:pRg st="3" end="3"/>
                                            </p:txEl>
                                          </p:spTgt>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499"/>
                                          </p:stCondLst>
                                        </p:cTn>
                                        <p:tgtEl>
                                          <p:spTgt spid="92163">
                                            <p:txEl>
                                              <p:pRg st="4" end="4"/>
                                            </p:txEl>
                                          </p:spTgt>
                                        </p:tgtEl>
                                        <p:attrNameLst>
                                          <p:attrName>style.visibility</p:attrName>
                                        </p:attrNameLst>
                                      </p:cBhvr>
                                      <p:to>
                                        <p:strVal val="visible"/>
                                      </p:to>
                                    </p:set>
                                    <p:anim to="" calcmode="lin" valueType="num">
                                      <p:cBhvr>
                                        <p:cTn id="21" dur="1" fill="hold"/>
                                        <p:tgtEl>
                                          <p:spTgt spid="92163">
                                            <p:txEl>
                                              <p:pRg st="4" end="4"/>
                                            </p:txEl>
                                          </p:spTgt>
                                        </p:tgtEl>
                                        <p:attrNameLst>
                                          <p:attrName/>
                                        </p:attrNameLst>
                                      </p:cBhvr>
                                    </p:anim>
                                  </p:childTnLst>
                                </p:cTn>
                              </p:par>
                              <p:par>
                                <p:cTn id="22" presetID="24" presetClass="entr" presetSubtype="0" fill="hold" grpId="0" nodeType="withEffect">
                                  <p:stCondLst>
                                    <p:cond delay="0"/>
                                  </p:stCondLst>
                                  <p:childTnLst>
                                    <p:set>
                                      <p:cBhvr>
                                        <p:cTn id="23" dur="1" fill="hold">
                                          <p:stCondLst>
                                            <p:cond delay="499"/>
                                          </p:stCondLst>
                                        </p:cTn>
                                        <p:tgtEl>
                                          <p:spTgt spid="92163">
                                            <p:txEl>
                                              <p:pRg st="5" end="5"/>
                                            </p:txEl>
                                          </p:spTgt>
                                        </p:tgtEl>
                                        <p:attrNameLst>
                                          <p:attrName>style.visibility</p:attrName>
                                        </p:attrNameLst>
                                      </p:cBhvr>
                                      <p:to>
                                        <p:strVal val="visible"/>
                                      </p:to>
                                    </p:set>
                                    <p:anim to="" calcmode="lin" valueType="num">
                                      <p:cBhvr>
                                        <p:cTn id="24" dur="1" fill="hold"/>
                                        <p:tgtEl>
                                          <p:spTgt spid="92163">
                                            <p:txEl>
                                              <p:pRg st="5" end="5"/>
                                            </p:txEl>
                                          </p:spTgt>
                                        </p:tgtEl>
                                        <p:attrNameLst>
                                          <p:attrName/>
                                        </p:attrNameLst>
                                      </p:cBhvr>
                                    </p:anim>
                                  </p:childTnLst>
                                </p:cTn>
                              </p:par>
                              <p:par>
                                <p:cTn id="25" presetID="24" presetClass="entr" presetSubtype="0" fill="hold" grpId="0" nodeType="withEffect">
                                  <p:stCondLst>
                                    <p:cond delay="0"/>
                                  </p:stCondLst>
                                  <p:childTnLst>
                                    <p:set>
                                      <p:cBhvr>
                                        <p:cTn id="26" dur="1" fill="hold">
                                          <p:stCondLst>
                                            <p:cond delay="499"/>
                                          </p:stCondLst>
                                        </p:cTn>
                                        <p:tgtEl>
                                          <p:spTgt spid="92163">
                                            <p:txEl>
                                              <p:pRg st="6" end="6"/>
                                            </p:txEl>
                                          </p:spTgt>
                                        </p:tgtEl>
                                        <p:attrNameLst>
                                          <p:attrName>style.visibility</p:attrName>
                                        </p:attrNameLst>
                                      </p:cBhvr>
                                      <p:to>
                                        <p:strVal val="visible"/>
                                      </p:to>
                                    </p:set>
                                    <p:anim to="" calcmode="lin" valueType="num">
                                      <p:cBhvr>
                                        <p:cTn id="27" dur="1" fill="hold"/>
                                        <p:tgtEl>
                                          <p:spTgt spid="92163">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0B77CA1A-393F-4CB7-B8AE-08B8AAB8CBA6}" type="slidenum">
              <a:rPr lang="zh-TW" altLang="en-US"/>
              <a:pPr>
                <a:defRPr/>
              </a:pPr>
              <a:t>33</a:t>
            </a:fld>
            <a:endParaRPr lang="en-US" altLang="zh-TW"/>
          </a:p>
        </p:txBody>
      </p:sp>
      <p:sp>
        <p:nvSpPr>
          <p:cNvPr id="10244" name="Rectangle 2"/>
          <p:cNvSpPr>
            <a:spLocks noGrp="1" noChangeArrowheads="1"/>
          </p:cNvSpPr>
          <p:nvPr>
            <p:ph type="title"/>
          </p:nvPr>
        </p:nvSpPr>
        <p:spPr>
          <a:xfrm>
            <a:off x="1219200" y="533400"/>
            <a:ext cx="7772400" cy="685800"/>
          </a:xfrm>
        </p:spPr>
        <p:txBody>
          <a:bodyPr/>
          <a:lstStyle/>
          <a:p>
            <a:pPr algn="ctr" eaLnBrk="1" hangingPunct="1"/>
            <a:r>
              <a:rPr lang="zh-TW" altLang="en-US" smtClean="0">
                <a:ea typeface="華康瘦金體" pitchFamily="49" charset="-120"/>
              </a:rPr>
              <a:t>學校本位課程發展的分析架構</a:t>
            </a:r>
          </a:p>
        </p:txBody>
      </p:sp>
      <p:graphicFrame>
        <p:nvGraphicFramePr>
          <p:cNvPr id="10242" name="Object 4"/>
          <p:cNvGraphicFramePr>
            <a:graphicFrameLocks noChangeAspect="1"/>
          </p:cNvGraphicFramePr>
          <p:nvPr/>
        </p:nvGraphicFramePr>
        <p:xfrm>
          <a:off x="1143000" y="1143000"/>
          <a:ext cx="7620000" cy="5486400"/>
        </p:xfrm>
        <a:graphic>
          <a:graphicData uri="http://schemas.openxmlformats.org/presentationml/2006/ole">
            <p:oleObj spid="_x0000_s10242" name="文件" r:id="rId3" imgW="5257800" imgH="3940200" progId="Word.Document.8">
              <p:embed/>
            </p:oleObj>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A235AA22-008C-4889-BF40-92C1421FD3AD}" type="slidenum">
              <a:rPr lang="zh-TW" altLang="en-US"/>
              <a:pPr>
                <a:defRPr/>
              </a:pPr>
              <a:t>34</a:t>
            </a:fld>
            <a:endParaRPr lang="en-US" altLang="zh-TW"/>
          </a:p>
        </p:txBody>
      </p:sp>
      <p:sp>
        <p:nvSpPr>
          <p:cNvPr id="36867"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學校本位課程發展的成功因素</a:t>
            </a:r>
          </a:p>
        </p:txBody>
      </p:sp>
      <p:sp>
        <p:nvSpPr>
          <p:cNvPr id="81923" name="Rectangle 3"/>
          <p:cNvSpPr>
            <a:spLocks noGrp="1" noChangeArrowheads="1"/>
          </p:cNvSpPr>
          <p:nvPr>
            <p:ph type="body" idx="1"/>
          </p:nvPr>
        </p:nvSpPr>
        <p:spPr/>
        <p:txBody>
          <a:bodyPr/>
          <a:lstStyle/>
          <a:p>
            <a:pPr eaLnBrk="1" hangingPunct="1">
              <a:lnSpc>
                <a:spcPct val="120000"/>
              </a:lnSpc>
            </a:pPr>
            <a:r>
              <a:rPr lang="zh-TW" altLang="en-US" smtClean="0">
                <a:latin typeface="標楷體" pitchFamily="65" charset="-120"/>
                <a:ea typeface="標楷體" pitchFamily="65" charset="-120"/>
              </a:rPr>
              <a:t>自由－鬆綁</a:t>
            </a:r>
          </a:p>
          <a:p>
            <a:pPr eaLnBrk="1" hangingPunct="1">
              <a:lnSpc>
                <a:spcPct val="120000"/>
              </a:lnSpc>
            </a:pPr>
            <a:r>
              <a:rPr lang="zh-TW" altLang="en-US" smtClean="0">
                <a:latin typeface="標楷體" pitchFamily="65" charset="-120"/>
                <a:ea typeface="標楷體" pitchFamily="65" charset="-120"/>
              </a:rPr>
              <a:t>參與者的動機</a:t>
            </a:r>
            <a:r>
              <a:rPr lang="zh-TW" altLang="en-US" sz="2800" smtClean="0">
                <a:latin typeface="華康行書體" pitchFamily="65" charset="-120"/>
                <a:ea typeface="華康行書體" pitchFamily="65" charset="-120"/>
              </a:rPr>
              <a:t>：因循或改革、改革者</a:t>
            </a:r>
          </a:p>
          <a:p>
            <a:pPr eaLnBrk="1" hangingPunct="1">
              <a:lnSpc>
                <a:spcPct val="120000"/>
              </a:lnSpc>
            </a:pPr>
            <a:r>
              <a:rPr lang="zh-TW" altLang="en-US" smtClean="0">
                <a:latin typeface="標楷體" pitchFamily="65" charset="-120"/>
                <a:ea typeface="標楷體" pitchFamily="65" charset="-120"/>
              </a:rPr>
              <a:t>對創新途徑的興趣</a:t>
            </a:r>
            <a:r>
              <a:rPr lang="zh-TW" altLang="en-US" sz="2800" smtClean="0">
                <a:latin typeface="華康行書體" pitchFamily="65" charset="-120"/>
                <a:ea typeface="華康行書體" pitchFamily="65" charset="-120"/>
              </a:rPr>
              <a:t>：利已或利他</a:t>
            </a:r>
            <a:endParaRPr lang="zh-TW" altLang="en-US" smtClean="0">
              <a:latin typeface="標楷體" pitchFamily="65" charset="-120"/>
              <a:ea typeface="標楷體" pitchFamily="65" charset="-120"/>
            </a:endParaRPr>
          </a:p>
          <a:p>
            <a:pPr eaLnBrk="1" hangingPunct="1">
              <a:lnSpc>
                <a:spcPct val="120000"/>
              </a:lnSpc>
            </a:pPr>
            <a:r>
              <a:rPr lang="zh-TW" altLang="en-US" smtClean="0">
                <a:latin typeface="標楷體" pitchFamily="65" charset="-120"/>
                <a:ea typeface="標楷體" pitchFamily="65" charset="-120"/>
              </a:rPr>
              <a:t>控制、責任與擁有感</a:t>
            </a:r>
            <a:r>
              <a:rPr lang="zh-TW" altLang="en-US" sz="2800" smtClean="0">
                <a:latin typeface="華康行書體" pitchFamily="65" charset="-120"/>
                <a:ea typeface="華康行書體" pitchFamily="65" charset="-120"/>
              </a:rPr>
              <a:t>：投入、政策介入</a:t>
            </a:r>
            <a:endParaRPr lang="zh-TW" altLang="en-US" smtClean="0">
              <a:latin typeface="標楷體" pitchFamily="65" charset="-120"/>
              <a:ea typeface="標楷體" pitchFamily="65" charset="-120"/>
            </a:endParaRPr>
          </a:p>
          <a:p>
            <a:pPr eaLnBrk="1" hangingPunct="1">
              <a:lnSpc>
                <a:spcPct val="120000"/>
              </a:lnSpc>
            </a:pPr>
            <a:r>
              <a:rPr lang="zh-TW" altLang="en-US" smtClean="0">
                <a:latin typeface="標楷體" pitchFamily="65" charset="-120"/>
                <a:ea typeface="標楷體" pitchFamily="65" charset="-120"/>
              </a:rPr>
              <a:t>活動的類型及規模</a:t>
            </a:r>
            <a:r>
              <a:rPr lang="zh-TW" altLang="en-US" sz="2800" smtClean="0">
                <a:latin typeface="華康行書體" pitchFamily="65" charset="-120"/>
                <a:ea typeface="華康行書體" pitchFamily="65" charset="-120"/>
              </a:rPr>
              <a:t>：產品、期間程序、人員</a:t>
            </a:r>
            <a:endParaRPr lang="zh-TW" altLang="en-US" smtClean="0">
              <a:latin typeface="標楷體" pitchFamily="65" charset="-120"/>
              <a:ea typeface="標楷體" pitchFamily="65" charset="-120"/>
            </a:endParaRPr>
          </a:p>
          <a:p>
            <a:pPr eaLnBrk="1" hangingPunct="1">
              <a:lnSpc>
                <a:spcPct val="120000"/>
              </a:lnSpc>
            </a:pPr>
            <a:r>
              <a:rPr lang="zh-TW" altLang="en-US" smtClean="0">
                <a:latin typeface="標楷體" pitchFamily="65" charset="-120"/>
                <a:ea typeface="標楷體" pitchFamily="65" charset="-120"/>
              </a:rPr>
              <a:t>學校氣氛</a:t>
            </a:r>
            <a:r>
              <a:rPr lang="zh-TW" altLang="en-US" sz="2800" smtClean="0">
                <a:latin typeface="華康行書體" pitchFamily="65" charset="-120"/>
                <a:ea typeface="華康行書體" pitchFamily="65" charset="-120"/>
              </a:rPr>
              <a:t>：助益</a:t>
            </a:r>
            <a:r>
              <a:rPr lang="en-US" altLang="en-US" sz="2800" smtClean="0">
                <a:latin typeface="華康行書體" pitchFamily="65" charset="-120"/>
                <a:ea typeface="華康行書體" pitchFamily="65" charset="-120"/>
              </a:rPr>
              <a:t>SBCD</a:t>
            </a:r>
            <a:r>
              <a:rPr lang="zh-TW" altLang="en-US" sz="2800" smtClean="0">
                <a:latin typeface="華康行書體" pitchFamily="65" charset="-120"/>
                <a:ea typeface="華康行書體" pitchFamily="65" charset="-120"/>
              </a:rPr>
              <a:t>、</a:t>
            </a:r>
            <a:r>
              <a:rPr lang="en-US" altLang="zh-TW" sz="2800" smtClean="0">
                <a:latin typeface="華康行書體" pitchFamily="65" charset="-120"/>
                <a:ea typeface="華康行書體" pitchFamily="65" charset="-120"/>
              </a:rPr>
              <a:t>SBCD</a:t>
            </a:r>
            <a:r>
              <a:rPr lang="zh-TW" altLang="en-US" sz="2800" smtClean="0">
                <a:latin typeface="華康行書體" pitchFamily="65" charset="-120"/>
                <a:ea typeface="華康行書體" pitchFamily="65" charset="-120"/>
              </a:rPr>
              <a:t>營造正向氣氛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81923">
                                            <p:txEl>
                                              <p:pRg st="0" end="0"/>
                                            </p:txEl>
                                          </p:spTgt>
                                        </p:tgtEl>
                                        <p:attrNameLst>
                                          <p:attrName>style.visibility</p:attrName>
                                        </p:attrNameLst>
                                      </p:cBhvr>
                                      <p:to>
                                        <p:strVal val="visible"/>
                                      </p:to>
                                    </p:set>
                                    <p:anim to="" calcmode="lin" valueType="num">
                                      <p:cBhvr>
                                        <p:cTn id="7" dur="1" fill="hold"/>
                                        <p:tgtEl>
                                          <p:spTgt spid="81923">
                                            <p:txEl>
                                              <p:pRg st="0" end="0"/>
                                            </p:txEl>
                                          </p:spTgt>
                                        </p:tgtEl>
                                        <p:attrNameLst>
                                          <p:attrName/>
                                        </p:attrNameLst>
                                      </p:cBhvr>
                                    </p:anim>
                                  </p:childTnLst>
                                  <p:subTnLst>
                                    <p:animClr clrSpc="rgb" dir="cw">
                                      <p:cBhvr override="childStyle">
                                        <p:cTn dur="1" fill="hold" display="0" masterRel="nextClick" afterEffect="1"/>
                                        <p:tgtEl>
                                          <p:spTgt spid="81923">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81923">
                                            <p:txEl>
                                              <p:pRg st="1" end="1"/>
                                            </p:txEl>
                                          </p:spTgt>
                                        </p:tgtEl>
                                        <p:attrNameLst>
                                          <p:attrName>style.visibility</p:attrName>
                                        </p:attrNameLst>
                                      </p:cBhvr>
                                      <p:to>
                                        <p:strVal val="visible"/>
                                      </p:to>
                                    </p:set>
                                    <p:anim to="" calcmode="lin" valueType="num">
                                      <p:cBhvr>
                                        <p:cTn id="12" dur="1" fill="hold"/>
                                        <p:tgtEl>
                                          <p:spTgt spid="81923">
                                            <p:txEl>
                                              <p:pRg st="1" end="1"/>
                                            </p:txEl>
                                          </p:spTgt>
                                        </p:tgtEl>
                                        <p:attrNameLst>
                                          <p:attrName/>
                                        </p:attrNameLst>
                                      </p:cBhvr>
                                    </p:anim>
                                  </p:childTnLst>
                                  <p:subTnLst>
                                    <p:animClr clrSpc="rgb" dir="cw">
                                      <p:cBhvr override="childStyle">
                                        <p:cTn dur="1" fill="hold" display="0" masterRel="nextClick" afterEffect="1"/>
                                        <p:tgtEl>
                                          <p:spTgt spid="81923">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81923">
                                            <p:txEl>
                                              <p:pRg st="2" end="2"/>
                                            </p:txEl>
                                          </p:spTgt>
                                        </p:tgtEl>
                                        <p:attrNameLst>
                                          <p:attrName>style.visibility</p:attrName>
                                        </p:attrNameLst>
                                      </p:cBhvr>
                                      <p:to>
                                        <p:strVal val="visible"/>
                                      </p:to>
                                    </p:set>
                                    <p:anim to="" calcmode="lin" valueType="num">
                                      <p:cBhvr>
                                        <p:cTn id="17" dur="1" fill="hold"/>
                                        <p:tgtEl>
                                          <p:spTgt spid="81923">
                                            <p:txEl>
                                              <p:pRg st="2" end="2"/>
                                            </p:txEl>
                                          </p:spTgt>
                                        </p:tgtEl>
                                        <p:attrNameLst>
                                          <p:attrName/>
                                        </p:attrNameLst>
                                      </p:cBhvr>
                                    </p:anim>
                                  </p:childTnLst>
                                  <p:subTnLst>
                                    <p:animClr clrSpc="rgb" dir="cw">
                                      <p:cBhvr override="childStyle">
                                        <p:cTn dur="1" fill="hold" display="0" masterRel="nextClick" afterEffect="1"/>
                                        <p:tgtEl>
                                          <p:spTgt spid="81923">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81923">
                                            <p:txEl>
                                              <p:pRg st="3" end="3"/>
                                            </p:txEl>
                                          </p:spTgt>
                                        </p:tgtEl>
                                        <p:attrNameLst>
                                          <p:attrName>style.visibility</p:attrName>
                                        </p:attrNameLst>
                                      </p:cBhvr>
                                      <p:to>
                                        <p:strVal val="visible"/>
                                      </p:to>
                                    </p:set>
                                    <p:anim to="" calcmode="lin" valueType="num">
                                      <p:cBhvr>
                                        <p:cTn id="22" dur="1" fill="hold"/>
                                        <p:tgtEl>
                                          <p:spTgt spid="81923">
                                            <p:txEl>
                                              <p:pRg st="3" end="3"/>
                                            </p:txEl>
                                          </p:spTgt>
                                        </p:tgtEl>
                                        <p:attrNameLst>
                                          <p:attrName/>
                                        </p:attrNameLst>
                                      </p:cBhvr>
                                    </p:anim>
                                  </p:childTnLst>
                                  <p:subTnLst>
                                    <p:animClr clrSpc="rgb" dir="cw">
                                      <p:cBhvr override="childStyle">
                                        <p:cTn dur="1" fill="hold" display="0" masterRel="nextClick" afterEffect="1"/>
                                        <p:tgtEl>
                                          <p:spTgt spid="81923">
                                            <p:txEl>
                                              <p:pRg st="3" end="3"/>
                                            </p:txEl>
                                          </p:spTgt>
                                        </p:tgtEl>
                                        <p:attrNameLst>
                                          <p:attrName>ppt_c</p:attrName>
                                        </p:attrNameLst>
                                      </p:cBhvr>
                                      <p:to>
                                        <a:schemeClr val="accent2"/>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81923">
                                            <p:txEl>
                                              <p:pRg st="4" end="4"/>
                                            </p:txEl>
                                          </p:spTgt>
                                        </p:tgtEl>
                                        <p:attrNameLst>
                                          <p:attrName>style.visibility</p:attrName>
                                        </p:attrNameLst>
                                      </p:cBhvr>
                                      <p:to>
                                        <p:strVal val="visible"/>
                                      </p:to>
                                    </p:set>
                                    <p:anim to="" calcmode="lin" valueType="num">
                                      <p:cBhvr>
                                        <p:cTn id="27" dur="1" fill="hold"/>
                                        <p:tgtEl>
                                          <p:spTgt spid="81923">
                                            <p:txEl>
                                              <p:pRg st="4" end="4"/>
                                            </p:txEl>
                                          </p:spTgt>
                                        </p:tgtEl>
                                        <p:attrNameLst>
                                          <p:attrName/>
                                        </p:attrNameLst>
                                      </p:cBhvr>
                                    </p:anim>
                                  </p:childTnLst>
                                  <p:subTnLst>
                                    <p:animClr clrSpc="rgb" dir="cw">
                                      <p:cBhvr override="childStyle">
                                        <p:cTn dur="1" fill="hold" display="0" masterRel="nextClick" afterEffect="1"/>
                                        <p:tgtEl>
                                          <p:spTgt spid="81923">
                                            <p:txEl>
                                              <p:pRg st="4" end="4"/>
                                            </p:txEl>
                                          </p:spTgt>
                                        </p:tgtEl>
                                        <p:attrNameLst>
                                          <p:attrName>ppt_c</p:attrName>
                                        </p:attrNameLst>
                                      </p:cBhvr>
                                      <p:to>
                                        <a:schemeClr val="accent2"/>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81923">
                                            <p:txEl>
                                              <p:pRg st="5" end="5"/>
                                            </p:txEl>
                                          </p:spTgt>
                                        </p:tgtEl>
                                        <p:attrNameLst>
                                          <p:attrName>style.visibility</p:attrName>
                                        </p:attrNameLst>
                                      </p:cBhvr>
                                      <p:to>
                                        <p:strVal val="visible"/>
                                      </p:to>
                                    </p:set>
                                    <p:anim to="" calcmode="lin" valueType="num">
                                      <p:cBhvr>
                                        <p:cTn id="32" dur="1" fill="hold"/>
                                        <p:tgtEl>
                                          <p:spTgt spid="81923">
                                            <p:txEl>
                                              <p:pRg st="5" end="5"/>
                                            </p:txEl>
                                          </p:spTgt>
                                        </p:tgtEl>
                                        <p:attrNameLst>
                                          <p:attrName/>
                                        </p:attrNameLst>
                                      </p:cBhvr>
                                    </p:anim>
                                  </p:childTnLst>
                                  <p:subTnLst>
                                    <p:animClr clrSpc="rgb" dir="cw">
                                      <p:cBhvr override="childStyle">
                                        <p:cTn dur="1" fill="hold" display="0" masterRel="nextClick" afterEffect="1"/>
                                        <p:tgtEl>
                                          <p:spTgt spid="81923">
                                            <p:txEl>
                                              <p:pRg st="5" end="5"/>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投影片編號版面配置區 5"/>
          <p:cNvSpPr>
            <a:spLocks noGrp="1"/>
          </p:cNvSpPr>
          <p:nvPr>
            <p:ph type="sldNum" sz="quarter" idx="12"/>
          </p:nvPr>
        </p:nvSpPr>
        <p:spPr/>
        <p:txBody>
          <a:bodyPr/>
          <a:lstStyle/>
          <a:p>
            <a:pPr>
              <a:defRPr/>
            </a:pPr>
            <a:fld id="{CAB68EB9-D764-4752-BCDD-39F2547BE45E}" type="slidenum">
              <a:rPr lang="zh-TW" altLang="en-US"/>
              <a:pPr>
                <a:defRPr/>
              </a:pPr>
              <a:t>35</a:t>
            </a:fld>
            <a:endParaRPr lang="en-US" altLang="zh-TW"/>
          </a:p>
        </p:txBody>
      </p:sp>
      <p:sp>
        <p:nvSpPr>
          <p:cNvPr id="82946" name="Rectangle 2"/>
          <p:cNvSpPr>
            <a:spLocks noGrp="1" noChangeArrowheads="1"/>
          </p:cNvSpPr>
          <p:nvPr>
            <p:ph type="body" idx="1"/>
          </p:nvPr>
        </p:nvSpPr>
        <p:spPr>
          <a:xfrm>
            <a:off x="1295400" y="914400"/>
            <a:ext cx="7772400" cy="5410200"/>
          </a:xfrm>
        </p:spPr>
        <p:txBody>
          <a:bodyPr/>
          <a:lstStyle/>
          <a:p>
            <a:pPr eaLnBrk="1" hangingPunct="1">
              <a:lnSpc>
                <a:spcPct val="120000"/>
              </a:lnSpc>
            </a:pPr>
            <a:r>
              <a:rPr lang="zh-TW" altLang="en-US" smtClean="0">
                <a:latin typeface="標楷體" pitchFamily="65" charset="-120"/>
                <a:ea typeface="標楷體" pitchFamily="65" charset="-120"/>
              </a:rPr>
              <a:t>領導/改變的第二促進者</a:t>
            </a:r>
            <a:r>
              <a:rPr lang="zh-TW" altLang="en-US" sz="2800" smtClean="0">
                <a:latin typeface="華康行書體" pitchFamily="65" charset="-120"/>
                <a:ea typeface="華康行書體" pitchFamily="65" charset="-120"/>
              </a:rPr>
              <a:t>：技能、風格</a:t>
            </a:r>
            <a:endParaRPr lang="zh-TW" altLang="en-US" smtClean="0">
              <a:latin typeface="標楷體" pitchFamily="65" charset="-120"/>
              <a:ea typeface="標楷體" pitchFamily="65" charset="-120"/>
            </a:endParaRPr>
          </a:p>
          <a:p>
            <a:pPr eaLnBrk="1" hangingPunct="1">
              <a:lnSpc>
                <a:spcPct val="120000"/>
              </a:lnSpc>
            </a:pPr>
            <a:r>
              <a:rPr lang="zh-TW" altLang="en-US" smtClean="0">
                <a:ea typeface="標楷體" pitchFamily="65" charset="-120"/>
              </a:rPr>
              <a:t>學校願景</a:t>
            </a:r>
            <a:r>
              <a:rPr lang="zh-TW" altLang="en-US" sz="2800" smtClean="0">
                <a:latin typeface="華康行書體" pitchFamily="65" charset="-120"/>
                <a:ea typeface="華康行書體" pitchFamily="65" charset="-120"/>
              </a:rPr>
              <a:t>：學校、社區</a:t>
            </a:r>
            <a:endParaRPr lang="zh-TW" altLang="en-US" smtClean="0">
              <a:ea typeface="標楷體" pitchFamily="65" charset="-120"/>
            </a:endParaRPr>
          </a:p>
          <a:p>
            <a:pPr eaLnBrk="1" hangingPunct="1">
              <a:lnSpc>
                <a:spcPct val="120000"/>
              </a:lnSpc>
            </a:pPr>
            <a:r>
              <a:rPr lang="zh-TW" altLang="en-US" smtClean="0">
                <a:ea typeface="標楷體" pitchFamily="65" charset="-120"/>
              </a:rPr>
              <a:t>時間</a:t>
            </a:r>
            <a:r>
              <a:rPr lang="zh-TW" altLang="en-US" sz="2800" smtClean="0">
                <a:latin typeface="華康行書體" pitchFamily="65" charset="-120"/>
                <a:ea typeface="華康行書體" pitchFamily="65" charset="-120"/>
              </a:rPr>
              <a:t>：計畫、個人、實施的時間</a:t>
            </a:r>
            <a:endParaRPr lang="zh-TW" altLang="en-US" smtClean="0">
              <a:ea typeface="標楷體" pitchFamily="65" charset="-120"/>
            </a:endParaRPr>
          </a:p>
          <a:p>
            <a:pPr eaLnBrk="1" hangingPunct="1">
              <a:lnSpc>
                <a:spcPct val="120000"/>
              </a:lnSpc>
            </a:pPr>
            <a:r>
              <a:rPr lang="zh-TW" altLang="en-US" smtClean="0">
                <a:ea typeface="標楷體" pitchFamily="65" charset="-120"/>
              </a:rPr>
              <a:t>資源</a:t>
            </a:r>
            <a:r>
              <a:rPr lang="zh-TW" altLang="en-US" sz="2800" smtClean="0">
                <a:latin typeface="華康行書體" pitchFamily="65" charset="-120"/>
                <a:ea typeface="華康行書體" pitchFamily="65" charset="-120"/>
              </a:rPr>
              <a:t>：經費、人力、諮詢、資訊、社區</a:t>
            </a:r>
            <a:endParaRPr lang="zh-TW" altLang="en-US" smtClean="0">
              <a:ea typeface="標楷體" pitchFamily="65" charset="-120"/>
            </a:endParaRPr>
          </a:p>
          <a:p>
            <a:pPr eaLnBrk="1" hangingPunct="1">
              <a:lnSpc>
                <a:spcPct val="120000"/>
              </a:lnSpc>
            </a:pPr>
            <a:r>
              <a:rPr lang="zh-TW" altLang="en-US" smtClean="0">
                <a:ea typeface="標楷體" pitchFamily="65" charset="-120"/>
              </a:rPr>
              <a:t>參與人員及其專業發展</a:t>
            </a:r>
            <a:r>
              <a:rPr lang="zh-TW" altLang="en-US" sz="2800" smtClean="0">
                <a:latin typeface="華康行書體" pitchFamily="65" charset="-120"/>
                <a:ea typeface="華康行書體" pitchFamily="65" charset="-120"/>
              </a:rPr>
              <a:t>：校內外、接受、自發</a:t>
            </a:r>
            <a:endParaRPr lang="zh-TW" altLang="zh-TW" smtClean="0">
              <a:ea typeface="標楷體" pitchFamily="65" charset="-120"/>
            </a:endParaRPr>
          </a:p>
          <a:p>
            <a:pPr eaLnBrk="1" hangingPunct="1">
              <a:lnSpc>
                <a:spcPct val="120000"/>
              </a:lnSpc>
            </a:pPr>
            <a:r>
              <a:rPr lang="zh-TW" altLang="en-US" smtClean="0">
                <a:ea typeface="標楷體" pitchFamily="65" charset="-120"/>
              </a:rPr>
              <a:t>學校環境</a:t>
            </a:r>
            <a:r>
              <a:rPr lang="zh-TW" altLang="en-US" sz="2800" smtClean="0">
                <a:latin typeface="華康行書體" pitchFamily="65" charset="-120"/>
                <a:ea typeface="華康行書體" pitchFamily="65" charset="-120"/>
              </a:rPr>
              <a:t>：善用情境、境教</a:t>
            </a:r>
            <a:endParaRPr lang="zh-TW" altLang="en-US" smtClean="0">
              <a:ea typeface="標楷體" pitchFamily="65" charset="-120"/>
            </a:endParaRPr>
          </a:p>
          <a:p>
            <a:pPr eaLnBrk="1" hangingPunct="1">
              <a:lnSpc>
                <a:spcPct val="120000"/>
              </a:lnSpc>
            </a:pPr>
            <a:r>
              <a:rPr lang="zh-TW" altLang="en-US" smtClean="0">
                <a:ea typeface="標楷體" pitchFamily="65" charset="-120"/>
              </a:rPr>
              <a:t>外在的倡導活動與支持</a:t>
            </a:r>
            <a:r>
              <a:rPr lang="zh-TW" altLang="en-US" sz="2800" smtClean="0">
                <a:latin typeface="華康行書體" pitchFamily="65" charset="-120"/>
                <a:ea typeface="華康行書體" pitchFamily="65" charset="-120"/>
              </a:rPr>
              <a:t>：整合資源、乘勢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82946">
                                            <p:txEl>
                                              <p:pRg st="0" end="0"/>
                                            </p:txEl>
                                          </p:spTgt>
                                        </p:tgtEl>
                                        <p:attrNameLst>
                                          <p:attrName>style.visibility</p:attrName>
                                        </p:attrNameLst>
                                      </p:cBhvr>
                                      <p:to>
                                        <p:strVal val="visible"/>
                                      </p:to>
                                    </p:set>
                                    <p:anim to="" calcmode="lin" valueType="num">
                                      <p:cBhvr>
                                        <p:cTn id="7" dur="1" fill="hold"/>
                                        <p:tgtEl>
                                          <p:spTgt spid="82946">
                                            <p:txEl>
                                              <p:pRg st="0" end="0"/>
                                            </p:txEl>
                                          </p:spTgt>
                                        </p:tgtEl>
                                        <p:attrNameLst>
                                          <p:attrName/>
                                        </p:attrNameLst>
                                      </p:cBhvr>
                                    </p:anim>
                                  </p:childTnLst>
                                  <p:subTnLst>
                                    <p:animClr clrSpc="rgb" dir="cw">
                                      <p:cBhvr override="childStyle">
                                        <p:cTn dur="1" fill="hold" display="0" masterRel="nextClick" afterEffect="1"/>
                                        <p:tgtEl>
                                          <p:spTgt spid="82946">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82946">
                                            <p:txEl>
                                              <p:pRg st="1" end="1"/>
                                            </p:txEl>
                                          </p:spTgt>
                                        </p:tgtEl>
                                        <p:attrNameLst>
                                          <p:attrName>style.visibility</p:attrName>
                                        </p:attrNameLst>
                                      </p:cBhvr>
                                      <p:to>
                                        <p:strVal val="visible"/>
                                      </p:to>
                                    </p:set>
                                    <p:anim to="" calcmode="lin" valueType="num">
                                      <p:cBhvr>
                                        <p:cTn id="12" dur="1" fill="hold"/>
                                        <p:tgtEl>
                                          <p:spTgt spid="82946">
                                            <p:txEl>
                                              <p:pRg st="1" end="1"/>
                                            </p:txEl>
                                          </p:spTgt>
                                        </p:tgtEl>
                                        <p:attrNameLst>
                                          <p:attrName/>
                                        </p:attrNameLst>
                                      </p:cBhvr>
                                    </p:anim>
                                  </p:childTnLst>
                                  <p:subTnLst>
                                    <p:animClr clrSpc="rgb" dir="cw">
                                      <p:cBhvr override="childStyle">
                                        <p:cTn dur="1" fill="hold" display="0" masterRel="nextClick" afterEffect="1"/>
                                        <p:tgtEl>
                                          <p:spTgt spid="82946">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82946">
                                            <p:txEl>
                                              <p:pRg st="2" end="2"/>
                                            </p:txEl>
                                          </p:spTgt>
                                        </p:tgtEl>
                                        <p:attrNameLst>
                                          <p:attrName>style.visibility</p:attrName>
                                        </p:attrNameLst>
                                      </p:cBhvr>
                                      <p:to>
                                        <p:strVal val="visible"/>
                                      </p:to>
                                    </p:set>
                                    <p:anim to="" calcmode="lin" valueType="num">
                                      <p:cBhvr>
                                        <p:cTn id="17" dur="1" fill="hold"/>
                                        <p:tgtEl>
                                          <p:spTgt spid="82946">
                                            <p:txEl>
                                              <p:pRg st="2" end="2"/>
                                            </p:txEl>
                                          </p:spTgt>
                                        </p:tgtEl>
                                        <p:attrNameLst>
                                          <p:attrName/>
                                        </p:attrNameLst>
                                      </p:cBhvr>
                                    </p:anim>
                                  </p:childTnLst>
                                  <p:subTnLst>
                                    <p:animClr clrSpc="rgb" dir="cw">
                                      <p:cBhvr override="childStyle">
                                        <p:cTn dur="1" fill="hold" display="0" masterRel="nextClick" afterEffect="1"/>
                                        <p:tgtEl>
                                          <p:spTgt spid="82946">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82946">
                                            <p:txEl>
                                              <p:pRg st="3" end="3"/>
                                            </p:txEl>
                                          </p:spTgt>
                                        </p:tgtEl>
                                        <p:attrNameLst>
                                          <p:attrName>style.visibility</p:attrName>
                                        </p:attrNameLst>
                                      </p:cBhvr>
                                      <p:to>
                                        <p:strVal val="visible"/>
                                      </p:to>
                                    </p:set>
                                    <p:anim to="" calcmode="lin" valueType="num">
                                      <p:cBhvr>
                                        <p:cTn id="22" dur="1" fill="hold"/>
                                        <p:tgtEl>
                                          <p:spTgt spid="82946">
                                            <p:txEl>
                                              <p:pRg st="3" end="3"/>
                                            </p:txEl>
                                          </p:spTgt>
                                        </p:tgtEl>
                                        <p:attrNameLst>
                                          <p:attrName/>
                                        </p:attrNameLst>
                                      </p:cBhvr>
                                    </p:anim>
                                  </p:childTnLst>
                                  <p:subTnLst>
                                    <p:animClr clrSpc="rgb" dir="cw">
                                      <p:cBhvr override="childStyle">
                                        <p:cTn dur="1" fill="hold" display="0" masterRel="nextClick" afterEffect="1"/>
                                        <p:tgtEl>
                                          <p:spTgt spid="82946">
                                            <p:txEl>
                                              <p:pRg st="3" end="3"/>
                                            </p:txEl>
                                          </p:spTgt>
                                        </p:tgtEl>
                                        <p:attrNameLst>
                                          <p:attrName>ppt_c</p:attrName>
                                        </p:attrNameLst>
                                      </p:cBhvr>
                                      <p:to>
                                        <a:schemeClr val="accent2"/>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82946">
                                            <p:txEl>
                                              <p:pRg st="4" end="4"/>
                                            </p:txEl>
                                          </p:spTgt>
                                        </p:tgtEl>
                                        <p:attrNameLst>
                                          <p:attrName>style.visibility</p:attrName>
                                        </p:attrNameLst>
                                      </p:cBhvr>
                                      <p:to>
                                        <p:strVal val="visible"/>
                                      </p:to>
                                    </p:set>
                                    <p:anim to="" calcmode="lin" valueType="num">
                                      <p:cBhvr>
                                        <p:cTn id="27" dur="1" fill="hold"/>
                                        <p:tgtEl>
                                          <p:spTgt spid="82946">
                                            <p:txEl>
                                              <p:pRg st="4" end="4"/>
                                            </p:txEl>
                                          </p:spTgt>
                                        </p:tgtEl>
                                        <p:attrNameLst>
                                          <p:attrName/>
                                        </p:attrNameLst>
                                      </p:cBhvr>
                                    </p:anim>
                                  </p:childTnLst>
                                  <p:subTnLst>
                                    <p:animClr clrSpc="rgb" dir="cw">
                                      <p:cBhvr override="childStyle">
                                        <p:cTn dur="1" fill="hold" display="0" masterRel="nextClick" afterEffect="1"/>
                                        <p:tgtEl>
                                          <p:spTgt spid="82946">
                                            <p:txEl>
                                              <p:pRg st="4" end="4"/>
                                            </p:txEl>
                                          </p:spTgt>
                                        </p:tgtEl>
                                        <p:attrNameLst>
                                          <p:attrName>ppt_c</p:attrName>
                                        </p:attrNameLst>
                                      </p:cBhvr>
                                      <p:to>
                                        <a:schemeClr val="accent2"/>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82946">
                                            <p:txEl>
                                              <p:pRg st="5" end="5"/>
                                            </p:txEl>
                                          </p:spTgt>
                                        </p:tgtEl>
                                        <p:attrNameLst>
                                          <p:attrName>style.visibility</p:attrName>
                                        </p:attrNameLst>
                                      </p:cBhvr>
                                      <p:to>
                                        <p:strVal val="visible"/>
                                      </p:to>
                                    </p:set>
                                    <p:anim to="" calcmode="lin" valueType="num">
                                      <p:cBhvr>
                                        <p:cTn id="32" dur="1" fill="hold"/>
                                        <p:tgtEl>
                                          <p:spTgt spid="82946">
                                            <p:txEl>
                                              <p:pRg st="5" end="5"/>
                                            </p:txEl>
                                          </p:spTgt>
                                        </p:tgtEl>
                                        <p:attrNameLst>
                                          <p:attrName/>
                                        </p:attrNameLst>
                                      </p:cBhvr>
                                    </p:anim>
                                  </p:childTnLst>
                                  <p:subTnLst>
                                    <p:animClr clrSpc="rgb" dir="cw">
                                      <p:cBhvr override="childStyle">
                                        <p:cTn dur="1" fill="hold" display="0" masterRel="nextClick" afterEffect="1"/>
                                        <p:tgtEl>
                                          <p:spTgt spid="82946">
                                            <p:txEl>
                                              <p:pRg st="5" end="5"/>
                                            </p:txEl>
                                          </p:spTgt>
                                        </p:tgtEl>
                                        <p:attrNameLst>
                                          <p:attrName>ppt_c</p:attrName>
                                        </p:attrNameLst>
                                      </p:cBhvr>
                                      <p:to>
                                        <a:schemeClr val="accent2"/>
                                      </p:to>
                                    </p:animClr>
                                  </p:sub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82946">
                                            <p:txEl>
                                              <p:pRg st="6" end="6"/>
                                            </p:txEl>
                                          </p:spTgt>
                                        </p:tgtEl>
                                        <p:attrNameLst>
                                          <p:attrName>style.visibility</p:attrName>
                                        </p:attrNameLst>
                                      </p:cBhvr>
                                      <p:to>
                                        <p:strVal val="visible"/>
                                      </p:to>
                                    </p:set>
                                    <p:anim to="" calcmode="lin" valueType="num">
                                      <p:cBhvr>
                                        <p:cTn id="37" dur="1" fill="hold"/>
                                        <p:tgtEl>
                                          <p:spTgt spid="82946">
                                            <p:txEl>
                                              <p:pRg st="6" end="6"/>
                                            </p:txEl>
                                          </p:spTgt>
                                        </p:tgtEl>
                                        <p:attrNameLst>
                                          <p:attrName/>
                                        </p:attrNameLst>
                                      </p:cBhvr>
                                    </p:anim>
                                  </p:childTnLst>
                                  <p:subTnLst>
                                    <p:animClr clrSpc="rgb" dir="cw">
                                      <p:cBhvr override="childStyle">
                                        <p:cTn dur="1" fill="hold" display="0" masterRel="nextClick" afterEffect="1"/>
                                        <p:tgtEl>
                                          <p:spTgt spid="82946">
                                            <p:txEl>
                                              <p:pRg st="6" end="6"/>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BE881342-6AB1-47E6-A58A-96C3BDCA6E1C}" type="slidenum">
              <a:rPr lang="zh-TW" altLang="en-US"/>
              <a:pPr>
                <a:defRPr/>
              </a:pPr>
              <a:t>36</a:t>
            </a:fld>
            <a:endParaRPr lang="en-US" altLang="zh-TW"/>
          </a:p>
        </p:txBody>
      </p:sp>
      <p:sp>
        <p:nvSpPr>
          <p:cNvPr id="38915"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學校本位課程發展的管理策略</a:t>
            </a:r>
          </a:p>
        </p:txBody>
      </p:sp>
      <p:sp>
        <p:nvSpPr>
          <p:cNvPr id="54275" name="Rectangle 3"/>
          <p:cNvSpPr>
            <a:spLocks noGrp="1" noChangeArrowheads="1"/>
          </p:cNvSpPr>
          <p:nvPr>
            <p:ph type="body" idx="1"/>
          </p:nvPr>
        </p:nvSpPr>
        <p:spPr/>
        <p:txBody>
          <a:bodyPr/>
          <a:lstStyle/>
          <a:p>
            <a:pPr eaLnBrk="1" hangingPunct="1">
              <a:lnSpc>
                <a:spcPct val="190000"/>
              </a:lnSpc>
            </a:pPr>
            <a:r>
              <a:rPr lang="zh-TW" altLang="en-US" smtClean="0">
                <a:ea typeface="標楷體" pitchFamily="65" charset="-120"/>
              </a:rPr>
              <a:t>建立學校的自我運作機制</a:t>
            </a:r>
          </a:p>
          <a:p>
            <a:pPr eaLnBrk="1" hangingPunct="1">
              <a:lnSpc>
                <a:spcPct val="190000"/>
              </a:lnSpc>
            </a:pPr>
            <a:r>
              <a:rPr lang="zh-TW" altLang="en-US" smtClean="0">
                <a:ea typeface="標楷體" pitchFamily="65" charset="-120"/>
              </a:rPr>
              <a:t>培養教師參與課程發展的知能及意願</a:t>
            </a:r>
          </a:p>
          <a:p>
            <a:pPr eaLnBrk="1" hangingPunct="1">
              <a:lnSpc>
                <a:spcPct val="190000"/>
              </a:lnSpc>
            </a:pPr>
            <a:r>
              <a:rPr lang="zh-TW" altLang="en-US" smtClean="0">
                <a:ea typeface="標楷體" pitchFamily="65" charset="-120"/>
              </a:rPr>
              <a:t>建構學習型組織培養團隊互動能力</a:t>
            </a:r>
          </a:p>
          <a:p>
            <a:pPr eaLnBrk="1" hangingPunct="1">
              <a:lnSpc>
                <a:spcPct val="190000"/>
              </a:lnSpc>
            </a:pPr>
            <a:r>
              <a:rPr lang="zh-TW" altLang="en-US" smtClean="0">
                <a:ea typeface="標楷體" pitchFamily="65" charset="-120"/>
              </a:rPr>
              <a:t>發揮領導確立學校願景營造有利氣氛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4275">
                                            <p:txEl>
                                              <p:pRg st="0" end="0"/>
                                            </p:txEl>
                                          </p:spTgt>
                                        </p:tgtEl>
                                        <p:attrNameLst>
                                          <p:attrName>style.visibility</p:attrName>
                                        </p:attrNameLst>
                                      </p:cBhvr>
                                      <p:to>
                                        <p:strVal val="visible"/>
                                      </p:to>
                                    </p:set>
                                    <p:anim to="" calcmode="lin" valueType="num">
                                      <p:cBhvr>
                                        <p:cTn id="7" dur="1" fill="hold"/>
                                        <p:tgtEl>
                                          <p:spTgt spid="54275">
                                            <p:txEl>
                                              <p:pRg st="0" end="0"/>
                                            </p:txEl>
                                          </p:spTgt>
                                        </p:tgtEl>
                                        <p:attrNameLst>
                                          <p:attrName/>
                                        </p:attrNameLst>
                                      </p:cBhvr>
                                    </p:anim>
                                  </p:childTnLst>
                                  <p:subTnLst>
                                    <p:animClr clrSpc="rgb" dir="cw">
                                      <p:cBhvr override="childStyle">
                                        <p:cTn dur="1" fill="hold" display="0" masterRel="nextClick" afterEffect="1"/>
                                        <p:tgtEl>
                                          <p:spTgt spid="54275">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54275">
                                            <p:txEl>
                                              <p:pRg st="1" end="1"/>
                                            </p:txEl>
                                          </p:spTgt>
                                        </p:tgtEl>
                                        <p:attrNameLst>
                                          <p:attrName>style.visibility</p:attrName>
                                        </p:attrNameLst>
                                      </p:cBhvr>
                                      <p:to>
                                        <p:strVal val="visible"/>
                                      </p:to>
                                    </p:set>
                                    <p:anim to="" calcmode="lin" valueType="num">
                                      <p:cBhvr>
                                        <p:cTn id="12" dur="1" fill="hold"/>
                                        <p:tgtEl>
                                          <p:spTgt spid="54275">
                                            <p:txEl>
                                              <p:pRg st="1" end="1"/>
                                            </p:txEl>
                                          </p:spTgt>
                                        </p:tgtEl>
                                        <p:attrNameLst>
                                          <p:attrName/>
                                        </p:attrNameLst>
                                      </p:cBhvr>
                                    </p:anim>
                                  </p:childTnLst>
                                  <p:subTnLst>
                                    <p:animClr clrSpc="rgb" dir="cw">
                                      <p:cBhvr override="childStyle">
                                        <p:cTn dur="1" fill="hold" display="0" masterRel="nextClick" afterEffect="1"/>
                                        <p:tgtEl>
                                          <p:spTgt spid="54275">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54275">
                                            <p:txEl>
                                              <p:pRg st="2" end="2"/>
                                            </p:txEl>
                                          </p:spTgt>
                                        </p:tgtEl>
                                        <p:attrNameLst>
                                          <p:attrName>style.visibility</p:attrName>
                                        </p:attrNameLst>
                                      </p:cBhvr>
                                      <p:to>
                                        <p:strVal val="visible"/>
                                      </p:to>
                                    </p:set>
                                    <p:anim to="" calcmode="lin" valueType="num">
                                      <p:cBhvr>
                                        <p:cTn id="17" dur="1" fill="hold"/>
                                        <p:tgtEl>
                                          <p:spTgt spid="54275">
                                            <p:txEl>
                                              <p:pRg st="2" end="2"/>
                                            </p:txEl>
                                          </p:spTgt>
                                        </p:tgtEl>
                                        <p:attrNameLst>
                                          <p:attrName/>
                                        </p:attrNameLst>
                                      </p:cBhvr>
                                    </p:anim>
                                  </p:childTnLst>
                                  <p:subTnLst>
                                    <p:animClr clrSpc="rgb" dir="cw">
                                      <p:cBhvr override="childStyle">
                                        <p:cTn dur="1" fill="hold" display="0" masterRel="nextClick" afterEffect="1"/>
                                        <p:tgtEl>
                                          <p:spTgt spid="54275">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54275">
                                            <p:txEl>
                                              <p:pRg st="3" end="3"/>
                                            </p:txEl>
                                          </p:spTgt>
                                        </p:tgtEl>
                                        <p:attrNameLst>
                                          <p:attrName>style.visibility</p:attrName>
                                        </p:attrNameLst>
                                      </p:cBhvr>
                                      <p:to>
                                        <p:strVal val="visible"/>
                                      </p:to>
                                    </p:set>
                                    <p:anim to="" calcmode="lin" valueType="num">
                                      <p:cBhvr>
                                        <p:cTn id="22" dur="1" fill="hold"/>
                                        <p:tgtEl>
                                          <p:spTgt spid="54275">
                                            <p:txEl>
                                              <p:pRg st="3" end="3"/>
                                            </p:txEl>
                                          </p:spTgt>
                                        </p:tgtEl>
                                        <p:attrNameLst>
                                          <p:attrName/>
                                        </p:attrNameLst>
                                      </p:cBhvr>
                                    </p:anim>
                                  </p:childTnLst>
                                  <p:subTnLst>
                                    <p:animClr clrSpc="rgb" dir="cw">
                                      <p:cBhvr override="childStyle">
                                        <p:cTn dur="1" fill="hold" display="0" masterRel="nextClick" afterEffect="1"/>
                                        <p:tgtEl>
                                          <p:spTgt spid="54275">
                                            <p:txEl>
                                              <p:pRg st="3" end="3"/>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15D12AD4-4986-416E-9468-3DAFA0664E69}" type="slidenum">
              <a:rPr lang="zh-TW" altLang="en-US"/>
              <a:pPr>
                <a:defRPr/>
              </a:pPr>
              <a:t>37</a:t>
            </a:fld>
            <a:endParaRPr lang="en-US" altLang="zh-TW"/>
          </a:p>
        </p:txBody>
      </p:sp>
      <p:sp>
        <p:nvSpPr>
          <p:cNvPr id="55299" name="Rectangle 3"/>
          <p:cNvSpPr>
            <a:spLocks noGrp="1" noChangeArrowheads="1"/>
          </p:cNvSpPr>
          <p:nvPr>
            <p:ph type="body" idx="1"/>
          </p:nvPr>
        </p:nvSpPr>
        <p:spPr>
          <a:xfrm>
            <a:off x="1295400" y="1143000"/>
            <a:ext cx="7772400" cy="4953000"/>
          </a:xfrm>
        </p:spPr>
        <p:txBody>
          <a:bodyPr/>
          <a:lstStyle/>
          <a:p>
            <a:pPr eaLnBrk="1" hangingPunct="1">
              <a:lnSpc>
                <a:spcPct val="145000"/>
              </a:lnSpc>
            </a:pPr>
            <a:r>
              <a:rPr lang="zh-TW" altLang="en-US" smtClean="0">
                <a:ea typeface="標楷體" pitchFamily="65" charset="-120"/>
              </a:rPr>
              <a:t>保持彈性適應複雜性</a:t>
            </a:r>
          </a:p>
          <a:p>
            <a:pPr eaLnBrk="1" hangingPunct="1">
              <a:lnSpc>
                <a:spcPct val="190000"/>
              </a:lnSpc>
            </a:pPr>
            <a:r>
              <a:rPr lang="zh-TW" altLang="en-US" smtClean="0">
                <a:ea typeface="標楷體" pitchFamily="65" charset="-120"/>
              </a:rPr>
              <a:t>提供適切而充分的時間與資源</a:t>
            </a:r>
          </a:p>
          <a:p>
            <a:pPr eaLnBrk="1" hangingPunct="1">
              <a:lnSpc>
                <a:spcPct val="190000"/>
              </a:lnSpc>
            </a:pPr>
            <a:r>
              <a:rPr lang="zh-TW" altLang="en-US" smtClean="0">
                <a:ea typeface="標楷體" pitchFamily="65" charset="-120"/>
              </a:rPr>
              <a:t>妥善利用外在的倡導活動與支持</a:t>
            </a:r>
          </a:p>
          <a:p>
            <a:pPr eaLnBrk="1" hangingPunct="1">
              <a:lnSpc>
                <a:spcPct val="190000"/>
              </a:lnSpc>
            </a:pPr>
            <a:r>
              <a:rPr lang="zh-TW" altLang="en-US" smtClean="0">
                <a:ea typeface="標楷體" pitchFamily="65" charset="-120"/>
              </a:rPr>
              <a:t>審慎倡導創新活動採取適切安置程序</a:t>
            </a:r>
          </a:p>
          <a:p>
            <a:pPr eaLnBrk="1" hangingPunct="1">
              <a:lnSpc>
                <a:spcPct val="190000"/>
              </a:lnSpc>
            </a:pPr>
            <a:r>
              <a:rPr lang="zh-TW" altLang="en-US" smtClean="0">
                <a:ea typeface="標楷體" pitchFamily="65" charset="-120"/>
              </a:rPr>
              <a:t>建置交流資料庫網站及諮詢中心</a:t>
            </a:r>
          </a:p>
        </p:txBody>
      </p:sp>
      <p:sp>
        <p:nvSpPr>
          <p:cNvPr id="39940" name="AutoShape 4">
            <a:hlinkClick r:id="rId2" action="ppaction://hlinksldjump" highlightClick="1"/>
          </p:cNvPr>
          <p:cNvSpPr>
            <a:spLocks noChangeArrowheads="1"/>
          </p:cNvSpPr>
          <p:nvPr/>
        </p:nvSpPr>
        <p:spPr bwMode="auto">
          <a:xfrm>
            <a:off x="8153400" y="54864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5299">
                                            <p:txEl>
                                              <p:pRg st="0" end="0"/>
                                            </p:txEl>
                                          </p:spTgt>
                                        </p:tgtEl>
                                        <p:attrNameLst>
                                          <p:attrName>style.visibility</p:attrName>
                                        </p:attrNameLst>
                                      </p:cBhvr>
                                      <p:to>
                                        <p:strVal val="visible"/>
                                      </p:to>
                                    </p:set>
                                    <p:anim to="" calcmode="lin" valueType="num">
                                      <p:cBhvr>
                                        <p:cTn id="7" dur="1" fill="hold"/>
                                        <p:tgtEl>
                                          <p:spTgt spid="55299">
                                            <p:txEl>
                                              <p:pRg st="0" end="0"/>
                                            </p:txEl>
                                          </p:spTgt>
                                        </p:tgtEl>
                                        <p:attrNameLst>
                                          <p:attrName/>
                                        </p:attrNameLst>
                                      </p:cBhvr>
                                    </p:anim>
                                  </p:childTnLst>
                                  <p:subTnLst>
                                    <p:animClr clrSpc="rgb" dir="cw">
                                      <p:cBhvr override="childStyle">
                                        <p:cTn dur="1" fill="hold" display="0" masterRel="nextClick" afterEffect="1"/>
                                        <p:tgtEl>
                                          <p:spTgt spid="55299">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55299">
                                            <p:txEl>
                                              <p:pRg st="1" end="1"/>
                                            </p:txEl>
                                          </p:spTgt>
                                        </p:tgtEl>
                                        <p:attrNameLst>
                                          <p:attrName>style.visibility</p:attrName>
                                        </p:attrNameLst>
                                      </p:cBhvr>
                                      <p:to>
                                        <p:strVal val="visible"/>
                                      </p:to>
                                    </p:set>
                                    <p:anim to="" calcmode="lin" valueType="num">
                                      <p:cBhvr>
                                        <p:cTn id="12" dur="1" fill="hold"/>
                                        <p:tgtEl>
                                          <p:spTgt spid="55299">
                                            <p:txEl>
                                              <p:pRg st="1" end="1"/>
                                            </p:txEl>
                                          </p:spTgt>
                                        </p:tgtEl>
                                        <p:attrNameLst>
                                          <p:attrName/>
                                        </p:attrNameLst>
                                      </p:cBhvr>
                                    </p:anim>
                                  </p:childTnLst>
                                  <p:subTnLst>
                                    <p:animClr clrSpc="rgb" dir="cw">
                                      <p:cBhvr override="childStyle">
                                        <p:cTn dur="1" fill="hold" display="0" masterRel="nextClick" afterEffect="1"/>
                                        <p:tgtEl>
                                          <p:spTgt spid="55299">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55299">
                                            <p:txEl>
                                              <p:pRg st="2" end="2"/>
                                            </p:txEl>
                                          </p:spTgt>
                                        </p:tgtEl>
                                        <p:attrNameLst>
                                          <p:attrName>style.visibility</p:attrName>
                                        </p:attrNameLst>
                                      </p:cBhvr>
                                      <p:to>
                                        <p:strVal val="visible"/>
                                      </p:to>
                                    </p:set>
                                    <p:anim to="" calcmode="lin" valueType="num">
                                      <p:cBhvr>
                                        <p:cTn id="17" dur="1" fill="hold"/>
                                        <p:tgtEl>
                                          <p:spTgt spid="55299">
                                            <p:txEl>
                                              <p:pRg st="2" end="2"/>
                                            </p:txEl>
                                          </p:spTgt>
                                        </p:tgtEl>
                                        <p:attrNameLst>
                                          <p:attrName/>
                                        </p:attrNameLst>
                                      </p:cBhvr>
                                    </p:anim>
                                  </p:childTnLst>
                                  <p:subTnLst>
                                    <p:animClr clrSpc="rgb" dir="cw">
                                      <p:cBhvr override="childStyle">
                                        <p:cTn dur="1" fill="hold" display="0" masterRel="nextClick" afterEffect="1"/>
                                        <p:tgtEl>
                                          <p:spTgt spid="55299">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55299">
                                            <p:txEl>
                                              <p:pRg st="3" end="3"/>
                                            </p:txEl>
                                          </p:spTgt>
                                        </p:tgtEl>
                                        <p:attrNameLst>
                                          <p:attrName>style.visibility</p:attrName>
                                        </p:attrNameLst>
                                      </p:cBhvr>
                                      <p:to>
                                        <p:strVal val="visible"/>
                                      </p:to>
                                    </p:set>
                                    <p:anim to="" calcmode="lin" valueType="num">
                                      <p:cBhvr>
                                        <p:cTn id="22" dur="1" fill="hold"/>
                                        <p:tgtEl>
                                          <p:spTgt spid="55299">
                                            <p:txEl>
                                              <p:pRg st="3" end="3"/>
                                            </p:txEl>
                                          </p:spTgt>
                                        </p:tgtEl>
                                        <p:attrNameLst>
                                          <p:attrName/>
                                        </p:attrNameLst>
                                      </p:cBhvr>
                                    </p:anim>
                                  </p:childTnLst>
                                  <p:subTnLst>
                                    <p:animClr clrSpc="rgb" dir="cw">
                                      <p:cBhvr override="childStyle">
                                        <p:cTn dur="1" fill="hold" display="0" masterRel="nextClick" afterEffect="1"/>
                                        <p:tgtEl>
                                          <p:spTgt spid="55299">
                                            <p:txEl>
                                              <p:pRg st="3" end="3"/>
                                            </p:txEl>
                                          </p:spTgt>
                                        </p:tgtEl>
                                        <p:attrNameLst>
                                          <p:attrName>ppt_c</p:attrName>
                                        </p:attrNameLst>
                                      </p:cBhvr>
                                      <p:to>
                                        <a:schemeClr val="accent2"/>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55299">
                                            <p:txEl>
                                              <p:pRg st="4" end="4"/>
                                            </p:txEl>
                                          </p:spTgt>
                                        </p:tgtEl>
                                        <p:attrNameLst>
                                          <p:attrName>style.visibility</p:attrName>
                                        </p:attrNameLst>
                                      </p:cBhvr>
                                      <p:to>
                                        <p:strVal val="visible"/>
                                      </p:to>
                                    </p:set>
                                    <p:anim to="" calcmode="lin" valueType="num">
                                      <p:cBhvr>
                                        <p:cTn id="27" dur="1" fill="hold"/>
                                        <p:tgtEl>
                                          <p:spTgt spid="55299">
                                            <p:txEl>
                                              <p:pRg st="4" end="4"/>
                                            </p:txEl>
                                          </p:spTgt>
                                        </p:tgtEl>
                                        <p:attrNameLst>
                                          <p:attrName/>
                                        </p:attrNameLst>
                                      </p:cBhvr>
                                    </p:anim>
                                  </p:childTnLst>
                                  <p:subTnLst>
                                    <p:animClr clrSpc="rgb" dir="cw">
                                      <p:cBhvr override="childStyle">
                                        <p:cTn dur="1" fill="hold" display="0" masterRel="nextClick" afterEffect="1"/>
                                        <p:tgtEl>
                                          <p:spTgt spid="55299">
                                            <p:txEl>
                                              <p:pRg st="4" end="4"/>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85B27884-A30B-4CE5-9456-44C87114AFE3}" type="slidenum">
              <a:rPr lang="zh-TW" altLang="en-US"/>
              <a:pPr>
                <a:defRPr/>
              </a:pPr>
              <a:t>38</a:t>
            </a:fld>
            <a:endParaRPr lang="en-US" altLang="zh-TW"/>
          </a:p>
        </p:txBody>
      </p:sp>
      <p:sp>
        <p:nvSpPr>
          <p:cNvPr id="40963"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學校本位課程發展的問題</a:t>
            </a:r>
          </a:p>
        </p:txBody>
      </p:sp>
      <p:sp>
        <p:nvSpPr>
          <p:cNvPr id="107523" name="Rectangle 3"/>
          <p:cNvSpPr>
            <a:spLocks noGrp="1" noChangeArrowheads="1"/>
          </p:cNvSpPr>
          <p:nvPr>
            <p:ph type="body" idx="1"/>
          </p:nvPr>
        </p:nvSpPr>
        <p:spPr>
          <a:xfrm>
            <a:off x="1295400" y="1970088"/>
            <a:ext cx="7772400" cy="4191000"/>
          </a:xfrm>
        </p:spPr>
        <p:txBody>
          <a:bodyPr/>
          <a:lstStyle/>
          <a:p>
            <a:pPr eaLnBrk="1" hangingPunct="1"/>
            <a:r>
              <a:rPr lang="zh-TW" altLang="en-US" smtClean="0">
                <a:latin typeface="新細明體" pitchFamily="18" charset="-120"/>
                <a:ea typeface="標楷體" pitchFamily="65" charset="-120"/>
              </a:rPr>
              <a:t>一個被窄化卻大力推廣的概念</a:t>
            </a:r>
          </a:p>
          <a:p>
            <a:pPr lvl="1" eaLnBrk="1" hangingPunct="1">
              <a:buFontTx/>
              <a:buNone/>
            </a:pPr>
            <a:r>
              <a:rPr lang="zh-TW" altLang="en-US" smtClean="0">
                <a:latin typeface="新細明體" pitchFamily="18" charset="-120"/>
                <a:ea typeface="華康行書體" pitchFamily="65" charset="-120"/>
              </a:rPr>
              <a:t>＝「本位課程」？</a:t>
            </a:r>
          </a:p>
          <a:p>
            <a:pPr lvl="1" eaLnBrk="1" hangingPunct="1">
              <a:buFontTx/>
              <a:buNone/>
            </a:pPr>
            <a:r>
              <a:rPr lang="zh-TW" altLang="en-US" smtClean="0">
                <a:latin typeface="新細明體" pitchFamily="18" charset="-120"/>
                <a:ea typeface="華康行書體" pitchFamily="65" charset="-120"/>
              </a:rPr>
              <a:t>＝彈性學習節數？「彈性課程」？</a:t>
            </a:r>
          </a:p>
          <a:p>
            <a:pPr lvl="1" eaLnBrk="1" hangingPunct="1">
              <a:buFontTx/>
              <a:buNone/>
            </a:pPr>
            <a:r>
              <a:rPr lang="zh-TW" altLang="en-US" smtClean="0">
                <a:latin typeface="新細明體" pitchFamily="18" charset="-120"/>
                <a:ea typeface="華康行書體" pitchFamily="65" charset="-120"/>
              </a:rPr>
              <a:t>＝自編教材或活動？特色課程？</a:t>
            </a:r>
          </a:p>
          <a:p>
            <a:pPr eaLnBrk="1" hangingPunct="1"/>
            <a:r>
              <a:rPr lang="zh-TW" altLang="en-US" smtClean="0">
                <a:ea typeface="標楷體" pitchFamily="65" charset="-120"/>
              </a:rPr>
              <a:t>根據教學經驗而設計，忽視課程背後的理念與意義</a:t>
            </a:r>
          </a:p>
          <a:p>
            <a:pPr eaLnBrk="1" hangingPunct="1"/>
            <a:r>
              <a:rPr lang="zh-TW" altLang="en-US" smtClean="0">
                <a:ea typeface="標楷體" pitchFamily="65" charset="-120"/>
              </a:rPr>
              <a:t>忽略學習領域課程及教材的調適與改編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1000"/>
                                  </p:stCondLst>
                                  <p:childTnLst>
                                    <p:set>
                                      <p:cBhvr>
                                        <p:cTn id="6" dur="1" fill="hold">
                                          <p:stCondLst>
                                            <p:cond delay="499"/>
                                          </p:stCondLst>
                                        </p:cTn>
                                        <p:tgtEl>
                                          <p:spTgt spid="107523">
                                            <p:txEl>
                                              <p:pRg st="0" end="0"/>
                                            </p:txEl>
                                          </p:spTgt>
                                        </p:tgtEl>
                                        <p:attrNameLst>
                                          <p:attrName>style.visibility</p:attrName>
                                        </p:attrNameLst>
                                      </p:cBhvr>
                                      <p:to>
                                        <p:strVal val="visible"/>
                                      </p:to>
                                    </p:set>
                                    <p:anim to="" calcmode="lin" valueType="num">
                                      <p:cBhvr>
                                        <p:cTn id="7" dur="1" fill="hold"/>
                                        <p:tgtEl>
                                          <p:spTgt spid="107523">
                                            <p:txEl>
                                              <p:pRg st="0" end="0"/>
                                            </p:txEl>
                                          </p:spTgt>
                                        </p:tgtEl>
                                        <p:attrNameLst>
                                          <p:attrName/>
                                        </p:attrNameLst>
                                      </p:cBhvr>
                                    </p:anim>
                                  </p:childTnLst>
                                  <p:subTnLst>
                                    <p:animClr clrSpc="rgb" dir="cw">
                                      <p:cBhvr override="childStyle">
                                        <p:cTn dur="1" fill="hold" display="0" masterRel="nextClick" afterEffect="1"/>
                                        <p:tgtEl>
                                          <p:spTgt spid="107523">
                                            <p:txEl>
                                              <p:pRg st="0" end="0"/>
                                            </p:txEl>
                                          </p:spTgt>
                                        </p:tgtEl>
                                        <p:attrNameLst>
                                          <p:attrName>ppt_c</p:attrName>
                                        </p:attrNameLst>
                                      </p:cBhvr>
                                      <p:to>
                                        <a:schemeClr val="accent2"/>
                                      </p:to>
                                    </p:animClr>
                                  </p:subTnLst>
                                </p:cTn>
                              </p:par>
                              <p:par>
                                <p:cTn id="8" presetID="24" presetClass="entr" presetSubtype="0" fill="hold" grpId="0" nodeType="withEffect">
                                  <p:stCondLst>
                                    <p:cond delay="1000"/>
                                  </p:stCondLst>
                                  <p:childTnLst>
                                    <p:set>
                                      <p:cBhvr>
                                        <p:cTn id="9" dur="1" fill="hold">
                                          <p:stCondLst>
                                            <p:cond delay="499"/>
                                          </p:stCondLst>
                                        </p:cTn>
                                        <p:tgtEl>
                                          <p:spTgt spid="107523">
                                            <p:txEl>
                                              <p:pRg st="1" end="1"/>
                                            </p:txEl>
                                          </p:spTgt>
                                        </p:tgtEl>
                                        <p:attrNameLst>
                                          <p:attrName>style.visibility</p:attrName>
                                        </p:attrNameLst>
                                      </p:cBhvr>
                                      <p:to>
                                        <p:strVal val="visible"/>
                                      </p:to>
                                    </p:set>
                                    <p:anim to="" calcmode="lin" valueType="num">
                                      <p:cBhvr>
                                        <p:cTn id="10" dur="1" fill="hold"/>
                                        <p:tgtEl>
                                          <p:spTgt spid="107523">
                                            <p:txEl>
                                              <p:pRg st="1" end="1"/>
                                            </p:txEl>
                                          </p:spTgt>
                                        </p:tgtEl>
                                        <p:attrNameLst>
                                          <p:attrName/>
                                        </p:attrNameLst>
                                      </p:cBhvr>
                                    </p:anim>
                                  </p:childTnLst>
                                  <p:subTnLst>
                                    <p:animClr clrSpc="rgb" dir="cw">
                                      <p:cBhvr override="childStyle">
                                        <p:cTn dur="1" fill="hold" display="0" masterRel="nextClick" afterEffect="1"/>
                                        <p:tgtEl>
                                          <p:spTgt spid="107523">
                                            <p:txEl>
                                              <p:pRg st="1" end="1"/>
                                            </p:txEl>
                                          </p:spTgt>
                                        </p:tgtEl>
                                        <p:attrNameLst>
                                          <p:attrName>ppt_c</p:attrName>
                                        </p:attrNameLst>
                                      </p:cBhvr>
                                      <p:to>
                                        <a:schemeClr val="accent2"/>
                                      </p:to>
                                    </p:animClr>
                                  </p:subTnLst>
                                </p:cTn>
                              </p:par>
                              <p:par>
                                <p:cTn id="11" presetID="24" presetClass="entr" presetSubtype="0" fill="hold" grpId="0" nodeType="withEffect">
                                  <p:stCondLst>
                                    <p:cond delay="1000"/>
                                  </p:stCondLst>
                                  <p:childTnLst>
                                    <p:set>
                                      <p:cBhvr>
                                        <p:cTn id="12" dur="1" fill="hold">
                                          <p:stCondLst>
                                            <p:cond delay="499"/>
                                          </p:stCondLst>
                                        </p:cTn>
                                        <p:tgtEl>
                                          <p:spTgt spid="107523">
                                            <p:txEl>
                                              <p:pRg st="2" end="2"/>
                                            </p:txEl>
                                          </p:spTgt>
                                        </p:tgtEl>
                                        <p:attrNameLst>
                                          <p:attrName>style.visibility</p:attrName>
                                        </p:attrNameLst>
                                      </p:cBhvr>
                                      <p:to>
                                        <p:strVal val="visible"/>
                                      </p:to>
                                    </p:set>
                                    <p:anim to="" calcmode="lin" valueType="num">
                                      <p:cBhvr>
                                        <p:cTn id="13" dur="1" fill="hold"/>
                                        <p:tgtEl>
                                          <p:spTgt spid="107523">
                                            <p:txEl>
                                              <p:pRg st="2" end="2"/>
                                            </p:txEl>
                                          </p:spTgt>
                                        </p:tgtEl>
                                        <p:attrNameLst>
                                          <p:attrName/>
                                        </p:attrNameLst>
                                      </p:cBhvr>
                                    </p:anim>
                                  </p:childTnLst>
                                  <p:subTnLst>
                                    <p:animClr clrSpc="rgb" dir="cw">
                                      <p:cBhvr override="childStyle">
                                        <p:cTn dur="1" fill="hold" display="0" masterRel="nextClick" afterEffect="1"/>
                                        <p:tgtEl>
                                          <p:spTgt spid="107523">
                                            <p:txEl>
                                              <p:pRg st="2" end="2"/>
                                            </p:txEl>
                                          </p:spTgt>
                                        </p:tgtEl>
                                        <p:attrNameLst>
                                          <p:attrName>ppt_c</p:attrName>
                                        </p:attrNameLst>
                                      </p:cBhvr>
                                      <p:to>
                                        <a:schemeClr val="accent2"/>
                                      </p:to>
                                    </p:animClr>
                                  </p:subTnLst>
                                </p:cTn>
                              </p:par>
                              <p:par>
                                <p:cTn id="14" presetID="24" presetClass="entr" presetSubtype="0" fill="hold" grpId="0" nodeType="withEffect">
                                  <p:stCondLst>
                                    <p:cond delay="1000"/>
                                  </p:stCondLst>
                                  <p:childTnLst>
                                    <p:set>
                                      <p:cBhvr>
                                        <p:cTn id="15" dur="1" fill="hold">
                                          <p:stCondLst>
                                            <p:cond delay="499"/>
                                          </p:stCondLst>
                                        </p:cTn>
                                        <p:tgtEl>
                                          <p:spTgt spid="107523">
                                            <p:txEl>
                                              <p:pRg st="3" end="3"/>
                                            </p:txEl>
                                          </p:spTgt>
                                        </p:tgtEl>
                                        <p:attrNameLst>
                                          <p:attrName>style.visibility</p:attrName>
                                        </p:attrNameLst>
                                      </p:cBhvr>
                                      <p:to>
                                        <p:strVal val="visible"/>
                                      </p:to>
                                    </p:set>
                                    <p:anim to="" calcmode="lin" valueType="num">
                                      <p:cBhvr>
                                        <p:cTn id="16" dur="1" fill="hold"/>
                                        <p:tgtEl>
                                          <p:spTgt spid="107523">
                                            <p:txEl>
                                              <p:pRg st="3" end="3"/>
                                            </p:txEl>
                                          </p:spTgt>
                                        </p:tgtEl>
                                        <p:attrNameLst>
                                          <p:attrName/>
                                        </p:attrNameLst>
                                      </p:cBhvr>
                                    </p:anim>
                                  </p:childTnLst>
                                  <p:subTnLst>
                                    <p:animClr clrSpc="rgb" dir="cw">
                                      <p:cBhvr override="childStyle">
                                        <p:cTn dur="1" fill="hold" display="0" masterRel="nextClick" afterEffect="1"/>
                                        <p:tgtEl>
                                          <p:spTgt spid="107523">
                                            <p:txEl>
                                              <p:pRg st="3" end="3"/>
                                            </p:txEl>
                                          </p:spTgt>
                                        </p:tgtEl>
                                        <p:attrNameLst>
                                          <p:attrName>ppt_c</p:attrName>
                                        </p:attrNameLst>
                                      </p:cBhvr>
                                      <p:to>
                                        <a:schemeClr val="accent2"/>
                                      </p:to>
                                    </p:animClr>
                                  </p:subTnLst>
                                </p:cTn>
                              </p:par>
                            </p:childTnLst>
                          </p:cTn>
                        </p:par>
                        <p:par>
                          <p:cTn id="17" fill="hold">
                            <p:stCondLst>
                              <p:cond delay="1500"/>
                            </p:stCondLst>
                            <p:childTnLst>
                              <p:par>
                                <p:cTn id="18" presetID="24" presetClass="entr" presetSubtype="0" fill="hold" grpId="0" nodeType="afterEffect">
                                  <p:stCondLst>
                                    <p:cond delay="1000"/>
                                  </p:stCondLst>
                                  <p:childTnLst>
                                    <p:set>
                                      <p:cBhvr>
                                        <p:cTn id="19" dur="1" fill="hold">
                                          <p:stCondLst>
                                            <p:cond delay="499"/>
                                          </p:stCondLst>
                                        </p:cTn>
                                        <p:tgtEl>
                                          <p:spTgt spid="107523">
                                            <p:txEl>
                                              <p:pRg st="4" end="4"/>
                                            </p:txEl>
                                          </p:spTgt>
                                        </p:tgtEl>
                                        <p:attrNameLst>
                                          <p:attrName>style.visibility</p:attrName>
                                        </p:attrNameLst>
                                      </p:cBhvr>
                                      <p:to>
                                        <p:strVal val="visible"/>
                                      </p:to>
                                    </p:set>
                                    <p:anim to="" calcmode="lin" valueType="num">
                                      <p:cBhvr>
                                        <p:cTn id="20" dur="1" fill="hold"/>
                                        <p:tgtEl>
                                          <p:spTgt spid="107523">
                                            <p:txEl>
                                              <p:pRg st="4" end="4"/>
                                            </p:txEl>
                                          </p:spTgt>
                                        </p:tgtEl>
                                        <p:attrNameLst>
                                          <p:attrName/>
                                        </p:attrNameLst>
                                      </p:cBhvr>
                                    </p:anim>
                                  </p:childTnLst>
                                  <p:subTnLst>
                                    <p:animClr clrSpc="rgb" dir="cw">
                                      <p:cBhvr override="childStyle">
                                        <p:cTn dur="1" fill="hold" display="0" masterRel="nextClick" afterEffect="1"/>
                                        <p:tgtEl>
                                          <p:spTgt spid="107523">
                                            <p:txEl>
                                              <p:pRg st="4" end="4"/>
                                            </p:txEl>
                                          </p:spTgt>
                                        </p:tgtEl>
                                        <p:attrNameLst>
                                          <p:attrName>ppt_c</p:attrName>
                                        </p:attrNameLst>
                                      </p:cBhvr>
                                      <p:to>
                                        <a:schemeClr val="accent2"/>
                                      </p:to>
                                    </p:animClr>
                                  </p:subTnLst>
                                </p:cTn>
                              </p:par>
                            </p:childTnLst>
                          </p:cTn>
                        </p:par>
                        <p:par>
                          <p:cTn id="21" fill="hold">
                            <p:stCondLst>
                              <p:cond delay="3000"/>
                            </p:stCondLst>
                            <p:childTnLst>
                              <p:par>
                                <p:cTn id="22" presetID="24" presetClass="entr" presetSubtype="0" fill="hold" grpId="0" nodeType="afterEffect">
                                  <p:stCondLst>
                                    <p:cond delay="1000"/>
                                  </p:stCondLst>
                                  <p:childTnLst>
                                    <p:set>
                                      <p:cBhvr>
                                        <p:cTn id="23" dur="1" fill="hold">
                                          <p:stCondLst>
                                            <p:cond delay="499"/>
                                          </p:stCondLst>
                                        </p:cTn>
                                        <p:tgtEl>
                                          <p:spTgt spid="107523">
                                            <p:txEl>
                                              <p:pRg st="5" end="5"/>
                                            </p:txEl>
                                          </p:spTgt>
                                        </p:tgtEl>
                                        <p:attrNameLst>
                                          <p:attrName>style.visibility</p:attrName>
                                        </p:attrNameLst>
                                      </p:cBhvr>
                                      <p:to>
                                        <p:strVal val="visible"/>
                                      </p:to>
                                    </p:set>
                                    <p:anim to="" calcmode="lin" valueType="num">
                                      <p:cBhvr>
                                        <p:cTn id="24" dur="1" fill="hold"/>
                                        <p:tgtEl>
                                          <p:spTgt spid="107523">
                                            <p:txEl>
                                              <p:pRg st="5" end="5"/>
                                            </p:txEl>
                                          </p:spTgt>
                                        </p:tgtEl>
                                        <p:attrNameLst>
                                          <p:attrName/>
                                        </p:attrNameLst>
                                      </p:cBhvr>
                                    </p:anim>
                                  </p:childTnLst>
                                  <p:subTnLst>
                                    <p:animClr clrSpc="rgb" dir="cw">
                                      <p:cBhvr override="childStyle">
                                        <p:cTn dur="1" fill="hold" display="0" masterRel="nextClick" afterEffect="1"/>
                                        <p:tgtEl>
                                          <p:spTgt spid="107523">
                                            <p:txEl>
                                              <p:pRg st="5" end="5"/>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autoUpdateAnimBg="0" advAuto="100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5"/>
          <p:cNvSpPr>
            <a:spLocks noGrp="1"/>
          </p:cNvSpPr>
          <p:nvPr>
            <p:ph type="sldNum" sz="quarter" idx="12"/>
          </p:nvPr>
        </p:nvSpPr>
        <p:spPr/>
        <p:txBody>
          <a:bodyPr/>
          <a:lstStyle/>
          <a:p>
            <a:pPr>
              <a:defRPr/>
            </a:pPr>
            <a:fld id="{4FA2A5C3-4EB7-4081-A74A-C4FDD65A0BB8}" type="slidenum">
              <a:rPr lang="zh-TW" altLang="en-US"/>
              <a:pPr>
                <a:defRPr/>
              </a:pPr>
              <a:t>39</a:t>
            </a:fld>
            <a:endParaRPr lang="en-US" altLang="zh-TW"/>
          </a:p>
        </p:txBody>
      </p:sp>
      <p:sp>
        <p:nvSpPr>
          <p:cNvPr id="41987" name="Rectangle 3"/>
          <p:cNvSpPr>
            <a:spLocks noGrp="1" noChangeArrowheads="1"/>
          </p:cNvSpPr>
          <p:nvPr>
            <p:ph type="body" idx="1"/>
          </p:nvPr>
        </p:nvSpPr>
        <p:spPr>
          <a:xfrm>
            <a:off x="1295400" y="533400"/>
            <a:ext cx="7772400" cy="6172200"/>
          </a:xfrm>
        </p:spPr>
        <p:txBody>
          <a:bodyPr/>
          <a:lstStyle/>
          <a:p>
            <a:pPr eaLnBrk="1" hangingPunct="1">
              <a:lnSpc>
                <a:spcPct val="90000"/>
              </a:lnSpc>
            </a:pPr>
            <a:r>
              <a:rPr lang="zh-TW" altLang="en-US" smtClean="0">
                <a:ea typeface="標楷體" pitchFamily="65" charset="-120"/>
              </a:rPr>
              <a:t>拼湊各個學習領域有關的教材內容而成為主題</a:t>
            </a:r>
          </a:p>
          <a:p>
            <a:pPr eaLnBrk="1" hangingPunct="1">
              <a:lnSpc>
                <a:spcPct val="90000"/>
              </a:lnSpc>
            </a:pPr>
            <a:r>
              <a:rPr lang="zh-TW" altLang="en-US" smtClean="0">
                <a:ea typeface="標楷體" pitchFamily="65" charset="-120"/>
              </a:rPr>
              <a:t>淪為各類學校活動及班級活動的拼盤</a:t>
            </a:r>
          </a:p>
          <a:p>
            <a:pPr eaLnBrk="1" hangingPunct="1">
              <a:lnSpc>
                <a:spcPct val="90000"/>
              </a:lnSpc>
            </a:pPr>
            <a:r>
              <a:rPr lang="zh-TW" altLang="en-US" smtClean="0">
                <a:ea typeface="標楷體" pitchFamily="65" charset="-120"/>
              </a:rPr>
              <a:t>漠視學生國小及國中學習經驗的銜接</a:t>
            </a:r>
          </a:p>
          <a:p>
            <a:pPr eaLnBrk="1" hangingPunct="1">
              <a:lnSpc>
                <a:spcPct val="90000"/>
              </a:lnSpc>
            </a:pPr>
            <a:r>
              <a:rPr lang="zh-TW" altLang="en-US" smtClean="0">
                <a:ea typeface="標楷體" pitchFamily="65" charset="-120"/>
              </a:rPr>
              <a:t>未注意課程的整體架構</a:t>
            </a:r>
          </a:p>
          <a:p>
            <a:pPr lvl="1" eaLnBrk="1" hangingPunct="1">
              <a:lnSpc>
                <a:spcPct val="90000"/>
              </a:lnSpc>
            </a:pPr>
            <a:r>
              <a:rPr lang="zh-TW" altLang="en-US" smtClean="0">
                <a:ea typeface="華康行書體" pitchFamily="65" charset="-120"/>
              </a:rPr>
              <a:t>各年級的特色課程之間</a:t>
            </a:r>
          </a:p>
          <a:p>
            <a:pPr lvl="1" eaLnBrk="1" hangingPunct="1">
              <a:lnSpc>
                <a:spcPct val="90000"/>
              </a:lnSpc>
            </a:pPr>
            <a:r>
              <a:rPr lang="zh-TW" altLang="en-US" smtClean="0">
                <a:ea typeface="華康行書體" pitchFamily="65" charset="-120"/>
              </a:rPr>
              <a:t>特色課程與各個學習領域之間</a:t>
            </a:r>
          </a:p>
          <a:p>
            <a:pPr eaLnBrk="1" hangingPunct="1">
              <a:lnSpc>
                <a:spcPct val="90000"/>
              </a:lnSpc>
            </a:pPr>
            <a:r>
              <a:rPr lang="zh-TW" altLang="en-US" smtClean="0">
                <a:ea typeface="標楷體" pitchFamily="65" charset="-120"/>
              </a:rPr>
              <a:t>不同類型的因應策略及課程與教學領導</a:t>
            </a:r>
          </a:p>
          <a:p>
            <a:pPr eaLnBrk="1" hangingPunct="1">
              <a:lnSpc>
                <a:spcPct val="90000"/>
              </a:lnSpc>
            </a:pPr>
            <a:r>
              <a:rPr lang="zh-TW" altLang="en-US" smtClean="0">
                <a:ea typeface="標楷體" pitchFamily="65" charset="-120"/>
              </a:rPr>
              <a:t>主管教育行政機關重視書面成果及速效</a:t>
            </a:r>
          </a:p>
          <a:p>
            <a:pPr eaLnBrk="1" hangingPunct="1">
              <a:lnSpc>
                <a:spcPct val="90000"/>
              </a:lnSpc>
            </a:pPr>
            <a:r>
              <a:rPr lang="zh-TW" altLang="en-US" smtClean="0">
                <a:ea typeface="標楷體" pitchFamily="65" charset="-120"/>
              </a:rPr>
              <a:t>變異頗大：文件上的改革</a:t>
            </a:r>
            <a:r>
              <a:rPr lang="zh-TW" altLang="en-US" smtClean="0">
                <a:ea typeface="標楷體" pitchFamily="65" charset="-120"/>
                <a:sym typeface="Wingdings" pitchFamily="2" charset="2"/>
              </a:rPr>
              <a:t></a:t>
            </a:r>
            <a:r>
              <a:rPr lang="zh-TW" altLang="en-US" smtClean="0">
                <a:ea typeface="標楷體" pitchFamily="65" charset="-120"/>
              </a:rPr>
              <a:t>實質上的改革</a:t>
            </a:r>
          </a:p>
          <a:p>
            <a:pPr eaLnBrk="1" hangingPunct="1">
              <a:lnSpc>
                <a:spcPct val="90000"/>
              </a:lnSpc>
            </a:pPr>
            <a:r>
              <a:rPr lang="zh-TW" altLang="en-US" smtClean="0">
                <a:ea typeface="標楷體" pitchFamily="65" charset="-120"/>
              </a:rPr>
              <a:t>個人感受：寶貴的意見</a:t>
            </a:r>
            <a:r>
              <a:rPr lang="zh-TW" altLang="en-US" smtClean="0">
                <a:ea typeface="標楷體" pitchFamily="65" charset="-120"/>
                <a:sym typeface="Wingdings" pitchFamily="2" charset="2"/>
              </a:rPr>
              <a:t></a:t>
            </a:r>
            <a:r>
              <a:rPr lang="zh-TW" altLang="en-US" smtClean="0">
                <a:ea typeface="標楷體" pitchFamily="65" charset="-120"/>
              </a:rPr>
              <a:t>重要的意見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BC918FC8-4D34-4244-A7B6-E5E2E3E86C55}" type="slidenum">
              <a:rPr lang="zh-TW" altLang="en-US"/>
              <a:pPr>
                <a:defRPr/>
              </a:pPr>
              <a:t>4</a:t>
            </a:fld>
            <a:endParaRPr lang="en-US" altLang="zh-TW"/>
          </a:p>
        </p:txBody>
      </p:sp>
      <p:sp>
        <p:nvSpPr>
          <p:cNvPr id="109571" name="Rectangle 3"/>
          <p:cNvSpPr>
            <a:spLocks noGrp="1" noChangeArrowheads="1"/>
          </p:cNvSpPr>
          <p:nvPr>
            <p:ph type="body" idx="1"/>
          </p:nvPr>
        </p:nvSpPr>
        <p:spPr>
          <a:xfrm>
            <a:off x="1295400" y="1981200"/>
            <a:ext cx="7772400" cy="4191000"/>
          </a:xfrm>
        </p:spPr>
        <p:txBody>
          <a:bodyPr/>
          <a:lstStyle/>
          <a:p>
            <a:pPr eaLnBrk="1" hangingPunct="1">
              <a:lnSpc>
                <a:spcPct val="160000"/>
              </a:lnSpc>
            </a:pPr>
            <a:r>
              <a:rPr lang="zh-TW" altLang="en-US" smtClean="0">
                <a:ea typeface="標楷體" pitchFamily="65" charset="-120"/>
              </a:rPr>
              <a:t>學校本位課程發展是以學校社群的教育理念及學生的學習需要為核心，以學校社群中的教育人員為主體，以學校社區的情境及資源為基礎，針對學校課程所進行的規畫、設計、實施與評鑑</a:t>
            </a:r>
          </a:p>
        </p:txBody>
      </p:sp>
      <p:sp>
        <p:nvSpPr>
          <p:cNvPr id="16388" name="Rectangle 5"/>
          <p:cNvSpPr>
            <a:spLocks noGrp="1" noChangeArrowheads="1"/>
          </p:cNvSpPr>
          <p:nvPr>
            <p:ph type="title"/>
          </p:nvPr>
        </p:nvSpPr>
        <p:spPr>
          <a:noFill/>
        </p:spPr>
        <p:txBody>
          <a:bodyPr/>
          <a:lstStyle/>
          <a:p>
            <a:pPr algn="ctr" eaLnBrk="1" hangingPunct="1"/>
            <a:r>
              <a:rPr lang="zh-TW" altLang="en-US" smtClean="0">
                <a:ea typeface="華康瘦金體" pitchFamily="49" charset="-120"/>
              </a:rPr>
              <a:t>學校本位課程發展的定義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Effect transition="in" filter="wipe(up)">
                                      <p:cBhvr>
                                        <p:cTn id="7" dur="500"/>
                                        <p:tgtEl>
                                          <p:spTgt spid="1095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advAuto="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BB6B874D-F2B9-4BA3-BCFA-F5DF01BD70E1}" type="slidenum">
              <a:rPr lang="zh-TW" altLang="en-US"/>
              <a:pPr>
                <a:defRPr/>
              </a:pPr>
              <a:t>40</a:t>
            </a:fld>
            <a:endParaRPr lang="en-US" altLang="zh-TW"/>
          </a:p>
        </p:txBody>
      </p:sp>
      <p:sp>
        <p:nvSpPr>
          <p:cNvPr id="43011"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學校本位課程發展的展望</a:t>
            </a:r>
          </a:p>
        </p:txBody>
      </p:sp>
      <p:sp>
        <p:nvSpPr>
          <p:cNvPr id="164867" name="Rectangle 3"/>
          <p:cNvSpPr>
            <a:spLocks noGrp="1" noChangeArrowheads="1"/>
          </p:cNvSpPr>
          <p:nvPr>
            <p:ph type="body" idx="1"/>
          </p:nvPr>
        </p:nvSpPr>
        <p:spPr>
          <a:xfrm>
            <a:off x="1295400" y="1970088"/>
            <a:ext cx="7772400" cy="4191000"/>
          </a:xfrm>
        </p:spPr>
        <p:txBody>
          <a:bodyPr/>
          <a:lstStyle/>
          <a:p>
            <a:pPr eaLnBrk="1" hangingPunct="1">
              <a:lnSpc>
                <a:spcPct val="150000"/>
              </a:lnSpc>
            </a:pPr>
            <a:r>
              <a:rPr lang="zh-TW" altLang="en-US" smtClean="0">
                <a:ea typeface="標楷體" pitchFamily="65" charset="-120"/>
              </a:rPr>
              <a:t>自主化：學校課程有更大的自主空間</a:t>
            </a:r>
          </a:p>
          <a:p>
            <a:pPr eaLnBrk="1" hangingPunct="1">
              <a:lnSpc>
                <a:spcPct val="150000"/>
              </a:lnSpc>
            </a:pPr>
            <a:r>
              <a:rPr lang="zh-TW" altLang="en-US" smtClean="0">
                <a:ea typeface="標楷體" pitchFamily="65" charset="-120"/>
              </a:rPr>
              <a:t>多元化：課程適應學校情境和學生需求</a:t>
            </a:r>
          </a:p>
          <a:p>
            <a:pPr eaLnBrk="1" hangingPunct="1">
              <a:lnSpc>
                <a:spcPct val="150000"/>
              </a:lnSpc>
            </a:pPr>
            <a:r>
              <a:rPr lang="zh-TW" altLang="en-US" smtClean="0">
                <a:ea typeface="標楷體" pitchFamily="65" charset="-120"/>
              </a:rPr>
              <a:t>專業化：提升教師教育專業能力與自我實現</a:t>
            </a:r>
          </a:p>
          <a:p>
            <a:pPr eaLnBrk="1" hangingPunct="1">
              <a:lnSpc>
                <a:spcPct val="150000"/>
              </a:lnSpc>
            </a:pPr>
            <a:r>
              <a:rPr lang="zh-TW" altLang="en-US" smtClean="0">
                <a:ea typeface="標楷體" pitchFamily="65" charset="-120"/>
              </a:rPr>
              <a:t>民主化：親師生共同參與發展學校特色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1000"/>
                                  </p:stCondLst>
                                  <p:childTnLst>
                                    <p:set>
                                      <p:cBhvr>
                                        <p:cTn id="6" dur="1" fill="hold">
                                          <p:stCondLst>
                                            <p:cond delay="499"/>
                                          </p:stCondLst>
                                        </p:cTn>
                                        <p:tgtEl>
                                          <p:spTgt spid="164867">
                                            <p:txEl>
                                              <p:pRg st="0" end="0"/>
                                            </p:txEl>
                                          </p:spTgt>
                                        </p:tgtEl>
                                        <p:attrNameLst>
                                          <p:attrName>style.visibility</p:attrName>
                                        </p:attrNameLst>
                                      </p:cBhvr>
                                      <p:to>
                                        <p:strVal val="visible"/>
                                      </p:to>
                                    </p:set>
                                    <p:anim to="" calcmode="lin" valueType="num">
                                      <p:cBhvr>
                                        <p:cTn id="7" dur="1" fill="hold"/>
                                        <p:tgtEl>
                                          <p:spTgt spid="164867">
                                            <p:txEl>
                                              <p:pRg st="0" end="0"/>
                                            </p:txEl>
                                          </p:spTgt>
                                        </p:tgtEl>
                                        <p:attrNameLst>
                                          <p:attrName/>
                                        </p:attrNameLst>
                                      </p:cBhvr>
                                    </p:anim>
                                  </p:childTnLst>
                                  <p:subTnLst>
                                    <p:animClr clrSpc="rgb" dir="cw">
                                      <p:cBhvr override="childStyle">
                                        <p:cTn dur="1" fill="hold" display="0" masterRel="nextClick" afterEffect="1"/>
                                        <p:tgtEl>
                                          <p:spTgt spid="164867">
                                            <p:txEl>
                                              <p:pRg st="0" end="0"/>
                                            </p:txEl>
                                          </p:spTgt>
                                        </p:tgtEl>
                                        <p:attrNameLst>
                                          <p:attrName>ppt_c</p:attrName>
                                        </p:attrNameLst>
                                      </p:cBhvr>
                                      <p:to>
                                        <a:schemeClr val="accent2"/>
                                      </p:to>
                                    </p:animClr>
                                  </p:subTnLst>
                                </p:cTn>
                              </p:par>
                            </p:childTnLst>
                          </p:cTn>
                        </p:par>
                        <p:par>
                          <p:cTn id="8" fill="hold">
                            <p:stCondLst>
                              <p:cond delay="1500"/>
                            </p:stCondLst>
                            <p:childTnLst>
                              <p:par>
                                <p:cTn id="9" presetID="24" presetClass="entr" presetSubtype="0" fill="hold" grpId="0" nodeType="afterEffect">
                                  <p:stCondLst>
                                    <p:cond delay="1000"/>
                                  </p:stCondLst>
                                  <p:childTnLst>
                                    <p:set>
                                      <p:cBhvr>
                                        <p:cTn id="10" dur="1" fill="hold">
                                          <p:stCondLst>
                                            <p:cond delay="499"/>
                                          </p:stCondLst>
                                        </p:cTn>
                                        <p:tgtEl>
                                          <p:spTgt spid="164867">
                                            <p:txEl>
                                              <p:pRg st="1" end="1"/>
                                            </p:txEl>
                                          </p:spTgt>
                                        </p:tgtEl>
                                        <p:attrNameLst>
                                          <p:attrName>style.visibility</p:attrName>
                                        </p:attrNameLst>
                                      </p:cBhvr>
                                      <p:to>
                                        <p:strVal val="visible"/>
                                      </p:to>
                                    </p:set>
                                    <p:anim to="" calcmode="lin" valueType="num">
                                      <p:cBhvr>
                                        <p:cTn id="11" dur="1" fill="hold"/>
                                        <p:tgtEl>
                                          <p:spTgt spid="164867">
                                            <p:txEl>
                                              <p:pRg st="1" end="1"/>
                                            </p:txEl>
                                          </p:spTgt>
                                        </p:tgtEl>
                                        <p:attrNameLst>
                                          <p:attrName/>
                                        </p:attrNameLst>
                                      </p:cBhvr>
                                    </p:anim>
                                  </p:childTnLst>
                                  <p:subTnLst>
                                    <p:animClr clrSpc="rgb" dir="cw">
                                      <p:cBhvr override="childStyle">
                                        <p:cTn dur="1" fill="hold" display="0" masterRel="nextClick" afterEffect="1"/>
                                        <p:tgtEl>
                                          <p:spTgt spid="164867">
                                            <p:txEl>
                                              <p:pRg st="1" end="1"/>
                                            </p:txEl>
                                          </p:spTgt>
                                        </p:tgtEl>
                                        <p:attrNameLst>
                                          <p:attrName>ppt_c</p:attrName>
                                        </p:attrNameLst>
                                      </p:cBhvr>
                                      <p:to>
                                        <a:schemeClr val="accent2"/>
                                      </p:to>
                                    </p:animClr>
                                  </p:subTnLst>
                                </p:cTn>
                              </p:par>
                            </p:childTnLst>
                          </p:cTn>
                        </p:par>
                        <p:par>
                          <p:cTn id="12" fill="hold">
                            <p:stCondLst>
                              <p:cond delay="3000"/>
                            </p:stCondLst>
                            <p:childTnLst>
                              <p:par>
                                <p:cTn id="13" presetID="24" presetClass="entr" presetSubtype="0" fill="hold" grpId="0" nodeType="afterEffect">
                                  <p:stCondLst>
                                    <p:cond delay="1000"/>
                                  </p:stCondLst>
                                  <p:childTnLst>
                                    <p:set>
                                      <p:cBhvr>
                                        <p:cTn id="14" dur="1" fill="hold">
                                          <p:stCondLst>
                                            <p:cond delay="499"/>
                                          </p:stCondLst>
                                        </p:cTn>
                                        <p:tgtEl>
                                          <p:spTgt spid="164867">
                                            <p:txEl>
                                              <p:pRg st="2" end="2"/>
                                            </p:txEl>
                                          </p:spTgt>
                                        </p:tgtEl>
                                        <p:attrNameLst>
                                          <p:attrName>style.visibility</p:attrName>
                                        </p:attrNameLst>
                                      </p:cBhvr>
                                      <p:to>
                                        <p:strVal val="visible"/>
                                      </p:to>
                                    </p:set>
                                    <p:anim to="" calcmode="lin" valueType="num">
                                      <p:cBhvr>
                                        <p:cTn id="15" dur="1" fill="hold"/>
                                        <p:tgtEl>
                                          <p:spTgt spid="164867">
                                            <p:txEl>
                                              <p:pRg st="2" end="2"/>
                                            </p:txEl>
                                          </p:spTgt>
                                        </p:tgtEl>
                                        <p:attrNameLst>
                                          <p:attrName/>
                                        </p:attrNameLst>
                                      </p:cBhvr>
                                    </p:anim>
                                  </p:childTnLst>
                                  <p:subTnLst>
                                    <p:animClr clrSpc="rgb" dir="cw">
                                      <p:cBhvr override="childStyle">
                                        <p:cTn dur="1" fill="hold" display="0" masterRel="nextClick" afterEffect="1"/>
                                        <p:tgtEl>
                                          <p:spTgt spid="164867">
                                            <p:txEl>
                                              <p:pRg st="2" end="2"/>
                                            </p:txEl>
                                          </p:spTgt>
                                        </p:tgtEl>
                                        <p:attrNameLst>
                                          <p:attrName>ppt_c</p:attrName>
                                        </p:attrNameLst>
                                      </p:cBhvr>
                                      <p:to>
                                        <a:schemeClr val="accent2"/>
                                      </p:to>
                                    </p:animClr>
                                  </p:subTnLst>
                                </p:cTn>
                              </p:par>
                            </p:childTnLst>
                          </p:cTn>
                        </p:par>
                        <p:par>
                          <p:cTn id="16" fill="hold">
                            <p:stCondLst>
                              <p:cond delay="4500"/>
                            </p:stCondLst>
                            <p:childTnLst>
                              <p:par>
                                <p:cTn id="17" presetID="24" presetClass="entr" presetSubtype="0" fill="hold" grpId="0" nodeType="afterEffect">
                                  <p:stCondLst>
                                    <p:cond delay="1000"/>
                                  </p:stCondLst>
                                  <p:childTnLst>
                                    <p:set>
                                      <p:cBhvr>
                                        <p:cTn id="18" dur="1" fill="hold">
                                          <p:stCondLst>
                                            <p:cond delay="499"/>
                                          </p:stCondLst>
                                        </p:cTn>
                                        <p:tgtEl>
                                          <p:spTgt spid="164867">
                                            <p:txEl>
                                              <p:pRg st="3" end="3"/>
                                            </p:txEl>
                                          </p:spTgt>
                                        </p:tgtEl>
                                        <p:attrNameLst>
                                          <p:attrName>style.visibility</p:attrName>
                                        </p:attrNameLst>
                                      </p:cBhvr>
                                      <p:to>
                                        <p:strVal val="visible"/>
                                      </p:to>
                                    </p:set>
                                    <p:anim to="" calcmode="lin" valueType="num">
                                      <p:cBhvr>
                                        <p:cTn id="19" dur="1" fill="hold"/>
                                        <p:tgtEl>
                                          <p:spTgt spid="164867">
                                            <p:txEl>
                                              <p:pRg st="3" end="3"/>
                                            </p:txEl>
                                          </p:spTgt>
                                        </p:tgtEl>
                                        <p:attrNameLst>
                                          <p:attrName/>
                                        </p:attrNameLst>
                                      </p:cBhvr>
                                    </p:anim>
                                  </p:childTnLst>
                                  <p:subTnLst>
                                    <p:animClr clrSpc="rgb" dir="cw">
                                      <p:cBhvr override="childStyle">
                                        <p:cTn dur="1" fill="hold" display="0" masterRel="nextClick" afterEffect="1"/>
                                        <p:tgtEl>
                                          <p:spTgt spid="164867">
                                            <p:txEl>
                                              <p:pRg st="3" end="3"/>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build="p" autoUpdateAnimBg="0" advAuto="100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1B6B04E9-14EC-49FB-8DDA-1B343DCB4151}" type="slidenum">
              <a:rPr lang="zh-TW" altLang="en-US"/>
              <a:pPr>
                <a:defRPr/>
              </a:pPr>
              <a:t>41</a:t>
            </a:fld>
            <a:endParaRPr lang="en-US" altLang="zh-TW"/>
          </a:p>
        </p:txBody>
      </p:sp>
      <p:sp>
        <p:nvSpPr>
          <p:cNvPr id="44035" name="Rectangle 2050"/>
          <p:cNvSpPr>
            <a:spLocks noGrp="1" noChangeArrowheads="1"/>
          </p:cNvSpPr>
          <p:nvPr>
            <p:ph type="title"/>
          </p:nvPr>
        </p:nvSpPr>
        <p:spPr/>
        <p:txBody>
          <a:bodyPr/>
          <a:lstStyle/>
          <a:p>
            <a:pPr algn="ctr" eaLnBrk="1" hangingPunct="1"/>
            <a:r>
              <a:rPr lang="zh-TW" altLang="en-US" smtClean="0">
                <a:ea typeface="華康瘦金體" pitchFamily="49" charset="-120"/>
              </a:rPr>
              <a:t>結語</a:t>
            </a:r>
          </a:p>
        </p:txBody>
      </p:sp>
      <p:sp>
        <p:nvSpPr>
          <p:cNvPr id="130051" name="Rectangle 2051"/>
          <p:cNvSpPr>
            <a:spLocks noGrp="1" noChangeArrowheads="1"/>
          </p:cNvSpPr>
          <p:nvPr>
            <p:ph type="body" idx="1"/>
          </p:nvPr>
        </p:nvSpPr>
        <p:spPr/>
        <p:txBody>
          <a:bodyPr/>
          <a:lstStyle/>
          <a:p>
            <a:pPr eaLnBrk="1" hangingPunct="1">
              <a:lnSpc>
                <a:spcPct val="120000"/>
              </a:lnSpc>
            </a:pPr>
            <a:r>
              <a:rPr lang="zh-TW" altLang="en-US" smtClean="0">
                <a:ea typeface="標楷體" pitchFamily="65" charset="-120"/>
              </a:rPr>
              <a:t>發展：草根模式≠草莽模式</a:t>
            </a:r>
          </a:p>
          <a:p>
            <a:pPr eaLnBrk="1" hangingPunct="1">
              <a:lnSpc>
                <a:spcPct val="120000"/>
              </a:lnSpc>
            </a:pPr>
            <a:r>
              <a:rPr lang="zh-TW" altLang="en-US" smtClean="0">
                <a:ea typeface="標楷體" pitchFamily="65" charset="-120"/>
              </a:rPr>
              <a:t>成果：無、有、好、更好</a:t>
            </a:r>
          </a:p>
          <a:p>
            <a:pPr eaLnBrk="1" hangingPunct="1">
              <a:lnSpc>
                <a:spcPct val="120000"/>
              </a:lnSpc>
            </a:pPr>
            <a:r>
              <a:rPr lang="zh-TW" altLang="en-US" smtClean="0">
                <a:ea typeface="標楷體" pitchFamily="65" charset="-120"/>
              </a:rPr>
              <a:t>行動：不動、被動、主動、自動</a:t>
            </a:r>
          </a:p>
          <a:p>
            <a:pPr eaLnBrk="1" hangingPunct="1">
              <a:lnSpc>
                <a:spcPct val="120000"/>
              </a:lnSpc>
            </a:pPr>
            <a:r>
              <a:rPr lang="zh-TW" altLang="en-US" smtClean="0">
                <a:ea typeface="標楷體" pitchFamily="65" charset="-120"/>
              </a:rPr>
              <a:t>團隊：合作團隊≒小型爵士樂隊</a:t>
            </a:r>
            <a:endParaRPr lang="zh-TW" altLang="en-US" smtClean="0">
              <a:latin typeface="標楷體" pitchFamily="65" charset="-120"/>
              <a:ea typeface="標楷體" pitchFamily="65" charset="-120"/>
            </a:endParaRPr>
          </a:p>
          <a:p>
            <a:pPr eaLnBrk="1" hangingPunct="1">
              <a:lnSpc>
                <a:spcPct val="120000"/>
              </a:lnSpc>
            </a:pPr>
            <a:r>
              <a:rPr lang="zh-TW" altLang="en-US" smtClean="0">
                <a:ea typeface="標楷體" pitchFamily="65" charset="-120"/>
              </a:rPr>
              <a:t>創新：放風箏時風與線的對話，風是團隊的創意，線是教育的理念與規範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1000"/>
                                  </p:stCondLst>
                                  <p:childTnLst>
                                    <p:set>
                                      <p:cBhvr>
                                        <p:cTn id="6" dur="1" fill="hold">
                                          <p:stCondLst>
                                            <p:cond delay="499"/>
                                          </p:stCondLst>
                                        </p:cTn>
                                        <p:tgtEl>
                                          <p:spTgt spid="130051">
                                            <p:txEl>
                                              <p:pRg st="0" end="0"/>
                                            </p:txEl>
                                          </p:spTgt>
                                        </p:tgtEl>
                                        <p:attrNameLst>
                                          <p:attrName>style.visibility</p:attrName>
                                        </p:attrNameLst>
                                      </p:cBhvr>
                                      <p:to>
                                        <p:strVal val="visible"/>
                                      </p:to>
                                    </p:set>
                                    <p:anim to="" calcmode="lin" valueType="num">
                                      <p:cBhvr>
                                        <p:cTn id="7" dur="1" fill="hold"/>
                                        <p:tgtEl>
                                          <p:spTgt spid="130051">
                                            <p:txEl>
                                              <p:pRg st="0" end="0"/>
                                            </p:txEl>
                                          </p:spTgt>
                                        </p:tgtEl>
                                        <p:attrNameLst>
                                          <p:attrName/>
                                        </p:attrNameLst>
                                      </p:cBhvr>
                                    </p:anim>
                                  </p:childTnLst>
                                  <p:subTnLst>
                                    <p:animClr clrSpc="rgb" dir="cw">
                                      <p:cBhvr override="childStyle">
                                        <p:cTn dur="1" fill="hold" display="0" masterRel="nextClick" afterEffect="1"/>
                                        <p:tgtEl>
                                          <p:spTgt spid="130051">
                                            <p:txEl>
                                              <p:pRg st="0" end="0"/>
                                            </p:txEl>
                                          </p:spTgt>
                                        </p:tgtEl>
                                        <p:attrNameLst>
                                          <p:attrName>ppt_c</p:attrName>
                                        </p:attrNameLst>
                                      </p:cBhvr>
                                      <p:to>
                                        <a:schemeClr val="accent2"/>
                                      </p:to>
                                    </p:animClr>
                                  </p:subTnLst>
                                </p:cTn>
                              </p:par>
                            </p:childTnLst>
                          </p:cTn>
                        </p:par>
                        <p:par>
                          <p:cTn id="8" fill="hold">
                            <p:stCondLst>
                              <p:cond delay="1500"/>
                            </p:stCondLst>
                            <p:childTnLst>
                              <p:par>
                                <p:cTn id="9" presetID="24" presetClass="entr" presetSubtype="0" fill="hold" grpId="0" nodeType="afterEffect">
                                  <p:stCondLst>
                                    <p:cond delay="1000"/>
                                  </p:stCondLst>
                                  <p:childTnLst>
                                    <p:set>
                                      <p:cBhvr>
                                        <p:cTn id="10" dur="1" fill="hold">
                                          <p:stCondLst>
                                            <p:cond delay="499"/>
                                          </p:stCondLst>
                                        </p:cTn>
                                        <p:tgtEl>
                                          <p:spTgt spid="130051">
                                            <p:txEl>
                                              <p:pRg st="1" end="1"/>
                                            </p:txEl>
                                          </p:spTgt>
                                        </p:tgtEl>
                                        <p:attrNameLst>
                                          <p:attrName>style.visibility</p:attrName>
                                        </p:attrNameLst>
                                      </p:cBhvr>
                                      <p:to>
                                        <p:strVal val="visible"/>
                                      </p:to>
                                    </p:set>
                                    <p:anim to="" calcmode="lin" valueType="num">
                                      <p:cBhvr>
                                        <p:cTn id="11" dur="1" fill="hold"/>
                                        <p:tgtEl>
                                          <p:spTgt spid="130051">
                                            <p:txEl>
                                              <p:pRg st="1" end="1"/>
                                            </p:txEl>
                                          </p:spTgt>
                                        </p:tgtEl>
                                        <p:attrNameLst>
                                          <p:attrName/>
                                        </p:attrNameLst>
                                      </p:cBhvr>
                                    </p:anim>
                                  </p:childTnLst>
                                  <p:subTnLst>
                                    <p:animClr clrSpc="rgb" dir="cw">
                                      <p:cBhvr override="childStyle">
                                        <p:cTn dur="1" fill="hold" display="0" masterRel="nextClick" afterEffect="1"/>
                                        <p:tgtEl>
                                          <p:spTgt spid="130051">
                                            <p:txEl>
                                              <p:pRg st="1" end="1"/>
                                            </p:txEl>
                                          </p:spTgt>
                                        </p:tgtEl>
                                        <p:attrNameLst>
                                          <p:attrName>ppt_c</p:attrName>
                                        </p:attrNameLst>
                                      </p:cBhvr>
                                      <p:to>
                                        <a:schemeClr val="accent2"/>
                                      </p:to>
                                    </p:animClr>
                                  </p:subTnLst>
                                </p:cTn>
                              </p:par>
                            </p:childTnLst>
                          </p:cTn>
                        </p:par>
                        <p:par>
                          <p:cTn id="12" fill="hold">
                            <p:stCondLst>
                              <p:cond delay="3000"/>
                            </p:stCondLst>
                            <p:childTnLst>
                              <p:par>
                                <p:cTn id="13" presetID="24" presetClass="entr" presetSubtype="0" fill="hold" grpId="0" nodeType="afterEffect">
                                  <p:stCondLst>
                                    <p:cond delay="1000"/>
                                  </p:stCondLst>
                                  <p:childTnLst>
                                    <p:set>
                                      <p:cBhvr>
                                        <p:cTn id="14" dur="1" fill="hold">
                                          <p:stCondLst>
                                            <p:cond delay="499"/>
                                          </p:stCondLst>
                                        </p:cTn>
                                        <p:tgtEl>
                                          <p:spTgt spid="130051">
                                            <p:txEl>
                                              <p:pRg st="2" end="2"/>
                                            </p:txEl>
                                          </p:spTgt>
                                        </p:tgtEl>
                                        <p:attrNameLst>
                                          <p:attrName>style.visibility</p:attrName>
                                        </p:attrNameLst>
                                      </p:cBhvr>
                                      <p:to>
                                        <p:strVal val="visible"/>
                                      </p:to>
                                    </p:set>
                                    <p:anim to="" calcmode="lin" valueType="num">
                                      <p:cBhvr>
                                        <p:cTn id="15" dur="1" fill="hold"/>
                                        <p:tgtEl>
                                          <p:spTgt spid="130051">
                                            <p:txEl>
                                              <p:pRg st="2" end="2"/>
                                            </p:txEl>
                                          </p:spTgt>
                                        </p:tgtEl>
                                        <p:attrNameLst>
                                          <p:attrName/>
                                        </p:attrNameLst>
                                      </p:cBhvr>
                                    </p:anim>
                                  </p:childTnLst>
                                  <p:subTnLst>
                                    <p:animClr clrSpc="rgb" dir="cw">
                                      <p:cBhvr override="childStyle">
                                        <p:cTn dur="1" fill="hold" display="0" masterRel="nextClick" afterEffect="1"/>
                                        <p:tgtEl>
                                          <p:spTgt spid="130051">
                                            <p:txEl>
                                              <p:pRg st="2" end="2"/>
                                            </p:txEl>
                                          </p:spTgt>
                                        </p:tgtEl>
                                        <p:attrNameLst>
                                          <p:attrName>ppt_c</p:attrName>
                                        </p:attrNameLst>
                                      </p:cBhvr>
                                      <p:to>
                                        <a:schemeClr val="accent2"/>
                                      </p:to>
                                    </p:animClr>
                                  </p:subTnLst>
                                </p:cTn>
                              </p:par>
                            </p:childTnLst>
                          </p:cTn>
                        </p:par>
                        <p:par>
                          <p:cTn id="16" fill="hold">
                            <p:stCondLst>
                              <p:cond delay="4500"/>
                            </p:stCondLst>
                            <p:childTnLst>
                              <p:par>
                                <p:cTn id="17" presetID="24" presetClass="entr" presetSubtype="0" fill="hold" grpId="0" nodeType="afterEffect">
                                  <p:stCondLst>
                                    <p:cond delay="1000"/>
                                  </p:stCondLst>
                                  <p:childTnLst>
                                    <p:set>
                                      <p:cBhvr>
                                        <p:cTn id="18" dur="1" fill="hold">
                                          <p:stCondLst>
                                            <p:cond delay="499"/>
                                          </p:stCondLst>
                                        </p:cTn>
                                        <p:tgtEl>
                                          <p:spTgt spid="130051">
                                            <p:txEl>
                                              <p:pRg st="3" end="3"/>
                                            </p:txEl>
                                          </p:spTgt>
                                        </p:tgtEl>
                                        <p:attrNameLst>
                                          <p:attrName>style.visibility</p:attrName>
                                        </p:attrNameLst>
                                      </p:cBhvr>
                                      <p:to>
                                        <p:strVal val="visible"/>
                                      </p:to>
                                    </p:set>
                                    <p:anim to="" calcmode="lin" valueType="num">
                                      <p:cBhvr>
                                        <p:cTn id="19" dur="1" fill="hold"/>
                                        <p:tgtEl>
                                          <p:spTgt spid="130051">
                                            <p:txEl>
                                              <p:pRg st="3" end="3"/>
                                            </p:txEl>
                                          </p:spTgt>
                                        </p:tgtEl>
                                        <p:attrNameLst>
                                          <p:attrName/>
                                        </p:attrNameLst>
                                      </p:cBhvr>
                                    </p:anim>
                                  </p:childTnLst>
                                  <p:subTnLst>
                                    <p:animClr clrSpc="rgb" dir="cw">
                                      <p:cBhvr override="childStyle">
                                        <p:cTn dur="1" fill="hold" display="0" masterRel="nextClick" afterEffect="1"/>
                                        <p:tgtEl>
                                          <p:spTgt spid="130051">
                                            <p:txEl>
                                              <p:pRg st="3" end="3"/>
                                            </p:txEl>
                                          </p:spTgt>
                                        </p:tgtEl>
                                        <p:attrNameLst>
                                          <p:attrName>ppt_c</p:attrName>
                                        </p:attrNameLst>
                                      </p:cBhvr>
                                      <p:to>
                                        <a:schemeClr val="accent2"/>
                                      </p:to>
                                    </p:animClr>
                                  </p:subTnLst>
                                </p:cTn>
                              </p:par>
                            </p:childTnLst>
                          </p:cTn>
                        </p:par>
                        <p:par>
                          <p:cTn id="20" fill="hold">
                            <p:stCondLst>
                              <p:cond delay="6000"/>
                            </p:stCondLst>
                            <p:childTnLst>
                              <p:par>
                                <p:cTn id="21" presetID="24" presetClass="entr" presetSubtype="0" fill="hold" grpId="0" nodeType="afterEffect">
                                  <p:stCondLst>
                                    <p:cond delay="1000"/>
                                  </p:stCondLst>
                                  <p:childTnLst>
                                    <p:set>
                                      <p:cBhvr>
                                        <p:cTn id="22" dur="1" fill="hold">
                                          <p:stCondLst>
                                            <p:cond delay="499"/>
                                          </p:stCondLst>
                                        </p:cTn>
                                        <p:tgtEl>
                                          <p:spTgt spid="130051">
                                            <p:txEl>
                                              <p:pRg st="4" end="4"/>
                                            </p:txEl>
                                          </p:spTgt>
                                        </p:tgtEl>
                                        <p:attrNameLst>
                                          <p:attrName>style.visibility</p:attrName>
                                        </p:attrNameLst>
                                      </p:cBhvr>
                                      <p:to>
                                        <p:strVal val="visible"/>
                                      </p:to>
                                    </p:set>
                                    <p:anim to="" calcmode="lin" valueType="num">
                                      <p:cBhvr>
                                        <p:cTn id="23" dur="1" fill="hold"/>
                                        <p:tgtEl>
                                          <p:spTgt spid="130051">
                                            <p:txEl>
                                              <p:pRg st="4" end="4"/>
                                            </p:txEl>
                                          </p:spTgt>
                                        </p:tgtEl>
                                        <p:attrNameLst>
                                          <p:attrName/>
                                        </p:attrNameLst>
                                      </p:cBhvr>
                                    </p:anim>
                                  </p:childTnLst>
                                  <p:subTnLst>
                                    <p:animClr clrSpc="rgb" dir="cw">
                                      <p:cBhvr override="childStyle">
                                        <p:cTn dur="1" fill="hold" display="0" masterRel="nextClick" afterEffect="1"/>
                                        <p:tgtEl>
                                          <p:spTgt spid="130051">
                                            <p:txEl>
                                              <p:pRg st="4" end="4"/>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build="p" autoUpdateAnimBg="0" advAuto="100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投影片編號版面配置區 5"/>
          <p:cNvSpPr>
            <a:spLocks noGrp="1"/>
          </p:cNvSpPr>
          <p:nvPr>
            <p:ph type="sldNum" sz="quarter" idx="12"/>
          </p:nvPr>
        </p:nvSpPr>
        <p:spPr/>
        <p:txBody>
          <a:bodyPr/>
          <a:lstStyle/>
          <a:p>
            <a:pPr>
              <a:defRPr/>
            </a:pPr>
            <a:fld id="{FA18D144-7251-47E2-AE5B-B19506554F6B}" type="slidenum">
              <a:rPr lang="zh-TW" altLang="en-US"/>
              <a:pPr>
                <a:defRPr/>
              </a:pPr>
              <a:t>42</a:t>
            </a:fld>
            <a:endParaRPr lang="en-US" altLang="zh-TW"/>
          </a:p>
        </p:txBody>
      </p:sp>
      <p:sp>
        <p:nvSpPr>
          <p:cNvPr id="169987" name="Rectangle 3"/>
          <p:cNvSpPr>
            <a:spLocks noGrp="1" noChangeArrowheads="1"/>
          </p:cNvSpPr>
          <p:nvPr>
            <p:ph type="body" idx="1"/>
          </p:nvPr>
        </p:nvSpPr>
        <p:spPr>
          <a:xfrm>
            <a:off x="1295400" y="1981200"/>
            <a:ext cx="7772400" cy="4572000"/>
          </a:xfrm>
        </p:spPr>
        <p:txBody>
          <a:bodyPr/>
          <a:lstStyle/>
          <a:p>
            <a:pPr eaLnBrk="1" hangingPunct="1">
              <a:lnSpc>
                <a:spcPct val="120000"/>
              </a:lnSpc>
            </a:pPr>
            <a:r>
              <a:rPr lang="zh-TW" altLang="en-US" smtClean="0">
                <a:latin typeface="標楷體" pitchFamily="65" charset="-120"/>
                <a:ea typeface="標楷體" pitchFamily="65" charset="-120"/>
              </a:rPr>
              <a:t>領導：串起珍珠項鏈的細線，課程發展是合作的專業活動，校長宜為團隊的主要領導者，團隊成員協同扮演課程領導者角色</a:t>
            </a:r>
          </a:p>
          <a:p>
            <a:pPr eaLnBrk="1" hangingPunct="1">
              <a:lnSpc>
                <a:spcPct val="120000"/>
              </a:lnSpc>
            </a:pPr>
            <a:r>
              <a:rPr lang="zh-TW" altLang="en-US" smtClean="0">
                <a:latin typeface="標楷體" pitchFamily="65" charset="-120"/>
                <a:ea typeface="標楷體" pitchFamily="65" charset="-120"/>
              </a:rPr>
              <a:t>藝術：決定與領導是藝術，民主權變</a:t>
            </a:r>
          </a:p>
          <a:p>
            <a:pPr eaLnBrk="1" hangingPunct="1">
              <a:lnSpc>
                <a:spcPct val="120000"/>
              </a:lnSpc>
            </a:pPr>
            <a:r>
              <a:rPr lang="zh-TW" altLang="en-US" smtClean="0">
                <a:latin typeface="標楷體" pitchFamily="65" charset="-120"/>
                <a:ea typeface="標楷體" pitchFamily="65" charset="-120"/>
              </a:rPr>
              <a:t>目的：提供學生充分而均等的學習機會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69987">
                                            <p:txEl>
                                              <p:pRg st="0" end="0"/>
                                            </p:txEl>
                                          </p:spTgt>
                                        </p:tgtEl>
                                        <p:attrNameLst>
                                          <p:attrName>style.visibility</p:attrName>
                                        </p:attrNameLst>
                                      </p:cBhvr>
                                      <p:to>
                                        <p:strVal val="visible"/>
                                      </p:to>
                                    </p:set>
                                    <p:anim to="" calcmode="lin" valueType="num">
                                      <p:cBhvr>
                                        <p:cTn id="7" dur="1" fill="hold"/>
                                        <p:tgtEl>
                                          <p:spTgt spid="169987">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69987">
                                            <p:txEl>
                                              <p:pRg st="1" end="1"/>
                                            </p:txEl>
                                          </p:spTgt>
                                        </p:tgtEl>
                                        <p:attrNameLst>
                                          <p:attrName>style.visibility</p:attrName>
                                        </p:attrNameLst>
                                      </p:cBhvr>
                                      <p:to>
                                        <p:strVal val="visible"/>
                                      </p:to>
                                    </p:set>
                                    <p:anim to="" calcmode="lin" valueType="num">
                                      <p:cBhvr>
                                        <p:cTn id="12" dur="1" fill="hold"/>
                                        <p:tgtEl>
                                          <p:spTgt spid="169987">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69987">
                                            <p:txEl>
                                              <p:pRg st="2" end="2"/>
                                            </p:txEl>
                                          </p:spTgt>
                                        </p:tgtEl>
                                        <p:attrNameLst>
                                          <p:attrName>style.visibility</p:attrName>
                                        </p:attrNameLst>
                                      </p:cBhvr>
                                      <p:to>
                                        <p:strVal val="visible"/>
                                      </p:to>
                                    </p:set>
                                    <p:anim to="" calcmode="lin" valueType="num">
                                      <p:cBhvr>
                                        <p:cTn id="17" dur="1" fill="hold"/>
                                        <p:tgtEl>
                                          <p:spTgt spid="169987">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7"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投影片編號版面配置區 5"/>
          <p:cNvSpPr>
            <a:spLocks noGrp="1"/>
          </p:cNvSpPr>
          <p:nvPr>
            <p:ph type="sldNum" sz="quarter" idx="12"/>
          </p:nvPr>
        </p:nvSpPr>
        <p:spPr/>
        <p:txBody>
          <a:bodyPr/>
          <a:lstStyle/>
          <a:p>
            <a:pPr>
              <a:defRPr/>
            </a:pPr>
            <a:fld id="{FF23F59E-6370-4445-8DB2-10DF0103D95E}" type="slidenum">
              <a:rPr lang="zh-TW" altLang="en-US"/>
              <a:pPr>
                <a:defRPr/>
              </a:pPr>
              <a:t>43</a:t>
            </a:fld>
            <a:endParaRPr lang="en-US" altLang="zh-TW"/>
          </a:p>
        </p:txBody>
      </p:sp>
      <p:sp>
        <p:nvSpPr>
          <p:cNvPr id="159746" name="Rectangle 2"/>
          <p:cNvSpPr>
            <a:spLocks noGrp="1" noChangeArrowheads="1"/>
          </p:cNvSpPr>
          <p:nvPr>
            <p:ph type="body" idx="1"/>
          </p:nvPr>
        </p:nvSpPr>
        <p:spPr>
          <a:xfrm>
            <a:off x="1295400" y="1981200"/>
            <a:ext cx="7772400" cy="3048000"/>
          </a:xfrm>
        </p:spPr>
        <p:txBody>
          <a:bodyPr/>
          <a:lstStyle/>
          <a:p>
            <a:pPr algn="ctr" eaLnBrk="1" hangingPunct="1">
              <a:lnSpc>
                <a:spcPct val="120000"/>
              </a:lnSpc>
              <a:buFontTx/>
              <a:buNone/>
            </a:pPr>
            <a:r>
              <a:rPr lang="zh-TW" altLang="en-US" sz="4400" smtClean="0">
                <a:solidFill>
                  <a:schemeClr val="folHlink"/>
                </a:solidFill>
                <a:ea typeface="標楷體" pitchFamily="65" charset="-120"/>
              </a:rPr>
              <a:t>你若不想做，會找到一個藉口</a:t>
            </a:r>
          </a:p>
          <a:p>
            <a:pPr algn="ctr" eaLnBrk="1" hangingPunct="1">
              <a:lnSpc>
                <a:spcPct val="120000"/>
              </a:lnSpc>
              <a:buFontTx/>
              <a:buNone/>
            </a:pPr>
            <a:r>
              <a:rPr lang="zh-TW" altLang="en-US" sz="4400" smtClean="0">
                <a:solidFill>
                  <a:srgbClr val="FF0000"/>
                </a:solidFill>
                <a:ea typeface="標楷體" pitchFamily="65" charset="-120"/>
              </a:rPr>
              <a:t>你若要想做，會找到一個方法</a:t>
            </a:r>
          </a:p>
          <a:p>
            <a:pPr algn="r" eaLnBrk="1" hangingPunct="1">
              <a:lnSpc>
                <a:spcPct val="120000"/>
              </a:lnSpc>
              <a:buFontTx/>
              <a:buNone/>
            </a:pPr>
            <a:r>
              <a:rPr lang="zh-TW" altLang="en-US" sz="2400" smtClean="0">
                <a:latin typeface="華康行書體" pitchFamily="65" charset="-120"/>
                <a:ea typeface="華康行書體" pitchFamily="65" charset="-120"/>
              </a:rPr>
              <a:t>～～阿拉伯諺語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159746"/>
                                        </p:tgtEl>
                                        <p:attrNameLst>
                                          <p:attrName>style.visibility</p:attrName>
                                        </p:attrNameLst>
                                      </p:cBhvr>
                                      <p:to>
                                        <p:strVal val="visible"/>
                                      </p:to>
                                    </p:set>
                                    <p:anim calcmode="lin" valueType="num">
                                      <p:cBhvr>
                                        <p:cTn id="7" dur="5000" fill="hold"/>
                                        <p:tgtEl>
                                          <p:spTgt spid="159746"/>
                                        </p:tgtEl>
                                        <p:attrNameLst>
                                          <p:attrName>ppt_w</p:attrName>
                                        </p:attrNameLst>
                                      </p:cBhvr>
                                      <p:tavLst>
                                        <p:tav tm="0" fmla="#ppt_w*sin(2.5*pi*$)">
                                          <p:val>
                                            <p:fltVal val="0"/>
                                          </p:val>
                                        </p:tav>
                                        <p:tav tm="100000">
                                          <p:val>
                                            <p:fltVal val="1"/>
                                          </p:val>
                                        </p:tav>
                                      </p:tavLst>
                                    </p:anim>
                                    <p:anim calcmode="lin" valueType="num">
                                      <p:cBhvr>
                                        <p:cTn id="8" dur="5000" fill="hold"/>
                                        <p:tgtEl>
                                          <p:spTgt spid="1597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投影片編號版面配置區 5"/>
          <p:cNvSpPr>
            <a:spLocks noGrp="1"/>
          </p:cNvSpPr>
          <p:nvPr>
            <p:ph type="sldNum" sz="quarter" idx="12"/>
          </p:nvPr>
        </p:nvSpPr>
        <p:spPr/>
        <p:txBody>
          <a:bodyPr/>
          <a:lstStyle/>
          <a:p>
            <a:pPr>
              <a:defRPr/>
            </a:pPr>
            <a:fld id="{4FEAA116-38D6-4A63-8FDD-693D46ADD614}" type="slidenum">
              <a:rPr lang="zh-TW" altLang="en-US"/>
              <a:pPr>
                <a:defRPr/>
              </a:pPr>
              <a:t>5</a:t>
            </a:fld>
            <a:endParaRPr lang="en-US" altLang="zh-TW"/>
          </a:p>
        </p:txBody>
      </p:sp>
      <p:sp>
        <p:nvSpPr>
          <p:cNvPr id="17411"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學校本位課程發展的特色</a:t>
            </a:r>
          </a:p>
        </p:txBody>
      </p:sp>
      <p:sp>
        <p:nvSpPr>
          <p:cNvPr id="15363" name="Rectangle 3"/>
          <p:cNvSpPr>
            <a:spLocks noGrp="1" noChangeArrowheads="1"/>
          </p:cNvSpPr>
          <p:nvPr>
            <p:ph type="body" idx="1"/>
          </p:nvPr>
        </p:nvSpPr>
        <p:spPr>
          <a:xfrm>
            <a:off x="1066800" y="1981200"/>
            <a:ext cx="8001000" cy="4267200"/>
          </a:xfrm>
        </p:spPr>
        <p:txBody>
          <a:bodyPr/>
          <a:lstStyle/>
          <a:p>
            <a:pPr eaLnBrk="1" hangingPunct="1">
              <a:lnSpc>
                <a:spcPct val="90000"/>
              </a:lnSpc>
            </a:pPr>
            <a:r>
              <a:rPr lang="zh-TW" altLang="en-US" smtClean="0">
                <a:ea typeface="標楷體" pitchFamily="65" charset="-120"/>
              </a:rPr>
              <a:t>目標觀：適切回應學生及學校的個殊需求以提升學習效果</a:t>
            </a:r>
          </a:p>
          <a:p>
            <a:pPr eaLnBrk="1" hangingPunct="1">
              <a:lnSpc>
                <a:spcPct val="90000"/>
              </a:lnSpc>
            </a:pPr>
            <a:r>
              <a:rPr lang="zh-TW" altLang="en-US" smtClean="0">
                <a:ea typeface="標楷體" pitchFamily="65" charset="-120"/>
                <a:hlinkClick r:id="rId2" action="ppaction://hlinksldjump"/>
              </a:rPr>
              <a:t>人員觀：以學校社群中的教育人員為主體</a:t>
            </a:r>
            <a:endParaRPr lang="zh-TW" altLang="en-US" smtClean="0">
              <a:ea typeface="標楷體" pitchFamily="65" charset="-120"/>
            </a:endParaRPr>
          </a:p>
          <a:p>
            <a:pPr eaLnBrk="1" hangingPunct="1">
              <a:lnSpc>
                <a:spcPct val="90000"/>
              </a:lnSpc>
            </a:pPr>
            <a:r>
              <a:rPr lang="zh-TW" altLang="en-US" smtClean="0">
                <a:ea typeface="標楷體" pitchFamily="65" charset="-120"/>
              </a:rPr>
              <a:t>資源觀：以學校社區的情境及資源為基礎</a:t>
            </a:r>
          </a:p>
          <a:p>
            <a:pPr eaLnBrk="1" hangingPunct="1">
              <a:lnSpc>
                <a:spcPct val="90000"/>
              </a:lnSpc>
            </a:pPr>
            <a:r>
              <a:rPr lang="zh-TW" altLang="en-US" smtClean="0">
                <a:ea typeface="標楷體" pitchFamily="65" charset="-120"/>
              </a:rPr>
              <a:t>課程觀：情境與師生互動的過程與結果</a:t>
            </a:r>
          </a:p>
          <a:p>
            <a:pPr eaLnBrk="1" hangingPunct="1">
              <a:lnSpc>
                <a:spcPct val="90000"/>
              </a:lnSpc>
            </a:pPr>
            <a:r>
              <a:rPr lang="zh-TW" altLang="en-US" smtClean="0">
                <a:ea typeface="標楷體" pitchFamily="65" charset="-120"/>
              </a:rPr>
              <a:t>教學觀：引導學生主動發揮潛能培養學習能力，重視協同實施及師生共同探索</a:t>
            </a:r>
          </a:p>
          <a:p>
            <a:pPr eaLnBrk="1" hangingPunct="1">
              <a:lnSpc>
                <a:spcPct val="90000"/>
              </a:lnSpc>
            </a:pPr>
            <a:r>
              <a:rPr lang="zh-TW" altLang="en-US" smtClean="0">
                <a:ea typeface="標楷體" pitchFamily="65" charset="-120"/>
                <a:hlinkClick r:id="rId3" action="ppaction://hlinksldjump"/>
              </a:rPr>
              <a:t>評量觀：以多元評量適應各種表徵能力</a:t>
            </a:r>
            <a:endParaRPr lang="zh-TW" altLang="en-US" smtClean="0">
              <a:ea typeface="標楷體" pitchFamily="65" charset="-120"/>
            </a:endParaRPr>
          </a:p>
        </p:txBody>
      </p:sp>
      <p:sp>
        <p:nvSpPr>
          <p:cNvPr id="17413" name="AutoShape 4">
            <a:hlinkClick r:id="rId4" action="ppaction://hlinkfile" highlightClick="1"/>
          </p:cNvPr>
          <p:cNvSpPr>
            <a:spLocks noChangeArrowheads="1"/>
          </p:cNvSpPr>
          <p:nvPr/>
        </p:nvSpPr>
        <p:spPr bwMode="auto">
          <a:xfrm>
            <a:off x="8229600" y="51260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7414" name="AutoShape 5">
            <a:hlinkClick r:id="rId5" action="ppaction://hlinkfile" highlightClick="1"/>
          </p:cNvPr>
          <p:cNvSpPr>
            <a:spLocks noChangeArrowheads="1"/>
          </p:cNvSpPr>
          <p:nvPr/>
        </p:nvSpPr>
        <p:spPr bwMode="auto">
          <a:xfrm>
            <a:off x="5715000" y="61166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7415" name="AutoShape 6">
            <a:hlinkClick r:id="rId6" action="ppaction://hlinkfile" highlightClick="1"/>
          </p:cNvPr>
          <p:cNvSpPr>
            <a:spLocks noChangeArrowheads="1"/>
          </p:cNvSpPr>
          <p:nvPr/>
        </p:nvSpPr>
        <p:spPr bwMode="auto">
          <a:xfrm>
            <a:off x="6248400" y="61166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7416" name="AutoShape 7">
            <a:hlinkClick r:id="rId7" action="ppaction://hlinkfile" highlightClick="1"/>
          </p:cNvPr>
          <p:cNvSpPr>
            <a:spLocks noChangeArrowheads="1"/>
          </p:cNvSpPr>
          <p:nvPr/>
        </p:nvSpPr>
        <p:spPr bwMode="auto">
          <a:xfrm>
            <a:off x="6781800" y="61166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7417" name="AutoShape 8">
            <a:hlinkClick r:id="rId8" action="ppaction://hlinkfile" highlightClick="1"/>
          </p:cNvPr>
          <p:cNvSpPr>
            <a:spLocks noChangeArrowheads="1"/>
          </p:cNvSpPr>
          <p:nvPr/>
        </p:nvSpPr>
        <p:spPr bwMode="auto">
          <a:xfrm>
            <a:off x="7315200" y="61166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7418" name="AutoShape 9">
            <a:hlinkClick r:id="rId9" action="ppaction://hlinkfile" highlightClick="1"/>
          </p:cNvPr>
          <p:cNvSpPr>
            <a:spLocks noChangeArrowheads="1"/>
          </p:cNvSpPr>
          <p:nvPr/>
        </p:nvSpPr>
        <p:spPr bwMode="auto">
          <a:xfrm>
            <a:off x="7848600" y="6116638"/>
            <a:ext cx="431800" cy="360362"/>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7419" name="AutoShape 10">
            <a:hlinkClick r:id="rId10" action="ppaction://program" highlightClick="1"/>
          </p:cNvPr>
          <p:cNvSpPr>
            <a:spLocks noChangeArrowheads="1"/>
          </p:cNvSpPr>
          <p:nvPr/>
        </p:nvSpPr>
        <p:spPr bwMode="auto">
          <a:xfrm>
            <a:off x="8382000" y="6116638"/>
            <a:ext cx="431800" cy="360362"/>
          </a:xfrm>
          <a:prstGeom prst="actionButtonMovie">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5363">
                                            <p:txEl>
                                              <p:pRg st="0" end="0"/>
                                            </p:txEl>
                                          </p:spTgt>
                                        </p:tgtEl>
                                        <p:attrNameLst>
                                          <p:attrName>style.visibility</p:attrName>
                                        </p:attrNameLst>
                                      </p:cBhvr>
                                      <p:to>
                                        <p:strVal val="visible"/>
                                      </p:to>
                                    </p:set>
                                    <p:anim to="" calcmode="lin" valueType="num">
                                      <p:cBhvr>
                                        <p:cTn id="7" dur="1" fill="hold"/>
                                        <p:tgtEl>
                                          <p:spTgt spid="15363">
                                            <p:txEl>
                                              <p:pRg st="0" end="0"/>
                                            </p:txEl>
                                          </p:spTgt>
                                        </p:tgtEl>
                                        <p:attrNameLst>
                                          <p:attrName/>
                                        </p:attrNameLst>
                                      </p:cBhvr>
                                    </p:anim>
                                  </p:childTnLst>
                                  <p:subTnLst>
                                    <p:animClr clrSpc="rgb" dir="cw">
                                      <p:cBhvr override="childStyle">
                                        <p:cTn dur="1" fill="hold" display="0" masterRel="nextClick" afterEffect="1"/>
                                        <p:tgtEl>
                                          <p:spTgt spid="15363">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5363">
                                            <p:txEl>
                                              <p:pRg st="1" end="1"/>
                                            </p:txEl>
                                          </p:spTgt>
                                        </p:tgtEl>
                                        <p:attrNameLst>
                                          <p:attrName>style.visibility</p:attrName>
                                        </p:attrNameLst>
                                      </p:cBhvr>
                                      <p:to>
                                        <p:strVal val="visible"/>
                                      </p:to>
                                    </p:set>
                                    <p:anim to="" calcmode="lin" valueType="num">
                                      <p:cBhvr>
                                        <p:cTn id="12" dur="1" fill="hold"/>
                                        <p:tgtEl>
                                          <p:spTgt spid="15363">
                                            <p:txEl>
                                              <p:pRg st="1" end="1"/>
                                            </p:txEl>
                                          </p:spTgt>
                                        </p:tgtEl>
                                        <p:attrNameLst>
                                          <p:attrName/>
                                        </p:attrNameLst>
                                      </p:cBhvr>
                                    </p:anim>
                                  </p:childTnLst>
                                  <p:subTnLst>
                                    <p:animClr clrSpc="rgb" dir="cw">
                                      <p:cBhvr override="childStyle">
                                        <p:cTn dur="1" fill="hold" display="0" masterRel="nextClick" afterEffect="1"/>
                                        <p:tgtEl>
                                          <p:spTgt spid="15363">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5363">
                                            <p:txEl>
                                              <p:pRg st="2" end="2"/>
                                            </p:txEl>
                                          </p:spTgt>
                                        </p:tgtEl>
                                        <p:attrNameLst>
                                          <p:attrName>style.visibility</p:attrName>
                                        </p:attrNameLst>
                                      </p:cBhvr>
                                      <p:to>
                                        <p:strVal val="visible"/>
                                      </p:to>
                                    </p:set>
                                    <p:anim to="" calcmode="lin" valueType="num">
                                      <p:cBhvr>
                                        <p:cTn id="17" dur="1" fill="hold"/>
                                        <p:tgtEl>
                                          <p:spTgt spid="15363">
                                            <p:txEl>
                                              <p:pRg st="2" end="2"/>
                                            </p:txEl>
                                          </p:spTgt>
                                        </p:tgtEl>
                                        <p:attrNameLst>
                                          <p:attrName/>
                                        </p:attrNameLst>
                                      </p:cBhvr>
                                    </p:anim>
                                  </p:childTnLst>
                                  <p:subTnLst>
                                    <p:animClr clrSpc="rgb" dir="cw">
                                      <p:cBhvr override="childStyle">
                                        <p:cTn dur="1" fill="hold" display="0" masterRel="nextClick" afterEffect="1"/>
                                        <p:tgtEl>
                                          <p:spTgt spid="15363">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5363">
                                            <p:txEl>
                                              <p:pRg st="3" end="3"/>
                                            </p:txEl>
                                          </p:spTgt>
                                        </p:tgtEl>
                                        <p:attrNameLst>
                                          <p:attrName>style.visibility</p:attrName>
                                        </p:attrNameLst>
                                      </p:cBhvr>
                                      <p:to>
                                        <p:strVal val="visible"/>
                                      </p:to>
                                    </p:set>
                                    <p:anim to="" calcmode="lin" valueType="num">
                                      <p:cBhvr>
                                        <p:cTn id="22" dur="1" fill="hold"/>
                                        <p:tgtEl>
                                          <p:spTgt spid="15363">
                                            <p:txEl>
                                              <p:pRg st="3" end="3"/>
                                            </p:txEl>
                                          </p:spTgt>
                                        </p:tgtEl>
                                        <p:attrNameLst>
                                          <p:attrName/>
                                        </p:attrNameLst>
                                      </p:cBhvr>
                                    </p:anim>
                                  </p:childTnLst>
                                  <p:subTnLst>
                                    <p:animClr clrSpc="rgb" dir="cw">
                                      <p:cBhvr override="childStyle">
                                        <p:cTn dur="1" fill="hold" display="0" masterRel="nextClick" afterEffect="1"/>
                                        <p:tgtEl>
                                          <p:spTgt spid="15363">
                                            <p:txEl>
                                              <p:pRg st="3" end="3"/>
                                            </p:txEl>
                                          </p:spTgt>
                                        </p:tgtEl>
                                        <p:attrNameLst>
                                          <p:attrName>ppt_c</p:attrName>
                                        </p:attrNameLst>
                                      </p:cBhvr>
                                      <p:to>
                                        <a:schemeClr val="accent2"/>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5363">
                                            <p:txEl>
                                              <p:pRg st="4" end="4"/>
                                            </p:txEl>
                                          </p:spTgt>
                                        </p:tgtEl>
                                        <p:attrNameLst>
                                          <p:attrName>style.visibility</p:attrName>
                                        </p:attrNameLst>
                                      </p:cBhvr>
                                      <p:to>
                                        <p:strVal val="visible"/>
                                      </p:to>
                                    </p:set>
                                    <p:anim to="" calcmode="lin" valueType="num">
                                      <p:cBhvr>
                                        <p:cTn id="27" dur="1" fill="hold"/>
                                        <p:tgtEl>
                                          <p:spTgt spid="15363">
                                            <p:txEl>
                                              <p:pRg st="4" end="4"/>
                                            </p:txEl>
                                          </p:spTgt>
                                        </p:tgtEl>
                                        <p:attrNameLst>
                                          <p:attrName/>
                                        </p:attrNameLst>
                                      </p:cBhvr>
                                    </p:anim>
                                  </p:childTnLst>
                                  <p:subTnLst>
                                    <p:animClr clrSpc="rgb" dir="cw">
                                      <p:cBhvr override="childStyle">
                                        <p:cTn dur="1" fill="hold" display="0" masterRel="nextClick" afterEffect="1"/>
                                        <p:tgtEl>
                                          <p:spTgt spid="15363">
                                            <p:txEl>
                                              <p:pRg st="4" end="4"/>
                                            </p:txEl>
                                          </p:spTgt>
                                        </p:tgtEl>
                                        <p:attrNameLst>
                                          <p:attrName>ppt_c</p:attrName>
                                        </p:attrNameLst>
                                      </p:cBhvr>
                                      <p:to>
                                        <a:schemeClr val="accent2"/>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15363">
                                            <p:txEl>
                                              <p:pRg st="5" end="5"/>
                                            </p:txEl>
                                          </p:spTgt>
                                        </p:tgtEl>
                                        <p:attrNameLst>
                                          <p:attrName>style.visibility</p:attrName>
                                        </p:attrNameLst>
                                      </p:cBhvr>
                                      <p:to>
                                        <p:strVal val="visible"/>
                                      </p:to>
                                    </p:set>
                                    <p:anim to="" calcmode="lin" valueType="num">
                                      <p:cBhvr>
                                        <p:cTn id="32" dur="1" fill="hold"/>
                                        <p:tgtEl>
                                          <p:spTgt spid="15363">
                                            <p:txEl>
                                              <p:pRg st="5" end="5"/>
                                            </p:txEl>
                                          </p:spTgt>
                                        </p:tgtEl>
                                        <p:attrNameLst>
                                          <p:attrName/>
                                        </p:attrNameLst>
                                      </p:cBhvr>
                                    </p:anim>
                                  </p:childTnLst>
                                  <p:subTnLst>
                                    <p:animClr clrSpc="rgb" dir="cw">
                                      <p:cBhvr override="childStyle">
                                        <p:cTn dur="1" fill="hold" display="0" masterRel="nextClick" afterEffect="1"/>
                                        <p:tgtEl>
                                          <p:spTgt spid="15363">
                                            <p:txEl>
                                              <p:pRg st="5" end="5"/>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投影片編號版面配置區 5"/>
          <p:cNvSpPr>
            <a:spLocks noGrp="1"/>
          </p:cNvSpPr>
          <p:nvPr>
            <p:ph type="sldNum" sz="quarter" idx="12"/>
          </p:nvPr>
        </p:nvSpPr>
        <p:spPr/>
        <p:txBody>
          <a:bodyPr/>
          <a:lstStyle/>
          <a:p>
            <a:pPr>
              <a:defRPr/>
            </a:pPr>
            <a:fld id="{8E7BF4D5-79B3-4A2F-B65D-D6BD765D515F}" type="slidenum">
              <a:rPr lang="zh-TW" altLang="en-US"/>
              <a:pPr>
                <a:defRPr/>
              </a:pPr>
              <a:t>6</a:t>
            </a:fld>
            <a:endParaRPr lang="en-US" altLang="zh-TW"/>
          </a:p>
        </p:txBody>
      </p:sp>
      <p:sp>
        <p:nvSpPr>
          <p:cNvPr id="33795" name="Rectangle 3"/>
          <p:cNvSpPr>
            <a:spLocks noGrp="1" noChangeArrowheads="1"/>
          </p:cNvSpPr>
          <p:nvPr>
            <p:ph type="body" idx="1"/>
          </p:nvPr>
        </p:nvSpPr>
        <p:spPr>
          <a:xfrm>
            <a:off x="1066800" y="762000"/>
            <a:ext cx="8001000" cy="5791200"/>
          </a:xfrm>
        </p:spPr>
        <p:txBody>
          <a:bodyPr/>
          <a:lstStyle/>
          <a:p>
            <a:pPr eaLnBrk="1" hangingPunct="1">
              <a:lnSpc>
                <a:spcPct val="90000"/>
              </a:lnSpc>
            </a:pPr>
            <a:r>
              <a:rPr lang="zh-TW" altLang="en-US" smtClean="0">
                <a:ea typeface="標楷體" pitchFamily="65" charset="-120"/>
              </a:rPr>
              <a:t>學生觀：主動且有個別差異、創新能力</a:t>
            </a:r>
          </a:p>
          <a:p>
            <a:pPr eaLnBrk="1" hangingPunct="1">
              <a:lnSpc>
                <a:spcPct val="90000"/>
              </a:lnSpc>
            </a:pPr>
            <a:r>
              <a:rPr lang="zh-TW" altLang="en-US" smtClean="0">
                <a:ea typeface="標楷體" pitchFamily="65" charset="-120"/>
              </a:rPr>
              <a:t>學習觀：統整的學習，真實的經驗</a:t>
            </a:r>
          </a:p>
          <a:p>
            <a:pPr eaLnBrk="1" hangingPunct="1">
              <a:lnSpc>
                <a:spcPct val="90000"/>
              </a:lnSpc>
            </a:pPr>
            <a:r>
              <a:rPr lang="zh-TW" altLang="en-US" smtClean="0">
                <a:ea typeface="標楷體" pitchFamily="65" charset="-120"/>
              </a:rPr>
              <a:t>教師觀：研究者、詮釋者、發展者、落實者、評鑑者</a:t>
            </a:r>
          </a:p>
          <a:p>
            <a:pPr eaLnBrk="1" hangingPunct="1">
              <a:lnSpc>
                <a:spcPct val="90000"/>
              </a:lnSpc>
            </a:pPr>
            <a:r>
              <a:rPr lang="zh-TW" altLang="en-US" smtClean="0">
                <a:ea typeface="標楷體" pitchFamily="65" charset="-120"/>
              </a:rPr>
              <a:t>程序觀：動態、反省、行動研究</a:t>
            </a:r>
          </a:p>
          <a:p>
            <a:pPr eaLnBrk="1" hangingPunct="1">
              <a:lnSpc>
                <a:spcPct val="90000"/>
              </a:lnSpc>
            </a:pPr>
            <a:r>
              <a:rPr lang="zh-TW" altLang="en-US" smtClean="0">
                <a:ea typeface="標楷體" pitchFamily="65" charset="-120"/>
              </a:rPr>
              <a:t>行政觀：適切調整各個層級課程決定的權力與責任</a:t>
            </a:r>
          </a:p>
          <a:p>
            <a:pPr eaLnBrk="1" hangingPunct="1">
              <a:lnSpc>
                <a:spcPct val="90000"/>
              </a:lnSpc>
            </a:pPr>
            <a:endParaRPr lang="zh-TW" altLang="en-US" smtClean="0">
              <a:ea typeface="標楷體" pitchFamily="65" charset="-120"/>
            </a:endParaRPr>
          </a:p>
          <a:p>
            <a:pPr eaLnBrk="1" hangingPunct="1">
              <a:lnSpc>
                <a:spcPct val="90000"/>
              </a:lnSpc>
            </a:pPr>
            <a:r>
              <a:rPr lang="zh-TW" altLang="en-US" smtClean="0">
                <a:ea typeface="華康行書體" pitchFamily="65" charset="-120"/>
              </a:rPr>
              <a:t>師生見面的場所是發展課程最佳的地點</a:t>
            </a:r>
          </a:p>
          <a:p>
            <a:pPr eaLnBrk="1" hangingPunct="1">
              <a:lnSpc>
                <a:spcPct val="90000"/>
              </a:lnSpc>
            </a:pPr>
            <a:r>
              <a:rPr lang="zh-TW" altLang="en-US" smtClean="0">
                <a:ea typeface="華康行書體" pitchFamily="65" charset="-120"/>
              </a:rPr>
              <a:t>課程發展與教師專業一起成長</a:t>
            </a:r>
          </a:p>
          <a:p>
            <a:pPr eaLnBrk="1" hangingPunct="1">
              <a:lnSpc>
                <a:spcPct val="90000"/>
              </a:lnSpc>
            </a:pPr>
            <a:r>
              <a:rPr lang="zh-TW" altLang="en-US" smtClean="0">
                <a:ea typeface="華康行書體" pitchFamily="65" charset="-120"/>
              </a:rPr>
              <a:t>因校制宜、「校有、校治、校享」</a:t>
            </a:r>
            <a:endParaRPr lang="zh-TW" altLang="zh-TW" smtClean="0">
              <a:ea typeface="華康行書體" pitchFamily="65" charset="-120"/>
            </a:endParaRPr>
          </a:p>
        </p:txBody>
      </p:sp>
      <p:sp>
        <p:nvSpPr>
          <p:cNvPr id="18436" name="AutoShape 4">
            <a:hlinkClick r:id="rId2" action="ppaction://hlinksldjump" highlightClick="1"/>
          </p:cNvPr>
          <p:cNvSpPr>
            <a:spLocks noChangeArrowheads="1"/>
          </p:cNvSpPr>
          <p:nvPr/>
        </p:nvSpPr>
        <p:spPr bwMode="auto">
          <a:xfrm>
            <a:off x="8153400" y="60198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
        <p:nvSpPr>
          <p:cNvPr id="18437" name="AutoShape 5">
            <a:hlinkClick r:id="rId3" action="ppaction://hlinkfile" highlightClick="1"/>
          </p:cNvPr>
          <p:cNvSpPr>
            <a:spLocks noChangeArrowheads="1"/>
          </p:cNvSpPr>
          <p:nvPr/>
        </p:nvSpPr>
        <p:spPr bwMode="auto">
          <a:xfrm>
            <a:off x="7645400" y="1371600"/>
            <a:ext cx="431800" cy="360363"/>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8438" name="AutoShape 6">
            <a:hlinkClick r:id="rId4" action="ppaction://hlinkfile" highlightClick="1"/>
          </p:cNvPr>
          <p:cNvSpPr>
            <a:spLocks noChangeArrowheads="1"/>
          </p:cNvSpPr>
          <p:nvPr/>
        </p:nvSpPr>
        <p:spPr bwMode="auto">
          <a:xfrm>
            <a:off x="8178800" y="1371600"/>
            <a:ext cx="431800" cy="360363"/>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
        <p:nvSpPr>
          <p:cNvPr id="18439" name="AutoShape 7">
            <a:hlinkClick r:id="rId5" action="ppaction://hlinkfile" highlightClick="1"/>
          </p:cNvPr>
          <p:cNvSpPr>
            <a:spLocks noChangeArrowheads="1"/>
          </p:cNvSpPr>
          <p:nvPr/>
        </p:nvSpPr>
        <p:spPr bwMode="auto">
          <a:xfrm>
            <a:off x="8712200" y="1371600"/>
            <a:ext cx="431800" cy="360363"/>
          </a:xfrm>
          <a:prstGeom prst="actionButtonDocument">
            <a:avLst/>
          </a:prstGeom>
          <a:solidFill>
            <a:schemeClr val="accent2"/>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3795">
                                            <p:txEl>
                                              <p:pRg st="0" end="0"/>
                                            </p:txEl>
                                          </p:spTgt>
                                        </p:tgtEl>
                                        <p:attrNameLst>
                                          <p:attrName>style.visibility</p:attrName>
                                        </p:attrNameLst>
                                      </p:cBhvr>
                                      <p:to>
                                        <p:strVal val="visible"/>
                                      </p:to>
                                    </p:set>
                                    <p:anim to="" calcmode="lin" valueType="num">
                                      <p:cBhvr>
                                        <p:cTn id="7" dur="1" fill="hold"/>
                                        <p:tgtEl>
                                          <p:spTgt spid="33795">
                                            <p:txEl>
                                              <p:pRg st="0" end="0"/>
                                            </p:txEl>
                                          </p:spTgt>
                                        </p:tgtEl>
                                        <p:attrNameLst>
                                          <p:attrName/>
                                        </p:attrNameLst>
                                      </p:cBhvr>
                                    </p:anim>
                                  </p:childTnLst>
                                  <p:subTnLst>
                                    <p:animClr clrSpc="rgb" dir="cw">
                                      <p:cBhvr override="childStyle">
                                        <p:cTn dur="1" fill="hold" display="0" masterRel="nextClick" afterEffect="1"/>
                                        <p:tgtEl>
                                          <p:spTgt spid="33795">
                                            <p:txEl>
                                              <p:pRg st="0" end="0"/>
                                            </p:txEl>
                                          </p:spTgt>
                                        </p:tgtEl>
                                        <p:attrNameLst>
                                          <p:attrName>ppt_c</p:attrName>
                                        </p:attrNameLst>
                                      </p:cBhvr>
                                      <p:to>
                                        <a:schemeClr val="accent2"/>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3795">
                                            <p:txEl>
                                              <p:pRg st="1" end="1"/>
                                            </p:txEl>
                                          </p:spTgt>
                                        </p:tgtEl>
                                        <p:attrNameLst>
                                          <p:attrName>style.visibility</p:attrName>
                                        </p:attrNameLst>
                                      </p:cBhvr>
                                      <p:to>
                                        <p:strVal val="visible"/>
                                      </p:to>
                                    </p:set>
                                    <p:anim to="" calcmode="lin" valueType="num">
                                      <p:cBhvr>
                                        <p:cTn id="12" dur="1" fill="hold"/>
                                        <p:tgtEl>
                                          <p:spTgt spid="33795">
                                            <p:txEl>
                                              <p:pRg st="1" end="1"/>
                                            </p:txEl>
                                          </p:spTgt>
                                        </p:tgtEl>
                                        <p:attrNameLst>
                                          <p:attrName/>
                                        </p:attrNameLst>
                                      </p:cBhvr>
                                    </p:anim>
                                  </p:childTnLst>
                                  <p:subTnLst>
                                    <p:animClr clrSpc="rgb" dir="cw">
                                      <p:cBhvr override="childStyle">
                                        <p:cTn dur="1" fill="hold" display="0" masterRel="nextClick" afterEffect="1"/>
                                        <p:tgtEl>
                                          <p:spTgt spid="33795">
                                            <p:txEl>
                                              <p:pRg st="1" end="1"/>
                                            </p:txEl>
                                          </p:spTgt>
                                        </p:tgtEl>
                                        <p:attrNameLst>
                                          <p:attrName>ppt_c</p:attrName>
                                        </p:attrNameLst>
                                      </p:cBhvr>
                                      <p:to>
                                        <a:schemeClr val="accent2"/>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3795">
                                            <p:txEl>
                                              <p:pRg st="2" end="2"/>
                                            </p:txEl>
                                          </p:spTgt>
                                        </p:tgtEl>
                                        <p:attrNameLst>
                                          <p:attrName>style.visibility</p:attrName>
                                        </p:attrNameLst>
                                      </p:cBhvr>
                                      <p:to>
                                        <p:strVal val="visible"/>
                                      </p:to>
                                    </p:set>
                                    <p:anim to="" calcmode="lin" valueType="num">
                                      <p:cBhvr>
                                        <p:cTn id="17" dur="1" fill="hold"/>
                                        <p:tgtEl>
                                          <p:spTgt spid="33795">
                                            <p:txEl>
                                              <p:pRg st="2" end="2"/>
                                            </p:txEl>
                                          </p:spTgt>
                                        </p:tgtEl>
                                        <p:attrNameLst>
                                          <p:attrName/>
                                        </p:attrNameLst>
                                      </p:cBhvr>
                                    </p:anim>
                                  </p:childTnLst>
                                  <p:subTnLst>
                                    <p:animClr clrSpc="rgb" dir="cw">
                                      <p:cBhvr override="childStyle">
                                        <p:cTn dur="1" fill="hold" display="0" masterRel="nextClick" afterEffect="1"/>
                                        <p:tgtEl>
                                          <p:spTgt spid="33795">
                                            <p:txEl>
                                              <p:pRg st="2" end="2"/>
                                            </p:txEl>
                                          </p:spTgt>
                                        </p:tgtEl>
                                        <p:attrNameLst>
                                          <p:attrName>ppt_c</p:attrName>
                                        </p:attrNameLst>
                                      </p:cBhvr>
                                      <p:to>
                                        <a:schemeClr val="accent2"/>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33795">
                                            <p:txEl>
                                              <p:pRg st="3" end="3"/>
                                            </p:txEl>
                                          </p:spTgt>
                                        </p:tgtEl>
                                        <p:attrNameLst>
                                          <p:attrName>style.visibility</p:attrName>
                                        </p:attrNameLst>
                                      </p:cBhvr>
                                      <p:to>
                                        <p:strVal val="visible"/>
                                      </p:to>
                                    </p:set>
                                    <p:anim to="" calcmode="lin" valueType="num">
                                      <p:cBhvr>
                                        <p:cTn id="22" dur="1" fill="hold"/>
                                        <p:tgtEl>
                                          <p:spTgt spid="33795">
                                            <p:txEl>
                                              <p:pRg st="3" end="3"/>
                                            </p:txEl>
                                          </p:spTgt>
                                        </p:tgtEl>
                                        <p:attrNameLst>
                                          <p:attrName/>
                                        </p:attrNameLst>
                                      </p:cBhvr>
                                    </p:anim>
                                  </p:childTnLst>
                                  <p:subTnLst>
                                    <p:animClr clrSpc="rgb" dir="cw">
                                      <p:cBhvr override="childStyle">
                                        <p:cTn dur="1" fill="hold" display="0" masterRel="nextClick" afterEffect="1"/>
                                        <p:tgtEl>
                                          <p:spTgt spid="33795">
                                            <p:txEl>
                                              <p:pRg st="3" end="3"/>
                                            </p:txEl>
                                          </p:spTgt>
                                        </p:tgtEl>
                                        <p:attrNameLst>
                                          <p:attrName>ppt_c</p:attrName>
                                        </p:attrNameLst>
                                      </p:cBhvr>
                                      <p:to>
                                        <a:schemeClr val="accent2"/>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33795">
                                            <p:txEl>
                                              <p:pRg st="4" end="4"/>
                                            </p:txEl>
                                          </p:spTgt>
                                        </p:tgtEl>
                                        <p:attrNameLst>
                                          <p:attrName>style.visibility</p:attrName>
                                        </p:attrNameLst>
                                      </p:cBhvr>
                                      <p:to>
                                        <p:strVal val="visible"/>
                                      </p:to>
                                    </p:set>
                                    <p:anim to="" calcmode="lin" valueType="num">
                                      <p:cBhvr>
                                        <p:cTn id="27" dur="1" fill="hold"/>
                                        <p:tgtEl>
                                          <p:spTgt spid="33795">
                                            <p:txEl>
                                              <p:pRg st="4" end="4"/>
                                            </p:txEl>
                                          </p:spTgt>
                                        </p:tgtEl>
                                        <p:attrNameLst>
                                          <p:attrName/>
                                        </p:attrNameLst>
                                      </p:cBhvr>
                                    </p:anim>
                                  </p:childTnLst>
                                  <p:subTnLst>
                                    <p:animClr clrSpc="rgb" dir="cw">
                                      <p:cBhvr override="childStyle">
                                        <p:cTn dur="1" fill="hold" display="0" masterRel="nextClick" afterEffect="1"/>
                                        <p:tgtEl>
                                          <p:spTgt spid="33795">
                                            <p:txEl>
                                              <p:pRg st="4" end="4"/>
                                            </p:txEl>
                                          </p:spTgt>
                                        </p:tgtEl>
                                        <p:attrNameLst>
                                          <p:attrName>ppt_c</p:attrName>
                                        </p:attrNameLst>
                                      </p:cBhvr>
                                      <p:to>
                                        <a:schemeClr val="accent2"/>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33795">
                                            <p:txEl>
                                              <p:pRg st="6" end="6"/>
                                            </p:txEl>
                                          </p:spTgt>
                                        </p:tgtEl>
                                        <p:attrNameLst>
                                          <p:attrName>style.visibility</p:attrName>
                                        </p:attrNameLst>
                                      </p:cBhvr>
                                      <p:to>
                                        <p:strVal val="visible"/>
                                      </p:to>
                                    </p:set>
                                    <p:anim to="" calcmode="lin" valueType="num">
                                      <p:cBhvr>
                                        <p:cTn id="32" dur="1" fill="hold"/>
                                        <p:tgtEl>
                                          <p:spTgt spid="33795">
                                            <p:txEl>
                                              <p:pRg st="6" end="6"/>
                                            </p:txEl>
                                          </p:spTgt>
                                        </p:tgtEl>
                                        <p:attrNameLst>
                                          <p:attrName/>
                                        </p:attrNameLst>
                                      </p:cBhvr>
                                    </p:anim>
                                  </p:childTnLst>
                                  <p:subTnLst>
                                    <p:animClr clrSpc="rgb" dir="cw">
                                      <p:cBhvr override="childStyle">
                                        <p:cTn dur="1" fill="hold" display="0" masterRel="nextClick" afterEffect="1"/>
                                        <p:tgtEl>
                                          <p:spTgt spid="33795">
                                            <p:txEl>
                                              <p:pRg st="6" end="6"/>
                                            </p:txEl>
                                          </p:spTgt>
                                        </p:tgtEl>
                                        <p:attrNameLst>
                                          <p:attrName>ppt_c</p:attrName>
                                        </p:attrNameLst>
                                      </p:cBhvr>
                                      <p:to>
                                        <a:schemeClr val="accent2"/>
                                      </p:to>
                                    </p:animClr>
                                  </p:sub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33795">
                                            <p:txEl>
                                              <p:pRg st="7" end="7"/>
                                            </p:txEl>
                                          </p:spTgt>
                                        </p:tgtEl>
                                        <p:attrNameLst>
                                          <p:attrName>style.visibility</p:attrName>
                                        </p:attrNameLst>
                                      </p:cBhvr>
                                      <p:to>
                                        <p:strVal val="visible"/>
                                      </p:to>
                                    </p:set>
                                    <p:anim to="" calcmode="lin" valueType="num">
                                      <p:cBhvr>
                                        <p:cTn id="37" dur="1" fill="hold"/>
                                        <p:tgtEl>
                                          <p:spTgt spid="33795">
                                            <p:txEl>
                                              <p:pRg st="7" end="7"/>
                                            </p:txEl>
                                          </p:spTgt>
                                        </p:tgtEl>
                                        <p:attrNameLst>
                                          <p:attrName/>
                                        </p:attrNameLst>
                                      </p:cBhvr>
                                    </p:anim>
                                  </p:childTnLst>
                                  <p:subTnLst>
                                    <p:animClr clrSpc="rgb" dir="cw">
                                      <p:cBhvr override="childStyle">
                                        <p:cTn dur="1" fill="hold" display="0" masterRel="nextClick" afterEffect="1"/>
                                        <p:tgtEl>
                                          <p:spTgt spid="33795">
                                            <p:txEl>
                                              <p:pRg st="7" end="7"/>
                                            </p:txEl>
                                          </p:spTgt>
                                        </p:tgtEl>
                                        <p:attrNameLst>
                                          <p:attrName>ppt_c</p:attrName>
                                        </p:attrNameLst>
                                      </p:cBhvr>
                                      <p:to>
                                        <a:schemeClr val="accent2"/>
                                      </p:to>
                                    </p:animClr>
                                  </p:sub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499"/>
                                          </p:stCondLst>
                                        </p:cTn>
                                        <p:tgtEl>
                                          <p:spTgt spid="33795">
                                            <p:txEl>
                                              <p:pRg st="8" end="8"/>
                                            </p:txEl>
                                          </p:spTgt>
                                        </p:tgtEl>
                                        <p:attrNameLst>
                                          <p:attrName>style.visibility</p:attrName>
                                        </p:attrNameLst>
                                      </p:cBhvr>
                                      <p:to>
                                        <p:strVal val="visible"/>
                                      </p:to>
                                    </p:set>
                                    <p:anim to="" calcmode="lin" valueType="num">
                                      <p:cBhvr>
                                        <p:cTn id="42" dur="1" fill="hold"/>
                                        <p:tgtEl>
                                          <p:spTgt spid="33795">
                                            <p:txEl>
                                              <p:pRg st="8" end="8"/>
                                            </p:txEl>
                                          </p:spTgt>
                                        </p:tgtEl>
                                        <p:attrNameLst>
                                          <p:attrName/>
                                        </p:attrNameLst>
                                      </p:cBhvr>
                                    </p:anim>
                                  </p:childTnLst>
                                  <p:subTnLst>
                                    <p:animClr clrSpc="rgb" dir="cw">
                                      <p:cBhvr override="childStyle">
                                        <p:cTn dur="1" fill="hold" display="0" masterRel="nextClick" afterEffect="1"/>
                                        <p:tgtEl>
                                          <p:spTgt spid="33795">
                                            <p:txEl>
                                              <p:pRg st="8" end="8"/>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投影片編號版面配置區 5"/>
          <p:cNvSpPr>
            <a:spLocks noGrp="1"/>
          </p:cNvSpPr>
          <p:nvPr>
            <p:ph type="sldNum" sz="quarter" idx="12"/>
          </p:nvPr>
        </p:nvSpPr>
        <p:spPr/>
        <p:txBody>
          <a:bodyPr/>
          <a:lstStyle/>
          <a:p>
            <a:pPr>
              <a:defRPr/>
            </a:pPr>
            <a:fld id="{EB6A601D-6CFB-4C66-B921-064D543BE588}" type="slidenum">
              <a:rPr lang="zh-TW" altLang="en-US"/>
              <a:pPr>
                <a:defRPr/>
              </a:pPr>
              <a:t>7</a:t>
            </a:fld>
            <a:endParaRPr lang="en-US" altLang="zh-TW"/>
          </a:p>
        </p:txBody>
      </p:sp>
      <p:sp>
        <p:nvSpPr>
          <p:cNvPr id="19459"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學校本位課程發展的參與人員</a:t>
            </a:r>
          </a:p>
        </p:txBody>
      </p:sp>
      <p:sp>
        <p:nvSpPr>
          <p:cNvPr id="151555" name="Rectangle 3"/>
          <p:cNvSpPr>
            <a:spLocks noGrp="1" noChangeArrowheads="1"/>
          </p:cNvSpPr>
          <p:nvPr>
            <p:ph type="body" idx="1"/>
          </p:nvPr>
        </p:nvSpPr>
        <p:spPr/>
        <p:txBody>
          <a:bodyPr/>
          <a:lstStyle/>
          <a:p>
            <a:pPr eaLnBrk="1" hangingPunct="1">
              <a:lnSpc>
                <a:spcPct val="110000"/>
              </a:lnSpc>
            </a:pPr>
            <a:r>
              <a:rPr lang="zh-TW" altLang="en-US" smtClean="0">
                <a:ea typeface="標楷體" pitchFamily="65" charset="-120"/>
              </a:rPr>
              <a:t>委員</a:t>
            </a:r>
          </a:p>
          <a:p>
            <a:pPr lvl="1" eaLnBrk="1" hangingPunct="1">
              <a:lnSpc>
                <a:spcPct val="110000"/>
              </a:lnSpc>
            </a:pPr>
            <a:r>
              <a:rPr lang="zh-TW" altLang="en-US" smtClean="0">
                <a:ea typeface="華康行書體" pitchFamily="65" charset="-120"/>
              </a:rPr>
              <a:t>校長、學校行政人員代表、學習領域／學科／學年教師代表、家長及社區代表</a:t>
            </a:r>
            <a:endParaRPr lang="zh-TW" altLang="en-US" smtClean="0">
              <a:ea typeface="標楷體" pitchFamily="65" charset="-120"/>
            </a:endParaRPr>
          </a:p>
          <a:p>
            <a:pPr eaLnBrk="1" hangingPunct="1">
              <a:lnSpc>
                <a:spcPct val="110000"/>
              </a:lnSpc>
            </a:pPr>
            <a:endParaRPr lang="zh-TW" altLang="en-US" smtClean="0">
              <a:ea typeface="標楷體" pitchFamily="65" charset="-120"/>
            </a:endParaRPr>
          </a:p>
          <a:p>
            <a:pPr eaLnBrk="1" hangingPunct="1">
              <a:lnSpc>
                <a:spcPct val="110000"/>
              </a:lnSpc>
            </a:pPr>
            <a:r>
              <a:rPr lang="zh-TW" altLang="en-US" smtClean="0">
                <a:ea typeface="標楷體" pitchFamily="65" charset="-120"/>
              </a:rPr>
              <a:t>諮詢人員</a:t>
            </a:r>
          </a:p>
          <a:p>
            <a:pPr lvl="1" eaLnBrk="1" hangingPunct="1">
              <a:lnSpc>
                <a:spcPct val="110000"/>
              </a:lnSpc>
            </a:pPr>
            <a:r>
              <a:rPr lang="zh-TW" altLang="en-US" smtClean="0">
                <a:ea typeface="華康行書體" pitchFamily="65" charset="-120"/>
              </a:rPr>
              <a:t>一般家長、社區人士、課程專家、學科專家 、學校職員、學生、其他（教育行政人員）</a:t>
            </a:r>
          </a:p>
        </p:txBody>
      </p:sp>
      <p:sp>
        <p:nvSpPr>
          <p:cNvPr id="19461" name="AutoShape 4">
            <a:hlinkClick r:id="rId2" action="ppaction://hlinksldjump" highlightClick="1"/>
          </p:cNvPr>
          <p:cNvSpPr>
            <a:spLocks noChangeArrowheads="1"/>
          </p:cNvSpPr>
          <p:nvPr/>
        </p:nvSpPr>
        <p:spPr bwMode="auto">
          <a:xfrm>
            <a:off x="8153400" y="59436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1555">
                                            <p:txEl>
                                              <p:pRg st="0" end="0"/>
                                            </p:txEl>
                                          </p:spTgt>
                                        </p:tgtEl>
                                        <p:attrNameLst>
                                          <p:attrName>style.visibility</p:attrName>
                                        </p:attrNameLst>
                                      </p:cBhvr>
                                      <p:to>
                                        <p:strVal val="visible"/>
                                      </p:to>
                                    </p:set>
                                    <p:anim calcmode="lin" valueType="num">
                                      <p:cBhvr additive="base">
                                        <p:cTn id="7" dur="500" fill="hold"/>
                                        <p:tgtEl>
                                          <p:spTgt spid="15155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15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1555">
                                            <p:txEl>
                                              <p:pRg st="1" end="1"/>
                                            </p:txEl>
                                          </p:spTgt>
                                        </p:tgtEl>
                                        <p:attrNameLst>
                                          <p:attrName>style.visibility</p:attrName>
                                        </p:attrNameLst>
                                      </p:cBhvr>
                                      <p:to>
                                        <p:strVal val="visible"/>
                                      </p:to>
                                    </p:set>
                                    <p:anim calcmode="lin" valueType="num">
                                      <p:cBhvr additive="base">
                                        <p:cTn id="11" dur="500" fill="hold"/>
                                        <p:tgtEl>
                                          <p:spTgt spid="15155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51555">
                                            <p:txEl>
                                              <p:pRg st="1" end="1"/>
                                            </p:txEl>
                                          </p:spTgt>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151555">
                                            <p:txEl>
                                              <p:pRg st="3" end="3"/>
                                            </p:txEl>
                                          </p:spTgt>
                                        </p:tgtEl>
                                        <p:attrNameLst>
                                          <p:attrName>style.visibility</p:attrName>
                                        </p:attrNameLst>
                                      </p:cBhvr>
                                      <p:to>
                                        <p:strVal val="visible"/>
                                      </p:to>
                                    </p:set>
                                    <p:anim calcmode="lin" valueType="num">
                                      <p:cBhvr additive="base">
                                        <p:cTn id="16" dur="500" fill="hold"/>
                                        <p:tgtEl>
                                          <p:spTgt spid="151555">
                                            <p:txEl>
                                              <p:pRg st="3" end="3"/>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51555">
                                            <p:txEl>
                                              <p:pRg st="3" end="3"/>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1555">
                                            <p:txEl>
                                              <p:pRg st="4" end="4"/>
                                            </p:txEl>
                                          </p:spTgt>
                                        </p:tgtEl>
                                        <p:attrNameLst>
                                          <p:attrName>style.visibility</p:attrName>
                                        </p:attrNameLst>
                                      </p:cBhvr>
                                      <p:to>
                                        <p:strVal val="visible"/>
                                      </p:to>
                                    </p:set>
                                    <p:anim calcmode="lin" valueType="num">
                                      <p:cBhvr additive="base">
                                        <p:cTn id="20" dur="500" fill="hold"/>
                                        <p:tgtEl>
                                          <p:spTgt spid="151555">
                                            <p:txEl>
                                              <p:pRg st="4" end="4"/>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5155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build="p" autoUpdateAnimBg="0" advAuto="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2" name="投影片編號版面配置區 3"/>
          <p:cNvSpPr>
            <a:spLocks noGrp="1"/>
          </p:cNvSpPr>
          <p:nvPr>
            <p:ph type="sldNum" sz="quarter" idx="12"/>
          </p:nvPr>
        </p:nvSpPr>
        <p:spPr/>
        <p:txBody>
          <a:bodyPr/>
          <a:lstStyle/>
          <a:p>
            <a:pPr>
              <a:defRPr/>
            </a:pPr>
            <a:fld id="{CFBC726A-A84B-4A71-B6FE-4480A48B0DBB}" type="slidenum">
              <a:rPr lang="zh-TW" altLang="en-US"/>
              <a:pPr>
                <a:defRPr/>
              </a:pPr>
              <a:t>8</a:t>
            </a:fld>
            <a:endParaRPr lang="en-US" altLang="zh-TW"/>
          </a:p>
        </p:txBody>
      </p:sp>
      <p:sp>
        <p:nvSpPr>
          <p:cNvPr id="20483" name="AutoShape 2"/>
          <p:cNvSpPr>
            <a:spLocks noChangeArrowheads="1"/>
          </p:cNvSpPr>
          <p:nvPr/>
        </p:nvSpPr>
        <p:spPr bwMode="auto">
          <a:xfrm>
            <a:off x="3048000" y="1981200"/>
            <a:ext cx="3352800" cy="3048000"/>
          </a:xfrm>
          <a:prstGeom prst="triangle">
            <a:avLst>
              <a:gd name="adj" fmla="val 50000"/>
            </a:avLst>
          </a:prstGeom>
          <a:solidFill>
            <a:schemeClr val="accent1"/>
          </a:solidFill>
          <a:ln w="9525">
            <a:solidFill>
              <a:schemeClr val="tx1"/>
            </a:solidFill>
            <a:miter lim="800000"/>
            <a:headEnd type="none" w="sm" len="sm"/>
            <a:tailEnd type="none" w="sm" len="sm"/>
          </a:ln>
        </p:spPr>
        <p:txBody>
          <a:bodyPr wrap="none" anchor="ctr"/>
          <a:lstStyle/>
          <a:p>
            <a:endParaRPr lang="zh-TW" altLang="en-US"/>
          </a:p>
        </p:txBody>
      </p:sp>
      <p:sp>
        <p:nvSpPr>
          <p:cNvPr id="20484" name="Text Box 3"/>
          <p:cNvSpPr txBox="1">
            <a:spLocks noChangeArrowheads="1"/>
          </p:cNvSpPr>
          <p:nvPr/>
        </p:nvSpPr>
        <p:spPr bwMode="auto">
          <a:xfrm>
            <a:off x="3810000" y="3497263"/>
            <a:ext cx="1828800" cy="922337"/>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dirty="0" smtClean="0"/>
              <a:t>課程聯結</a:t>
            </a:r>
            <a:endParaRPr kumimoji="1" lang="zh-TW" altLang="en-US" dirty="0"/>
          </a:p>
          <a:p>
            <a:pPr algn="ctr" eaLnBrk="1" hangingPunct="1">
              <a:lnSpc>
                <a:spcPct val="50000"/>
              </a:lnSpc>
              <a:spcBef>
                <a:spcPct val="40000"/>
              </a:spcBef>
              <a:buFontTx/>
              <a:buNone/>
            </a:pPr>
            <a:r>
              <a:rPr kumimoji="1" lang="zh-TW" altLang="en-US" dirty="0"/>
              <a:t>品質管制</a:t>
            </a:r>
          </a:p>
        </p:txBody>
      </p:sp>
      <p:sp>
        <p:nvSpPr>
          <p:cNvPr id="20485" name="Text Box 4"/>
          <p:cNvSpPr txBox="1">
            <a:spLocks noChangeArrowheads="1"/>
          </p:cNvSpPr>
          <p:nvPr/>
        </p:nvSpPr>
        <p:spPr bwMode="auto">
          <a:xfrm>
            <a:off x="3962400" y="685800"/>
            <a:ext cx="1524000" cy="873125"/>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a:t>書面的課程</a:t>
            </a:r>
          </a:p>
        </p:txBody>
      </p:sp>
      <p:sp>
        <p:nvSpPr>
          <p:cNvPr id="20486" name="Text Box 5"/>
          <p:cNvSpPr txBox="1">
            <a:spLocks noChangeArrowheads="1"/>
          </p:cNvSpPr>
          <p:nvPr/>
        </p:nvSpPr>
        <p:spPr bwMode="auto">
          <a:xfrm>
            <a:off x="1295400" y="5308600"/>
            <a:ext cx="1447800" cy="873125"/>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a:t>施教的課程</a:t>
            </a:r>
          </a:p>
        </p:txBody>
      </p:sp>
      <p:sp>
        <p:nvSpPr>
          <p:cNvPr id="20487" name="Text Box 6"/>
          <p:cNvSpPr txBox="1">
            <a:spLocks noChangeArrowheads="1"/>
          </p:cNvSpPr>
          <p:nvPr/>
        </p:nvSpPr>
        <p:spPr bwMode="auto">
          <a:xfrm>
            <a:off x="6705600" y="5308600"/>
            <a:ext cx="1524000" cy="873125"/>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a:t>評量的課程</a:t>
            </a:r>
          </a:p>
        </p:txBody>
      </p:sp>
      <p:sp>
        <p:nvSpPr>
          <p:cNvPr id="20488" name="Line 7"/>
          <p:cNvSpPr>
            <a:spLocks noChangeShapeType="1"/>
          </p:cNvSpPr>
          <p:nvPr/>
        </p:nvSpPr>
        <p:spPr bwMode="auto">
          <a:xfrm flipH="1">
            <a:off x="2362200" y="1905000"/>
            <a:ext cx="1676400" cy="2971800"/>
          </a:xfrm>
          <a:prstGeom prst="line">
            <a:avLst/>
          </a:prstGeom>
          <a:noFill/>
          <a:ln w="38100">
            <a:solidFill>
              <a:schemeClr val="tx1"/>
            </a:solidFill>
            <a:round/>
            <a:headEnd type="triangle" w="lg" len="lg"/>
            <a:tailEnd type="triangle" w="lg" len="lg"/>
          </a:ln>
        </p:spPr>
        <p:txBody>
          <a:bodyPr wrap="none"/>
          <a:lstStyle/>
          <a:p>
            <a:endParaRPr lang="zh-TW" altLang="en-US"/>
          </a:p>
        </p:txBody>
      </p:sp>
      <p:sp>
        <p:nvSpPr>
          <p:cNvPr id="20489" name="Line 8"/>
          <p:cNvSpPr>
            <a:spLocks noChangeShapeType="1"/>
          </p:cNvSpPr>
          <p:nvPr/>
        </p:nvSpPr>
        <p:spPr bwMode="auto">
          <a:xfrm rot="5400000" flipH="1">
            <a:off x="4749800" y="2565400"/>
            <a:ext cx="3048000" cy="1676400"/>
          </a:xfrm>
          <a:prstGeom prst="line">
            <a:avLst/>
          </a:prstGeom>
          <a:noFill/>
          <a:ln w="38100">
            <a:solidFill>
              <a:schemeClr val="tx1"/>
            </a:solidFill>
            <a:round/>
            <a:headEnd type="triangle" w="lg" len="lg"/>
            <a:tailEnd type="triangle" w="lg" len="lg"/>
          </a:ln>
        </p:spPr>
        <p:txBody>
          <a:bodyPr wrap="none"/>
          <a:lstStyle/>
          <a:p>
            <a:endParaRPr lang="zh-TW" altLang="en-US"/>
          </a:p>
        </p:txBody>
      </p:sp>
      <p:sp>
        <p:nvSpPr>
          <p:cNvPr id="20490" name="Line 9"/>
          <p:cNvSpPr>
            <a:spLocks noChangeShapeType="1"/>
          </p:cNvSpPr>
          <p:nvPr/>
        </p:nvSpPr>
        <p:spPr bwMode="auto">
          <a:xfrm rot="1740000" flipH="1">
            <a:off x="3200400" y="4800600"/>
            <a:ext cx="3048000" cy="1676400"/>
          </a:xfrm>
          <a:prstGeom prst="line">
            <a:avLst/>
          </a:prstGeom>
          <a:noFill/>
          <a:ln w="38100">
            <a:solidFill>
              <a:schemeClr val="tx1"/>
            </a:solidFill>
            <a:round/>
            <a:headEnd type="triangle" w="lg" len="lg"/>
            <a:tailEnd type="triangle" w="lg" len="lg"/>
          </a:ln>
        </p:spPr>
        <p:txBody>
          <a:bodyPr wrap="none"/>
          <a:lstStyle/>
          <a:p>
            <a:endParaRPr lang="zh-TW" altLang="en-US"/>
          </a:p>
        </p:txBody>
      </p:sp>
      <p:sp>
        <p:nvSpPr>
          <p:cNvPr id="20491" name="Text Box 10"/>
          <p:cNvSpPr txBox="1">
            <a:spLocks noChangeArrowheads="1"/>
          </p:cNvSpPr>
          <p:nvPr/>
        </p:nvSpPr>
        <p:spPr bwMode="auto">
          <a:xfrm>
            <a:off x="1295400" y="6223000"/>
            <a:ext cx="1447800" cy="433388"/>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sz="2800" i="1">
                <a:ea typeface="華康行書體" pitchFamily="65" charset="-120"/>
              </a:rPr>
              <a:t>教學</a:t>
            </a:r>
          </a:p>
        </p:txBody>
      </p:sp>
      <p:sp>
        <p:nvSpPr>
          <p:cNvPr id="20492" name="Text Box 11"/>
          <p:cNvSpPr txBox="1">
            <a:spLocks noChangeArrowheads="1"/>
          </p:cNvSpPr>
          <p:nvPr/>
        </p:nvSpPr>
        <p:spPr bwMode="auto">
          <a:xfrm>
            <a:off x="6748463" y="6223000"/>
            <a:ext cx="1447800" cy="433388"/>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sz="2800" i="1">
                <a:ea typeface="華康行書體" pitchFamily="65" charset="-120"/>
              </a:rPr>
              <a:t>評量</a:t>
            </a:r>
          </a:p>
        </p:txBody>
      </p:sp>
      <p:sp>
        <p:nvSpPr>
          <p:cNvPr id="20493" name="Text Box 12"/>
          <p:cNvSpPr txBox="1">
            <a:spLocks noChangeArrowheads="1"/>
          </p:cNvSpPr>
          <p:nvPr/>
        </p:nvSpPr>
        <p:spPr bwMode="auto">
          <a:xfrm>
            <a:off x="4006850" y="196850"/>
            <a:ext cx="1447800" cy="433388"/>
          </a:xfrm>
          <a:prstGeom prst="rect">
            <a:avLst/>
          </a:prstGeom>
          <a:noFill/>
          <a:ln w="9525">
            <a:noFill/>
            <a:miter lim="800000"/>
            <a:headEnd type="none" w="sm" len="sm"/>
            <a:tailEnd type="none" w="sm" len="sm"/>
          </a:ln>
        </p:spPr>
        <p:txBody>
          <a:bodyPr>
            <a:spAutoFit/>
          </a:bodyPr>
          <a:lstStyle/>
          <a:p>
            <a:pPr algn="ctr" eaLnBrk="1" hangingPunct="1">
              <a:lnSpc>
                <a:spcPct val="80000"/>
              </a:lnSpc>
              <a:spcBef>
                <a:spcPct val="50000"/>
              </a:spcBef>
              <a:buFontTx/>
              <a:buNone/>
            </a:pPr>
            <a:r>
              <a:rPr kumimoji="1" lang="zh-TW" altLang="en-US" sz="2800" i="1">
                <a:ea typeface="華康行書體" pitchFamily="65" charset="-120"/>
              </a:rPr>
              <a:t>課程</a:t>
            </a:r>
          </a:p>
        </p:txBody>
      </p:sp>
      <p:grpSp>
        <p:nvGrpSpPr>
          <p:cNvPr id="20494" name="Group 13"/>
          <p:cNvGrpSpPr>
            <a:grpSpLocks/>
          </p:cNvGrpSpPr>
          <p:nvPr/>
        </p:nvGrpSpPr>
        <p:grpSpPr bwMode="auto">
          <a:xfrm>
            <a:off x="8153400" y="4559300"/>
            <a:ext cx="836613" cy="2146300"/>
            <a:chOff x="635" y="325"/>
            <a:chExt cx="527" cy="1352"/>
          </a:xfrm>
        </p:grpSpPr>
        <p:sp>
          <p:nvSpPr>
            <p:cNvPr id="20496" name="Rectangle 14"/>
            <p:cNvSpPr>
              <a:spLocks noChangeArrowheads="1"/>
            </p:cNvSpPr>
            <p:nvPr/>
          </p:nvSpPr>
          <p:spPr bwMode="auto">
            <a:xfrm>
              <a:off x="902" y="1265"/>
              <a:ext cx="203" cy="205"/>
            </a:xfrm>
            <a:prstGeom prst="rect">
              <a:avLst/>
            </a:prstGeom>
            <a:solidFill>
              <a:schemeClr val="accent2"/>
            </a:solidFill>
            <a:ln w="12700">
              <a:solidFill>
                <a:schemeClr val="accent1"/>
              </a:solidFill>
              <a:miter lim="800000"/>
              <a:headEnd/>
              <a:tailEnd/>
            </a:ln>
          </p:spPr>
          <p:txBody>
            <a:bodyPr wrap="none" anchor="ctr"/>
            <a:lstStyle/>
            <a:p>
              <a:endParaRPr lang="zh-TW" altLang="en-US"/>
            </a:p>
          </p:txBody>
        </p:sp>
        <p:sp>
          <p:nvSpPr>
            <p:cNvPr id="20497" name="AutoShape 15"/>
            <p:cNvSpPr>
              <a:spLocks noChangeArrowheads="1"/>
            </p:cNvSpPr>
            <p:nvPr/>
          </p:nvSpPr>
          <p:spPr bwMode="auto">
            <a:xfrm rot="10800000">
              <a:off x="752" y="325"/>
              <a:ext cx="405" cy="405"/>
            </a:xfrm>
            <a:prstGeom prst="rtTriangle">
              <a:avLst/>
            </a:prstGeom>
            <a:solidFill>
              <a:schemeClr val="accent2"/>
            </a:solidFill>
            <a:ln w="12700">
              <a:solidFill>
                <a:schemeClr val="accent1"/>
              </a:solidFill>
              <a:miter lim="800000"/>
              <a:headEnd/>
              <a:tailEnd/>
            </a:ln>
          </p:spPr>
          <p:txBody>
            <a:bodyPr wrap="none" anchor="ctr"/>
            <a:lstStyle/>
            <a:p>
              <a:endParaRPr lang="zh-TW" altLang="en-US"/>
            </a:p>
          </p:txBody>
        </p:sp>
        <p:sp>
          <p:nvSpPr>
            <p:cNvPr id="20498" name="AutoShape 16"/>
            <p:cNvSpPr>
              <a:spLocks noChangeArrowheads="1"/>
            </p:cNvSpPr>
            <p:nvPr/>
          </p:nvSpPr>
          <p:spPr bwMode="auto">
            <a:xfrm rot="10800000">
              <a:off x="881" y="1052"/>
              <a:ext cx="281" cy="281"/>
            </a:xfrm>
            <a:prstGeom prst="rtTriangle">
              <a:avLst/>
            </a:prstGeom>
            <a:solidFill>
              <a:schemeClr val="accent2"/>
            </a:solidFill>
            <a:ln w="12700">
              <a:solidFill>
                <a:schemeClr val="accent1"/>
              </a:solidFill>
              <a:miter lim="800000"/>
              <a:headEnd/>
              <a:tailEnd/>
            </a:ln>
          </p:spPr>
          <p:txBody>
            <a:bodyPr wrap="none" anchor="ctr"/>
            <a:lstStyle/>
            <a:p>
              <a:endParaRPr lang="zh-TW" altLang="en-US"/>
            </a:p>
          </p:txBody>
        </p:sp>
        <p:sp>
          <p:nvSpPr>
            <p:cNvPr id="20499" name="AutoShape 17"/>
            <p:cNvSpPr>
              <a:spLocks noChangeArrowheads="1"/>
            </p:cNvSpPr>
            <p:nvPr/>
          </p:nvSpPr>
          <p:spPr bwMode="auto">
            <a:xfrm rot="-5400000">
              <a:off x="636" y="635"/>
              <a:ext cx="404" cy="406"/>
            </a:xfrm>
            <a:prstGeom prst="rtTriangle">
              <a:avLst/>
            </a:prstGeom>
            <a:solidFill>
              <a:schemeClr val="accent2"/>
            </a:solidFill>
            <a:ln w="12700">
              <a:solidFill>
                <a:schemeClr val="accent1"/>
              </a:solidFill>
              <a:miter lim="800000"/>
              <a:headEnd/>
              <a:tailEnd/>
            </a:ln>
          </p:spPr>
          <p:txBody>
            <a:bodyPr wrap="none" anchor="ctr"/>
            <a:lstStyle/>
            <a:p>
              <a:endParaRPr lang="zh-TW" altLang="en-US"/>
            </a:p>
          </p:txBody>
        </p:sp>
        <p:sp>
          <p:nvSpPr>
            <p:cNvPr id="20500" name="AutoShape 18"/>
            <p:cNvSpPr>
              <a:spLocks noChangeArrowheads="1"/>
            </p:cNvSpPr>
            <p:nvPr/>
          </p:nvSpPr>
          <p:spPr bwMode="auto">
            <a:xfrm>
              <a:off x="844" y="416"/>
              <a:ext cx="200" cy="199"/>
            </a:xfrm>
            <a:prstGeom prst="rtTriangle">
              <a:avLst/>
            </a:prstGeom>
            <a:solidFill>
              <a:schemeClr val="accent2"/>
            </a:solidFill>
            <a:ln w="12700">
              <a:solidFill>
                <a:schemeClr val="accent1"/>
              </a:solidFill>
              <a:miter lim="800000"/>
              <a:headEnd/>
              <a:tailEnd/>
            </a:ln>
          </p:spPr>
          <p:txBody>
            <a:bodyPr wrap="none" anchor="ctr"/>
            <a:lstStyle/>
            <a:p>
              <a:endParaRPr lang="zh-TW" altLang="en-US"/>
            </a:p>
          </p:txBody>
        </p:sp>
        <p:sp>
          <p:nvSpPr>
            <p:cNvPr id="20501" name="AutoShape 19"/>
            <p:cNvSpPr>
              <a:spLocks noChangeArrowheads="1"/>
            </p:cNvSpPr>
            <p:nvPr/>
          </p:nvSpPr>
          <p:spPr bwMode="auto">
            <a:xfrm flipH="1">
              <a:off x="871" y="1481"/>
              <a:ext cx="198" cy="196"/>
            </a:xfrm>
            <a:prstGeom prst="rtTriangle">
              <a:avLst/>
            </a:prstGeom>
            <a:solidFill>
              <a:schemeClr val="accent2"/>
            </a:solidFill>
            <a:ln w="12700">
              <a:solidFill>
                <a:schemeClr val="accent1"/>
              </a:solidFill>
              <a:miter lim="800000"/>
              <a:headEnd/>
              <a:tailEnd/>
            </a:ln>
          </p:spPr>
          <p:txBody>
            <a:bodyPr wrap="none" anchor="ctr"/>
            <a:lstStyle/>
            <a:p>
              <a:endParaRPr lang="zh-TW" altLang="en-US"/>
            </a:p>
          </p:txBody>
        </p:sp>
        <p:sp>
          <p:nvSpPr>
            <p:cNvPr id="20502" name="Freeform 20"/>
            <p:cNvSpPr>
              <a:spLocks/>
            </p:cNvSpPr>
            <p:nvPr/>
          </p:nvSpPr>
          <p:spPr bwMode="auto">
            <a:xfrm>
              <a:off x="680" y="1046"/>
              <a:ext cx="403" cy="212"/>
            </a:xfrm>
            <a:custGeom>
              <a:avLst/>
              <a:gdLst>
                <a:gd name="T0" fmla="*/ 0 w 403"/>
                <a:gd name="T1" fmla="*/ 0 h 212"/>
                <a:gd name="T2" fmla="*/ 211 w 403"/>
                <a:gd name="T3" fmla="*/ 211 h 212"/>
                <a:gd name="T4" fmla="*/ 402 w 403"/>
                <a:gd name="T5" fmla="*/ 211 h 212"/>
                <a:gd name="T6" fmla="*/ 399 w 403"/>
                <a:gd name="T7" fmla="*/ 208 h 212"/>
                <a:gd name="T8" fmla="*/ 192 w 403"/>
                <a:gd name="T9" fmla="*/ 1 h 212"/>
                <a:gd name="T10" fmla="*/ 186 w 403"/>
                <a:gd name="T11" fmla="*/ 1 h 212"/>
                <a:gd name="T12" fmla="*/ 1 w 403"/>
                <a:gd name="T13" fmla="*/ 1 h 212"/>
                <a:gd name="T14" fmla="*/ 0 w 403"/>
                <a:gd name="T15" fmla="*/ 0 h 212"/>
                <a:gd name="T16" fmla="*/ 0 60000 65536"/>
                <a:gd name="T17" fmla="*/ 0 60000 65536"/>
                <a:gd name="T18" fmla="*/ 0 60000 65536"/>
                <a:gd name="T19" fmla="*/ 0 60000 65536"/>
                <a:gd name="T20" fmla="*/ 0 60000 65536"/>
                <a:gd name="T21" fmla="*/ 0 60000 65536"/>
                <a:gd name="T22" fmla="*/ 0 60000 65536"/>
                <a:gd name="T23" fmla="*/ 0 60000 65536"/>
                <a:gd name="T24" fmla="*/ 0 w 403"/>
                <a:gd name="T25" fmla="*/ 0 h 212"/>
                <a:gd name="T26" fmla="*/ 403 w 403"/>
                <a:gd name="T27" fmla="*/ 212 h 2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3" h="212">
                  <a:moveTo>
                    <a:pt x="0" y="0"/>
                  </a:moveTo>
                  <a:lnTo>
                    <a:pt x="211" y="211"/>
                  </a:lnTo>
                  <a:lnTo>
                    <a:pt x="402" y="211"/>
                  </a:lnTo>
                  <a:lnTo>
                    <a:pt x="399" y="208"/>
                  </a:lnTo>
                  <a:lnTo>
                    <a:pt x="192" y="1"/>
                  </a:lnTo>
                  <a:lnTo>
                    <a:pt x="186" y="1"/>
                  </a:lnTo>
                  <a:lnTo>
                    <a:pt x="1" y="1"/>
                  </a:lnTo>
                  <a:lnTo>
                    <a:pt x="0" y="0"/>
                  </a:lnTo>
                </a:path>
              </a:pathLst>
            </a:custGeom>
            <a:solidFill>
              <a:schemeClr val="accent2"/>
            </a:solidFill>
            <a:ln w="12700">
              <a:solidFill>
                <a:schemeClr val="accent1"/>
              </a:solidFill>
              <a:round/>
              <a:headEnd/>
              <a:tailEnd/>
            </a:ln>
          </p:spPr>
          <p:txBody>
            <a:bodyPr wrap="none" anchor="ctr"/>
            <a:lstStyle/>
            <a:p>
              <a:endParaRPr lang="zh-TW" altLang="en-US"/>
            </a:p>
          </p:txBody>
        </p:sp>
      </p:grpSp>
      <p:sp>
        <p:nvSpPr>
          <p:cNvPr id="20495" name="AutoShape 22">
            <a:hlinkClick r:id="rId3" action="ppaction://hlinksldjump" highlightClick="1"/>
          </p:cNvPr>
          <p:cNvSpPr>
            <a:spLocks noChangeArrowheads="1"/>
          </p:cNvSpPr>
          <p:nvPr/>
        </p:nvSpPr>
        <p:spPr bwMode="auto">
          <a:xfrm>
            <a:off x="7969250" y="612775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投影片編號版面配置區 5"/>
          <p:cNvSpPr>
            <a:spLocks noGrp="1"/>
          </p:cNvSpPr>
          <p:nvPr>
            <p:ph type="sldNum" sz="quarter" idx="12"/>
          </p:nvPr>
        </p:nvSpPr>
        <p:spPr/>
        <p:txBody>
          <a:bodyPr/>
          <a:lstStyle/>
          <a:p>
            <a:pPr>
              <a:defRPr/>
            </a:pPr>
            <a:fld id="{126DDCB9-CC86-4270-BFFA-269A5D0A4C49}" type="slidenum">
              <a:rPr lang="zh-TW" altLang="en-US"/>
              <a:pPr>
                <a:defRPr/>
              </a:pPr>
              <a:t>9</a:t>
            </a:fld>
            <a:endParaRPr lang="en-US" altLang="zh-TW"/>
          </a:p>
        </p:txBody>
      </p:sp>
      <p:sp>
        <p:nvSpPr>
          <p:cNvPr id="21507"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學校本位課程發展的定位</a:t>
            </a:r>
          </a:p>
        </p:txBody>
      </p:sp>
      <p:sp>
        <p:nvSpPr>
          <p:cNvPr id="34819" name="Rectangle 3"/>
          <p:cNvSpPr>
            <a:spLocks noGrp="1" noChangeArrowheads="1"/>
          </p:cNvSpPr>
          <p:nvPr>
            <p:ph type="body" idx="1"/>
          </p:nvPr>
        </p:nvSpPr>
        <p:spPr>
          <a:xfrm>
            <a:off x="1295400" y="1981200"/>
            <a:ext cx="7772400" cy="4343400"/>
          </a:xfrm>
        </p:spPr>
        <p:txBody>
          <a:bodyPr/>
          <a:lstStyle/>
          <a:p>
            <a:pPr eaLnBrk="1" hangingPunct="1">
              <a:lnSpc>
                <a:spcPct val="130000"/>
              </a:lnSpc>
            </a:pPr>
            <a:r>
              <a:rPr lang="zh-TW" altLang="en-US" smtClean="0">
                <a:ea typeface="標楷體" pitchFamily="65" charset="-120"/>
              </a:rPr>
              <a:t>課程綱要：運用由上而下的推動方式，期望產生由下而上的課程改革效果</a:t>
            </a:r>
          </a:p>
          <a:p>
            <a:pPr eaLnBrk="1" hangingPunct="1">
              <a:lnSpc>
                <a:spcPct val="130000"/>
              </a:lnSpc>
            </a:pPr>
            <a:r>
              <a:rPr lang="zh-TW" altLang="en-US" smtClean="0">
                <a:ea typeface="標楷體" pitchFamily="65" charset="-120"/>
              </a:rPr>
              <a:t>課程決定體系中的一個層級</a:t>
            </a:r>
          </a:p>
          <a:p>
            <a:pPr eaLnBrk="1" hangingPunct="1">
              <a:lnSpc>
                <a:spcPct val="130000"/>
              </a:lnSpc>
            </a:pPr>
            <a:r>
              <a:rPr lang="zh-TW" altLang="en-US" smtClean="0">
                <a:ea typeface="標楷體" pitchFamily="65" charset="-120"/>
              </a:rPr>
              <a:t>承上啟下：</a:t>
            </a:r>
            <a:r>
              <a:rPr lang="zh-TW" altLang="en-US" smtClean="0">
                <a:latin typeface="華康行書體" pitchFamily="65" charset="-120"/>
                <a:ea typeface="標楷體" pitchFamily="65" charset="-120"/>
              </a:rPr>
              <a:t>折衷協調由上而下及由下而上的課程決定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34819">
                                            <p:txEl>
                                              <p:pRg st="0" end="0"/>
                                            </p:txEl>
                                          </p:spTgt>
                                        </p:tgtEl>
                                        <p:attrNameLst>
                                          <p:attrName>style.visibility</p:attrName>
                                        </p:attrNameLst>
                                      </p:cBhvr>
                                      <p:to>
                                        <p:strVal val="visible"/>
                                      </p:to>
                                    </p:set>
                                  </p:childTnLst>
                                </p:cTn>
                              </p:par>
                            </p:childTnLst>
                          </p:cTn>
                        </p:par>
                        <p:par>
                          <p:cTn id="7" fill="hold">
                            <p:stCondLst>
                              <p:cond delay="1500"/>
                            </p:stCondLst>
                            <p:childTnLst>
                              <p:par>
                                <p:cTn id="8" presetID="1" presetClass="entr" presetSubtype="0" fill="hold" grpId="0" nodeType="afterEffect">
                                  <p:stCondLst>
                                    <p:cond delay="1000"/>
                                  </p:stCondLst>
                                  <p:childTnLst>
                                    <p:set>
                                      <p:cBhvr>
                                        <p:cTn id="9" dur="1" fill="hold">
                                          <p:stCondLst>
                                            <p:cond delay="499"/>
                                          </p:stCondLst>
                                        </p:cTn>
                                        <p:tgtEl>
                                          <p:spTgt spid="34819">
                                            <p:txEl>
                                              <p:pRg st="1" end="1"/>
                                            </p:txEl>
                                          </p:spTgt>
                                        </p:tgtEl>
                                        <p:attrNameLst>
                                          <p:attrName>style.visibility</p:attrName>
                                        </p:attrNameLst>
                                      </p:cBhvr>
                                      <p:to>
                                        <p:strVal val="visible"/>
                                      </p:to>
                                    </p:set>
                                  </p:childTnLst>
                                </p:cTn>
                              </p:par>
                            </p:childTnLst>
                          </p:cTn>
                        </p:par>
                        <p:par>
                          <p:cTn id="10" fill="hold">
                            <p:stCondLst>
                              <p:cond delay="3000"/>
                            </p:stCondLst>
                            <p:childTnLst>
                              <p:par>
                                <p:cTn id="11" presetID="1" presetClass="entr" presetSubtype="0" fill="hold" grpId="0" nodeType="afterEffect">
                                  <p:stCondLst>
                                    <p:cond delay="1000"/>
                                  </p:stCondLst>
                                  <p:childTnLst>
                                    <p:set>
                                      <p:cBhvr>
                                        <p:cTn id="12" dur="1" fill="hold">
                                          <p:stCondLst>
                                            <p:cond delay="499"/>
                                          </p:stCondLst>
                                        </p:cTn>
                                        <p:tgtEl>
                                          <p:spTgt spid="348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autoUpdateAnimBg="0" advAuto="1000"/>
    </p:bldLst>
  </p:timing>
</p:sld>
</file>

<file path=ppt/theme/theme1.xml><?xml version="1.0" encoding="utf-8"?>
<a:theme xmlns:a="http://schemas.openxmlformats.org/drawingml/2006/main" name="Blush">
  <a:themeElements>
    <a:clrScheme name="Blush 2">
      <a:dk1>
        <a:srgbClr val="660066"/>
      </a:dk1>
      <a:lt1>
        <a:srgbClr val="FFFFFF"/>
      </a:lt1>
      <a:dk2>
        <a:srgbClr val="FF00FF"/>
      </a:dk2>
      <a:lt2>
        <a:srgbClr val="FFCC99"/>
      </a:lt2>
      <a:accent1>
        <a:srgbClr val="99FF99"/>
      </a:accent1>
      <a:accent2>
        <a:srgbClr val="CC66FF"/>
      </a:accent2>
      <a:accent3>
        <a:srgbClr val="FFFFFF"/>
      </a:accent3>
      <a:accent4>
        <a:srgbClr val="560056"/>
      </a:accent4>
      <a:accent5>
        <a:srgbClr val="CAFFCA"/>
      </a:accent5>
      <a:accent6>
        <a:srgbClr val="B95CE7"/>
      </a:accent6>
      <a:hlink>
        <a:srgbClr val="FF99CC"/>
      </a:hlink>
      <a:folHlink>
        <a:srgbClr val="006600"/>
      </a:folHlink>
    </a:clrScheme>
    <a:fontScheme name="Blush">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60000"/>
          </a:lnSpc>
          <a:spcBef>
            <a:spcPct val="20000"/>
          </a:spcBef>
          <a:spcAft>
            <a:spcPct val="0"/>
          </a:spcAft>
          <a:buClrTx/>
          <a:buSzTx/>
          <a:buFontTx/>
          <a:buChar char="•"/>
          <a:tabLst/>
          <a:defRPr kumimoji="0" lang="en-US" sz="3200" b="0" i="0" u="none" strike="noStrike" cap="none" normalizeH="0" baseline="0" smtClean="0">
            <a:ln>
              <a:noFill/>
            </a:ln>
            <a:solidFill>
              <a:schemeClr val="tx1"/>
            </a:solidFill>
            <a:effectLst/>
            <a:latin typeface="Times New Roman" pitchFamily="18" charset="0"/>
            <a:ea typeface="標楷體" pitchFamily="65" charset="-12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60000"/>
          </a:lnSpc>
          <a:spcBef>
            <a:spcPct val="20000"/>
          </a:spcBef>
          <a:spcAft>
            <a:spcPct val="0"/>
          </a:spcAft>
          <a:buClrTx/>
          <a:buSzTx/>
          <a:buFontTx/>
          <a:buChar char="•"/>
          <a:tabLst/>
          <a:defRPr kumimoji="0" lang="en-US" sz="3200" b="0" i="0" u="none" strike="noStrike" cap="none" normalizeH="0" baseline="0" smtClean="0">
            <a:ln>
              <a:noFill/>
            </a:ln>
            <a:solidFill>
              <a:schemeClr val="tx1"/>
            </a:solidFill>
            <a:effectLst/>
            <a:latin typeface="Times New Roman" pitchFamily="18" charset="0"/>
            <a:ea typeface="標楷體" pitchFamily="65" charset="-120"/>
          </a:defRPr>
        </a:defPPr>
      </a:lstStyle>
    </a:lnDef>
  </a:objectDefaults>
  <a:extraClrSchemeLst>
    <a:extraClrScheme>
      <a:clrScheme name="Blush 1">
        <a:dk1>
          <a:srgbClr val="000000"/>
        </a:dk1>
        <a:lt1>
          <a:srgbClr val="FFFFFF"/>
        </a:lt1>
        <a:dk2>
          <a:srgbClr val="6600CC"/>
        </a:dk2>
        <a:lt2>
          <a:srgbClr val="CCECFF"/>
        </a:lt2>
        <a:accent1>
          <a:srgbClr val="00FFCC"/>
        </a:accent1>
        <a:accent2>
          <a:srgbClr val="9933FF"/>
        </a:accent2>
        <a:accent3>
          <a:srgbClr val="B8AAE2"/>
        </a:accent3>
        <a:accent4>
          <a:srgbClr val="DADADA"/>
        </a:accent4>
        <a:accent5>
          <a:srgbClr val="AAFFE2"/>
        </a:accent5>
        <a:accent6>
          <a:srgbClr val="8A2DE7"/>
        </a:accent6>
        <a:hlink>
          <a:srgbClr val="660066"/>
        </a:hlink>
        <a:folHlink>
          <a:srgbClr val="006699"/>
        </a:folHlink>
      </a:clrScheme>
      <a:clrMap bg1="dk2" tx1="lt1" bg2="dk1" tx2="lt2" accent1="accent1" accent2="accent2" accent3="accent3" accent4="accent4" accent5="accent5" accent6="accent6" hlink="hlink" folHlink="folHlink"/>
    </a:extraClrScheme>
    <a:extraClrScheme>
      <a:clrScheme name="Blush 2">
        <a:dk1>
          <a:srgbClr val="660066"/>
        </a:dk1>
        <a:lt1>
          <a:srgbClr val="FFFFFF"/>
        </a:lt1>
        <a:dk2>
          <a:srgbClr val="FF00FF"/>
        </a:dk2>
        <a:lt2>
          <a:srgbClr val="FFCC99"/>
        </a:lt2>
        <a:accent1>
          <a:srgbClr val="99FF99"/>
        </a:accent1>
        <a:accent2>
          <a:srgbClr val="CC66FF"/>
        </a:accent2>
        <a:accent3>
          <a:srgbClr val="FFFFFF"/>
        </a:accent3>
        <a:accent4>
          <a:srgbClr val="560056"/>
        </a:accent4>
        <a:accent5>
          <a:srgbClr val="CAFFCA"/>
        </a:accent5>
        <a:accent6>
          <a:srgbClr val="B95CE7"/>
        </a:accent6>
        <a:hlink>
          <a:srgbClr val="FF99CC"/>
        </a:hlink>
        <a:folHlink>
          <a:srgbClr val="006600"/>
        </a:folHlink>
      </a:clrScheme>
      <a:clrMap bg1="lt1" tx1="dk1" bg2="lt2" tx2="dk2" accent1="accent1" accent2="accent2" accent3="accent3" accent4="accent4" accent5="accent5" accent6="accent6" hlink="hlink" folHlink="folHlink"/>
    </a:extraClrScheme>
    <a:extraClrScheme>
      <a:clrScheme name="Blush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ush 4">
        <a:dk1>
          <a:srgbClr val="000000"/>
        </a:dk1>
        <a:lt1>
          <a:srgbClr val="FFFFFF"/>
        </a:lt1>
        <a:dk2>
          <a:srgbClr val="CC0099"/>
        </a:dk2>
        <a:lt2>
          <a:srgbClr val="FFCCFF"/>
        </a:lt2>
        <a:accent1>
          <a:srgbClr val="00FF00"/>
        </a:accent1>
        <a:accent2>
          <a:srgbClr val="9933FF"/>
        </a:accent2>
        <a:accent3>
          <a:srgbClr val="E2AACA"/>
        </a:accent3>
        <a:accent4>
          <a:srgbClr val="DADADA"/>
        </a:accent4>
        <a:accent5>
          <a:srgbClr val="AAFFAA"/>
        </a:accent5>
        <a:accent6>
          <a:srgbClr val="8A2DE7"/>
        </a:accent6>
        <a:hlink>
          <a:srgbClr val="660066"/>
        </a:hlink>
        <a:folHlink>
          <a:srgbClr val="006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Office\Templates\簡報設計範本\Contemporary Portrait.pot</Template>
  <TotalTime>5898</TotalTime>
  <Words>2247</Words>
  <Application>Microsoft PowerPoint</Application>
  <PresentationFormat>如螢幕大小 (4:3)</PresentationFormat>
  <Paragraphs>271</Paragraphs>
  <Slides>43</Slides>
  <Notes>4</Notes>
  <HiddenSlides>0</HiddenSlides>
  <MMClips>0</MMClips>
  <ScaleCrop>false</ScaleCrop>
  <HeadingPairs>
    <vt:vector size="8" baseType="variant">
      <vt:variant>
        <vt:lpstr>使用字型</vt:lpstr>
      </vt:variant>
      <vt:variant>
        <vt:i4>13</vt:i4>
      </vt:variant>
      <vt:variant>
        <vt:lpstr>佈景主題</vt:lpstr>
      </vt:variant>
      <vt:variant>
        <vt:i4>1</vt:i4>
      </vt:variant>
      <vt:variant>
        <vt:lpstr>內嵌 OLE 伺服程式</vt:lpstr>
      </vt:variant>
      <vt:variant>
        <vt:i4>1</vt:i4>
      </vt:variant>
      <vt:variant>
        <vt:lpstr>投影片標題</vt:lpstr>
      </vt:variant>
      <vt:variant>
        <vt:i4>43</vt:i4>
      </vt:variant>
    </vt:vector>
  </HeadingPairs>
  <TitlesOfParts>
    <vt:vector size="58" baseType="lpstr">
      <vt:lpstr>Times New Roman</vt:lpstr>
      <vt:lpstr>標楷體</vt:lpstr>
      <vt:lpstr>Arial</vt:lpstr>
      <vt:lpstr>新細明體</vt:lpstr>
      <vt:lpstr>全真古印體</vt:lpstr>
      <vt:lpstr>華康瘦金體</vt:lpstr>
      <vt:lpstr>華康勘亭流</vt:lpstr>
      <vt:lpstr>Symbol</vt:lpstr>
      <vt:lpstr>華康行書體</vt:lpstr>
      <vt:lpstr>Garamond MT</vt:lpstr>
      <vt:lpstr>金梅浪漫字形原體</vt:lpstr>
      <vt:lpstr>Monotype Sorts</vt:lpstr>
      <vt:lpstr>Wingdings</vt:lpstr>
      <vt:lpstr>Blush</vt:lpstr>
      <vt:lpstr>Microsoft Word 文件</vt:lpstr>
      <vt:lpstr>學校本位課程發展的 意涵、規畫與實施</vt:lpstr>
      <vt:lpstr>　學校本位課程發展  一、意義與特色 二、定位與重要性 三、類型與選擇 四、實施程序 五、影響因素與管理策略 六、問題展望與結語</vt:lpstr>
      <vt:lpstr>學校本位課程發展</vt:lpstr>
      <vt:lpstr>學校本位課程發展的定義</vt:lpstr>
      <vt:lpstr>學校本位課程發展的特色</vt:lpstr>
      <vt:lpstr>投影片 6</vt:lpstr>
      <vt:lpstr>學校本位課程發展的參與人員</vt:lpstr>
      <vt:lpstr>投影片 8</vt:lpstr>
      <vt:lpstr>學校本位課程發展的定位</vt:lpstr>
      <vt:lpstr>投影片 10</vt:lpstr>
      <vt:lpstr>為什麼需要學校本位課程發展</vt:lpstr>
      <vt:lpstr>學校本位課程發展的型式</vt:lpstr>
      <vt:lpstr>投影片 13</vt:lpstr>
      <vt:lpstr>學校本位課程發展的實施程序</vt:lpstr>
      <vt:lpstr>學校課程發展條件SWOT分析表</vt:lpstr>
      <vt:lpstr>學校課程發展條件TOWS策略矩陣</vt:lpstr>
      <vt:lpstr>願景？！</vt:lpstr>
      <vt:lpstr>形塑課程願景的步驟</vt:lpstr>
      <vt:lpstr>投影片 19</vt:lpstr>
      <vt:lpstr>形塑課程願景的注意事項</vt:lpstr>
      <vt:lpstr>對課程願景的省思</vt:lpstr>
      <vt:lpstr>投影片 22</vt:lpstr>
      <vt:lpstr>投影片 23</vt:lpstr>
      <vt:lpstr>投影片 24</vt:lpstr>
      <vt:lpstr>投影片 25</vt:lpstr>
      <vt:lpstr>投影片 26</vt:lpstr>
      <vt:lpstr>投影片 27</vt:lpstr>
      <vt:lpstr>學習領域課程計畫的基本格式</vt:lpstr>
      <vt:lpstr>投影片 29</vt:lpstr>
      <vt:lpstr>學校本位課程發展的組織</vt:lpstr>
      <vt:lpstr>投影片 31</vt:lpstr>
      <vt:lpstr>管理學校本位課程發展的技能</vt:lpstr>
      <vt:lpstr>學校本位課程發展的分析架構</vt:lpstr>
      <vt:lpstr>學校本位課程發展的成功因素</vt:lpstr>
      <vt:lpstr>投影片 35</vt:lpstr>
      <vt:lpstr>學校本位課程發展的管理策略</vt:lpstr>
      <vt:lpstr>投影片 37</vt:lpstr>
      <vt:lpstr>學校本位課程發展的問題</vt:lpstr>
      <vt:lpstr>投影片 39</vt:lpstr>
      <vt:lpstr>學校本位課程發展的展望</vt:lpstr>
      <vt:lpstr>結語</vt:lpstr>
      <vt:lpstr>投影片 42</vt:lpstr>
      <vt:lpstr>投影片 43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學校本位課程發展</dc:title>
  <dc:creator>高新建</dc:creator>
  <cp:lastModifiedBy>NB</cp:lastModifiedBy>
  <cp:revision>94</cp:revision>
  <cp:lastPrinted>1999-10-11T03:38:58Z</cp:lastPrinted>
  <dcterms:created xsi:type="dcterms:W3CDTF">2001-07-03T07:18:20Z</dcterms:created>
  <dcterms:modified xsi:type="dcterms:W3CDTF">2008-06-21T09:02:39Z</dcterms:modified>
</cp:coreProperties>
</file>