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Default Extension="doc" ContentType="application/msword"/>
  <Override PartName="/ppt/notesSlides/notesSlide7.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9" r:id="rId1"/>
  </p:sldMasterIdLst>
  <p:notesMasterIdLst>
    <p:notesMasterId r:id="rId55"/>
  </p:notesMasterIdLst>
  <p:handoutMasterIdLst>
    <p:handoutMasterId r:id="rId56"/>
  </p:handoutMasterIdLst>
  <p:sldIdLst>
    <p:sldId id="256" r:id="rId2"/>
    <p:sldId id="272" r:id="rId3"/>
    <p:sldId id="321" r:id="rId4"/>
    <p:sldId id="325" r:id="rId5"/>
    <p:sldId id="257" r:id="rId6"/>
    <p:sldId id="312" r:id="rId7"/>
    <p:sldId id="305" r:id="rId8"/>
    <p:sldId id="270" r:id="rId9"/>
    <p:sldId id="271" r:id="rId10"/>
    <p:sldId id="258" r:id="rId11"/>
    <p:sldId id="282" r:id="rId12"/>
    <p:sldId id="288" r:id="rId13"/>
    <p:sldId id="261" r:id="rId14"/>
    <p:sldId id="308" r:id="rId15"/>
    <p:sldId id="301" r:id="rId16"/>
    <p:sldId id="299" r:id="rId17"/>
    <p:sldId id="262" r:id="rId18"/>
    <p:sldId id="304" r:id="rId19"/>
    <p:sldId id="268" r:id="rId20"/>
    <p:sldId id="263" r:id="rId21"/>
    <p:sldId id="264" r:id="rId22"/>
    <p:sldId id="286" r:id="rId23"/>
    <p:sldId id="287" r:id="rId24"/>
    <p:sldId id="267" r:id="rId25"/>
    <p:sldId id="275" r:id="rId26"/>
    <p:sldId id="284" r:id="rId27"/>
    <p:sldId id="276" r:id="rId28"/>
    <p:sldId id="306" r:id="rId29"/>
    <p:sldId id="283" r:id="rId30"/>
    <p:sldId id="278" r:id="rId31"/>
    <p:sldId id="277" r:id="rId32"/>
    <p:sldId id="279" r:id="rId33"/>
    <p:sldId id="310" r:id="rId34"/>
    <p:sldId id="311" r:id="rId35"/>
    <p:sldId id="309" r:id="rId36"/>
    <p:sldId id="326" r:id="rId37"/>
    <p:sldId id="327" r:id="rId38"/>
    <p:sldId id="328" r:id="rId39"/>
    <p:sldId id="329" r:id="rId40"/>
    <p:sldId id="330" r:id="rId41"/>
    <p:sldId id="331" r:id="rId42"/>
    <p:sldId id="332" r:id="rId43"/>
    <p:sldId id="297" r:id="rId44"/>
    <p:sldId id="298" r:id="rId45"/>
    <p:sldId id="322" r:id="rId46"/>
    <p:sldId id="314" r:id="rId47"/>
    <p:sldId id="320" r:id="rId48"/>
    <p:sldId id="315" r:id="rId49"/>
    <p:sldId id="316" r:id="rId50"/>
    <p:sldId id="317" r:id="rId51"/>
    <p:sldId id="319" r:id="rId52"/>
    <p:sldId id="269" r:id="rId53"/>
    <p:sldId id="289" r:id="rId54"/>
  </p:sldIdLst>
  <p:sldSz cx="9144000" cy="6858000" type="screen4x3"/>
  <p:notesSz cx="6858000" cy="9144000"/>
  <p:defaultTextStyle>
    <a:defPPr>
      <a:defRPr lang="en-US"/>
    </a:defPPr>
    <a:lvl1pPr algn="l" rtl="0" fontAlgn="base">
      <a:spcBef>
        <a:spcPct val="0"/>
      </a:spcBef>
      <a:spcAft>
        <a:spcPct val="0"/>
      </a:spcAft>
      <a:defRPr kumimoji="1" sz="2400" kern="1200">
        <a:solidFill>
          <a:schemeClr val="tx1"/>
        </a:solidFill>
        <a:latin typeface="Times New Roman" pitchFamily="18" charset="0"/>
        <a:ea typeface="新細明體" pitchFamily="18" charset="-120"/>
        <a:cs typeface="+mn-cs"/>
      </a:defRPr>
    </a:lvl1pPr>
    <a:lvl2pPr marL="457200" algn="l" rtl="0" fontAlgn="base">
      <a:spcBef>
        <a:spcPct val="0"/>
      </a:spcBef>
      <a:spcAft>
        <a:spcPct val="0"/>
      </a:spcAft>
      <a:defRPr kumimoji="1" sz="2400" kern="1200">
        <a:solidFill>
          <a:schemeClr val="tx1"/>
        </a:solidFill>
        <a:latin typeface="Times New Roman" pitchFamily="18" charset="0"/>
        <a:ea typeface="新細明體" pitchFamily="18" charset="-120"/>
        <a:cs typeface="+mn-cs"/>
      </a:defRPr>
    </a:lvl2pPr>
    <a:lvl3pPr marL="914400" algn="l" rtl="0" fontAlgn="base">
      <a:spcBef>
        <a:spcPct val="0"/>
      </a:spcBef>
      <a:spcAft>
        <a:spcPct val="0"/>
      </a:spcAft>
      <a:defRPr kumimoji="1" sz="2400" kern="1200">
        <a:solidFill>
          <a:schemeClr val="tx1"/>
        </a:solidFill>
        <a:latin typeface="Times New Roman" pitchFamily="18" charset="0"/>
        <a:ea typeface="新細明體" pitchFamily="18" charset="-120"/>
        <a:cs typeface="+mn-cs"/>
      </a:defRPr>
    </a:lvl3pPr>
    <a:lvl4pPr marL="1371600" algn="l" rtl="0" fontAlgn="base">
      <a:spcBef>
        <a:spcPct val="0"/>
      </a:spcBef>
      <a:spcAft>
        <a:spcPct val="0"/>
      </a:spcAft>
      <a:defRPr kumimoji="1" sz="2400" kern="1200">
        <a:solidFill>
          <a:schemeClr val="tx1"/>
        </a:solidFill>
        <a:latin typeface="Times New Roman" pitchFamily="18" charset="0"/>
        <a:ea typeface="新細明體" pitchFamily="18" charset="-120"/>
        <a:cs typeface="+mn-cs"/>
      </a:defRPr>
    </a:lvl4pPr>
    <a:lvl5pPr marL="1828800" algn="l" rtl="0" fontAlgn="base">
      <a:spcBef>
        <a:spcPct val="0"/>
      </a:spcBef>
      <a:spcAft>
        <a:spcPct val="0"/>
      </a:spcAft>
      <a:defRPr kumimoji="1" sz="2400" kern="1200">
        <a:solidFill>
          <a:schemeClr val="tx1"/>
        </a:solidFill>
        <a:latin typeface="Times New Roman" pitchFamily="18" charset="0"/>
        <a:ea typeface="新細明體" pitchFamily="18" charset="-120"/>
        <a:cs typeface="+mn-cs"/>
      </a:defRPr>
    </a:lvl5pPr>
    <a:lvl6pPr marL="2286000" algn="l" defTabSz="914400" rtl="0" eaLnBrk="1" latinLnBrk="0" hangingPunct="1">
      <a:defRPr kumimoji="1" sz="2400" kern="1200">
        <a:solidFill>
          <a:schemeClr val="tx1"/>
        </a:solidFill>
        <a:latin typeface="Times New Roman" pitchFamily="18" charset="0"/>
        <a:ea typeface="新細明體" pitchFamily="18" charset="-120"/>
        <a:cs typeface="+mn-cs"/>
      </a:defRPr>
    </a:lvl6pPr>
    <a:lvl7pPr marL="2743200" algn="l" defTabSz="914400" rtl="0" eaLnBrk="1" latinLnBrk="0" hangingPunct="1">
      <a:defRPr kumimoji="1" sz="2400" kern="1200">
        <a:solidFill>
          <a:schemeClr val="tx1"/>
        </a:solidFill>
        <a:latin typeface="Times New Roman" pitchFamily="18" charset="0"/>
        <a:ea typeface="新細明體" pitchFamily="18" charset="-120"/>
        <a:cs typeface="+mn-cs"/>
      </a:defRPr>
    </a:lvl7pPr>
    <a:lvl8pPr marL="3200400" algn="l" defTabSz="914400" rtl="0" eaLnBrk="1" latinLnBrk="0" hangingPunct="1">
      <a:defRPr kumimoji="1" sz="2400" kern="1200">
        <a:solidFill>
          <a:schemeClr val="tx1"/>
        </a:solidFill>
        <a:latin typeface="Times New Roman" pitchFamily="18" charset="0"/>
        <a:ea typeface="新細明體" pitchFamily="18" charset="-120"/>
        <a:cs typeface="+mn-cs"/>
      </a:defRPr>
    </a:lvl8pPr>
    <a:lvl9pPr marL="3657600" algn="l" defTabSz="914400" rtl="0" eaLnBrk="1" latinLnBrk="0" hangingPunct="1">
      <a:defRPr kumimoji="1" sz="2400" kern="1200">
        <a:solidFill>
          <a:schemeClr val="tx1"/>
        </a:solidFill>
        <a:latin typeface="Times New Roman" pitchFamily="18" charset="0"/>
        <a:ea typeface="新細明體" pitchFamily="18" charset="-120"/>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666699"/>
    <a:srgbClr val="000066"/>
    <a:srgbClr val="333399"/>
    <a:srgbClr val="6600CC"/>
    <a:srgbClr val="6666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showOutlineIcons="0" snapVertSplitter="1" vertBarState="minimized" horzBarState="maximized">
    <p:restoredLeft sz="15620"/>
    <p:restoredTop sz="94660"/>
  </p:normalViewPr>
  <p:slideViewPr>
    <p:cSldViewPr>
      <p:cViewPr varScale="1">
        <p:scale>
          <a:sx n="79" d="100"/>
          <a:sy n="79" d="100"/>
        </p:scale>
        <p:origin x="-437" y="-77"/>
      </p:cViewPr>
      <p:guideLst>
        <p:guide orient="horz" pos="2160"/>
        <p:guide pos="2880"/>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 r:id="rId8" collapse="1"/>
      <p:sld r:id="rId9" collapse="1"/>
      <p:sld r:id="rId10" collapse="1"/>
      <p:sld r:id="rId11" collapse="1"/>
      <p:sld r:id="rId12" collapse="1"/>
      <p:sld r:id="rId13" collapse="1"/>
      <p:sld r:id="rId14" collapse="1"/>
      <p:sld r:id="rId15" collapse="1"/>
      <p:sld r:id="rId16" collapse="1"/>
      <p:sld r:id="rId17" collapse="1"/>
      <p:sld r:id="rId18" collapse="1"/>
      <p:sld r:id="rId19" collapse="1"/>
    </p:sldLst>
  </p:outlineViewPr>
  <p:notesTextViewPr>
    <p:cViewPr>
      <p:scale>
        <a:sx n="100" d="100"/>
        <a:sy n="100" d="100"/>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_rels/viewProps.xml.rels><?xml version="1.0" encoding="UTF-8" standalone="yes"?>
<Relationships xmlns="http://schemas.openxmlformats.org/package/2006/relationships"><Relationship Id="rId8" Type="http://schemas.openxmlformats.org/officeDocument/2006/relationships/slide" Target="slides/slide26.xml"/><Relationship Id="rId13" Type="http://schemas.openxmlformats.org/officeDocument/2006/relationships/slide" Target="slides/slide32.xml"/><Relationship Id="rId18" Type="http://schemas.openxmlformats.org/officeDocument/2006/relationships/slide" Target="slides/slide47.xml"/><Relationship Id="rId3" Type="http://schemas.openxmlformats.org/officeDocument/2006/relationships/slide" Target="slides/slide11.xml"/><Relationship Id="rId7" Type="http://schemas.openxmlformats.org/officeDocument/2006/relationships/slide" Target="slides/slide25.xml"/><Relationship Id="rId12" Type="http://schemas.openxmlformats.org/officeDocument/2006/relationships/slide" Target="slides/slide31.xml"/><Relationship Id="rId17" Type="http://schemas.openxmlformats.org/officeDocument/2006/relationships/slide" Target="slides/slide46.xml"/><Relationship Id="rId2" Type="http://schemas.openxmlformats.org/officeDocument/2006/relationships/slide" Target="slides/slide10.xml"/><Relationship Id="rId16" Type="http://schemas.openxmlformats.org/officeDocument/2006/relationships/slide" Target="slides/slide45.xml"/><Relationship Id="rId1" Type="http://schemas.openxmlformats.org/officeDocument/2006/relationships/slide" Target="slides/slide1.xml"/><Relationship Id="rId6" Type="http://schemas.openxmlformats.org/officeDocument/2006/relationships/slide" Target="slides/slide22.xml"/><Relationship Id="rId11" Type="http://schemas.openxmlformats.org/officeDocument/2006/relationships/slide" Target="slides/slide30.xml"/><Relationship Id="rId5" Type="http://schemas.openxmlformats.org/officeDocument/2006/relationships/slide" Target="slides/slide19.xml"/><Relationship Id="rId15" Type="http://schemas.openxmlformats.org/officeDocument/2006/relationships/slide" Target="slides/slide44.xml"/><Relationship Id="rId10" Type="http://schemas.openxmlformats.org/officeDocument/2006/relationships/slide" Target="slides/slide29.xml"/><Relationship Id="rId19" Type="http://schemas.openxmlformats.org/officeDocument/2006/relationships/slide" Target="slides/slide53.xml"/><Relationship Id="rId4" Type="http://schemas.openxmlformats.org/officeDocument/2006/relationships/slide" Target="slides/slide17.xml"/><Relationship Id="rId9" Type="http://schemas.openxmlformats.org/officeDocument/2006/relationships/slide" Target="slides/slide28.xml"/><Relationship Id="rId14" Type="http://schemas.openxmlformats.org/officeDocument/2006/relationships/slide" Target="slides/slide35.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9.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2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en-US" altLang="zh-TW"/>
          </a:p>
        </p:txBody>
      </p:sp>
      <p:sp>
        <p:nvSpPr>
          <p:cNvPr id="81923"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ltLang="zh-TW"/>
          </a:p>
        </p:txBody>
      </p:sp>
      <p:sp>
        <p:nvSpPr>
          <p:cNvPr id="81924"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en-US" altLang="zh-TW"/>
          </a:p>
        </p:txBody>
      </p:sp>
      <p:sp>
        <p:nvSpPr>
          <p:cNvPr id="81925"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C7A17298-9322-44FD-A403-795ABEF0A1E8}" type="slidenum">
              <a:rPr lang="zh-TW" altLang="en-US"/>
              <a:pPr>
                <a:defRPr/>
              </a:pPr>
              <a:t>‹#›</a:t>
            </a:fld>
            <a:endParaRPr lang="en-US" altLang="zh-TW"/>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017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en-US" altLang="zh-TW"/>
          </a:p>
        </p:txBody>
      </p:sp>
      <p:sp>
        <p:nvSpPr>
          <p:cNvPr id="50179"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ltLang="zh-TW"/>
          </a:p>
        </p:txBody>
      </p:sp>
      <p:sp>
        <p:nvSpPr>
          <p:cNvPr id="4915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50181"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TW" altLang="en-US" noProof="0" smtClean="0"/>
              <a:t>按一下以編輯母片</a:t>
            </a:r>
          </a:p>
          <a:p>
            <a:pPr lvl="1"/>
            <a:r>
              <a:rPr lang="zh-TW" altLang="en-US" noProof="0" smtClean="0"/>
              <a:t>第二層</a:t>
            </a:r>
          </a:p>
          <a:p>
            <a:pPr lvl="2"/>
            <a:r>
              <a:rPr lang="zh-TW" altLang="en-US" noProof="0" smtClean="0"/>
              <a:t>第三層</a:t>
            </a:r>
          </a:p>
          <a:p>
            <a:pPr lvl="3"/>
            <a:r>
              <a:rPr lang="zh-TW" altLang="en-US" noProof="0" smtClean="0"/>
              <a:t>第四層</a:t>
            </a:r>
          </a:p>
          <a:p>
            <a:pPr lvl="4"/>
            <a:r>
              <a:rPr lang="zh-TW" altLang="en-US" noProof="0" smtClean="0"/>
              <a:t>第五層</a:t>
            </a:r>
          </a:p>
        </p:txBody>
      </p:sp>
      <p:sp>
        <p:nvSpPr>
          <p:cNvPr id="50182"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en-US" altLang="zh-TW"/>
          </a:p>
        </p:txBody>
      </p:sp>
      <p:sp>
        <p:nvSpPr>
          <p:cNvPr id="50183"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40E1D0F8-1DEE-4D8B-81DE-3ECEDB73FD0D}" type="slidenum">
              <a:rPr lang="zh-TW" altLang="en-US"/>
              <a:pPr>
                <a:defRPr/>
              </a:pPr>
              <a:t>‹#›</a:t>
            </a:fld>
            <a:endParaRPr lang="en-US" altLang="zh-TW"/>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新細明體" pitchFamily="18" charset="-120"/>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新細明體" pitchFamily="18" charset="-120"/>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新細明體" pitchFamily="18" charset="-120"/>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新細明體" pitchFamily="18" charset="-120"/>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新細明體" pitchFamily="18" charset="-12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p>
            <a:fld id="{F8E0E80D-5A7C-409E-AD34-F6A33C130AEC}" type="slidenum">
              <a:rPr lang="zh-TW" altLang="en-US" smtClean="0"/>
              <a:pPr/>
              <a:t>32</a:t>
            </a:fld>
            <a:endParaRPr lang="en-US" altLang="zh-TW" smtClean="0"/>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p:spPr>
        <p:txBody>
          <a:bodyPr/>
          <a:lstStyle/>
          <a:p>
            <a:pPr eaLnBrk="1" hangingPunct="1"/>
            <a:endParaRPr lang="zh-TW"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p>
            <a:fld id="{63275847-718F-4435-9ED5-B04F02DD1ACC}" type="slidenum">
              <a:rPr lang="zh-TW" altLang="en-US" smtClean="0"/>
              <a:pPr/>
              <a:t>33</a:t>
            </a:fld>
            <a:endParaRPr lang="en-US" altLang="zh-TW" smtClean="0"/>
          </a:p>
        </p:txBody>
      </p:sp>
      <p:sp>
        <p:nvSpPr>
          <p:cNvPr id="51203" name="Rectangle 1026"/>
          <p:cNvSpPr>
            <a:spLocks noGrp="1" noRot="1" noChangeAspect="1" noChangeArrowheads="1" noTextEdit="1"/>
          </p:cNvSpPr>
          <p:nvPr>
            <p:ph type="sldImg"/>
          </p:nvPr>
        </p:nvSpPr>
        <p:spPr>
          <a:ln/>
        </p:spPr>
      </p:sp>
      <p:sp>
        <p:nvSpPr>
          <p:cNvPr id="51204" name="Rectangle 1027"/>
          <p:cNvSpPr>
            <a:spLocks noGrp="1" noChangeArrowheads="1"/>
          </p:cNvSpPr>
          <p:nvPr>
            <p:ph type="body" idx="1"/>
          </p:nvPr>
        </p:nvSpPr>
        <p:spPr>
          <a:noFill/>
          <a:ln/>
        </p:spPr>
        <p:txBody>
          <a:bodyPr/>
          <a:lstStyle/>
          <a:p>
            <a:pPr eaLnBrk="1" hangingPunct="1"/>
            <a:endParaRPr lang="zh-TW"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p>
            <a:fld id="{EE177D3C-8005-4A96-B2C2-F67E81D42C75}" type="slidenum">
              <a:rPr lang="zh-TW" altLang="en-US" smtClean="0"/>
              <a:pPr/>
              <a:t>34</a:t>
            </a:fld>
            <a:endParaRPr lang="en-US" altLang="zh-TW" smtClean="0"/>
          </a:p>
        </p:txBody>
      </p:sp>
      <p:sp>
        <p:nvSpPr>
          <p:cNvPr id="52227" name="Rectangle 2"/>
          <p:cNvSpPr>
            <a:spLocks noGrp="1" noRot="1" noChangeAspect="1" noChangeArrowheads="1" noTextEdit="1"/>
          </p:cNvSpPr>
          <p:nvPr>
            <p:ph type="sldImg"/>
          </p:nvPr>
        </p:nvSpPr>
        <p:spPr>
          <a:ln/>
        </p:spPr>
      </p:sp>
      <p:sp>
        <p:nvSpPr>
          <p:cNvPr id="52228" name="Rectangle 3"/>
          <p:cNvSpPr>
            <a:spLocks noGrp="1" noChangeArrowheads="1"/>
          </p:cNvSpPr>
          <p:nvPr>
            <p:ph type="body" idx="1"/>
          </p:nvPr>
        </p:nvSpPr>
        <p:spPr>
          <a:noFill/>
          <a:ln/>
        </p:spPr>
        <p:txBody>
          <a:bodyPr/>
          <a:lstStyle/>
          <a:p>
            <a:pPr eaLnBrk="1" hangingPunct="1"/>
            <a:endParaRPr lang="zh-TW"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p>
            <a:fld id="{67B1A165-E3D4-438C-A79A-F4A1C98CD9B3}" type="slidenum">
              <a:rPr lang="zh-TW" altLang="en-US" smtClean="0"/>
              <a:pPr/>
              <a:t>46</a:t>
            </a:fld>
            <a:endParaRPr lang="en-US" altLang="zh-TW" smtClean="0"/>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a:ln/>
        </p:spPr>
        <p:txBody>
          <a:bodyPr/>
          <a:lstStyle/>
          <a:p>
            <a:pPr eaLnBrk="1" hangingPunct="1"/>
            <a:endParaRPr lang="zh-TW"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394CC8F2-68AF-442E-8233-BCCF0893B99F}" type="slidenum">
              <a:rPr lang="zh-TW" altLang="en-US" smtClean="0"/>
              <a:pPr/>
              <a:t>47</a:t>
            </a:fld>
            <a:endParaRPr lang="en-US" altLang="zh-TW" smtClean="0"/>
          </a:p>
        </p:txBody>
      </p:sp>
      <p:sp>
        <p:nvSpPr>
          <p:cNvPr id="54275"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anchor="b"/>
          <a:lstStyle/>
          <a:p>
            <a:pPr algn="r"/>
            <a:fld id="{53FBD791-95A7-46E4-8F44-2C543AE3B4AC}" type="slidenum">
              <a:rPr lang="zh-TW" altLang="en-US" sz="1200"/>
              <a:pPr algn="r"/>
              <a:t>47</a:t>
            </a:fld>
            <a:endParaRPr lang="en-US" altLang="zh-TW" sz="1200"/>
          </a:p>
        </p:txBody>
      </p:sp>
      <p:sp>
        <p:nvSpPr>
          <p:cNvPr id="54276" name="Rectangle 2"/>
          <p:cNvSpPr>
            <a:spLocks noGrp="1" noRot="1" noChangeAspect="1" noChangeArrowheads="1" noTextEdit="1"/>
          </p:cNvSpPr>
          <p:nvPr>
            <p:ph type="sldImg"/>
          </p:nvPr>
        </p:nvSpPr>
        <p:spPr>
          <a:ln/>
        </p:spPr>
      </p:sp>
      <p:sp>
        <p:nvSpPr>
          <p:cNvPr id="54277" name="Rectangle 3"/>
          <p:cNvSpPr>
            <a:spLocks noGrp="1" noChangeArrowheads="1"/>
          </p:cNvSpPr>
          <p:nvPr>
            <p:ph type="body" idx="1"/>
          </p:nvPr>
        </p:nvSpPr>
        <p:spPr>
          <a:noFill/>
          <a:ln/>
        </p:spPr>
        <p:txBody>
          <a:bodyPr/>
          <a:lstStyle/>
          <a:p>
            <a:pPr eaLnBrk="1" hangingPunct="1"/>
            <a:endParaRPr lang="zh-TW" alt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p>
            <a:fld id="{A3114F27-898E-4C12-BBF2-6A6C6103B806}" type="slidenum">
              <a:rPr lang="zh-TW" altLang="en-US" smtClean="0"/>
              <a:pPr/>
              <a:t>48</a:t>
            </a:fld>
            <a:endParaRPr lang="en-US" altLang="zh-TW" smtClean="0"/>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a:ln/>
        </p:spPr>
        <p:txBody>
          <a:bodyPr/>
          <a:lstStyle/>
          <a:p>
            <a:pPr eaLnBrk="1" hangingPunct="1"/>
            <a:endParaRPr lang="zh-TW" alt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p>
            <a:fld id="{5BCDE028-F3FA-40E8-8A2A-54A64653BB35}" type="slidenum">
              <a:rPr lang="zh-TW" altLang="en-US" smtClean="0"/>
              <a:pPr/>
              <a:t>49</a:t>
            </a:fld>
            <a:endParaRPr lang="en-US" altLang="zh-TW" smtClean="0"/>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a:ln/>
        </p:spPr>
        <p:txBody>
          <a:bodyPr/>
          <a:lstStyle/>
          <a:p>
            <a:pPr eaLnBrk="1" hangingPunct="1"/>
            <a:endParaRPr lang="zh-TW" alt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p>
            <a:fld id="{A543C085-EC76-4108-9C82-BD99B661217E}" type="slidenum">
              <a:rPr lang="zh-TW" altLang="en-US" smtClean="0"/>
              <a:pPr/>
              <a:t>50</a:t>
            </a:fld>
            <a:endParaRPr lang="en-US" altLang="zh-TW" smtClean="0"/>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a:ln/>
        </p:spPr>
        <p:txBody>
          <a:bodyPr/>
          <a:lstStyle/>
          <a:p>
            <a:pPr eaLnBrk="1" hangingPunct="1"/>
            <a:endParaRPr lang="zh-TW"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標題投影片">
    <p:bg>
      <p:bgPr>
        <a:gradFill rotWithShape="0">
          <a:gsLst>
            <a:gs pos="0">
              <a:schemeClr val="bg2"/>
            </a:gs>
            <a:gs pos="50000">
              <a:schemeClr val="bg1"/>
            </a:gs>
            <a:gs pos="100000">
              <a:schemeClr val="bg2"/>
            </a:gs>
          </a:gsLst>
          <a:lin ang="5400000" scaled="1"/>
        </a:gradFill>
        <a:effectLst/>
      </p:bgPr>
    </p:bg>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1828800" cy="6856413"/>
            <a:chOff x="0" y="0"/>
            <a:chExt cx="1152" cy="4319"/>
          </a:xfrm>
        </p:grpSpPr>
        <p:sp>
          <p:nvSpPr>
            <p:cNvPr id="5" name="Rectangle 3"/>
            <p:cNvSpPr>
              <a:spLocks noChangeArrowheads="1"/>
            </p:cNvSpPr>
            <p:nvPr/>
          </p:nvSpPr>
          <p:spPr bwMode="auto">
            <a:xfrm>
              <a:off x="0" y="0"/>
              <a:ext cx="1152" cy="1026"/>
            </a:xfrm>
            <a:prstGeom prst="rect">
              <a:avLst/>
            </a:prstGeom>
            <a:gradFill rotWithShape="0">
              <a:gsLst>
                <a:gs pos="0">
                  <a:schemeClr val="bg2"/>
                </a:gs>
                <a:gs pos="100000">
                  <a:schemeClr val="accent1"/>
                </a:gs>
              </a:gsLst>
              <a:lin ang="5400000" scaled="1"/>
            </a:gradFill>
            <a:ln w="9525">
              <a:noFill/>
              <a:miter lim="800000"/>
              <a:headEnd/>
              <a:tailEnd/>
            </a:ln>
            <a:effectLst/>
          </p:spPr>
          <p:txBody>
            <a:bodyPr wrap="none" lIns="92075" tIns="46038" rIns="92075" bIns="46038" anchor="ctr"/>
            <a:lstStyle/>
            <a:p>
              <a:pPr eaLnBrk="0" hangingPunct="0">
                <a:spcBef>
                  <a:spcPct val="50000"/>
                </a:spcBef>
                <a:defRPr/>
              </a:pPr>
              <a:endParaRPr kumimoji="0" lang="zh-TW" altLang="en-US"/>
            </a:p>
          </p:txBody>
        </p:sp>
        <p:sp>
          <p:nvSpPr>
            <p:cNvPr id="6" name="Rectangle 4"/>
            <p:cNvSpPr>
              <a:spLocks noChangeArrowheads="1"/>
            </p:cNvSpPr>
            <p:nvPr/>
          </p:nvSpPr>
          <p:spPr bwMode="auto">
            <a:xfrm>
              <a:off x="0" y="2400"/>
              <a:ext cx="1152" cy="1919"/>
            </a:xfrm>
            <a:prstGeom prst="rect">
              <a:avLst/>
            </a:prstGeom>
            <a:gradFill rotWithShape="0">
              <a:gsLst>
                <a:gs pos="0">
                  <a:schemeClr val="accent1"/>
                </a:gs>
                <a:gs pos="100000">
                  <a:schemeClr val="bg2"/>
                </a:gs>
              </a:gsLst>
              <a:lin ang="5400000" scaled="1"/>
            </a:gradFill>
            <a:ln w="9525">
              <a:noFill/>
              <a:miter lim="800000"/>
              <a:headEnd/>
              <a:tailEnd/>
            </a:ln>
            <a:effectLst/>
          </p:spPr>
          <p:txBody>
            <a:bodyPr wrap="none" lIns="92075" tIns="46038" rIns="92075" bIns="46038" anchor="ctr"/>
            <a:lstStyle/>
            <a:p>
              <a:pPr eaLnBrk="0" hangingPunct="0">
                <a:spcBef>
                  <a:spcPct val="50000"/>
                </a:spcBef>
                <a:defRPr/>
              </a:pPr>
              <a:endParaRPr kumimoji="0" lang="zh-TW" altLang="en-US"/>
            </a:p>
          </p:txBody>
        </p:sp>
        <p:pic>
          <p:nvPicPr>
            <p:cNvPr id="7" name="Picture 5"/>
            <p:cNvPicPr>
              <a:picLocks noChangeArrowheads="1"/>
            </p:cNvPicPr>
            <p:nvPr/>
          </p:nvPicPr>
          <p:blipFill>
            <a:blip r:embed="rId2"/>
            <a:srcRect/>
            <a:stretch>
              <a:fillRect/>
            </a:stretch>
          </p:blipFill>
          <p:spPr bwMode="auto">
            <a:xfrm>
              <a:off x="0" y="1028"/>
              <a:ext cx="1152" cy="1400"/>
            </a:xfrm>
            <a:prstGeom prst="rect">
              <a:avLst/>
            </a:prstGeom>
            <a:noFill/>
            <a:ln w="9525">
              <a:noFill/>
              <a:miter lim="800000"/>
              <a:headEnd/>
              <a:tailEnd/>
            </a:ln>
          </p:spPr>
        </p:pic>
      </p:grpSp>
      <p:sp>
        <p:nvSpPr>
          <p:cNvPr id="3083" name="Rectangle 11"/>
          <p:cNvSpPr>
            <a:spLocks noGrp="1" noChangeArrowheads="1"/>
          </p:cNvSpPr>
          <p:nvPr>
            <p:ph type="ctrTitle" sz="quarter"/>
          </p:nvPr>
        </p:nvSpPr>
        <p:spPr>
          <a:xfrm>
            <a:off x="1905000" y="1676400"/>
            <a:ext cx="6934200" cy="2116138"/>
          </a:xfrm>
        </p:spPr>
        <p:txBody>
          <a:bodyPr/>
          <a:lstStyle>
            <a:lvl1pPr>
              <a:defRPr/>
            </a:lvl1pPr>
          </a:lstStyle>
          <a:p>
            <a:r>
              <a:rPr lang="zh-TW" altLang="en-US"/>
              <a:t>按一下以編輯母片標題樣式</a:t>
            </a:r>
          </a:p>
        </p:txBody>
      </p:sp>
      <p:sp>
        <p:nvSpPr>
          <p:cNvPr id="3084" name="Rectangle 12"/>
          <p:cNvSpPr>
            <a:spLocks noGrp="1" noChangeArrowheads="1"/>
          </p:cNvSpPr>
          <p:nvPr>
            <p:ph type="subTitle" sz="quarter" idx="1"/>
          </p:nvPr>
        </p:nvSpPr>
        <p:spPr>
          <a:xfrm>
            <a:off x="1911350" y="3968750"/>
            <a:ext cx="6400800" cy="1752600"/>
          </a:xfrm>
        </p:spPr>
        <p:txBody>
          <a:bodyPr/>
          <a:lstStyle>
            <a:lvl1pPr marL="0" indent="0">
              <a:buFont typeface="Symbol" pitchFamily="18" charset="2"/>
              <a:buNone/>
              <a:defRPr/>
            </a:lvl1pPr>
          </a:lstStyle>
          <a:p>
            <a:r>
              <a:rPr lang="zh-TW" altLang="en-US"/>
              <a:t>按一下以編輯母片副標題樣式</a:t>
            </a:r>
          </a:p>
        </p:txBody>
      </p:sp>
      <p:sp>
        <p:nvSpPr>
          <p:cNvPr id="8" name="Rectangle 13"/>
          <p:cNvSpPr>
            <a:spLocks noGrp="1" noChangeArrowheads="1"/>
          </p:cNvSpPr>
          <p:nvPr>
            <p:ph type="dt" sz="quarter" idx="10"/>
          </p:nvPr>
        </p:nvSpPr>
        <p:spPr>
          <a:xfrm>
            <a:off x="1828800" y="6400800"/>
            <a:ext cx="1905000" cy="457200"/>
          </a:xfrm>
        </p:spPr>
        <p:txBody>
          <a:bodyPr/>
          <a:lstStyle>
            <a:lvl1pPr>
              <a:defRPr/>
            </a:lvl1pPr>
          </a:lstStyle>
          <a:p>
            <a:pPr>
              <a:defRPr/>
            </a:pPr>
            <a:endParaRPr lang="en-US" altLang="zh-TW"/>
          </a:p>
        </p:txBody>
      </p:sp>
      <p:sp>
        <p:nvSpPr>
          <p:cNvPr id="9" name="Rectangle 14"/>
          <p:cNvSpPr>
            <a:spLocks noGrp="1" noChangeArrowheads="1"/>
          </p:cNvSpPr>
          <p:nvPr>
            <p:ph type="ftr" sz="quarter" idx="11"/>
          </p:nvPr>
        </p:nvSpPr>
        <p:spPr>
          <a:xfrm>
            <a:off x="3962400" y="6400800"/>
            <a:ext cx="2895600" cy="457200"/>
          </a:xfrm>
        </p:spPr>
        <p:txBody>
          <a:bodyPr/>
          <a:lstStyle>
            <a:lvl1pPr>
              <a:defRPr/>
            </a:lvl1pPr>
          </a:lstStyle>
          <a:p>
            <a:pPr>
              <a:defRPr/>
            </a:pPr>
            <a:endParaRPr lang="en-US" altLang="zh-TW"/>
          </a:p>
        </p:txBody>
      </p:sp>
      <p:sp>
        <p:nvSpPr>
          <p:cNvPr id="10" name="Rectangle 15"/>
          <p:cNvSpPr>
            <a:spLocks noGrp="1" noChangeArrowheads="1"/>
          </p:cNvSpPr>
          <p:nvPr>
            <p:ph type="sldNum" sz="quarter" idx="12"/>
          </p:nvPr>
        </p:nvSpPr>
        <p:spPr/>
        <p:txBody>
          <a:bodyPr/>
          <a:lstStyle>
            <a:lvl1pPr>
              <a:defRPr/>
            </a:lvl1pPr>
          </a:lstStyle>
          <a:p>
            <a:pPr>
              <a:defRPr/>
            </a:pPr>
            <a:fld id="{A7C1260C-4AFC-45A5-8780-5D315B75F3BE}" type="slidenum">
              <a:rPr lang="zh-TW" altLang="en-US"/>
              <a:pPr>
                <a:defRPr/>
              </a:pPr>
              <a:t>‹#›</a:t>
            </a:fld>
            <a:endParaRPr lang="en-US" altLang="zh-TW"/>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Rectangle 13"/>
          <p:cNvSpPr>
            <a:spLocks noGrp="1" noChangeArrowheads="1"/>
          </p:cNvSpPr>
          <p:nvPr>
            <p:ph type="dt" sz="half" idx="10"/>
          </p:nvPr>
        </p:nvSpPr>
        <p:spPr>
          <a:ln/>
        </p:spPr>
        <p:txBody>
          <a:bodyPr/>
          <a:lstStyle>
            <a:lvl1pPr>
              <a:defRPr/>
            </a:lvl1pPr>
          </a:lstStyle>
          <a:p>
            <a:pPr>
              <a:defRPr/>
            </a:pPr>
            <a:endParaRPr lang="en-US" altLang="zh-TW"/>
          </a:p>
        </p:txBody>
      </p:sp>
      <p:sp>
        <p:nvSpPr>
          <p:cNvPr id="5" name="Rectangle 14"/>
          <p:cNvSpPr>
            <a:spLocks noGrp="1" noChangeArrowheads="1"/>
          </p:cNvSpPr>
          <p:nvPr>
            <p:ph type="ftr" sz="quarter" idx="11"/>
          </p:nvPr>
        </p:nvSpPr>
        <p:spPr>
          <a:ln/>
        </p:spPr>
        <p:txBody>
          <a:bodyPr/>
          <a:lstStyle>
            <a:lvl1pPr>
              <a:defRPr/>
            </a:lvl1pPr>
          </a:lstStyle>
          <a:p>
            <a:pPr>
              <a:defRPr/>
            </a:pPr>
            <a:endParaRPr lang="en-US" altLang="zh-TW"/>
          </a:p>
        </p:txBody>
      </p:sp>
      <p:sp>
        <p:nvSpPr>
          <p:cNvPr id="6" name="Rectangle 15"/>
          <p:cNvSpPr>
            <a:spLocks noGrp="1" noChangeArrowheads="1"/>
          </p:cNvSpPr>
          <p:nvPr>
            <p:ph type="sldNum" sz="quarter" idx="12"/>
          </p:nvPr>
        </p:nvSpPr>
        <p:spPr>
          <a:ln/>
        </p:spPr>
        <p:txBody>
          <a:bodyPr/>
          <a:lstStyle>
            <a:lvl1pPr>
              <a:defRPr/>
            </a:lvl1pPr>
          </a:lstStyle>
          <a:p>
            <a:pPr>
              <a:defRPr/>
            </a:pPr>
            <a:fld id="{072C8866-5739-423B-9AE4-2DF32AFB67A5}" type="slidenum">
              <a:rPr lang="zh-TW" altLang="en-US"/>
              <a:pPr>
                <a:defRPr/>
              </a:pPr>
              <a:t>‹#›</a:t>
            </a:fld>
            <a:endParaRPr lang="en-US" altLang="zh-TW"/>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7048500" y="304800"/>
            <a:ext cx="1943100" cy="5791200"/>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1219200" y="304800"/>
            <a:ext cx="5676900" cy="5791200"/>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Rectangle 13"/>
          <p:cNvSpPr>
            <a:spLocks noGrp="1" noChangeArrowheads="1"/>
          </p:cNvSpPr>
          <p:nvPr>
            <p:ph type="dt" sz="half" idx="10"/>
          </p:nvPr>
        </p:nvSpPr>
        <p:spPr>
          <a:ln/>
        </p:spPr>
        <p:txBody>
          <a:bodyPr/>
          <a:lstStyle>
            <a:lvl1pPr>
              <a:defRPr/>
            </a:lvl1pPr>
          </a:lstStyle>
          <a:p>
            <a:pPr>
              <a:defRPr/>
            </a:pPr>
            <a:endParaRPr lang="en-US" altLang="zh-TW"/>
          </a:p>
        </p:txBody>
      </p:sp>
      <p:sp>
        <p:nvSpPr>
          <p:cNvPr id="5" name="Rectangle 14"/>
          <p:cNvSpPr>
            <a:spLocks noGrp="1" noChangeArrowheads="1"/>
          </p:cNvSpPr>
          <p:nvPr>
            <p:ph type="ftr" sz="quarter" idx="11"/>
          </p:nvPr>
        </p:nvSpPr>
        <p:spPr>
          <a:ln/>
        </p:spPr>
        <p:txBody>
          <a:bodyPr/>
          <a:lstStyle>
            <a:lvl1pPr>
              <a:defRPr/>
            </a:lvl1pPr>
          </a:lstStyle>
          <a:p>
            <a:pPr>
              <a:defRPr/>
            </a:pPr>
            <a:endParaRPr lang="en-US" altLang="zh-TW"/>
          </a:p>
        </p:txBody>
      </p:sp>
      <p:sp>
        <p:nvSpPr>
          <p:cNvPr id="6" name="Rectangle 15"/>
          <p:cNvSpPr>
            <a:spLocks noGrp="1" noChangeArrowheads="1"/>
          </p:cNvSpPr>
          <p:nvPr>
            <p:ph type="sldNum" sz="quarter" idx="12"/>
          </p:nvPr>
        </p:nvSpPr>
        <p:spPr>
          <a:ln/>
        </p:spPr>
        <p:txBody>
          <a:bodyPr/>
          <a:lstStyle>
            <a:lvl1pPr>
              <a:defRPr/>
            </a:lvl1pPr>
          </a:lstStyle>
          <a:p>
            <a:pPr>
              <a:defRPr/>
            </a:pPr>
            <a:fld id="{5D37D5E4-FF0D-43B6-BD78-8C4A2B72AF59}" type="slidenum">
              <a:rPr lang="zh-TW" altLang="en-US"/>
              <a:pPr>
                <a:defRPr/>
              </a:pPr>
              <a:t>‹#›</a:t>
            </a:fld>
            <a:endParaRPr lang="en-US" altLang="zh-TW"/>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Rectangle 13"/>
          <p:cNvSpPr>
            <a:spLocks noGrp="1" noChangeArrowheads="1"/>
          </p:cNvSpPr>
          <p:nvPr>
            <p:ph type="dt" sz="half" idx="10"/>
          </p:nvPr>
        </p:nvSpPr>
        <p:spPr>
          <a:ln/>
        </p:spPr>
        <p:txBody>
          <a:bodyPr/>
          <a:lstStyle>
            <a:lvl1pPr>
              <a:defRPr/>
            </a:lvl1pPr>
          </a:lstStyle>
          <a:p>
            <a:pPr>
              <a:defRPr/>
            </a:pPr>
            <a:endParaRPr lang="en-US" altLang="zh-TW"/>
          </a:p>
        </p:txBody>
      </p:sp>
      <p:sp>
        <p:nvSpPr>
          <p:cNvPr id="5" name="Rectangle 14"/>
          <p:cNvSpPr>
            <a:spLocks noGrp="1" noChangeArrowheads="1"/>
          </p:cNvSpPr>
          <p:nvPr>
            <p:ph type="ftr" sz="quarter" idx="11"/>
          </p:nvPr>
        </p:nvSpPr>
        <p:spPr>
          <a:ln/>
        </p:spPr>
        <p:txBody>
          <a:bodyPr/>
          <a:lstStyle>
            <a:lvl1pPr>
              <a:defRPr/>
            </a:lvl1pPr>
          </a:lstStyle>
          <a:p>
            <a:pPr>
              <a:defRPr/>
            </a:pPr>
            <a:endParaRPr lang="en-US" altLang="zh-TW"/>
          </a:p>
        </p:txBody>
      </p:sp>
      <p:sp>
        <p:nvSpPr>
          <p:cNvPr id="6" name="Rectangle 15"/>
          <p:cNvSpPr>
            <a:spLocks noGrp="1" noChangeArrowheads="1"/>
          </p:cNvSpPr>
          <p:nvPr>
            <p:ph type="sldNum" sz="quarter" idx="12"/>
          </p:nvPr>
        </p:nvSpPr>
        <p:spPr>
          <a:ln/>
        </p:spPr>
        <p:txBody>
          <a:bodyPr/>
          <a:lstStyle>
            <a:lvl1pPr>
              <a:defRPr/>
            </a:lvl1pPr>
          </a:lstStyle>
          <a:p>
            <a:pPr>
              <a:defRPr/>
            </a:pPr>
            <a:fld id="{128FDADD-FA4D-4D23-AD32-EF1CBF0B6E4F}" type="slidenum">
              <a:rPr lang="zh-TW" altLang="en-US"/>
              <a:pPr>
                <a:defRPr/>
              </a:pPr>
              <a:t>‹#›</a:t>
            </a:fld>
            <a:endParaRPr lang="en-US" altLang="zh-TW"/>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smtClean="0"/>
              <a:t>按一下以編輯母片文字樣式</a:t>
            </a:r>
          </a:p>
        </p:txBody>
      </p:sp>
      <p:sp>
        <p:nvSpPr>
          <p:cNvPr id="4" name="Rectangle 13"/>
          <p:cNvSpPr>
            <a:spLocks noGrp="1" noChangeArrowheads="1"/>
          </p:cNvSpPr>
          <p:nvPr>
            <p:ph type="dt" sz="half" idx="10"/>
          </p:nvPr>
        </p:nvSpPr>
        <p:spPr>
          <a:ln/>
        </p:spPr>
        <p:txBody>
          <a:bodyPr/>
          <a:lstStyle>
            <a:lvl1pPr>
              <a:defRPr/>
            </a:lvl1pPr>
          </a:lstStyle>
          <a:p>
            <a:pPr>
              <a:defRPr/>
            </a:pPr>
            <a:endParaRPr lang="en-US" altLang="zh-TW"/>
          </a:p>
        </p:txBody>
      </p:sp>
      <p:sp>
        <p:nvSpPr>
          <p:cNvPr id="5" name="Rectangle 14"/>
          <p:cNvSpPr>
            <a:spLocks noGrp="1" noChangeArrowheads="1"/>
          </p:cNvSpPr>
          <p:nvPr>
            <p:ph type="ftr" sz="quarter" idx="11"/>
          </p:nvPr>
        </p:nvSpPr>
        <p:spPr>
          <a:ln/>
        </p:spPr>
        <p:txBody>
          <a:bodyPr/>
          <a:lstStyle>
            <a:lvl1pPr>
              <a:defRPr/>
            </a:lvl1pPr>
          </a:lstStyle>
          <a:p>
            <a:pPr>
              <a:defRPr/>
            </a:pPr>
            <a:endParaRPr lang="en-US" altLang="zh-TW"/>
          </a:p>
        </p:txBody>
      </p:sp>
      <p:sp>
        <p:nvSpPr>
          <p:cNvPr id="6" name="Rectangle 15"/>
          <p:cNvSpPr>
            <a:spLocks noGrp="1" noChangeArrowheads="1"/>
          </p:cNvSpPr>
          <p:nvPr>
            <p:ph type="sldNum" sz="quarter" idx="12"/>
          </p:nvPr>
        </p:nvSpPr>
        <p:spPr>
          <a:ln/>
        </p:spPr>
        <p:txBody>
          <a:bodyPr/>
          <a:lstStyle>
            <a:lvl1pPr>
              <a:defRPr/>
            </a:lvl1pPr>
          </a:lstStyle>
          <a:p>
            <a:pPr>
              <a:defRPr/>
            </a:pPr>
            <a:fld id="{6897E404-139F-461E-8C66-3BEE5605285E}" type="slidenum">
              <a:rPr lang="zh-TW" altLang="en-US"/>
              <a:pPr>
                <a:defRPr/>
              </a:pPr>
              <a:t>‹#›</a:t>
            </a:fld>
            <a:endParaRPr lang="en-US" altLang="zh-TW"/>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1219200" y="1600200"/>
            <a:ext cx="38100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5181600" y="1600200"/>
            <a:ext cx="38100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Rectangle 13"/>
          <p:cNvSpPr>
            <a:spLocks noGrp="1" noChangeArrowheads="1"/>
          </p:cNvSpPr>
          <p:nvPr>
            <p:ph type="dt" sz="half" idx="10"/>
          </p:nvPr>
        </p:nvSpPr>
        <p:spPr>
          <a:ln/>
        </p:spPr>
        <p:txBody>
          <a:bodyPr/>
          <a:lstStyle>
            <a:lvl1pPr>
              <a:defRPr/>
            </a:lvl1pPr>
          </a:lstStyle>
          <a:p>
            <a:pPr>
              <a:defRPr/>
            </a:pPr>
            <a:endParaRPr lang="en-US" altLang="zh-TW"/>
          </a:p>
        </p:txBody>
      </p:sp>
      <p:sp>
        <p:nvSpPr>
          <p:cNvPr id="6" name="Rectangle 14"/>
          <p:cNvSpPr>
            <a:spLocks noGrp="1" noChangeArrowheads="1"/>
          </p:cNvSpPr>
          <p:nvPr>
            <p:ph type="ftr" sz="quarter" idx="11"/>
          </p:nvPr>
        </p:nvSpPr>
        <p:spPr>
          <a:ln/>
        </p:spPr>
        <p:txBody>
          <a:bodyPr/>
          <a:lstStyle>
            <a:lvl1pPr>
              <a:defRPr/>
            </a:lvl1pPr>
          </a:lstStyle>
          <a:p>
            <a:pPr>
              <a:defRPr/>
            </a:pPr>
            <a:endParaRPr lang="en-US" altLang="zh-TW"/>
          </a:p>
        </p:txBody>
      </p:sp>
      <p:sp>
        <p:nvSpPr>
          <p:cNvPr id="7" name="Rectangle 15"/>
          <p:cNvSpPr>
            <a:spLocks noGrp="1" noChangeArrowheads="1"/>
          </p:cNvSpPr>
          <p:nvPr>
            <p:ph type="sldNum" sz="quarter" idx="12"/>
          </p:nvPr>
        </p:nvSpPr>
        <p:spPr>
          <a:ln/>
        </p:spPr>
        <p:txBody>
          <a:bodyPr/>
          <a:lstStyle>
            <a:lvl1pPr>
              <a:defRPr/>
            </a:lvl1pPr>
          </a:lstStyle>
          <a:p>
            <a:pPr>
              <a:defRPr/>
            </a:pPr>
            <a:fld id="{B1C4D3A0-CB0D-40AE-97A6-298EB92616C9}" type="slidenum">
              <a:rPr lang="zh-TW" altLang="en-US"/>
              <a:pPr>
                <a:defRPr/>
              </a:pPr>
              <a:t>‹#›</a:t>
            </a:fld>
            <a:endParaRPr lang="en-US" altLang="zh-TW"/>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1143000"/>
          </a:xfrm>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7" name="Rectangle 13"/>
          <p:cNvSpPr>
            <a:spLocks noGrp="1" noChangeArrowheads="1"/>
          </p:cNvSpPr>
          <p:nvPr>
            <p:ph type="dt" sz="half" idx="10"/>
          </p:nvPr>
        </p:nvSpPr>
        <p:spPr>
          <a:ln/>
        </p:spPr>
        <p:txBody>
          <a:bodyPr/>
          <a:lstStyle>
            <a:lvl1pPr>
              <a:defRPr/>
            </a:lvl1pPr>
          </a:lstStyle>
          <a:p>
            <a:pPr>
              <a:defRPr/>
            </a:pPr>
            <a:endParaRPr lang="en-US" altLang="zh-TW"/>
          </a:p>
        </p:txBody>
      </p:sp>
      <p:sp>
        <p:nvSpPr>
          <p:cNvPr id="8" name="Rectangle 14"/>
          <p:cNvSpPr>
            <a:spLocks noGrp="1" noChangeArrowheads="1"/>
          </p:cNvSpPr>
          <p:nvPr>
            <p:ph type="ftr" sz="quarter" idx="11"/>
          </p:nvPr>
        </p:nvSpPr>
        <p:spPr>
          <a:ln/>
        </p:spPr>
        <p:txBody>
          <a:bodyPr/>
          <a:lstStyle>
            <a:lvl1pPr>
              <a:defRPr/>
            </a:lvl1pPr>
          </a:lstStyle>
          <a:p>
            <a:pPr>
              <a:defRPr/>
            </a:pPr>
            <a:endParaRPr lang="en-US" altLang="zh-TW"/>
          </a:p>
        </p:txBody>
      </p:sp>
      <p:sp>
        <p:nvSpPr>
          <p:cNvPr id="9" name="Rectangle 15"/>
          <p:cNvSpPr>
            <a:spLocks noGrp="1" noChangeArrowheads="1"/>
          </p:cNvSpPr>
          <p:nvPr>
            <p:ph type="sldNum" sz="quarter" idx="12"/>
          </p:nvPr>
        </p:nvSpPr>
        <p:spPr>
          <a:ln/>
        </p:spPr>
        <p:txBody>
          <a:bodyPr/>
          <a:lstStyle>
            <a:lvl1pPr>
              <a:defRPr/>
            </a:lvl1pPr>
          </a:lstStyle>
          <a:p>
            <a:pPr>
              <a:defRPr/>
            </a:pPr>
            <a:fld id="{124DA654-6CEC-4A27-A679-090F07805340}" type="slidenum">
              <a:rPr lang="zh-TW" altLang="en-US"/>
              <a:pPr>
                <a:defRPr/>
              </a:pPr>
              <a:t>‹#›</a:t>
            </a:fld>
            <a:endParaRPr lang="en-US" altLang="zh-TW"/>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Rectangle 13"/>
          <p:cNvSpPr>
            <a:spLocks noGrp="1" noChangeArrowheads="1"/>
          </p:cNvSpPr>
          <p:nvPr>
            <p:ph type="dt" sz="half" idx="10"/>
          </p:nvPr>
        </p:nvSpPr>
        <p:spPr>
          <a:ln/>
        </p:spPr>
        <p:txBody>
          <a:bodyPr/>
          <a:lstStyle>
            <a:lvl1pPr>
              <a:defRPr/>
            </a:lvl1pPr>
          </a:lstStyle>
          <a:p>
            <a:pPr>
              <a:defRPr/>
            </a:pPr>
            <a:endParaRPr lang="en-US" altLang="zh-TW"/>
          </a:p>
        </p:txBody>
      </p:sp>
      <p:sp>
        <p:nvSpPr>
          <p:cNvPr id="4" name="Rectangle 14"/>
          <p:cNvSpPr>
            <a:spLocks noGrp="1" noChangeArrowheads="1"/>
          </p:cNvSpPr>
          <p:nvPr>
            <p:ph type="ftr" sz="quarter" idx="11"/>
          </p:nvPr>
        </p:nvSpPr>
        <p:spPr>
          <a:ln/>
        </p:spPr>
        <p:txBody>
          <a:bodyPr/>
          <a:lstStyle>
            <a:lvl1pPr>
              <a:defRPr/>
            </a:lvl1pPr>
          </a:lstStyle>
          <a:p>
            <a:pPr>
              <a:defRPr/>
            </a:pPr>
            <a:endParaRPr lang="en-US" altLang="zh-TW"/>
          </a:p>
        </p:txBody>
      </p:sp>
      <p:sp>
        <p:nvSpPr>
          <p:cNvPr id="5" name="Rectangle 15"/>
          <p:cNvSpPr>
            <a:spLocks noGrp="1" noChangeArrowheads="1"/>
          </p:cNvSpPr>
          <p:nvPr>
            <p:ph type="sldNum" sz="quarter" idx="12"/>
          </p:nvPr>
        </p:nvSpPr>
        <p:spPr>
          <a:ln/>
        </p:spPr>
        <p:txBody>
          <a:bodyPr/>
          <a:lstStyle>
            <a:lvl1pPr>
              <a:defRPr/>
            </a:lvl1pPr>
          </a:lstStyle>
          <a:p>
            <a:pPr>
              <a:defRPr/>
            </a:pPr>
            <a:fld id="{04E6463C-AA09-4A71-8FAE-5713E1B5FD94}" type="slidenum">
              <a:rPr lang="zh-TW" altLang="en-US"/>
              <a:pPr>
                <a:defRPr/>
              </a:pPr>
              <a:t>‹#›</a:t>
            </a:fld>
            <a:endParaRPr lang="en-US" altLang="zh-TW"/>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3"/>
          <p:cNvSpPr>
            <a:spLocks noGrp="1" noChangeArrowheads="1"/>
          </p:cNvSpPr>
          <p:nvPr>
            <p:ph type="dt" sz="half" idx="10"/>
          </p:nvPr>
        </p:nvSpPr>
        <p:spPr>
          <a:ln/>
        </p:spPr>
        <p:txBody>
          <a:bodyPr/>
          <a:lstStyle>
            <a:lvl1pPr>
              <a:defRPr/>
            </a:lvl1pPr>
          </a:lstStyle>
          <a:p>
            <a:pPr>
              <a:defRPr/>
            </a:pPr>
            <a:endParaRPr lang="en-US" altLang="zh-TW"/>
          </a:p>
        </p:txBody>
      </p:sp>
      <p:sp>
        <p:nvSpPr>
          <p:cNvPr id="3" name="Rectangle 14"/>
          <p:cNvSpPr>
            <a:spLocks noGrp="1" noChangeArrowheads="1"/>
          </p:cNvSpPr>
          <p:nvPr>
            <p:ph type="ftr" sz="quarter" idx="11"/>
          </p:nvPr>
        </p:nvSpPr>
        <p:spPr>
          <a:ln/>
        </p:spPr>
        <p:txBody>
          <a:bodyPr/>
          <a:lstStyle>
            <a:lvl1pPr>
              <a:defRPr/>
            </a:lvl1pPr>
          </a:lstStyle>
          <a:p>
            <a:pPr>
              <a:defRPr/>
            </a:pPr>
            <a:endParaRPr lang="en-US" altLang="zh-TW"/>
          </a:p>
        </p:txBody>
      </p:sp>
      <p:sp>
        <p:nvSpPr>
          <p:cNvPr id="4" name="Rectangle 15"/>
          <p:cNvSpPr>
            <a:spLocks noGrp="1" noChangeArrowheads="1"/>
          </p:cNvSpPr>
          <p:nvPr>
            <p:ph type="sldNum" sz="quarter" idx="12"/>
          </p:nvPr>
        </p:nvSpPr>
        <p:spPr>
          <a:ln/>
        </p:spPr>
        <p:txBody>
          <a:bodyPr/>
          <a:lstStyle>
            <a:lvl1pPr>
              <a:defRPr/>
            </a:lvl1pPr>
          </a:lstStyle>
          <a:p>
            <a:pPr>
              <a:defRPr/>
            </a:pPr>
            <a:fld id="{16C32460-BF6D-4AC5-A6A6-E24DA91E80B5}" type="slidenum">
              <a:rPr lang="zh-TW" altLang="en-US"/>
              <a:pPr>
                <a:defRPr/>
              </a:pPr>
              <a:t>‹#›</a:t>
            </a:fld>
            <a:endParaRPr lang="en-US" altLang="zh-TW"/>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Rectangle 13"/>
          <p:cNvSpPr>
            <a:spLocks noGrp="1" noChangeArrowheads="1"/>
          </p:cNvSpPr>
          <p:nvPr>
            <p:ph type="dt" sz="half" idx="10"/>
          </p:nvPr>
        </p:nvSpPr>
        <p:spPr>
          <a:ln/>
        </p:spPr>
        <p:txBody>
          <a:bodyPr/>
          <a:lstStyle>
            <a:lvl1pPr>
              <a:defRPr/>
            </a:lvl1pPr>
          </a:lstStyle>
          <a:p>
            <a:pPr>
              <a:defRPr/>
            </a:pPr>
            <a:endParaRPr lang="en-US" altLang="zh-TW"/>
          </a:p>
        </p:txBody>
      </p:sp>
      <p:sp>
        <p:nvSpPr>
          <p:cNvPr id="6" name="Rectangle 14"/>
          <p:cNvSpPr>
            <a:spLocks noGrp="1" noChangeArrowheads="1"/>
          </p:cNvSpPr>
          <p:nvPr>
            <p:ph type="ftr" sz="quarter" idx="11"/>
          </p:nvPr>
        </p:nvSpPr>
        <p:spPr>
          <a:ln/>
        </p:spPr>
        <p:txBody>
          <a:bodyPr/>
          <a:lstStyle>
            <a:lvl1pPr>
              <a:defRPr/>
            </a:lvl1pPr>
          </a:lstStyle>
          <a:p>
            <a:pPr>
              <a:defRPr/>
            </a:pPr>
            <a:endParaRPr lang="en-US" altLang="zh-TW"/>
          </a:p>
        </p:txBody>
      </p:sp>
      <p:sp>
        <p:nvSpPr>
          <p:cNvPr id="7" name="Rectangle 15"/>
          <p:cNvSpPr>
            <a:spLocks noGrp="1" noChangeArrowheads="1"/>
          </p:cNvSpPr>
          <p:nvPr>
            <p:ph type="sldNum" sz="quarter" idx="12"/>
          </p:nvPr>
        </p:nvSpPr>
        <p:spPr>
          <a:ln/>
        </p:spPr>
        <p:txBody>
          <a:bodyPr/>
          <a:lstStyle>
            <a:lvl1pPr>
              <a:defRPr/>
            </a:lvl1pPr>
          </a:lstStyle>
          <a:p>
            <a:pPr>
              <a:defRPr/>
            </a:pPr>
            <a:fld id="{9AE3466B-18BC-485E-ACD6-0C2DC7B4E322}" type="slidenum">
              <a:rPr lang="zh-TW" altLang="en-US"/>
              <a:pPr>
                <a:defRPr/>
              </a:pPr>
              <a:t>‹#›</a:t>
            </a:fld>
            <a:endParaRPr lang="en-US" altLang="zh-TW"/>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TW" altLang="en-US" noProof="0" smtClean="0"/>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Rectangle 13"/>
          <p:cNvSpPr>
            <a:spLocks noGrp="1" noChangeArrowheads="1"/>
          </p:cNvSpPr>
          <p:nvPr>
            <p:ph type="dt" sz="half" idx="10"/>
          </p:nvPr>
        </p:nvSpPr>
        <p:spPr>
          <a:ln/>
        </p:spPr>
        <p:txBody>
          <a:bodyPr/>
          <a:lstStyle>
            <a:lvl1pPr>
              <a:defRPr/>
            </a:lvl1pPr>
          </a:lstStyle>
          <a:p>
            <a:pPr>
              <a:defRPr/>
            </a:pPr>
            <a:endParaRPr lang="en-US" altLang="zh-TW"/>
          </a:p>
        </p:txBody>
      </p:sp>
      <p:sp>
        <p:nvSpPr>
          <p:cNvPr id="6" name="Rectangle 14"/>
          <p:cNvSpPr>
            <a:spLocks noGrp="1" noChangeArrowheads="1"/>
          </p:cNvSpPr>
          <p:nvPr>
            <p:ph type="ftr" sz="quarter" idx="11"/>
          </p:nvPr>
        </p:nvSpPr>
        <p:spPr>
          <a:ln/>
        </p:spPr>
        <p:txBody>
          <a:bodyPr/>
          <a:lstStyle>
            <a:lvl1pPr>
              <a:defRPr/>
            </a:lvl1pPr>
          </a:lstStyle>
          <a:p>
            <a:pPr>
              <a:defRPr/>
            </a:pPr>
            <a:endParaRPr lang="en-US" altLang="zh-TW"/>
          </a:p>
        </p:txBody>
      </p:sp>
      <p:sp>
        <p:nvSpPr>
          <p:cNvPr id="7" name="Rectangle 15"/>
          <p:cNvSpPr>
            <a:spLocks noGrp="1" noChangeArrowheads="1"/>
          </p:cNvSpPr>
          <p:nvPr>
            <p:ph type="sldNum" sz="quarter" idx="12"/>
          </p:nvPr>
        </p:nvSpPr>
        <p:spPr>
          <a:ln/>
        </p:spPr>
        <p:txBody>
          <a:bodyPr/>
          <a:lstStyle>
            <a:lvl1pPr>
              <a:defRPr/>
            </a:lvl1pPr>
          </a:lstStyle>
          <a:p>
            <a:pPr>
              <a:defRPr/>
            </a:pPr>
            <a:fld id="{B436FFDB-C421-4A58-AF1B-7DC2FD87A5BE}" type="slidenum">
              <a:rPr lang="zh-TW" altLang="en-US"/>
              <a:pPr>
                <a:defRPr/>
              </a:pPr>
              <a:t>‹#›</a:t>
            </a:fld>
            <a:endParaRPr lang="en-US" altLang="zh-TW"/>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grpSp>
        <p:nvGrpSpPr>
          <p:cNvPr id="5122" name="Group 2"/>
          <p:cNvGrpSpPr>
            <a:grpSpLocks/>
          </p:cNvGrpSpPr>
          <p:nvPr/>
        </p:nvGrpSpPr>
        <p:grpSpPr bwMode="auto">
          <a:xfrm>
            <a:off x="0" y="0"/>
            <a:ext cx="1143000" cy="6856413"/>
            <a:chOff x="0" y="0"/>
            <a:chExt cx="720" cy="4319"/>
          </a:xfrm>
        </p:grpSpPr>
        <p:sp>
          <p:nvSpPr>
            <p:cNvPr id="2051" name="Rectangle 3"/>
            <p:cNvSpPr>
              <a:spLocks noChangeArrowheads="1"/>
            </p:cNvSpPr>
            <p:nvPr/>
          </p:nvSpPr>
          <p:spPr bwMode="auto">
            <a:xfrm>
              <a:off x="0" y="0"/>
              <a:ext cx="720" cy="336"/>
            </a:xfrm>
            <a:prstGeom prst="rect">
              <a:avLst/>
            </a:prstGeom>
            <a:gradFill rotWithShape="0">
              <a:gsLst>
                <a:gs pos="0">
                  <a:schemeClr val="bg2"/>
                </a:gs>
                <a:gs pos="100000">
                  <a:schemeClr val="accent1"/>
                </a:gs>
              </a:gsLst>
              <a:lin ang="5400000" scaled="1"/>
            </a:gradFill>
            <a:ln w="9525">
              <a:noFill/>
              <a:miter lim="800000"/>
              <a:headEnd/>
              <a:tailEnd/>
            </a:ln>
            <a:effectLst/>
          </p:spPr>
          <p:txBody>
            <a:bodyPr wrap="none" lIns="92075" tIns="46038" rIns="92075" bIns="46038" anchor="ctr"/>
            <a:lstStyle/>
            <a:p>
              <a:pPr eaLnBrk="0" hangingPunct="0">
                <a:spcBef>
                  <a:spcPct val="50000"/>
                </a:spcBef>
                <a:defRPr/>
              </a:pPr>
              <a:endParaRPr kumimoji="0" lang="zh-TW" altLang="en-US"/>
            </a:p>
          </p:txBody>
        </p:sp>
        <p:sp>
          <p:nvSpPr>
            <p:cNvPr id="2052" name="Rectangle 4"/>
            <p:cNvSpPr>
              <a:spLocks noChangeArrowheads="1"/>
            </p:cNvSpPr>
            <p:nvPr/>
          </p:nvSpPr>
          <p:spPr bwMode="auto">
            <a:xfrm>
              <a:off x="0" y="2016"/>
              <a:ext cx="720" cy="2303"/>
            </a:xfrm>
            <a:prstGeom prst="rect">
              <a:avLst/>
            </a:prstGeom>
            <a:gradFill rotWithShape="0">
              <a:gsLst>
                <a:gs pos="0">
                  <a:schemeClr val="accent1"/>
                </a:gs>
                <a:gs pos="100000">
                  <a:schemeClr val="bg2"/>
                </a:gs>
              </a:gsLst>
              <a:lin ang="5400000" scaled="1"/>
            </a:gradFill>
            <a:ln w="9525">
              <a:noFill/>
              <a:miter lim="800000"/>
              <a:headEnd/>
              <a:tailEnd/>
            </a:ln>
            <a:effectLst/>
          </p:spPr>
          <p:txBody>
            <a:bodyPr wrap="none" lIns="92075" tIns="46038" rIns="92075" bIns="46038" anchor="ctr"/>
            <a:lstStyle/>
            <a:p>
              <a:pPr eaLnBrk="0" hangingPunct="0">
                <a:spcBef>
                  <a:spcPct val="50000"/>
                </a:spcBef>
                <a:defRPr/>
              </a:pPr>
              <a:endParaRPr kumimoji="0" lang="zh-TW" altLang="en-US"/>
            </a:p>
          </p:txBody>
        </p:sp>
        <p:pic>
          <p:nvPicPr>
            <p:cNvPr id="5130" name="Picture 5"/>
            <p:cNvPicPr>
              <a:picLocks noChangeArrowheads="1"/>
            </p:cNvPicPr>
            <p:nvPr/>
          </p:nvPicPr>
          <p:blipFill>
            <a:blip r:embed="rId14"/>
            <a:srcRect/>
            <a:stretch>
              <a:fillRect/>
            </a:stretch>
          </p:blipFill>
          <p:spPr bwMode="auto">
            <a:xfrm>
              <a:off x="0" y="312"/>
              <a:ext cx="720" cy="1872"/>
            </a:xfrm>
            <a:prstGeom prst="rect">
              <a:avLst/>
            </a:prstGeom>
            <a:noFill/>
            <a:ln w="9525">
              <a:noFill/>
              <a:miter lim="800000"/>
              <a:headEnd/>
              <a:tailEnd/>
            </a:ln>
          </p:spPr>
        </p:pic>
      </p:grpSp>
      <p:sp>
        <p:nvSpPr>
          <p:cNvPr id="5123" name="Rectangle 11"/>
          <p:cNvSpPr>
            <a:spLocks noGrp="1" noChangeArrowheads="1"/>
          </p:cNvSpPr>
          <p:nvPr>
            <p:ph type="title"/>
          </p:nvPr>
        </p:nvSpPr>
        <p:spPr bwMode="auto">
          <a:xfrm>
            <a:off x="1219200" y="304800"/>
            <a:ext cx="7772400" cy="1206500"/>
          </a:xfrm>
          <a:prstGeom prst="rect">
            <a:avLst/>
          </a:prstGeom>
          <a:noFill/>
          <a:ln w="12700" cap="sq">
            <a:noFill/>
            <a:miter lim="800000"/>
            <a:headEnd type="none" w="sm" len="sm"/>
            <a:tailEnd type="none" w="sm" len="sm"/>
          </a:ln>
        </p:spPr>
        <p:txBody>
          <a:bodyPr vert="horz" wrap="square" lIns="91440" tIns="45720" rIns="91440" bIns="45720" numCol="1" anchor="ctr" anchorCtr="0" compatLnSpc="1">
            <a:prstTxWarp prst="textNoShape">
              <a:avLst/>
            </a:prstTxWarp>
          </a:bodyPr>
          <a:lstStyle/>
          <a:p>
            <a:pPr lvl="0"/>
            <a:r>
              <a:rPr lang="zh-TW" altLang="en-US" smtClean="0"/>
              <a:t>按一下以編輯母片標題樣式</a:t>
            </a:r>
          </a:p>
        </p:txBody>
      </p:sp>
      <p:sp>
        <p:nvSpPr>
          <p:cNvPr id="5124" name="Rectangle 12"/>
          <p:cNvSpPr>
            <a:spLocks noGrp="1" noChangeArrowheads="1"/>
          </p:cNvSpPr>
          <p:nvPr>
            <p:ph type="body" idx="1"/>
          </p:nvPr>
        </p:nvSpPr>
        <p:spPr bwMode="auto">
          <a:xfrm>
            <a:off x="1219200" y="1600200"/>
            <a:ext cx="7772400" cy="4495800"/>
          </a:xfrm>
          <a:prstGeom prst="rect">
            <a:avLst/>
          </a:prstGeom>
          <a:noFill/>
          <a:ln w="12700" cap="sq">
            <a:noFill/>
            <a:miter lim="800000"/>
            <a:headEnd type="none" w="sm" len="sm"/>
            <a:tailEnd type="none" w="sm" len="sm"/>
          </a:ln>
        </p:spPr>
        <p:txBody>
          <a:bodyPr vert="horz" wrap="square" lIns="91440" tIns="45720" rIns="91440" bIns="45720" numCol="1" anchor="t" anchorCtr="0" compatLnSpc="1">
            <a:prstTxWarp prst="textNoShape">
              <a:avLst/>
            </a:prstTxWarp>
          </a:bodyPr>
          <a:lstStyle/>
          <a:p>
            <a:pPr lvl="0"/>
            <a:r>
              <a:rPr lang="zh-TW" altLang="en-US" smtClean="0"/>
              <a:t>按一下以編輯母片</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p>
        </p:txBody>
      </p:sp>
      <p:sp>
        <p:nvSpPr>
          <p:cNvPr id="2061" name="Rectangle 13"/>
          <p:cNvSpPr>
            <a:spLocks noGrp="1" noChangeArrowheads="1"/>
          </p:cNvSpPr>
          <p:nvPr>
            <p:ph type="dt" sz="half" idx="2"/>
          </p:nvPr>
        </p:nvSpPr>
        <p:spPr bwMode="auto">
          <a:xfrm>
            <a:off x="1143000" y="6400800"/>
            <a:ext cx="1905000" cy="457200"/>
          </a:xfrm>
          <a:prstGeom prst="rect">
            <a:avLst/>
          </a:prstGeom>
          <a:noFill/>
          <a:ln w="12700" cap="sq">
            <a:noFill/>
            <a:miter lim="800000"/>
            <a:headEnd type="none" w="sm" len="sm"/>
            <a:tailEnd type="none" w="sm" len="sm"/>
          </a:ln>
          <a:effectLst/>
        </p:spPr>
        <p:txBody>
          <a:bodyPr vert="horz" wrap="square" lIns="91440" tIns="45720" rIns="91440" bIns="45720" numCol="1" anchor="b" anchorCtr="0" compatLnSpc="1">
            <a:prstTxWarp prst="textNoShape">
              <a:avLst/>
            </a:prstTxWarp>
          </a:bodyPr>
          <a:lstStyle>
            <a:lvl1pPr>
              <a:defRPr kumimoji="0" sz="1400"/>
            </a:lvl1pPr>
          </a:lstStyle>
          <a:p>
            <a:pPr>
              <a:defRPr/>
            </a:pPr>
            <a:endParaRPr lang="en-US" altLang="zh-TW"/>
          </a:p>
        </p:txBody>
      </p:sp>
      <p:sp>
        <p:nvSpPr>
          <p:cNvPr id="2062" name="Rectangle 14"/>
          <p:cNvSpPr>
            <a:spLocks noGrp="1" noChangeArrowheads="1"/>
          </p:cNvSpPr>
          <p:nvPr>
            <p:ph type="ftr" sz="quarter" idx="3"/>
          </p:nvPr>
        </p:nvSpPr>
        <p:spPr bwMode="auto">
          <a:xfrm>
            <a:off x="3581400" y="6400800"/>
            <a:ext cx="2895600" cy="457200"/>
          </a:xfrm>
          <a:prstGeom prst="rect">
            <a:avLst/>
          </a:prstGeom>
          <a:noFill/>
          <a:ln w="12700" cap="sq">
            <a:noFill/>
            <a:miter lim="800000"/>
            <a:headEnd type="none" w="sm" len="sm"/>
            <a:tailEnd type="none" w="sm" len="sm"/>
          </a:ln>
          <a:effectLst/>
        </p:spPr>
        <p:txBody>
          <a:bodyPr vert="horz" wrap="square" lIns="91440" tIns="45720" rIns="91440" bIns="45720" numCol="1" anchor="b" anchorCtr="0" compatLnSpc="1">
            <a:prstTxWarp prst="textNoShape">
              <a:avLst/>
            </a:prstTxWarp>
          </a:bodyPr>
          <a:lstStyle>
            <a:lvl1pPr algn="ctr">
              <a:defRPr kumimoji="0" sz="1400"/>
            </a:lvl1pPr>
          </a:lstStyle>
          <a:p>
            <a:pPr>
              <a:defRPr/>
            </a:pPr>
            <a:endParaRPr lang="en-US" altLang="zh-TW"/>
          </a:p>
        </p:txBody>
      </p:sp>
      <p:sp>
        <p:nvSpPr>
          <p:cNvPr id="2063" name="Rectangle 15"/>
          <p:cNvSpPr>
            <a:spLocks noGrp="1" noChangeArrowheads="1"/>
          </p:cNvSpPr>
          <p:nvPr>
            <p:ph type="sldNum" sz="quarter" idx="4"/>
          </p:nvPr>
        </p:nvSpPr>
        <p:spPr bwMode="auto">
          <a:xfrm>
            <a:off x="7239000" y="6400800"/>
            <a:ext cx="1905000" cy="457200"/>
          </a:xfrm>
          <a:prstGeom prst="rect">
            <a:avLst/>
          </a:prstGeom>
          <a:noFill/>
          <a:ln w="12700" cap="sq">
            <a:noFill/>
            <a:miter lim="800000"/>
            <a:headEnd type="none" w="sm" len="sm"/>
            <a:tailEnd type="none" w="sm" len="sm"/>
          </a:ln>
          <a:effectLst/>
        </p:spPr>
        <p:txBody>
          <a:bodyPr vert="horz" wrap="square" lIns="91440" tIns="45720" rIns="91440" bIns="45720" numCol="1" anchor="b" anchorCtr="0" compatLnSpc="1">
            <a:prstTxWarp prst="textNoShape">
              <a:avLst/>
            </a:prstTxWarp>
          </a:bodyPr>
          <a:lstStyle>
            <a:lvl1pPr algn="r">
              <a:defRPr kumimoji="0" sz="1400"/>
            </a:lvl1pPr>
          </a:lstStyle>
          <a:p>
            <a:pPr>
              <a:defRPr/>
            </a:pPr>
            <a:fld id="{0826C7AA-76BE-4367-9861-CBF4EC54781C}" type="slidenum">
              <a:rPr lang="zh-TW" altLang="en-US"/>
              <a:pPr>
                <a:defRPr/>
              </a:pPr>
              <a:t>‹#›</a:t>
            </a:fld>
            <a:endParaRPr lang="en-US" altLang="zh-TW"/>
          </a:p>
        </p:txBody>
      </p:sp>
    </p:spTree>
  </p:cSld>
  <p:clrMap bg1="dk2" tx1="lt1" bg2="dk1" tx2="lt2" accent1="accent1" accent2="accent2" accent3="accent3" accent4="accent4" accent5="accent5" accent6="accent6" hlink="hlink" folHlink="folHlink"/>
  <p:sldLayoutIdLst>
    <p:sldLayoutId id="2147483684"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l" rtl="0" eaLnBrk="0" fontAlgn="base" hangingPunct="0">
        <a:spcBef>
          <a:spcPct val="0"/>
        </a:spcBef>
        <a:spcAft>
          <a:spcPct val="0"/>
        </a:spcAft>
        <a:defRPr kumimoji="1" sz="4400">
          <a:solidFill>
            <a:schemeClr val="tx2"/>
          </a:solidFill>
          <a:latin typeface="+mj-lt"/>
          <a:ea typeface="+mj-ea"/>
          <a:cs typeface="+mj-cs"/>
        </a:defRPr>
      </a:lvl1pPr>
      <a:lvl2pPr algn="l" rtl="0" eaLnBrk="0" fontAlgn="base" hangingPunct="0">
        <a:spcBef>
          <a:spcPct val="0"/>
        </a:spcBef>
        <a:spcAft>
          <a:spcPct val="0"/>
        </a:spcAft>
        <a:defRPr kumimoji="1" sz="4400">
          <a:solidFill>
            <a:schemeClr val="tx2"/>
          </a:solidFill>
          <a:latin typeface="Times New Roman" pitchFamily="18" charset="0"/>
          <a:ea typeface="新細明體" pitchFamily="18" charset="-120"/>
        </a:defRPr>
      </a:lvl2pPr>
      <a:lvl3pPr algn="l" rtl="0" eaLnBrk="0" fontAlgn="base" hangingPunct="0">
        <a:spcBef>
          <a:spcPct val="0"/>
        </a:spcBef>
        <a:spcAft>
          <a:spcPct val="0"/>
        </a:spcAft>
        <a:defRPr kumimoji="1" sz="4400">
          <a:solidFill>
            <a:schemeClr val="tx2"/>
          </a:solidFill>
          <a:latin typeface="Times New Roman" pitchFamily="18" charset="0"/>
          <a:ea typeface="新細明體" pitchFamily="18" charset="-120"/>
        </a:defRPr>
      </a:lvl3pPr>
      <a:lvl4pPr algn="l" rtl="0" eaLnBrk="0" fontAlgn="base" hangingPunct="0">
        <a:spcBef>
          <a:spcPct val="0"/>
        </a:spcBef>
        <a:spcAft>
          <a:spcPct val="0"/>
        </a:spcAft>
        <a:defRPr kumimoji="1" sz="4400">
          <a:solidFill>
            <a:schemeClr val="tx2"/>
          </a:solidFill>
          <a:latin typeface="Times New Roman" pitchFamily="18" charset="0"/>
          <a:ea typeface="新細明體" pitchFamily="18" charset="-120"/>
        </a:defRPr>
      </a:lvl4pPr>
      <a:lvl5pPr algn="l" rtl="0" eaLnBrk="0" fontAlgn="base" hangingPunct="0">
        <a:spcBef>
          <a:spcPct val="0"/>
        </a:spcBef>
        <a:spcAft>
          <a:spcPct val="0"/>
        </a:spcAft>
        <a:defRPr kumimoji="1" sz="4400">
          <a:solidFill>
            <a:schemeClr val="tx2"/>
          </a:solidFill>
          <a:latin typeface="Times New Roman" pitchFamily="18" charset="0"/>
          <a:ea typeface="新細明體" pitchFamily="18" charset="-120"/>
        </a:defRPr>
      </a:lvl5pPr>
      <a:lvl6pPr marL="457200" algn="l" rtl="0" fontAlgn="base">
        <a:spcBef>
          <a:spcPct val="0"/>
        </a:spcBef>
        <a:spcAft>
          <a:spcPct val="0"/>
        </a:spcAft>
        <a:defRPr kumimoji="1" sz="4400">
          <a:solidFill>
            <a:schemeClr val="tx2"/>
          </a:solidFill>
          <a:latin typeface="Times New Roman" pitchFamily="18" charset="0"/>
          <a:ea typeface="新細明體" pitchFamily="18" charset="-120"/>
        </a:defRPr>
      </a:lvl6pPr>
      <a:lvl7pPr marL="914400" algn="l" rtl="0" fontAlgn="base">
        <a:spcBef>
          <a:spcPct val="0"/>
        </a:spcBef>
        <a:spcAft>
          <a:spcPct val="0"/>
        </a:spcAft>
        <a:defRPr kumimoji="1" sz="4400">
          <a:solidFill>
            <a:schemeClr val="tx2"/>
          </a:solidFill>
          <a:latin typeface="Times New Roman" pitchFamily="18" charset="0"/>
          <a:ea typeface="新細明體" pitchFamily="18" charset="-120"/>
        </a:defRPr>
      </a:lvl7pPr>
      <a:lvl8pPr marL="1371600" algn="l" rtl="0" fontAlgn="base">
        <a:spcBef>
          <a:spcPct val="0"/>
        </a:spcBef>
        <a:spcAft>
          <a:spcPct val="0"/>
        </a:spcAft>
        <a:defRPr kumimoji="1" sz="4400">
          <a:solidFill>
            <a:schemeClr val="tx2"/>
          </a:solidFill>
          <a:latin typeface="Times New Roman" pitchFamily="18" charset="0"/>
          <a:ea typeface="新細明體" pitchFamily="18" charset="-120"/>
        </a:defRPr>
      </a:lvl8pPr>
      <a:lvl9pPr marL="1828800" algn="l" rtl="0" fontAlgn="base">
        <a:spcBef>
          <a:spcPct val="0"/>
        </a:spcBef>
        <a:spcAft>
          <a:spcPct val="0"/>
        </a:spcAft>
        <a:defRPr kumimoji="1" sz="4400">
          <a:solidFill>
            <a:schemeClr val="tx2"/>
          </a:solidFill>
          <a:latin typeface="Times New Roman" pitchFamily="18" charset="0"/>
          <a:ea typeface="新細明體" pitchFamily="18" charset="-120"/>
        </a:defRPr>
      </a:lvl9pPr>
    </p:titleStyle>
    <p:bodyStyle>
      <a:lvl1pPr marL="342900" indent="-342900" algn="l" rtl="0" eaLnBrk="0" fontAlgn="base" hangingPunct="0">
        <a:spcBef>
          <a:spcPct val="20000"/>
        </a:spcBef>
        <a:spcAft>
          <a:spcPct val="0"/>
        </a:spcAft>
        <a:buClr>
          <a:schemeClr val="tx2"/>
        </a:buClr>
        <a:buSzPct val="90000"/>
        <a:buFont typeface="Symbol" pitchFamily="18"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0&#22294;-&#21205;&#30059;/7&#25945;&#32946;&#25913;&#38761;,&#21046;&#24230;/&#36984;&#37679;&#20132;&#36890;&#24037;&#20855;92.jpg" TargetMode="External"/><Relationship Id="rId2" Type="http://schemas.openxmlformats.org/officeDocument/2006/relationships/hyperlink" Target="../0&#22294;-&#21205;&#30059;/7&#25945;&#32946;&#25913;&#38761;,&#21046;&#24230;/&#35386;&#26039;&#25945;&#25913;92.jpg" TargetMode="External"/><Relationship Id="rId1" Type="http://schemas.openxmlformats.org/officeDocument/2006/relationships/slideLayout" Target="../slideLayouts/slideLayout2.xml"/><Relationship Id="rId6" Type="http://schemas.openxmlformats.org/officeDocument/2006/relationships/hyperlink" Target="../0&#22294;-&#21205;&#30059;/3&#32771;&#35430;/&#23416;&#28204;&#25490;&#21517;911221&#32879;&#21512;&#22577;15&#29256;.JPG" TargetMode="External"/><Relationship Id="rId5" Type="http://schemas.openxmlformats.org/officeDocument/2006/relationships/hyperlink" Target="../0&#22294;-&#21205;&#30059;/7&#25945;&#32946;&#25913;&#38761;,&#21046;&#24230;/12&#24180;&#22283;&#25945;&#39717;&#27861;92.jpg" TargetMode="External"/><Relationship Id="rId4" Type="http://schemas.openxmlformats.org/officeDocument/2006/relationships/hyperlink" Target="../0&#22294;-&#21205;&#30059;/7&#25945;&#32946;&#25913;&#38761;,&#21046;&#24230;/12&#24180;&#22283;&#25945;-&#39740;&#23627;920915&#21830;&#26989;&#36913;&#21002;36&#38913;.jpg"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0&#22294;-&#21205;&#30059;/0&#35506;&#31243;&#25913;&#38761;/&#24314;&#27083;&#25976;&#23416;&#29190;&#31505;&#28459;&#30059;.gif" TargetMode="External"/><Relationship Id="rId2" Type="http://schemas.openxmlformats.org/officeDocument/2006/relationships/slide" Target="slide2.xml"/><Relationship Id="rId1" Type="http://schemas.openxmlformats.org/officeDocument/2006/relationships/slideLayout" Target="../slideLayouts/slideLayout2.xml"/><Relationship Id="rId5" Type="http://schemas.openxmlformats.org/officeDocument/2006/relationships/hyperlink" Target="../0&#22294;-&#21205;&#30059;/0&#25945;&#23416;&#26041;&#24335;,&#28507;&#22312;&#35506;&#31243;/&#19978;&#21514;930630&#20154;&#38291;&#31119;&#22577;15&#29256;.jpg" TargetMode="External"/><Relationship Id="rId4" Type="http://schemas.openxmlformats.org/officeDocument/2006/relationships/hyperlink" Target="../0&#22294;-&#21205;&#30059;/0&#35506;&#31243;&#25913;&#38761;/&#25945;&#32946;&#30446;&#27161;&#22806;&#37096;&#35413;&#37969;.doc" TargetMode="External"/></Relationships>
</file>

<file path=ppt/slides/_rels/slide13.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hyperlink" Target="../0&#22294;-&#21205;&#30059;/3&#32771;&#35430;/&#32879;&#32097;&#31807;-&#26223;&#33288;&#22283;&#20013;705/&#32771;&#23436;&#35430;&#20102;1a.jpg" TargetMode="External"/><Relationship Id="rId13" Type="http://schemas.openxmlformats.org/officeDocument/2006/relationships/hyperlink" Target="../0&#22294;-&#21205;&#30059;/2&#20316;&#26989;/&#36913;&#35352;-&#26032;&#31481;&#39640;&#20013;/&#20840;&#38913;&#28961;&#32842;&#29033;.gif" TargetMode="External"/><Relationship Id="rId18" Type="http://schemas.openxmlformats.org/officeDocument/2006/relationships/hyperlink" Target="file:///d:\My%20Documents\&#28436;&#35611;\0&#22294;-&#21205;&#30059;\0&#25945;&#23416;&#26041;&#24335;,&#28507;&#22312;&#35506;&#31243;\&#27494;&#26494;&#25171;&#34382;.jpg" TargetMode="External"/><Relationship Id="rId3" Type="http://schemas.openxmlformats.org/officeDocument/2006/relationships/image" Target="../media/image6.jpeg"/><Relationship Id="rId7" Type="http://schemas.openxmlformats.org/officeDocument/2006/relationships/hyperlink" Target="../0&#22294;-&#21205;&#30059;/3&#32771;&#35430;/&#32879;&#32097;&#31807;-&#26223;&#33288;&#22283;&#20013;705/&#33521;&#25991;&#25289;&#29677;&#24179;&#22343;-&#32654;&#34899;&#35506;&#28961;&#32842;a.jpg" TargetMode="External"/><Relationship Id="rId12" Type="http://schemas.openxmlformats.org/officeDocument/2006/relationships/hyperlink" Target="../0&#22294;-&#21205;&#30059;/3&#32771;&#35430;/&#32879;&#32097;&#31807;-&#26223;&#33288;&#22283;&#20013;705/&#25104;&#32318;&#24046;&#30070;&#20323;&#20154;95&#20998;b.jpg" TargetMode="External"/><Relationship Id="rId17" Type="http://schemas.openxmlformats.org/officeDocument/2006/relationships/hyperlink" Target="file:///d:\My%20Documents\&#28436;&#35611;\0&#22294;-&#21205;&#30059;\0&#25945;&#23416;&#26041;&#24335;,&#28507;&#22312;&#35506;&#31243;\&#20843;&#20185;&#36942;&#28023;a.jpg" TargetMode="External"/><Relationship Id="rId2" Type="http://schemas.openxmlformats.org/officeDocument/2006/relationships/slideLayout" Target="../slideLayouts/slideLayout7.xml"/><Relationship Id="rId16" Type="http://schemas.openxmlformats.org/officeDocument/2006/relationships/hyperlink" Target="file:///d:\My%20Documents\&#28436;&#35611;\0&#22294;-&#21205;&#30059;\0&#25945;&#23416;&#26041;&#24335;,&#28507;&#22312;&#35506;&#31243;\snowwhite.jpg" TargetMode="External"/><Relationship Id="rId1" Type="http://schemas.openxmlformats.org/officeDocument/2006/relationships/vmlDrawing" Target="../drawings/vmlDrawing1.vml"/><Relationship Id="rId6" Type="http://schemas.openxmlformats.org/officeDocument/2006/relationships/hyperlink" Target="../0&#22294;-&#21205;&#30059;/3&#32771;&#35430;/&#32879;&#32097;&#31807;-&#26223;&#33288;&#22283;&#20013;705/&#19968;&#30452;&#32771;&#35430;.jpg" TargetMode="External"/><Relationship Id="rId11" Type="http://schemas.openxmlformats.org/officeDocument/2006/relationships/hyperlink" Target="../0&#22294;-&#21205;&#30059;/0&#35506;&#31243;&#25913;&#38761;/&#32972;&#37325;&#26360;&#21253;-&#32771;&#28165;&#28500;&#38538;&#21729;.jpg" TargetMode="External"/><Relationship Id="rId5" Type="http://schemas.openxmlformats.org/officeDocument/2006/relationships/hyperlink" Target="../0&#22294;-&#21205;&#30059;/0&#25945;&#23416;&#26041;&#24335;,&#28507;&#22312;&#35506;&#31243;/&#23433;&#38748;&#20043;&#38272;-&#29579;&#20445;&#36914;.jpg" TargetMode="External"/><Relationship Id="rId15" Type="http://schemas.openxmlformats.org/officeDocument/2006/relationships/hyperlink" Target="../0&#22294;-&#21205;&#30059;/0&#35506;&#31243;&#25913;&#38761;/&#20809;&#39015;&#27599;&#19968;&#25892;-&#36984;&#25799;&#21830;&#26989;&#36913;&#21002;921006.jpg" TargetMode="External"/><Relationship Id="rId10" Type="http://schemas.openxmlformats.org/officeDocument/2006/relationships/hyperlink" Target="../0&#22294;-&#21205;&#30059;/3&#32771;&#35430;/&#32879;&#32097;&#31807;-&#26223;&#33288;&#22283;&#20013;705/&#25104;&#32318;&#24046;&#30070;&#20323;&#20154;95&#20998;a.jpg" TargetMode="External"/><Relationship Id="rId4" Type="http://schemas.openxmlformats.org/officeDocument/2006/relationships/oleObject" Target="../embeddings/Microsoft_Office_Word_97_-_2003___1.doc"/><Relationship Id="rId9" Type="http://schemas.openxmlformats.org/officeDocument/2006/relationships/hyperlink" Target="../0&#22294;-&#21205;&#30059;/3&#32771;&#35430;/&#32879;&#32097;&#31807;-&#26223;&#33288;&#22283;&#20013;705/&#32771;&#23436;&#35430;&#20102;2a.jpg" TargetMode="External"/><Relationship Id="rId14" Type="http://schemas.openxmlformats.org/officeDocument/2006/relationships/hyperlink" Target="../0&#22294;-&#21205;&#30059;/9&#24819;&#20687;&#21147;/&#38364;&#28450;&#21375;&#39438;&#27231;&#36554;.jpg"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7.xml"/><Relationship Id="rId1" Type="http://schemas.openxmlformats.org/officeDocument/2006/relationships/vmlDrawing" Target="../drawings/vmlDrawing2.vml"/><Relationship Id="rId5" Type="http://schemas.openxmlformats.org/officeDocument/2006/relationships/slide" Target="slide13.xml"/><Relationship Id="rId4" Type="http://schemas.openxmlformats.org/officeDocument/2006/relationships/oleObject" Target="../embeddings/Microsoft_Office_Word_97_-_2003___2.doc"/></Relationships>
</file>

<file path=ppt/slides/_rels/slide1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7.xml"/><Relationship Id="rId1" Type="http://schemas.openxmlformats.org/officeDocument/2006/relationships/vmlDrawing" Target="../drawings/vmlDrawing3.vml"/><Relationship Id="rId4" Type="http://schemas.openxmlformats.org/officeDocument/2006/relationships/oleObject" Target="../embeddings/Microsoft_Office_Word_97_-_2003___3.doc"/></Relationships>
</file>

<file path=ppt/slides/_rels/slide1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slide" Target="slide43.xml"/><Relationship Id="rId3" Type="http://schemas.openxmlformats.org/officeDocument/2006/relationships/slide" Target="slide5.xml"/><Relationship Id="rId7" Type="http://schemas.openxmlformats.org/officeDocument/2006/relationships/slide" Target="slide24.xml"/><Relationship Id="rId2" Type="http://schemas.openxmlformats.org/officeDocument/2006/relationships/image" Target="../media/image4.jpeg"/><Relationship Id="rId1" Type="http://schemas.openxmlformats.org/officeDocument/2006/relationships/slideLayout" Target="../slideLayouts/slideLayout7.xml"/><Relationship Id="rId6" Type="http://schemas.openxmlformats.org/officeDocument/2006/relationships/slide" Target="slide18.xml"/><Relationship Id="rId5" Type="http://schemas.openxmlformats.org/officeDocument/2006/relationships/slide" Target="slide13.xml"/><Relationship Id="rId4" Type="http://schemas.openxmlformats.org/officeDocument/2006/relationships/slide" Target="slide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hyperlink" Target="file:///d:\My%20Documents\8&#24819;&#27861;-&#31505;&#35441;\&#25945;&#32946;&#31505;&#35441;-&#39080;&#28092;&#35441;\&#20013;&#25991;&#20316;&#25991;-&#36896;&#21477;.doc" TargetMode="External"/><Relationship Id="rId3" Type="http://schemas.openxmlformats.org/officeDocument/2006/relationships/hyperlink" Target="../0&#22294;-&#21205;&#30059;/1&#20316;&#21697;/&#20449;&#23553;.jpg" TargetMode="External"/><Relationship Id="rId7" Type="http://schemas.openxmlformats.org/officeDocument/2006/relationships/hyperlink" Target="../0&#22294;-&#21205;&#30059;/3&#31572;&#26696;&#21367;/&#24494;&#31309;&#20998;.jpg" TargetMode="External"/><Relationship Id="rId2" Type="http://schemas.openxmlformats.org/officeDocument/2006/relationships/slide" Target="slide2.xml"/><Relationship Id="rId1" Type="http://schemas.openxmlformats.org/officeDocument/2006/relationships/slideLayout" Target="../slideLayouts/slideLayout2.xml"/><Relationship Id="rId6" Type="http://schemas.openxmlformats.org/officeDocument/2006/relationships/hyperlink" Target="file:///d:\My%20Documents\&#28436;&#35611;\0&#22294;-&#21205;&#30059;\9&#24819;&#20687;&#21147;\&#38364;&#28450;&#21375;&#39438;&#27231;&#36554;.jpg" TargetMode="External"/><Relationship Id="rId5" Type="http://schemas.openxmlformats.org/officeDocument/2006/relationships/hyperlink" Target="../0&#22294;-&#21205;&#30059;/3&#31572;&#26696;&#21367;/&#31572;&#26696;&#35531;&#33258;&#34892;&#21443;&#32771;&#35506;&#26412;.jpg" TargetMode="External"/><Relationship Id="rId4" Type="http://schemas.openxmlformats.org/officeDocument/2006/relationships/hyperlink" Target="../0&#22294;-&#21205;&#30059;/3&#31572;&#26696;&#21367;/&#19981;&#26371;&#30340;&#23383;&#29992;&#22294;&#34920;&#31034;.jpg"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hyperlink" Target="&#24373;&#22025;&#32946;&#40643;&#25919;&#20625;.pdf"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hyperlink" Target="&#37101;&#26157;&#20305;91.pdf" TargetMode="Externa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hyperlink" Target="&#35506;&#31243;&#35413;&#37969;&#34920;&#20171;&#32057;.doc"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hyperlink" Target="&#31820;&#20633;&#34389;&#35506;&#31243;&#35413;&#37969;&#25163;&#20874;.doc"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hyperlink" Target="&#39640;&#32887;&#33287;&#32156;&#39640;&#23416;&#26657;&#26412;&#20301;&#35506;&#31243;&#30332;&#23637;&#35413;&#37969;&#25351;&#27161;930115.doc"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2.xml"/><Relationship Id="rId1" Type="http://schemas.openxmlformats.org/officeDocument/2006/relationships/vmlDrawing" Target="../drawings/vmlDrawing4.vml"/><Relationship Id="rId5" Type="http://schemas.openxmlformats.org/officeDocument/2006/relationships/slide" Target="slide2.xml"/><Relationship Id="rId4" Type="http://schemas.openxmlformats.org/officeDocument/2006/relationships/oleObject" Target="../embeddings/Microsoft_Office_Word_97_-_2003___4.doc"/></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hyperlink" Target="91&#40599;&#23665;&#22283;&#20013;&#35506;&#31243;&#35413;&#37969;/&#35506;&#31243;&#35413;&#37969;&#22577;&#21578;&#65288;&#31532;&#19968;&#38542;&#27573;&#65289;.doc" TargetMode="External"/><Relationship Id="rId2" Type="http://schemas.openxmlformats.org/officeDocument/2006/relationships/hyperlink" Target="205&#28151;&#32156;91&#19979;&#20462;&#27491;&#19977;&#29256;.doc" TargetMode="External"/><Relationship Id="rId1" Type="http://schemas.openxmlformats.org/officeDocument/2006/relationships/slideLayout" Target="../slideLayouts/slideLayout2.xml"/><Relationship Id="rId6" Type="http://schemas.openxmlformats.org/officeDocument/2006/relationships/hyperlink" Target="922&#27665;&#29983;&#22283;&#20013;&#35506;&#31243;&#35413;&#37969;" TargetMode="External"/><Relationship Id="rId5" Type="http://schemas.openxmlformats.org/officeDocument/2006/relationships/hyperlink" Target="91&#40599;&#23665;&#22283;&#20013;&#35506;&#31243;&#35413;&#37969;/&#35506;&#31243;&#35413;&#37969;&#21839;&#21367;&#32113;&#35336;percent.xls" TargetMode="External"/><Relationship Id="rId4" Type="http://schemas.openxmlformats.org/officeDocument/2006/relationships/hyperlink" Target="92&#29577;&#25104;&#22283;&#23567;&#35506;&#31243;&#35413;&#37969;.doc" TargetMode="Externa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0&#22294;-&#21205;&#30059;/0&#25945;&#23416;&#26041;&#24335;,&#28507;&#22312;&#35506;&#31243;/&#28748;&#36664;910801&#20013;&#22283;&#26178;&#22577;15&#29256;.jpg" TargetMode="External"/><Relationship Id="rId2" Type="http://schemas.openxmlformats.org/officeDocument/2006/relationships/hyperlink" Target="../0&#22294;-&#21205;&#30059;/0&#25945;&#23416;&#26041;&#24335;,&#28507;&#22312;&#35506;&#31243;/&#28748;&#36664;930612&#20154;&#38291;&#31119;&#22577;15&#29256;.JPG" TargetMode="External"/><Relationship Id="rId1" Type="http://schemas.openxmlformats.org/officeDocument/2006/relationships/slideLayout" Target="../slideLayouts/slideLayout2.xml"/><Relationship Id="rId5" Type="http://schemas.openxmlformats.org/officeDocument/2006/relationships/hyperlink" Target="file:///D:\&#28436;&#35611;\0&#22294;-&#21205;&#30059;\9&#24819;&#20687;&#21147;\&#39912;-&#38867;&#31461;.wmv" TargetMode="External"/><Relationship Id="rId4" Type="http://schemas.openxmlformats.org/officeDocument/2006/relationships/hyperlink" Target="../0&#22294;-&#21205;&#30059;/0&#35506;&#31243;&#25913;&#38761;/&#27402;&#23041;&#30340;&#25945;&#25913;930619&#20154;&#38291;&#31119;&#22577;15&#29256;.JPG" TargetMode="Externa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file:///D:\&#28436;&#35611;\0&#22294;-&#21205;&#30059;\0&#35506;&#31243;&#25913;&#38761;\schoolbook.exe" TargetMode="External"/><Relationship Id="rId2" Type="http://schemas.openxmlformats.org/officeDocument/2006/relationships/hyperlink" Target="../0&#22294;-&#21205;&#30059;/0&#35506;&#31243;&#25913;&#38761;/&#20809;&#39015;&#27599;&#19968;&#25892;-&#36984;&#25799;&#21830;&#26989;&#36913;&#21002;921006.jpg" TargetMode="External"/><Relationship Id="rId1" Type="http://schemas.openxmlformats.org/officeDocument/2006/relationships/slideLayout" Target="../slideLayouts/slideLayout2.xml"/><Relationship Id="rId4" Type="http://schemas.openxmlformats.org/officeDocument/2006/relationships/hyperlink" Target="file:///D:\&#28436;&#35611;\0&#22294;-&#21205;&#30059;\3&#32771;&#35430;\&#20961;&#19981;&#32771;&#35430;&#30340;&#37117;&#37325;&#35201;-&#20013;&#22283;&#26178;&#22577;&#35542;&#22727;20030125.jpg" TargetMode="Externa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8674" name="Rectangle 2"/>
          <p:cNvSpPr>
            <a:spLocks noGrp="1" noChangeArrowheads="1"/>
          </p:cNvSpPr>
          <p:nvPr>
            <p:ph type="ctrTitle"/>
          </p:nvPr>
        </p:nvSpPr>
        <p:spPr/>
        <p:txBody>
          <a:bodyPr/>
          <a:lstStyle/>
          <a:p>
            <a:pPr algn="ctr" eaLnBrk="1" hangingPunct="1">
              <a:defRPr/>
            </a:pPr>
            <a:r>
              <a:rPr lang="zh-TW" altLang="en-US" dirty="0" smtClean="0">
                <a:effectLst>
                  <a:outerShdw blurRad="38100" dist="38100" dir="2700000" algn="tl">
                    <a:srgbClr val="000000"/>
                  </a:outerShdw>
                </a:effectLst>
                <a:ea typeface="全真古印體" pitchFamily="49" charset="-120"/>
              </a:rPr>
              <a:t>課程與教學評鑑：</a:t>
            </a:r>
            <a:r>
              <a:rPr lang="en-US" altLang="zh-TW" dirty="0" smtClean="0">
                <a:effectLst>
                  <a:outerShdw blurRad="38100" dist="38100" dir="2700000" algn="tl">
                    <a:srgbClr val="000000"/>
                  </a:outerShdw>
                </a:effectLst>
                <a:ea typeface="全真古印體" pitchFamily="49" charset="-120"/>
              </a:rPr>
              <a:t/>
            </a:r>
            <a:br>
              <a:rPr lang="en-US" altLang="zh-TW" dirty="0" smtClean="0">
                <a:effectLst>
                  <a:outerShdw blurRad="38100" dist="38100" dir="2700000" algn="tl">
                    <a:srgbClr val="000000"/>
                  </a:outerShdw>
                </a:effectLst>
                <a:ea typeface="全真古印體" pitchFamily="49" charset="-120"/>
              </a:rPr>
            </a:br>
            <a:r>
              <a:rPr lang="zh-TW" altLang="en-US" dirty="0" smtClean="0">
                <a:effectLst>
                  <a:outerShdw blurRad="38100" dist="38100" dir="2700000" algn="tl">
                    <a:srgbClr val="000000"/>
                  </a:outerShdw>
                </a:effectLst>
                <a:ea typeface="全真古印體" pitchFamily="49" charset="-120"/>
              </a:rPr>
              <a:t>發展專業　展現自信</a:t>
            </a:r>
          </a:p>
        </p:txBody>
      </p:sp>
      <p:sp>
        <p:nvSpPr>
          <p:cNvPr id="28678" name="Rectangle 6"/>
          <p:cNvSpPr>
            <a:spLocks noGrp="1" noChangeArrowheads="1"/>
          </p:cNvSpPr>
          <p:nvPr>
            <p:ph type="subTitle" idx="1"/>
          </p:nvPr>
        </p:nvSpPr>
        <p:spPr>
          <a:xfrm>
            <a:off x="1763713" y="3968750"/>
            <a:ext cx="7232650" cy="2555875"/>
          </a:xfrm>
        </p:spPr>
        <p:txBody>
          <a:bodyPr/>
          <a:lstStyle/>
          <a:p>
            <a:pPr algn="ctr" eaLnBrk="1" hangingPunct="1"/>
            <a:r>
              <a:rPr lang="zh-TW" altLang="en-US" smtClean="0">
                <a:ea typeface="標楷體" pitchFamily="65" charset="-120"/>
              </a:rPr>
              <a:t>高新建</a:t>
            </a:r>
          </a:p>
          <a:p>
            <a:pPr algn="ctr" eaLnBrk="1" hangingPunct="1"/>
            <a:r>
              <a:rPr lang="en-US" altLang="zh-TW" smtClean="0">
                <a:ea typeface="標楷體" pitchFamily="65" charset="-120"/>
              </a:rPr>
              <a:t>jimgau@ms3.ntcu.edu.tw   @ntnu.edu.tw</a:t>
            </a:r>
            <a:endParaRPr lang="zh-TW" altLang="en-US" smtClean="0">
              <a:ea typeface="標楷體" pitchFamily="65" charset="-120"/>
            </a:endParaRPr>
          </a:p>
          <a:p>
            <a:pPr algn="ctr" eaLnBrk="1" hangingPunct="1"/>
            <a:r>
              <a:rPr lang="zh-TW" altLang="en-US" smtClean="0">
                <a:ea typeface="標楷體" pitchFamily="65" charset="-120"/>
              </a:rPr>
              <a:t>國立臺中教育大學課程與教學研究所</a:t>
            </a:r>
          </a:p>
          <a:p>
            <a:pPr algn="ctr" eaLnBrk="1" hangingPunct="1"/>
            <a:r>
              <a:rPr lang="zh-TW" altLang="en-US" smtClean="0">
                <a:ea typeface="標楷體" pitchFamily="65" charset="-120"/>
              </a:rPr>
              <a:t>國立臺灣師範大學教育學系</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28678"/>
                                        </p:tgtEl>
                                        <p:attrNameLst>
                                          <p:attrName>style.visibility</p:attrName>
                                        </p:attrNameLst>
                                      </p:cBhvr>
                                      <p:to>
                                        <p:strVal val="visible"/>
                                      </p:to>
                                    </p:set>
                                    <p:animEffect transition="in" filter="strips(downRight)">
                                      <p:cBhvr>
                                        <p:cTn id="7" dur="500"/>
                                        <p:tgtEl>
                                          <p:spTgt spid="286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8" grpId="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362" name="投影片編號版面配置區 5"/>
          <p:cNvSpPr>
            <a:spLocks noGrp="1"/>
          </p:cNvSpPr>
          <p:nvPr>
            <p:ph type="sldNum" sz="quarter" idx="12"/>
          </p:nvPr>
        </p:nvSpPr>
        <p:spPr>
          <a:noFill/>
        </p:spPr>
        <p:txBody>
          <a:bodyPr/>
          <a:lstStyle/>
          <a:p>
            <a:fld id="{36AA5008-B3B8-4F35-B1D9-2A0B6BDBA71B}" type="slidenum">
              <a:rPr lang="zh-TW" altLang="en-US" smtClean="0"/>
              <a:pPr/>
              <a:t>10</a:t>
            </a:fld>
            <a:endParaRPr lang="en-US" altLang="zh-TW" smtClean="0"/>
          </a:p>
        </p:txBody>
      </p:sp>
      <p:sp>
        <p:nvSpPr>
          <p:cNvPr id="31747" name="Rectangle 3"/>
          <p:cNvSpPr>
            <a:spLocks noGrp="1" noChangeArrowheads="1"/>
          </p:cNvSpPr>
          <p:nvPr>
            <p:ph type="body" idx="1"/>
          </p:nvPr>
        </p:nvSpPr>
        <p:spPr>
          <a:xfrm>
            <a:off x="1219200" y="838200"/>
            <a:ext cx="7924800" cy="5105400"/>
          </a:xfrm>
        </p:spPr>
        <p:txBody>
          <a:bodyPr/>
          <a:lstStyle/>
          <a:p>
            <a:pPr eaLnBrk="1" hangingPunct="1"/>
            <a:r>
              <a:rPr lang="zh-TW" altLang="en-US" smtClean="0">
                <a:ea typeface="標楷體" pitchFamily="65" charset="-120"/>
              </a:rPr>
              <a:t>以正式的評鑑作成專業決定</a:t>
            </a:r>
          </a:p>
          <a:p>
            <a:pPr eaLnBrk="1" hangingPunct="1"/>
            <a:r>
              <a:rPr lang="zh-TW" altLang="en-US" smtClean="0">
                <a:ea typeface="標楷體" pitchFamily="65" charset="-120"/>
              </a:rPr>
              <a:t>日常生活</a:t>
            </a:r>
            <a:r>
              <a:rPr lang="zh-TW" altLang="en-US" sz="2800" smtClean="0">
                <a:ea typeface="華康行書體" pitchFamily="65" charset="-120"/>
              </a:rPr>
              <a:t>（非正式、直覺、信念、經驗）</a:t>
            </a:r>
          </a:p>
          <a:p>
            <a:pPr lvl="1" eaLnBrk="1" hangingPunct="1"/>
            <a:r>
              <a:rPr lang="zh-TW" altLang="en-US" smtClean="0">
                <a:ea typeface="華康行書體" pitchFamily="65" charset="-120"/>
              </a:rPr>
              <a:t>人類的基本行為表現</a:t>
            </a:r>
          </a:p>
          <a:p>
            <a:pPr lvl="1" eaLnBrk="1" hangingPunct="1"/>
            <a:r>
              <a:rPr lang="zh-TW" altLang="en-US" smtClean="0">
                <a:ea typeface="華康行書體" pitchFamily="65" charset="-120"/>
              </a:rPr>
              <a:t>買面紙、交友、為子女選學校老師及才藝班</a:t>
            </a:r>
          </a:p>
          <a:p>
            <a:pPr eaLnBrk="1" hangingPunct="1"/>
            <a:r>
              <a:rPr lang="zh-TW" altLang="en-US" smtClean="0">
                <a:ea typeface="標楷體" pitchFamily="65" charset="-120"/>
              </a:rPr>
              <a:t>專業決定</a:t>
            </a:r>
            <a:r>
              <a:rPr lang="zh-TW" altLang="en-US" sz="2800" smtClean="0">
                <a:ea typeface="華康行書體" pitchFamily="65" charset="-120"/>
              </a:rPr>
              <a:t>（正式、反省性思考、系統化步驟）</a:t>
            </a:r>
          </a:p>
          <a:p>
            <a:pPr lvl="1" eaLnBrk="1" hangingPunct="1"/>
            <a:r>
              <a:rPr lang="zh-TW" altLang="en-US" smtClean="0">
                <a:ea typeface="華康行書體" pitchFamily="65" charset="-120"/>
              </a:rPr>
              <a:t>因材施教的方式、評量方式的運用</a:t>
            </a:r>
          </a:p>
          <a:p>
            <a:pPr eaLnBrk="1" hangingPunct="1"/>
            <a:r>
              <a:rPr lang="zh-TW" altLang="en-US" smtClean="0">
                <a:ea typeface="標楷體" pitchFamily="65" charset="-120"/>
              </a:rPr>
              <a:t>評量</a:t>
            </a:r>
            <a:r>
              <a:rPr lang="en-US" altLang="zh-TW" smtClean="0">
                <a:ea typeface="標楷體" pitchFamily="65" charset="-120"/>
              </a:rPr>
              <a:t>vs</a:t>
            </a:r>
            <a:r>
              <a:rPr lang="zh-TW" altLang="en-US" smtClean="0">
                <a:ea typeface="標楷體" pitchFamily="65" charset="-120"/>
              </a:rPr>
              <a:t>評鑑</a:t>
            </a:r>
          </a:p>
          <a:p>
            <a:pPr lvl="1" eaLnBrk="1" hangingPunct="1"/>
            <a:r>
              <a:rPr lang="zh-TW" altLang="en-US" smtClean="0">
                <a:ea typeface="華康行書體" pitchFamily="65" charset="-120"/>
              </a:rPr>
              <a:t>評量：對個體的評估</a:t>
            </a:r>
          </a:p>
          <a:p>
            <a:pPr lvl="1" eaLnBrk="1" hangingPunct="1"/>
            <a:r>
              <a:rPr lang="zh-TW" altLang="en-US" smtClean="0">
                <a:ea typeface="華康行書體" pitchFamily="65" charset="-120"/>
              </a:rPr>
              <a:t>評鑑：對方案、課程、或機構的評估</a:t>
            </a:r>
          </a:p>
        </p:txBody>
      </p:sp>
      <p:sp>
        <p:nvSpPr>
          <p:cNvPr id="15364" name="AutoShape 5">
            <a:hlinkClick r:id="rId2" action="ppaction://hlinkfile" highlightClick="1"/>
          </p:cNvPr>
          <p:cNvSpPr>
            <a:spLocks noChangeArrowheads="1"/>
          </p:cNvSpPr>
          <p:nvPr/>
        </p:nvSpPr>
        <p:spPr bwMode="auto">
          <a:xfrm>
            <a:off x="8243888" y="3716338"/>
            <a:ext cx="431800" cy="360362"/>
          </a:xfrm>
          <a:prstGeom prst="actionButtonDocument">
            <a:avLst/>
          </a:prstGeom>
          <a:solidFill>
            <a:schemeClr val="accent1"/>
          </a:solidFill>
          <a:ln w="9525">
            <a:noFill/>
            <a:miter lim="800000"/>
            <a:headEnd type="none" w="sm" len="sm"/>
            <a:tailEnd type="none" w="sm" len="sm"/>
          </a:ln>
        </p:spPr>
        <p:txBody>
          <a:bodyPr wrap="none" anchor="ctr"/>
          <a:lstStyle/>
          <a:p>
            <a:endParaRPr lang="zh-TW" altLang="en-US"/>
          </a:p>
        </p:txBody>
      </p:sp>
      <p:sp>
        <p:nvSpPr>
          <p:cNvPr id="15365" name="AutoShape 6">
            <a:hlinkClick r:id="rId3" action="ppaction://hlinkfile" highlightClick="1"/>
          </p:cNvPr>
          <p:cNvSpPr>
            <a:spLocks noChangeArrowheads="1"/>
          </p:cNvSpPr>
          <p:nvPr/>
        </p:nvSpPr>
        <p:spPr bwMode="auto">
          <a:xfrm>
            <a:off x="7740650" y="3716338"/>
            <a:ext cx="431800" cy="360362"/>
          </a:xfrm>
          <a:prstGeom prst="actionButtonDocument">
            <a:avLst/>
          </a:prstGeom>
          <a:solidFill>
            <a:schemeClr val="accent1"/>
          </a:solidFill>
          <a:ln w="9525">
            <a:noFill/>
            <a:miter lim="800000"/>
            <a:headEnd type="none" w="sm" len="sm"/>
            <a:tailEnd type="none" w="sm" len="sm"/>
          </a:ln>
        </p:spPr>
        <p:txBody>
          <a:bodyPr wrap="none" anchor="ctr"/>
          <a:lstStyle/>
          <a:p>
            <a:endParaRPr lang="zh-TW" altLang="en-US"/>
          </a:p>
        </p:txBody>
      </p:sp>
      <p:sp>
        <p:nvSpPr>
          <p:cNvPr id="15366" name="AutoShape 7">
            <a:hlinkClick r:id="rId4" action="ppaction://hlinkfile" highlightClick="1"/>
          </p:cNvPr>
          <p:cNvSpPr>
            <a:spLocks noChangeArrowheads="1"/>
          </p:cNvSpPr>
          <p:nvPr/>
        </p:nvSpPr>
        <p:spPr bwMode="auto">
          <a:xfrm>
            <a:off x="7740650" y="4148138"/>
            <a:ext cx="431800" cy="360362"/>
          </a:xfrm>
          <a:prstGeom prst="actionButtonDocument">
            <a:avLst/>
          </a:prstGeom>
          <a:solidFill>
            <a:schemeClr val="accent1"/>
          </a:solidFill>
          <a:ln w="9525">
            <a:noFill/>
            <a:miter lim="800000"/>
            <a:headEnd type="none" w="sm" len="sm"/>
            <a:tailEnd type="none" w="sm" len="sm"/>
          </a:ln>
        </p:spPr>
        <p:txBody>
          <a:bodyPr wrap="none" anchor="ctr"/>
          <a:lstStyle/>
          <a:p>
            <a:endParaRPr lang="zh-TW" altLang="en-US"/>
          </a:p>
        </p:txBody>
      </p:sp>
      <p:sp>
        <p:nvSpPr>
          <p:cNvPr id="15367" name="AutoShape 8">
            <a:hlinkClick r:id="rId5" action="ppaction://hlinkfile" highlightClick="1"/>
          </p:cNvPr>
          <p:cNvSpPr>
            <a:spLocks noChangeArrowheads="1"/>
          </p:cNvSpPr>
          <p:nvPr/>
        </p:nvSpPr>
        <p:spPr bwMode="auto">
          <a:xfrm>
            <a:off x="8243888" y="4149725"/>
            <a:ext cx="431800" cy="360363"/>
          </a:xfrm>
          <a:prstGeom prst="actionButtonDocument">
            <a:avLst/>
          </a:prstGeom>
          <a:solidFill>
            <a:schemeClr val="accent1"/>
          </a:solidFill>
          <a:ln w="9525">
            <a:noFill/>
            <a:miter lim="800000"/>
            <a:headEnd type="none" w="sm" len="sm"/>
            <a:tailEnd type="none" w="sm" len="sm"/>
          </a:ln>
        </p:spPr>
        <p:txBody>
          <a:bodyPr wrap="none" anchor="ctr"/>
          <a:lstStyle/>
          <a:p>
            <a:endParaRPr lang="zh-TW" altLang="en-US"/>
          </a:p>
        </p:txBody>
      </p:sp>
      <p:sp>
        <p:nvSpPr>
          <p:cNvPr id="15368" name="AutoShape 10">
            <a:hlinkClick r:id="rId6" action="ppaction://hlinkfile" highlightClick="1"/>
          </p:cNvPr>
          <p:cNvSpPr>
            <a:spLocks noChangeArrowheads="1"/>
          </p:cNvSpPr>
          <p:nvPr/>
        </p:nvSpPr>
        <p:spPr bwMode="auto">
          <a:xfrm>
            <a:off x="8027988" y="5373688"/>
            <a:ext cx="431800" cy="360362"/>
          </a:xfrm>
          <a:prstGeom prst="actionButtonDocument">
            <a:avLst/>
          </a:prstGeom>
          <a:solidFill>
            <a:schemeClr val="accent1"/>
          </a:solidFill>
          <a:ln w="9525">
            <a:noFill/>
            <a:miter lim="800000"/>
            <a:headEnd type="none" w="sm" len="sm"/>
            <a:tailEnd type="none" w="sm" len="sm"/>
          </a:ln>
        </p:spPr>
        <p:txBody>
          <a:bodyPr wrap="none" anchor="ctr"/>
          <a:lstStyle/>
          <a:p>
            <a:endParaRPr lang="zh-TW"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31747">
                                            <p:txEl>
                                              <p:pRg st="0" end="0"/>
                                            </p:txEl>
                                          </p:spTgt>
                                        </p:tgtEl>
                                        <p:attrNameLst>
                                          <p:attrName>style.visibility</p:attrName>
                                        </p:attrNameLst>
                                      </p:cBhvr>
                                      <p:to>
                                        <p:strVal val="visible"/>
                                      </p:to>
                                    </p:set>
                                    <p:anim to="" calcmode="lin" valueType="num">
                                      <p:cBhvr>
                                        <p:cTn id="7" dur="1" fill="hold"/>
                                        <p:tgtEl>
                                          <p:spTgt spid="31747">
                                            <p:txEl>
                                              <p:pRg st="0" end="0"/>
                                            </p:txEl>
                                          </p:spTgt>
                                        </p:tgtEl>
                                        <p:attrNameLst>
                                          <p:attrName/>
                                        </p:attrNameLst>
                                      </p:cBhvr>
                                    </p:anim>
                                  </p:childTnLst>
                                  <p:subTnLst>
                                    <p:animClr clrSpc="rgb" dir="cw">
                                      <p:cBhvr override="childStyle">
                                        <p:cTn dur="1" fill="hold" display="0" masterRel="nextClick" afterEffect="1"/>
                                        <p:tgtEl>
                                          <p:spTgt spid="31747">
                                            <p:txEl>
                                              <p:pRg st="0" end="0"/>
                                            </p:txEl>
                                          </p:spTgt>
                                        </p:tgtEl>
                                        <p:attrNameLst>
                                          <p:attrName>ppt_c</p:attrName>
                                        </p:attrNameLst>
                                      </p:cBhvr>
                                      <p:to>
                                        <a:schemeClr val="accent1"/>
                                      </p:to>
                                    </p:animClr>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499"/>
                                          </p:stCondLst>
                                        </p:cTn>
                                        <p:tgtEl>
                                          <p:spTgt spid="31747">
                                            <p:txEl>
                                              <p:pRg st="1" end="1"/>
                                            </p:txEl>
                                          </p:spTgt>
                                        </p:tgtEl>
                                        <p:attrNameLst>
                                          <p:attrName>style.visibility</p:attrName>
                                        </p:attrNameLst>
                                      </p:cBhvr>
                                      <p:to>
                                        <p:strVal val="visible"/>
                                      </p:to>
                                    </p:set>
                                    <p:anim to="" calcmode="lin" valueType="num">
                                      <p:cBhvr>
                                        <p:cTn id="12" dur="1" fill="hold"/>
                                        <p:tgtEl>
                                          <p:spTgt spid="31747">
                                            <p:txEl>
                                              <p:pRg st="1" end="1"/>
                                            </p:txEl>
                                          </p:spTgt>
                                        </p:tgtEl>
                                        <p:attrNameLst>
                                          <p:attrName/>
                                        </p:attrNameLst>
                                      </p:cBhvr>
                                    </p:anim>
                                  </p:childTnLst>
                                  <p:subTnLst>
                                    <p:animClr clrSpc="rgb" dir="cw">
                                      <p:cBhvr override="childStyle">
                                        <p:cTn dur="1" fill="hold" display="0" masterRel="nextClick" afterEffect="1"/>
                                        <p:tgtEl>
                                          <p:spTgt spid="31747">
                                            <p:txEl>
                                              <p:pRg st="1" end="1"/>
                                            </p:txEl>
                                          </p:spTgt>
                                        </p:tgtEl>
                                        <p:attrNameLst>
                                          <p:attrName>ppt_c</p:attrName>
                                        </p:attrNameLst>
                                      </p:cBhvr>
                                      <p:to>
                                        <a:schemeClr val="accent1"/>
                                      </p:to>
                                    </p:animClr>
                                  </p:subTnLst>
                                </p:cTn>
                              </p:par>
                              <p:par>
                                <p:cTn id="13" presetID="24" presetClass="entr" presetSubtype="0" fill="hold" grpId="0" nodeType="withEffect">
                                  <p:stCondLst>
                                    <p:cond delay="0"/>
                                  </p:stCondLst>
                                  <p:childTnLst>
                                    <p:set>
                                      <p:cBhvr>
                                        <p:cTn id="14" dur="1" fill="hold">
                                          <p:stCondLst>
                                            <p:cond delay="499"/>
                                          </p:stCondLst>
                                        </p:cTn>
                                        <p:tgtEl>
                                          <p:spTgt spid="31747">
                                            <p:txEl>
                                              <p:pRg st="2" end="2"/>
                                            </p:txEl>
                                          </p:spTgt>
                                        </p:tgtEl>
                                        <p:attrNameLst>
                                          <p:attrName>style.visibility</p:attrName>
                                        </p:attrNameLst>
                                      </p:cBhvr>
                                      <p:to>
                                        <p:strVal val="visible"/>
                                      </p:to>
                                    </p:set>
                                    <p:anim to="" calcmode="lin" valueType="num">
                                      <p:cBhvr>
                                        <p:cTn id="15" dur="1" fill="hold"/>
                                        <p:tgtEl>
                                          <p:spTgt spid="31747">
                                            <p:txEl>
                                              <p:pRg st="2" end="2"/>
                                            </p:txEl>
                                          </p:spTgt>
                                        </p:tgtEl>
                                        <p:attrNameLst>
                                          <p:attrName/>
                                        </p:attrNameLst>
                                      </p:cBhvr>
                                    </p:anim>
                                  </p:childTnLst>
                                  <p:subTnLst>
                                    <p:animClr clrSpc="rgb" dir="cw">
                                      <p:cBhvr override="childStyle">
                                        <p:cTn dur="1" fill="hold" display="0" masterRel="nextClick" afterEffect="1"/>
                                        <p:tgtEl>
                                          <p:spTgt spid="31747">
                                            <p:txEl>
                                              <p:pRg st="2" end="2"/>
                                            </p:txEl>
                                          </p:spTgt>
                                        </p:tgtEl>
                                        <p:attrNameLst>
                                          <p:attrName>ppt_c</p:attrName>
                                        </p:attrNameLst>
                                      </p:cBhvr>
                                      <p:to>
                                        <a:schemeClr val="accent1"/>
                                      </p:to>
                                    </p:animClr>
                                  </p:subTnLst>
                                </p:cTn>
                              </p:par>
                              <p:par>
                                <p:cTn id="16" presetID="24" presetClass="entr" presetSubtype="0" fill="hold" grpId="0" nodeType="withEffect">
                                  <p:stCondLst>
                                    <p:cond delay="0"/>
                                  </p:stCondLst>
                                  <p:childTnLst>
                                    <p:set>
                                      <p:cBhvr>
                                        <p:cTn id="17" dur="1" fill="hold">
                                          <p:stCondLst>
                                            <p:cond delay="499"/>
                                          </p:stCondLst>
                                        </p:cTn>
                                        <p:tgtEl>
                                          <p:spTgt spid="31747">
                                            <p:txEl>
                                              <p:pRg st="3" end="3"/>
                                            </p:txEl>
                                          </p:spTgt>
                                        </p:tgtEl>
                                        <p:attrNameLst>
                                          <p:attrName>style.visibility</p:attrName>
                                        </p:attrNameLst>
                                      </p:cBhvr>
                                      <p:to>
                                        <p:strVal val="visible"/>
                                      </p:to>
                                    </p:set>
                                    <p:anim to="" calcmode="lin" valueType="num">
                                      <p:cBhvr>
                                        <p:cTn id="18" dur="1" fill="hold"/>
                                        <p:tgtEl>
                                          <p:spTgt spid="31747">
                                            <p:txEl>
                                              <p:pRg st="3" end="3"/>
                                            </p:txEl>
                                          </p:spTgt>
                                        </p:tgtEl>
                                        <p:attrNameLst>
                                          <p:attrName/>
                                        </p:attrNameLst>
                                      </p:cBhvr>
                                    </p:anim>
                                  </p:childTnLst>
                                  <p:subTnLst>
                                    <p:animClr clrSpc="rgb" dir="cw">
                                      <p:cBhvr override="childStyle">
                                        <p:cTn dur="1" fill="hold" display="0" masterRel="nextClick" afterEffect="1"/>
                                        <p:tgtEl>
                                          <p:spTgt spid="31747">
                                            <p:txEl>
                                              <p:pRg st="3" end="3"/>
                                            </p:txEl>
                                          </p:spTgt>
                                        </p:tgtEl>
                                        <p:attrNameLst>
                                          <p:attrName>ppt_c</p:attrName>
                                        </p:attrNameLst>
                                      </p:cBhvr>
                                      <p:to>
                                        <a:schemeClr val="accent1"/>
                                      </p:to>
                                    </p:animClr>
                                  </p:subTnLst>
                                </p:cTn>
                              </p:par>
                            </p:childTnLst>
                          </p:cTn>
                        </p:par>
                      </p:childTnLst>
                    </p:cTn>
                  </p:par>
                  <p:par>
                    <p:cTn id="19" fill="hold">
                      <p:stCondLst>
                        <p:cond delay="indefinite"/>
                      </p:stCondLst>
                      <p:childTnLst>
                        <p:par>
                          <p:cTn id="20" fill="hold">
                            <p:stCondLst>
                              <p:cond delay="0"/>
                            </p:stCondLst>
                            <p:childTnLst>
                              <p:par>
                                <p:cTn id="21" presetID="24" presetClass="entr" presetSubtype="0" fill="hold" grpId="0" nodeType="clickEffect">
                                  <p:stCondLst>
                                    <p:cond delay="0"/>
                                  </p:stCondLst>
                                  <p:childTnLst>
                                    <p:set>
                                      <p:cBhvr>
                                        <p:cTn id="22" dur="1" fill="hold">
                                          <p:stCondLst>
                                            <p:cond delay="499"/>
                                          </p:stCondLst>
                                        </p:cTn>
                                        <p:tgtEl>
                                          <p:spTgt spid="31747">
                                            <p:txEl>
                                              <p:pRg st="4" end="4"/>
                                            </p:txEl>
                                          </p:spTgt>
                                        </p:tgtEl>
                                        <p:attrNameLst>
                                          <p:attrName>style.visibility</p:attrName>
                                        </p:attrNameLst>
                                      </p:cBhvr>
                                      <p:to>
                                        <p:strVal val="visible"/>
                                      </p:to>
                                    </p:set>
                                    <p:anim to="" calcmode="lin" valueType="num">
                                      <p:cBhvr>
                                        <p:cTn id="23" dur="1" fill="hold"/>
                                        <p:tgtEl>
                                          <p:spTgt spid="31747">
                                            <p:txEl>
                                              <p:pRg st="4" end="4"/>
                                            </p:txEl>
                                          </p:spTgt>
                                        </p:tgtEl>
                                        <p:attrNameLst>
                                          <p:attrName/>
                                        </p:attrNameLst>
                                      </p:cBhvr>
                                    </p:anim>
                                  </p:childTnLst>
                                  <p:subTnLst>
                                    <p:animClr clrSpc="rgb" dir="cw">
                                      <p:cBhvr override="childStyle">
                                        <p:cTn dur="1" fill="hold" display="0" masterRel="nextClick" afterEffect="1"/>
                                        <p:tgtEl>
                                          <p:spTgt spid="31747">
                                            <p:txEl>
                                              <p:pRg st="4" end="4"/>
                                            </p:txEl>
                                          </p:spTgt>
                                        </p:tgtEl>
                                        <p:attrNameLst>
                                          <p:attrName>ppt_c</p:attrName>
                                        </p:attrNameLst>
                                      </p:cBhvr>
                                      <p:to>
                                        <a:schemeClr val="accent1"/>
                                      </p:to>
                                    </p:animClr>
                                  </p:subTnLst>
                                </p:cTn>
                              </p:par>
                              <p:par>
                                <p:cTn id="24" presetID="24" presetClass="entr" presetSubtype="0" fill="hold" grpId="0" nodeType="withEffect">
                                  <p:stCondLst>
                                    <p:cond delay="0"/>
                                  </p:stCondLst>
                                  <p:childTnLst>
                                    <p:set>
                                      <p:cBhvr>
                                        <p:cTn id="25" dur="1" fill="hold">
                                          <p:stCondLst>
                                            <p:cond delay="499"/>
                                          </p:stCondLst>
                                        </p:cTn>
                                        <p:tgtEl>
                                          <p:spTgt spid="31747">
                                            <p:txEl>
                                              <p:pRg st="5" end="5"/>
                                            </p:txEl>
                                          </p:spTgt>
                                        </p:tgtEl>
                                        <p:attrNameLst>
                                          <p:attrName>style.visibility</p:attrName>
                                        </p:attrNameLst>
                                      </p:cBhvr>
                                      <p:to>
                                        <p:strVal val="visible"/>
                                      </p:to>
                                    </p:set>
                                    <p:anim to="" calcmode="lin" valueType="num">
                                      <p:cBhvr>
                                        <p:cTn id="26" dur="1" fill="hold"/>
                                        <p:tgtEl>
                                          <p:spTgt spid="31747">
                                            <p:txEl>
                                              <p:pRg st="5" end="5"/>
                                            </p:txEl>
                                          </p:spTgt>
                                        </p:tgtEl>
                                        <p:attrNameLst>
                                          <p:attrName/>
                                        </p:attrNameLst>
                                      </p:cBhvr>
                                    </p:anim>
                                  </p:childTnLst>
                                  <p:subTnLst>
                                    <p:animClr clrSpc="rgb" dir="cw">
                                      <p:cBhvr override="childStyle">
                                        <p:cTn dur="1" fill="hold" display="0" masterRel="nextClick" afterEffect="1"/>
                                        <p:tgtEl>
                                          <p:spTgt spid="31747">
                                            <p:txEl>
                                              <p:pRg st="5" end="5"/>
                                            </p:txEl>
                                          </p:spTgt>
                                        </p:tgtEl>
                                        <p:attrNameLst>
                                          <p:attrName>ppt_c</p:attrName>
                                        </p:attrNameLst>
                                      </p:cBhvr>
                                      <p:to>
                                        <a:schemeClr val="accent1"/>
                                      </p:to>
                                    </p:animClr>
                                  </p:subTnLst>
                                </p:cTn>
                              </p:par>
                            </p:childTnLst>
                          </p:cTn>
                        </p:par>
                      </p:childTnLst>
                    </p:cTn>
                  </p:par>
                  <p:par>
                    <p:cTn id="27" fill="hold">
                      <p:stCondLst>
                        <p:cond delay="indefinite"/>
                      </p:stCondLst>
                      <p:childTnLst>
                        <p:par>
                          <p:cTn id="28" fill="hold">
                            <p:stCondLst>
                              <p:cond delay="0"/>
                            </p:stCondLst>
                            <p:childTnLst>
                              <p:par>
                                <p:cTn id="29" presetID="24" presetClass="entr" presetSubtype="0" fill="hold" grpId="0" nodeType="clickEffect">
                                  <p:stCondLst>
                                    <p:cond delay="0"/>
                                  </p:stCondLst>
                                  <p:childTnLst>
                                    <p:set>
                                      <p:cBhvr>
                                        <p:cTn id="30" dur="1" fill="hold">
                                          <p:stCondLst>
                                            <p:cond delay="499"/>
                                          </p:stCondLst>
                                        </p:cTn>
                                        <p:tgtEl>
                                          <p:spTgt spid="31747">
                                            <p:txEl>
                                              <p:pRg st="6" end="6"/>
                                            </p:txEl>
                                          </p:spTgt>
                                        </p:tgtEl>
                                        <p:attrNameLst>
                                          <p:attrName>style.visibility</p:attrName>
                                        </p:attrNameLst>
                                      </p:cBhvr>
                                      <p:to>
                                        <p:strVal val="visible"/>
                                      </p:to>
                                    </p:set>
                                    <p:anim to="" calcmode="lin" valueType="num">
                                      <p:cBhvr>
                                        <p:cTn id="31" dur="1" fill="hold"/>
                                        <p:tgtEl>
                                          <p:spTgt spid="31747">
                                            <p:txEl>
                                              <p:pRg st="6" end="6"/>
                                            </p:txEl>
                                          </p:spTgt>
                                        </p:tgtEl>
                                        <p:attrNameLst>
                                          <p:attrName/>
                                        </p:attrNameLst>
                                      </p:cBhvr>
                                    </p:anim>
                                  </p:childTnLst>
                                  <p:subTnLst>
                                    <p:animClr clrSpc="rgb" dir="cw">
                                      <p:cBhvr override="childStyle">
                                        <p:cTn dur="1" fill="hold" display="0" masterRel="nextClick" afterEffect="1"/>
                                        <p:tgtEl>
                                          <p:spTgt spid="31747">
                                            <p:txEl>
                                              <p:pRg st="6" end="6"/>
                                            </p:txEl>
                                          </p:spTgt>
                                        </p:tgtEl>
                                        <p:attrNameLst>
                                          <p:attrName>ppt_c</p:attrName>
                                        </p:attrNameLst>
                                      </p:cBhvr>
                                      <p:to>
                                        <a:schemeClr val="accent1"/>
                                      </p:to>
                                    </p:animClr>
                                  </p:subTnLst>
                                </p:cTn>
                              </p:par>
                              <p:par>
                                <p:cTn id="32" presetID="24" presetClass="entr" presetSubtype="0" fill="hold" grpId="0" nodeType="withEffect">
                                  <p:stCondLst>
                                    <p:cond delay="0"/>
                                  </p:stCondLst>
                                  <p:childTnLst>
                                    <p:set>
                                      <p:cBhvr>
                                        <p:cTn id="33" dur="1" fill="hold">
                                          <p:stCondLst>
                                            <p:cond delay="499"/>
                                          </p:stCondLst>
                                        </p:cTn>
                                        <p:tgtEl>
                                          <p:spTgt spid="31747">
                                            <p:txEl>
                                              <p:pRg st="7" end="7"/>
                                            </p:txEl>
                                          </p:spTgt>
                                        </p:tgtEl>
                                        <p:attrNameLst>
                                          <p:attrName>style.visibility</p:attrName>
                                        </p:attrNameLst>
                                      </p:cBhvr>
                                      <p:to>
                                        <p:strVal val="visible"/>
                                      </p:to>
                                    </p:set>
                                    <p:anim to="" calcmode="lin" valueType="num">
                                      <p:cBhvr>
                                        <p:cTn id="34" dur="1" fill="hold"/>
                                        <p:tgtEl>
                                          <p:spTgt spid="31747">
                                            <p:txEl>
                                              <p:pRg st="7" end="7"/>
                                            </p:txEl>
                                          </p:spTgt>
                                        </p:tgtEl>
                                        <p:attrNameLst>
                                          <p:attrName/>
                                        </p:attrNameLst>
                                      </p:cBhvr>
                                    </p:anim>
                                  </p:childTnLst>
                                  <p:subTnLst>
                                    <p:animClr clrSpc="rgb" dir="cw">
                                      <p:cBhvr override="childStyle">
                                        <p:cTn dur="1" fill="hold" display="0" masterRel="nextClick" afterEffect="1"/>
                                        <p:tgtEl>
                                          <p:spTgt spid="31747">
                                            <p:txEl>
                                              <p:pRg st="7" end="7"/>
                                            </p:txEl>
                                          </p:spTgt>
                                        </p:tgtEl>
                                        <p:attrNameLst>
                                          <p:attrName>ppt_c</p:attrName>
                                        </p:attrNameLst>
                                      </p:cBhvr>
                                      <p:to>
                                        <a:schemeClr val="accent1"/>
                                      </p:to>
                                    </p:animClr>
                                  </p:subTnLst>
                                </p:cTn>
                              </p:par>
                              <p:par>
                                <p:cTn id="35" presetID="24" presetClass="entr" presetSubtype="0" fill="hold" grpId="0" nodeType="withEffect">
                                  <p:stCondLst>
                                    <p:cond delay="0"/>
                                  </p:stCondLst>
                                  <p:childTnLst>
                                    <p:set>
                                      <p:cBhvr>
                                        <p:cTn id="36" dur="1" fill="hold">
                                          <p:stCondLst>
                                            <p:cond delay="499"/>
                                          </p:stCondLst>
                                        </p:cTn>
                                        <p:tgtEl>
                                          <p:spTgt spid="31747">
                                            <p:txEl>
                                              <p:pRg st="8" end="8"/>
                                            </p:txEl>
                                          </p:spTgt>
                                        </p:tgtEl>
                                        <p:attrNameLst>
                                          <p:attrName>style.visibility</p:attrName>
                                        </p:attrNameLst>
                                      </p:cBhvr>
                                      <p:to>
                                        <p:strVal val="visible"/>
                                      </p:to>
                                    </p:set>
                                    <p:anim to="" calcmode="lin" valueType="num">
                                      <p:cBhvr>
                                        <p:cTn id="37" dur="1" fill="hold"/>
                                        <p:tgtEl>
                                          <p:spTgt spid="31747">
                                            <p:txEl>
                                              <p:pRg st="8" end="8"/>
                                            </p:txEl>
                                          </p:spTgt>
                                        </p:tgtEl>
                                        <p:attrNameLst>
                                          <p:attrName/>
                                        </p:attrNameLst>
                                      </p:cBhvr>
                                    </p:anim>
                                  </p:childTnLst>
                                  <p:subTnLst>
                                    <p:animClr clrSpc="rgb" dir="cw">
                                      <p:cBhvr override="childStyle">
                                        <p:cTn dur="1" fill="hold" display="0" masterRel="nextClick" afterEffect="1"/>
                                        <p:tgtEl>
                                          <p:spTgt spid="31747">
                                            <p:txEl>
                                              <p:pRg st="8" end="8"/>
                                            </p:txEl>
                                          </p:spTgt>
                                        </p:tgtEl>
                                        <p:attrNameLst>
                                          <p:attrName>ppt_c</p:attrName>
                                        </p:attrNameLst>
                                      </p:cBhvr>
                                      <p:to>
                                        <a:schemeClr val="accent1"/>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build="p"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386" name="投影片編號版面配置區 5"/>
          <p:cNvSpPr>
            <a:spLocks noGrp="1"/>
          </p:cNvSpPr>
          <p:nvPr>
            <p:ph type="sldNum" sz="quarter" idx="12"/>
          </p:nvPr>
        </p:nvSpPr>
        <p:spPr>
          <a:noFill/>
        </p:spPr>
        <p:txBody>
          <a:bodyPr/>
          <a:lstStyle/>
          <a:p>
            <a:fld id="{CA4CFD54-3AD0-4347-A10A-DF73E14EFF25}" type="slidenum">
              <a:rPr lang="zh-TW" altLang="en-US" smtClean="0"/>
              <a:pPr/>
              <a:t>11</a:t>
            </a:fld>
            <a:endParaRPr lang="en-US" altLang="zh-TW" smtClean="0"/>
          </a:p>
        </p:txBody>
      </p:sp>
      <p:sp>
        <p:nvSpPr>
          <p:cNvPr id="16387" name="Rectangle 2"/>
          <p:cNvSpPr>
            <a:spLocks noGrp="1" noChangeArrowheads="1"/>
          </p:cNvSpPr>
          <p:nvPr>
            <p:ph type="title"/>
          </p:nvPr>
        </p:nvSpPr>
        <p:spPr/>
        <p:txBody>
          <a:bodyPr/>
          <a:lstStyle/>
          <a:p>
            <a:pPr algn="ctr" eaLnBrk="1" hangingPunct="1"/>
            <a:r>
              <a:rPr lang="zh-TW" altLang="en-US" smtClean="0">
                <a:ea typeface="華康瘦金體" pitchFamily="49" charset="-120"/>
              </a:rPr>
              <a:t>課程與教學評鑑的意義與目的</a:t>
            </a:r>
          </a:p>
        </p:txBody>
      </p:sp>
      <p:sp>
        <p:nvSpPr>
          <p:cNvPr id="61443" name="Rectangle 3"/>
          <p:cNvSpPr>
            <a:spLocks noGrp="1" noChangeArrowheads="1"/>
          </p:cNvSpPr>
          <p:nvPr>
            <p:ph type="body" idx="1"/>
          </p:nvPr>
        </p:nvSpPr>
        <p:spPr>
          <a:xfrm>
            <a:off x="1042988" y="1600200"/>
            <a:ext cx="8101012" cy="4953000"/>
          </a:xfrm>
        </p:spPr>
        <p:txBody>
          <a:bodyPr/>
          <a:lstStyle/>
          <a:p>
            <a:pPr eaLnBrk="1" hangingPunct="1"/>
            <a:r>
              <a:rPr lang="zh-TW" altLang="en-US" smtClean="0">
                <a:latin typeface="標楷體" pitchFamily="65" charset="-120"/>
                <a:ea typeface="標楷體" pitchFamily="65" charset="-120"/>
              </a:rPr>
              <a:t>課程評鑑：針對課程與教學的品質、效能、或價值從事正式的價值判斷</a:t>
            </a:r>
          </a:p>
          <a:p>
            <a:pPr lvl="1" eaLnBrk="1" hangingPunct="1"/>
            <a:r>
              <a:rPr lang="zh-TW" altLang="en-US" smtClean="0">
                <a:latin typeface="華康行書體" pitchFamily="65" charset="-120"/>
                <a:ea typeface="華康行書體" pitchFamily="65" charset="-120"/>
              </a:rPr>
              <a:t>確認判斷品質的標準，蒐集相關的資料，以標準判斷品質</a:t>
            </a:r>
          </a:p>
          <a:p>
            <a:pPr lvl="1" eaLnBrk="1" hangingPunct="1"/>
            <a:r>
              <a:rPr lang="zh-TW" altLang="en-US" smtClean="0">
                <a:latin typeface="華康行書體" pitchFamily="65" charset="-120"/>
                <a:ea typeface="華康行書體" pitchFamily="65" charset="-120"/>
              </a:rPr>
              <a:t>可以出現在課程與教學的各個層級與過程</a:t>
            </a:r>
          </a:p>
          <a:p>
            <a:pPr eaLnBrk="1" hangingPunct="1"/>
            <a:r>
              <a:rPr lang="zh-TW" altLang="en-US" smtClean="0">
                <a:latin typeface="標楷體" pitchFamily="65" charset="-120"/>
                <a:ea typeface="標楷體" pitchFamily="65" charset="-120"/>
              </a:rPr>
              <a:t>目的：</a:t>
            </a:r>
            <a:r>
              <a:rPr lang="zh-TW" altLang="en-US" smtClean="0">
                <a:solidFill>
                  <a:schemeClr val="hlink"/>
                </a:solidFill>
                <a:latin typeface="標楷體" pitchFamily="65" charset="-120"/>
                <a:ea typeface="標楷體" pitchFamily="65" charset="-120"/>
              </a:rPr>
              <a:t>不在證明，而在改善</a:t>
            </a:r>
          </a:p>
          <a:p>
            <a:pPr lvl="1" eaLnBrk="1" hangingPunct="1"/>
            <a:r>
              <a:rPr lang="zh-TW" altLang="en-US" smtClean="0">
                <a:latin typeface="華康行書體" pitchFamily="65" charset="-120"/>
                <a:ea typeface="華康行書體" pitchFamily="65" charset="-120"/>
              </a:rPr>
              <a:t>檢視現有的方案及其教學實施、選擇更好的方案、協助發展新方案、確認方案對學生的差異效果、提供各項方案效果與成本的估計、考驗方案所依據之原則的適切性與有效性</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61443">
                                            <p:txEl>
                                              <p:pRg st="0" end="0"/>
                                            </p:txEl>
                                          </p:spTgt>
                                        </p:tgtEl>
                                        <p:attrNameLst>
                                          <p:attrName>style.visibility</p:attrName>
                                        </p:attrNameLst>
                                      </p:cBhvr>
                                      <p:to>
                                        <p:strVal val="visible"/>
                                      </p:to>
                                    </p:set>
                                    <p:anim to="" calcmode="lin" valueType="num">
                                      <p:cBhvr>
                                        <p:cTn id="7" dur="1" fill="hold"/>
                                        <p:tgtEl>
                                          <p:spTgt spid="61443">
                                            <p:txEl>
                                              <p:pRg st="0" end="0"/>
                                            </p:txEl>
                                          </p:spTgt>
                                        </p:tgtEl>
                                        <p:attrNameLst>
                                          <p:attrName/>
                                        </p:attrNameLst>
                                      </p:cBhvr>
                                    </p:anim>
                                  </p:childTnLst>
                                  <p:subTnLst>
                                    <p:animClr clrSpc="rgb" dir="cw">
                                      <p:cBhvr override="childStyle">
                                        <p:cTn dur="1" fill="hold" display="0" masterRel="nextClick" afterEffect="1"/>
                                        <p:tgtEl>
                                          <p:spTgt spid="61443">
                                            <p:txEl>
                                              <p:pRg st="0" end="0"/>
                                            </p:txEl>
                                          </p:spTgt>
                                        </p:tgtEl>
                                        <p:attrNameLst>
                                          <p:attrName>ppt_c</p:attrName>
                                        </p:attrNameLst>
                                      </p:cBhvr>
                                      <p:to>
                                        <a:schemeClr val="accent1"/>
                                      </p:to>
                                    </p:animClr>
                                  </p:subTnLst>
                                </p:cTn>
                              </p:par>
                              <p:par>
                                <p:cTn id="8" presetID="24" presetClass="entr" presetSubtype="0" fill="hold" grpId="0" nodeType="withEffect">
                                  <p:stCondLst>
                                    <p:cond delay="0"/>
                                  </p:stCondLst>
                                  <p:childTnLst>
                                    <p:set>
                                      <p:cBhvr>
                                        <p:cTn id="9" dur="1" fill="hold">
                                          <p:stCondLst>
                                            <p:cond delay="499"/>
                                          </p:stCondLst>
                                        </p:cTn>
                                        <p:tgtEl>
                                          <p:spTgt spid="61443">
                                            <p:txEl>
                                              <p:pRg st="1" end="1"/>
                                            </p:txEl>
                                          </p:spTgt>
                                        </p:tgtEl>
                                        <p:attrNameLst>
                                          <p:attrName>style.visibility</p:attrName>
                                        </p:attrNameLst>
                                      </p:cBhvr>
                                      <p:to>
                                        <p:strVal val="visible"/>
                                      </p:to>
                                    </p:set>
                                    <p:anim to="" calcmode="lin" valueType="num">
                                      <p:cBhvr>
                                        <p:cTn id="10" dur="1" fill="hold"/>
                                        <p:tgtEl>
                                          <p:spTgt spid="61443">
                                            <p:txEl>
                                              <p:pRg st="1" end="1"/>
                                            </p:txEl>
                                          </p:spTgt>
                                        </p:tgtEl>
                                        <p:attrNameLst>
                                          <p:attrName/>
                                        </p:attrNameLst>
                                      </p:cBhvr>
                                    </p:anim>
                                  </p:childTnLst>
                                  <p:subTnLst>
                                    <p:animClr clrSpc="rgb" dir="cw">
                                      <p:cBhvr override="childStyle">
                                        <p:cTn dur="1" fill="hold" display="0" masterRel="nextClick" afterEffect="1"/>
                                        <p:tgtEl>
                                          <p:spTgt spid="61443">
                                            <p:txEl>
                                              <p:pRg st="1" end="1"/>
                                            </p:txEl>
                                          </p:spTgt>
                                        </p:tgtEl>
                                        <p:attrNameLst>
                                          <p:attrName>ppt_c</p:attrName>
                                        </p:attrNameLst>
                                      </p:cBhvr>
                                      <p:to>
                                        <a:schemeClr val="accent1"/>
                                      </p:to>
                                    </p:animClr>
                                  </p:subTnLst>
                                </p:cTn>
                              </p:par>
                              <p:par>
                                <p:cTn id="11" presetID="24" presetClass="entr" presetSubtype="0" fill="hold" grpId="0" nodeType="withEffect">
                                  <p:stCondLst>
                                    <p:cond delay="0"/>
                                  </p:stCondLst>
                                  <p:childTnLst>
                                    <p:set>
                                      <p:cBhvr>
                                        <p:cTn id="12" dur="1" fill="hold">
                                          <p:stCondLst>
                                            <p:cond delay="499"/>
                                          </p:stCondLst>
                                        </p:cTn>
                                        <p:tgtEl>
                                          <p:spTgt spid="61443">
                                            <p:txEl>
                                              <p:pRg st="2" end="2"/>
                                            </p:txEl>
                                          </p:spTgt>
                                        </p:tgtEl>
                                        <p:attrNameLst>
                                          <p:attrName>style.visibility</p:attrName>
                                        </p:attrNameLst>
                                      </p:cBhvr>
                                      <p:to>
                                        <p:strVal val="visible"/>
                                      </p:to>
                                    </p:set>
                                    <p:anim to="" calcmode="lin" valueType="num">
                                      <p:cBhvr>
                                        <p:cTn id="13" dur="1" fill="hold"/>
                                        <p:tgtEl>
                                          <p:spTgt spid="61443">
                                            <p:txEl>
                                              <p:pRg st="2" end="2"/>
                                            </p:txEl>
                                          </p:spTgt>
                                        </p:tgtEl>
                                        <p:attrNameLst>
                                          <p:attrName/>
                                        </p:attrNameLst>
                                      </p:cBhvr>
                                    </p:anim>
                                  </p:childTnLst>
                                  <p:subTnLst>
                                    <p:animClr clrSpc="rgb" dir="cw">
                                      <p:cBhvr override="childStyle">
                                        <p:cTn dur="1" fill="hold" display="0" masterRel="nextClick" afterEffect="1"/>
                                        <p:tgtEl>
                                          <p:spTgt spid="61443">
                                            <p:txEl>
                                              <p:pRg st="2" end="2"/>
                                            </p:txEl>
                                          </p:spTgt>
                                        </p:tgtEl>
                                        <p:attrNameLst>
                                          <p:attrName>ppt_c</p:attrName>
                                        </p:attrNameLst>
                                      </p:cBhvr>
                                      <p:to>
                                        <a:schemeClr val="accent1"/>
                                      </p:to>
                                    </p:animClr>
                                  </p:subTnLst>
                                </p:cTn>
                              </p:par>
                            </p:childTnLst>
                          </p:cTn>
                        </p:par>
                      </p:childTnLst>
                    </p:cTn>
                  </p:par>
                  <p:par>
                    <p:cTn id="14" fill="hold">
                      <p:stCondLst>
                        <p:cond delay="indefinite"/>
                      </p:stCondLst>
                      <p:childTnLst>
                        <p:par>
                          <p:cTn id="15" fill="hold">
                            <p:stCondLst>
                              <p:cond delay="0"/>
                            </p:stCondLst>
                            <p:childTnLst>
                              <p:par>
                                <p:cTn id="16" presetID="24" presetClass="entr" presetSubtype="0" fill="hold" grpId="0" nodeType="clickEffect">
                                  <p:stCondLst>
                                    <p:cond delay="0"/>
                                  </p:stCondLst>
                                  <p:childTnLst>
                                    <p:set>
                                      <p:cBhvr>
                                        <p:cTn id="17" dur="1" fill="hold">
                                          <p:stCondLst>
                                            <p:cond delay="499"/>
                                          </p:stCondLst>
                                        </p:cTn>
                                        <p:tgtEl>
                                          <p:spTgt spid="61443">
                                            <p:txEl>
                                              <p:pRg st="3" end="3"/>
                                            </p:txEl>
                                          </p:spTgt>
                                        </p:tgtEl>
                                        <p:attrNameLst>
                                          <p:attrName>style.visibility</p:attrName>
                                        </p:attrNameLst>
                                      </p:cBhvr>
                                      <p:to>
                                        <p:strVal val="visible"/>
                                      </p:to>
                                    </p:set>
                                    <p:anim to="" calcmode="lin" valueType="num">
                                      <p:cBhvr>
                                        <p:cTn id="18" dur="1" fill="hold"/>
                                        <p:tgtEl>
                                          <p:spTgt spid="61443">
                                            <p:txEl>
                                              <p:pRg st="3" end="3"/>
                                            </p:txEl>
                                          </p:spTgt>
                                        </p:tgtEl>
                                        <p:attrNameLst>
                                          <p:attrName/>
                                        </p:attrNameLst>
                                      </p:cBhvr>
                                    </p:anim>
                                  </p:childTnLst>
                                  <p:subTnLst>
                                    <p:animClr clrSpc="rgb" dir="cw">
                                      <p:cBhvr override="childStyle">
                                        <p:cTn dur="1" fill="hold" display="0" masterRel="nextClick" afterEffect="1"/>
                                        <p:tgtEl>
                                          <p:spTgt spid="61443">
                                            <p:txEl>
                                              <p:pRg st="3" end="3"/>
                                            </p:txEl>
                                          </p:spTgt>
                                        </p:tgtEl>
                                        <p:attrNameLst>
                                          <p:attrName>ppt_c</p:attrName>
                                        </p:attrNameLst>
                                      </p:cBhvr>
                                      <p:to>
                                        <a:schemeClr val="accent1"/>
                                      </p:to>
                                    </p:animClr>
                                  </p:subTnLst>
                                </p:cTn>
                              </p:par>
                              <p:par>
                                <p:cTn id="19" presetID="24" presetClass="entr" presetSubtype="0" fill="hold" grpId="0" nodeType="withEffect">
                                  <p:stCondLst>
                                    <p:cond delay="0"/>
                                  </p:stCondLst>
                                  <p:childTnLst>
                                    <p:set>
                                      <p:cBhvr>
                                        <p:cTn id="20" dur="1" fill="hold">
                                          <p:stCondLst>
                                            <p:cond delay="499"/>
                                          </p:stCondLst>
                                        </p:cTn>
                                        <p:tgtEl>
                                          <p:spTgt spid="61443">
                                            <p:txEl>
                                              <p:pRg st="4" end="4"/>
                                            </p:txEl>
                                          </p:spTgt>
                                        </p:tgtEl>
                                        <p:attrNameLst>
                                          <p:attrName>style.visibility</p:attrName>
                                        </p:attrNameLst>
                                      </p:cBhvr>
                                      <p:to>
                                        <p:strVal val="visible"/>
                                      </p:to>
                                    </p:set>
                                    <p:anim to="" calcmode="lin" valueType="num">
                                      <p:cBhvr>
                                        <p:cTn id="21" dur="1" fill="hold"/>
                                        <p:tgtEl>
                                          <p:spTgt spid="61443">
                                            <p:txEl>
                                              <p:pRg st="4" end="4"/>
                                            </p:txEl>
                                          </p:spTgt>
                                        </p:tgtEl>
                                        <p:attrNameLst>
                                          <p:attrName/>
                                        </p:attrNameLst>
                                      </p:cBhvr>
                                    </p:anim>
                                  </p:childTnLst>
                                  <p:subTnLst>
                                    <p:animClr clrSpc="rgb" dir="cw">
                                      <p:cBhvr override="childStyle">
                                        <p:cTn dur="1" fill="hold" display="0" masterRel="nextClick" afterEffect="1"/>
                                        <p:tgtEl>
                                          <p:spTgt spid="61443">
                                            <p:txEl>
                                              <p:pRg st="4" end="4"/>
                                            </p:txEl>
                                          </p:spTgt>
                                        </p:tgtEl>
                                        <p:attrNameLst>
                                          <p:attrName>ppt_c</p:attrName>
                                        </p:attrNameLst>
                                      </p:cBhvr>
                                      <p:to>
                                        <a:schemeClr val="accent1"/>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3" grpId="0" build="p"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410" name="投影片編號版面配置區 5"/>
          <p:cNvSpPr>
            <a:spLocks noGrp="1"/>
          </p:cNvSpPr>
          <p:nvPr>
            <p:ph type="sldNum" sz="quarter" idx="12"/>
          </p:nvPr>
        </p:nvSpPr>
        <p:spPr>
          <a:noFill/>
        </p:spPr>
        <p:txBody>
          <a:bodyPr/>
          <a:lstStyle/>
          <a:p>
            <a:fld id="{EFB9699D-2294-44C9-8173-F04100298E01}" type="slidenum">
              <a:rPr lang="zh-TW" altLang="en-US" smtClean="0"/>
              <a:pPr/>
              <a:t>12</a:t>
            </a:fld>
            <a:endParaRPr lang="en-US" altLang="zh-TW" smtClean="0"/>
          </a:p>
        </p:txBody>
      </p:sp>
      <p:sp>
        <p:nvSpPr>
          <p:cNvPr id="17411" name="Rectangle 2"/>
          <p:cNvSpPr>
            <a:spLocks noGrp="1" noChangeArrowheads="1"/>
          </p:cNvSpPr>
          <p:nvPr>
            <p:ph type="title"/>
          </p:nvPr>
        </p:nvSpPr>
        <p:spPr/>
        <p:txBody>
          <a:bodyPr/>
          <a:lstStyle/>
          <a:p>
            <a:pPr algn="ctr" eaLnBrk="1" hangingPunct="1"/>
            <a:r>
              <a:rPr lang="zh-TW" altLang="en-US" smtClean="0">
                <a:ea typeface="華康瘦金體" pitchFamily="49" charset="-120"/>
              </a:rPr>
              <a:t>課程與教學評鑑的類型</a:t>
            </a:r>
          </a:p>
        </p:txBody>
      </p:sp>
      <p:sp>
        <p:nvSpPr>
          <p:cNvPr id="67587" name="Rectangle 3">
            <a:hlinkClick r:id="" action="ppaction://hlinkshowjump?jump=nextslide" highlightClick="1"/>
          </p:cNvPr>
          <p:cNvSpPr>
            <a:spLocks noGrp="1" noChangeArrowheads="1"/>
          </p:cNvSpPr>
          <p:nvPr>
            <p:ph type="body" idx="1"/>
          </p:nvPr>
        </p:nvSpPr>
        <p:spPr>
          <a:xfrm>
            <a:off x="1219200" y="1285860"/>
            <a:ext cx="7772400" cy="5105400"/>
          </a:xfrm>
        </p:spPr>
        <p:txBody>
          <a:bodyPr/>
          <a:lstStyle/>
          <a:p>
            <a:pPr eaLnBrk="1" hangingPunct="1">
              <a:lnSpc>
                <a:spcPct val="90000"/>
              </a:lnSpc>
            </a:pPr>
            <a:r>
              <a:rPr lang="zh-TW" altLang="en-US" dirty="0" smtClean="0">
                <a:ea typeface="標楷體" pitchFamily="65" charset="-120"/>
              </a:rPr>
              <a:t>作用：形成性評鑑、總結性評鑑；後設評鑑</a:t>
            </a:r>
          </a:p>
          <a:p>
            <a:pPr eaLnBrk="1" hangingPunct="1">
              <a:lnSpc>
                <a:spcPct val="90000"/>
              </a:lnSpc>
            </a:pPr>
            <a:r>
              <a:rPr lang="zh-TW" altLang="en-US" dirty="0" smtClean="0">
                <a:ea typeface="標楷體" pitchFamily="65" charset="-120"/>
              </a:rPr>
              <a:t>目標：依據目標的評鑑、不受目標約束的評鑑</a:t>
            </a:r>
          </a:p>
          <a:p>
            <a:pPr eaLnBrk="1" hangingPunct="1">
              <a:lnSpc>
                <a:spcPct val="90000"/>
              </a:lnSpc>
            </a:pPr>
            <a:r>
              <a:rPr lang="zh-TW" altLang="en-US" dirty="0" smtClean="0">
                <a:ea typeface="標楷體" pitchFamily="65" charset="-120"/>
              </a:rPr>
              <a:t>人員：內部人員評鑑（自我、同儕、行政、學生）、外部人員評鑑（家長、專家）</a:t>
            </a:r>
          </a:p>
          <a:p>
            <a:pPr eaLnBrk="1" hangingPunct="1">
              <a:lnSpc>
                <a:spcPct val="90000"/>
              </a:lnSpc>
            </a:pPr>
            <a:r>
              <a:rPr lang="zh-TW" altLang="en-US" dirty="0" smtClean="0">
                <a:ea typeface="標楷體" pitchFamily="65" charset="-120"/>
              </a:rPr>
              <a:t>標準：內在標準評鑑、外在標準評鑑</a:t>
            </a:r>
          </a:p>
          <a:p>
            <a:pPr eaLnBrk="1" hangingPunct="1">
              <a:lnSpc>
                <a:spcPct val="90000"/>
              </a:lnSpc>
            </a:pPr>
            <a:r>
              <a:rPr lang="zh-TW" altLang="en-US" dirty="0" smtClean="0">
                <a:ea typeface="標楷體" pitchFamily="65" charset="-120"/>
              </a:rPr>
              <a:t>焦點：過程評鑑、結果評鑑</a:t>
            </a:r>
          </a:p>
          <a:p>
            <a:pPr eaLnBrk="1" hangingPunct="1">
              <a:lnSpc>
                <a:spcPct val="90000"/>
              </a:lnSpc>
            </a:pPr>
            <a:r>
              <a:rPr lang="zh-TW" altLang="en-US" dirty="0" smtClean="0">
                <a:ea typeface="標楷體" pitchFamily="65" charset="-120"/>
              </a:rPr>
              <a:t>方法：量的評鑑、質的評鑑</a:t>
            </a:r>
          </a:p>
          <a:p>
            <a:pPr eaLnBrk="1" hangingPunct="1">
              <a:lnSpc>
                <a:spcPct val="90000"/>
              </a:lnSpc>
            </a:pPr>
            <a:r>
              <a:rPr lang="zh-TW" altLang="en-US" dirty="0" smtClean="0">
                <a:ea typeface="標楷體" pitchFamily="65" charset="-120"/>
              </a:rPr>
              <a:t>比較：比較評鑑、非比較評鑑</a:t>
            </a:r>
          </a:p>
        </p:txBody>
      </p:sp>
      <p:sp>
        <p:nvSpPr>
          <p:cNvPr id="17413" name="AutoShape 4">
            <a:hlinkClick r:id="rId2" action="ppaction://hlinksldjump" highlightClick="1"/>
          </p:cNvPr>
          <p:cNvSpPr>
            <a:spLocks noChangeArrowheads="1"/>
          </p:cNvSpPr>
          <p:nvPr/>
        </p:nvSpPr>
        <p:spPr bwMode="auto">
          <a:xfrm>
            <a:off x="8286776" y="6257948"/>
            <a:ext cx="533400" cy="457200"/>
          </a:xfrm>
          <a:prstGeom prst="actionButtonBackPrevious">
            <a:avLst/>
          </a:prstGeom>
          <a:solidFill>
            <a:schemeClr val="accent1"/>
          </a:solidFill>
          <a:ln w="9525">
            <a:solidFill>
              <a:schemeClr val="tx1"/>
            </a:solidFill>
            <a:miter lim="800000"/>
            <a:headEnd/>
            <a:tailEnd/>
          </a:ln>
        </p:spPr>
        <p:txBody>
          <a:bodyPr wrap="none" anchor="ctr"/>
          <a:lstStyle/>
          <a:p>
            <a:endParaRPr lang="zh-TW" altLang="en-US"/>
          </a:p>
        </p:txBody>
      </p:sp>
      <p:sp>
        <p:nvSpPr>
          <p:cNvPr id="17414" name="AutoShape 7">
            <a:hlinkClick r:id="rId3" action="ppaction://hlinkfile" highlightClick="1"/>
          </p:cNvPr>
          <p:cNvSpPr>
            <a:spLocks noChangeArrowheads="1"/>
          </p:cNvSpPr>
          <p:nvPr/>
        </p:nvSpPr>
        <p:spPr bwMode="auto">
          <a:xfrm>
            <a:off x="8640794" y="4652963"/>
            <a:ext cx="431800" cy="360362"/>
          </a:xfrm>
          <a:prstGeom prst="actionButtonDocument">
            <a:avLst/>
          </a:prstGeom>
          <a:solidFill>
            <a:schemeClr val="accent1"/>
          </a:solidFill>
          <a:ln w="9525">
            <a:noFill/>
            <a:miter lim="800000"/>
            <a:headEnd type="none" w="sm" len="sm"/>
            <a:tailEnd type="none" w="sm" len="sm"/>
          </a:ln>
        </p:spPr>
        <p:txBody>
          <a:bodyPr wrap="none" anchor="ctr"/>
          <a:lstStyle/>
          <a:p>
            <a:endParaRPr lang="zh-TW" altLang="en-US"/>
          </a:p>
        </p:txBody>
      </p:sp>
      <p:sp>
        <p:nvSpPr>
          <p:cNvPr id="17415" name="AutoShape 10">
            <a:hlinkClick r:id="rId4" action="ppaction://hlinkfile" highlightClick="1"/>
          </p:cNvPr>
          <p:cNvSpPr>
            <a:spLocks noChangeArrowheads="1"/>
          </p:cNvSpPr>
          <p:nvPr/>
        </p:nvSpPr>
        <p:spPr bwMode="auto">
          <a:xfrm>
            <a:off x="8640794" y="5084763"/>
            <a:ext cx="431800" cy="360362"/>
          </a:xfrm>
          <a:prstGeom prst="actionButtonDocument">
            <a:avLst/>
          </a:prstGeom>
          <a:solidFill>
            <a:schemeClr val="accent1"/>
          </a:solidFill>
          <a:ln w="9525">
            <a:noFill/>
            <a:miter lim="800000"/>
            <a:headEnd type="none" w="sm" len="sm"/>
            <a:tailEnd type="none" w="sm" len="sm"/>
          </a:ln>
        </p:spPr>
        <p:txBody>
          <a:bodyPr wrap="none" anchor="ctr"/>
          <a:lstStyle/>
          <a:p>
            <a:endParaRPr lang="zh-TW" altLang="en-US"/>
          </a:p>
        </p:txBody>
      </p:sp>
      <p:sp>
        <p:nvSpPr>
          <p:cNvPr id="17416" name="AutoShape 11">
            <a:hlinkClick r:id="rId5" action="ppaction://hlinkfile" highlightClick="1"/>
          </p:cNvPr>
          <p:cNvSpPr>
            <a:spLocks noChangeArrowheads="1"/>
          </p:cNvSpPr>
          <p:nvPr/>
        </p:nvSpPr>
        <p:spPr bwMode="auto">
          <a:xfrm>
            <a:off x="8636000" y="2786058"/>
            <a:ext cx="431800" cy="360362"/>
          </a:xfrm>
          <a:prstGeom prst="actionButtonDocument">
            <a:avLst/>
          </a:prstGeom>
          <a:solidFill>
            <a:schemeClr val="accent1"/>
          </a:solidFill>
          <a:ln w="9525">
            <a:noFill/>
            <a:miter lim="800000"/>
            <a:headEnd type="none" w="sm" len="sm"/>
            <a:tailEnd type="none" w="sm" len="sm"/>
          </a:ln>
        </p:spPr>
        <p:txBody>
          <a:bodyPr wrap="none" anchor="ctr"/>
          <a:lstStyle/>
          <a:p>
            <a:endParaRPr lang="zh-TW"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67587">
                                            <p:txEl>
                                              <p:pRg st="0" end="0"/>
                                            </p:txEl>
                                          </p:spTgt>
                                        </p:tgtEl>
                                        <p:attrNameLst>
                                          <p:attrName>style.visibility</p:attrName>
                                        </p:attrNameLst>
                                      </p:cBhvr>
                                      <p:to>
                                        <p:strVal val="visible"/>
                                      </p:to>
                                    </p:set>
                                    <p:anim to="" calcmode="lin" valueType="num">
                                      <p:cBhvr>
                                        <p:cTn id="7" dur="1" fill="hold"/>
                                        <p:tgtEl>
                                          <p:spTgt spid="67587">
                                            <p:txEl>
                                              <p:pRg st="0" end="0"/>
                                            </p:txEl>
                                          </p:spTgt>
                                        </p:tgtEl>
                                        <p:attrNameLst>
                                          <p:attrName/>
                                        </p:attrNameLst>
                                      </p:cBhvr>
                                    </p:anim>
                                  </p:childTnLst>
                                  <p:subTnLst>
                                    <p:animClr clrSpc="rgb" dir="cw">
                                      <p:cBhvr override="childStyle">
                                        <p:cTn dur="1" fill="hold" display="0" masterRel="nextClick" afterEffect="1"/>
                                        <p:tgtEl>
                                          <p:spTgt spid="67587">
                                            <p:txEl>
                                              <p:pRg st="0" end="0"/>
                                            </p:txEl>
                                          </p:spTgt>
                                        </p:tgtEl>
                                        <p:attrNameLst>
                                          <p:attrName>ppt_c</p:attrName>
                                        </p:attrNameLst>
                                      </p:cBhvr>
                                      <p:to>
                                        <a:schemeClr val="accent1"/>
                                      </p:to>
                                    </p:animClr>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499"/>
                                          </p:stCondLst>
                                        </p:cTn>
                                        <p:tgtEl>
                                          <p:spTgt spid="67587">
                                            <p:txEl>
                                              <p:pRg st="1" end="1"/>
                                            </p:txEl>
                                          </p:spTgt>
                                        </p:tgtEl>
                                        <p:attrNameLst>
                                          <p:attrName>style.visibility</p:attrName>
                                        </p:attrNameLst>
                                      </p:cBhvr>
                                      <p:to>
                                        <p:strVal val="visible"/>
                                      </p:to>
                                    </p:set>
                                    <p:anim to="" calcmode="lin" valueType="num">
                                      <p:cBhvr>
                                        <p:cTn id="12" dur="1" fill="hold"/>
                                        <p:tgtEl>
                                          <p:spTgt spid="67587">
                                            <p:txEl>
                                              <p:pRg st="1" end="1"/>
                                            </p:txEl>
                                          </p:spTgt>
                                        </p:tgtEl>
                                        <p:attrNameLst>
                                          <p:attrName/>
                                        </p:attrNameLst>
                                      </p:cBhvr>
                                    </p:anim>
                                  </p:childTnLst>
                                  <p:subTnLst>
                                    <p:animClr clrSpc="rgb" dir="cw">
                                      <p:cBhvr override="childStyle">
                                        <p:cTn dur="1" fill="hold" display="0" masterRel="nextClick" afterEffect="1"/>
                                        <p:tgtEl>
                                          <p:spTgt spid="67587">
                                            <p:txEl>
                                              <p:pRg st="1" end="1"/>
                                            </p:txEl>
                                          </p:spTgt>
                                        </p:tgtEl>
                                        <p:attrNameLst>
                                          <p:attrName>ppt_c</p:attrName>
                                        </p:attrNameLst>
                                      </p:cBhvr>
                                      <p:to>
                                        <a:schemeClr val="accent1"/>
                                      </p:to>
                                    </p:animClr>
                                  </p:sub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499"/>
                                          </p:stCondLst>
                                        </p:cTn>
                                        <p:tgtEl>
                                          <p:spTgt spid="67587">
                                            <p:txEl>
                                              <p:pRg st="2" end="2"/>
                                            </p:txEl>
                                          </p:spTgt>
                                        </p:tgtEl>
                                        <p:attrNameLst>
                                          <p:attrName>style.visibility</p:attrName>
                                        </p:attrNameLst>
                                      </p:cBhvr>
                                      <p:to>
                                        <p:strVal val="visible"/>
                                      </p:to>
                                    </p:set>
                                    <p:anim to="" calcmode="lin" valueType="num">
                                      <p:cBhvr>
                                        <p:cTn id="17" dur="1" fill="hold"/>
                                        <p:tgtEl>
                                          <p:spTgt spid="67587">
                                            <p:txEl>
                                              <p:pRg st="2" end="2"/>
                                            </p:txEl>
                                          </p:spTgt>
                                        </p:tgtEl>
                                        <p:attrNameLst>
                                          <p:attrName/>
                                        </p:attrNameLst>
                                      </p:cBhvr>
                                    </p:anim>
                                  </p:childTnLst>
                                  <p:subTnLst>
                                    <p:animClr clrSpc="rgb" dir="cw">
                                      <p:cBhvr override="childStyle">
                                        <p:cTn dur="1" fill="hold" display="0" masterRel="nextClick" afterEffect="1"/>
                                        <p:tgtEl>
                                          <p:spTgt spid="67587">
                                            <p:txEl>
                                              <p:pRg st="2" end="2"/>
                                            </p:txEl>
                                          </p:spTgt>
                                        </p:tgtEl>
                                        <p:attrNameLst>
                                          <p:attrName>ppt_c</p:attrName>
                                        </p:attrNameLst>
                                      </p:cBhvr>
                                      <p:to>
                                        <a:schemeClr val="accent1"/>
                                      </p:to>
                                    </p:animClr>
                                  </p:sub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499"/>
                                          </p:stCondLst>
                                        </p:cTn>
                                        <p:tgtEl>
                                          <p:spTgt spid="67587">
                                            <p:txEl>
                                              <p:pRg st="3" end="3"/>
                                            </p:txEl>
                                          </p:spTgt>
                                        </p:tgtEl>
                                        <p:attrNameLst>
                                          <p:attrName>style.visibility</p:attrName>
                                        </p:attrNameLst>
                                      </p:cBhvr>
                                      <p:to>
                                        <p:strVal val="visible"/>
                                      </p:to>
                                    </p:set>
                                    <p:anim to="" calcmode="lin" valueType="num">
                                      <p:cBhvr>
                                        <p:cTn id="22" dur="1" fill="hold"/>
                                        <p:tgtEl>
                                          <p:spTgt spid="67587">
                                            <p:txEl>
                                              <p:pRg st="3" end="3"/>
                                            </p:txEl>
                                          </p:spTgt>
                                        </p:tgtEl>
                                        <p:attrNameLst>
                                          <p:attrName/>
                                        </p:attrNameLst>
                                      </p:cBhvr>
                                    </p:anim>
                                  </p:childTnLst>
                                  <p:subTnLst>
                                    <p:animClr clrSpc="rgb" dir="cw">
                                      <p:cBhvr override="childStyle">
                                        <p:cTn dur="1" fill="hold" display="0" masterRel="nextClick" afterEffect="1"/>
                                        <p:tgtEl>
                                          <p:spTgt spid="67587">
                                            <p:txEl>
                                              <p:pRg st="3" end="3"/>
                                            </p:txEl>
                                          </p:spTgt>
                                        </p:tgtEl>
                                        <p:attrNameLst>
                                          <p:attrName>ppt_c</p:attrName>
                                        </p:attrNameLst>
                                      </p:cBhvr>
                                      <p:to>
                                        <a:schemeClr val="accent1"/>
                                      </p:to>
                                    </p:animClr>
                                  </p:subTnLst>
                                </p:cTn>
                              </p:par>
                            </p:childTnLst>
                          </p:cTn>
                        </p:par>
                      </p:childTnLst>
                    </p:cTn>
                  </p:par>
                  <p:par>
                    <p:cTn id="23" fill="hold">
                      <p:stCondLst>
                        <p:cond delay="indefinite"/>
                      </p:stCondLst>
                      <p:childTnLst>
                        <p:par>
                          <p:cTn id="24" fill="hold">
                            <p:stCondLst>
                              <p:cond delay="0"/>
                            </p:stCondLst>
                            <p:childTnLst>
                              <p:par>
                                <p:cTn id="25" presetID="24" presetClass="entr" presetSubtype="0" fill="hold" grpId="0" nodeType="clickEffect">
                                  <p:stCondLst>
                                    <p:cond delay="0"/>
                                  </p:stCondLst>
                                  <p:childTnLst>
                                    <p:set>
                                      <p:cBhvr>
                                        <p:cTn id="26" dur="1" fill="hold">
                                          <p:stCondLst>
                                            <p:cond delay="499"/>
                                          </p:stCondLst>
                                        </p:cTn>
                                        <p:tgtEl>
                                          <p:spTgt spid="67587">
                                            <p:txEl>
                                              <p:pRg st="4" end="4"/>
                                            </p:txEl>
                                          </p:spTgt>
                                        </p:tgtEl>
                                        <p:attrNameLst>
                                          <p:attrName>style.visibility</p:attrName>
                                        </p:attrNameLst>
                                      </p:cBhvr>
                                      <p:to>
                                        <p:strVal val="visible"/>
                                      </p:to>
                                    </p:set>
                                    <p:anim to="" calcmode="lin" valueType="num">
                                      <p:cBhvr>
                                        <p:cTn id="27" dur="1" fill="hold"/>
                                        <p:tgtEl>
                                          <p:spTgt spid="67587">
                                            <p:txEl>
                                              <p:pRg st="4" end="4"/>
                                            </p:txEl>
                                          </p:spTgt>
                                        </p:tgtEl>
                                        <p:attrNameLst>
                                          <p:attrName/>
                                        </p:attrNameLst>
                                      </p:cBhvr>
                                    </p:anim>
                                  </p:childTnLst>
                                  <p:subTnLst>
                                    <p:animClr clrSpc="rgb" dir="cw">
                                      <p:cBhvr override="childStyle">
                                        <p:cTn dur="1" fill="hold" display="0" masterRel="nextClick" afterEffect="1"/>
                                        <p:tgtEl>
                                          <p:spTgt spid="67587">
                                            <p:txEl>
                                              <p:pRg st="4" end="4"/>
                                            </p:txEl>
                                          </p:spTgt>
                                        </p:tgtEl>
                                        <p:attrNameLst>
                                          <p:attrName>ppt_c</p:attrName>
                                        </p:attrNameLst>
                                      </p:cBhvr>
                                      <p:to>
                                        <a:schemeClr val="accent1"/>
                                      </p:to>
                                    </p:animClr>
                                  </p:subTnLst>
                                </p:cTn>
                              </p:par>
                            </p:childTnLst>
                          </p:cTn>
                        </p:par>
                      </p:childTnLst>
                    </p:cTn>
                  </p:par>
                  <p:par>
                    <p:cTn id="28" fill="hold">
                      <p:stCondLst>
                        <p:cond delay="indefinite"/>
                      </p:stCondLst>
                      <p:childTnLst>
                        <p:par>
                          <p:cTn id="29" fill="hold">
                            <p:stCondLst>
                              <p:cond delay="0"/>
                            </p:stCondLst>
                            <p:childTnLst>
                              <p:par>
                                <p:cTn id="30" presetID="24" presetClass="entr" presetSubtype="0" fill="hold" grpId="0" nodeType="clickEffect">
                                  <p:stCondLst>
                                    <p:cond delay="0"/>
                                  </p:stCondLst>
                                  <p:childTnLst>
                                    <p:set>
                                      <p:cBhvr>
                                        <p:cTn id="31" dur="1" fill="hold">
                                          <p:stCondLst>
                                            <p:cond delay="499"/>
                                          </p:stCondLst>
                                        </p:cTn>
                                        <p:tgtEl>
                                          <p:spTgt spid="67587">
                                            <p:txEl>
                                              <p:pRg st="5" end="5"/>
                                            </p:txEl>
                                          </p:spTgt>
                                        </p:tgtEl>
                                        <p:attrNameLst>
                                          <p:attrName>style.visibility</p:attrName>
                                        </p:attrNameLst>
                                      </p:cBhvr>
                                      <p:to>
                                        <p:strVal val="visible"/>
                                      </p:to>
                                    </p:set>
                                    <p:anim to="" calcmode="lin" valueType="num">
                                      <p:cBhvr>
                                        <p:cTn id="32" dur="1" fill="hold"/>
                                        <p:tgtEl>
                                          <p:spTgt spid="67587">
                                            <p:txEl>
                                              <p:pRg st="5" end="5"/>
                                            </p:txEl>
                                          </p:spTgt>
                                        </p:tgtEl>
                                        <p:attrNameLst>
                                          <p:attrName/>
                                        </p:attrNameLst>
                                      </p:cBhvr>
                                    </p:anim>
                                  </p:childTnLst>
                                  <p:subTnLst>
                                    <p:animClr clrSpc="rgb" dir="cw">
                                      <p:cBhvr override="childStyle">
                                        <p:cTn dur="1" fill="hold" display="0" masterRel="nextClick" afterEffect="1"/>
                                        <p:tgtEl>
                                          <p:spTgt spid="67587">
                                            <p:txEl>
                                              <p:pRg st="5" end="5"/>
                                            </p:txEl>
                                          </p:spTgt>
                                        </p:tgtEl>
                                        <p:attrNameLst>
                                          <p:attrName>ppt_c</p:attrName>
                                        </p:attrNameLst>
                                      </p:cBhvr>
                                      <p:to>
                                        <a:schemeClr val="accent1"/>
                                      </p:to>
                                    </p:animClr>
                                  </p:subTnLst>
                                </p:cTn>
                              </p:par>
                            </p:childTnLst>
                          </p:cTn>
                        </p:par>
                      </p:childTnLst>
                    </p:cTn>
                  </p:par>
                  <p:par>
                    <p:cTn id="33" fill="hold">
                      <p:stCondLst>
                        <p:cond delay="indefinite"/>
                      </p:stCondLst>
                      <p:childTnLst>
                        <p:par>
                          <p:cTn id="34" fill="hold">
                            <p:stCondLst>
                              <p:cond delay="0"/>
                            </p:stCondLst>
                            <p:childTnLst>
                              <p:par>
                                <p:cTn id="35" presetID="24" presetClass="entr" presetSubtype="0" fill="hold" grpId="0" nodeType="clickEffect">
                                  <p:stCondLst>
                                    <p:cond delay="0"/>
                                  </p:stCondLst>
                                  <p:childTnLst>
                                    <p:set>
                                      <p:cBhvr>
                                        <p:cTn id="36" dur="1" fill="hold">
                                          <p:stCondLst>
                                            <p:cond delay="499"/>
                                          </p:stCondLst>
                                        </p:cTn>
                                        <p:tgtEl>
                                          <p:spTgt spid="67587">
                                            <p:txEl>
                                              <p:pRg st="6" end="6"/>
                                            </p:txEl>
                                          </p:spTgt>
                                        </p:tgtEl>
                                        <p:attrNameLst>
                                          <p:attrName>style.visibility</p:attrName>
                                        </p:attrNameLst>
                                      </p:cBhvr>
                                      <p:to>
                                        <p:strVal val="visible"/>
                                      </p:to>
                                    </p:set>
                                    <p:anim to="" calcmode="lin" valueType="num">
                                      <p:cBhvr>
                                        <p:cTn id="37" dur="1" fill="hold"/>
                                        <p:tgtEl>
                                          <p:spTgt spid="67587">
                                            <p:txEl>
                                              <p:pRg st="6" end="6"/>
                                            </p:txEl>
                                          </p:spTgt>
                                        </p:tgtEl>
                                        <p:attrNameLst>
                                          <p:attrName/>
                                        </p:attrNameLst>
                                      </p:cBhvr>
                                    </p:anim>
                                  </p:childTnLst>
                                  <p:subTnLst>
                                    <p:animClr clrSpc="rgb" dir="cw">
                                      <p:cBhvr override="childStyle">
                                        <p:cTn dur="1" fill="hold" display="0" masterRel="nextClick" afterEffect="1"/>
                                        <p:tgtEl>
                                          <p:spTgt spid="67587">
                                            <p:txEl>
                                              <p:pRg st="6" end="6"/>
                                            </p:txEl>
                                          </p:spTgt>
                                        </p:tgtEl>
                                        <p:attrNameLst>
                                          <p:attrName>ppt_c</p:attrName>
                                        </p:attrNameLst>
                                      </p:cBhvr>
                                      <p:to>
                                        <a:schemeClr val="accent1"/>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7" grpId="0" build="p"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434" name="投影片編號版面配置區 5"/>
          <p:cNvSpPr>
            <a:spLocks noGrp="1"/>
          </p:cNvSpPr>
          <p:nvPr>
            <p:ph type="sldNum" sz="quarter" idx="12"/>
          </p:nvPr>
        </p:nvSpPr>
        <p:spPr>
          <a:noFill/>
        </p:spPr>
        <p:txBody>
          <a:bodyPr/>
          <a:lstStyle/>
          <a:p>
            <a:fld id="{577CDEB2-7246-4391-9633-882FB53E6D18}" type="slidenum">
              <a:rPr lang="zh-TW" altLang="en-US" smtClean="0"/>
              <a:pPr/>
              <a:t>13</a:t>
            </a:fld>
            <a:endParaRPr lang="en-US" altLang="zh-TW" smtClean="0"/>
          </a:p>
        </p:txBody>
      </p:sp>
      <p:sp>
        <p:nvSpPr>
          <p:cNvPr id="18435" name="Rectangle 2"/>
          <p:cNvSpPr>
            <a:spLocks noGrp="1" noChangeArrowheads="1"/>
          </p:cNvSpPr>
          <p:nvPr>
            <p:ph type="title"/>
          </p:nvPr>
        </p:nvSpPr>
        <p:spPr/>
        <p:txBody>
          <a:bodyPr/>
          <a:lstStyle/>
          <a:p>
            <a:pPr algn="ctr" eaLnBrk="1" hangingPunct="1"/>
            <a:r>
              <a:rPr lang="zh-TW" altLang="en-US" smtClean="0">
                <a:ea typeface="華康瘦金體" pitchFamily="49" charset="-120"/>
              </a:rPr>
              <a:t>課程與教學評鑑的範圍</a:t>
            </a:r>
          </a:p>
        </p:txBody>
      </p:sp>
      <p:sp>
        <p:nvSpPr>
          <p:cNvPr id="34819" name="Rectangle 3"/>
          <p:cNvSpPr>
            <a:spLocks noGrp="1" noChangeArrowheads="1"/>
          </p:cNvSpPr>
          <p:nvPr>
            <p:ph type="body" idx="1"/>
          </p:nvPr>
        </p:nvSpPr>
        <p:spPr>
          <a:xfrm>
            <a:off x="1219200" y="1600200"/>
            <a:ext cx="7772400" cy="4953000"/>
          </a:xfrm>
        </p:spPr>
        <p:txBody>
          <a:bodyPr/>
          <a:lstStyle/>
          <a:p>
            <a:pPr eaLnBrk="1" hangingPunct="1"/>
            <a:r>
              <a:rPr lang="zh-TW" altLang="en-US" smtClean="0">
                <a:ea typeface="標楷體" pitchFamily="65" charset="-120"/>
                <a:hlinkClick r:id="rId2" action="ppaction://hlinksldjump"/>
              </a:rPr>
              <a:t>課程的範圍</a:t>
            </a:r>
            <a:endParaRPr lang="zh-TW" altLang="en-US" smtClean="0">
              <a:ea typeface="標楷體" pitchFamily="65" charset="-120"/>
            </a:endParaRPr>
          </a:p>
          <a:p>
            <a:pPr eaLnBrk="1" hangingPunct="1"/>
            <a:r>
              <a:rPr lang="zh-TW" altLang="en-US" smtClean="0">
                <a:ea typeface="標楷體" pitchFamily="65" charset="-120"/>
              </a:rPr>
              <a:t>學校本位課程發展的範圍</a:t>
            </a:r>
          </a:p>
          <a:p>
            <a:pPr lvl="1" eaLnBrk="1" hangingPunct="1"/>
            <a:r>
              <a:rPr lang="zh-TW" altLang="en-US" smtClean="0">
                <a:latin typeface="華康行書體" pitchFamily="65" charset="-120"/>
                <a:ea typeface="華康行書體" pitchFamily="65" charset="-120"/>
              </a:rPr>
              <a:t>由學校課程發展委員會所通過的課程方案</a:t>
            </a:r>
          </a:p>
          <a:p>
            <a:pPr lvl="1" eaLnBrk="1" hangingPunct="1"/>
            <a:r>
              <a:rPr lang="zh-TW" altLang="en-US" smtClean="0">
                <a:latin typeface="華康行書體" pitchFamily="65" charset="-120"/>
                <a:ea typeface="華康行書體" pitchFamily="65" charset="-120"/>
              </a:rPr>
              <a:t>個別學校</a:t>
            </a:r>
            <a:r>
              <a:rPr lang="en-US" altLang="zh-TW" smtClean="0">
                <a:latin typeface="華康行書體" pitchFamily="65" charset="-120"/>
                <a:ea typeface="華康行書體" pitchFamily="65" charset="-120"/>
              </a:rPr>
              <a:t>vs</a:t>
            </a:r>
            <a:r>
              <a:rPr lang="zh-TW" altLang="en-US" smtClean="0">
                <a:latin typeface="華康行書體" pitchFamily="65" charset="-120"/>
                <a:ea typeface="華康行書體" pitchFamily="65" charset="-120"/>
              </a:rPr>
              <a:t>校群</a:t>
            </a:r>
          </a:p>
          <a:p>
            <a:pPr eaLnBrk="1" hangingPunct="1"/>
            <a:r>
              <a:rPr lang="zh-TW" altLang="en-US" smtClean="0">
                <a:latin typeface="標楷體" pitchFamily="65" charset="-120"/>
                <a:ea typeface="標楷體" pitchFamily="65" charset="-120"/>
              </a:rPr>
              <a:t>學校本位課程評鑑：由學校本位課程發展的成員針對學校課程發展的任務、產品及成果，所自行發起、規劃、進行的課程評鑑工作</a:t>
            </a:r>
          </a:p>
          <a:p>
            <a:pPr eaLnBrk="1" hangingPunct="1"/>
            <a:r>
              <a:rPr lang="zh-TW" altLang="en-US" smtClean="0">
                <a:latin typeface="標楷體" pitchFamily="65" charset="-120"/>
                <a:ea typeface="標楷體" pitchFamily="65" charset="-120"/>
                <a:hlinkClick r:id="rId3" action="ppaction://hlinksldjump"/>
              </a:rPr>
              <a:t>學校本位課程評鑑的定位</a:t>
            </a:r>
            <a:endParaRPr lang="zh-TW" altLang="en-US" smtClean="0">
              <a:latin typeface="標楷體" pitchFamily="65" charset="-120"/>
              <a:ea typeface="標楷體" pitchFamily="65" charset="-12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34819">
                                            <p:txEl>
                                              <p:pRg st="0" end="0"/>
                                            </p:txEl>
                                          </p:spTgt>
                                        </p:tgtEl>
                                        <p:attrNameLst>
                                          <p:attrName>style.visibility</p:attrName>
                                        </p:attrNameLst>
                                      </p:cBhvr>
                                      <p:to>
                                        <p:strVal val="visible"/>
                                      </p:to>
                                    </p:set>
                                    <p:anim to="" calcmode="lin" valueType="num">
                                      <p:cBhvr>
                                        <p:cTn id="7" dur="1" fill="hold"/>
                                        <p:tgtEl>
                                          <p:spTgt spid="34819">
                                            <p:txEl>
                                              <p:pRg st="0" end="0"/>
                                            </p:txEl>
                                          </p:spTgt>
                                        </p:tgtEl>
                                        <p:attrNameLst>
                                          <p:attrName/>
                                        </p:attrNameLst>
                                      </p:cBhvr>
                                    </p:anim>
                                  </p:childTnLst>
                                  <p:subTnLst>
                                    <p:animClr clrSpc="rgb" dir="cw">
                                      <p:cBhvr override="childStyle">
                                        <p:cTn dur="1" fill="hold" display="0" masterRel="nextClick" afterEffect="1"/>
                                        <p:tgtEl>
                                          <p:spTgt spid="34819">
                                            <p:txEl>
                                              <p:pRg st="0" end="0"/>
                                            </p:txEl>
                                          </p:spTgt>
                                        </p:tgtEl>
                                        <p:attrNameLst>
                                          <p:attrName>ppt_c</p:attrName>
                                        </p:attrNameLst>
                                      </p:cBhvr>
                                      <p:to>
                                        <a:schemeClr val="accent1"/>
                                      </p:to>
                                    </p:animClr>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499"/>
                                          </p:stCondLst>
                                        </p:cTn>
                                        <p:tgtEl>
                                          <p:spTgt spid="34819">
                                            <p:txEl>
                                              <p:pRg st="1" end="1"/>
                                            </p:txEl>
                                          </p:spTgt>
                                        </p:tgtEl>
                                        <p:attrNameLst>
                                          <p:attrName>style.visibility</p:attrName>
                                        </p:attrNameLst>
                                      </p:cBhvr>
                                      <p:to>
                                        <p:strVal val="visible"/>
                                      </p:to>
                                    </p:set>
                                    <p:anim to="" calcmode="lin" valueType="num">
                                      <p:cBhvr>
                                        <p:cTn id="12" dur="1" fill="hold"/>
                                        <p:tgtEl>
                                          <p:spTgt spid="34819">
                                            <p:txEl>
                                              <p:pRg st="1" end="1"/>
                                            </p:txEl>
                                          </p:spTgt>
                                        </p:tgtEl>
                                        <p:attrNameLst>
                                          <p:attrName/>
                                        </p:attrNameLst>
                                      </p:cBhvr>
                                    </p:anim>
                                  </p:childTnLst>
                                  <p:subTnLst>
                                    <p:animClr clrSpc="rgb" dir="cw">
                                      <p:cBhvr override="childStyle">
                                        <p:cTn dur="1" fill="hold" display="0" masterRel="nextClick" afterEffect="1"/>
                                        <p:tgtEl>
                                          <p:spTgt spid="34819">
                                            <p:txEl>
                                              <p:pRg st="1" end="1"/>
                                            </p:txEl>
                                          </p:spTgt>
                                        </p:tgtEl>
                                        <p:attrNameLst>
                                          <p:attrName>ppt_c</p:attrName>
                                        </p:attrNameLst>
                                      </p:cBhvr>
                                      <p:to>
                                        <a:schemeClr val="accent1"/>
                                      </p:to>
                                    </p:animClr>
                                  </p:subTnLst>
                                </p:cTn>
                              </p:par>
                              <p:par>
                                <p:cTn id="13" presetID="24" presetClass="entr" presetSubtype="0" fill="hold" grpId="0" nodeType="withEffect">
                                  <p:stCondLst>
                                    <p:cond delay="0"/>
                                  </p:stCondLst>
                                  <p:childTnLst>
                                    <p:set>
                                      <p:cBhvr>
                                        <p:cTn id="14" dur="1" fill="hold">
                                          <p:stCondLst>
                                            <p:cond delay="499"/>
                                          </p:stCondLst>
                                        </p:cTn>
                                        <p:tgtEl>
                                          <p:spTgt spid="34819">
                                            <p:txEl>
                                              <p:pRg st="2" end="2"/>
                                            </p:txEl>
                                          </p:spTgt>
                                        </p:tgtEl>
                                        <p:attrNameLst>
                                          <p:attrName>style.visibility</p:attrName>
                                        </p:attrNameLst>
                                      </p:cBhvr>
                                      <p:to>
                                        <p:strVal val="visible"/>
                                      </p:to>
                                    </p:set>
                                    <p:anim to="" calcmode="lin" valueType="num">
                                      <p:cBhvr>
                                        <p:cTn id="15" dur="1" fill="hold"/>
                                        <p:tgtEl>
                                          <p:spTgt spid="34819">
                                            <p:txEl>
                                              <p:pRg st="2" end="2"/>
                                            </p:txEl>
                                          </p:spTgt>
                                        </p:tgtEl>
                                        <p:attrNameLst>
                                          <p:attrName/>
                                        </p:attrNameLst>
                                      </p:cBhvr>
                                    </p:anim>
                                  </p:childTnLst>
                                  <p:subTnLst>
                                    <p:animClr clrSpc="rgb" dir="cw">
                                      <p:cBhvr override="childStyle">
                                        <p:cTn dur="1" fill="hold" display="0" masterRel="nextClick" afterEffect="1"/>
                                        <p:tgtEl>
                                          <p:spTgt spid="34819">
                                            <p:txEl>
                                              <p:pRg st="2" end="2"/>
                                            </p:txEl>
                                          </p:spTgt>
                                        </p:tgtEl>
                                        <p:attrNameLst>
                                          <p:attrName>ppt_c</p:attrName>
                                        </p:attrNameLst>
                                      </p:cBhvr>
                                      <p:to>
                                        <a:schemeClr val="accent1"/>
                                      </p:to>
                                    </p:animClr>
                                  </p:subTnLst>
                                </p:cTn>
                              </p:par>
                              <p:par>
                                <p:cTn id="16" presetID="24" presetClass="entr" presetSubtype="0" fill="hold" grpId="0" nodeType="withEffect">
                                  <p:stCondLst>
                                    <p:cond delay="0"/>
                                  </p:stCondLst>
                                  <p:childTnLst>
                                    <p:set>
                                      <p:cBhvr>
                                        <p:cTn id="17" dur="1" fill="hold">
                                          <p:stCondLst>
                                            <p:cond delay="499"/>
                                          </p:stCondLst>
                                        </p:cTn>
                                        <p:tgtEl>
                                          <p:spTgt spid="34819">
                                            <p:txEl>
                                              <p:pRg st="3" end="3"/>
                                            </p:txEl>
                                          </p:spTgt>
                                        </p:tgtEl>
                                        <p:attrNameLst>
                                          <p:attrName>style.visibility</p:attrName>
                                        </p:attrNameLst>
                                      </p:cBhvr>
                                      <p:to>
                                        <p:strVal val="visible"/>
                                      </p:to>
                                    </p:set>
                                    <p:anim to="" calcmode="lin" valueType="num">
                                      <p:cBhvr>
                                        <p:cTn id="18" dur="1" fill="hold"/>
                                        <p:tgtEl>
                                          <p:spTgt spid="34819">
                                            <p:txEl>
                                              <p:pRg st="3" end="3"/>
                                            </p:txEl>
                                          </p:spTgt>
                                        </p:tgtEl>
                                        <p:attrNameLst>
                                          <p:attrName/>
                                        </p:attrNameLst>
                                      </p:cBhvr>
                                    </p:anim>
                                  </p:childTnLst>
                                  <p:subTnLst>
                                    <p:animClr clrSpc="rgb" dir="cw">
                                      <p:cBhvr override="childStyle">
                                        <p:cTn dur="1" fill="hold" display="0" masterRel="nextClick" afterEffect="1"/>
                                        <p:tgtEl>
                                          <p:spTgt spid="34819">
                                            <p:txEl>
                                              <p:pRg st="3" end="3"/>
                                            </p:txEl>
                                          </p:spTgt>
                                        </p:tgtEl>
                                        <p:attrNameLst>
                                          <p:attrName>ppt_c</p:attrName>
                                        </p:attrNameLst>
                                      </p:cBhvr>
                                      <p:to>
                                        <a:schemeClr val="accent1"/>
                                      </p:to>
                                    </p:animClr>
                                  </p:subTnLst>
                                </p:cTn>
                              </p:par>
                            </p:childTnLst>
                          </p:cTn>
                        </p:par>
                      </p:childTnLst>
                    </p:cTn>
                  </p:par>
                  <p:par>
                    <p:cTn id="19" fill="hold">
                      <p:stCondLst>
                        <p:cond delay="indefinite"/>
                      </p:stCondLst>
                      <p:childTnLst>
                        <p:par>
                          <p:cTn id="20" fill="hold">
                            <p:stCondLst>
                              <p:cond delay="0"/>
                            </p:stCondLst>
                            <p:childTnLst>
                              <p:par>
                                <p:cTn id="21" presetID="24" presetClass="entr" presetSubtype="0" fill="hold" grpId="0" nodeType="clickEffect">
                                  <p:stCondLst>
                                    <p:cond delay="0"/>
                                  </p:stCondLst>
                                  <p:childTnLst>
                                    <p:set>
                                      <p:cBhvr>
                                        <p:cTn id="22" dur="1" fill="hold">
                                          <p:stCondLst>
                                            <p:cond delay="499"/>
                                          </p:stCondLst>
                                        </p:cTn>
                                        <p:tgtEl>
                                          <p:spTgt spid="34819">
                                            <p:txEl>
                                              <p:pRg st="4" end="4"/>
                                            </p:txEl>
                                          </p:spTgt>
                                        </p:tgtEl>
                                        <p:attrNameLst>
                                          <p:attrName>style.visibility</p:attrName>
                                        </p:attrNameLst>
                                      </p:cBhvr>
                                      <p:to>
                                        <p:strVal val="visible"/>
                                      </p:to>
                                    </p:set>
                                    <p:anim to="" calcmode="lin" valueType="num">
                                      <p:cBhvr>
                                        <p:cTn id="23" dur="1" fill="hold"/>
                                        <p:tgtEl>
                                          <p:spTgt spid="34819">
                                            <p:txEl>
                                              <p:pRg st="4" end="4"/>
                                            </p:txEl>
                                          </p:spTgt>
                                        </p:tgtEl>
                                        <p:attrNameLst>
                                          <p:attrName/>
                                        </p:attrNameLst>
                                      </p:cBhvr>
                                    </p:anim>
                                  </p:childTnLst>
                                  <p:subTnLst>
                                    <p:animClr clrSpc="rgb" dir="cw">
                                      <p:cBhvr override="childStyle">
                                        <p:cTn dur="1" fill="hold" display="0" masterRel="nextClick" afterEffect="1"/>
                                        <p:tgtEl>
                                          <p:spTgt spid="34819">
                                            <p:txEl>
                                              <p:pRg st="4" end="4"/>
                                            </p:txEl>
                                          </p:spTgt>
                                        </p:tgtEl>
                                        <p:attrNameLst>
                                          <p:attrName>ppt_c</p:attrName>
                                        </p:attrNameLst>
                                      </p:cBhvr>
                                      <p:to>
                                        <a:schemeClr val="accent1"/>
                                      </p:to>
                                    </p:animClr>
                                  </p:subTnLst>
                                </p:cTn>
                              </p:par>
                            </p:childTnLst>
                          </p:cTn>
                        </p:par>
                      </p:childTnLst>
                    </p:cTn>
                  </p:par>
                  <p:par>
                    <p:cTn id="24" fill="hold">
                      <p:stCondLst>
                        <p:cond delay="indefinite"/>
                      </p:stCondLst>
                      <p:childTnLst>
                        <p:par>
                          <p:cTn id="25" fill="hold">
                            <p:stCondLst>
                              <p:cond delay="0"/>
                            </p:stCondLst>
                            <p:childTnLst>
                              <p:par>
                                <p:cTn id="26" presetID="24" presetClass="entr" presetSubtype="0" fill="hold" grpId="0" nodeType="clickEffect">
                                  <p:stCondLst>
                                    <p:cond delay="0"/>
                                  </p:stCondLst>
                                  <p:childTnLst>
                                    <p:set>
                                      <p:cBhvr>
                                        <p:cTn id="27" dur="1" fill="hold">
                                          <p:stCondLst>
                                            <p:cond delay="499"/>
                                          </p:stCondLst>
                                        </p:cTn>
                                        <p:tgtEl>
                                          <p:spTgt spid="34819">
                                            <p:txEl>
                                              <p:pRg st="5" end="5"/>
                                            </p:txEl>
                                          </p:spTgt>
                                        </p:tgtEl>
                                        <p:attrNameLst>
                                          <p:attrName>style.visibility</p:attrName>
                                        </p:attrNameLst>
                                      </p:cBhvr>
                                      <p:to>
                                        <p:strVal val="visible"/>
                                      </p:to>
                                    </p:set>
                                    <p:anim to="" calcmode="lin" valueType="num">
                                      <p:cBhvr>
                                        <p:cTn id="28" dur="1" fill="hold"/>
                                        <p:tgtEl>
                                          <p:spTgt spid="34819">
                                            <p:txEl>
                                              <p:pRg st="5" end="5"/>
                                            </p:txEl>
                                          </p:spTgt>
                                        </p:tgtEl>
                                        <p:attrNameLst>
                                          <p:attrName/>
                                        </p:attrNameLst>
                                      </p:cBhvr>
                                    </p:anim>
                                  </p:childTnLst>
                                  <p:subTnLst>
                                    <p:animClr clrSpc="rgb" dir="cw">
                                      <p:cBhvr override="childStyle">
                                        <p:cTn dur="1" fill="hold" display="0" masterRel="nextClick" afterEffect="1"/>
                                        <p:tgtEl>
                                          <p:spTgt spid="34819">
                                            <p:txEl>
                                              <p:pRg st="5" end="5"/>
                                            </p:txEl>
                                          </p:spTgt>
                                        </p:tgtEl>
                                        <p:attrNameLst>
                                          <p:attrName>ppt_c</p:attrName>
                                        </p:attrNameLst>
                                      </p:cBhvr>
                                      <p:to>
                                        <a:schemeClr val="accent1"/>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9" grpId="0" build="p"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3"/>
          <a:srcRect/>
          <a:tile tx="0" ty="0" sx="100000" sy="100000" flip="none" algn="tl"/>
        </a:blipFill>
        <a:effectLst/>
      </p:bgPr>
    </p:bg>
    <p:spTree>
      <p:nvGrpSpPr>
        <p:cNvPr id="1" name=""/>
        <p:cNvGrpSpPr/>
        <p:nvPr/>
      </p:nvGrpSpPr>
      <p:grpSpPr>
        <a:xfrm>
          <a:off x="0" y="0"/>
          <a:ext cx="0" cy="0"/>
          <a:chOff x="0" y="0"/>
          <a:chExt cx="0" cy="0"/>
        </a:xfrm>
      </p:grpSpPr>
      <p:graphicFrame>
        <p:nvGraphicFramePr>
          <p:cNvPr id="96258" name="Object 2"/>
          <p:cNvGraphicFramePr>
            <a:graphicFrameLocks noChangeAspect="1"/>
          </p:cNvGraphicFramePr>
          <p:nvPr/>
        </p:nvGraphicFramePr>
        <p:xfrm>
          <a:off x="0" y="714375"/>
          <a:ext cx="9109075" cy="5799138"/>
        </p:xfrm>
        <a:graphic>
          <a:graphicData uri="http://schemas.openxmlformats.org/presentationml/2006/ole">
            <p:oleObj spid="_x0000_s1026" name="文件" r:id="rId4" imgW="4450680" imgH="2836800" progId="Word.Document.8">
              <p:embed/>
            </p:oleObj>
          </a:graphicData>
        </a:graphic>
      </p:graphicFrame>
      <p:sp>
        <p:nvSpPr>
          <p:cNvPr id="1028" name="Line 3"/>
          <p:cNvSpPr>
            <a:spLocks noChangeShapeType="1"/>
          </p:cNvSpPr>
          <p:nvPr/>
        </p:nvSpPr>
        <p:spPr bwMode="auto">
          <a:xfrm flipV="1">
            <a:off x="5029200" y="2743200"/>
            <a:ext cx="533400" cy="762000"/>
          </a:xfrm>
          <a:prstGeom prst="line">
            <a:avLst/>
          </a:prstGeom>
          <a:noFill/>
          <a:ln w="76200">
            <a:solidFill>
              <a:srgbClr val="000000"/>
            </a:solidFill>
            <a:round/>
            <a:headEnd/>
            <a:tailEnd type="triangle" w="med" len="med"/>
          </a:ln>
        </p:spPr>
        <p:txBody>
          <a:bodyPr/>
          <a:lstStyle/>
          <a:p>
            <a:endParaRPr lang="zh-TW" altLang="en-US"/>
          </a:p>
        </p:txBody>
      </p:sp>
      <p:sp>
        <p:nvSpPr>
          <p:cNvPr id="1029" name="Line 4"/>
          <p:cNvSpPr>
            <a:spLocks noChangeShapeType="1"/>
          </p:cNvSpPr>
          <p:nvPr/>
        </p:nvSpPr>
        <p:spPr bwMode="auto">
          <a:xfrm flipH="1">
            <a:off x="6858000" y="1828800"/>
            <a:ext cx="304800" cy="533400"/>
          </a:xfrm>
          <a:prstGeom prst="line">
            <a:avLst/>
          </a:prstGeom>
          <a:noFill/>
          <a:ln w="76200">
            <a:solidFill>
              <a:srgbClr val="000000"/>
            </a:solidFill>
            <a:round/>
            <a:headEnd/>
            <a:tailEnd type="triangle" w="med" len="med"/>
          </a:ln>
        </p:spPr>
        <p:txBody>
          <a:bodyPr/>
          <a:lstStyle/>
          <a:p>
            <a:endParaRPr lang="zh-TW" altLang="en-US"/>
          </a:p>
        </p:txBody>
      </p:sp>
      <p:sp>
        <p:nvSpPr>
          <p:cNvPr id="1030" name="Line 5"/>
          <p:cNvSpPr>
            <a:spLocks noChangeShapeType="1"/>
          </p:cNvSpPr>
          <p:nvPr/>
        </p:nvSpPr>
        <p:spPr bwMode="auto">
          <a:xfrm flipV="1">
            <a:off x="2514600" y="3200400"/>
            <a:ext cx="0" cy="1828800"/>
          </a:xfrm>
          <a:prstGeom prst="line">
            <a:avLst/>
          </a:prstGeom>
          <a:noFill/>
          <a:ln w="76200">
            <a:solidFill>
              <a:srgbClr val="000000"/>
            </a:solidFill>
            <a:prstDash val="sysDot"/>
            <a:round/>
            <a:headEnd/>
            <a:tailEnd type="triangle" w="med" len="med"/>
          </a:ln>
        </p:spPr>
        <p:txBody>
          <a:bodyPr/>
          <a:lstStyle/>
          <a:p>
            <a:endParaRPr lang="zh-TW" altLang="en-US"/>
          </a:p>
        </p:txBody>
      </p:sp>
      <p:sp>
        <p:nvSpPr>
          <p:cNvPr id="1031" name="AutoShape 6">
            <a:hlinkClick r:id="rId5" action="ppaction://hlinkfile" highlightClick="1"/>
          </p:cNvPr>
          <p:cNvSpPr>
            <a:spLocks noChangeArrowheads="1"/>
          </p:cNvSpPr>
          <p:nvPr/>
        </p:nvSpPr>
        <p:spPr bwMode="auto">
          <a:xfrm>
            <a:off x="6300788" y="3068638"/>
            <a:ext cx="431800" cy="360362"/>
          </a:xfrm>
          <a:prstGeom prst="actionButtonDocument">
            <a:avLst/>
          </a:prstGeom>
          <a:solidFill>
            <a:schemeClr val="accent1"/>
          </a:solidFill>
          <a:ln w="9525">
            <a:noFill/>
            <a:miter lim="800000"/>
            <a:headEnd type="none" w="sm" len="sm"/>
            <a:tailEnd type="none" w="sm" len="sm"/>
          </a:ln>
        </p:spPr>
        <p:txBody>
          <a:bodyPr wrap="none" anchor="ctr"/>
          <a:lstStyle/>
          <a:p>
            <a:endParaRPr lang="zh-TW" altLang="en-US"/>
          </a:p>
        </p:txBody>
      </p:sp>
      <p:sp>
        <p:nvSpPr>
          <p:cNvPr id="1032" name="AutoShape 7">
            <a:hlinkClick r:id="rId6" action="ppaction://hlinkfile" highlightClick="1"/>
          </p:cNvPr>
          <p:cNvSpPr>
            <a:spLocks noChangeArrowheads="1"/>
          </p:cNvSpPr>
          <p:nvPr/>
        </p:nvSpPr>
        <p:spPr bwMode="auto">
          <a:xfrm>
            <a:off x="6300788" y="3500438"/>
            <a:ext cx="431800" cy="360362"/>
          </a:xfrm>
          <a:prstGeom prst="actionButtonDocument">
            <a:avLst/>
          </a:prstGeom>
          <a:solidFill>
            <a:schemeClr val="accent1"/>
          </a:solidFill>
          <a:ln w="9525">
            <a:noFill/>
            <a:miter lim="800000"/>
            <a:headEnd type="none" w="sm" len="sm"/>
            <a:tailEnd type="none" w="sm" len="sm"/>
          </a:ln>
        </p:spPr>
        <p:txBody>
          <a:bodyPr wrap="none" anchor="ctr"/>
          <a:lstStyle/>
          <a:p>
            <a:endParaRPr lang="zh-TW" altLang="en-US"/>
          </a:p>
        </p:txBody>
      </p:sp>
      <p:sp>
        <p:nvSpPr>
          <p:cNvPr id="1033" name="AutoShape 8">
            <a:hlinkClick r:id="rId7" action="ppaction://hlinkfile" highlightClick="1"/>
          </p:cNvPr>
          <p:cNvSpPr>
            <a:spLocks noChangeArrowheads="1"/>
          </p:cNvSpPr>
          <p:nvPr/>
        </p:nvSpPr>
        <p:spPr bwMode="auto">
          <a:xfrm>
            <a:off x="6805613" y="3500438"/>
            <a:ext cx="431800" cy="360362"/>
          </a:xfrm>
          <a:prstGeom prst="actionButtonDocument">
            <a:avLst/>
          </a:prstGeom>
          <a:solidFill>
            <a:schemeClr val="accent1"/>
          </a:solidFill>
          <a:ln w="9525">
            <a:noFill/>
            <a:miter lim="800000"/>
            <a:headEnd type="none" w="sm" len="sm"/>
            <a:tailEnd type="none" w="sm" len="sm"/>
          </a:ln>
        </p:spPr>
        <p:txBody>
          <a:bodyPr wrap="none" anchor="ctr"/>
          <a:lstStyle/>
          <a:p>
            <a:endParaRPr lang="zh-TW" altLang="en-US"/>
          </a:p>
        </p:txBody>
      </p:sp>
      <p:sp>
        <p:nvSpPr>
          <p:cNvPr id="1034" name="AutoShape 9">
            <a:hlinkClick r:id="rId8" action="ppaction://hlinkfile" highlightClick="1"/>
          </p:cNvPr>
          <p:cNvSpPr>
            <a:spLocks noChangeArrowheads="1"/>
          </p:cNvSpPr>
          <p:nvPr/>
        </p:nvSpPr>
        <p:spPr bwMode="auto">
          <a:xfrm>
            <a:off x="7308850" y="3500438"/>
            <a:ext cx="431800" cy="360362"/>
          </a:xfrm>
          <a:prstGeom prst="actionButtonDocument">
            <a:avLst/>
          </a:prstGeom>
          <a:solidFill>
            <a:schemeClr val="accent1"/>
          </a:solidFill>
          <a:ln w="9525">
            <a:noFill/>
            <a:miter lim="800000"/>
            <a:headEnd type="none" w="sm" len="sm"/>
            <a:tailEnd type="none" w="sm" len="sm"/>
          </a:ln>
        </p:spPr>
        <p:txBody>
          <a:bodyPr wrap="none" anchor="ctr"/>
          <a:lstStyle/>
          <a:p>
            <a:endParaRPr lang="zh-TW" altLang="en-US"/>
          </a:p>
        </p:txBody>
      </p:sp>
      <p:sp>
        <p:nvSpPr>
          <p:cNvPr id="1035" name="AutoShape 10">
            <a:hlinkClick r:id="rId9" action="ppaction://hlinkfile" highlightClick="1"/>
          </p:cNvPr>
          <p:cNvSpPr>
            <a:spLocks noChangeArrowheads="1"/>
          </p:cNvSpPr>
          <p:nvPr/>
        </p:nvSpPr>
        <p:spPr bwMode="auto">
          <a:xfrm>
            <a:off x="7812088" y="3500438"/>
            <a:ext cx="431800" cy="360362"/>
          </a:xfrm>
          <a:prstGeom prst="actionButtonDocument">
            <a:avLst/>
          </a:prstGeom>
          <a:solidFill>
            <a:schemeClr val="accent1"/>
          </a:solidFill>
          <a:ln w="9525">
            <a:noFill/>
            <a:miter lim="800000"/>
            <a:headEnd type="none" w="sm" len="sm"/>
            <a:tailEnd type="none" w="sm" len="sm"/>
          </a:ln>
        </p:spPr>
        <p:txBody>
          <a:bodyPr wrap="none" anchor="ctr"/>
          <a:lstStyle/>
          <a:p>
            <a:endParaRPr lang="zh-TW" altLang="en-US"/>
          </a:p>
        </p:txBody>
      </p:sp>
      <p:sp>
        <p:nvSpPr>
          <p:cNvPr id="1036" name="AutoShape 11">
            <a:hlinkClick r:id="rId10" action="ppaction://hlinkfile" highlightClick="1"/>
          </p:cNvPr>
          <p:cNvSpPr>
            <a:spLocks noChangeArrowheads="1"/>
          </p:cNvSpPr>
          <p:nvPr/>
        </p:nvSpPr>
        <p:spPr bwMode="auto">
          <a:xfrm>
            <a:off x="6300788" y="3932238"/>
            <a:ext cx="431800" cy="360362"/>
          </a:xfrm>
          <a:prstGeom prst="actionButtonDocument">
            <a:avLst/>
          </a:prstGeom>
          <a:solidFill>
            <a:schemeClr val="accent1"/>
          </a:solidFill>
          <a:ln w="9525">
            <a:noFill/>
            <a:miter lim="800000"/>
            <a:headEnd type="none" w="sm" len="sm"/>
            <a:tailEnd type="none" w="sm" len="sm"/>
          </a:ln>
        </p:spPr>
        <p:txBody>
          <a:bodyPr wrap="none" anchor="ctr"/>
          <a:lstStyle/>
          <a:p>
            <a:endParaRPr lang="zh-TW" altLang="en-US"/>
          </a:p>
        </p:txBody>
      </p:sp>
      <p:sp>
        <p:nvSpPr>
          <p:cNvPr id="1037" name="AutoShape 12">
            <a:hlinkClick r:id="rId11" action="ppaction://hlinkfile" highlightClick="1"/>
          </p:cNvPr>
          <p:cNvSpPr>
            <a:spLocks noChangeArrowheads="1"/>
          </p:cNvSpPr>
          <p:nvPr/>
        </p:nvSpPr>
        <p:spPr bwMode="auto">
          <a:xfrm>
            <a:off x="6300788" y="4364038"/>
            <a:ext cx="431800" cy="360362"/>
          </a:xfrm>
          <a:prstGeom prst="actionButtonDocument">
            <a:avLst/>
          </a:prstGeom>
          <a:solidFill>
            <a:schemeClr val="accent1"/>
          </a:solidFill>
          <a:ln w="9525">
            <a:noFill/>
            <a:miter lim="800000"/>
            <a:headEnd type="none" w="sm" len="sm"/>
            <a:tailEnd type="none" w="sm" len="sm"/>
          </a:ln>
        </p:spPr>
        <p:txBody>
          <a:bodyPr wrap="none" anchor="ctr"/>
          <a:lstStyle/>
          <a:p>
            <a:endParaRPr lang="zh-TW" altLang="en-US"/>
          </a:p>
        </p:txBody>
      </p:sp>
      <p:sp>
        <p:nvSpPr>
          <p:cNvPr id="1038" name="AutoShape 13">
            <a:hlinkClick r:id="rId12" action="ppaction://hlinkfile" highlightClick="1"/>
          </p:cNvPr>
          <p:cNvSpPr>
            <a:spLocks noChangeArrowheads="1"/>
          </p:cNvSpPr>
          <p:nvPr/>
        </p:nvSpPr>
        <p:spPr bwMode="auto">
          <a:xfrm>
            <a:off x="6804025" y="3932238"/>
            <a:ext cx="431800" cy="360362"/>
          </a:xfrm>
          <a:prstGeom prst="actionButtonDocument">
            <a:avLst/>
          </a:prstGeom>
          <a:solidFill>
            <a:schemeClr val="accent1"/>
          </a:solidFill>
          <a:ln w="9525">
            <a:noFill/>
            <a:miter lim="800000"/>
            <a:headEnd type="none" w="sm" len="sm"/>
            <a:tailEnd type="none" w="sm" len="sm"/>
          </a:ln>
        </p:spPr>
        <p:txBody>
          <a:bodyPr wrap="none" anchor="ctr"/>
          <a:lstStyle/>
          <a:p>
            <a:endParaRPr lang="zh-TW" altLang="en-US"/>
          </a:p>
        </p:txBody>
      </p:sp>
      <p:sp>
        <p:nvSpPr>
          <p:cNvPr id="1039" name="AutoShape 14">
            <a:hlinkClick r:id="rId13" action="ppaction://hlinkfile" highlightClick="1"/>
          </p:cNvPr>
          <p:cNvSpPr>
            <a:spLocks noChangeArrowheads="1"/>
          </p:cNvSpPr>
          <p:nvPr/>
        </p:nvSpPr>
        <p:spPr bwMode="auto">
          <a:xfrm>
            <a:off x="8316913" y="3500438"/>
            <a:ext cx="431800" cy="360362"/>
          </a:xfrm>
          <a:prstGeom prst="actionButtonDocument">
            <a:avLst/>
          </a:prstGeom>
          <a:solidFill>
            <a:schemeClr val="accent1"/>
          </a:solidFill>
          <a:ln w="9525">
            <a:noFill/>
            <a:miter lim="800000"/>
            <a:headEnd type="none" w="sm" len="sm"/>
            <a:tailEnd type="none" w="sm" len="sm"/>
          </a:ln>
        </p:spPr>
        <p:txBody>
          <a:bodyPr wrap="none" anchor="ctr"/>
          <a:lstStyle/>
          <a:p>
            <a:endParaRPr lang="zh-TW" altLang="en-US"/>
          </a:p>
        </p:txBody>
      </p:sp>
      <p:sp>
        <p:nvSpPr>
          <p:cNvPr id="1044" name="AutoShape 19">
            <a:hlinkClick r:id="rId14" action="ppaction://hlinkfile" highlightClick="1"/>
          </p:cNvPr>
          <p:cNvSpPr>
            <a:spLocks noChangeArrowheads="1"/>
          </p:cNvSpPr>
          <p:nvPr/>
        </p:nvSpPr>
        <p:spPr bwMode="auto">
          <a:xfrm>
            <a:off x="6804025" y="3068638"/>
            <a:ext cx="431800" cy="360362"/>
          </a:xfrm>
          <a:prstGeom prst="actionButtonDocument">
            <a:avLst/>
          </a:prstGeom>
          <a:solidFill>
            <a:schemeClr val="accent1"/>
          </a:solidFill>
          <a:ln w="9525">
            <a:noFill/>
            <a:miter lim="800000"/>
            <a:headEnd type="none" w="sm" len="sm"/>
            <a:tailEnd type="none" w="sm" len="sm"/>
          </a:ln>
        </p:spPr>
        <p:txBody>
          <a:bodyPr wrap="none" anchor="ctr"/>
          <a:lstStyle/>
          <a:p>
            <a:endParaRPr lang="zh-TW" altLang="en-US"/>
          </a:p>
        </p:txBody>
      </p:sp>
      <p:sp>
        <p:nvSpPr>
          <p:cNvPr id="27" name="AutoShape 17">
            <a:hlinkClick r:id="rId15" highlightClick="1"/>
          </p:cNvPr>
          <p:cNvSpPr>
            <a:spLocks noChangeArrowheads="1"/>
          </p:cNvSpPr>
          <p:nvPr/>
        </p:nvSpPr>
        <p:spPr bwMode="auto">
          <a:xfrm>
            <a:off x="2627313" y="3932238"/>
            <a:ext cx="431800" cy="360362"/>
          </a:xfrm>
          <a:prstGeom prst="actionButtonDocument">
            <a:avLst/>
          </a:prstGeom>
          <a:solidFill>
            <a:schemeClr val="accent1"/>
          </a:solidFill>
          <a:ln w="9525">
            <a:noFill/>
            <a:miter lim="800000"/>
            <a:headEnd type="none" w="sm" len="sm"/>
            <a:tailEnd type="none" w="sm" len="sm"/>
          </a:ln>
        </p:spPr>
        <p:txBody>
          <a:bodyPr wrap="none" anchor="ctr"/>
          <a:lstStyle/>
          <a:p>
            <a:endParaRPr lang="zh-TW" altLang="en-US"/>
          </a:p>
        </p:txBody>
      </p:sp>
      <p:sp>
        <p:nvSpPr>
          <p:cNvPr id="28" name="AutoShape 15">
            <a:hlinkClick r:id="rId16" action="ppaction://hlinkfile" highlightClick="1"/>
          </p:cNvPr>
          <p:cNvSpPr>
            <a:spLocks noChangeArrowheads="1"/>
          </p:cNvSpPr>
          <p:nvPr/>
        </p:nvSpPr>
        <p:spPr bwMode="auto">
          <a:xfrm>
            <a:off x="5143504" y="4352935"/>
            <a:ext cx="431800" cy="360362"/>
          </a:xfrm>
          <a:prstGeom prst="actionButtonDocument">
            <a:avLst/>
          </a:prstGeom>
          <a:solidFill>
            <a:schemeClr val="accent1"/>
          </a:solidFill>
          <a:ln w="9525">
            <a:noFill/>
            <a:miter lim="800000"/>
            <a:headEnd type="none" w="sm" len="sm"/>
            <a:tailEnd type="none" w="sm" len="sm"/>
          </a:ln>
        </p:spPr>
        <p:txBody>
          <a:bodyPr wrap="none" anchor="ctr"/>
          <a:lstStyle/>
          <a:p>
            <a:endParaRPr lang="zh-TW" altLang="en-US"/>
          </a:p>
        </p:txBody>
      </p:sp>
      <p:sp>
        <p:nvSpPr>
          <p:cNvPr id="29" name="AutoShape 16">
            <a:hlinkClick r:id="rId17" action="ppaction://hlinkfile" highlightClick="1"/>
          </p:cNvPr>
          <p:cNvSpPr>
            <a:spLocks noChangeArrowheads="1"/>
          </p:cNvSpPr>
          <p:nvPr/>
        </p:nvSpPr>
        <p:spPr bwMode="auto">
          <a:xfrm>
            <a:off x="5143504" y="4786322"/>
            <a:ext cx="431800" cy="360363"/>
          </a:xfrm>
          <a:prstGeom prst="actionButtonDocument">
            <a:avLst/>
          </a:prstGeom>
          <a:solidFill>
            <a:schemeClr val="accent1"/>
          </a:solidFill>
          <a:ln w="9525">
            <a:noFill/>
            <a:miter lim="800000"/>
            <a:headEnd type="none" w="sm" len="sm"/>
            <a:tailEnd type="none" w="sm" len="sm"/>
          </a:ln>
        </p:spPr>
        <p:txBody>
          <a:bodyPr wrap="none" anchor="ctr"/>
          <a:lstStyle/>
          <a:p>
            <a:endParaRPr lang="zh-TW" altLang="en-US"/>
          </a:p>
        </p:txBody>
      </p:sp>
      <p:sp>
        <p:nvSpPr>
          <p:cNvPr id="30" name="AutoShape 18">
            <a:hlinkClick r:id="rId18" action="ppaction://hlinkfile" highlightClick="1"/>
          </p:cNvPr>
          <p:cNvSpPr>
            <a:spLocks noChangeArrowheads="1"/>
          </p:cNvSpPr>
          <p:nvPr/>
        </p:nvSpPr>
        <p:spPr bwMode="auto">
          <a:xfrm>
            <a:off x="5359404" y="3128972"/>
            <a:ext cx="431800" cy="360363"/>
          </a:xfrm>
          <a:prstGeom prst="actionButtonDocument">
            <a:avLst/>
          </a:prstGeom>
          <a:solidFill>
            <a:schemeClr val="accent1"/>
          </a:solidFill>
          <a:ln w="9525">
            <a:noFill/>
            <a:miter lim="800000"/>
            <a:headEnd type="none" w="sm" len="sm"/>
            <a:tailEnd type="none" w="sm" len="sm"/>
          </a:ln>
        </p:spPr>
        <p:txBody>
          <a:bodyPr wrap="none" anchor="ctr"/>
          <a:lstStyle/>
          <a:p>
            <a:endParaRPr lang="zh-TW"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96258"/>
                                        </p:tgtEl>
                                        <p:attrNameLst>
                                          <p:attrName>style.visibility</p:attrName>
                                        </p:attrNameLst>
                                      </p:cBhvr>
                                      <p:to>
                                        <p:strVal val="visible"/>
                                      </p:to>
                                    </p:set>
                                    <p:animEffect transition="in" filter="dissolve">
                                      <p:cBhvr>
                                        <p:cTn id="7" dur="500"/>
                                        <p:tgtEl>
                                          <p:spTgt spid="962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3"/>
          <a:srcRect/>
          <a:tile tx="0" ty="0" sx="100000" sy="100000" flip="none" algn="tl"/>
        </a:blipFill>
        <a:effectLst/>
      </p:bgPr>
    </p:bg>
    <p:spTree>
      <p:nvGrpSpPr>
        <p:cNvPr id="1" name=""/>
        <p:cNvGrpSpPr/>
        <p:nvPr/>
      </p:nvGrpSpPr>
      <p:grpSpPr>
        <a:xfrm>
          <a:off x="0" y="0"/>
          <a:ext cx="0" cy="0"/>
          <a:chOff x="0" y="0"/>
          <a:chExt cx="0" cy="0"/>
        </a:xfrm>
      </p:grpSpPr>
      <p:graphicFrame>
        <p:nvGraphicFramePr>
          <p:cNvPr id="86018" name="Object 1026"/>
          <p:cNvGraphicFramePr>
            <a:graphicFrameLocks noChangeAspect="1"/>
          </p:cNvGraphicFramePr>
          <p:nvPr/>
        </p:nvGraphicFramePr>
        <p:xfrm>
          <a:off x="228600" y="685800"/>
          <a:ext cx="8648700" cy="5422900"/>
        </p:xfrm>
        <a:graphic>
          <a:graphicData uri="http://schemas.openxmlformats.org/presentationml/2006/ole">
            <p:oleObj spid="_x0000_s2050" name="文件" r:id="rId4" imgW="3580200" imgH="2247840" progId="Word.Document.8">
              <p:embed/>
            </p:oleObj>
          </a:graphicData>
        </a:graphic>
      </p:graphicFrame>
      <p:sp>
        <p:nvSpPr>
          <p:cNvPr id="2052" name="AutoShape 1027">
            <a:hlinkClick r:id="rId5" action="ppaction://hlinksldjump" highlightClick="1"/>
          </p:cNvPr>
          <p:cNvSpPr>
            <a:spLocks noChangeArrowheads="1"/>
          </p:cNvSpPr>
          <p:nvPr/>
        </p:nvSpPr>
        <p:spPr bwMode="auto">
          <a:xfrm>
            <a:off x="8305800" y="6248400"/>
            <a:ext cx="533400" cy="457200"/>
          </a:xfrm>
          <a:prstGeom prst="actionButtonBackPrevious">
            <a:avLst/>
          </a:prstGeom>
          <a:solidFill>
            <a:schemeClr val="accent1"/>
          </a:solidFill>
          <a:ln w="9525">
            <a:solidFill>
              <a:schemeClr val="tx1"/>
            </a:solidFill>
            <a:miter lim="800000"/>
            <a:headEnd/>
            <a:tailEnd/>
          </a:ln>
        </p:spPr>
        <p:txBody>
          <a:bodyPr wrap="none" anchor="ctr"/>
          <a:lstStyle/>
          <a:p>
            <a:endParaRPr lang="zh-TW"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86018"/>
                                        </p:tgtEl>
                                        <p:attrNameLst>
                                          <p:attrName>style.visibility</p:attrName>
                                        </p:attrNameLst>
                                      </p:cBhvr>
                                      <p:to>
                                        <p:strVal val="visible"/>
                                      </p:to>
                                    </p:set>
                                    <p:animEffect transition="in" filter="dissolve">
                                      <p:cBhvr>
                                        <p:cTn id="7" dur="500"/>
                                        <p:tgtEl>
                                          <p:spTgt spid="860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3"/>
          <a:srcRect/>
          <a:tile tx="0" ty="0" sx="100000" sy="100000" flip="none" algn="tl"/>
        </a:blipFill>
        <a:effectLst/>
      </p:bgPr>
    </p:bg>
    <p:spTree>
      <p:nvGrpSpPr>
        <p:cNvPr id="1" name=""/>
        <p:cNvGrpSpPr/>
        <p:nvPr/>
      </p:nvGrpSpPr>
      <p:grpSpPr>
        <a:xfrm>
          <a:off x="0" y="0"/>
          <a:ext cx="0" cy="0"/>
          <a:chOff x="0" y="0"/>
          <a:chExt cx="0" cy="0"/>
        </a:xfrm>
      </p:grpSpPr>
      <p:graphicFrame>
        <p:nvGraphicFramePr>
          <p:cNvPr id="132096" name="Object 1024"/>
          <p:cNvGraphicFramePr>
            <a:graphicFrameLocks noChangeAspect="1"/>
          </p:cNvGraphicFramePr>
          <p:nvPr/>
        </p:nvGraphicFramePr>
        <p:xfrm>
          <a:off x="101600" y="703263"/>
          <a:ext cx="8929688" cy="5334000"/>
        </p:xfrm>
        <a:graphic>
          <a:graphicData uri="http://schemas.openxmlformats.org/presentationml/2006/ole">
            <p:oleObj spid="_x0000_s3074" name="文件" r:id="rId4" imgW="7835400" imgH="4676760" progId="Word.Document.8">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132096"/>
                                        </p:tgtEl>
                                        <p:attrNameLst>
                                          <p:attrName>style.visibility</p:attrName>
                                        </p:attrNameLst>
                                      </p:cBhvr>
                                      <p:to>
                                        <p:strVal val="visible"/>
                                      </p:to>
                                    </p:set>
                                    <p:animEffect transition="in" filter="dissolve">
                                      <p:cBhvr>
                                        <p:cTn id="7" dur="500"/>
                                        <p:tgtEl>
                                          <p:spTgt spid="1320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8" name="投影片編號版面配置區 5"/>
          <p:cNvSpPr>
            <a:spLocks noGrp="1"/>
          </p:cNvSpPr>
          <p:nvPr>
            <p:ph type="sldNum" sz="quarter" idx="12"/>
          </p:nvPr>
        </p:nvSpPr>
        <p:spPr>
          <a:noFill/>
        </p:spPr>
        <p:txBody>
          <a:bodyPr/>
          <a:lstStyle/>
          <a:p>
            <a:fld id="{D3CD631B-2E32-453F-8703-E6838D96241B}" type="slidenum">
              <a:rPr lang="zh-TW" altLang="en-US" smtClean="0"/>
              <a:pPr/>
              <a:t>17</a:t>
            </a:fld>
            <a:endParaRPr lang="en-US" altLang="zh-TW" smtClean="0"/>
          </a:p>
        </p:txBody>
      </p:sp>
      <p:sp>
        <p:nvSpPr>
          <p:cNvPr id="35843" name="Rectangle 3"/>
          <p:cNvSpPr>
            <a:spLocks noGrp="1" noChangeArrowheads="1"/>
          </p:cNvSpPr>
          <p:nvPr>
            <p:ph type="body" idx="1"/>
          </p:nvPr>
        </p:nvSpPr>
        <p:spPr>
          <a:xfrm>
            <a:off x="1219200" y="1600200"/>
            <a:ext cx="7745413" cy="5105400"/>
          </a:xfrm>
        </p:spPr>
        <p:txBody>
          <a:bodyPr/>
          <a:lstStyle/>
          <a:p>
            <a:pPr eaLnBrk="1" hangingPunct="1"/>
            <a:r>
              <a:rPr lang="zh-TW" altLang="en-US" smtClean="0">
                <a:ea typeface="標楷體" pitchFamily="65" charset="-120"/>
              </a:rPr>
              <a:t>教學評鑑的對象：教師的教學及學生的學習</a:t>
            </a:r>
          </a:p>
          <a:p>
            <a:pPr eaLnBrk="1" hangingPunct="1"/>
            <a:r>
              <a:rPr lang="zh-TW" altLang="en-US" smtClean="0">
                <a:ea typeface="標楷體" pitchFamily="65" charset="-120"/>
              </a:rPr>
              <a:t>教學評鑑的重點：教學設計、教學準備、教學過程、學生學習指導、教學成果、教學改進</a:t>
            </a:r>
          </a:p>
          <a:p>
            <a:pPr eaLnBrk="1" hangingPunct="1"/>
            <a:r>
              <a:rPr lang="zh-TW" altLang="en-US" smtClean="0">
                <a:ea typeface="標楷體" pitchFamily="65" charset="-120"/>
              </a:rPr>
              <a:t>教學評鑑的內涵：目標、內容、活動、學習評量、教材、媒體、方法、學生分組方式、時間運用、空間運用、班級經營</a:t>
            </a:r>
          </a:p>
        </p:txBody>
      </p:sp>
      <p:sp>
        <p:nvSpPr>
          <p:cNvPr id="19460" name="AutoShape 4">
            <a:hlinkClick r:id="rId2" action="ppaction://hlinksldjump" highlightClick="1"/>
          </p:cNvPr>
          <p:cNvSpPr>
            <a:spLocks noChangeArrowheads="1"/>
          </p:cNvSpPr>
          <p:nvPr/>
        </p:nvSpPr>
        <p:spPr bwMode="auto">
          <a:xfrm>
            <a:off x="8229600" y="6172200"/>
            <a:ext cx="533400" cy="457200"/>
          </a:xfrm>
          <a:prstGeom prst="actionButtonBackPrevious">
            <a:avLst/>
          </a:prstGeom>
          <a:solidFill>
            <a:schemeClr val="accent1"/>
          </a:solidFill>
          <a:ln w="9525">
            <a:solidFill>
              <a:schemeClr val="tx1"/>
            </a:solidFill>
            <a:miter lim="800000"/>
            <a:headEnd/>
            <a:tailEnd/>
          </a:ln>
        </p:spPr>
        <p:txBody>
          <a:bodyPr wrap="none" anchor="ctr"/>
          <a:lstStyle/>
          <a:p>
            <a:endParaRPr lang="zh-TW"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35843">
                                            <p:txEl>
                                              <p:pRg st="0" end="0"/>
                                            </p:txEl>
                                          </p:spTgt>
                                        </p:tgtEl>
                                        <p:attrNameLst>
                                          <p:attrName>style.visibility</p:attrName>
                                        </p:attrNameLst>
                                      </p:cBhvr>
                                      <p:to>
                                        <p:strVal val="visible"/>
                                      </p:to>
                                    </p:set>
                                    <p:anim to="" calcmode="lin" valueType="num">
                                      <p:cBhvr>
                                        <p:cTn id="7" dur="1" fill="hold"/>
                                        <p:tgtEl>
                                          <p:spTgt spid="35843">
                                            <p:txEl>
                                              <p:pRg st="0" end="0"/>
                                            </p:txEl>
                                          </p:spTgt>
                                        </p:tgtEl>
                                        <p:attrNameLst>
                                          <p:attrName/>
                                        </p:attrNameLst>
                                      </p:cBhvr>
                                    </p:anim>
                                  </p:childTnLst>
                                  <p:subTnLst>
                                    <p:animClr clrSpc="rgb" dir="cw">
                                      <p:cBhvr override="childStyle">
                                        <p:cTn dur="1" fill="hold" display="0" masterRel="nextClick" afterEffect="1"/>
                                        <p:tgtEl>
                                          <p:spTgt spid="35843">
                                            <p:txEl>
                                              <p:pRg st="0" end="0"/>
                                            </p:txEl>
                                          </p:spTgt>
                                        </p:tgtEl>
                                        <p:attrNameLst>
                                          <p:attrName>ppt_c</p:attrName>
                                        </p:attrNameLst>
                                      </p:cBhvr>
                                      <p:to>
                                        <a:schemeClr val="accent1"/>
                                      </p:to>
                                    </p:animClr>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499"/>
                                          </p:stCondLst>
                                        </p:cTn>
                                        <p:tgtEl>
                                          <p:spTgt spid="35843">
                                            <p:txEl>
                                              <p:pRg st="1" end="1"/>
                                            </p:txEl>
                                          </p:spTgt>
                                        </p:tgtEl>
                                        <p:attrNameLst>
                                          <p:attrName>style.visibility</p:attrName>
                                        </p:attrNameLst>
                                      </p:cBhvr>
                                      <p:to>
                                        <p:strVal val="visible"/>
                                      </p:to>
                                    </p:set>
                                    <p:anim to="" calcmode="lin" valueType="num">
                                      <p:cBhvr>
                                        <p:cTn id="12" dur="1" fill="hold"/>
                                        <p:tgtEl>
                                          <p:spTgt spid="35843">
                                            <p:txEl>
                                              <p:pRg st="1" end="1"/>
                                            </p:txEl>
                                          </p:spTgt>
                                        </p:tgtEl>
                                        <p:attrNameLst>
                                          <p:attrName/>
                                        </p:attrNameLst>
                                      </p:cBhvr>
                                    </p:anim>
                                  </p:childTnLst>
                                  <p:subTnLst>
                                    <p:animClr clrSpc="rgb" dir="cw">
                                      <p:cBhvr override="childStyle">
                                        <p:cTn dur="1" fill="hold" display="0" masterRel="nextClick" afterEffect="1"/>
                                        <p:tgtEl>
                                          <p:spTgt spid="35843">
                                            <p:txEl>
                                              <p:pRg st="1" end="1"/>
                                            </p:txEl>
                                          </p:spTgt>
                                        </p:tgtEl>
                                        <p:attrNameLst>
                                          <p:attrName>ppt_c</p:attrName>
                                        </p:attrNameLst>
                                      </p:cBhvr>
                                      <p:to>
                                        <a:schemeClr val="accent1"/>
                                      </p:to>
                                    </p:animClr>
                                  </p:sub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499"/>
                                          </p:stCondLst>
                                        </p:cTn>
                                        <p:tgtEl>
                                          <p:spTgt spid="35843">
                                            <p:txEl>
                                              <p:pRg st="2" end="2"/>
                                            </p:txEl>
                                          </p:spTgt>
                                        </p:tgtEl>
                                        <p:attrNameLst>
                                          <p:attrName>style.visibility</p:attrName>
                                        </p:attrNameLst>
                                      </p:cBhvr>
                                      <p:to>
                                        <p:strVal val="visible"/>
                                      </p:to>
                                    </p:set>
                                    <p:anim to="" calcmode="lin" valueType="num">
                                      <p:cBhvr>
                                        <p:cTn id="17" dur="1" fill="hold"/>
                                        <p:tgtEl>
                                          <p:spTgt spid="35843">
                                            <p:txEl>
                                              <p:pRg st="2" end="2"/>
                                            </p:txEl>
                                          </p:spTgt>
                                        </p:tgtEl>
                                        <p:attrNameLst>
                                          <p:attrName/>
                                        </p:attrNameLst>
                                      </p:cBhvr>
                                    </p:anim>
                                  </p:childTnLst>
                                  <p:subTnLst>
                                    <p:animClr clrSpc="rgb" dir="cw">
                                      <p:cBhvr override="childStyle">
                                        <p:cTn dur="1" fill="hold" display="0" masterRel="nextClick" afterEffect="1"/>
                                        <p:tgtEl>
                                          <p:spTgt spid="35843">
                                            <p:txEl>
                                              <p:pRg st="2" end="2"/>
                                            </p:txEl>
                                          </p:spTgt>
                                        </p:tgtEl>
                                        <p:attrNameLst>
                                          <p:attrName>ppt_c</p:attrName>
                                        </p:attrNameLst>
                                      </p:cBhvr>
                                      <p:to>
                                        <a:schemeClr val="accent1"/>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3" grpId="0" build="p"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482" name="投影片編號版面配置區 5"/>
          <p:cNvSpPr>
            <a:spLocks noGrp="1"/>
          </p:cNvSpPr>
          <p:nvPr>
            <p:ph type="sldNum" sz="quarter" idx="12"/>
          </p:nvPr>
        </p:nvSpPr>
        <p:spPr>
          <a:noFill/>
        </p:spPr>
        <p:txBody>
          <a:bodyPr/>
          <a:lstStyle/>
          <a:p>
            <a:fld id="{CD97FF19-0AD1-4EC8-942C-7AE79DCAD386}" type="slidenum">
              <a:rPr lang="zh-TW" altLang="en-US" smtClean="0"/>
              <a:pPr/>
              <a:t>18</a:t>
            </a:fld>
            <a:endParaRPr lang="en-US" altLang="zh-TW" smtClean="0"/>
          </a:p>
        </p:txBody>
      </p:sp>
      <p:sp>
        <p:nvSpPr>
          <p:cNvPr id="20483" name="Rectangle 2"/>
          <p:cNvSpPr>
            <a:spLocks noGrp="1" noChangeArrowheads="1"/>
          </p:cNvSpPr>
          <p:nvPr>
            <p:ph type="title"/>
          </p:nvPr>
        </p:nvSpPr>
        <p:spPr/>
        <p:txBody>
          <a:bodyPr/>
          <a:lstStyle/>
          <a:p>
            <a:pPr algn="ctr" eaLnBrk="1" hangingPunct="1"/>
            <a:r>
              <a:rPr lang="zh-TW" altLang="en-US" smtClean="0">
                <a:ea typeface="華康瘦金體" pitchFamily="49" charset="-120"/>
              </a:rPr>
              <a:t>常識性的評鑑（回溯式）</a:t>
            </a:r>
          </a:p>
        </p:txBody>
      </p:sp>
      <p:sp>
        <p:nvSpPr>
          <p:cNvPr id="91139" name="Rectangle 3"/>
          <p:cNvSpPr>
            <a:spLocks noGrp="1" noChangeArrowheads="1"/>
          </p:cNvSpPr>
          <p:nvPr>
            <p:ph type="body" idx="1"/>
          </p:nvPr>
        </p:nvSpPr>
        <p:spPr>
          <a:xfrm>
            <a:off x="1219200" y="1600200"/>
            <a:ext cx="7772400" cy="3810000"/>
          </a:xfrm>
        </p:spPr>
        <p:txBody>
          <a:bodyPr/>
          <a:lstStyle/>
          <a:p>
            <a:pPr eaLnBrk="1" hangingPunct="1"/>
            <a:r>
              <a:rPr lang="zh-TW" altLang="en-US" smtClean="0">
                <a:ea typeface="標楷體" pitchFamily="65" charset="-120"/>
              </a:rPr>
              <a:t>確認學校課程發展及教學實施的程序或階段</a:t>
            </a:r>
          </a:p>
          <a:p>
            <a:pPr eaLnBrk="1" hangingPunct="1"/>
            <a:r>
              <a:rPr lang="zh-TW" altLang="en-US" smtClean="0">
                <a:ea typeface="標楷體" pitchFamily="65" charset="-120"/>
              </a:rPr>
              <a:t>指出各個程序或階段所遭遇到的問題及困難</a:t>
            </a:r>
          </a:p>
          <a:p>
            <a:pPr eaLnBrk="1" hangingPunct="1"/>
            <a:r>
              <a:rPr lang="zh-TW" altLang="en-US" smtClean="0">
                <a:ea typeface="標楷體" pitchFamily="65" charset="-120"/>
              </a:rPr>
              <a:t>檢討面對各項問題及困難時的處理方式及其後果</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91139">
                                            <p:txEl>
                                              <p:pRg st="0" end="0"/>
                                            </p:txEl>
                                          </p:spTgt>
                                        </p:tgtEl>
                                        <p:attrNameLst>
                                          <p:attrName>style.visibility</p:attrName>
                                        </p:attrNameLst>
                                      </p:cBhvr>
                                      <p:to>
                                        <p:strVal val="visible"/>
                                      </p:to>
                                    </p:set>
                                    <p:anim to="" calcmode="lin" valueType="num">
                                      <p:cBhvr>
                                        <p:cTn id="7" dur="1" fill="hold"/>
                                        <p:tgtEl>
                                          <p:spTgt spid="91139">
                                            <p:txEl>
                                              <p:pRg st="0" end="0"/>
                                            </p:txEl>
                                          </p:spTgt>
                                        </p:tgtEl>
                                        <p:attrNameLst>
                                          <p:attrName/>
                                        </p:attrNameLst>
                                      </p:cBhvr>
                                    </p:anim>
                                  </p:childTnLst>
                                  <p:subTnLst>
                                    <p:animClr clrSpc="rgb" dir="cw">
                                      <p:cBhvr override="childStyle">
                                        <p:cTn dur="1" fill="hold" display="0" masterRel="nextClick" afterEffect="1"/>
                                        <p:tgtEl>
                                          <p:spTgt spid="91139">
                                            <p:txEl>
                                              <p:pRg st="0" end="0"/>
                                            </p:txEl>
                                          </p:spTgt>
                                        </p:tgtEl>
                                        <p:attrNameLst>
                                          <p:attrName>ppt_c</p:attrName>
                                        </p:attrNameLst>
                                      </p:cBhvr>
                                      <p:to>
                                        <a:schemeClr val="accent1"/>
                                      </p:to>
                                    </p:animClr>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499"/>
                                          </p:stCondLst>
                                        </p:cTn>
                                        <p:tgtEl>
                                          <p:spTgt spid="91139">
                                            <p:txEl>
                                              <p:pRg st="1" end="1"/>
                                            </p:txEl>
                                          </p:spTgt>
                                        </p:tgtEl>
                                        <p:attrNameLst>
                                          <p:attrName>style.visibility</p:attrName>
                                        </p:attrNameLst>
                                      </p:cBhvr>
                                      <p:to>
                                        <p:strVal val="visible"/>
                                      </p:to>
                                    </p:set>
                                    <p:anim to="" calcmode="lin" valueType="num">
                                      <p:cBhvr>
                                        <p:cTn id="12" dur="1" fill="hold"/>
                                        <p:tgtEl>
                                          <p:spTgt spid="91139">
                                            <p:txEl>
                                              <p:pRg st="1" end="1"/>
                                            </p:txEl>
                                          </p:spTgt>
                                        </p:tgtEl>
                                        <p:attrNameLst>
                                          <p:attrName/>
                                        </p:attrNameLst>
                                      </p:cBhvr>
                                    </p:anim>
                                  </p:childTnLst>
                                  <p:subTnLst>
                                    <p:animClr clrSpc="rgb" dir="cw">
                                      <p:cBhvr override="childStyle">
                                        <p:cTn dur="1" fill="hold" display="0" masterRel="nextClick" afterEffect="1"/>
                                        <p:tgtEl>
                                          <p:spTgt spid="91139">
                                            <p:txEl>
                                              <p:pRg st="1" end="1"/>
                                            </p:txEl>
                                          </p:spTgt>
                                        </p:tgtEl>
                                        <p:attrNameLst>
                                          <p:attrName>ppt_c</p:attrName>
                                        </p:attrNameLst>
                                      </p:cBhvr>
                                      <p:to>
                                        <a:schemeClr val="accent1"/>
                                      </p:to>
                                    </p:animClr>
                                  </p:sub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499"/>
                                          </p:stCondLst>
                                        </p:cTn>
                                        <p:tgtEl>
                                          <p:spTgt spid="91139">
                                            <p:txEl>
                                              <p:pRg st="2" end="2"/>
                                            </p:txEl>
                                          </p:spTgt>
                                        </p:tgtEl>
                                        <p:attrNameLst>
                                          <p:attrName>style.visibility</p:attrName>
                                        </p:attrNameLst>
                                      </p:cBhvr>
                                      <p:to>
                                        <p:strVal val="visible"/>
                                      </p:to>
                                    </p:set>
                                    <p:anim to="" calcmode="lin" valueType="num">
                                      <p:cBhvr>
                                        <p:cTn id="17" dur="1" fill="hold"/>
                                        <p:tgtEl>
                                          <p:spTgt spid="91139">
                                            <p:txEl>
                                              <p:pRg st="2" end="2"/>
                                            </p:txEl>
                                          </p:spTgt>
                                        </p:tgtEl>
                                        <p:attrNameLst>
                                          <p:attrName/>
                                        </p:attrNameLst>
                                      </p:cBhvr>
                                    </p:anim>
                                  </p:childTnLst>
                                  <p:subTnLst>
                                    <p:animClr clrSpc="rgb" dir="cw">
                                      <p:cBhvr override="childStyle">
                                        <p:cTn dur="1" fill="hold" display="0" masterRel="nextClick" afterEffect="1"/>
                                        <p:tgtEl>
                                          <p:spTgt spid="91139">
                                            <p:txEl>
                                              <p:pRg st="2" end="2"/>
                                            </p:txEl>
                                          </p:spTgt>
                                        </p:tgtEl>
                                        <p:attrNameLst>
                                          <p:attrName>ppt_c</p:attrName>
                                        </p:attrNameLst>
                                      </p:cBhvr>
                                      <p:to>
                                        <a:schemeClr val="accent1"/>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39" grpId="0" build="p"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6" name="投影片編號版面配置區 5"/>
          <p:cNvSpPr>
            <a:spLocks noGrp="1"/>
          </p:cNvSpPr>
          <p:nvPr>
            <p:ph type="sldNum" sz="quarter" idx="12"/>
          </p:nvPr>
        </p:nvSpPr>
        <p:spPr>
          <a:noFill/>
        </p:spPr>
        <p:txBody>
          <a:bodyPr/>
          <a:lstStyle/>
          <a:p>
            <a:fld id="{153CA3AB-6B34-4B8C-AFBB-56F90C320331}" type="slidenum">
              <a:rPr lang="zh-TW" altLang="en-US" smtClean="0"/>
              <a:pPr/>
              <a:t>19</a:t>
            </a:fld>
            <a:endParaRPr lang="en-US" altLang="zh-TW" smtClean="0"/>
          </a:p>
        </p:txBody>
      </p:sp>
      <p:sp>
        <p:nvSpPr>
          <p:cNvPr id="41987" name="Rectangle 3"/>
          <p:cNvSpPr>
            <a:spLocks noGrp="1" noChangeArrowheads="1"/>
          </p:cNvSpPr>
          <p:nvPr>
            <p:ph type="body" idx="1"/>
          </p:nvPr>
        </p:nvSpPr>
        <p:spPr>
          <a:xfrm>
            <a:off x="1219200" y="1219200"/>
            <a:ext cx="7924800" cy="4876800"/>
          </a:xfrm>
        </p:spPr>
        <p:txBody>
          <a:bodyPr/>
          <a:lstStyle/>
          <a:p>
            <a:pPr eaLnBrk="1" hangingPunct="1"/>
            <a:r>
              <a:rPr lang="zh-TW" altLang="en-US" smtClean="0">
                <a:ea typeface="標楷體" pitchFamily="65" charset="-120"/>
              </a:rPr>
              <a:t>探討課程與教學對受影響者的效果及意見</a:t>
            </a:r>
          </a:p>
          <a:p>
            <a:pPr lvl="1" eaLnBrk="1" hangingPunct="1"/>
            <a:r>
              <a:rPr lang="zh-TW" altLang="en-US" smtClean="0">
                <a:ea typeface="華康行書體" pitchFamily="65" charset="-120"/>
              </a:rPr>
              <a:t>學生的學習表現及學習效果</a:t>
            </a:r>
          </a:p>
          <a:p>
            <a:pPr lvl="1" eaLnBrk="1" hangingPunct="1"/>
            <a:r>
              <a:rPr lang="zh-TW" altLang="en-US" smtClean="0">
                <a:ea typeface="華康行書體" pitchFamily="65" charset="-120"/>
              </a:rPr>
              <a:t>教師的意見及態度</a:t>
            </a:r>
          </a:p>
          <a:p>
            <a:pPr lvl="1" eaLnBrk="1" hangingPunct="1"/>
            <a:r>
              <a:rPr lang="zh-TW" altLang="en-US" smtClean="0">
                <a:ea typeface="華康行書體" pitchFamily="65" charset="-120"/>
              </a:rPr>
              <a:t>學校行政人員的意見及態度</a:t>
            </a:r>
          </a:p>
          <a:p>
            <a:pPr lvl="1" eaLnBrk="1" hangingPunct="1"/>
            <a:r>
              <a:rPr lang="zh-TW" altLang="en-US" smtClean="0">
                <a:ea typeface="華康行書體" pitchFamily="65" charset="-120"/>
              </a:rPr>
              <a:t>家長的意見及態度</a:t>
            </a:r>
          </a:p>
          <a:p>
            <a:pPr lvl="1" eaLnBrk="1" hangingPunct="1"/>
            <a:r>
              <a:rPr lang="zh-TW" altLang="en-US" smtClean="0">
                <a:ea typeface="華康行書體" pitchFamily="65" charset="-120"/>
              </a:rPr>
              <a:t>雇主的滿意情形及反應</a:t>
            </a:r>
          </a:p>
          <a:p>
            <a:pPr lvl="1" eaLnBrk="1" hangingPunct="1"/>
            <a:r>
              <a:rPr lang="zh-TW" altLang="en-US" smtClean="0">
                <a:ea typeface="華康行書體" pitchFamily="65" charset="-120"/>
              </a:rPr>
              <a:t>社會大眾的反應</a:t>
            </a:r>
          </a:p>
          <a:p>
            <a:pPr eaLnBrk="1" hangingPunct="1"/>
            <a:r>
              <a:rPr lang="zh-TW" altLang="en-US" smtClean="0">
                <a:ea typeface="標楷體" pitchFamily="65" charset="-120"/>
              </a:rPr>
              <a:t>分析課程與教學對學習者的長程效果</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41987">
                                            <p:txEl>
                                              <p:pRg st="0" end="0"/>
                                            </p:txEl>
                                          </p:spTgt>
                                        </p:tgtEl>
                                        <p:attrNameLst>
                                          <p:attrName>style.visibility</p:attrName>
                                        </p:attrNameLst>
                                      </p:cBhvr>
                                      <p:to>
                                        <p:strVal val="visible"/>
                                      </p:to>
                                    </p:set>
                                    <p:anim to="" calcmode="lin" valueType="num">
                                      <p:cBhvr>
                                        <p:cTn id="7" dur="1" fill="hold"/>
                                        <p:tgtEl>
                                          <p:spTgt spid="41987">
                                            <p:txEl>
                                              <p:pRg st="0" end="0"/>
                                            </p:txEl>
                                          </p:spTgt>
                                        </p:tgtEl>
                                        <p:attrNameLst>
                                          <p:attrName/>
                                        </p:attrNameLst>
                                      </p:cBhvr>
                                    </p:anim>
                                  </p:childTnLst>
                                  <p:subTnLst>
                                    <p:animClr clrSpc="rgb" dir="cw">
                                      <p:cBhvr override="childStyle">
                                        <p:cTn dur="1" fill="hold" display="0" masterRel="nextClick" afterEffect="1"/>
                                        <p:tgtEl>
                                          <p:spTgt spid="41987">
                                            <p:txEl>
                                              <p:pRg st="0" end="0"/>
                                            </p:txEl>
                                          </p:spTgt>
                                        </p:tgtEl>
                                        <p:attrNameLst>
                                          <p:attrName>ppt_c</p:attrName>
                                        </p:attrNameLst>
                                      </p:cBhvr>
                                      <p:to>
                                        <a:schemeClr val="accent1"/>
                                      </p:to>
                                    </p:animClr>
                                  </p:subTnLst>
                                </p:cTn>
                              </p:par>
                              <p:par>
                                <p:cTn id="8" presetID="24" presetClass="entr" presetSubtype="0" fill="hold" grpId="0" nodeType="withEffect">
                                  <p:stCondLst>
                                    <p:cond delay="0"/>
                                  </p:stCondLst>
                                  <p:childTnLst>
                                    <p:set>
                                      <p:cBhvr>
                                        <p:cTn id="9" dur="1" fill="hold">
                                          <p:stCondLst>
                                            <p:cond delay="499"/>
                                          </p:stCondLst>
                                        </p:cTn>
                                        <p:tgtEl>
                                          <p:spTgt spid="41987">
                                            <p:txEl>
                                              <p:pRg st="1" end="1"/>
                                            </p:txEl>
                                          </p:spTgt>
                                        </p:tgtEl>
                                        <p:attrNameLst>
                                          <p:attrName>style.visibility</p:attrName>
                                        </p:attrNameLst>
                                      </p:cBhvr>
                                      <p:to>
                                        <p:strVal val="visible"/>
                                      </p:to>
                                    </p:set>
                                    <p:anim to="" calcmode="lin" valueType="num">
                                      <p:cBhvr>
                                        <p:cTn id="10" dur="1" fill="hold"/>
                                        <p:tgtEl>
                                          <p:spTgt spid="41987">
                                            <p:txEl>
                                              <p:pRg st="1" end="1"/>
                                            </p:txEl>
                                          </p:spTgt>
                                        </p:tgtEl>
                                        <p:attrNameLst>
                                          <p:attrName/>
                                        </p:attrNameLst>
                                      </p:cBhvr>
                                    </p:anim>
                                  </p:childTnLst>
                                  <p:subTnLst>
                                    <p:animClr clrSpc="rgb" dir="cw">
                                      <p:cBhvr override="childStyle">
                                        <p:cTn dur="1" fill="hold" display="0" masterRel="nextClick" afterEffect="1"/>
                                        <p:tgtEl>
                                          <p:spTgt spid="41987">
                                            <p:txEl>
                                              <p:pRg st="1" end="1"/>
                                            </p:txEl>
                                          </p:spTgt>
                                        </p:tgtEl>
                                        <p:attrNameLst>
                                          <p:attrName>ppt_c</p:attrName>
                                        </p:attrNameLst>
                                      </p:cBhvr>
                                      <p:to>
                                        <a:schemeClr val="accent1"/>
                                      </p:to>
                                    </p:animClr>
                                  </p:subTnLst>
                                </p:cTn>
                              </p:par>
                              <p:par>
                                <p:cTn id="11" presetID="24" presetClass="entr" presetSubtype="0" fill="hold" grpId="0" nodeType="withEffect">
                                  <p:stCondLst>
                                    <p:cond delay="0"/>
                                  </p:stCondLst>
                                  <p:childTnLst>
                                    <p:set>
                                      <p:cBhvr>
                                        <p:cTn id="12" dur="1" fill="hold">
                                          <p:stCondLst>
                                            <p:cond delay="499"/>
                                          </p:stCondLst>
                                        </p:cTn>
                                        <p:tgtEl>
                                          <p:spTgt spid="41987">
                                            <p:txEl>
                                              <p:pRg st="2" end="2"/>
                                            </p:txEl>
                                          </p:spTgt>
                                        </p:tgtEl>
                                        <p:attrNameLst>
                                          <p:attrName>style.visibility</p:attrName>
                                        </p:attrNameLst>
                                      </p:cBhvr>
                                      <p:to>
                                        <p:strVal val="visible"/>
                                      </p:to>
                                    </p:set>
                                    <p:anim to="" calcmode="lin" valueType="num">
                                      <p:cBhvr>
                                        <p:cTn id="13" dur="1" fill="hold"/>
                                        <p:tgtEl>
                                          <p:spTgt spid="41987">
                                            <p:txEl>
                                              <p:pRg st="2" end="2"/>
                                            </p:txEl>
                                          </p:spTgt>
                                        </p:tgtEl>
                                        <p:attrNameLst>
                                          <p:attrName/>
                                        </p:attrNameLst>
                                      </p:cBhvr>
                                    </p:anim>
                                  </p:childTnLst>
                                  <p:subTnLst>
                                    <p:animClr clrSpc="rgb" dir="cw">
                                      <p:cBhvr override="childStyle">
                                        <p:cTn dur="1" fill="hold" display="0" masterRel="nextClick" afterEffect="1"/>
                                        <p:tgtEl>
                                          <p:spTgt spid="41987">
                                            <p:txEl>
                                              <p:pRg st="2" end="2"/>
                                            </p:txEl>
                                          </p:spTgt>
                                        </p:tgtEl>
                                        <p:attrNameLst>
                                          <p:attrName>ppt_c</p:attrName>
                                        </p:attrNameLst>
                                      </p:cBhvr>
                                      <p:to>
                                        <a:schemeClr val="accent1"/>
                                      </p:to>
                                    </p:animClr>
                                  </p:subTnLst>
                                </p:cTn>
                              </p:par>
                              <p:par>
                                <p:cTn id="14" presetID="24" presetClass="entr" presetSubtype="0" fill="hold" grpId="0" nodeType="withEffect">
                                  <p:stCondLst>
                                    <p:cond delay="0"/>
                                  </p:stCondLst>
                                  <p:childTnLst>
                                    <p:set>
                                      <p:cBhvr>
                                        <p:cTn id="15" dur="1" fill="hold">
                                          <p:stCondLst>
                                            <p:cond delay="499"/>
                                          </p:stCondLst>
                                        </p:cTn>
                                        <p:tgtEl>
                                          <p:spTgt spid="41987">
                                            <p:txEl>
                                              <p:pRg st="3" end="3"/>
                                            </p:txEl>
                                          </p:spTgt>
                                        </p:tgtEl>
                                        <p:attrNameLst>
                                          <p:attrName>style.visibility</p:attrName>
                                        </p:attrNameLst>
                                      </p:cBhvr>
                                      <p:to>
                                        <p:strVal val="visible"/>
                                      </p:to>
                                    </p:set>
                                    <p:anim to="" calcmode="lin" valueType="num">
                                      <p:cBhvr>
                                        <p:cTn id="16" dur="1" fill="hold"/>
                                        <p:tgtEl>
                                          <p:spTgt spid="41987">
                                            <p:txEl>
                                              <p:pRg st="3" end="3"/>
                                            </p:txEl>
                                          </p:spTgt>
                                        </p:tgtEl>
                                        <p:attrNameLst>
                                          <p:attrName/>
                                        </p:attrNameLst>
                                      </p:cBhvr>
                                    </p:anim>
                                  </p:childTnLst>
                                  <p:subTnLst>
                                    <p:animClr clrSpc="rgb" dir="cw">
                                      <p:cBhvr override="childStyle">
                                        <p:cTn dur="1" fill="hold" display="0" masterRel="nextClick" afterEffect="1"/>
                                        <p:tgtEl>
                                          <p:spTgt spid="41987">
                                            <p:txEl>
                                              <p:pRg st="3" end="3"/>
                                            </p:txEl>
                                          </p:spTgt>
                                        </p:tgtEl>
                                        <p:attrNameLst>
                                          <p:attrName>ppt_c</p:attrName>
                                        </p:attrNameLst>
                                      </p:cBhvr>
                                      <p:to>
                                        <a:schemeClr val="accent1"/>
                                      </p:to>
                                    </p:animClr>
                                  </p:subTnLst>
                                </p:cTn>
                              </p:par>
                              <p:par>
                                <p:cTn id="17" presetID="24" presetClass="entr" presetSubtype="0" fill="hold" grpId="0" nodeType="withEffect">
                                  <p:stCondLst>
                                    <p:cond delay="0"/>
                                  </p:stCondLst>
                                  <p:childTnLst>
                                    <p:set>
                                      <p:cBhvr>
                                        <p:cTn id="18" dur="1" fill="hold">
                                          <p:stCondLst>
                                            <p:cond delay="499"/>
                                          </p:stCondLst>
                                        </p:cTn>
                                        <p:tgtEl>
                                          <p:spTgt spid="41987">
                                            <p:txEl>
                                              <p:pRg st="4" end="4"/>
                                            </p:txEl>
                                          </p:spTgt>
                                        </p:tgtEl>
                                        <p:attrNameLst>
                                          <p:attrName>style.visibility</p:attrName>
                                        </p:attrNameLst>
                                      </p:cBhvr>
                                      <p:to>
                                        <p:strVal val="visible"/>
                                      </p:to>
                                    </p:set>
                                    <p:anim to="" calcmode="lin" valueType="num">
                                      <p:cBhvr>
                                        <p:cTn id="19" dur="1" fill="hold"/>
                                        <p:tgtEl>
                                          <p:spTgt spid="41987">
                                            <p:txEl>
                                              <p:pRg st="4" end="4"/>
                                            </p:txEl>
                                          </p:spTgt>
                                        </p:tgtEl>
                                        <p:attrNameLst>
                                          <p:attrName/>
                                        </p:attrNameLst>
                                      </p:cBhvr>
                                    </p:anim>
                                  </p:childTnLst>
                                  <p:subTnLst>
                                    <p:animClr clrSpc="rgb" dir="cw">
                                      <p:cBhvr override="childStyle">
                                        <p:cTn dur="1" fill="hold" display="0" masterRel="nextClick" afterEffect="1"/>
                                        <p:tgtEl>
                                          <p:spTgt spid="41987">
                                            <p:txEl>
                                              <p:pRg st="4" end="4"/>
                                            </p:txEl>
                                          </p:spTgt>
                                        </p:tgtEl>
                                        <p:attrNameLst>
                                          <p:attrName>ppt_c</p:attrName>
                                        </p:attrNameLst>
                                      </p:cBhvr>
                                      <p:to>
                                        <a:schemeClr val="accent1"/>
                                      </p:to>
                                    </p:animClr>
                                  </p:subTnLst>
                                </p:cTn>
                              </p:par>
                              <p:par>
                                <p:cTn id="20" presetID="24" presetClass="entr" presetSubtype="0" fill="hold" grpId="0" nodeType="withEffect">
                                  <p:stCondLst>
                                    <p:cond delay="0"/>
                                  </p:stCondLst>
                                  <p:childTnLst>
                                    <p:set>
                                      <p:cBhvr>
                                        <p:cTn id="21" dur="1" fill="hold">
                                          <p:stCondLst>
                                            <p:cond delay="499"/>
                                          </p:stCondLst>
                                        </p:cTn>
                                        <p:tgtEl>
                                          <p:spTgt spid="41987">
                                            <p:txEl>
                                              <p:pRg st="5" end="5"/>
                                            </p:txEl>
                                          </p:spTgt>
                                        </p:tgtEl>
                                        <p:attrNameLst>
                                          <p:attrName>style.visibility</p:attrName>
                                        </p:attrNameLst>
                                      </p:cBhvr>
                                      <p:to>
                                        <p:strVal val="visible"/>
                                      </p:to>
                                    </p:set>
                                    <p:anim to="" calcmode="lin" valueType="num">
                                      <p:cBhvr>
                                        <p:cTn id="22" dur="1" fill="hold"/>
                                        <p:tgtEl>
                                          <p:spTgt spid="41987">
                                            <p:txEl>
                                              <p:pRg st="5" end="5"/>
                                            </p:txEl>
                                          </p:spTgt>
                                        </p:tgtEl>
                                        <p:attrNameLst>
                                          <p:attrName/>
                                        </p:attrNameLst>
                                      </p:cBhvr>
                                    </p:anim>
                                  </p:childTnLst>
                                  <p:subTnLst>
                                    <p:animClr clrSpc="rgb" dir="cw">
                                      <p:cBhvr override="childStyle">
                                        <p:cTn dur="1" fill="hold" display="0" masterRel="nextClick" afterEffect="1"/>
                                        <p:tgtEl>
                                          <p:spTgt spid="41987">
                                            <p:txEl>
                                              <p:pRg st="5" end="5"/>
                                            </p:txEl>
                                          </p:spTgt>
                                        </p:tgtEl>
                                        <p:attrNameLst>
                                          <p:attrName>ppt_c</p:attrName>
                                        </p:attrNameLst>
                                      </p:cBhvr>
                                      <p:to>
                                        <a:schemeClr val="accent1"/>
                                      </p:to>
                                    </p:animClr>
                                  </p:subTnLst>
                                </p:cTn>
                              </p:par>
                              <p:par>
                                <p:cTn id="23" presetID="24" presetClass="entr" presetSubtype="0" fill="hold" grpId="0" nodeType="withEffect">
                                  <p:stCondLst>
                                    <p:cond delay="0"/>
                                  </p:stCondLst>
                                  <p:childTnLst>
                                    <p:set>
                                      <p:cBhvr>
                                        <p:cTn id="24" dur="1" fill="hold">
                                          <p:stCondLst>
                                            <p:cond delay="499"/>
                                          </p:stCondLst>
                                        </p:cTn>
                                        <p:tgtEl>
                                          <p:spTgt spid="41987">
                                            <p:txEl>
                                              <p:pRg st="6" end="6"/>
                                            </p:txEl>
                                          </p:spTgt>
                                        </p:tgtEl>
                                        <p:attrNameLst>
                                          <p:attrName>style.visibility</p:attrName>
                                        </p:attrNameLst>
                                      </p:cBhvr>
                                      <p:to>
                                        <p:strVal val="visible"/>
                                      </p:to>
                                    </p:set>
                                    <p:anim to="" calcmode="lin" valueType="num">
                                      <p:cBhvr>
                                        <p:cTn id="25" dur="1" fill="hold"/>
                                        <p:tgtEl>
                                          <p:spTgt spid="41987">
                                            <p:txEl>
                                              <p:pRg st="6" end="6"/>
                                            </p:txEl>
                                          </p:spTgt>
                                        </p:tgtEl>
                                        <p:attrNameLst>
                                          <p:attrName/>
                                        </p:attrNameLst>
                                      </p:cBhvr>
                                    </p:anim>
                                  </p:childTnLst>
                                  <p:subTnLst>
                                    <p:animClr clrSpc="rgb" dir="cw">
                                      <p:cBhvr override="childStyle">
                                        <p:cTn dur="1" fill="hold" display="0" masterRel="nextClick" afterEffect="1"/>
                                        <p:tgtEl>
                                          <p:spTgt spid="41987">
                                            <p:txEl>
                                              <p:pRg st="6" end="6"/>
                                            </p:txEl>
                                          </p:spTgt>
                                        </p:tgtEl>
                                        <p:attrNameLst>
                                          <p:attrName>ppt_c</p:attrName>
                                        </p:attrNameLst>
                                      </p:cBhvr>
                                      <p:to>
                                        <a:schemeClr val="accent1"/>
                                      </p:to>
                                    </p:animClr>
                                  </p:subTnLst>
                                </p:cTn>
                              </p:par>
                            </p:childTnLst>
                          </p:cTn>
                        </p:par>
                      </p:childTnLst>
                    </p:cTn>
                  </p:par>
                  <p:par>
                    <p:cTn id="26" fill="hold">
                      <p:stCondLst>
                        <p:cond delay="indefinite"/>
                      </p:stCondLst>
                      <p:childTnLst>
                        <p:par>
                          <p:cTn id="27" fill="hold">
                            <p:stCondLst>
                              <p:cond delay="0"/>
                            </p:stCondLst>
                            <p:childTnLst>
                              <p:par>
                                <p:cTn id="28" presetID="24" presetClass="entr" presetSubtype="0" fill="hold" grpId="0" nodeType="clickEffect">
                                  <p:stCondLst>
                                    <p:cond delay="0"/>
                                  </p:stCondLst>
                                  <p:childTnLst>
                                    <p:set>
                                      <p:cBhvr>
                                        <p:cTn id="29" dur="1" fill="hold">
                                          <p:stCondLst>
                                            <p:cond delay="499"/>
                                          </p:stCondLst>
                                        </p:cTn>
                                        <p:tgtEl>
                                          <p:spTgt spid="41987">
                                            <p:txEl>
                                              <p:pRg st="7" end="7"/>
                                            </p:txEl>
                                          </p:spTgt>
                                        </p:tgtEl>
                                        <p:attrNameLst>
                                          <p:attrName>style.visibility</p:attrName>
                                        </p:attrNameLst>
                                      </p:cBhvr>
                                      <p:to>
                                        <p:strVal val="visible"/>
                                      </p:to>
                                    </p:set>
                                    <p:anim to="" calcmode="lin" valueType="num">
                                      <p:cBhvr>
                                        <p:cTn id="30" dur="1" fill="hold"/>
                                        <p:tgtEl>
                                          <p:spTgt spid="41987">
                                            <p:txEl>
                                              <p:pRg st="7" end="7"/>
                                            </p:txEl>
                                          </p:spTgt>
                                        </p:tgtEl>
                                        <p:attrNameLst>
                                          <p:attrName/>
                                        </p:attrNameLst>
                                      </p:cBhvr>
                                    </p:anim>
                                  </p:childTnLst>
                                  <p:subTnLst>
                                    <p:animClr clrSpc="rgb" dir="cw">
                                      <p:cBhvr override="childStyle">
                                        <p:cTn dur="1" fill="hold" display="0" masterRel="nextClick" afterEffect="1"/>
                                        <p:tgtEl>
                                          <p:spTgt spid="41987">
                                            <p:txEl>
                                              <p:pRg st="7" end="7"/>
                                            </p:txEl>
                                          </p:spTgt>
                                        </p:tgtEl>
                                        <p:attrNameLst>
                                          <p:attrName>ppt_c</p:attrName>
                                        </p:attrNameLst>
                                      </p:cBhvr>
                                      <p:to>
                                        <a:schemeClr val="accent1"/>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7" grpId="0" build="p" autoUpdateAnimBg="0"/>
    </p:bldLst>
  </p:timing>
</p:sld>
</file>

<file path=ppt/slides/slide2.xml><?xml version="1.0" encoding="utf-8"?>
<p:sld xmlns:a="http://schemas.openxmlformats.org/drawingml/2006/main" xmlns:r="http://schemas.openxmlformats.org/officeDocument/2006/relationships" xmlns:p="http://schemas.openxmlformats.org/presentationml/2006/main" showMasterSp="0" showMasterPhAnim="0">
  <p:cSld>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48130" name="Rectangle 1026"/>
          <p:cNvSpPr>
            <a:spLocks noGrp="1" noChangeArrowheads="1"/>
          </p:cNvSpPr>
          <p:nvPr>
            <p:ph type="ctrTitle" idx="4294967295"/>
          </p:nvPr>
        </p:nvSpPr>
        <p:spPr>
          <a:xfrm>
            <a:off x="2057400" y="685800"/>
            <a:ext cx="5300663" cy="5638800"/>
          </a:xfrm>
        </p:spPr>
        <p:txBody>
          <a:bodyPr/>
          <a:lstStyle/>
          <a:p>
            <a:pPr eaLnBrk="1" hangingPunct="1"/>
            <a:r>
              <a:rPr lang="zh-TW" altLang="en-US" smtClean="0">
                <a:solidFill>
                  <a:srgbClr val="006600"/>
                </a:solidFill>
                <a:ea typeface="華康勘亭流" pitchFamily="65" charset="-120"/>
              </a:rPr>
              <a:t>課程與教學評鑑：</a:t>
            </a:r>
            <a:r>
              <a:rPr lang="en-US" altLang="zh-TW" smtClean="0">
                <a:solidFill>
                  <a:srgbClr val="006600"/>
                </a:solidFill>
                <a:ea typeface="華康勘亭流" pitchFamily="65" charset="-120"/>
              </a:rPr>
              <a:t/>
            </a:r>
            <a:br>
              <a:rPr lang="en-US" altLang="zh-TW" smtClean="0">
                <a:solidFill>
                  <a:srgbClr val="006600"/>
                </a:solidFill>
                <a:ea typeface="華康勘亭流" pitchFamily="65" charset="-120"/>
              </a:rPr>
            </a:br>
            <a:r>
              <a:rPr lang="zh-TW" altLang="en-US" smtClean="0">
                <a:solidFill>
                  <a:srgbClr val="006600"/>
                </a:solidFill>
                <a:ea typeface="華康勘亭流" pitchFamily="65" charset="-120"/>
              </a:rPr>
              <a:t>發展專業　展現自信</a:t>
            </a:r>
            <a:br>
              <a:rPr lang="zh-TW" altLang="en-US" smtClean="0">
                <a:solidFill>
                  <a:srgbClr val="006600"/>
                </a:solidFill>
                <a:ea typeface="華康勘亭流" pitchFamily="65" charset="-120"/>
              </a:rPr>
            </a:br>
            <a:r>
              <a:rPr lang="zh-TW" altLang="en-US" sz="2800" smtClean="0">
                <a:solidFill>
                  <a:srgbClr val="006600"/>
                </a:solidFill>
                <a:ea typeface="華康勘亭流" pitchFamily="65" charset="-120"/>
              </a:rPr>
              <a:t/>
            </a:r>
            <a:br>
              <a:rPr lang="zh-TW" altLang="en-US" sz="2800" smtClean="0">
                <a:solidFill>
                  <a:srgbClr val="006600"/>
                </a:solidFill>
                <a:ea typeface="華康勘亭流" pitchFamily="65" charset="-120"/>
              </a:rPr>
            </a:br>
            <a:r>
              <a:rPr lang="zh-TW" altLang="en-US" smtClean="0">
                <a:solidFill>
                  <a:srgbClr val="006600"/>
                </a:solidFill>
                <a:ea typeface="華康勘亭流" pitchFamily="65" charset="-120"/>
              </a:rPr>
              <a:t>一、</a:t>
            </a:r>
            <a:r>
              <a:rPr lang="zh-TW" altLang="en-US" smtClean="0">
                <a:solidFill>
                  <a:srgbClr val="006600"/>
                </a:solidFill>
                <a:ea typeface="華康勘亭流" pitchFamily="65" charset="-120"/>
                <a:hlinkClick r:id="rId3" action="ppaction://hlinksldjump"/>
              </a:rPr>
              <a:t>前言</a:t>
            </a:r>
            <a:r>
              <a:rPr lang="zh-TW" altLang="en-US" smtClean="0">
                <a:solidFill>
                  <a:srgbClr val="006600"/>
                </a:solidFill>
                <a:ea typeface="華康勘亭流" pitchFamily="65" charset="-120"/>
              </a:rPr>
              <a:t/>
            </a:r>
            <a:br>
              <a:rPr lang="zh-TW" altLang="en-US" smtClean="0">
                <a:solidFill>
                  <a:srgbClr val="006600"/>
                </a:solidFill>
                <a:ea typeface="華康勘亭流" pitchFamily="65" charset="-120"/>
              </a:rPr>
            </a:br>
            <a:r>
              <a:rPr lang="zh-TW" altLang="en-US" smtClean="0">
                <a:solidFill>
                  <a:srgbClr val="006600"/>
                </a:solidFill>
                <a:ea typeface="華康勘亭流" pitchFamily="65" charset="-120"/>
              </a:rPr>
              <a:t>二、</a:t>
            </a:r>
            <a:r>
              <a:rPr lang="zh-TW" altLang="en-US" smtClean="0">
                <a:solidFill>
                  <a:srgbClr val="006600"/>
                </a:solidFill>
                <a:ea typeface="華康勘亭流" pitchFamily="65" charset="-120"/>
                <a:hlinkClick r:id="rId4" action="ppaction://hlinksldjump"/>
              </a:rPr>
              <a:t>意義與類型</a:t>
            </a:r>
            <a:r>
              <a:rPr lang="zh-TW" altLang="en-US" smtClean="0">
                <a:solidFill>
                  <a:srgbClr val="006600"/>
                </a:solidFill>
                <a:ea typeface="華康勘亭流" pitchFamily="65" charset="-120"/>
              </a:rPr>
              <a:t/>
            </a:r>
            <a:br>
              <a:rPr lang="zh-TW" altLang="en-US" smtClean="0">
                <a:solidFill>
                  <a:srgbClr val="006600"/>
                </a:solidFill>
                <a:ea typeface="華康勘亭流" pitchFamily="65" charset="-120"/>
              </a:rPr>
            </a:br>
            <a:r>
              <a:rPr lang="zh-TW" altLang="en-US" smtClean="0">
                <a:solidFill>
                  <a:srgbClr val="006600"/>
                </a:solidFill>
                <a:ea typeface="華康勘亭流" pitchFamily="65" charset="-120"/>
              </a:rPr>
              <a:t>三、</a:t>
            </a:r>
            <a:r>
              <a:rPr lang="zh-TW" altLang="en-US" smtClean="0">
                <a:solidFill>
                  <a:srgbClr val="006600"/>
                </a:solidFill>
                <a:ea typeface="華康勘亭流" pitchFamily="65" charset="-120"/>
                <a:hlinkClick r:id="rId5" action="ppaction://hlinksldjump"/>
              </a:rPr>
              <a:t>範圍與定位</a:t>
            </a:r>
            <a:r>
              <a:rPr lang="zh-TW" altLang="en-US" smtClean="0">
                <a:solidFill>
                  <a:srgbClr val="006600"/>
                </a:solidFill>
                <a:ea typeface="華康勘亭流" pitchFamily="65" charset="-120"/>
              </a:rPr>
              <a:t/>
            </a:r>
            <a:br>
              <a:rPr lang="zh-TW" altLang="en-US" smtClean="0">
                <a:solidFill>
                  <a:srgbClr val="006600"/>
                </a:solidFill>
                <a:ea typeface="華康勘亭流" pitchFamily="65" charset="-120"/>
              </a:rPr>
            </a:br>
            <a:r>
              <a:rPr lang="zh-TW" altLang="en-US" smtClean="0">
                <a:solidFill>
                  <a:srgbClr val="006600"/>
                </a:solidFill>
                <a:ea typeface="華康勘亭流" pitchFamily="65" charset="-120"/>
              </a:rPr>
              <a:t>四、</a:t>
            </a:r>
            <a:r>
              <a:rPr lang="zh-TW" altLang="en-US" smtClean="0">
                <a:solidFill>
                  <a:srgbClr val="006600"/>
                </a:solidFill>
                <a:ea typeface="華康勘亭流" pitchFamily="65" charset="-120"/>
                <a:hlinkClick r:id="rId6" action="ppaction://hlinksldjump"/>
              </a:rPr>
              <a:t>實施</a:t>
            </a:r>
            <a:r>
              <a:rPr lang="zh-TW" altLang="en-US" smtClean="0">
                <a:solidFill>
                  <a:srgbClr val="006600"/>
                </a:solidFill>
                <a:ea typeface="華康勘亭流" pitchFamily="65" charset="-120"/>
              </a:rPr>
              <a:t/>
            </a:r>
            <a:br>
              <a:rPr lang="zh-TW" altLang="en-US" smtClean="0">
                <a:solidFill>
                  <a:srgbClr val="006600"/>
                </a:solidFill>
                <a:ea typeface="華康勘亭流" pitchFamily="65" charset="-120"/>
              </a:rPr>
            </a:br>
            <a:r>
              <a:rPr lang="zh-TW" altLang="en-US" smtClean="0">
                <a:solidFill>
                  <a:srgbClr val="006600"/>
                </a:solidFill>
                <a:ea typeface="華康勘亭流" pitchFamily="65" charset="-120"/>
              </a:rPr>
              <a:t>五、</a:t>
            </a:r>
            <a:r>
              <a:rPr lang="zh-TW" altLang="en-US" smtClean="0">
                <a:solidFill>
                  <a:srgbClr val="006600"/>
                </a:solidFill>
                <a:ea typeface="華康勘亭流" pitchFamily="65" charset="-120"/>
                <a:hlinkClick r:id="rId7" action="ppaction://hlinksldjump"/>
              </a:rPr>
              <a:t>標準與規準</a:t>
            </a:r>
            <a:r>
              <a:rPr lang="zh-TW" altLang="en-US" smtClean="0">
                <a:solidFill>
                  <a:srgbClr val="006600"/>
                </a:solidFill>
                <a:ea typeface="華康勘亭流" pitchFamily="65" charset="-120"/>
              </a:rPr>
              <a:t/>
            </a:r>
            <a:br>
              <a:rPr lang="zh-TW" altLang="en-US" smtClean="0">
                <a:solidFill>
                  <a:srgbClr val="006600"/>
                </a:solidFill>
                <a:ea typeface="華康勘亭流" pitchFamily="65" charset="-120"/>
              </a:rPr>
            </a:br>
            <a:r>
              <a:rPr lang="zh-TW" altLang="en-US" smtClean="0">
                <a:solidFill>
                  <a:srgbClr val="006600"/>
                </a:solidFill>
                <a:ea typeface="華康勘亭流" pitchFamily="65" charset="-120"/>
              </a:rPr>
              <a:t>六、</a:t>
            </a:r>
            <a:r>
              <a:rPr lang="zh-TW" altLang="en-US" smtClean="0">
                <a:solidFill>
                  <a:srgbClr val="006600"/>
                </a:solidFill>
                <a:ea typeface="華康勘亭流" pitchFamily="65" charset="-120"/>
                <a:hlinkClick r:id="rId8" action="ppaction://hlinksldjump"/>
              </a:rPr>
              <a:t>結語</a:t>
            </a:r>
            <a:endParaRPr lang="zh-TW" altLang="en-US" smtClean="0">
              <a:solidFill>
                <a:srgbClr val="006600"/>
              </a:solidFill>
              <a:ea typeface="華康勘亭流" pitchFamily="65" charset="-12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48130"/>
                                        </p:tgtEl>
                                        <p:attrNameLst>
                                          <p:attrName>style.visibility</p:attrName>
                                        </p:attrNameLst>
                                      </p:cBhvr>
                                      <p:to>
                                        <p:strVal val="visible"/>
                                      </p:to>
                                    </p:set>
                                    <p:animEffect transition="in" filter="strips(downRight)">
                                      <p:cBhvr>
                                        <p:cTn id="7" dur="500"/>
                                        <p:tgtEl>
                                          <p:spTgt spid="48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0"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2530" name="投影片編號版面配置區 5"/>
          <p:cNvSpPr>
            <a:spLocks noGrp="1"/>
          </p:cNvSpPr>
          <p:nvPr>
            <p:ph type="sldNum" sz="quarter" idx="12"/>
          </p:nvPr>
        </p:nvSpPr>
        <p:spPr>
          <a:noFill/>
        </p:spPr>
        <p:txBody>
          <a:bodyPr/>
          <a:lstStyle/>
          <a:p>
            <a:fld id="{D385F8BA-0D57-4E23-BF94-8D0235B044EE}" type="slidenum">
              <a:rPr lang="zh-TW" altLang="en-US" smtClean="0"/>
              <a:pPr/>
              <a:t>20</a:t>
            </a:fld>
            <a:endParaRPr lang="en-US" altLang="zh-TW" smtClean="0"/>
          </a:p>
        </p:txBody>
      </p:sp>
      <p:sp>
        <p:nvSpPr>
          <p:cNvPr id="22531" name="Rectangle 2"/>
          <p:cNvSpPr>
            <a:spLocks noGrp="1" noChangeArrowheads="1"/>
          </p:cNvSpPr>
          <p:nvPr>
            <p:ph type="title"/>
          </p:nvPr>
        </p:nvSpPr>
        <p:spPr/>
        <p:txBody>
          <a:bodyPr/>
          <a:lstStyle/>
          <a:p>
            <a:pPr algn="ctr" eaLnBrk="1" hangingPunct="1"/>
            <a:r>
              <a:rPr lang="zh-TW" altLang="en-US" smtClean="0">
                <a:ea typeface="華康瘦金體" pitchFamily="49" charset="-120"/>
              </a:rPr>
              <a:t>常識性的評鑑（進行式）</a:t>
            </a:r>
          </a:p>
        </p:txBody>
      </p:sp>
      <p:sp>
        <p:nvSpPr>
          <p:cNvPr id="36867" name="Rectangle 3"/>
          <p:cNvSpPr>
            <a:spLocks noGrp="1" noChangeArrowheads="1"/>
          </p:cNvSpPr>
          <p:nvPr>
            <p:ph type="body" idx="1"/>
          </p:nvPr>
        </p:nvSpPr>
        <p:spPr/>
        <p:txBody>
          <a:bodyPr/>
          <a:lstStyle/>
          <a:p>
            <a:pPr eaLnBrk="1" hangingPunct="1"/>
            <a:r>
              <a:rPr lang="zh-TW" altLang="en-US" smtClean="0">
                <a:ea typeface="標楷體" pitchFamily="65" charset="-120"/>
              </a:rPr>
              <a:t>於課程發展與教學實施的過程中同時蒐集所遭遇到的問題及困難並加以處理</a:t>
            </a:r>
          </a:p>
          <a:p>
            <a:pPr eaLnBrk="1" hangingPunct="1"/>
            <a:r>
              <a:rPr lang="zh-TW" altLang="en-US" smtClean="0">
                <a:ea typeface="標楷體" pitchFamily="65" charset="-120"/>
              </a:rPr>
              <a:t>檢討面對各項問題及困難時的處理方式及其後果</a:t>
            </a:r>
          </a:p>
          <a:p>
            <a:pPr eaLnBrk="1" hangingPunct="1"/>
            <a:r>
              <a:rPr lang="zh-TW" altLang="en-US" smtClean="0">
                <a:ea typeface="標楷體" pitchFamily="65" charset="-120"/>
              </a:rPr>
              <a:t>課程發展及教學實施後，探討課程與教學對受影響者的效果及意見</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36867">
                                            <p:txEl>
                                              <p:pRg st="0" end="0"/>
                                            </p:txEl>
                                          </p:spTgt>
                                        </p:tgtEl>
                                        <p:attrNameLst>
                                          <p:attrName>style.visibility</p:attrName>
                                        </p:attrNameLst>
                                      </p:cBhvr>
                                      <p:to>
                                        <p:strVal val="visible"/>
                                      </p:to>
                                    </p:set>
                                    <p:anim to="" calcmode="lin" valueType="num">
                                      <p:cBhvr>
                                        <p:cTn id="7" dur="1" fill="hold"/>
                                        <p:tgtEl>
                                          <p:spTgt spid="36867">
                                            <p:txEl>
                                              <p:pRg st="0" end="0"/>
                                            </p:txEl>
                                          </p:spTgt>
                                        </p:tgtEl>
                                        <p:attrNameLst>
                                          <p:attrName/>
                                        </p:attrNameLst>
                                      </p:cBhvr>
                                    </p:anim>
                                  </p:childTnLst>
                                  <p:subTnLst>
                                    <p:animClr clrSpc="rgb" dir="cw">
                                      <p:cBhvr override="childStyle">
                                        <p:cTn dur="1" fill="hold" display="0" masterRel="nextClick" afterEffect="1"/>
                                        <p:tgtEl>
                                          <p:spTgt spid="36867">
                                            <p:txEl>
                                              <p:pRg st="0" end="0"/>
                                            </p:txEl>
                                          </p:spTgt>
                                        </p:tgtEl>
                                        <p:attrNameLst>
                                          <p:attrName>ppt_c</p:attrName>
                                        </p:attrNameLst>
                                      </p:cBhvr>
                                      <p:to>
                                        <a:schemeClr val="accent1"/>
                                      </p:to>
                                    </p:animClr>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499"/>
                                          </p:stCondLst>
                                        </p:cTn>
                                        <p:tgtEl>
                                          <p:spTgt spid="36867">
                                            <p:txEl>
                                              <p:pRg st="1" end="1"/>
                                            </p:txEl>
                                          </p:spTgt>
                                        </p:tgtEl>
                                        <p:attrNameLst>
                                          <p:attrName>style.visibility</p:attrName>
                                        </p:attrNameLst>
                                      </p:cBhvr>
                                      <p:to>
                                        <p:strVal val="visible"/>
                                      </p:to>
                                    </p:set>
                                    <p:anim to="" calcmode="lin" valueType="num">
                                      <p:cBhvr>
                                        <p:cTn id="12" dur="1" fill="hold"/>
                                        <p:tgtEl>
                                          <p:spTgt spid="36867">
                                            <p:txEl>
                                              <p:pRg st="1" end="1"/>
                                            </p:txEl>
                                          </p:spTgt>
                                        </p:tgtEl>
                                        <p:attrNameLst>
                                          <p:attrName/>
                                        </p:attrNameLst>
                                      </p:cBhvr>
                                    </p:anim>
                                  </p:childTnLst>
                                  <p:subTnLst>
                                    <p:animClr clrSpc="rgb" dir="cw">
                                      <p:cBhvr override="childStyle">
                                        <p:cTn dur="1" fill="hold" display="0" masterRel="nextClick" afterEffect="1"/>
                                        <p:tgtEl>
                                          <p:spTgt spid="36867">
                                            <p:txEl>
                                              <p:pRg st="1" end="1"/>
                                            </p:txEl>
                                          </p:spTgt>
                                        </p:tgtEl>
                                        <p:attrNameLst>
                                          <p:attrName>ppt_c</p:attrName>
                                        </p:attrNameLst>
                                      </p:cBhvr>
                                      <p:to>
                                        <a:schemeClr val="accent1"/>
                                      </p:to>
                                    </p:animClr>
                                  </p:sub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499"/>
                                          </p:stCondLst>
                                        </p:cTn>
                                        <p:tgtEl>
                                          <p:spTgt spid="36867">
                                            <p:txEl>
                                              <p:pRg st="2" end="2"/>
                                            </p:txEl>
                                          </p:spTgt>
                                        </p:tgtEl>
                                        <p:attrNameLst>
                                          <p:attrName>style.visibility</p:attrName>
                                        </p:attrNameLst>
                                      </p:cBhvr>
                                      <p:to>
                                        <p:strVal val="visible"/>
                                      </p:to>
                                    </p:set>
                                    <p:anim to="" calcmode="lin" valueType="num">
                                      <p:cBhvr>
                                        <p:cTn id="17" dur="1" fill="hold"/>
                                        <p:tgtEl>
                                          <p:spTgt spid="36867">
                                            <p:txEl>
                                              <p:pRg st="2" end="2"/>
                                            </p:txEl>
                                          </p:spTgt>
                                        </p:tgtEl>
                                        <p:attrNameLst>
                                          <p:attrName/>
                                        </p:attrNameLst>
                                      </p:cBhvr>
                                    </p:anim>
                                  </p:childTnLst>
                                  <p:subTnLst>
                                    <p:animClr clrSpc="rgb" dir="cw">
                                      <p:cBhvr override="childStyle">
                                        <p:cTn dur="1" fill="hold" display="0" masterRel="nextClick" afterEffect="1"/>
                                        <p:tgtEl>
                                          <p:spTgt spid="36867">
                                            <p:txEl>
                                              <p:pRg st="2" end="2"/>
                                            </p:txEl>
                                          </p:spTgt>
                                        </p:tgtEl>
                                        <p:attrNameLst>
                                          <p:attrName>ppt_c</p:attrName>
                                        </p:attrNameLst>
                                      </p:cBhvr>
                                      <p:to>
                                        <a:schemeClr val="accent1"/>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7" grpId="0" build="p"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3554" name="投影片編號版面配置區 5"/>
          <p:cNvSpPr>
            <a:spLocks noGrp="1"/>
          </p:cNvSpPr>
          <p:nvPr>
            <p:ph type="sldNum" sz="quarter" idx="12"/>
          </p:nvPr>
        </p:nvSpPr>
        <p:spPr>
          <a:noFill/>
        </p:spPr>
        <p:txBody>
          <a:bodyPr/>
          <a:lstStyle/>
          <a:p>
            <a:fld id="{8331791A-2CEC-4959-9908-212F88118F03}" type="slidenum">
              <a:rPr lang="zh-TW" altLang="en-US" smtClean="0"/>
              <a:pPr/>
              <a:t>21</a:t>
            </a:fld>
            <a:endParaRPr lang="en-US" altLang="zh-TW" smtClean="0"/>
          </a:p>
        </p:txBody>
      </p:sp>
      <p:sp>
        <p:nvSpPr>
          <p:cNvPr id="23555" name="Rectangle 2"/>
          <p:cNvSpPr>
            <a:spLocks noGrp="1" noChangeArrowheads="1"/>
          </p:cNvSpPr>
          <p:nvPr>
            <p:ph type="title"/>
          </p:nvPr>
        </p:nvSpPr>
        <p:spPr/>
        <p:txBody>
          <a:bodyPr/>
          <a:lstStyle/>
          <a:p>
            <a:pPr algn="ctr" eaLnBrk="1" hangingPunct="1"/>
            <a:r>
              <a:rPr lang="zh-TW" altLang="en-US" smtClean="0">
                <a:ea typeface="華康瘦金體" pitchFamily="49" charset="-120"/>
              </a:rPr>
              <a:t>系統性的課程與教學評鑑</a:t>
            </a:r>
          </a:p>
        </p:txBody>
      </p:sp>
      <p:sp>
        <p:nvSpPr>
          <p:cNvPr id="37891" name="Rectangle 3"/>
          <p:cNvSpPr>
            <a:spLocks noGrp="1" noChangeArrowheads="1"/>
          </p:cNvSpPr>
          <p:nvPr>
            <p:ph type="body" idx="1"/>
          </p:nvPr>
        </p:nvSpPr>
        <p:spPr/>
        <p:txBody>
          <a:bodyPr/>
          <a:lstStyle/>
          <a:p>
            <a:pPr eaLnBrk="1" hangingPunct="1"/>
            <a:r>
              <a:rPr lang="zh-TW" altLang="en-US" smtClean="0">
                <a:ea typeface="標楷體" pitchFamily="65" charset="-120"/>
              </a:rPr>
              <a:t>評鑑準備階段</a:t>
            </a:r>
            <a:r>
              <a:rPr lang="zh-TW" altLang="en-US" sz="1800" smtClean="0">
                <a:ea typeface="標楷體" pitchFamily="65" charset="-120"/>
              </a:rPr>
              <a:t>（張嘉育、黃政傑）</a:t>
            </a:r>
          </a:p>
          <a:p>
            <a:pPr lvl="1" eaLnBrk="1" hangingPunct="1"/>
            <a:r>
              <a:rPr lang="zh-TW" altLang="en-US" smtClean="0">
                <a:ea typeface="華康行書體" pitchFamily="65" charset="-120"/>
              </a:rPr>
              <a:t>溝通、宣導課程與教學評鑑的觀念</a:t>
            </a:r>
          </a:p>
          <a:p>
            <a:pPr lvl="1" eaLnBrk="1" hangingPunct="1"/>
            <a:r>
              <a:rPr lang="zh-TW" altLang="en-US" smtClean="0">
                <a:ea typeface="華康行書體" pitchFamily="65" charset="-120"/>
              </a:rPr>
              <a:t>營造有利的環境與氣氛</a:t>
            </a:r>
          </a:p>
          <a:p>
            <a:pPr eaLnBrk="1" hangingPunct="1"/>
            <a:r>
              <a:rPr lang="zh-TW" altLang="en-US" smtClean="0">
                <a:ea typeface="標楷體" pitchFamily="65" charset="-120"/>
              </a:rPr>
              <a:t>評鑑計畫階段</a:t>
            </a:r>
          </a:p>
          <a:p>
            <a:pPr lvl="1" eaLnBrk="1" hangingPunct="1"/>
            <a:r>
              <a:rPr lang="zh-TW" altLang="en-US" smtClean="0">
                <a:ea typeface="華康行書體" pitchFamily="65" charset="-120"/>
              </a:rPr>
              <a:t>確立評鑑目的、問題與範圍</a:t>
            </a:r>
          </a:p>
          <a:p>
            <a:pPr lvl="1" eaLnBrk="1" hangingPunct="1"/>
            <a:r>
              <a:rPr lang="zh-TW" altLang="en-US" smtClean="0">
                <a:ea typeface="華康行書體" pitchFamily="65" charset="-120"/>
              </a:rPr>
              <a:t>決定評鑑人員、時間、資料蒐集方式、工具、對象</a:t>
            </a:r>
          </a:p>
          <a:p>
            <a:pPr lvl="1" eaLnBrk="1" hangingPunct="1"/>
            <a:r>
              <a:rPr lang="zh-TW" altLang="en-US" smtClean="0">
                <a:ea typeface="華康行書體" pitchFamily="65" charset="-120"/>
              </a:rPr>
              <a:t>擬定評鑑計畫，並檢核確認</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37891">
                                            <p:txEl>
                                              <p:pRg st="0" end="0"/>
                                            </p:txEl>
                                          </p:spTgt>
                                        </p:tgtEl>
                                        <p:attrNameLst>
                                          <p:attrName>style.visibility</p:attrName>
                                        </p:attrNameLst>
                                      </p:cBhvr>
                                      <p:to>
                                        <p:strVal val="visible"/>
                                      </p:to>
                                    </p:set>
                                    <p:anim to="" calcmode="lin" valueType="num">
                                      <p:cBhvr>
                                        <p:cTn id="7" dur="1" fill="hold"/>
                                        <p:tgtEl>
                                          <p:spTgt spid="37891">
                                            <p:txEl>
                                              <p:pRg st="0" end="0"/>
                                            </p:txEl>
                                          </p:spTgt>
                                        </p:tgtEl>
                                        <p:attrNameLst>
                                          <p:attrName/>
                                        </p:attrNameLst>
                                      </p:cBhvr>
                                    </p:anim>
                                  </p:childTnLst>
                                  <p:subTnLst>
                                    <p:animClr clrSpc="rgb" dir="cw">
                                      <p:cBhvr override="childStyle">
                                        <p:cTn dur="1" fill="hold" display="0" masterRel="nextClick" afterEffect="1"/>
                                        <p:tgtEl>
                                          <p:spTgt spid="37891">
                                            <p:txEl>
                                              <p:pRg st="0" end="0"/>
                                            </p:txEl>
                                          </p:spTgt>
                                        </p:tgtEl>
                                        <p:attrNameLst>
                                          <p:attrName>ppt_c</p:attrName>
                                        </p:attrNameLst>
                                      </p:cBhvr>
                                      <p:to>
                                        <a:schemeClr val="accent1"/>
                                      </p:to>
                                    </p:animClr>
                                  </p:subTnLst>
                                </p:cTn>
                              </p:par>
                              <p:par>
                                <p:cTn id="8" presetID="24" presetClass="entr" presetSubtype="0" fill="hold" grpId="0" nodeType="withEffect">
                                  <p:stCondLst>
                                    <p:cond delay="0"/>
                                  </p:stCondLst>
                                  <p:childTnLst>
                                    <p:set>
                                      <p:cBhvr>
                                        <p:cTn id="9" dur="1" fill="hold">
                                          <p:stCondLst>
                                            <p:cond delay="499"/>
                                          </p:stCondLst>
                                        </p:cTn>
                                        <p:tgtEl>
                                          <p:spTgt spid="37891">
                                            <p:txEl>
                                              <p:pRg st="1" end="1"/>
                                            </p:txEl>
                                          </p:spTgt>
                                        </p:tgtEl>
                                        <p:attrNameLst>
                                          <p:attrName>style.visibility</p:attrName>
                                        </p:attrNameLst>
                                      </p:cBhvr>
                                      <p:to>
                                        <p:strVal val="visible"/>
                                      </p:to>
                                    </p:set>
                                    <p:anim to="" calcmode="lin" valueType="num">
                                      <p:cBhvr>
                                        <p:cTn id="10" dur="1" fill="hold"/>
                                        <p:tgtEl>
                                          <p:spTgt spid="37891">
                                            <p:txEl>
                                              <p:pRg st="1" end="1"/>
                                            </p:txEl>
                                          </p:spTgt>
                                        </p:tgtEl>
                                        <p:attrNameLst>
                                          <p:attrName/>
                                        </p:attrNameLst>
                                      </p:cBhvr>
                                    </p:anim>
                                  </p:childTnLst>
                                  <p:subTnLst>
                                    <p:animClr clrSpc="rgb" dir="cw">
                                      <p:cBhvr override="childStyle">
                                        <p:cTn dur="1" fill="hold" display="0" masterRel="nextClick" afterEffect="1"/>
                                        <p:tgtEl>
                                          <p:spTgt spid="37891">
                                            <p:txEl>
                                              <p:pRg st="1" end="1"/>
                                            </p:txEl>
                                          </p:spTgt>
                                        </p:tgtEl>
                                        <p:attrNameLst>
                                          <p:attrName>ppt_c</p:attrName>
                                        </p:attrNameLst>
                                      </p:cBhvr>
                                      <p:to>
                                        <a:schemeClr val="accent1"/>
                                      </p:to>
                                    </p:animClr>
                                  </p:subTnLst>
                                </p:cTn>
                              </p:par>
                              <p:par>
                                <p:cTn id="11" presetID="24" presetClass="entr" presetSubtype="0" fill="hold" grpId="0" nodeType="withEffect">
                                  <p:stCondLst>
                                    <p:cond delay="0"/>
                                  </p:stCondLst>
                                  <p:childTnLst>
                                    <p:set>
                                      <p:cBhvr>
                                        <p:cTn id="12" dur="1" fill="hold">
                                          <p:stCondLst>
                                            <p:cond delay="499"/>
                                          </p:stCondLst>
                                        </p:cTn>
                                        <p:tgtEl>
                                          <p:spTgt spid="37891">
                                            <p:txEl>
                                              <p:pRg st="2" end="2"/>
                                            </p:txEl>
                                          </p:spTgt>
                                        </p:tgtEl>
                                        <p:attrNameLst>
                                          <p:attrName>style.visibility</p:attrName>
                                        </p:attrNameLst>
                                      </p:cBhvr>
                                      <p:to>
                                        <p:strVal val="visible"/>
                                      </p:to>
                                    </p:set>
                                    <p:anim to="" calcmode="lin" valueType="num">
                                      <p:cBhvr>
                                        <p:cTn id="13" dur="1" fill="hold"/>
                                        <p:tgtEl>
                                          <p:spTgt spid="37891">
                                            <p:txEl>
                                              <p:pRg st="2" end="2"/>
                                            </p:txEl>
                                          </p:spTgt>
                                        </p:tgtEl>
                                        <p:attrNameLst>
                                          <p:attrName/>
                                        </p:attrNameLst>
                                      </p:cBhvr>
                                    </p:anim>
                                  </p:childTnLst>
                                  <p:subTnLst>
                                    <p:animClr clrSpc="rgb" dir="cw">
                                      <p:cBhvr override="childStyle">
                                        <p:cTn dur="1" fill="hold" display="0" masterRel="nextClick" afterEffect="1"/>
                                        <p:tgtEl>
                                          <p:spTgt spid="37891">
                                            <p:txEl>
                                              <p:pRg st="2" end="2"/>
                                            </p:txEl>
                                          </p:spTgt>
                                        </p:tgtEl>
                                        <p:attrNameLst>
                                          <p:attrName>ppt_c</p:attrName>
                                        </p:attrNameLst>
                                      </p:cBhvr>
                                      <p:to>
                                        <a:schemeClr val="accent1"/>
                                      </p:to>
                                    </p:animClr>
                                  </p:subTnLst>
                                </p:cTn>
                              </p:par>
                            </p:childTnLst>
                          </p:cTn>
                        </p:par>
                      </p:childTnLst>
                    </p:cTn>
                  </p:par>
                  <p:par>
                    <p:cTn id="14" fill="hold">
                      <p:stCondLst>
                        <p:cond delay="indefinite"/>
                      </p:stCondLst>
                      <p:childTnLst>
                        <p:par>
                          <p:cTn id="15" fill="hold">
                            <p:stCondLst>
                              <p:cond delay="0"/>
                            </p:stCondLst>
                            <p:childTnLst>
                              <p:par>
                                <p:cTn id="16" presetID="24" presetClass="entr" presetSubtype="0" fill="hold" grpId="0" nodeType="clickEffect">
                                  <p:stCondLst>
                                    <p:cond delay="0"/>
                                  </p:stCondLst>
                                  <p:childTnLst>
                                    <p:set>
                                      <p:cBhvr>
                                        <p:cTn id="17" dur="1" fill="hold">
                                          <p:stCondLst>
                                            <p:cond delay="499"/>
                                          </p:stCondLst>
                                        </p:cTn>
                                        <p:tgtEl>
                                          <p:spTgt spid="37891">
                                            <p:txEl>
                                              <p:pRg st="3" end="3"/>
                                            </p:txEl>
                                          </p:spTgt>
                                        </p:tgtEl>
                                        <p:attrNameLst>
                                          <p:attrName>style.visibility</p:attrName>
                                        </p:attrNameLst>
                                      </p:cBhvr>
                                      <p:to>
                                        <p:strVal val="visible"/>
                                      </p:to>
                                    </p:set>
                                    <p:anim to="" calcmode="lin" valueType="num">
                                      <p:cBhvr>
                                        <p:cTn id="18" dur="1" fill="hold"/>
                                        <p:tgtEl>
                                          <p:spTgt spid="37891">
                                            <p:txEl>
                                              <p:pRg st="3" end="3"/>
                                            </p:txEl>
                                          </p:spTgt>
                                        </p:tgtEl>
                                        <p:attrNameLst>
                                          <p:attrName/>
                                        </p:attrNameLst>
                                      </p:cBhvr>
                                    </p:anim>
                                  </p:childTnLst>
                                  <p:subTnLst>
                                    <p:animClr clrSpc="rgb" dir="cw">
                                      <p:cBhvr override="childStyle">
                                        <p:cTn dur="1" fill="hold" display="0" masterRel="nextClick" afterEffect="1"/>
                                        <p:tgtEl>
                                          <p:spTgt spid="37891">
                                            <p:txEl>
                                              <p:pRg st="3" end="3"/>
                                            </p:txEl>
                                          </p:spTgt>
                                        </p:tgtEl>
                                        <p:attrNameLst>
                                          <p:attrName>ppt_c</p:attrName>
                                        </p:attrNameLst>
                                      </p:cBhvr>
                                      <p:to>
                                        <a:schemeClr val="accent1"/>
                                      </p:to>
                                    </p:animClr>
                                  </p:subTnLst>
                                </p:cTn>
                              </p:par>
                              <p:par>
                                <p:cTn id="19" presetID="24" presetClass="entr" presetSubtype="0" fill="hold" grpId="0" nodeType="withEffect">
                                  <p:stCondLst>
                                    <p:cond delay="0"/>
                                  </p:stCondLst>
                                  <p:childTnLst>
                                    <p:set>
                                      <p:cBhvr>
                                        <p:cTn id="20" dur="1" fill="hold">
                                          <p:stCondLst>
                                            <p:cond delay="499"/>
                                          </p:stCondLst>
                                        </p:cTn>
                                        <p:tgtEl>
                                          <p:spTgt spid="37891">
                                            <p:txEl>
                                              <p:pRg st="4" end="4"/>
                                            </p:txEl>
                                          </p:spTgt>
                                        </p:tgtEl>
                                        <p:attrNameLst>
                                          <p:attrName>style.visibility</p:attrName>
                                        </p:attrNameLst>
                                      </p:cBhvr>
                                      <p:to>
                                        <p:strVal val="visible"/>
                                      </p:to>
                                    </p:set>
                                    <p:anim to="" calcmode="lin" valueType="num">
                                      <p:cBhvr>
                                        <p:cTn id="21" dur="1" fill="hold"/>
                                        <p:tgtEl>
                                          <p:spTgt spid="37891">
                                            <p:txEl>
                                              <p:pRg st="4" end="4"/>
                                            </p:txEl>
                                          </p:spTgt>
                                        </p:tgtEl>
                                        <p:attrNameLst>
                                          <p:attrName/>
                                        </p:attrNameLst>
                                      </p:cBhvr>
                                    </p:anim>
                                  </p:childTnLst>
                                  <p:subTnLst>
                                    <p:animClr clrSpc="rgb" dir="cw">
                                      <p:cBhvr override="childStyle">
                                        <p:cTn dur="1" fill="hold" display="0" masterRel="nextClick" afterEffect="1"/>
                                        <p:tgtEl>
                                          <p:spTgt spid="37891">
                                            <p:txEl>
                                              <p:pRg st="4" end="4"/>
                                            </p:txEl>
                                          </p:spTgt>
                                        </p:tgtEl>
                                        <p:attrNameLst>
                                          <p:attrName>ppt_c</p:attrName>
                                        </p:attrNameLst>
                                      </p:cBhvr>
                                      <p:to>
                                        <a:schemeClr val="accent1"/>
                                      </p:to>
                                    </p:animClr>
                                  </p:subTnLst>
                                </p:cTn>
                              </p:par>
                              <p:par>
                                <p:cTn id="22" presetID="24" presetClass="entr" presetSubtype="0" fill="hold" grpId="0" nodeType="withEffect">
                                  <p:stCondLst>
                                    <p:cond delay="0"/>
                                  </p:stCondLst>
                                  <p:childTnLst>
                                    <p:set>
                                      <p:cBhvr>
                                        <p:cTn id="23" dur="1" fill="hold">
                                          <p:stCondLst>
                                            <p:cond delay="499"/>
                                          </p:stCondLst>
                                        </p:cTn>
                                        <p:tgtEl>
                                          <p:spTgt spid="37891">
                                            <p:txEl>
                                              <p:pRg st="5" end="5"/>
                                            </p:txEl>
                                          </p:spTgt>
                                        </p:tgtEl>
                                        <p:attrNameLst>
                                          <p:attrName>style.visibility</p:attrName>
                                        </p:attrNameLst>
                                      </p:cBhvr>
                                      <p:to>
                                        <p:strVal val="visible"/>
                                      </p:to>
                                    </p:set>
                                    <p:anim to="" calcmode="lin" valueType="num">
                                      <p:cBhvr>
                                        <p:cTn id="24" dur="1" fill="hold"/>
                                        <p:tgtEl>
                                          <p:spTgt spid="37891">
                                            <p:txEl>
                                              <p:pRg st="5" end="5"/>
                                            </p:txEl>
                                          </p:spTgt>
                                        </p:tgtEl>
                                        <p:attrNameLst>
                                          <p:attrName/>
                                        </p:attrNameLst>
                                      </p:cBhvr>
                                    </p:anim>
                                  </p:childTnLst>
                                  <p:subTnLst>
                                    <p:animClr clrSpc="rgb" dir="cw">
                                      <p:cBhvr override="childStyle">
                                        <p:cTn dur="1" fill="hold" display="0" masterRel="nextClick" afterEffect="1"/>
                                        <p:tgtEl>
                                          <p:spTgt spid="37891">
                                            <p:txEl>
                                              <p:pRg st="5" end="5"/>
                                            </p:txEl>
                                          </p:spTgt>
                                        </p:tgtEl>
                                        <p:attrNameLst>
                                          <p:attrName>ppt_c</p:attrName>
                                        </p:attrNameLst>
                                      </p:cBhvr>
                                      <p:to>
                                        <a:schemeClr val="accent1"/>
                                      </p:to>
                                    </p:animClr>
                                  </p:subTnLst>
                                </p:cTn>
                              </p:par>
                              <p:par>
                                <p:cTn id="25" presetID="24" presetClass="entr" presetSubtype="0" fill="hold" grpId="0" nodeType="withEffect">
                                  <p:stCondLst>
                                    <p:cond delay="0"/>
                                  </p:stCondLst>
                                  <p:childTnLst>
                                    <p:set>
                                      <p:cBhvr>
                                        <p:cTn id="26" dur="1" fill="hold">
                                          <p:stCondLst>
                                            <p:cond delay="499"/>
                                          </p:stCondLst>
                                        </p:cTn>
                                        <p:tgtEl>
                                          <p:spTgt spid="37891">
                                            <p:txEl>
                                              <p:pRg st="6" end="6"/>
                                            </p:txEl>
                                          </p:spTgt>
                                        </p:tgtEl>
                                        <p:attrNameLst>
                                          <p:attrName>style.visibility</p:attrName>
                                        </p:attrNameLst>
                                      </p:cBhvr>
                                      <p:to>
                                        <p:strVal val="visible"/>
                                      </p:to>
                                    </p:set>
                                    <p:anim to="" calcmode="lin" valueType="num">
                                      <p:cBhvr>
                                        <p:cTn id="27" dur="1" fill="hold"/>
                                        <p:tgtEl>
                                          <p:spTgt spid="37891">
                                            <p:txEl>
                                              <p:pRg st="6" end="6"/>
                                            </p:txEl>
                                          </p:spTgt>
                                        </p:tgtEl>
                                        <p:attrNameLst>
                                          <p:attrName/>
                                        </p:attrNameLst>
                                      </p:cBhvr>
                                    </p:anim>
                                  </p:childTnLst>
                                  <p:subTnLst>
                                    <p:animClr clrSpc="rgb" dir="cw">
                                      <p:cBhvr override="childStyle">
                                        <p:cTn dur="1" fill="hold" display="0" masterRel="nextClick" afterEffect="1"/>
                                        <p:tgtEl>
                                          <p:spTgt spid="37891">
                                            <p:txEl>
                                              <p:pRg st="6" end="6"/>
                                            </p:txEl>
                                          </p:spTgt>
                                        </p:tgtEl>
                                        <p:attrNameLst>
                                          <p:attrName>ppt_c</p:attrName>
                                        </p:attrNameLst>
                                      </p:cBhvr>
                                      <p:to>
                                        <a:schemeClr val="accent1"/>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1" grpId="0" build="p"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4578" name="投影片編號版面配置區 5"/>
          <p:cNvSpPr>
            <a:spLocks noGrp="1"/>
          </p:cNvSpPr>
          <p:nvPr>
            <p:ph type="sldNum" sz="quarter" idx="12"/>
          </p:nvPr>
        </p:nvSpPr>
        <p:spPr>
          <a:noFill/>
        </p:spPr>
        <p:txBody>
          <a:bodyPr/>
          <a:lstStyle/>
          <a:p>
            <a:fld id="{B0388FC9-6C51-4416-8996-9D55AC558726}" type="slidenum">
              <a:rPr lang="zh-TW" altLang="en-US" smtClean="0"/>
              <a:pPr/>
              <a:t>22</a:t>
            </a:fld>
            <a:endParaRPr lang="en-US" altLang="zh-TW" smtClean="0"/>
          </a:p>
        </p:txBody>
      </p:sp>
      <p:sp>
        <p:nvSpPr>
          <p:cNvPr id="65539" name="Rectangle 3"/>
          <p:cNvSpPr>
            <a:spLocks noGrp="1" noChangeArrowheads="1"/>
          </p:cNvSpPr>
          <p:nvPr>
            <p:ph type="body" idx="1"/>
          </p:nvPr>
        </p:nvSpPr>
        <p:spPr>
          <a:xfrm>
            <a:off x="1219200" y="457200"/>
            <a:ext cx="7772400" cy="6248400"/>
          </a:xfrm>
        </p:spPr>
        <p:txBody>
          <a:bodyPr/>
          <a:lstStyle/>
          <a:p>
            <a:pPr eaLnBrk="1" hangingPunct="1"/>
            <a:r>
              <a:rPr lang="zh-TW" altLang="en-US" smtClean="0">
                <a:ea typeface="標楷體" pitchFamily="65" charset="-120"/>
              </a:rPr>
              <a:t>評鑑實施階段</a:t>
            </a:r>
          </a:p>
          <a:p>
            <a:pPr lvl="1" eaLnBrk="1" hangingPunct="1"/>
            <a:r>
              <a:rPr lang="zh-TW" altLang="en-US" smtClean="0">
                <a:ea typeface="華康行書體" pitchFamily="65" charset="-120"/>
              </a:rPr>
              <a:t>蒐集、分析必要的資料</a:t>
            </a:r>
          </a:p>
          <a:p>
            <a:pPr lvl="1" eaLnBrk="1" hangingPunct="1"/>
            <a:r>
              <a:rPr lang="zh-TW" altLang="en-US" smtClean="0">
                <a:ea typeface="華康行書體" pitchFamily="65" charset="-120"/>
              </a:rPr>
              <a:t>推動課程與教學評鑑，做好課程與教學領導</a:t>
            </a:r>
          </a:p>
          <a:p>
            <a:pPr lvl="1" eaLnBrk="1" hangingPunct="1"/>
            <a:r>
              <a:rPr lang="zh-TW" altLang="en-US" smtClean="0">
                <a:ea typeface="華康行書體" pitchFamily="65" charset="-120"/>
              </a:rPr>
              <a:t>解釋資料、形成報告</a:t>
            </a:r>
          </a:p>
          <a:p>
            <a:pPr eaLnBrk="1" hangingPunct="1"/>
            <a:r>
              <a:rPr lang="zh-TW" altLang="en-US" smtClean="0">
                <a:ea typeface="標楷體" pitchFamily="65" charset="-120"/>
              </a:rPr>
              <a:t>回饋利用階段</a:t>
            </a:r>
          </a:p>
          <a:p>
            <a:pPr lvl="1" eaLnBrk="1" hangingPunct="1"/>
            <a:r>
              <a:rPr lang="zh-TW" altLang="en-US" smtClean="0">
                <a:ea typeface="華康行書體" pitchFamily="65" charset="-120"/>
              </a:rPr>
              <a:t>出版、傳布評鑑結果</a:t>
            </a:r>
          </a:p>
          <a:p>
            <a:pPr lvl="1" eaLnBrk="1" hangingPunct="1"/>
            <a:r>
              <a:rPr lang="zh-TW" altLang="en-US" smtClean="0">
                <a:ea typeface="華康行書體" pitchFamily="65" charset="-120"/>
              </a:rPr>
              <a:t>根據結果，規劃下一波的課程發展</a:t>
            </a:r>
          </a:p>
          <a:p>
            <a:pPr lvl="1" eaLnBrk="1" hangingPunct="1"/>
            <a:r>
              <a:rPr lang="zh-TW" altLang="en-US" smtClean="0">
                <a:ea typeface="華康行書體" pitchFamily="65" charset="-120"/>
              </a:rPr>
              <a:t>利用評鑑結果、進行決策與課程改進</a:t>
            </a:r>
          </a:p>
          <a:p>
            <a:pPr eaLnBrk="1" hangingPunct="1"/>
            <a:endParaRPr lang="zh-TW" altLang="en-US" smtClean="0">
              <a:ea typeface="標楷體" pitchFamily="65" charset="-120"/>
            </a:endParaRPr>
          </a:p>
          <a:p>
            <a:pPr eaLnBrk="1" hangingPunct="1"/>
            <a:r>
              <a:rPr lang="zh-TW" altLang="en-US" smtClean="0">
                <a:ea typeface="標楷體" pitchFamily="65" charset="-120"/>
              </a:rPr>
              <a:t>修改現成課程與教學評鑑規準</a:t>
            </a:r>
          </a:p>
          <a:p>
            <a:pPr eaLnBrk="1" hangingPunct="1"/>
            <a:r>
              <a:rPr lang="zh-TW" altLang="en-US" smtClean="0">
                <a:ea typeface="標楷體" pitchFamily="65" charset="-120"/>
              </a:rPr>
              <a:t>自行發展課程與教學評鑑規準</a:t>
            </a:r>
            <a:endParaRPr lang="zh-TW" altLang="en-US" smtClean="0">
              <a:ea typeface="華康行書體" pitchFamily="65" charset="-12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65539">
                                            <p:txEl>
                                              <p:pRg st="0" end="0"/>
                                            </p:txEl>
                                          </p:spTgt>
                                        </p:tgtEl>
                                        <p:attrNameLst>
                                          <p:attrName>style.visibility</p:attrName>
                                        </p:attrNameLst>
                                      </p:cBhvr>
                                      <p:to>
                                        <p:strVal val="visible"/>
                                      </p:to>
                                    </p:set>
                                    <p:anim to="" calcmode="lin" valueType="num">
                                      <p:cBhvr>
                                        <p:cTn id="7" dur="1" fill="hold"/>
                                        <p:tgtEl>
                                          <p:spTgt spid="65539">
                                            <p:txEl>
                                              <p:pRg st="0" end="0"/>
                                            </p:txEl>
                                          </p:spTgt>
                                        </p:tgtEl>
                                        <p:attrNameLst>
                                          <p:attrName/>
                                        </p:attrNameLst>
                                      </p:cBhvr>
                                    </p:anim>
                                  </p:childTnLst>
                                  <p:subTnLst>
                                    <p:animClr clrSpc="rgb" dir="cw">
                                      <p:cBhvr override="childStyle">
                                        <p:cTn dur="1" fill="hold" display="0" masterRel="nextClick" afterEffect="1"/>
                                        <p:tgtEl>
                                          <p:spTgt spid="65539">
                                            <p:txEl>
                                              <p:pRg st="0" end="0"/>
                                            </p:txEl>
                                          </p:spTgt>
                                        </p:tgtEl>
                                        <p:attrNameLst>
                                          <p:attrName>ppt_c</p:attrName>
                                        </p:attrNameLst>
                                      </p:cBhvr>
                                      <p:to>
                                        <a:schemeClr val="accent1"/>
                                      </p:to>
                                    </p:animClr>
                                  </p:subTnLst>
                                </p:cTn>
                              </p:par>
                              <p:par>
                                <p:cTn id="8" presetID="24" presetClass="entr" presetSubtype="0" fill="hold" grpId="0" nodeType="withEffect">
                                  <p:stCondLst>
                                    <p:cond delay="0"/>
                                  </p:stCondLst>
                                  <p:childTnLst>
                                    <p:set>
                                      <p:cBhvr>
                                        <p:cTn id="9" dur="1" fill="hold">
                                          <p:stCondLst>
                                            <p:cond delay="499"/>
                                          </p:stCondLst>
                                        </p:cTn>
                                        <p:tgtEl>
                                          <p:spTgt spid="65539">
                                            <p:txEl>
                                              <p:pRg st="1" end="1"/>
                                            </p:txEl>
                                          </p:spTgt>
                                        </p:tgtEl>
                                        <p:attrNameLst>
                                          <p:attrName>style.visibility</p:attrName>
                                        </p:attrNameLst>
                                      </p:cBhvr>
                                      <p:to>
                                        <p:strVal val="visible"/>
                                      </p:to>
                                    </p:set>
                                    <p:anim to="" calcmode="lin" valueType="num">
                                      <p:cBhvr>
                                        <p:cTn id="10" dur="1" fill="hold"/>
                                        <p:tgtEl>
                                          <p:spTgt spid="65539">
                                            <p:txEl>
                                              <p:pRg st="1" end="1"/>
                                            </p:txEl>
                                          </p:spTgt>
                                        </p:tgtEl>
                                        <p:attrNameLst>
                                          <p:attrName/>
                                        </p:attrNameLst>
                                      </p:cBhvr>
                                    </p:anim>
                                  </p:childTnLst>
                                  <p:subTnLst>
                                    <p:animClr clrSpc="rgb" dir="cw">
                                      <p:cBhvr override="childStyle">
                                        <p:cTn dur="1" fill="hold" display="0" masterRel="nextClick" afterEffect="1"/>
                                        <p:tgtEl>
                                          <p:spTgt spid="65539">
                                            <p:txEl>
                                              <p:pRg st="1" end="1"/>
                                            </p:txEl>
                                          </p:spTgt>
                                        </p:tgtEl>
                                        <p:attrNameLst>
                                          <p:attrName>ppt_c</p:attrName>
                                        </p:attrNameLst>
                                      </p:cBhvr>
                                      <p:to>
                                        <a:schemeClr val="accent1"/>
                                      </p:to>
                                    </p:animClr>
                                  </p:subTnLst>
                                </p:cTn>
                              </p:par>
                              <p:par>
                                <p:cTn id="11" presetID="24" presetClass="entr" presetSubtype="0" fill="hold" grpId="0" nodeType="withEffect">
                                  <p:stCondLst>
                                    <p:cond delay="0"/>
                                  </p:stCondLst>
                                  <p:childTnLst>
                                    <p:set>
                                      <p:cBhvr>
                                        <p:cTn id="12" dur="1" fill="hold">
                                          <p:stCondLst>
                                            <p:cond delay="499"/>
                                          </p:stCondLst>
                                        </p:cTn>
                                        <p:tgtEl>
                                          <p:spTgt spid="65539">
                                            <p:txEl>
                                              <p:pRg st="2" end="2"/>
                                            </p:txEl>
                                          </p:spTgt>
                                        </p:tgtEl>
                                        <p:attrNameLst>
                                          <p:attrName>style.visibility</p:attrName>
                                        </p:attrNameLst>
                                      </p:cBhvr>
                                      <p:to>
                                        <p:strVal val="visible"/>
                                      </p:to>
                                    </p:set>
                                    <p:anim to="" calcmode="lin" valueType="num">
                                      <p:cBhvr>
                                        <p:cTn id="13" dur="1" fill="hold"/>
                                        <p:tgtEl>
                                          <p:spTgt spid="65539">
                                            <p:txEl>
                                              <p:pRg st="2" end="2"/>
                                            </p:txEl>
                                          </p:spTgt>
                                        </p:tgtEl>
                                        <p:attrNameLst>
                                          <p:attrName/>
                                        </p:attrNameLst>
                                      </p:cBhvr>
                                    </p:anim>
                                  </p:childTnLst>
                                  <p:subTnLst>
                                    <p:animClr clrSpc="rgb" dir="cw">
                                      <p:cBhvr override="childStyle">
                                        <p:cTn dur="1" fill="hold" display="0" masterRel="nextClick" afterEffect="1"/>
                                        <p:tgtEl>
                                          <p:spTgt spid="65539">
                                            <p:txEl>
                                              <p:pRg st="2" end="2"/>
                                            </p:txEl>
                                          </p:spTgt>
                                        </p:tgtEl>
                                        <p:attrNameLst>
                                          <p:attrName>ppt_c</p:attrName>
                                        </p:attrNameLst>
                                      </p:cBhvr>
                                      <p:to>
                                        <a:schemeClr val="accent1"/>
                                      </p:to>
                                    </p:animClr>
                                  </p:subTnLst>
                                </p:cTn>
                              </p:par>
                              <p:par>
                                <p:cTn id="14" presetID="24" presetClass="entr" presetSubtype="0" fill="hold" grpId="0" nodeType="withEffect">
                                  <p:stCondLst>
                                    <p:cond delay="0"/>
                                  </p:stCondLst>
                                  <p:childTnLst>
                                    <p:set>
                                      <p:cBhvr>
                                        <p:cTn id="15" dur="1" fill="hold">
                                          <p:stCondLst>
                                            <p:cond delay="499"/>
                                          </p:stCondLst>
                                        </p:cTn>
                                        <p:tgtEl>
                                          <p:spTgt spid="65539">
                                            <p:txEl>
                                              <p:pRg st="3" end="3"/>
                                            </p:txEl>
                                          </p:spTgt>
                                        </p:tgtEl>
                                        <p:attrNameLst>
                                          <p:attrName>style.visibility</p:attrName>
                                        </p:attrNameLst>
                                      </p:cBhvr>
                                      <p:to>
                                        <p:strVal val="visible"/>
                                      </p:to>
                                    </p:set>
                                    <p:anim to="" calcmode="lin" valueType="num">
                                      <p:cBhvr>
                                        <p:cTn id="16" dur="1" fill="hold"/>
                                        <p:tgtEl>
                                          <p:spTgt spid="65539">
                                            <p:txEl>
                                              <p:pRg st="3" end="3"/>
                                            </p:txEl>
                                          </p:spTgt>
                                        </p:tgtEl>
                                        <p:attrNameLst>
                                          <p:attrName/>
                                        </p:attrNameLst>
                                      </p:cBhvr>
                                    </p:anim>
                                  </p:childTnLst>
                                  <p:subTnLst>
                                    <p:animClr clrSpc="rgb" dir="cw">
                                      <p:cBhvr override="childStyle">
                                        <p:cTn dur="1" fill="hold" display="0" masterRel="nextClick" afterEffect="1"/>
                                        <p:tgtEl>
                                          <p:spTgt spid="65539">
                                            <p:txEl>
                                              <p:pRg st="3" end="3"/>
                                            </p:txEl>
                                          </p:spTgt>
                                        </p:tgtEl>
                                        <p:attrNameLst>
                                          <p:attrName>ppt_c</p:attrName>
                                        </p:attrNameLst>
                                      </p:cBhvr>
                                      <p:to>
                                        <a:schemeClr val="accent1"/>
                                      </p:to>
                                    </p:animClr>
                                  </p:subTnLst>
                                </p:cTn>
                              </p:par>
                            </p:childTnLst>
                          </p:cTn>
                        </p:par>
                      </p:childTnLst>
                    </p:cTn>
                  </p:par>
                  <p:par>
                    <p:cTn id="17" fill="hold">
                      <p:stCondLst>
                        <p:cond delay="indefinite"/>
                      </p:stCondLst>
                      <p:childTnLst>
                        <p:par>
                          <p:cTn id="18" fill="hold">
                            <p:stCondLst>
                              <p:cond delay="0"/>
                            </p:stCondLst>
                            <p:childTnLst>
                              <p:par>
                                <p:cTn id="19" presetID="24" presetClass="entr" presetSubtype="0" fill="hold" grpId="0" nodeType="clickEffect">
                                  <p:stCondLst>
                                    <p:cond delay="0"/>
                                  </p:stCondLst>
                                  <p:childTnLst>
                                    <p:set>
                                      <p:cBhvr>
                                        <p:cTn id="20" dur="1" fill="hold">
                                          <p:stCondLst>
                                            <p:cond delay="499"/>
                                          </p:stCondLst>
                                        </p:cTn>
                                        <p:tgtEl>
                                          <p:spTgt spid="65539">
                                            <p:txEl>
                                              <p:pRg st="4" end="4"/>
                                            </p:txEl>
                                          </p:spTgt>
                                        </p:tgtEl>
                                        <p:attrNameLst>
                                          <p:attrName>style.visibility</p:attrName>
                                        </p:attrNameLst>
                                      </p:cBhvr>
                                      <p:to>
                                        <p:strVal val="visible"/>
                                      </p:to>
                                    </p:set>
                                    <p:anim to="" calcmode="lin" valueType="num">
                                      <p:cBhvr>
                                        <p:cTn id="21" dur="1" fill="hold"/>
                                        <p:tgtEl>
                                          <p:spTgt spid="65539">
                                            <p:txEl>
                                              <p:pRg st="4" end="4"/>
                                            </p:txEl>
                                          </p:spTgt>
                                        </p:tgtEl>
                                        <p:attrNameLst>
                                          <p:attrName/>
                                        </p:attrNameLst>
                                      </p:cBhvr>
                                    </p:anim>
                                  </p:childTnLst>
                                  <p:subTnLst>
                                    <p:animClr clrSpc="rgb" dir="cw">
                                      <p:cBhvr override="childStyle">
                                        <p:cTn dur="1" fill="hold" display="0" masterRel="nextClick" afterEffect="1"/>
                                        <p:tgtEl>
                                          <p:spTgt spid="65539">
                                            <p:txEl>
                                              <p:pRg st="4" end="4"/>
                                            </p:txEl>
                                          </p:spTgt>
                                        </p:tgtEl>
                                        <p:attrNameLst>
                                          <p:attrName>ppt_c</p:attrName>
                                        </p:attrNameLst>
                                      </p:cBhvr>
                                      <p:to>
                                        <a:schemeClr val="accent1"/>
                                      </p:to>
                                    </p:animClr>
                                  </p:subTnLst>
                                </p:cTn>
                              </p:par>
                              <p:par>
                                <p:cTn id="22" presetID="24" presetClass="entr" presetSubtype="0" fill="hold" grpId="0" nodeType="withEffect">
                                  <p:stCondLst>
                                    <p:cond delay="0"/>
                                  </p:stCondLst>
                                  <p:childTnLst>
                                    <p:set>
                                      <p:cBhvr>
                                        <p:cTn id="23" dur="1" fill="hold">
                                          <p:stCondLst>
                                            <p:cond delay="499"/>
                                          </p:stCondLst>
                                        </p:cTn>
                                        <p:tgtEl>
                                          <p:spTgt spid="65539">
                                            <p:txEl>
                                              <p:pRg st="5" end="5"/>
                                            </p:txEl>
                                          </p:spTgt>
                                        </p:tgtEl>
                                        <p:attrNameLst>
                                          <p:attrName>style.visibility</p:attrName>
                                        </p:attrNameLst>
                                      </p:cBhvr>
                                      <p:to>
                                        <p:strVal val="visible"/>
                                      </p:to>
                                    </p:set>
                                    <p:anim to="" calcmode="lin" valueType="num">
                                      <p:cBhvr>
                                        <p:cTn id="24" dur="1" fill="hold"/>
                                        <p:tgtEl>
                                          <p:spTgt spid="65539">
                                            <p:txEl>
                                              <p:pRg st="5" end="5"/>
                                            </p:txEl>
                                          </p:spTgt>
                                        </p:tgtEl>
                                        <p:attrNameLst>
                                          <p:attrName/>
                                        </p:attrNameLst>
                                      </p:cBhvr>
                                    </p:anim>
                                  </p:childTnLst>
                                  <p:subTnLst>
                                    <p:animClr clrSpc="rgb" dir="cw">
                                      <p:cBhvr override="childStyle">
                                        <p:cTn dur="1" fill="hold" display="0" masterRel="nextClick" afterEffect="1"/>
                                        <p:tgtEl>
                                          <p:spTgt spid="65539">
                                            <p:txEl>
                                              <p:pRg st="5" end="5"/>
                                            </p:txEl>
                                          </p:spTgt>
                                        </p:tgtEl>
                                        <p:attrNameLst>
                                          <p:attrName>ppt_c</p:attrName>
                                        </p:attrNameLst>
                                      </p:cBhvr>
                                      <p:to>
                                        <a:schemeClr val="accent1"/>
                                      </p:to>
                                    </p:animClr>
                                  </p:subTnLst>
                                </p:cTn>
                              </p:par>
                              <p:par>
                                <p:cTn id="25" presetID="24" presetClass="entr" presetSubtype="0" fill="hold" grpId="0" nodeType="withEffect">
                                  <p:stCondLst>
                                    <p:cond delay="0"/>
                                  </p:stCondLst>
                                  <p:childTnLst>
                                    <p:set>
                                      <p:cBhvr>
                                        <p:cTn id="26" dur="1" fill="hold">
                                          <p:stCondLst>
                                            <p:cond delay="499"/>
                                          </p:stCondLst>
                                        </p:cTn>
                                        <p:tgtEl>
                                          <p:spTgt spid="65539">
                                            <p:txEl>
                                              <p:pRg st="6" end="6"/>
                                            </p:txEl>
                                          </p:spTgt>
                                        </p:tgtEl>
                                        <p:attrNameLst>
                                          <p:attrName>style.visibility</p:attrName>
                                        </p:attrNameLst>
                                      </p:cBhvr>
                                      <p:to>
                                        <p:strVal val="visible"/>
                                      </p:to>
                                    </p:set>
                                    <p:anim to="" calcmode="lin" valueType="num">
                                      <p:cBhvr>
                                        <p:cTn id="27" dur="1" fill="hold"/>
                                        <p:tgtEl>
                                          <p:spTgt spid="65539">
                                            <p:txEl>
                                              <p:pRg st="6" end="6"/>
                                            </p:txEl>
                                          </p:spTgt>
                                        </p:tgtEl>
                                        <p:attrNameLst>
                                          <p:attrName/>
                                        </p:attrNameLst>
                                      </p:cBhvr>
                                    </p:anim>
                                  </p:childTnLst>
                                  <p:subTnLst>
                                    <p:animClr clrSpc="rgb" dir="cw">
                                      <p:cBhvr override="childStyle">
                                        <p:cTn dur="1" fill="hold" display="0" masterRel="nextClick" afterEffect="1"/>
                                        <p:tgtEl>
                                          <p:spTgt spid="65539">
                                            <p:txEl>
                                              <p:pRg st="6" end="6"/>
                                            </p:txEl>
                                          </p:spTgt>
                                        </p:tgtEl>
                                        <p:attrNameLst>
                                          <p:attrName>ppt_c</p:attrName>
                                        </p:attrNameLst>
                                      </p:cBhvr>
                                      <p:to>
                                        <a:schemeClr val="accent1"/>
                                      </p:to>
                                    </p:animClr>
                                  </p:subTnLst>
                                </p:cTn>
                              </p:par>
                              <p:par>
                                <p:cTn id="28" presetID="24" presetClass="entr" presetSubtype="0" fill="hold" grpId="0" nodeType="withEffect">
                                  <p:stCondLst>
                                    <p:cond delay="0"/>
                                  </p:stCondLst>
                                  <p:childTnLst>
                                    <p:set>
                                      <p:cBhvr>
                                        <p:cTn id="29" dur="1" fill="hold">
                                          <p:stCondLst>
                                            <p:cond delay="499"/>
                                          </p:stCondLst>
                                        </p:cTn>
                                        <p:tgtEl>
                                          <p:spTgt spid="65539">
                                            <p:txEl>
                                              <p:pRg st="7" end="7"/>
                                            </p:txEl>
                                          </p:spTgt>
                                        </p:tgtEl>
                                        <p:attrNameLst>
                                          <p:attrName>style.visibility</p:attrName>
                                        </p:attrNameLst>
                                      </p:cBhvr>
                                      <p:to>
                                        <p:strVal val="visible"/>
                                      </p:to>
                                    </p:set>
                                    <p:anim to="" calcmode="lin" valueType="num">
                                      <p:cBhvr>
                                        <p:cTn id="30" dur="1" fill="hold"/>
                                        <p:tgtEl>
                                          <p:spTgt spid="65539">
                                            <p:txEl>
                                              <p:pRg st="7" end="7"/>
                                            </p:txEl>
                                          </p:spTgt>
                                        </p:tgtEl>
                                        <p:attrNameLst>
                                          <p:attrName/>
                                        </p:attrNameLst>
                                      </p:cBhvr>
                                    </p:anim>
                                  </p:childTnLst>
                                  <p:subTnLst>
                                    <p:animClr clrSpc="rgb" dir="cw">
                                      <p:cBhvr override="childStyle">
                                        <p:cTn dur="1" fill="hold" display="0" masterRel="nextClick" afterEffect="1"/>
                                        <p:tgtEl>
                                          <p:spTgt spid="65539">
                                            <p:txEl>
                                              <p:pRg st="7" end="7"/>
                                            </p:txEl>
                                          </p:spTgt>
                                        </p:tgtEl>
                                        <p:attrNameLst>
                                          <p:attrName>ppt_c</p:attrName>
                                        </p:attrNameLst>
                                      </p:cBhvr>
                                      <p:to>
                                        <a:schemeClr val="accent1"/>
                                      </p:to>
                                    </p:animClr>
                                  </p:subTnLst>
                                </p:cTn>
                              </p:par>
                            </p:childTnLst>
                          </p:cTn>
                        </p:par>
                      </p:childTnLst>
                    </p:cTn>
                  </p:par>
                  <p:par>
                    <p:cTn id="31" fill="hold">
                      <p:stCondLst>
                        <p:cond delay="indefinite"/>
                      </p:stCondLst>
                      <p:childTnLst>
                        <p:par>
                          <p:cTn id="32" fill="hold">
                            <p:stCondLst>
                              <p:cond delay="0"/>
                            </p:stCondLst>
                            <p:childTnLst>
                              <p:par>
                                <p:cTn id="33" presetID="24" presetClass="entr" presetSubtype="0" fill="hold" grpId="0" nodeType="clickEffect">
                                  <p:stCondLst>
                                    <p:cond delay="0"/>
                                  </p:stCondLst>
                                  <p:childTnLst>
                                    <p:set>
                                      <p:cBhvr>
                                        <p:cTn id="34" dur="1" fill="hold">
                                          <p:stCondLst>
                                            <p:cond delay="499"/>
                                          </p:stCondLst>
                                        </p:cTn>
                                        <p:tgtEl>
                                          <p:spTgt spid="65539">
                                            <p:txEl>
                                              <p:pRg st="9" end="9"/>
                                            </p:txEl>
                                          </p:spTgt>
                                        </p:tgtEl>
                                        <p:attrNameLst>
                                          <p:attrName>style.visibility</p:attrName>
                                        </p:attrNameLst>
                                      </p:cBhvr>
                                      <p:to>
                                        <p:strVal val="visible"/>
                                      </p:to>
                                    </p:set>
                                    <p:anim to="" calcmode="lin" valueType="num">
                                      <p:cBhvr>
                                        <p:cTn id="35" dur="1" fill="hold"/>
                                        <p:tgtEl>
                                          <p:spTgt spid="65539">
                                            <p:txEl>
                                              <p:pRg st="9" end="9"/>
                                            </p:txEl>
                                          </p:spTgt>
                                        </p:tgtEl>
                                        <p:attrNameLst>
                                          <p:attrName/>
                                        </p:attrNameLst>
                                      </p:cBhvr>
                                    </p:anim>
                                  </p:childTnLst>
                                  <p:subTnLst>
                                    <p:animClr clrSpc="rgb" dir="cw">
                                      <p:cBhvr override="childStyle">
                                        <p:cTn dur="1" fill="hold" display="0" masterRel="nextClick" afterEffect="1"/>
                                        <p:tgtEl>
                                          <p:spTgt spid="65539">
                                            <p:txEl>
                                              <p:pRg st="9" end="9"/>
                                            </p:txEl>
                                          </p:spTgt>
                                        </p:tgtEl>
                                        <p:attrNameLst>
                                          <p:attrName>ppt_c</p:attrName>
                                        </p:attrNameLst>
                                      </p:cBhvr>
                                      <p:to>
                                        <a:schemeClr val="accent1"/>
                                      </p:to>
                                    </p:animClr>
                                  </p:subTnLst>
                                </p:cTn>
                              </p:par>
                            </p:childTnLst>
                          </p:cTn>
                        </p:par>
                      </p:childTnLst>
                    </p:cTn>
                  </p:par>
                  <p:par>
                    <p:cTn id="36" fill="hold">
                      <p:stCondLst>
                        <p:cond delay="indefinite"/>
                      </p:stCondLst>
                      <p:childTnLst>
                        <p:par>
                          <p:cTn id="37" fill="hold">
                            <p:stCondLst>
                              <p:cond delay="0"/>
                            </p:stCondLst>
                            <p:childTnLst>
                              <p:par>
                                <p:cTn id="38" presetID="24" presetClass="entr" presetSubtype="0" fill="hold" grpId="0" nodeType="clickEffect">
                                  <p:stCondLst>
                                    <p:cond delay="0"/>
                                  </p:stCondLst>
                                  <p:childTnLst>
                                    <p:set>
                                      <p:cBhvr>
                                        <p:cTn id="39" dur="1" fill="hold">
                                          <p:stCondLst>
                                            <p:cond delay="499"/>
                                          </p:stCondLst>
                                        </p:cTn>
                                        <p:tgtEl>
                                          <p:spTgt spid="65539">
                                            <p:txEl>
                                              <p:pRg st="10" end="10"/>
                                            </p:txEl>
                                          </p:spTgt>
                                        </p:tgtEl>
                                        <p:attrNameLst>
                                          <p:attrName>style.visibility</p:attrName>
                                        </p:attrNameLst>
                                      </p:cBhvr>
                                      <p:to>
                                        <p:strVal val="visible"/>
                                      </p:to>
                                    </p:set>
                                    <p:anim to="" calcmode="lin" valueType="num">
                                      <p:cBhvr>
                                        <p:cTn id="40" dur="1" fill="hold"/>
                                        <p:tgtEl>
                                          <p:spTgt spid="65539">
                                            <p:txEl>
                                              <p:pRg st="10" end="10"/>
                                            </p:txEl>
                                          </p:spTgt>
                                        </p:tgtEl>
                                        <p:attrNameLst>
                                          <p:attrName/>
                                        </p:attrNameLst>
                                      </p:cBhvr>
                                    </p:anim>
                                  </p:childTnLst>
                                  <p:subTnLst>
                                    <p:animClr clrSpc="rgb" dir="cw">
                                      <p:cBhvr override="childStyle">
                                        <p:cTn dur="1" fill="hold" display="0" masterRel="nextClick" afterEffect="1"/>
                                        <p:tgtEl>
                                          <p:spTgt spid="65539">
                                            <p:txEl>
                                              <p:pRg st="10" end="10"/>
                                            </p:txEl>
                                          </p:spTgt>
                                        </p:tgtEl>
                                        <p:attrNameLst>
                                          <p:attrName>ppt_c</p:attrName>
                                        </p:attrNameLst>
                                      </p:cBhvr>
                                      <p:to>
                                        <a:schemeClr val="accent1"/>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39" grpId="0" build="p"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5602" name="投影片編號版面配置區 5"/>
          <p:cNvSpPr>
            <a:spLocks noGrp="1"/>
          </p:cNvSpPr>
          <p:nvPr>
            <p:ph type="sldNum" sz="quarter" idx="12"/>
          </p:nvPr>
        </p:nvSpPr>
        <p:spPr>
          <a:noFill/>
        </p:spPr>
        <p:txBody>
          <a:bodyPr/>
          <a:lstStyle/>
          <a:p>
            <a:fld id="{88A9BAE8-69BD-4503-A6FA-7C0BED79F550}" type="slidenum">
              <a:rPr lang="zh-TW" altLang="en-US" smtClean="0"/>
              <a:pPr/>
              <a:t>23</a:t>
            </a:fld>
            <a:endParaRPr lang="en-US" altLang="zh-TW" smtClean="0"/>
          </a:p>
        </p:txBody>
      </p:sp>
      <p:sp>
        <p:nvSpPr>
          <p:cNvPr id="25603" name="Rectangle 2"/>
          <p:cNvSpPr>
            <a:spLocks noGrp="1" noChangeArrowheads="1"/>
          </p:cNvSpPr>
          <p:nvPr>
            <p:ph type="title"/>
          </p:nvPr>
        </p:nvSpPr>
        <p:spPr/>
        <p:txBody>
          <a:bodyPr/>
          <a:lstStyle/>
          <a:p>
            <a:pPr algn="ctr" eaLnBrk="1" hangingPunct="1"/>
            <a:r>
              <a:rPr lang="zh-TW" altLang="en-US" smtClean="0">
                <a:ea typeface="華康瘦金體" pitchFamily="49" charset="-120"/>
              </a:rPr>
              <a:t>課程與教學評鑑蒐集的資料</a:t>
            </a:r>
          </a:p>
        </p:txBody>
      </p:sp>
      <p:sp>
        <p:nvSpPr>
          <p:cNvPr id="66563" name="Rectangle 3"/>
          <p:cNvSpPr>
            <a:spLocks noGrp="1" noChangeArrowheads="1"/>
          </p:cNvSpPr>
          <p:nvPr>
            <p:ph type="body" idx="1"/>
          </p:nvPr>
        </p:nvSpPr>
        <p:spPr/>
        <p:txBody>
          <a:bodyPr/>
          <a:lstStyle/>
          <a:p>
            <a:pPr eaLnBrk="1" hangingPunct="1"/>
            <a:r>
              <a:rPr lang="zh-TW" altLang="en-US" smtClean="0">
                <a:ea typeface="標楷體" pitchFamily="65" charset="-120"/>
              </a:rPr>
              <a:t>課程發展計畫和過程</a:t>
            </a:r>
          </a:p>
          <a:p>
            <a:pPr eaLnBrk="1" hangingPunct="1"/>
            <a:r>
              <a:rPr lang="zh-TW" altLang="en-US" smtClean="0">
                <a:ea typeface="標楷體" pitchFamily="65" charset="-120"/>
              </a:rPr>
              <a:t>課程計畫或成品及教學計畫</a:t>
            </a:r>
          </a:p>
          <a:p>
            <a:pPr eaLnBrk="1" hangingPunct="1"/>
            <a:r>
              <a:rPr lang="zh-TW" altLang="en-US" smtClean="0">
                <a:ea typeface="標楷體" pitchFamily="65" charset="-120"/>
              </a:rPr>
              <a:t>課程與教學的實施</a:t>
            </a:r>
          </a:p>
          <a:p>
            <a:pPr eaLnBrk="1" hangingPunct="1"/>
            <a:r>
              <a:rPr lang="zh-TW" altLang="en-US" smtClean="0">
                <a:ea typeface="標楷體" pitchFamily="65" charset="-120"/>
              </a:rPr>
              <a:t>課程與教學的效果</a:t>
            </a:r>
          </a:p>
          <a:p>
            <a:pPr eaLnBrk="1" hangingPunct="1"/>
            <a:r>
              <a:rPr lang="zh-TW" altLang="en-US" smtClean="0">
                <a:ea typeface="標楷體" pitchFamily="65" charset="-120"/>
              </a:rPr>
              <a:t>學生之外的因素：教師、家長</a:t>
            </a:r>
          </a:p>
          <a:p>
            <a:pPr eaLnBrk="1" hangingPunct="1"/>
            <a:endParaRPr lang="zh-TW" altLang="en-US" smtClean="0">
              <a:ea typeface="標楷體" pitchFamily="65" charset="-120"/>
            </a:endParaRPr>
          </a:p>
          <a:p>
            <a:pPr eaLnBrk="1" hangingPunct="1"/>
            <a:r>
              <a:rPr lang="zh-TW" altLang="en-US" smtClean="0">
                <a:ea typeface="標楷體" pitchFamily="65" charset="-120"/>
              </a:rPr>
              <a:t>教育研究適用的方法均可採用</a:t>
            </a:r>
          </a:p>
        </p:txBody>
      </p:sp>
      <p:sp>
        <p:nvSpPr>
          <p:cNvPr id="25605" name="AutoShape 4">
            <a:hlinkClick r:id="rId2" action="ppaction://hlinksldjump" highlightClick="1"/>
          </p:cNvPr>
          <p:cNvSpPr>
            <a:spLocks noChangeArrowheads="1"/>
          </p:cNvSpPr>
          <p:nvPr/>
        </p:nvSpPr>
        <p:spPr bwMode="auto">
          <a:xfrm>
            <a:off x="7620000" y="5181600"/>
            <a:ext cx="533400" cy="457200"/>
          </a:xfrm>
          <a:prstGeom prst="actionButtonBackPrevious">
            <a:avLst/>
          </a:prstGeom>
          <a:solidFill>
            <a:schemeClr val="accent1"/>
          </a:solidFill>
          <a:ln w="9525">
            <a:solidFill>
              <a:schemeClr val="tx1"/>
            </a:solidFill>
            <a:miter lim="800000"/>
            <a:headEnd/>
            <a:tailEnd/>
          </a:ln>
        </p:spPr>
        <p:txBody>
          <a:bodyPr wrap="none" anchor="ctr"/>
          <a:lstStyle/>
          <a:p>
            <a:endParaRPr lang="zh-TW" altLang="en-US"/>
          </a:p>
        </p:txBody>
      </p:sp>
      <p:sp>
        <p:nvSpPr>
          <p:cNvPr id="25606" name="AutoShape 5">
            <a:hlinkClick r:id="rId3" action="ppaction://hlinkfile" highlightClick="1"/>
          </p:cNvPr>
          <p:cNvSpPr>
            <a:spLocks noChangeArrowheads="1"/>
          </p:cNvSpPr>
          <p:nvPr/>
        </p:nvSpPr>
        <p:spPr bwMode="auto">
          <a:xfrm>
            <a:off x="5076825" y="3500438"/>
            <a:ext cx="431800" cy="360362"/>
          </a:xfrm>
          <a:prstGeom prst="actionButtonDocument">
            <a:avLst/>
          </a:prstGeom>
          <a:solidFill>
            <a:schemeClr val="accent1"/>
          </a:solidFill>
          <a:ln w="9525">
            <a:noFill/>
            <a:miter lim="800000"/>
            <a:headEnd type="none" w="sm" len="sm"/>
            <a:tailEnd type="none" w="sm" len="sm"/>
          </a:ln>
        </p:spPr>
        <p:txBody>
          <a:bodyPr wrap="none" anchor="ctr"/>
          <a:lstStyle/>
          <a:p>
            <a:endParaRPr lang="zh-TW" altLang="en-US"/>
          </a:p>
        </p:txBody>
      </p:sp>
      <p:sp>
        <p:nvSpPr>
          <p:cNvPr id="25607" name="AutoShape 6">
            <a:hlinkClick r:id="rId4" action="ppaction://hlinkfile" highlightClick="1"/>
          </p:cNvPr>
          <p:cNvSpPr>
            <a:spLocks noChangeArrowheads="1"/>
          </p:cNvSpPr>
          <p:nvPr/>
        </p:nvSpPr>
        <p:spPr bwMode="auto">
          <a:xfrm>
            <a:off x="5580063" y="3500438"/>
            <a:ext cx="431800" cy="360362"/>
          </a:xfrm>
          <a:prstGeom prst="actionButtonDocument">
            <a:avLst/>
          </a:prstGeom>
          <a:solidFill>
            <a:schemeClr val="accent1"/>
          </a:solidFill>
          <a:ln w="9525">
            <a:noFill/>
            <a:miter lim="800000"/>
            <a:headEnd type="none" w="sm" len="sm"/>
            <a:tailEnd type="none" w="sm" len="sm"/>
          </a:ln>
        </p:spPr>
        <p:txBody>
          <a:bodyPr wrap="none" anchor="ctr"/>
          <a:lstStyle/>
          <a:p>
            <a:endParaRPr lang="zh-TW" altLang="en-US"/>
          </a:p>
        </p:txBody>
      </p:sp>
      <p:sp>
        <p:nvSpPr>
          <p:cNvPr id="25608" name="AutoShape 7">
            <a:hlinkClick r:id="rId5" action="ppaction://hlinkfile" highlightClick="1"/>
          </p:cNvPr>
          <p:cNvSpPr>
            <a:spLocks noChangeArrowheads="1"/>
          </p:cNvSpPr>
          <p:nvPr/>
        </p:nvSpPr>
        <p:spPr bwMode="auto">
          <a:xfrm>
            <a:off x="6084888" y="3500438"/>
            <a:ext cx="431800" cy="360362"/>
          </a:xfrm>
          <a:prstGeom prst="actionButtonDocument">
            <a:avLst/>
          </a:prstGeom>
          <a:solidFill>
            <a:schemeClr val="accent1"/>
          </a:solidFill>
          <a:ln w="9525">
            <a:noFill/>
            <a:miter lim="800000"/>
            <a:headEnd type="none" w="sm" len="sm"/>
            <a:tailEnd type="none" w="sm" len="sm"/>
          </a:ln>
        </p:spPr>
        <p:txBody>
          <a:bodyPr wrap="none" anchor="ctr"/>
          <a:lstStyle/>
          <a:p>
            <a:endParaRPr lang="zh-TW" altLang="en-US"/>
          </a:p>
        </p:txBody>
      </p:sp>
      <p:sp>
        <p:nvSpPr>
          <p:cNvPr id="25609" name="AutoShape 8">
            <a:hlinkClick r:id="rId6" action="ppaction://hlinkfile" highlightClick="1"/>
          </p:cNvPr>
          <p:cNvSpPr>
            <a:spLocks noChangeArrowheads="1"/>
          </p:cNvSpPr>
          <p:nvPr/>
        </p:nvSpPr>
        <p:spPr bwMode="auto">
          <a:xfrm>
            <a:off x="6588125" y="3500438"/>
            <a:ext cx="431800" cy="360362"/>
          </a:xfrm>
          <a:prstGeom prst="actionButtonDocument">
            <a:avLst/>
          </a:prstGeom>
          <a:solidFill>
            <a:schemeClr val="accent1"/>
          </a:solidFill>
          <a:ln w="9525">
            <a:noFill/>
            <a:miter lim="800000"/>
            <a:headEnd type="none" w="sm" len="sm"/>
            <a:tailEnd type="none" w="sm" len="sm"/>
          </a:ln>
        </p:spPr>
        <p:txBody>
          <a:bodyPr wrap="none" anchor="ctr"/>
          <a:lstStyle/>
          <a:p>
            <a:endParaRPr lang="zh-TW" altLang="en-US"/>
          </a:p>
        </p:txBody>
      </p:sp>
      <p:sp>
        <p:nvSpPr>
          <p:cNvPr id="25610" name="AutoShape 9">
            <a:hlinkClick r:id="rId7" action="ppaction://hlinkfile" highlightClick="1"/>
          </p:cNvPr>
          <p:cNvSpPr>
            <a:spLocks noChangeArrowheads="1"/>
          </p:cNvSpPr>
          <p:nvPr/>
        </p:nvSpPr>
        <p:spPr bwMode="auto">
          <a:xfrm>
            <a:off x="7092950" y="3500438"/>
            <a:ext cx="431800" cy="360362"/>
          </a:xfrm>
          <a:prstGeom prst="actionButtonDocument">
            <a:avLst/>
          </a:prstGeom>
          <a:solidFill>
            <a:schemeClr val="accent1"/>
          </a:solidFill>
          <a:ln w="9525">
            <a:noFill/>
            <a:miter lim="800000"/>
            <a:headEnd type="none" w="sm" len="sm"/>
            <a:tailEnd type="none" w="sm" len="sm"/>
          </a:ln>
        </p:spPr>
        <p:txBody>
          <a:bodyPr wrap="none" anchor="ctr"/>
          <a:lstStyle/>
          <a:p>
            <a:endParaRPr lang="zh-TW" altLang="en-US"/>
          </a:p>
        </p:txBody>
      </p:sp>
      <p:sp>
        <p:nvSpPr>
          <p:cNvPr id="25611" name="AutoShape 10">
            <a:hlinkClick r:id="rId8" action="ppaction://hlinkfile" highlightClick="1"/>
          </p:cNvPr>
          <p:cNvSpPr>
            <a:spLocks noChangeArrowheads="1"/>
          </p:cNvSpPr>
          <p:nvPr/>
        </p:nvSpPr>
        <p:spPr bwMode="auto">
          <a:xfrm>
            <a:off x="7596188" y="3500438"/>
            <a:ext cx="431800" cy="360362"/>
          </a:xfrm>
          <a:prstGeom prst="actionButtonDocument">
            <a:avLst/>
          </a:prstGeom>
          <a:solidFill>
            <a:schemeClr val="accent1"/>
          </a:solidFill>
          <a:ln w="9525">
            <a:noFill/>
            <a:miter lim="800000"/>
            <a:headEnd type="none" w="sm" len="sm"/>
            <a:tailEnd type="none" w="sm" len="sm"/>
          </a:ln>
        </p:spPr>
        <p:txBody>
          <a:bodyPr wrap="none" anchor="ctr"/>
          <a:lstStyle/>
          <a:p>
            <a:endParaRPr lang="zh-TW"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66563">
                                            <p:txEl>
                                              <p:pRg st="0" end="0"/>
                                            </p:txEl>
                                          </p:spTgt>
                                        </p:tgtEl>
                                        <p:attrNameLst>
                                          <p:attrName>style.visibility</p:attrName>
                                        </p:attrNameLst>
                                      </p:cBhvr>
                                      <p:to>
                                        <p:strVal val="visible"/>
                                      </p:to>
                                    </p:set>
                                    <p:anim to="" calcmode="lin" valueType="num">
                                      <p:cBhvr>
                                        <p:cTn id="7" dur="1" fill="hold"/>
                                        <p:tgtEl>
                                          <p:spTgt spid="66563">
                                            <p:txEl>
                                              <p:pRg st="0" end="0"/>
                                            </p:txEl>
                                          </p:spTgt>
                                        </p:tgtEl>
                                        <p:attrNameLst>
                                          <p:attrName/>
                                        </p:attrNameLst>
                                      </p:cBhvr>
                                    </p:anim>
                                  </p:childTnLst>
                                  <p:subTnLst>
                                    <p:animClr clrSpc="rgb" dir="cw">
                                      <p:cBhvr override="childStyle">
                                        <p:cTn dur="1" fill="hold" display="0" masterRel="nextClick" afterEffect="1"/>
                                        <p:tgtEl>
                                          <p:spTgt spid="66563">
                                            <p:txEl>
                                              <p:pRg st="0" end="0"/>
                                            </p:txEl>
                                          </p:spTgt>
                                        </p:tgtEl>
                                        <p:attrNameLst>
                                          <p:attrName>ppt_c</p:attrName>
                                        </p:attrNameLst>
                                      </p:cBhvr>
                                      <p:to>
                                        <a:schemeClr val="accent1"/>
                                      </p:to>
                                    </p:animClr>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499"/>
                                          </p:stCondLst>
                                        </p:cTn>
                                        <p:tgtEl>
                                          <p:spTgt spid="66563">
                                            <p:txEl>
                                              <p:pRg st="1" end="1"/>
                                            </p:txEl>
                                          </p:spTgt>
                                        </p:tgtEl>
                                        <p:attrNameLst>
                                          <p:attrName>style.visibility</p:attrName>
                                        </p:attrNameLst>
                                      </p:cBhvr>
                                      <p:to>
                                        <p:strVal val="visible"/>
                                      </p:to>
                                    </p:set>
                                    <p:anim to="" calcmode="lin" valueType="num">
                                      <p:cBhvr>
                                        <p:cTn id="12" dur="1" fill="hold"/>
                                        <p:tgtEl>
                                          <p:spTgt spid="66563">
                                            <p:txEl>
                                              <p:pRg st="1" end="1"/>
                                            </p:txEl>
                                          </p:spTgt>
                                        </p:tgtEl>
                                        <p:attrNameLst>
                                          <p:attrName/>
                                        </p:attrNameLst>
                                      </p:cBhvr>
                                    </p:anim>
                                  </p:childTnLst>
                                  <p:subTnLst>
                                    <p:animClr clrSpc="rgb" dir="cw">
                                      <p:cBhvr override="childStyle">
                                        <p:cTn dur="1" fill="hold" display="0" masterRel="nextClick" afterEffect="1"/>
                                        <p:tgtEl>
                                          <p:spTgt spid="66563">
                                            <p:txEl>
                                              <p:pRg st="1" end="1"/>
                                            </p:txEl>
                                          </p:spTgt>
                                        </p:tgtEl>
                                        <p:attrNameLst>
                                          <p:attrName>ppt_c</p:attrName>
                                        </p:attrNameLst>
                                      </p:cBhvr>
                                      <p:to>
                                        <a:schemeClr val="accent1"/>
                                      </p:to>
                                    </p:animClr>
                                  </p:sub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499"/>
                                          </p:stCondLst>
                                        </p:cTn>
                                        <p:tgtEl>
                                          <p:spTgt spid="66563">
                                            <p:txEl>
                                              <p:pRg st="2" end="2"/>
                                            </p:txEl>
                                          </p:spTgt>
                                        </p:tgtEl>
                                        <p:attrNameLst>
                                          <p:attrName>style.visibility</p:attrName>
                                        </p:attrNameLst>
                                      </p:cBhvr>
                                      <p:to>
                                        <p:strVal val="visible"/>
                                      </p:to>
                                    </p:set>
                                    <p:anim to="" calcmode="lin" valueType="num">
                                      <p:cBhvr>
                                        <p:cTn id="17" dur="1" fill="hold"/>
                                        <p:tgtEl>
                                          <p:spTgt spid="66563">
                                            <p:txEl>
                                              <p:pRg st="2" end="2"/>
                                            </p:txEl>
                                          </p:spTgt>
                                        </p:tgtEl>
                                        <p:attrNameLst>
                                          <p:attrName/>
                                        </p:attrNameLst>
                                      </p:cBhvr>
                                    </p:anim>
                                  </p:childTnLst>
                                  <p:subTnLst>
                                    <p:animClr clrSpc="rgb" dir="cw">
                                      <p:cBhvr override="childStyle">
                                        <p:cTn dur="1" fill="hold" display="0" masterRel="nextClick" afterEffect="1"/>
                                        <p:tgtEl>
                                          <p:spTgt spid="66563">
                                            <p:txEl>
                                              <p:pRg st="2" end="2"/>
                                            </p:txEl>
                                          </p:spTgt>
                                        </p:tgtEl>
                                        <p:attrNameLst>
                                          <p:attrName>ppt_c</p:attrName>
                                        </p:attrNameLst>
                                      </p:cBhvr>
                                      <p:to>
                                        <a:schemeClr val="accent1"/>
                                      </p:to>
                                    </p:animClr>
                                  </p:sub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499"/>
                                          </p:stCondLst>
                                        </p:cTn>
                                        <p:tgtEl>
                                          <p:spTgt spid="66563">
                                            <p:txEl>
                                              <p:pRg st="3" end="3"/>
                                            </p:txEl>
                                          </p:spTgt>
                                        </p:tgtEl>
                                        <p:attrNameLst>
                                          <p:attrName>style.visibility</p:attrName>
                                        </p:attrNameLst>
                                      </p:cBhvr>
                                      <p:to>
                                        <p:strVal val="visible"/>
                                      </p:to>
                                    </p:set>
                                    <p:anim to="" calcmode="lin" valueType="num">
                                      <p:cBhvr>
                                        <p:cTn id="22" dur="1" fill="hold"/>
                                        <p:tgtEl>
                                          <p:spTgt spid="66563">
                                            <p:txEl>
                                              <p:pRg st="3" end="3"/>
                                            </p:txEl>
                                          </p:spTgt>
                                        </p:tgtEl>
                                        <p:attrNameLst>
                                          <p:attrName/>
                                        </p:attrNameLst>
                                      </p:cBhvr>
                                    </p:anim>
                                  </p:childTnLst>
                                  <p:subTnLst>
                                    <p:animClr clrSpc="rgb" dir="cw">
                                      <p:cBhvr override="childStyle">
                                        <p:cTn dur="1" fill="hold" display="0" masterRel="nextClick" afterEffect="1"/>
                                        <p:tgtEl>
                                          <p:spTgt spid="66563">
                                            <p:txEl>
                                              <p:pRg st="3" end="3"/>
                                            </p:txEl>
                                          </p:spTgt>
                                        </p:tgtEl>
                                        <p:attrNameLst>
                                          <p:attrName>ppt_c</p:attrName>
                                        </p:attrNameLst>
                                      </p:cBhvr>
                                      <p:to>
                                        <a:schemeClr val="accent1"/>
                                      </p:to>
                                    </p:animClr>
                                  </p:subTnLst>
                                </p:cTn>
                              </p:par>
                            </p:childTnLst>
                          </p:cTn>
                        </p:par>
                      </p:childTnLst>
                    </p:cTn>
                  </p:par>
                  <p:par>
                    <p:cTn id="23" fill="hold">
                      <p:stCondLst>
                        <p:cond delay="indefinite"/>
                      </p:stCondLst>
                      <p:childTnLst>
                        <p:par>
                          <p:cTn id="24" fill="hold">
                            <p:stCondLst>
                              <p:cond delay="0"/>
                            </p:stCondLst>
                            <p:childTnLst>
                              <p:par>
                                <p:cTn id="25" presetID="24" presetClass="entr" presetSubtype="0" fill="hold" grpId="0" nodeType="clickEffect">
                                  <p:stCondLst>
                                    <p:cond delay="0"/>
                                  </p:stCondLst>
                                  <p:childTnLst>
                                    <p:set>
                                      <p:cBhvr>
                                        <p:cTn id="26" dur="1" fill="hold">
                                          <p:stCondLst>
                                            <p:cond delay="499"/>
                                          </p:stCondLst>
                                        </p:cTn>
                                        <p:tgtEl>
                                          <p:spTgt spid="66563">
                                            <p:txEl>
                                              <p:pRg st="4" end="4"/>
                                            </p:txEl>
                                          </p:spTgt>
                                        </p:tgtEl>
                                        <p:attrNameLst>
                                          <p:attrName>style.visibility</p:attrName>
                                        </p:attrNameLst>
                                      </p:cBhvr>
                                      <p:to>
                                        <p:strVal val="visible"/>
                                      </p:to>
                                    </p:set>
                                    <p:anim to="" calcmode="lin" valueType="num">
                                      <p:cBhvr>
                                        <p:cTn id="27" dur="1" fill="hold"/>
                                        <p:tgtEl>
                                          <p:spTgt spid="66563">
                                            <p:txEl>
                                              <p:pRg st="4" end="4"/>
                                            </p:txEl>
                                          </p:spTgt>
                                        </p:tgtEl>
                                        <p:attrNameLst>
                                          <p:attrName/>
                                        </p:attrNameLst>
                                      </p:cBhvr>
                                    </p:anim>
                                  </p:childTnLst>
                                  <p:subTnLst>
                                    <p:animClr clrSpc="rgb" dir="cw">
                                      <p:cBhvr override="childStyle">
                                        <p:cTn dur="1" fill="hold" display="0" masterRel="nextClick" afterEffect="1"/>
                                        <p:tgtEl>
                                          <p:spTgt spid="66563">
                                            <p:txEl>
                                              <p:pRg st="4" end="4"/>
                                            </p:txEl>
                                          </p:spTgt>
                                        </p:tgtEl>
                                        <p:attrNameLst>
                                          <p:attrName>ppt_c</p:attrName>
                                        </p:attrNameLst>
                                      </p:cBhvr>
                                      <p:to>
                                        <a:schemeClr val="accent1"/>
                                      </p:to>
                                    </p:animClr>
                                  </p:subTnLst>
                                </p:cTn>
                              </p:par>
                            </p:childTnLst>
                          </p:cTn>
                        </p:par>
                      </p:childTnLst>
                    </p:cTn>
                  </p:par>
                  <p:par>
                    <p:cTn id="28" fill="hold">
                      <p:stCondLst>
                        <p:cond delay="indefinite"/>
                      </p:stCondLst>
                      <p:childTnLst>
                        <p:par>
                          <p:cTn id="29" fill="hold">
                            <p:stCondLst>
                              <p:cond delay="0"/>
                            </p:stCondLst>
                            <p:childTnLst>
                              <p:par>
                                <p:cTn id="30" presetID="24" presetClass="entr" presetSubtype="0" fill="hold" grpId="0" nodeType="clickEffect">
                                  <p:stCondLst>
                                    <p:cond delay="0"/>
                                  </p:stCondLst>
                                  <p:childTnLst>
                                    <p:set>
                                      <p:cBhvr>
                                        <p:cTn id="31" dur="1" fill="hold">
                                          <p:stCondLst>
                                            <p:cond delay="499"/>
                                          </p:stCondLst>
                                        </p:cTn>
                                        <p:tgtEl>
                                          <p:spTgt spid="66563">
                                            <p:txEl>
                                              <p:pRg st="6" end="6"/>
                                            </p:txEl>
                                          </p:spTgt>
                                        </p:tgtEl>
                                        <p:attrNameLst>
                                          <p:attrName>style.visibility</p:attrName>
                                        </p:attrNameLst>
                                      </p:cBhvr>
                                      <p:to>
                                        <p:strVal val="visible"/>
                                      </p:to>
                                    </p:set>
                                    <p:anim to="" calcmode="lin" valueType="num">
                                      <p:cBhvr>
                                        <p:cTn id="32" dur="1" fill="hold"/>
                                        <p:tgtEl>
                                          <p:spTgt spid="66563">
                                            <p:txEl>
                                              <p:pRg st="6" end="6"/>
                                            </p:txEl>
                                          </p:spTgt>
                                        </p:tgtEl>
                                        <p:attrNameLst>
                                          <p:attrName/>
                                        </p:attrNameLst>
                                      </p:cBhvr>
                                    </p:anim>
                                  </p:childTnLst>
                                  <p:subTnLst>
                                    <p:animClr clrSpc="rgb" dir="cw">
                                      <p:cBhvr override="childStyle">
                                        <p:cTn dur="1" fill="hold" display="0" masterRel="nextClick" afterEffect="1"/>
                                        <p:tgtEl>
                                          <p:spTgt spid="66563">
                                            <p:txEl>
                                              <p:pRg st="6" end="6"/>
                                            </p:txEl>
                                          </p:spTgt>
                                        </p:tgtEl>
                                        <p:attrNameLst>
                                          <p:attrName>ppt_c</p:attrName>
                                        </p:attrNameLst>
                                      </p:cBhvr>
                                      <p:to>
                                        <a:schemeClr val="accent1"/>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3" grpId="0" build="p"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626" name="投影片編號版面配置區 5"/>
          <p:cNvSpPr>
            <a:spLocks noGrp="1"/>
          </p:cNvSpPr>
          <p:nvPr>
            <p:ph type="sldNum" sz="quarter" idx="12"/>
          </p:nvPr>
        </p:nvSpPr>
        <p:spPr>
          <a:noFill/>
        </p:spPr>
        <p:txBody>
          <a:bodyPr/>
          <a:lstStyle/>
          <a:p>
            <a:fld id="{676BEEFE-D3DB-42FA-9FC9-3B5A3899A8F6}" type="slidenum">
              <a:rPr lang="zh-TW" altLang="en-US" smtClean="0"/>
              <a:pPr/>
              <a:t>24</a:t>
            </a:fld>
            <a:endParaRPr lang="en-US" altLang="zh-TW" smtClean="0"/>
          </a:p>
        </p:txBody>
      </p:sp>
      <p:sp>
        <p:nvSpPr>
          <p:cNvPr id="26627" name="Rectangle 2"/>
          <p:cNvSpPr>
            <a:spLocks noGrp="1" noChangeArrowheads="1"/>
          </p:cNvSpPr>
          <p:nvPr>
            <p:ph type="title"/>
          </p:nvPr>
        </p:nvSpPr>
        <p:spPr/>
        <p:txBody>
          <a:bodyPr/>
          <a:lstStyle/>
          <a:p>
            <a:pPr algn="ctr" eaLnBrk="1" hangingPunct="1"/>
            <a:r>
              <a:rPr lang="zh-TW" altLang="en-US" smtClean="0">
                <a:ea typeface="華康瘦金體" pitchFamily="49" charset="-120"/>
              </a:rPr>
              <a:t>評鑑的標準</a:t>
            </a:r>
          </a:p>
        </p:txBody>
      </p:sp>
      <p:sp>
        <p:nvSpPr>
          <p:cNvPr id="40963" name="Rectangle 3"/>
          <p:cNvSpPr>
            <a:spLocks noGrp="1" noChangeArrowheads="1"/>
          </p:cNvSpPr>
          <p:nvPr>
            <p:ph type="body" idx="1"/>
          </p:nvPr>
        </p:nvSpPr>
        <p:spPr>
          <a:xfrm>
            <a:off x="1219200" y="1600200"/>
            <a:ext cx="7772400" cy="4038600"/>
          </a:xfrm>
        </p:spPr>
        <p:txBody>
          <a:bodyPr/>
          <a:lstStyle/>
          <a:p>
            <a:pPr eaLnBrk="1" hangingPunct="1"/>
            <a:r>
              <a:rPr lang="zh-TW" altLang="en-US" smtClean="0">
                <a:solidFill>
                  <a:schemeClr val="hlink"/>
                </a:solidFill>
                <a:ea typeface="標楷體" pitchFamily="65" charset="-120"/>
              </a:rPr>
              <a:t>標準</a:t>
            </a:r>
            <a:r>
              <a:rPr lang="zh-TW" altLang="en-US" smtClean="0">
                <a:ea typeface="標楷體" pitchFamily="65" charset="-120"/>
              </a:rPr>
              <a:t>：從事某一專業任務的人士所共同　　　同意的準則（</a:t>
            </a:r>
            <a:r>
              <a:rPr lang="en-US" altLang="zh-TW" smtClean="0">
                <a:ea typeface="標楷體" pitchFamily="65" charset="-120"/>
              </a:rPr>
              <a:t>principle），</a:t>
            </a:r>
            <a:r>
              <a:rPr lang="zh-TW" altLang="en-US" smtClean="0">
                <a:ea typeface="標楷體" pitchFamily="65" charset="-120"/>
              </a:rPr>
              <a:t>如果能　　　夠符合此一標準，則能增進該專　　　業任務的品質及公平性 </a:t>
            </a:r>
          </a:p>
          <a:p>
            <a:pPr eaLnBrk="1" hangingPunct="1"/>
            <a:endParaRPr lang="zh-TW" altLang="en-US" smtClean="0">
              <a:ea typeface="標楷體" pitchFamily="65" charset="-120"/>
            </a:endParaRPr>
          </a:p>
          <a:p>
            <a:pPr eaLnBrk="1" hangingPunct="1"/>
            <a:r>
              <a:rPr lang="zh-TW" altLang="en-US" smtClean="0">
                <a:ea typeface="標楷體" pitchFamily="65" charset="-120"/>
              </a:rPr>
              <a:t>美國教育評鑑標準聯合委員會</a:t>
            </a:r>
            <a:r>
              <a:rPr lang="zh-TW" altLang="en-US" sz="2400" smtClean="0">
                <a:ea typeface="華康行書體" pitchFamily="65" charset="-120"/>
              </a:rPr>
              <a:t>（四類30項標準）</a:t>
            </a:r>
            <a:endParaRPr lang="zh-TW" altLang="en-US" smtClean="0">
              <a:ea typeface="標楷體" pitchFamily="65" charset="-12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40963">
                                            <p:txEl>
                                              <p:pRg st="0" end="0"/>
                                            </p:txEl>
                                          </p:spTgt>
                                        </p:tgtEl>
                                        <p:attrNameLst>
                                          <p:attrName>style.visibility</p:attrName>
                                        </p:attrNameLst>
                                      </p:cBhvr>
                                      <p:to>
                                        <p:strVal val="visible"/>
                                      </p:to>
                                    </p:set>
                                    <p:anim to="" calcmode="lin" valueType="num">
                                      <p:cBhvr>
                                        <p:cTn id="7" dur="1" fill="hold"/>
                                        <p:tgtEl>
                                          <p:spTgt spid="40963">
                                            <p:txEl>
                                              <p:pRg st="0" end="0"/>
                                            </p:txEl>
                                          </p:spTgt>
                                        </p:tgtEl>
                                        <p:attrNameLst>
                                          <p:attrName/>
                                        </p:attrNameLst>
                                      </p:cBhvr>
                                    </p:anim>
                                  </p:childTnLst>
                                  <p:subTnLst>
                                    <p:animClr clrSpc="rgb" dir="cw">
                                      <p:cBhvr override="childStyle">
                                        <p:cTn dur="1" fill="hold" display="0" masterRel="nextClick" afterEffect="1"/>
                                        <p:tgtEl>
                                          <p:spTgt spid="40963">
                                            <p:txEl>
                                              <p:pRg st="0" end="0"/>
                                            </p:txEl>
                                          </p:spTgt>
                                        </p:tgtEl>
                                        <p:attrNameLst>
                                          <p:attrName>ppt_c</p:attrName>
                                        </p:attrNameLst>
                                      </p:cBhvr>
                                      <p:to>
                                        <a:schemeClr val="accent1"/>
                                      </p:to>
                                    </p:animClr>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499"/>
                                          </p:stCondLst>
                                        </p:cTn>
                                        <p:tgtEl>
                                          <p:spTgt spid="40963">
                                            <p:txEl>
                                              <p:pRg st="2" end="2"/>
                                            </p:txEl>
                                          </p:spTgt>
                                        </p:tgtEl>
                                        <p:attrNameLst>
                                          <p:attrName>style.visibility</p:attrName>
                                        </p:attrNameLst>
                                      </p:cBhvr>
                                      <p:to>
                                        <p:strVal val="visible"/>
                                      </p:to>
                                    </p:set>
                                    <p:anim to="" calcmode="lin" valueType="num">
                                      <p:cBhvr>
                                        <p:cTn id="12" dur="1" fill="hold"/>
                                        <p:tgtEl>
                                          <p:spTgt spid="40963">
                                            <p:txEl>
                                              <p:pRg st="2" end="2"/>
                                            </p:txEl>
                                          </p:spTgt>
                                        </p:tgtEl>
                                        <p:attrNameLst>
                                          <p:attrName/>
                                        </p:attrNameLst>
                                      </p:cBhvr>
                                    </p:anim>
                                  </p:childTnLst>
                                  <p:subTnLst>
                                    <p:animClr clrSpc="rgb" dir="cw">
                                      <p:cBhvr override="childStyle">
                                        <p:cTn dur="1" fill="hold" display="0" masterRel="nextClick" afterEffect="1"/>
                                        <p:tgtEl>
                                          <p:spTgt spid="40963">
                                            <p:txEl>
                                              <p:pRg st="2" end="2"/>
                                            </p:txEl>
                                          </p:spTgt>
                                        </p:tgtEl>
                                        <p:attrNameLst>
                                          <p:attrName>ppt_c</p:attrName>
                                        </p:attrNameLst>
                                      </p:cBhvr>
                                      <p:to>
                                        <a:schemeClr val="accent1"/>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3" grpId="0" build="p"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650" name="投影片編號版面配置區 5"/>
          <p:cNvSpPr>
            <a:spLocks noGrp="1"/>
          </p:cNvSpPr>
          <p:nvPr>
            <p:ph type="sldNum" sz="quarter" idx="12"/>
          </p:nvPr>
        </p:nvSpPr>
        <p:spPr>
          <a:noFill/>
        </p:spPr>
        <p:txBody>
          <a:bodyPr/>
          <a:lstStyle/>
          <a:p>
            <a:fld id="{1239EA04-7AE4-4A0E-A634-9D8DDD6D6437}" type="slidenum">
              <a:rPr lang="zh-TW" altLang="en-US" smtClean="0"/>
              <a:pPr/>
              <a:t>25</a:t>
            </a:fld>
            <a:endParaRPr lang="en-US" altLang="zh-TW" smtClean="0"/>
          </a:p>
        </p:txBody>
      </p:sp>
      <p:sp>
        <p:nvSpPr>
          <p:cNvPr id="54275" name="Rectangle 3"/>
          <p:cNvSpPr>
            <a:spLocks noGrp="1" noChangeArrowheads="1"/>
          </p:cNvSpPr>
          <p:nvPr>
            <p:ph type="body" idx="1"/>
          </p:nvPr>
        </p:nvSpPr>
        <p:spPr>
          <a:xfrm>
            <a:off x="1219200" y="381000"/>
            <a:ext cx="7772400" cy="6248400"/>
          </a:xfrm>
        </p:spPr>
        <p:txBody>
          <a:bodyPr/>
          <a:lstStyle/>
          <a:p>
            <a:pPr eaLnBrk="1" hangingPunct="1"/>
            <a:r>
              <a:rPr lang="zh-TW" altLang="en-US" smtClean="0">
                <a:solidFill>
                  <a:schemeClr val="hlink"/>
                </a:solidFill>
                <a:ea typeface="標楷體" pitchFamily="65" charset="-120"/>
              </a:rPr>
              <a:t>效用性</a:t>
            </a:r>
            <a:r>
              <a:rPr lang="zh-TW" altLang="en-US" sz="2800" smtClean="0">
                <a:ea typeface="華康行書體" pitchFamily="65" charset="-120"/>
              </a:rPr>
              <a:t>：滿足預期使用者對資料的需求。提供有用的資訊，具時效性及影響力</a:t>
            </a:r>
          </a:p>
          <a:p>
            <a:pPr eaLnBrk="1" hangingPunct="1"/>
            <a:r>
              <a:rPr lang="zh-TW" altLang="en-US" smtClean="0">
                <a:solidFill>
                  <a:schemeClr val="hlink"/>
                </a:solidFill>
                <a:ea typeface="標楷體" pitchFamily="65" charset="-120"/>
              </a:rPr>
              <a:t>可行性</a:t>
            </a:r>
            <a:r>
              <a:rPr lang="zh-TW" altLang="en-US" sz="2800" smtClean="0">
                <a:ea typeface="華康行書體" pitchFamily="65" charset="-120"/>
              </a:rPr>
              <a:t>：實際的、審慎的、圓融的、及儉約的。在自然而非實驗的情境上實施，所需的資源及人員時間符合成本效益</a:t>
            </a:r>
          </a:p>
          <a:p>
            <a:pPr eaLnBrk="1" hangingPunct="1"/>
            <a:r>
              <a:rPr lang="zh-TW" altLang="en-US" smtClean="0">
                <a:solidFill>
                  <a:schemeClr val="hlink"/>
                </a:solidFill>
                <a:ea typeface="標楷體" pitchFamily="65" charset="-120"/>
              </a:rPr>
              <a:t>正當性</a:t>
            </a:r>
            <a:r>
              <a:rPr lang="zh-TW" altLang="en-US" smtClean="0">
                <a:ea typeface="標楷體" pitchFamily="65" charset="-120"/>
              </a:rPr>
              <a:t>（</a:t>
            </a:r>
            <a:r>
              <a:rPr lang="zh-TW" altLang="en-US" smtClean="0">
                <a:solidFill>
                  <a:schemeClr val="hlink"/>
                </a:solidFill>
                <a:ea typeface="標楷體" pitchFamily="65" charset="-120"/>
              </a:rPr>
              <a:t>適切性</a:t>
            </a:r>
            <a:r>
              <a:rPr lang="zh-TW" altLang="en-US" smtClean="0">
                <a:ea typeface="標楷體" pitchFamily="65" charset="-120"/>
              </a:rPr>
              <a:t>）</a:t>
            </a:r>
            <a:r>
              <a:rPr lang="zh-TW" altLang="en-US" sz="2800" smtClean="0">
                <a:ea typeface="華康行書體" pitchFamily="65" charset="-120"/>
              </a:rPr>
              <a:t>：合法、合乎倫理，確保各利害關係人的福祉</a:t>
            </a:r>
          </a:p>
          <a:p>
            <a:pPr eaLnBrk="1" hangingPunct="1"/>
            <a:r>
              <a:rPr lang="zh-TW" altLang="en-US" smtClean="0">
                <a:solidFill>
                  <a:schemeClr val="hlink"/>
                </a:solidFill>
                <a:ea typeface="標楷體" pitchFamily="65" charset="-120"/>
              </a:rPr>
              <a:t>精確性</a:t>
            </a:r>
            <a:r>
              <a:rPr lang="zh-TW" altLang="en-US" sz="2800" smtClean="0">
                <a:ea typeface="華康行書體" pitchFamily="65" charset="-120"/>
              </a:rPr>
              <a:t>：揭露及傳達充分的專門資料。蒐集到正確的資訊，以決定優點及價值</a:t>
            </a:r>
          </a:p>
          <a:p>
            <a:pPr eaLnBrk="1" hangingPunct="1"/>
            <a:endParaRPr lang="zh-TW" altLang="en-US" smtClean="0">
              <a:ea typeface="標楷體" pitchFamily="65" charset="-120"/>
            </a:endParaRPr>
          </a:p>
          <a:p>
            <a:pPr eaLnBrk="1" hangingPunct="1"/>
            <a:r>
              <a:rPr lang="zh-TW" altLang="en-US" smtClean="0">
                <a:ea typeface="標楷體" pitchFamily="65" charset="-120"/>
              </a:rPr>
              <a:t>（</a:t>
            </a:r>
            <a:r>
              <a:rPr lang="zh-TW" altLang="en-US" smtClean="0">
                <a:solidFill>
                  <a:schemeClr val="hlink"/>
                </a:solidFill>
                <a:ea typeface="標楷體" pitchFamily="65" charset="-120"/>
              </a:rPr>
              <a:t>啟發性</a:t>
            </a:r>
            <a:r>
              <a:rPr lang="zh-TW" altLang="en-US" sz="2800" smtClean="0">
                <a:ea typeface="華康行書體" pitchFamily="65" charset="-120"/>
              </a:rPr>
              <a:t>：激發課程發展者與教學實施者自行建構規準，將評鑑內化為專業行為</a:t>
            </a:r>
            <a:r>
              <a:rPr lang="zh-TW" altLang="en-US" smtClean="0">
                <a:ea typeface="標楷體" pitchFamily="65" charset="-12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54275">
                                            <p:txEl>
                                              <p:pRg st="0" end="0"/>
                                            </p:txEl>
                                          </p:spTgt>
                                        </p:tgtEl>
                                        <p:attrNameLst>
                                          <p:attrName>style.visibility</p:attrName>
                                        </p:attrNameLst>
                                      </p:cBhvr>
                                      <p:to>
                                        <p:strVal val="visible"/>
                                      </p:to>
                                    </p:set>
                                    <p:anim to="" calcmode="lin" valueType="num">
                                      <p:cBhvr>
                                        <p:cTn id="7" dur="1" fill="hold"/>
                                        <p:tgtEl>
                                          <p:spTgt spid="54275">
                                            <p:txEl>
                                              <p:pRg st="0" end="0"/>
                                            </p:txEl>
                                          </p:spTgt>
                                        </p:tgtEl>
                                        <p:attrNameLst>
                                          <p:attrName/>
                                        </p:attrNameLst>
                                      </p:cBhvr>
                                    </p:anim>
                                  </p:childTnLst>
                                  <p:subTnLst>
                                    <p:animClr clrSpc="rgb" dir="cw">
                                      <p:cBhvr override="childStyle">
                                        <p:cTn dur="1" fill="hold" display="0" masterRel="nextClick" afterEffect="1"/>
                                        <p:tgtEl>
                                          <p:spTgt spid="54275">
                                            <p:txEl>
                                              <p:pRg st="0" end="0"/>
                                            </p:txEl>
                                          </p:spTgt>
                                        </p:tgtEl>
                                        <p:attrNameLst>
                                          <p:attrName>ppt_c</p:attrName>
                                        </p:attrNameLst>
                                      </p:cBhvr>
                                      <p:to>
                                        <a:schemeClr val="accent1"/>
                                      </p:to>
                                    </p:animClr>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499"/>
                                          </p:stCondLst>
                                        </p:cTn>
                                        <p:tgtEl>
                                          <p:spTgt spid="54275">
                                            <p:txEl>
                                              <p:pRg st="1" end="1"/>
                                            </p:txEl>
                                          </p:spTgt>
                                        </p:tgtEl>
                                        <p:attrNameLst>
                                          <p:attrName>style.visibility</p:attrName>
                                        </p:attrNameLst>
                                      </p:cBhvr>
                                      <p:to>
                                        <p:strVal val="visible"/>
                                      </p:to>
                                    </p:set>
                                    <p:anim to="" calcmode="lin" valueType="num">
                                      <p:cBhvr>
                                        <p:cTn id="12" dur="1" fill="hold"/>
                                        <p:tgtEl>
                                          <p:spTgt spid="54275">
                                            <p:txEl>
                                              <p:pRg st="1" end="1"/>
                                            </p:txEl>
                                          </p:spTgt>
                                        </p:tgtEl>
                                        <p:attrNameLst>
                                          <p:attrName/>
                                        </p:attrNameLst>
                                      </p:cBhvr>
                                    </p:anim>
                                  </p:childTnLst>
                                  <p:subTnLst>
                                    <p:animClr clrSpc="rgb" dir="cw">
                                      <p:cBhvr override="childStyle">
                                        <p:cTn dur="1" fill="hold" display="0" masterRel="nextClick" afterEffect="1"/>
                                        <p:tgtEl>
                                          <p:spTgt spid="54275">
                                            <p:txEl>
                                              <p:pRg st="1" end="1"/>
                                            </p:txEl>
                                          </p:spTgt>
                                        </p:tgtEl>
                                        <p:attrNameLst>
                                          <p:attrName>ppt_c</p:attrName>
                                        </p:attrNameLst>
                                      </p:cBhvr>
                                      <p:to>
                                        <a:schemeClr val="accent1"/>
                                      </p:to>
                                    </p:animClr>
                                  </p:sub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499"/>
                                          </p:stCondLst>
                                        </p:cTn>
                                        <p:tgtEl>
                                          <p:spTgt spid="54275">
                                            <p:txEl>
                                              <p:pRg st="2" end="2"/>
                                            </p:txEl>
                                          </p:spTgt>
                                        </p:tgtEl>
                                        <p:attrNameLst>
                                          <p:attrName>style.visibility</p:attrName>
                                        </p:attrNameLst>
                                      </p:cBhvr>
                                      <p:to>
                                        <p:strVal val="visible"/>
                                      </p:to>
                                    </p:set>
                                    <p:anim to="" calcmode="lin" valueType="num">
                                      <p:cBhvr>
                                        <p:cTn id="17" dur="1" fill="hold"/>
                                        <p:tgtEl>
                                          <p:spTgt spid="54275">
                                            <p:txEl>
                                              <p:pRg st="2" end="2"/>
                                            </p:txEl>
                                          </p:spTgt>
                                        </p:tgtEl>
                                        <p:attrNameLst>
                                          <p:attrName/>
                                        </p:attrNameLst>
                                      </p:cBhvr>
                                    </p:anim>
                                  </p:childTnLst>
                                  <p:subTnLst>
                                    <p:animClr clrSpc="rgb" dir="cw">
                                      <p:cBhvr override="childStyle">
                                        <p:cTn dur="1" fill="hold" display="0" masterRel="nextClick" afterEffect="1"/>
                                        <p:tgtEl>
                                          <p:spTgt spid="54275">
                                            <p:txEl>
                                              <p:pRg st="2" end="2"/>
                                            </p:txEl>
                                          </p:spTgt>
                                        </p:tgtEl>
                                        <p:attrNameLst>
                                          <p:attrName>ppt_c</p:attrName>
                                        </p:attrNameLst>
                                      </p:cBhvr>
                                      <p:to>
                                        <a:schemeClr val="accent1"/>
                                      </p:to>
                                    </p:animClr>
                                  </p:sub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499"/>
                                          </p:stCondLst>
                                        </p:cTn>
                                        <p:tgtEl>
                                          <p:spTgt spid="54275">
                                            <p:txEl>
                                              <p:pRg st="3" end="3"/>
                                            </p:txEl>
                                          </p:spTgt>
                                        </p:tgtEl>
                                        <p:attrNameLst>
                                          <p:attrName>style.visibility</p:attrName>
                                        </p:attrNameLst>
                                      </p:cBhvr>
                                      <p:to>
                                        <p:strVal val="visible"/>
                                      </p:to>
                                    </p:set>
                                    <p:anim to="" calcmode="lin" valueType="num">
                                      <p:cBhvr>
                                        <p:cTn id="22" dur="1" fill="hold"/>
                                        <p:tgtEl>
                                          <p:spTgt spid="54275">
                                            <p:txEl>
                                              <p:pRg st="3" end="3"/>
                                            </p:txEl>
                                          </p:spTgt>
                                        </p:tgtEl>
                                        <p:attrNameLst>
                                          <p:attrName/>
                                        </p:attrNameLst>
                                      </p:cBhvr>
                                    </p:anim>
                                  </p:childTnLst>
                                  <p:subTnLst>
                                    <p:animClr clrSpc="rgb" dir="cw">
                                      <p:cBhvr override="childStyle">
                                        <p:cTn dur="1" fill="hold" display="0" masterRel="nextClick" afterEffect="1"/>
                                        <p:tgtEl>
                                          <p:spTgt spid="54275">
                                            <p:txEl>
                                              <p:pRg st="3" end="3"/>
                                            </p:txEl>
                                          </p:spTgt>
                                        </p:tgtEl>
                                        <p:attrNameLst>
                                          <p:attrName>ppt_c</p:attrName>
                                        </p:attrNameLst>
                                      </p:cBhvr>
                                      <p:to>
                                        <a:schemeClr val="accent1"/>
                                      </p:to>
                                    </p:animClr>
                                  </p:subTnLst>
                                </p:cTn>
                              </p:par>
                            </p:childTnLst>
                          </p:cTn>
                        </p:par>
                      </p:childTnLst>
                    </p:cTn>
                  </p:par>
                  <p:par>
                    <p:cTn id="23" fill="hold">
                      <p:stCondLst>
                        <p:cond delay="indefinite"/>
                      </p:stCondLst>
                      <p:childTnLst>
                        <p:par>
                          <p:cTn id="24" fill="hold">
                            <p:stCondLst>
                              <p:cond delay="0"/>
                            </p:stCondLst>
                            <p:childTnLst>
                              <p:par>
                                <p:cTn id="25" presetID="24" presetClass="entr" presetSubtype="0" fill="hold" grpId="0" nodeType="clickEffect">
                                  <p:stCondLst>
                                    <p:cond delay="0"/>
                                  </p:stCondLst>
                                  <p:childTnLst>
                                    <p:set>
                                      <p:cBhvr>
                                        <p:cTn id="26" dur="1" fill="hold">
                                          <p:stCondLst>
                                            <p:cond delay="499"/>
                                          </p:stCondLst>
                                        </p:cTn>
                                        <p:tgtEl>
                                          <p:spTgt spid="54275">
                                            <p:txEl>
                                              <p:pRg st="5" end="5"/>
                                            </p:txEl>
                                          </p:spTgt>
                                        </p:tgtEl>
                                        <p:attrNameLst>
                                          <p:attrName>style.visibility</p:attrName>
                                        </p:attrNameLst>
                                      </p:cBhvr>
                                      <p:to>
                                        <p:strVal val="visible"/>
                                      </p:to>
                                    </p:set>
                                    <p:anim to="" calcmode="lin" valueType="num">
                                      <p:cBhvr>
                                        <p:cTn id="27" dur="1" fill="hold"/>
                                        <p:tgtEl>
                                          <p:spTgt spid="54275">
                                            <p:txEl>
                                              <p:pRg st="5" end="5"/>
                                            </p:txEl>
                                          </p:spTgt>
                                        </p:tgtEl>
                                        <p:attrNameLst>
                                          <p:attrName/>
                                        </p:attrNameLst>
                                      </p:cBhvr>
                                    </p:anim>
                                  </p:childTnLst>
                                  <p:subTnLst>
                                    <p:animClr clrSpc="rgb" dir="cw">
                                      <p:cBhvr override="childStyle">
                                        <p:cTn dur="1" fill="hold" display="0" masterRel="nextClick" afterEffect="1"/>
                                        <p:tgtEl>
                                          <p:spTgt spid="54275">
                                            <p:txEl>
                                              <p:pRg st="5" end="5"/>
                                            </p:txEl>
                                          </p:spTgt>
                                        </p:tgtEl>
                                        <p:attrNameLst>
                                          <p:attrName>ppt_c</p:attrName>
                                        </p:attrNameLst>
                                      </p:cBhvr>
                                      <p:to>
                                        <a:schemeClr val="accent1"/>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5" grpId="0" build="p"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8674" name="投影片編號版面配置區 5"/>
          <p:cNvSpPr>
            <a:spLocks noGrp="1"/>
          </p:cNvSpPr>
          <p:nvPr>
            <p:ph type="sldNum" sz="quarter" idx="12"/>
          </p:nvPr>
        </p:nvSpPr>
        <p:spPr>
          <a:noFill/>
        </p:spPr>
        <p:txBody>
          <a:bodyPr/>
          <a:lstStyle/>
          <a:p>
            <a:fld id="{E5D27A1D-0FBF-44BC-99FC-D6E38BB502EA}" type="slidenum">
              <a:rPr lang="zh-TW" altLang="en-US" smtClean="0"/>
              <a:pPr/>
              <a:t>26</a:t>
            </a:fld>
            <a:endParaRPr lang="en-US" altLang="zh-TW" smtClean="0"/>
          </a:p>
        </p:txBody>
      </p:sp>
      <p:sp>
        <p:nvSpPr>
          <p:cNvPr id="63491" name="Rectangle 3"/>
          <p:cNvSpPr>
            <a:spLocks noGrp="1" noChangeArrowheads="1"/>
          </p:cNvSpPr>
          <p:nvPr>
            <p:ph type="body" idx="1"/>
          </p:nvPr>
        </p:nvSpPr>
        <p:spPr>
          <a:xfrm>
            <a:off x="1219200" y="685800"/>
            <a:ext cx="7772400" cy="5715000"/>
          </a:xfrm>
        </p:spPr>
        <p:txBody>
          <a:bodyPr/>
          <a:lstStyle/>
          <a:p>
            <a:pPr eaLnBrk="1" hangingPunct="1"/>
            <a:r>
              <a:rPr lang="zh-TW" altLang="en-US" smtClean="0">
                <a:ea typeface="標楷體" pitchFamily="65" charset="-120"/>
              </a:rPr>
              <a:t>為評鑑的主要任務選擇評鑑標準</a:t>
            </a:r>
          </a:p>
          <a:p>
            <a:pPr lvl="1" eaLnBrk="1" hangingPunct="1"/>
            <a:r>
              <a:rPr lang="zh-TW" altLang="en-US" smtClean="0">
                <a:ea typeface="華康行書體" pitchFamily="65" charset="-120"/>
              </a:rPr>
              <a:t>決定是否要評鑑</a:t>
            </a:r>
          </a:p>
          <a:p>
            <a:pPr lvl="1" eaLnBrk="1" hangingPunct="1"/>
            <a:r>
              <a:rPr lang="zh-TW" altLang="en-US" smtClean="0">
                <a:ea typeface="華康行書體" pitchFamily="65" charset="-120"/>
              </a:rPr>
              <a:t>界定評鑑的問題</a:t>
            </a:r>
          </a:p>
          <a:p>
            <a:pPr lvl="1" eaLnBrk="1" hangingPunct="1"/>
            <a:r>
              <a:rPr lang="zh-TW" altLang="en-US" smtClean="0">
                <a:ea typeface="華康行書體" pitchFamily="65" charset="-120"/>
              </a:rPr>
              <a:t>規劃評鑑</a:t>
            </a:r>
          </a:p>
          <a:p>
            <a:pPr lvl="1" eaLnBrk="1" hangingPunct="1"/>
            <a:r>
              <a:rPr lang="zh-TW" altLang="en-US" smtClean="0">
                <a:ea typeface="華康行書體" pitchFamily="65" charset="-120"/>
              </a:rPr>
              <a:t>蒐集資料</a:t>
            </a:r>
          </a:p>
          <a:p>
            <a:pPr lvl="1" eaLnBrk="1" hangingPunct="1"/>
            <a:r>
              <a:rPr lang="zh-TW" altLang="en-US" smtClean="0">
                <a:ea typeface="華康行書體" pitchFamily="65" charset="-120"/>
              </a:rPr>
              <a:t>分析資料</a:t>
            </a:r>
          </a:p>
          <a:p>
            <a:pPr lvl="1" eaLnBrk="1" hangingPunct="1"/>
            <a:r>
              <a:rPr lang="zh-TW" altLang="en-US" smtClean="0">
                <a:ea typeface="華康行書體" pitchFamily="65" charset="-120"/>
              </a:rPr>
              <a:t>報導評鑑的發現</a:t>
            </a:r>
          </a:p>
          <a:p>
            <a:pPr lvl="1" eaLnBrk="1" hangingPunct="1"/>
            <a:r>
              <a:rPr lang="zh-TW" altLang="en-US" smtClean="0">
                <a:ea typeface="華康行書體" pitchFamily="65" charset="-120"/>
              </a:rPr>
              <a:t>編列評鑑預算</a:t>
            </a:r>
          </a:p>
          <a:p>
            <a:pPr lvl="1" eaLnBrk="1" hangingPunct="1"/>
            <a:r>
              <a:rPr lang="zh-TW" altLang="en-US" smtClean="0">
                <a:ea typeface="華康行書體" pitchFamily="65" charset="-120"/>
              </a:rPr>
              <a:t>訂定評鑑合約</a:t>
            </a:r>
          </a:p>
          <a:p>
            <a:pPr lvl="1" eaLnBrk="1" hangingPunct="1"/>
            <a:r>
              <a:rPr lang="zh-TW" altLang="en-US" smtClean="0">
                <a:ea typeface="華康行書體" pitchFamily="65" charset="-120"/>
              </a:rPr>
              <a:t>管理評鑑</a:t>
            </a:r>
          </a:p>
          <a:p>
            <a:pPr lvl="1" eaLnBrk="1" hangingPunct="1"/>
            <a:r>
              <a:rPr lang="zh-TW" altLang="en-US" smtClean="0">
                <a:ea typeface="華康行書體" pitchFamily="65" charset="-120"/>
              </a:rPr>
              <a:t>選擇評鑑人員</a:t>
            </a:r>
            <a:endParaRPr lang="zh-TW" altLang="en-US" smtClean="0">
              <a:ea typeface="標楷體" pitchFamily="65" charset="-120"/>
            </a:endParaRPr>
          </a:p>
        </p:txBody>
      </p:sp>
      <p:sp>
        <p:nvSpPr>
          <p:cNvPr id="63492" name="AutoShape 4"/>
          <p:cNvSpPr>
            <a:spLocks noChangeArrowheads="1"/>
          </p:cNvSpPr>
          <p:nvPr/>
        </p:nvSpPr>
        <p:spPr bwMode="auto">
          <a:xfrm rot="10800000">
            <a:off x="5105400" y="5410200"/>
            <a:ext cx="2286000" cy="1143000"/>
          </a:xfrm>
          <a:prstGeom prst="homePlate">
            <a:avLst>
              <a:gd name="adj" fmla="val 50000"/>
            </a:avLst>
          </a:prstGeom>
          <a:solidFill>
            <a:schemeClr val="accent1"/>
          </a:solidFill>
          <a:ln w="9525">
            <a:solidFill>
              <a:schemeClr val="tx1"/>
            </a:solidFill>
            <a:miter lim="800000"/>
            <a:headEnd type="none" w="sm" len="sm"/>
            <a:tailEnd type="none" w="sm" len="sm"/>
          </a:ln>
        </p:spPr>
        <p:txBody>
          <a:bodyPr rot="10800000" wrap="none" anchor="ctr"/>
          <a:lstStyle/>
          <a:p>
            <a:pPr algn="ctr"/>
            <a:r>
              <a:rPr lang="zh-TW" altLang="en-US" sz="2800">
                <a:ea typeface="華康行書體" pitchFamily="65" charset="-120"/>
              </a:rPr>
              <a:t>校務評鑑</a:t>
            </a:r>
          </a:p>
          <a:p>
            <a:pPr algn="ctr"/>
            <a:r>
              <a:rPr lang="zh-TW" altLang="en-US" sz="2800">
                <a:ea typeface="華康行書體" pitchFamily="65" charset="-120"/>
              </a:rPr>
              <a:t>是否已注意</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63491">
                                            <p:txEl>
                                              <p:pRg st="0" end="0"/>
                                            </p:txEl>
                                          </p:spTgt>
                                        </p:tgtEl>
                                        <p:attrNameLst>
                                          <p:attrName>style.visibility</p:attrName>
                                        </p:attrNameLst>
                                      </p:cBhvr>
                                      <p:to>
                                        <p:strVal val="visible"/>
                                      </p:to>
                                    </p:set>
                                    <p:anim to="" calcmode="lin" valueType="num">
                                      <p:cBhvr>
                                        <p:cTn id="7" dur="1" fill="hold"/>
                                        <p:tgtEl>
                                          <p:spTgt spid="63491">
                                            <p:txEl>
                                              <p:pRg st="0" end="0"/>
                                            </p:txEl>
                                          </p:spTgt>
                                        </p:tgtEl>
                                        <p:attrNameLst>
                                          <p:attrName/>
                                        </p:attrNameLst>
                                      </p:cBhvr>
                                    </p:anim>
                                  </p:childTnLst>
                                  <p:subTnLst>
                                    <p:animClr clrSpc="rgb" dir="cw">
                                      <p:cBhvr override="childStyle">
                                        <p:cTn dur="1" fill="hold" display="0" masterRel="nextClick" afterEffect="1"/>
                                        <p:tgtEl>
                                          <p:spTgt spid="63491">
                                            <p:txEl>
                                              <p:pRg st="0" end="0"/>
                                            </p:txEl>
                                          </p:spTgt>
                                        </p:tgtEl>
                                        <p:attrNameLst>
                                          <p:attrName>ppt_c</p:attrName>
                                        </p:attrNameLst>
                                      </p:cBhvr>
                                      <p:to>
                                        <a:schemeClr val="accent1"/>
                                      </p:to>
                                    </p:animClr>
                                  </p:subTnLst>
                                </p:cTn>
                              </p:par>
                              <p:par>
                                <p:cTn id="8" presetID="24" presetClass="entr" presetSubtype="0" fill="hold" grpId="0" nodeType="withEffect">
                                  <p:stCondLst>
                                    <p:cond delay="0"/>
                                  </p:stCondLst>
                                  <p:childTnLst>
                                    <p:set>
                                      <p:cBhvr>
                                        <p:cTn id="9" dur="1" fill="hold">
                                          <p:stCondLst>
                                            <p:cond delay="499"/>
                                          </p:stCondLst>
                                        </p:cTn>
                                        <p:tgtEl>
                                          <p:spTgt spid="63491">
                                            <p:txEl>
                                              <p:pRg st="1" end="1"/>
                                            </p:txEl>
                                          </p:spTgt>
                                        </p:tgtEl>
                                        <p:attrNameLst>
                                          <p:attrName>style.visibility</p:attrName>
                                        </p:attrNameLst>
                                      </p:cBhvr>
                                      <p:to>
                                        <p:strVal val="visible"/>
                                      </p:to>
                                    </p:set>
                                    <p:anim to="" calcmode="lin" valueType="num">
                                      <p:cBhvr>
                                        <p:cTn id="10" dur="1" fill="hold"/>
                                        <p:tgtEl>
                                          <p:spTgt spid="63491">
                                            <p:txEl>
                                              <p:pRg st="1" end="1"/>
                                            </p:txEl>
                                          </p:spTgt>
                                        </p:tgtEl>
                                        <p:attrNameLst>
                                          <p:attrName/>
                                        </p:attrNameLst>
                                      </p:cBhvr>
                                    </p:anim>
                                  </p:childTnLst>
                                  <p:subTnLst>
                                    <p:animClr clrSpc="rgb" dir="cw">
                                      <p:cBhvr override="childStyle">
                                        <p:cTn dur="1" fill="hold" display="0" masterRel="nextClick" afterEffect="1"/>
                                        <p:tgtEl>
                                          <p:spTgt spid="63491">
                                            <p:txEl>
                                              <p:pRg st="1" end="1"/>
                                            </p:txEl>
                                          </p:spTgt>
                                        </p:tgtEl>
                                        <p:attrNameLst>
                                          <p:attrName>ppt_c</p:attrName>
                                        </p:attrNameLst>
                                      </p:cBhvr>
                                      <p:to>
                                        <a:schemeClr val="accent1"/>
                                      </p:to>
                                    </p:animClr>
                                  </p:subTnLst>
                                </p:cTn>
                              </p:par>
                              <p:par>
                                <p:cTn id="11" presetID="24" presetClass="entr" presetSubtype="0" fill="hold" grpId="0" nodeType="withEffect">
                                  <p:stCondLst>
                                    <p:cond delay="0"/>
                                  </p:stCondLst>
                                  <p:childTnLst>
                                    <p:set>
                                      <p:cBhvr>
                                        <p:cTn id="12" dur="1" fill="hold">
                                          <p:stCondLst>
                                            <p:cond delay="499"/>
                                          </p:stCondLst>
                                        </p:cTn>
                                        <p:tgtEl>
                                          <p:spTgt spid="63491">
                                            <p:txEl>
                                              <p:pRg st="2" end="2"/>
                                            </p:txEl>
                                          </p:spTgt>
                                        </p:tgtEl>
                                        <p:attrNameLst>
                                          <p:attrName>style.visibility</p:attrName>
                                        </p:attrNameLst>
                                      </p:cBhvr>
                                      <p:to>
                                        <p:strVal val="visible"/>
                                      </p:to>
                                    </p:set>
                                    <p:anim to="" calcmode="lin" valueType="num">
                                      <p:cBhvr>
                                        <p:cTn id="13" dur="1" fill="hold"/>
                                        <p:tgtEl>
                                          <p:spTgt spid="63491">
                                            <p:txEl>
                                              <p:pRg st="2" end="2"/>
                                            </p:txEl>
                                          </p:spTgt>
                                        </p:tgtEl>
                                        <p:attrNameLst>
                                          <p:attrName/>
                                        </p:attrNameLst>
                                      </p:cBhvr>
                                    </p:anim>
                                  </p:childTnLst>
                                  <p:subTnLst>
                                    <p:animClr clrSpc="rgb" dir="cw">
                                      <p:cBhvr override="childStyle">
                                        <p:cTn dur="1" fill="hold" display="0" masterRel="nextClick" afterEffect="1"/>
                                        <p:tgtEl>
                                          <p:spTgt spid="63491">
                                            <p:txEl>
                                              <p:pRg st="2" end="2"/>
                                            </p:txEl>
                                          </p:spTgt>
                                        </p:tgtEl>
                                        <p:attrNameLst>
                                          <p:attrName>ppt_c</p:attrName>
                                        </p:attrNameLst>
                                      </p:cBhvr>
                                      <p:to>
                                        <a:schemeClr val="accent1"/>
                                      </p:to>
                                    </p:animClr>
                                  </p:subTnLst>
                                </p:cTn>
                              </p:par>
                              <p:par>
                                <p:cTn id="14" presetID="24" presetClass="entr" presetSubtype="0" fill="hold" grpId="0" nodeType="withEffect">
                                  <p:stCondLst>
                                    <p:cond delay="0"/>
                                  </p:stCondLst>
                                  <p:childTnLst>
                                    <p:set>
                                      <p:cBhvr>
                                        <p:cTn id="15" dur="1" fill="hold">
                                          <p:stCondLst>
                                            <p:cond delay="499"/>
                                          </p:stCondLst>
                                        </p:cTn>
                                        <p:tgtEl>
                                          <p:spTgt spid="63491">
                                            <p:txEl>
                                              <p:pRg st="3" end="3"/>
                                            </p:txEl>
                                          </p:spTgt>
                                        </p:tgtEl>
                                        <p:attrNameLst>
                                          <p:attrName>style.visibility</p:attrName>
                                        </p:attrNameLst>
                                      </p:cBhvr>
                                      <p:to>
                                        <p:strVal val="visible"/>
                                      </p:to>
                                    </p:set>
                                    <p:anim to="" calcmode="lin" valueType="num">
                                      <p:cBhvr>
                                        <p:cTn id="16" dur="1" fill="hold"/>
                                        <p:tgtEl>
                                          <p:spTgt spid="63491">
                                            <p:txEl>
                                              <p:pRg st="3" end="3"/>
                                            </p:txEl>
                                          </p:spTgt>
                                        </p:tgtEl>
                                        <p:attrNameLst>
                                          <p:attrName/>
                                        </p:attrNameLst>
                                      </p:cBhvr>
                                    </p:anim>
                                  </p:childTnLst>
                                  <p:subTnLst>
                                    <p:animClr clrSpc="rgb" dir="cw">
                                      <p:cBhvr override="childStyle">
                                        <p:cTn dur="1" fill="hold" display="0" masterRel="nextClick" afterEffect="1"/>
                                        <p:tgtEl>
                                          <p:spTgt spid="63491">
                                            <p:txEl>
                                              <p:pRg st="3" end="3"/>
                                            </p:txEl>
                                          </p:spTgt>
                                        </p:tgtEl>
                                        <p:attrNameLst>
                                          <p:attrName>ppt_c</p:attrName>
                                        </p:attrNameLst>
                                      </p:cBhvr>
                                      <p:to>
                                        <a:schemeClr val="accent1"/>
                                      </p:to>
                                    </p:animClr>
                                  </p:subTnLst>
                                </p:cTn>
                              </p:par>
                              <p:par>
                                <p:cTn id="17" presetID="24" presetClass="entr" presetSubtype="0" fill="hold" grpId="0" nodeType="withEffect">
                                  <p:stCondLst>
                                    <p:cond delay="0"/>
                                  </p:stCondLst>
                                  <p:childTnLst>
                                    <p:set>
                                      <p:cBhvr>
                                        <p:cTn id="18" dur="1" fill="hold">
                                          <p:stCondLst>
                                            <p:cond delay="499"/>
                                          </p:stCondLst>
                                        </p:cTn>
                                        <p:tgtEl>
                                          <p:spTgt spid="63491">
                                            <p:txEl>
                                              <p:pRg st="4" end="4"/>
                                            </p:txEl>
                                          </p:spTgt>
                                        </p:tgtEl>
                                        <p:attrNameLst>
                                          <p:attrName>style.visibility</p:attrName>
                                        </p:attrNameLst>
                                      </p:cBhvr>
                                      <p:to>
                                        <p:strVal val="visible"/>
                                      </p:to>
                                    </p:set>
                                    <p:anim to="" calcmode="lin" valueType="num">
                                      <p:cBhvr>
                                        <p:cTn id="19" dur="1" fill="hold"/>
                                        <p:tgtEl>
                                          <p:spTgt spid="63491">
                                            <p:txEl>
                                              <p:pRg st="4" end="4"/>
                                            </p:txEl>
                                          </p:spTgt>
                                        </p:tgtEl>
                                        <p:attrNameLst>
                                          <p:attrName/>
                                        </p:attrNameLst>
                                      </p:cBhvr>
                                    </p:anim>
                                  </p:childTnLst>
                                  <p:subTnLst>
                                    <p:animClr clrSpc="rgb" dir="cw">
                                      <p:cBhvr override="childStyle">
                                        <p:cTn dur="1" fill="hold" display="0" masterRel="nextClick" afterEffect="1"/>
                                        <p:tgtEl>
                                          <p:spTgt spid="63491">
                                            <p:txEl>
                                              <p:pRg st="4" end="4"/>
                                            </p:txEl>
                                          </p:spTgt>
                                        </p:tgtEl>
                                        <p:attrNameLst>
                                          <p:attrName>ppt_c</p:attrName>
                                        </p:attrNameLst>
                                      </p:cBhvr>
                                      <p:to>
                                        <a:schemeClr val="accent1"/>
                                      </p:to>
                                    </p:animClr>
                                  </p:subTnLst>
                                </p:cTn>
                              </p:par>
                              <p:par>
                                <p:cTn id="20" presetID="24" presetClass="entr" presetSubtype="0" fill="hold" grpId="0" nodeType="withEffect">
                                  <p:stCondLst>
                                    <p:cond delay="0"/>
                                  </p:stCondLst>
                                  <p:childTnLst>
                                    <p:set>
                                      <p:cBhvr>
                                        <p:cTn id="21" dur="1" fill="hold">
                                          <p:stCondLst>
                                            <p:cond delay="499"/>
                                          </p:stCondLst>
                                        </p:cTn>
                                        <p:tgtEl>
                                          <p:spTgt spid="63491">
                                            <p:txEl>
                                              <p:pRg st="5" end="5"/>
                                            </p:txEl>
                                          </p:spTgt>
                                        </p:tgtEl>
                                        <p:attrNameLst>
                                          <p:attrName>style.visibility</p:attrName>
                                        </p:attrNameLst>
                                      </p:cBhvr>
                                      <p:to>
                                        <p:strVal val="visible"/>
                                      </p:to>
                                    </p:set>
                                    <p:anim to="" calcmode="lin" valueType="num">
                                      <p:cBhvr>
                                        <p:cTn id="22" dur="1" fill="hold"/>
                                        <p:tgtEl>
                                          <p:spTgt spid="63491">
                                            <p:txEl>
                                              <p:pRg st="5" end="5"/>
                                            </p:txEl>
                                          </p:spTgt>
                                        </p:tgtEl>
                                        <p:attrNameLst>
                                          <p:attrName/>
                                        </p:attrNameLst>
                                      </p:cBhvr>
                                    </p:anim>
                                  </p:childTnLst>
                                  <p:subTnLst>
                                    <p:animClr clrSpc="rgb" dir="cw">
                                      <p:cBhvr override="childStyle">
                                        <p:cTn dur="1" fill="hold" display="0" masterRel="nextClick" afterEffect="1"/>
                                        <p:tgtEl>
                                          <p:spTgt spid="63491">
                                            <p:txEl>
                                              <p:pRg st="5" end="5"/>
                                            </p:txEl>
                                          </p:spTgt>
                                        </p:tgtEl>
                                        <p:attrNameLst>
                                          <p:attrName>ppt_c</p:attrName>
                                        </p:attrNameLst>
                                      </p:cBhvr>
                                      <p:to>
                                        <a:schemeClr val="accent1"/>
                                      </p:to>
                                    </p:animClr>
                                  </p:subTnLst>
                                </p:cTn>
                              </p:par>
                              <p:par>
                                <p:cTn id="23" presetID="24" presetClass="entr" presetSubtype="0" fill="hold" grpId="0" nodeType="withEffect">
                                  <p:stCondLst>
                                    <p:cond delay="0"/>
                                  </p:stCondLst>
                                  <p:childTnLst>
                                    <p:set>
                                      <p:cBhvr>
                                        <p:cTn id="24" dur="1" fill="hold">
                                          <p:stCondLst>
                                            <p:cond delay="499"/>
                                          </p:stCondLst>
                                        </p:cTn>
                                        <p:tgtEl>
                                          <p:spTgt spid="63491">
                                            <p:txEl>
                                              <p:pRg st="6" end="6"/>
                                            </p:txEl>
                                          </p:spTgt>
                                        </p:tgtEl>
                                        <p:attrNameLst>
                                          <p:attrName>style.visibility</p:attrName>
                                        </p:attrNameLst>
                                      </p:cBhvr>
                                      <p:to>
                                        <p:strVal val="visible"/>
                                      </p:to>
                                    </p:set>
                                    <p:anim to="" calcmode="lin" valueType="num">
                                      <p:cBhvr>
                                        <p:cTn id="25" dur="1" fill="hold"/>
                                        <p:tgtEl>
                                          <p:spTgt spid="63491">
                                            <p:txEl>
                                              <p:pRg st="6" end="6"/>
                                            </p:txEl>
                                          </p:spTgt>
                                        </p:tgtEl>
                                        <p:attrNameLst>
                                          <p:attrName/>
                                        </p:attrNameLst>
                                      </p:cBhvr>
                                    </p:anim>
                                  </p:childTnLst>
                                  <p:subTnLst>
                                    <p:animClr clrSpc="rgb" dir="cw">
                                      <p:cBhvr override="childStyle">
                                        <p:cTn dur="1" fill="hold" display="0" masterRel="nextClick" afterEffect="1"/>
                                        <p:tgtEl>
                                          <p:spTgt spid="63491">
                                            <p:txEl>
                                              <p:pRg st="6" end="6"/>
                                            </p:txEl>
                                          </p:spTgt>
                                        </p:tgtEl>
                                        <p:attrNameLst>
                                          <p:attrName>ppt_c</p:attrName>
                                        </p:attrNameLst>
                                      </p:cBhvr>
                                      <p:to>
                                        <a:schemeClr val="accent1"/>
                                      </p:to>
                                    </p:animClr>
                                  </p:subTnLst>
                                </p:cTn>
                              </p:par>
                              <p:par>
                                <p:cTn id="26" presetID="24" presetClass="entr" presetSubtype="0" fill="hold" grpId="0" nodeType="withEffect">
                                  <p:stCondLst>
                                    <p:cond delay="0"/>
                                  </p:stCondLst>
                                  <p:childTnLst>
                                    <p:set>
                                      <p:cBhvr>
                                        <p:cTn id="27" dur="1" fill="hold">
                                          <p:stCondLst>
                                            <p:cond delay="499"/>
                                          </p:stCondLst>
                                        </p:cTn>
                                        <p:tgtEl>
                                          <p:spTgt spid="63491">
                                            <p:txEl>
                                              <p:pRg st="7" end="7"/>
                                            </p:txEl>
                                          </p:spTgt>
                                        </p:tgtEl>
                                        <p:attrNameLst>
                                          <p:attrName>style.visibility</p:attrName>
                                        </p:attrNameLst>
                                      </p:cBhvr>
                                      <p:to>
                                        <p:strVal val="visible"/>
                                      </p:to>
                                    </p:set>
                                    <p:anim to="" calcmode="lin" valueType="num">
                                      <p:cBhvr>
                                        <p:cTn id="28" dur="1" fill="hold"/>
                                        <p:tgtEl>
                                          <p:spTgt spid="63491">
                                            <p:txEl>
                                              <p:pRg st="7" end="7"/>
                                            </p:txEl>
                                          </p:spTgt>
                                        </p:tgtEl>
                                        <p:attrNameLst>
                                          <p:attrName/>
                                        </p:attrNameLst>
                                      </p:cBhvr>
                                    </p:anim>
                                  </p:childTnLst>
                                  <p:subTnLst>
                                    <p:animClr clrSpc="rgb" dir="cw">
                                      <p:cBhvr override="childStyle">
                                        <p:cTn dur="1" fill="hold" display="0" masterRel="nextClick" afterEffect="1"/>
                                        <p:tgtEl>
                                          <p:spTgt spid="63491">
                                            <p:txEl>
                                              <p:pRg st="7" end="7"/>
                                            </p:txEl>
                                          </p:spTgt>
                                        </p:tgtEl>
                                        <p:attrNameLst>
                                          <p:attrName>ppt_c</p:attrName>
                                        </p:attrNameLst>
                                      </p:cBhvr>
                                      <p:to>
                                        <a:schemeClr val="accent1"/>
                                      </p:to>
                                    </p:animClr>
                                  </p:subTnLst>
                                </p:cTn>
                              </p:par>
                              <p:par>
                                <p:cTn id="29" presetID="24" presetClass="entr" presetSubtype="0" fill="hold" grpId="0" nodeType="withEffect">
                                  <p:stCondLst>
                                    <p:cond delay="0"/>
                                  </p:stCondLst>
                                  <p:childTnLst>
                                    <p:set>
                                      <p:cBhvr>
                                        <p:cTn id="30" dur="1" fill="hold">
                                          <p:stCondLst>
                                            <p:cond delay="499"/>
                                          </p:stCondLst>
                                        </p:cTn>
                                        <p:tgtEl>
                                          <p:spTgt spid="63491">
                                            <p:txEl>
                                              <p:pRg st="8" end="8"/>
                                            </p:txEl>
                                          </p:spTgt>
                                        </p:tgtEl>
                                        <p:attrNameLst>
                                          <p:attrName>style.visibility</p:attrName>
                                        </p:attrNameLst>
                                      </p:cBhvr>
                                      <p:to>
                                        <p:strVal val="visible"/>
                                      </p:to>
                                    </p:set>
                                    <p:anim to="" calcmode="lin" valueType="num">
                                      <p:cBhvr>
                                        <p:cTn id="31" dur="1" fill="hold"/>
                                        <p:tgtEl>
                                          <p:spTgt spid="63491">
                                            <p:txEl>
                                              <p:pRg st="8" end="8"/>
                                            </p:txEl>
                                          </p:spTgt>
                                        </p:tgtEl>
                                        <p:attrNameLst>
                                          <p:attrName/>
                                        </p:attrNameLst>
                                      </p:cBhvr>
                                    </p:anim>
                                  </p:childTnLst>
                                  <p:subTnLst>
                                    <p:animClr clrSpc="rgb" dir="cw">
                                      <p:cBhvr override="childStyle">
                                        <p:cTn dur="1" fill="hold" display="0" masterRel="nextClick" afterEffect="1"/>
                                        <p:tgtEl>
                                          <p:spTgt spid="63491">
                                            <p:txEl>
                                              <p:pRg st="8" end="8"/>
                                            </p:txEl>
                                          </p:spTgt>
                                        </p:tgtEl>
                                        <p:attrNameLst>
                                          <p:attrName>ppt_c</p:attrName>
                                        </p:attrNameLst>
                                      </p:cBhvr>
                                      <p:to>
                                        <a:schemeClr val="accent1"/>
                                      </p:to>
                                    </p:animClr>
                                  </p:subTnLst>
                                </p:cTn>
                              </p:par>
                              <p:par>
                                <p:cTn id="32" presetID="24" presetClass="entr" presetSubtype="0" fill="hold" grpId="0" nodeType="withEffect">
                                  <p:stCondLst>
                                    <p:cond delay="0"/>
                                  </p:stCondLst>
                                  <p:childTnLst>
                                    <p:set>
                                      <p:cBhvr>
                                        <p:cTn id="33" dur="1" fill="hold">
                                          <p:stCondLst>
                                            <p:cond delay="499"/>
                                          </p:stCondLst>
                                        </p:cTn>
                                        <p:tgtEl>
                                          <p:spTgt spid="63491">
                                            <p:txEl>
                                              <p:pRg st="9" end="9"/>
                                            </p:txEl>
                                          </p:spTgt>
                                        </p:tgtEl>
                                        <p:attrNameLst>
                                          <p:attrName>style.visibility</p:attrName>
                                        </p:attrNameLst>
                                      </p:cBhvr>
                                      <p:to>
                                        <p:strVal val="visible"/>
                                      </p:to>
                                    </p:set>
                                    <p:anim to="" calcmode="lin" valueType="num">
                                      <p:cBhvr>
                                        <p:cTn id="34" dur="1" fill="hold"/>
                                        <p:tgtEl>
                                          <p:spTgt spid="63491">
                                            <p:txEl>
                                              <p:pRg st="9" end="9"/>
                                            </p:txEl>
                                          </p:spTgt>
                                        </p:tgtEl>
                                        <p:attrNameLst>
                                          <p:attrName/>
                                        </p:attrNameLst>
                                      </p:cBhvr>
                                    </p:anim>
                                  </p:childTnLst>
                                  <p:subTnLst>
                                    <p:animClr clrSpc="rgb" dir="cw">
                                      <p:cBhvr override="childStyle">
                                        <p:cTn dur="1" fill="hold" display="0" masterRel="nextClick" afterEffect="1"/>
                                        <p:tgtEl>
                                          <p:spTgt spid="63491">
                                            <p:txEl>
                                              <p:pRg st="9" end="9"/>
                                            </p:txEl>
                                          </p:spTgt>
                                        </p:tgtEl>
                                        <p:attrNameLst>
                                          <p:attrName>ppt_c</p:attrName>
                                        </p:attrNameLst>
                                      </p:cBhvr>
                                      <p:to>
                                        <a:schemeClr val="accent1"/>
                                      </p:to>
                                    </p:animClr>
                                  </p:subTnLst>
                                </p:cTn>
                              </p:par>
                              <p:par>
                                <p:cTn id="35" presetID="24" presetClass="entr" presetSubtype="0" fill="hold" grpId="0" nodeType="withEffect">
                                  <p:stCondLst>
                                    <p:cond delay="0"/>
                                  </p:stCondLst>
                                  <p:childTnLst>
                                    <p:set>
                                      <p:cBhvr>
                                        <p:cTn id="36" dur="1" fill="hold">
                                          <p:stCondLst>
                                            <p:cond delay="499"/>
                                          </p:stCondLst>
                                        </p:cTn>
                                        <p:tgtEl>
                                          <p:spTgt spid="63491">
                                            <p:txEl>
                                              <p:pRg st="10" end="10"/>
                                            </p:txEl>
                                          </p:spTgt>
                                        </p:tgtEl>
                                        <p:attrNameLst>
                                          <p:attrName>style.visibility</p:attrName>
                                        </p:attrNameLst>
                                      </p:cBhvr>
                                      <p:to>
                                        <p:strVal val="visible"/>
                                      </p:to>
                                    </p:set>
                                    <p:anim to="" calcmode="lin" valueType="num">
                                      <p:cBhvr>
                                        <p:cTn id="37" dur="1" fill="hold"/>
                                        <p:tgtEl>
                                          <p:spTgt spid="63491">
                                            <p:txEl>
                                              <p:pRg st="10" end="10"/>
                                            </p:txEl>
                                          </p:spTgt>
                                        </p:tgtEl>
                                        <p:attrNameLst>
                                          <p:attrName/>
                                        </p:attrNameLst>
                                      </p:cBhvr>
                                    </p:anim>
                                  </p:childTnLst>
                                  <p:subTnLst>
                                    <p:animClr clrSpc="rgb" dir="cw">
                                      <p:cBhvr override="childStyle">
                                        <p:cTn dur="1" fill="hold" display="0" masterRel="nextClick" afterEffect="1"/>
                                        <p:tgtEl>
                                          <p:spTgt spid="63491">
                                            <p:txEl>
                                              <p:pRg st="10" end="10"/>
                                            </p:txEl>
                                          </p:spTgt>
                                        </p:tgtEl>
                                        <p:attrNameLst>
                                          <p:attrName>ppt_c</p:attrName>
                                        </p:attrNameLst>
                                      </p:cBhvr>
                                      <p:to>
                                        <a:schemeClr val="accent1"/>
                                      </p:to>
                                    </p:animClr>
                                  </p:subTnLst>
                                </p:cTn>
                              </p:par>
                            </p:childTnLst>
                          </p:cTn>
                        </p:par>
                      </p:childTnLst>
                    </p:cTn>
                  </p:par>
                  <p:par>
                    <p:cTn id="38" fill="hold">
                      <p:stCondLst>
                        <p:cond delay="indefinite"/>
                      </p:stCondLst>
                      <p:childTnLst>
                        <p:par>
                          <p:cTn id="39" fill="hold">
                            <p:stCondLst>
                              <p:cond delay="0"/>
                            </p:stCondLst>
                            <p:childTnLst>
                              <p:par>
                                <p:cTn id="40" presetID="2" presetClass="entr" presetSubtype="2" fill="hold" grpId="0" nodeType="clickEffect">
                                  <p:stCondLst>
                                    <p:cond delay="0"/>
                                  </p:stCondLst>
                                  <p:childTnLst>
                                    <p:set>
                                      <p:cBhvr>
                                        <p:cTn id="41" dur="1" fill="hold">
                                          <p:stCondLst>
                                            <p:cond delay="0"/>
                                          </p:stCondLst>
                                        </p:cTn>
                                        <p:tgtEl>
                                          <p:spTgt spid="63492"/>
                                        </p:tgtEl>
                                        <p:attrNameLst>
                                          <p:attrName>style.visibility</p:attrName>
                                        </p:attrNameLst>
                                      </p:cBhvr>
                                      <p:to>
                                        <p:strVal val="visible"/>
                                      </p:to>
                                    </p:set>
                                    <p:anim calcmode="lin" valueType="num">
                                      <p:cBhvr additive="base">
                                        <p:cTn id="42" dur="500" fill="hold"/>
                                        <p:tgtEl>
                                          <p:spTgt spid="63492"/>
                                        </p:tgtEl>
                                        <p:attrNameLst>
                                          <p:attrName>ppt_x</p:attrName>
                                        </p:attrNameLst>
                                      </p:cBhvr>
                                      <p:tavLst>
                                        <p:tav tm="0">
                                          <p:val>
                                            <p:strVal val="1+#ppt_w/2"/>
                                          </p:val>
                                        </p:tav>
                                        <p:tav tm="100000">
                                          <p:val>
                                            <p:strVal val="#ppt_x"/>
                                          </p:val>
                                        </p:tav>
                                      </p:tavLst>
                                    </p:anim>
                                    <p:anim calcmode="lin" valueType="num">
                                      <p:cBhvr additive="base">
                                        <p:cTn id="43" dur="500" fill="hold"/>
                                        <p:tgtEl>
                                          <p:spTgt spid="6349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1" grpId="0" build="p" autoUpdateAnimBg="0"/>
      <p:bldP spid="63492" grpId="0" animBg="1"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9698" name="投影片編號版面配置區 5"/>
          <p:cNvSpPr>
            <a:spLocks noGrp="1"/>
          </p:cNvSpPr>
          <p:nvPr>
            <p:ph type="sldNum" sz="quarter" idx="12"/>
          </p:nvPr>
        </p:nvSpPr>
        <p:spPr>
          <a:noFill/>
        </p:spPr>
        <p:txBody>
          <a:bodyPr/>
          <a:lstStyle/>
          <a:p>
            <a:fld id="{AA8FE122-FD1C-4B7D-BEA2-6337BE1A645B}" type="slidenum">
              <a:rPr lang="zh-TW" altLang="en-US" smtClean="0"/>
              <a:pPr/>
              <a:t>27</a:t>
            </a:fld>
            <a:endParaRPr lang="en-US" altLang="zh-TW" smtClean="0"/>
          </a:p>
        </p:txBody>
      </p:sp>
      <p:sp>
        <p:nvSpPr>
          <p:cNvPr id="29699" name="Rectangle 2"/>
          <p:cNvSpPr>
            <a:spLocks noGrp="1" noChangeArrowheads="1"/>
          </p:cNvSpPr>
          <p:nvPr>
            <p:ph type="title"/>
          </p:nvPr>
        </p:nvSpPr>
        <p:spPr/>
        <p:txBody>
          <a:bodyPr/>
          <a:lstStyle/>
          <a:p>
            <a:pPr algn="ctr" eaLnBrk="1" hangingPunct="1"/>
            <a:r>
              <a:rPr lang="zh-TW" altLang="en-US" smtClean="0">
                <a:ea typeface="華康瘦金體" pitchFamily="49" charset="-120"/>
              </a:rPr>
              <a:t>學校課程評鑑的規準</a:t>
            </a:r>
          </a:p>
        </p:txBody>
      </p:sp>
      <p:sp>
        <p:nvSpPr>
          <p:cNvPr id="55299" name="Rectangle 3"/>
          <p:cNvSpPr>
            <a:spLocks noGrp="1" noChangeArrowheads="1"/>
          </p:cNvSpPr>
          <p:nvPr>
            <p:ph type="body" idx="1"/>
          </p:nvPr>
        </p:nvSpPr>
        <p:spPr>
          <a:xfrm>
            <a:off x="1219200" y="1600200"/>
            <a:ext cx="7772400" cy="4572000"/>
          </a:xfrm>
        </p:spPr>
        <p:txBody>
          <a:bodyPr/>
          <a:lstStyle/>
          <a:p>
            <a:pPr eaLnBrk="1" hangingPunct="1"/>
            <a:r>
              <a:rPr lang="zh-TW" altLang="en-US" smtClean="0">
                <a:solidFill>
                  <a:schemeClr val="hlink"/>
                </a:solidFill>
                <a:ea typeface="標楷體" pitchFamily="65" charset="-120"/>
              </a:rPr>
              <a:t>規準</a:t>
            </a:r>
            <a:r>
              <a:rPr lang="zh-TW" altLang="en-US" smtClean="0">
                <a:ea typeface="標楷體" pitchFamily="65" charset="-120"/>
              </a:rPr>
              <a:t>：判斷價值的標準</a:t>
            </a:r>
          </a:p>
          <a:p>
            <a:pPr lvl="1" eaLnBrk="1" hangingPunct="1"/>
            <a:r>
              <a:rPr lang="zh-TW" altLang="en-US" smtClean="0">
                <a:ea typeface="華康行書體" pitchFamily="65" charset="-120"/>
              </a:rPr>
              <a:t>判斷、區分、決定；指引、準則</a:t>
            </a:r>
            <a:endParaRPr lang="zh-TW" altLang="en-US" smtClean="0">
              <a:ea typeface="標楷體" pitchFamily="65" charset="-120"/>
            </a:endParaRPr>
          </a:p>
          <a:p>
            <a:pPr eaLnBrk="1" hangingPunct="1"/>
            <a:endParaRPr lang="zh-TW" altLang="en-US" smtClean="0">
              <a:ea typeface="標楷體" pitchFamily="65" charset="-120"/>
            </a:endParaRPr>
          </a:p>
          <a:p>
            <a:pPr eaLnBrk="1" hangingPunct="1"/>
            <a:r>
              <a:rPr lang="zh-TW" altLang="en-US" smtClean="0">
                <a:ea typeface="標楷體" pitchFamily="65" charset="-120"/>
              </a:rPr>
              <a:t>訂定評鑑規準的原則</a:t>
            </a:r>
          </a:p>
          <a:p>
            <a:pPr lvl="1" eaLnBrk="1" hangingPunct="1"/>
            <a:r>
              <a:rPr lang="zh-TW" altLang="en-US" smtClean="0">
                <a:ea typeface="華康行書體" pitchFamily="65" charset="-120"/>
              </a:rPr>
              <a:t>強調民主參與、符合學校情境、提升學習品質、保持多元彈性</a:t>
            </a:r>
          </a:p>
          <a:p>
            <a:pPr eaLnBrk="1" hangingPunct="1"/>
            <a:endParaRPr lang="zh-TW" altLang="en-US" smtClean="0">
              <a:ea typeface="標楷體" pitchFamily="65" charset="-120"/>
            </a:endParaRPr>
          </a:p>
          <a:p>
            <a:pPr eaLnBrk="1" hangingPunct="1"/>
            <a:r>
              <a:rPr lang="zh-TW" altLang="en-US" smtClean="0">
                <a:solidFill>
                  <a:schemeClr val="hlink"/>
                </a:solidFill>
                <a:ea typeface="標楷體" pitchFamily="65" charset="-120"/>
              </a:rPr>
              <a:t>根據課程發展的架構設計評鑑表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55299">
                                            <p:txEl>
                                              <p:pRg st="0" end="0"/>
                                            </p:txEl>
                                          </p:spTgt>
                                        </p:tgtEl>
                                        <p:attrNameLst>
                                          <p:attrName>style.visibility</p:attrName>
                                        </p:attrNameLst>
                                      </p:cBhvr>
                                      <p:to>
                                        <p:strVal val="visible"/>
                                      </p:to>
                                    </p:set>
                                    <p:anim to="" calcmode="lin" valueType="num">
                                      <p:cBhvr>
                                        <p:cTn id="7" dur="1" fill="hold"/>
                                        <p:tgtEl>
                                          <p:spTgt spid="55299">
                                            <p:txEl>
                                              <p:pRg st="0" end="0"/>
                                            </p:txEl>
                                          </p:spTgt>
                                        </p:tgtEl>
                                        <p:attrNameLst>
                                          <p:attrName/>
                                        </p:attrNameLst>
                                      </p:cBhvr>
                                    </p:anim>
                                  </p:childTnLst>
                                  <p:subTnLst>
                                    <p:animClr clrSpc="rgb" dir="cw">
                                      <p:cBhvr override="childStyle">
                                        <p:cTn dur="1" fill="hold" display="0" masterRel="nextClick" afterEffect="1"/>
                                        <p:tgtEl>
                                          <p:spTgt spid="55299">
                                            <p:txEl>
                                              <p:pRg st="0" end="0"/>
                                            </p:txEl>
                                          </p:spTgt>
                                        </p:tgtEl>
                                        <p:attrNameLst>
                                          <p:attrName>ppt_c</p:attrName>
                                        </p:attrNameLst>
                                      </p:cBhvr>
                                      <p:to>
                                        <a:schemeClr val="accent1"/>
                                      </p:to>
                                    </p:animClr>
                                  </p:subTnLst>
                                </p:cTn>
                              </p:par>
                              <p:par>
                                <p:cTn id="8" presetID="24" presetClass="entr" presetSubtype="0" fill="hold" grpId="0" nodeType="withEffect">
                                  <p:stCondLst>
                                    <p:cond delay="0"/>
                                  </p:stCondLst>
                                  <p:childTnLst>
                                    <p:set>
                                      <p:cBhvr>
                                        <p:cTn id="9" dur="1" fill="hold">
                                          <p:stCondLst>
                                            <p:cond delay="499"/>
                                          </p:stCondLst>
                                        </p:cTn>
                                        <p:tgtEl>
                                          <p:spTgt spid="55299">
                                            <p:txEl>
                                              <p:pRg st="1" end="1"/>
                                            </p:txEl>
                                          </p:spTgt>
                                        </p:tgtEl>
                                        <p:attrNameLst>
                                          <p:attrName>style.visibility</p:attrName>
                                        </p:attrNameLst>
                                      </p:cBhvr>
                                      <p:to>
                                        <p:strVal val="visible"/>
                                      </p:to>
                                    </p:set>
                                    <p:anim to="" calcmode="lin" valueType="num">
                                      <p:cBhvr>
                                        <p:cTn id="10" dur="1" fill="hold"/>
                                        <p:tgtEl>
                                          <p:spTgt spid="55299">
                                            <p:txEl>
                                              <p:pRg st="1" end="1"/>
                                            </p:txEl>
                                          </p:spTgt>
                                        </p:tgtEl>
                                        <p:attrNameLst>
                                          <p:attrName/>
                                        </p:attrNameLst>
                                      </p:cBhvr>
                                    </p:anim>
                                  </p:childTnLst>
                                  <p:subTnLst>
                                    <p:animClr clrSpc="rgb" dir="cw">
                                      <p:cBhvr override="childStyle">
                                        <p:cTn dur="1" fill="hold" display="0" masterRel="nextClick" afterEffect="1"/>
                                        <p:tgtEl>
                                          <p:spTgt spid="55299">
                                            <p:txEl>
                                              <p:pRg st="1" end="1"/>
                                            </p:txEl>
                                          </p:spTgt>
                                        </p:tgtEl>
                                        <p:attrNameLst>
                                          <p:attrName>ppt_c</p:attrName>
                                        </p:attrNameLst>
                                      </p:cBhvr>
                                      <p:to>
                                        <a:schemeClr val="accent1"/>
                                      </p:to>
                                    </p:animClr>
                                  </p:subTnLst>
                                </p:cTn>
                              </p:par>
                            </p:childTnLst>
                          </p:cTn>
                        </p:par>
                      </p:childTnLst>
                    </p:cTn>
                  </p:par>
                  <p:par>
                    <p:cTn id="11" fill="hold">
                      <p:stCondLst>
                        <p:cond delay="indefinite"/>
                      </p:stCondLst>
                      <p:childTnLst>
                        <p:par>
                          <p:cTn id="12" fill="hold">
                            <p:stCondLst>
                              <p:cond delay="0"/>
                            </p:stCondLst>
                            <p:childTnLst>
                              <p:par>
                                <p:cTn id="13" presetID="24" presetClass="entr" presetSubtype="0" fill="hold" grpId="0" nodeType="clickEffect">
                                  <p:stCondLst>
                                    <p:cond delay="0"/>
                                  </p:stCondLst>
                                  <p:childTnLst>
                                    <p:set>
                                      <p:cBhvr>
                                        <p:cTn id="14" dur="1" fill="hold">
                                          <p:stCondLst>
                                            <p:cond delay="499"/>
                                          </p:stCondLst>
                                        </p:cTn>
                                        <p:tgtEl>
                                          <p:spTgt spid="55299">
                                            <p:txEl>
                                              <p:pRg st="3" end="3"/>
                                            </p:txEl>
                                          </p:spTgt>
                                        </p:tgtEl>
                                        <p:attrNameLst>
                                          <p:attrName>style.visibility</p:attrName>
                                        </p:attrNameLst>
                                      </p:cBhvr>
                                      <p:to>
                                        <p:strVal val="visible"/>
                                      </p:to>
                                    </p:set>
                                    <p:anim to="" calcmode="lin" valueType="num">
                                      <p:cBhvr>
                                        <p:cTn id="15" dur="1" fill="hold"/>
                                        <p:tgtEl>
                                          <p:spTgt spid="55299">
                                            <p:txEl>
                                              <p:pRg st="3" end="3"/>
                                            </p:txEl>
                                          </p:spTgt>
                                        </p:tgtEl>
                                        <p:attrNameLst>
                                          <p:attrName/>
                                        </p:attrNameLst>
                                      </p:cBhvr>
                                    </p:anim>
                                  </p:childTnLst>
                                  <p:subTnLst>
                                    <p:animClr clrSpc="rgb" dir="cw">
                                      <p:cBhvr override="childStyle">
                                        <p:cTn dur="1" fill="hold" display="0" masterRel="nextClick" afterEffect="1"/>
                                        <p:tgtEl>
                                          <p:spTgt spid="55299">
                                            <p:txEl>
                                              <p:pRg st="3" end="3"/>
                                            </p:txEl>
                                          </p:spTgt>
                                        </p:tgtEl>
                                        <p:attrNameLst>
                                          <p:attrName>ppt_c</p:attrName>
                                        </p:attrNameLst>
                                      </p:cBhvr>
                                      <p:to>
                                        <a:schemeClr val="accent1"/>
                                      </p:to>
                                    </p:animClr>
                                  </p:subTnLst>
                                </p:cTn>
                              </p:par>
                              <p:par>
                                <p:cTn id="16" presetID="24" presetClass="entr" presetSubtype="0" fill="hold" grpId="0" nodeType="withEffect">
                                  <p:stCondLst>
                                    <p:cond delay="0"/>
                                  </p:stCondLst>
                                  <p:childTnLst>
                                    <p:set>
                                      <p:cBhvr>
                                        <p:cTn id="17" dur="1" fill="hold">
                                          <p:stCondLst>
                                            <p:cond delay="499"/>
                                          </p:stCondLst>
                                        </p:cTn>
                                        <p:tgtEl>
                                          <p:spTgt spid="55299">
                                            <p:txEl>
                                              <p:pRg st="4" end="4"/>
                                            </p:txEl>
                                          </p:spTgt>
                                        </p:tgtEl>
                                        <p:attrNameLst>
                                          <p:attrName>style.visibility</p:attrName>
                                        </p:attrNameLst>
                                      </p:cBhvr>
                                      <p:to>
                                        <p:strVal val="visible"/>
                                      </p:to>
                                    </p:set>
                                    <p:anim to="" calcmode="lin" valueType="num">
                                      <p:cBhvr>
                                        <p:cTn id="18" dur="1" fill="hold"/>
                                        <p:tgtEl>
                                          <p:spTgt spid="55299">
                                            <p:txEl>
                                              <p:pRg st="4" end="4"/>
                                            </p:txEl>
                                          </p:spTgt>
                                        </p:tgtEl>
                                        <p:attrNameLst>
                                          <p:attrName/>
                                        </p:attrNameLst>
                                      </p:cBhvr>
                                    </p:anim>
                                  </p:childTnLst>
                                  <p:subTnLst>
                                    <p:animClr clrSpc="rgb" dir="cw">
                                      <p:cBhvr override="childStyle">
                                        <p:cTn dur="1" fill="hold" display="0" masterRel="nextClick" afterEffect="1"/>
                                        <p:tgtEl>
                                          <p:spTgt spid="55299">
                                            <p:txEl>
                                              <p:pRg st="4" end="4"/>
                                            </p:txEl>
                                          </p:spTgt>
                                        </p:tgtEl>
                                        <p:attrNameLst>
                                          <p:attrName>ppt_c</p:attrName>
                                        </p:attrNameLst>
                                      </p:cBhvr>
                                      <p:to>
                                        <a:schemeClr val="accent1"/>
                                      </p:to>
                                    </p:animClr>
                                  </p:subTnLst>
                                </p:cTn>
                              </p:par>
                            </p:childTnLst>
                          </p:cTn>
                        </p:par>
                      </p:childTnLst>
                    </p:cTn>
                  </p:par>
                  <p:par>
                    <p:cTn id="19" fill="hold">
                      <p:stCondLst>
                        <p:cond delay="indefinite"/>
                      </p:stCondLst>
                      <p:childTnLst>
                        <p:par>
                          <p:cTn id="20" fill="hold">
                            <p:stCondLst>
                              <p:cond delay="0"/>
                            </p:stCondLst>
                            <p:childTnLst>
                              <p:par>
                                <p:cTn id="21" presetID="24" presetClass="entr" presetSubtype="0" fill="hold" grpId="0" nodeType="clickEffect">
                                  <p:stCondLst>
                                    <p:cond delay="0"/>
                                  </p:stCondLst>
                                  <p:childTnLst>
                                    <p:set>
                                      <p:cBhvr>
                                        <p:cTn id="22" dur="1" fill="hold">
                                          <p:stCondLst>
                                            <p:cond delay="499"/>
                                          </p:stCondLst>
                                        </p:cTn>
                                        <p:tgtEl>
                                          <p:spTgt spid="55299">
                                            <p:txEl>
                                              <p:pRg st="6" end="6"/>
                                            </p:txEl>
                                          </p:spTgt>
                                        </p:tgtEl>
                                        <p:attrNameLst>
                                          <p:attrName>style.visibility</p:attrName>
                                        </p:attrNameLst>
                                      </p:cBhvr>
                                      <p:to>
                                        <p:strVal val="visible"/>
                                      </p:to>
                                    </p:set>
                                    <p:anim to="" calcmode="lin" valueType="num">
                                      <p:cBhvr>
                                        <p:cTn id="23" dur="1" fill="hold"/>
                                        <p:tgtEl>
                                          <p:spTgt spid="55299">
                                            <p:txEl>
                                              <p:pRg st="6" end="6"/>
                                            </p:txEl>
                                          </p:spTgt>
                                        </p:tgtEl>
                                        <p:attrNameLst>
                                          <p:attrName/>
                                        </p:attrNameLst>
                                      </p:cBhvr>
                                    </p:anim>
                                  </p:childTnLst>
                                  <p:subTnLst>
                                    <p:animClr clrSpc="rgb" dir="cw">
                                      <p:cBhvr override="childStyle">
                                        <p:cTn dur="1" fill="hold" display="0" masterRel="nextClick" afterEffect="1"/>
                                        <p:tgtEl>
                                          <p:spTgt spid="55299">
                                            <p:txEl>
                                              <p:pRg st="6" end="6"/>
                                            </p:txEl>
                                          </p:spTgt>
                                        </p:tgtEl>
                                        <p:attrNameLst>
                                          <p:attrName>ppt_c</p:attrName>
                                        </p:attrNameLst>
                                      </p:cBhvr>
                                      <p:to>
                                        <a:schemeClr val="accent1"/>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9" grpId="0" build="p"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722" name="投影片編號版面配置區 5"/>
          <p:cNvSpPr>
            <a:spLocks noGrp="1"/>
          </p:cNvSpPr>
          <p:nvPr>
            <p:ph type="sldNum" sz="quarter" idx="12"/>
          </p:nvPr>
        </p:nvSpPr>
        <p:spPr>
          <a:noFill/>
        </p:spPr>
        <p:txBody>
          <a:bodyPr/>
          <a:lstStyle/>
          <a:p>
            <a:fld id="{C47C4F31-8B7F-4025-8A42-DA62F348AC0A}" type="slidenum">
              <a:rPr lang="zh-TW" altLang="en-US" smtClean="0"/>
              <a:pPr/>
              <a:t>28</a:t>
            </a:fld>
            <a:endParaRPr lang="en-US" altLang="zh-TW" smtClean="0"/>
          </a:p>
        </p:txBody>
      </p:sp>
      <p:sp>
        <p:nvSpPr>
          <p:cNvPr id="30723" name="Rectangle 2"/>
          <p:cNvSpPr>
            <a:spLocks noGrp="1" noChangeArrowheads="1"/>
          </p:cNvSpPr>
          <p:nvPr>
            <p:ph type="title"/>
          </p:nvPr>
        </p:nvSpPr>
        <p:spPr/>
        <p:txBody>
          <a:bodyPr/>
          <a:lstStyle/>
          <a:p>
            <a:pPr algn="ctr" eaLnBrk="1" hangingPunct="1"/>
            <a:r>
              <a:rPr lang="zh-TW" altLang="en-US" smtClean="0">
                <a:ea typeface="華康瘦金體" pitchFamily="49" charset="-120"/>
              </a:rPr>
              <a:t>學校本位課程發展的實施程序</a:t>
            </a:r>
          </a:p>
        </p:txBody>
      </p:sp>
      <p:sp>
        <p:nvSpPr>
          <p:cNvPr id="93187" name="Rectangle 3"/>
          <p:cNvSpPr>
            <a:spLocks noGrp="1" noChangeArrowheads="1"/>
          </p:cNvSpPr>
          <p:nvPr>
            <p:ph type="body" idx="1"/>
          </p:nvPr>
        </p:nvSpPr>
        <p:spPr>
          <a:xfrm>
            <a:off x="2268538" y="1963738"/>
            <a:ext cx="5486400" cy="3198812"/>
          </a:xfrm>
        </p:spPr>
        <p:txBody>
          <a:bodyPr/>
          <a:lstStyle/>
          <a:p>
            <a:pPr eaLnBrk="1" hangingPunct="1">
              <a:lnSpc>
                <a:spcPct val="110000"/>
              </a:lnSpc>
              <a:buFont typeface="Symbol" pitchFamily="18" charset="2"/>
              <a:buNone/>
            </a:pPr>
            <a:r>
              <a:rPr lang="zh-TW" altLang="en-US" smtClean="0">
                <a:ea typeface="標楷體" pitchFamily="65" charset="-120"/>
              </a:rPr>
              <a:t>評估課程發展情境</a:t>
            </a:r>
            <a:endParaRPr lang="zh-TW" altLang="en-US" sz="2800" smtClean="0">
              <a:ea typeface="華康行書體" pitchFamily="65" charset="-120"/>
            </a:endParaRPr>
          </a:p>
          <a:p>
            <a:pPr eaLnBrk="1" hangingPunct="1">
              <a:lnSpc>
                <a:spcPct val="110000"/>
              </a:lnSpc>
              <a:buFont typeface="Symbol" pitchFamily="18" charset="2"/>
              <a:buNone/>
            </a:pPr>
            <a:r>
              <a:rPr lang="zh-TW" altLang="en-US" smtClean="0">
                <a:ea typeface="標楷體" pitchFamily="65" charset="-120"/>
              </a:rPr>
              <a:t>形塑課程願景及訂定課程目標</a:t>
            </a:r>
          </a:p>
          <a:p>
            <a:pPr eaLnBrk="1" hangingPunct="1">
              <a:lnSpc>
                <a:spcPct val="110000"/>
              </a:lnSpc>
              <a:buFont typeface="Symbol" pitchFamily="18" charset="2"/>
              <a:buNone/>
            </a:pPr>
            <a:r>
              <a:rPr lang="zh-TW" altLang="en-US" smtClean="0">
                <a:ea typeface="標楷體" pitchFamily="65" charset="-120"/>
              </a:rPr>
              <a:t>發展課程架構與設計課程方案</a:t>
            </a:r>
            <a:endParaRPr lang="zh-TW" altLang="en-US" sz="2800" smtClean="0">
              <a:ea typeface="華康行書體" pitchFamily="65" charset="-120"/>
            </a:endParaRPr>
          </a:p>
          <a:p>
            <a:pPr eaLnBrk="1" hangingPunct="1">
              <a:lnSpc>
                <a:spcPct val="110000"/>
              </a:lnSpc>
              <a:buFont typeface="Symbol" pitchFamily="18" charset="2"/>
              <a:buNone/>
            </a:pPr>
            <a:r>
              <a:rPr lang="zh-TW" altLang="en-US" smtClean="0">
                <a:ea typeface="標楷體" pitchFamily="65" charset="-120"/>
              </a:rPr>
              <a:t>實施課程方案與進行學習評量</a:t>
            </a:r>
            <a:endParaRPr lang="en-US" altLang="zh-TW" smtClean="0">
              <a:ea typeface="標楷體" pitchFamily="65" charset="-120"/>
            </a:endParaRPr>
          </a:p>
          <a:p>
            <a:pPr eaLnBrk="1" hangingPunct="1">
              <a:lnSpc>
                <a:spcPct val="110000"/>
              </a:lnSpc>
              <a:buFont typeface="Symbol" pitchFamily="18" charset="2"/>
              <a:buNone/>
            </a:pPr>
            <a:r>
              <a:rPr lang="zh-TW" altLang="en-US" smtClean="0">
                <a:ea typeface="標楷體" pitchFamily="65" charset="-120"/>
              </a:rPr>
              <a:t>檢討實施成效與修正課程計畫</a:t>
            </a:r>
          </a:p>
        </p:txBody>
      </p:sp>
      <p:sp>
        <p:nvSpPr>
          <p:cNvPr id="30725" name="Freeform 4"/>
          <p:cNvSpPr>
            <a:spLocks/>
          </p:cNvSpPr>
          <p:nvPr/>
        </p:nvSpPr>
        <p:spPr bwMode="auto">
          <a:xfrm>
            <a:off x="1828800" y="2251075"/>
            <a:ext cx="1588" cy="2630488"/>
          </a:xfrm>
          <a:custGeom>
            <a:avLst/>
            <a:gdLst>
              <a:gd name="T0" fmla="*/ 0 w 1"/>
              <a:gd name="T1" fmla="*/ 0 h 1657"/>
              <a:gd name="T2" fmla="*/ 0 w 1"/>
              <a:gd name="T3" fmla="*/ 2630488 h 1657"/>
              <a:gd name="T4" fmla="*/ 0 60000 65536"/>
              <a:gd name="T5" fmla="*/ 0 60000 65536"/>
              <a:gd name="T6" fmla="*/ 0 w 1"/>
              <a:gd name="T7" fmla="*/ 0 h 1657"/>
              <a:gd name="T8" fmla="*/ 1 w 1"/>
              <a:gd name="T9" fmla="*/ 1657 h 1657"/>
            </a:gdLst>
            <a:ahLst/>
            <a:cxnLst>
              <a:cxn ang="T4">
                <a:pos x="T0" y="T1"/>
              </a:cxn>
              <a:cxn ang="T5">
                <a:pos x="T2" y="T3"/>
              </a:cxn>
            </a:cxnLst>
            <a:rect l="T6" t="T7" r="T8" b="T9"/>
            <a:pathLst>
              <a:path w="1" h="1657">
                <a:moveTo>
                  <a:pt x="0" y="0"/>
                </a:moveTo>
                <a:lnTo>
                  <a:pt x="0" y="1657"/>
                </a:lnTo>
              </a:path>
            </a:pathLst>
          </a:custGeom>
          <a:noFill/>
          <a:ln w="28575">
            <a:solidFill>
              <a:schemeClr val="tx1"/>
            </a:solidFill>
            <a:round/>
            <a:headEnd/>
            <a:tailEnd/>
          </a:ln>
        </p:spPr>
        <p:txBody>
          <a:bodyPr wrap="none" anchor="ctr"/>
          <a:lstStyle/>
          <a:p>
            <a:endParaRPr lang="zh-TW" altLang="en-US"/>
          </a:p>
        </p:txBody>
      </p:sp>
      <p:sp>
        <p:nvSpPr>
          <p:cNvPr id="30726" name="Line 5"/>
          <p:cNvSpPr>
            <a:spLocks noChangeShapeType="1"/>
          </p:cNvSpPr>
          <p:nvPr/>
        </p:nvSpPr>
        <p:spPr bwMode="auto">
          <a:xfrm>
            <a:off x="1828800" y="2260600"/>
            <a:ext cx="457200" cy="0"/>
          </a:xfrm>
          <a:prstGeom prst="line">
            <a:avLst/>
          </a:prstGeom>
          <a:noFill/>
          <a:ln w="28575">
            <a:solidFill>
              <a:schemeClr val="tx1"/>
            </a:solidFill>
            <a:round/>
            <a:headEnd/>
            <a:tailEnd type="triangle" w="med" len="med"/>
          </a:ln>
        </p:spPr>
        <p:txBody>
          <a:bodyPr wrap="none" anchor="ctr"/>
          <a:lstStyle/>
          <a:p>
            <a:endParaRPr lang="zh-TW" altLang="en-US"/>
          </a:p>
        </p:txBody>
      </p:sp>
      <p:sp>
        <p:nvSpPr>
          <p:cNvPr id="30727" name="Line 6"/>
          <p:cNvSpPr>
            <a:spLocks noChangeShapeType="1"/>
          </p:cNvSpPr>
          <p:nvPr/>
        </p:nvSpPr>
        <p:spPr bwMode="auto">
          <a:xfrm>
            <a:off x="1828800" y="2971800"/>
            <a:ext cx="457200" cy="0"/>
          </a:xfrm>
          <a:prstGeom prst="line">
            <a:avLst/>
          </a:prstGeom>
          <a:noFill/>
          <a:ln w="28575">
            <a:solidFill>
              <a:schemeClr val="tx1"/>
            </a:solidFill>
            <a:round/>
            <a:headEnd/>
            <a:tailEnd type="triangle" w="med" len="med"/>
          </a:ln>
        </p:spPr>
        <p:txBody>
          <a:bodyPr wrap="none" anchor="ctr"/>
          <a:lstStyle/>
          <a:p>
            <a:endParaRPr lang="zh-TW" altLang="en-US"/>
          </a:p>
        </p:txBody>
      </p:sp>
      <p:sp>
        <p:nvSpPr>
          <p:cNvPr id="30728" name="Line 7"/>
          <p:cNvSpPr>
            <a:spLocks noChangeShapeType="1"/>
          </p:cNvSpPr>
          <p:nvPr/>
        </p:nvSpPr>
        <p:spPr bwMode="auto">
          <a:xfrm>
            <a:off x="1828800" y="3624263"/>
            <a:ext cx="457200" cy="0"/>
          </a:xfrm>
          <a:prstGeom prst="line">
            <a:avLst/>
          </a:prstGeom>
          <a:noFill/>
          <a:ln w="28575">
            <a:solidFill>
              <a:schemeClr val="tx1"/>
            </a:solidFill>
            <a:round/>
            <a:headEnd/>
            <a:tailEnd type="triangle" w="med" len="med"/>
          </a:ln>
        </p:spPr>
        <p:txBody>
          <a:bodyPr wrap="none" anchor="ctr"/>
          <a:lstStyle/>
          <a:p>
            <a:endParaRPr lang="zh-TW" altLang="en-US"/>
          </a:p>
        </p:txBody>
      </p:sp>
      <p:sp>
        <p:nvSpPr>
          <p:cNvPr id="30729" name="Line 8"/>
          <p:cNvSpPr>
            <a:spLocks noChangeShapeType="1"/>
          </p:cNvSpPr>
          <p:nvPr/>
        </p:nvSpPr>
        <p:spPr bwMode="auto">
          <a:xfrm>
            <a:off x="1828800" y="4267200"/>
            <a:ext cx="457200" cy="0"/>
          </a:xfrm>
          <a:prstGeom prst="line">
            <a:avLst/>
          </a:prstGeom>
          <a:noFill/>
          <a:ln w="28575">
            <a:solidFill>
              <a:schemeClr val="tx1"/>
            </a:solidFill>
            <a:round/>
            <a:headEnd/>
            <a:tailEnd type="triangle" w="med" len="med"/>
          </a:ln>
        </p:spPr>
        <p:txBody>
          <a:bodyPr wrap="none" anchor="ctr"/>
          <a:lstStyle/>
          <a:p>
            <a:endParaRPr lang="zh-TW" altLang="en-US"/>
          </a:p>
        </p:txBody>
      </p:sp>
      <p:sp>
        <p:nvSpPr>
          <p:cNvPr id="30730" name="Line 9"/>
          <p:cNvSpPr>
            <a:spLocks noChangeShapeType="1"/>
          </p:cNvSpPr>
          <p:nvPr/>
        </p:nvSpPr>
        <p:spPr bwMode="auto">
          <a:xfrm>
            <a:off x="1828800" y="4876800"/>
            <a:ext cx="457200" cy="0"/>
          </a:xfrm>
          <a:prstGeom prst="line">
            <a:avLst/>
          </a:prstGeom>
          <a:noFill/>
          <a:ln w="28575">
            <a:solidFill>
              <a:schemeClr val="tx1"/>
            </a:solidFill>
            <a:round/>
            <a:headEnd/>
            <a:tailEnd type="triangle" w="med" len="med"/>
          </a:ln>
        </p:spPr>
        <p:txBody>
          <a:bodyPr wrap="none" anchor="ctr"/>
          <a:lstStyle/>
          <a:p>
            <a:endParaRPr lang="zh-TW" altLang="en-US"/>
          </a:p>
        </p:txBody>
      </p:sp>
      <p:sp>
        <p:nvSpPr>
          <p:cNvPr id="30731" name="Freeform 10"/>
          <p:cNvSpPr>
            <a:spLocks/>
          </p:cNvSpPr>
          <p:nvPr/>
        </p:nvSpPr>
        <p:spPr bwMode="auto">
          <a:xfrm>
            <a:off x="8229600" y="2265363"/>
            <a:ext cx="1588" cy="2630487"/>
          </a:xfrm>
          <a:custGeom>
            <a:avLst/>
            <a:gdLst>
              <a:gd name="T0" fmla="*/ 0 w 1"/>
              <a:gd name="T1" fmla="*/ 0 h 1657"/>
              <a:gd name="T2" fmla="*/ 0 w 1"/>
              <a:gd name="T3" fmla="*/ 2630487 h 1657"/>
              <a:gd name="T4" fmla="*/ 0 60000 65536"/>
              <a:gd name="T5" fmla="*/ 0 60000 65536"/>
              <a:gd name="T6" fmla="*/ 0 w 1"/>
              <a:gd name="T7" fmla="*/ 0 h 1657"/>
              <a:gd name="T8" fmla="*/ 1 w 1"/>
              <a:gd name="T9" fmla="*/ 1657 h 1657"/>
            </a:gdLst>
            <a:ahLst/>
            <a:cxnLst>
              <a:cxn ang="T4">
                <a:pos x="T0" y="T1"/>
              </a:cxn>
              <a:cxn ang="T5">
                <a:pos x="T2" y="T3"/>
              </a:cxn>
            </a:cxnLst>
            <a:rect l="T6" t="T7" r="T8" b="T9"/>
            <a:pathLst>
              <a:path w="1" h="1657">
                <a:moveTo>
                  <a:pt x="0" y="0"/>
                </a:moveTo>
                <a:lnTo>
                  <a:pt x="0" y="1657"/>
                </a:lnTo>
              </a:path>
            </a:pathLst>
          </a:custGeom>
          <a:noFill/>
          <a:ln w="28575">
            <a:solidFill>
              <a:schemeClr val="tx1"/>
            </a:solidFill>
            <a:round/>
            <a:headEnd/>
            <a:tailEnd/>
          </a:ln>
        </p:spPr>
        <p:txBody>
          <a:bodyPr wrap="none" anchor="ctr"/>
          <a:lstStyle/>
          <a:p>
            <a:endParaRPr lang="zh-TW" altLang="en-US"/>
          </a:p>
        </p:txBody>
      </p:sp>
      <p:sp>
        <p:nvSpPr>
          <p:cNvPr id="30732" name="Line 11"/>
          <p:cNvSpPr>
            <a:spLocks noChangeShapeType="1"/>
          </p:cNvSpPr>
          <p:nvPr/>
        </p:nvSpPr>
        <p:spPr bwMode="auto">
          <a:xfrm rot="10800000">
            <a:off x="7772400" y="2266950"/>
            <a:ext cx="457200" cy="0"/>
          </a:xfrm>
          <a:prstGeom prst="line">
            <a:avLst/>
          </a:prstGeom>
          <a:noFill/>
          <a:ln w="28575">
            <a:solidFill>
              <a:schemeClr val="tx1"/>
            </a:solidFill>
            <a:round/>
            <a:headEnd/>
            <a:tailEnd type="triangle" w="med" len="med"/>
          </a:ln>
        </p:spPr>
        <p:txBody>
          <a:bodyPr wrap="none" anchor="ctr"/>
          <a:lstStyle/>
          <a:p>
            <a:endParaRPr lang="zh-TW" altLang="en-US"/>
          </a:p>
        </p:txBody>
      </p:sp>
      <p:sp>
        <p:nvSpPr>
          <p:cNvPr id="30733" name="Line 12"/>
          <p:cNvSpPr>
            <a:spLocks noChangeShapeType="1"/>
          </p:cNvSpPr>
          <p:nvPr/>
        </p:nvSpPr>
        <p:spPr bwMode="auto">
          <a:xfrm rot="10800000">
            <a:off x="7772400" y="2971800"/>
            <a:ext cx="457200" cy="0"/>
          </a:xfrm>
          <a:prstGeom prst="line">
            <a:avLst/>
          </a:prstGeom>
          <a:noFill/>
          <a:ln w="28575">
            <a:solidFill>
              <a:schemeClr val="tx1"/>
            </a:solidFill>
            <a:round/>
            <a:headEnd/>
            <a:tailEnd type="triangle" w="med" len="med"/>
          </a:ln>
        </p:spPr>
        <p:txBody>
          <a:bodyPr wrap="none" anchor="ctr"/>
          <a:lstStyle/>
          <a:p>
            <a:endParaRPr lang="zh-TW" altLang="en-US"/>
          </a:p>
        </p:txBody>
      </p:sp>
      <p:sp>
        <p:nvSpPr>
          <p:cNvPr id="30734" name="Line 13"/>
          <p:cNvSpPr>
            <a:spLocks noChangeShapeType="1"/>
          </p:cNvSpPr>
          <p:nvPr/>
        </p:nvSpPr>
        <p:spPr bwMode="auto">
          <a:xfrm rot="10800000">
            <a:off x="7772400" y="3624263"/>
            <a:ext cx="457200" cy="0"/>
          </a:xfrm>
          <a:prstGeom prst="line">
            <a:avLst/>
          </a:prstGeom>
          <a:noFill/>
          <a:ln w="28575">
            <a:solidFill>
              <a:schemeClr val="tx1"/>
            </a:solidFill>
            <a:round/>
            <a:headEnd/>
            <a:tailEnd type="triangle" w="med" len="med"/>
          </a:ln>
        </p:spPr>
        <p:txBody>
          <a:bodyPr wrap="none" anchor="ctr"/>
          <a:lstStyle/>
          <a:p>
            <a:endParaRPr lang="zh-TW" altLang="en-US"/>
          </a:p>
        </p:txBody>
      </p:sp>
      <p:sp>
        <p:nvSpPr>
          <p:cNvPr id="30735" name="Line 14"/>
          <p:cNvSpPr>
            <a:spLocks noChangeShapeType="1"/>
          </p:cNvSpPr>
          <p:nvPr/>
        </p:nvSpPr>
        <p:spPr bwMode="auto">
          <a:xfrm rot="10800000">
            <a:off x="7772400" y="4267200"/>
            <a:ext cx="457200" cy="0"/>
          </a:xfrm>
          <a:prstGeom prst="line">
            <a:avLst/>
          </a:prstGeom>
          <a:noFill/>
          <a:ln w="28575">
            <a:solidFill>
              <a:schemeClr val="tx1"/>
            </a:solidFill>
            <a:round/>
            <a:headEnd/>
            <a:tailEnd type="triangle" w="med" len="med"/>
          </a:ln>
        </p:spPr>
        <p:txBody>
          <a:bodyPr wrap="none" anchor="ctr"/>
          <a:lstStyle/>
          <a:p>
            <a:endParaRPr lang="zh-TW" altLang="en-US"/>
          </a:p>
        </p:txBody>
      </p:sp>
      <p:sp>
        <p:nvSpPr>
          <p:cNvPr id="30736" name="Line 15"/>
          <p:cNvSpPr>
            <a:spLocks noChangeShapeType="1"/>
          </p:cNvSpPr>
          <p:nvPr/>
        </p:nvSpPr>
        <p:spPr bwMode="auto">
          <a:xfrm rot="10800000">
            <a:off x="7772400" y="4876800"/>
            <a:ext cx="457200" cy="0"/>
          </a:xfrm>
          <a:prstGeom prst="line">
            <a:avLst/>
          </a:prstGeom>
          <a:noFill/>
          <a:ln w="28575">
            <a:solidFill>
              <a:schemeClr val="tx1"/>
            </a:solidFill>
            <a:round/>
            <a:headEnd/>
            <a:tailEnd type="triangle" w="med" len="med"/>
          </a:ln>
        </p:spPr>
        <p:txBody>
          <a:bodyPr wrap="none" anchor="ctr"/>
          <a:lstStyle/>
          <a:p>
            <a:endParaRPr lang="zh-TW" altLang="en-US"/>
          </a:p>
        </p:txBody>
      </p:sp>
      <p:sp>
        <p:nvSpPr>
          <p:cNvPr id="93200" name="Rectangle 16"/>
          <p:cNvSpPr>
            <a:spLocks noChangeArrowheads="1"/>
          </p:cNvSpPr>
          <p:nvPr/>
        </p:nvSpPr>
        <p:spPr bwMode="auto">
          <a:xfrm>
            <a:off x="1143000" y="1981200"/>
            <a:ext cx="457200" cy="3124200"/>
          </a:xfrm>
          <a:prstGeom prst="rect">
            <a:avLst/>
          </a:prstGeom>
          <a:noFill/>
          <a:ln w="9525">
            <a:noFill/>
            <a:miter lim="800000"/>
            <a:headEnd/>
            <a:tailEnd/>
          </a:ln>
        </p:spPr>
        <p:txBody>
          <a:bodyPr/>
          <a:lstStyle/>
          <a:p>
            <a:pPr>
              <a:buClr>
                <a:schemeClr val="tx2"/>
              </a:buClr>
              <a:buSzPct val="90000"/>
              <a:buFont typeface="Symbol" pitchFamily="18" charset="2"/>
              <a:buNone/>
            </a:pPr>
            <a:r>
              <a:rPr lang="zh-TW" altLang="en-US" sz="3200">
                <a:ea typeface="標楷體" pitchFamily="65" charset="-120"/>
              </a:rPr>
              <a:t>進行後設評鑑</a:t>
            </a:r>
            <a:endParaRPr lang="zh-TW" altLang="en-US" sz="2800">
              <a:ea typeface="華康行書體" pitchFamily="65" charset="-120"/>
            </a:endParaRPr>
          </a:p>
        </p:txBody>
      </p:sp>
      <p:sp>
        <p:nvSpPr>
          <p:cNvPr id="93201" name="Rectangle 17"/>
          <p:cNvSpPr>
            <a:spLocks noChangeArrowheads="1"/>
          </p:cNvSpPr>
          <p:nvPr/>
        </p:nvSpPr>
        <p:spPr bwMode="auto">
          <a:xfrm>
            <a:off x="8382000" y="1981200"/>
            <a:ext cx="457200" cy="3124200"/>
          </a:xfrm>
          <a:prstGeom prst="rect">
            <a:avLst/>
          </a:prstGeom>
          <a:noFill/>
          <a:ln w="9525">
            <a:noFill/>
            <a:miter lim="800000"/>
            <a:headEnd/>
            <a:tailEnd/>
          </a:ln>
        </p:spPr>
        <p:txBody>
          <a:bodyPr/>
          <a:lstStyle/>
          <a:p>
            <a:pPr>
              <a:buClr>
                <a:schemeClr val="tx2"/>
              </a:buClr>
              <a:buSzPct val="90000"/>
              <a:buFont typeface="Symbol" pitchFamily="18" charset="2"/>
              <a:buNone/>
            </a:pPr>
            <a:r>
              <a:rPr lang="zh-TW" altLang="en-US" sz="3200">
                <a:ea typeface="標楷體" pitchFamily="65" charset="-120"/>
              </a:rPr>
              <a:t>維持與制度化</a:t>
            </a:r>
            <a:endParaRPr lang="zh-TW" altLang="en-US" sz="2800">
              <a:ea typeface="華康行書體" pitchFamily="65" charset="-120"/>
            </a:endParaRPr>
          </a:p>
        </p:txBody>
      </p:sp>
      <p:sp>
        <p:nvSpPr>
          <p:cNvPr id="93203" name="Rectangle 19"/>
          <p:cNvSpPr>
            <a:spLocks noChangeArrowheads="1"/>
          </p:cNvSpPr>
          <p:nvPr/>
        </p:nvSpPr>
        <p:spPr bwMode="auto">
          <a:xfrm>
            <a:off x="1187450" y="5257800"/>
            <a:ext cx="7488238" cy="1411288"/>
          </a:xfrm>
          <a:prstGeom prst="rect">
            <a:avLst/>
          </a:prstGeom>
          <a:noFill/>
          <a:ln w="9525">
            <a:noFill/>
            <a:miter lim="800000"/>
            <a:headEnd/>
            <a:tailEnd/>
          </a:ln>
        </p:spPr>
        <p:txBody>
          <a:bodyPr/>
          <a:lstStyle/>
          <a:p>
            <a:pPr>
              <a:spcBef>
                <a:spcPct val="20000"/>
              </a:spcBef>
              <a:buClr>
                <a:schemeClr val="tx2"/>
              </a:buClr>
              <a:buSzPct val="90000"/>
              <a:buFont typeface="Symbol" pitchFamily="18" charset="2"/>
              <a:buNone/>
            </a:pPr>
            <a:r>
              <a:rPr lang="zh-TW" altLang="en-US" sz="2800">
                <a:latin typeface="標楷體" pitchFamily="65" charset="-120"/>
                <a:ea typeface="華康行書體" pitchFamily="65" charset="-120"/>
              </a:rPr>
              <a:t>不必然是線性的</a:t>
            </a:r>
            <a:r>
              <a:rPr lang="zh-TW" altLang="en-US" sz="2800">
                <a:ea typeface="華康行書體" pitchFamily="65" charset="-120"/>
              </a:rPr>
              <a:t>，注意</a:t>
            </a:r>
            <a:r>
              <a:rPr lang="zh-TW" altLang="en-US" sz="2800">
                <a:latin typeface="標楷體" pitchFamily="65" charset="-120"/>
                <a:ea typeface="華康行書體" pitchFamily="65" charset="-120"/>
              </a:rPr>
              <a:t>回饋循環</a:t>
            </a:r>
            <a:r>
              <a:rPr lang="zh-TW" altLang="en-US" sz="2800">
                <a:ea typeface="華康行書體" pitchFamily="65" charset="-120"/>
              </a:rPr>
              <a:t>，參與人員在各階段的涉入程度不同，</a:t>
            </a:r>
            <a:r>
              <a:rPr lang="zh-TW" altLang="en-US" sz="2800">
                <a:latin typeface="標楷體" pitchFamily="65" charset="-120"/>
                <a:ea typeface="華康行書體" pitchFamily="65" charset="-120"/>
              </a:rPr>
              <a:t>配合行動研究</a:t>
            </a:r>
          </a:p>
          <a:p>
            <a:pPr>
              <a:spcBef>
                <a:spcPct val="20000"/>
              </a:spcBef>
              <a:buClr>
                <a:schemeClr val="tx2"/>
              </a:buClr>
              <a:buSzPct val="90000"/>
              <a:buFont typeface="Symbol" pitchFamily="18" charset="2"/>
              <a:buNone/>
            </a:pPr>
            <a:r>
              <a:rPr lang="zh-TW" altLang="en-US" sz="2800">
                <a:latin typeface="標楷體" pitchFamily="65" charset="-120"/>
                <a:ea typeface="華康行書體" pitchFamily="65" charset="-120"/>
              </a:rPr>
              <a:t>課程發展、課程領導、課程評鑑有何關聯？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afterEffect">
                                  <p:stCondLst>
                                    <p:cond delay="0"/>
                                  </p:stCondLst>
                                  <p:childTnLst>
                                    <p:set>
                                      <p:cBhvr>
                                        <p:cTn id="6" dur="1" fill="hold">
                                          <p:stCondLst>
                                            <p:cond delay="499"/>
                                          </p:stCondLst>
                                        </p:cTn>
                                        <p:tgtEl>
                                          <p:spTgt spid="93187">
                                            <p:txEl>
                                              <p:pRg st="0" end="0"/>
                                            </p:txEl>
                                          </p:spTgt>
                                        </p:tgtEl>
                                        <p:attrNameLst>
                                          <p:attrName>style.visibility</p:attrName>
                                        </p:attrNameLst>
                                      </p:cBhvr>
                                      <p:to>
                                        <p:strVal val="visible"/>
                                      </p:to>
                                    </p:set>
                                    <p:anim to="" calcmode="lin" valueType="num">
                                      <p:cBhvr>
                                        <p:cTn id="7" dur="1" fill="hold"/>
                                        <p:tgtEl>
                                          <p:spTgt spid="93187">
                                            <p:txEl>
                                              <p:pRg st="0" end="0"/>
                                            </p:txEl>
                                          </p:spTgt>
                                        </p:tgtEl>
                                        <p:attrNameLst>
                                          <p:attrName/>
                                        </p:attrNameLst>
                                      </p:cBhvr>
                                    </p:anim>
                                  </p:childTnLst>
                                </p:cTn>
                              </p:par>
                            </p:childTnLst>
                          </p:cTn>
                        </p:par>
                        <p:par>
                          <p:cTn id="8" fill="hold">
                            <p:stCondLst>
                              <p:cond delay="500"/>
                            </p:stCondLst>
                            <p:childTnLst>
                              <p:par>
                                <p:cTn id="9" presetID="24" presetClass="entr" presetSubtype="0" fill="hold" grpId="0" nodeType="afterEffect">
                                  <p:stCondLst>
                                    <p:cond delay="0"/>
                                  </p:stCondLst>
                                  <p:childTnLst>
                                    <p:set>
                                      <p:cBhvr>
                                        <p:cTn id="10" dur="1" fill="hold">
                                          <p:stCondLst>
                                            <p:cond delay="499"/>
                                          </p:stCondLst>
                                        </p:cTn>
                                        <p:tgtEl>
                                          <p:spTgt spid="93187">
                                            <p:txEl>
                                              <p:pRg st="1" end="1"/>
                                            </p:txEl>
                                          </p:spTgt>
                                        </p:tgtEl>
                                        <p:attrNameLst>
                                          <p:attrName>style.visibility</p:attrName>
                                        </p:attrNameLst>
                                      </p:cBhvr>
                                      <p:to>
                                        <p:strVal val="visible"/>
                                      </p:to>
                                    </p:set>
                                    <p:anim to="" calcmode="lin" valueType="num">
                                      <p:cBhvr>
                                        <p:cTn id="11" dur="1" fill="hold"/>
                                        <p:tgtEl>
                                          <p:spTgt spid="93187">
                                            <p:txEl>
                                              <p:pRg st="1" end="1"/>
                                            </p:txEl>
                                          </p:spTgt>
                                        </p:tgtEl>
                                        <p:attrNameLst>
                                          <p:attrName/>
                                        </p:attrNameLst>
                                      </p:cBhvr>
                                    </p:anim>
                                  </p:childTnLst>
                                </p:cTn>
                              </p:par>
                            </p:childTnLst>
                          </p:cTn>
                        </p:par>
                        <p:par>
                          <p:cTn id="12" fill="hold">
                            <p:stCondLst>
                              <p:cond delay="1000"/>
                            </p:stCondLst>
                            <p:childTnLst>
                              <p:par>
                                <p:cTn id="13" presetID="24" presetClass="entr" presetSubtype="0" fill="hold" grpId="0" nodeType="afterEffect">
                                  <p:stCondLst>
                                    <p:cond delay="0"/>
                                  </p:stCondLst>
                                  <p:childTnLst>
                                    <p:set>
                                      <p:cBhvr>
                                        <p:cTn id="14" dur="1" fill="hold">
                                          <p:stCondLst>
                                            <p:cond delay="499"/>
                                          </p:stCondLst>
                                        </p:cTn>
                                        <p:tgtEl>
                                          <p:spTgt spid="93187">
                                            <p:txEl>
                                              <p:pRg st="2" end="2"/>
                                            </p:txEl>
                                          </p:spTgt>
                                        </p:tgtEl>
                                        <p:attrNameLst>
                                          <p:attrName>style.visibility</p:attrName>
                                        </p:attrNameLst>
                                      </p:cBhvr>
                                      <p:to>
                                        <p:strVal val="visible"/>
                                      </p:to>
                                    </p:set>
                                    <p:anim to="" calcmode="lin" valueType="num">
                                      <p:cBhvr>
                                        <p:cTn id="15" dur="1" fill="hold"/>
                                        <p:tgtEl>
                                          <p:spTgt spid="93187">
                                            <p:txEl>
                                              <p:pRg st="2" end="2"/>
                                            </p:txEl>
                                          </p:spTgt>
                                        </p:tgtEl>
                                        <p:attrNameLst>
                                          <p:attrName/>
                                        </p:attrNameLst>
                                      </p:cBhvr>
                                    </p:anim>
                                  </p:childTnLst>
                                </p:cTn>
                              </p:par>
                            </p:childTnLst>
                          </p:cTn>
                        </p:par>
                        <p:par>
                          <p:cTn id="16" fill="hold">
                            <p:stCondLst>
                              <p:cond delay="1500"/>
                            </p:stCondLst>
                            <p:childTnLst>
                              <p:par>
                                <p:cTn id="17" presetID="24" presetClass="entr" presetSubtype="0" fill="hold" grpId="0" nodeType="afterEffect">
                                  <p:stCondLst>
                                    <p:cond delay="0"/>
                                  </p:stCondLst>
                                  <p:childTnLst>
                                    <p:set>
                                      <p:cBhvr>
                                        <p:cTn id="18" dur="1" fill="hold">
                                          <p:stCondLst>
                                            <p:cond delay="499"/>
                                          </p:stCondLst>
                                        </p:cTn>
                                        <p:tgtEl>
                                          <p:spTgt spid="93187">
                                            <p:txEl>
                                              <p:pRg st="3" end="3"/>
                                            </p:txEl>
                                          </p:spTgt>
                                        </p:tgtEl>
                                        <p:attrNameLst>
                                          <p:attrName>style.visibility</p:attrName>
                                        </p:attrNameLst>
                                      </p:cBhvr>
                                      <p:to>
                                        <p:strVal val="visible"/>
                                      </p:to>
                                    </p:set>
                                    <p:anim to="" calcmode="lin" valueType="num">
                                      <p:cBhvr>
                                        <p:cTn id="19" dur="1" fill="hold"/>
                                        <p:tgtEl>
                                          <p:spTgt spid="93187">
                                            <p:txEl>
                                              <p:pRg st="3" end="3"/>
                                            </p:txEl>
                                          </p:spTgt>
                                        </p:tgtEl>
                                        <p:attrNameLst>
                                          <p:attrName/>
                                        </p:attrNameLst>
                                      </p:cBhvr>
                                    </p:anim>
                                  </p:childTnLst>
                                </p:cTn>
                              </p:par>
                            </p:childTnLst>
                          </p:cTn>
                        </p:par>
                        <p:par>
                          <p:cTn id="20" fill="hold">
                            <p:stCondLst>
                              <p:cond delay="2000"/>
                            </p:stCondLst>
                            <p:childTnLst>
                              <p:par>
                                <p:cTn id="21" presetID="24" presetClass="entr" presetSubtype="0" fill="hold" grpId="0" nodeType="afterEffect">
                                  <p:stCondLst>
                                    <p:cond delay="0"/>
                                  </p:stCondLst>
                                  <p:childTnLst>
                                    <p:set>
                                      <p:cBhvr>
                                        <p:cTn id="22" dur="1" fill="hold">
                                          <p:stCondLst>
                                            <p:cond delay="499"/>
                                          </p:stCondLst>
                                        </p:cTn>
                                        <p:tgtEl>
                                          <p:spTgt spid="93187">
                                            <p:txEl>
                                              <p:pRg st="4" end="4"/>
                                            </p:txEl>
                                          </p:spTgt>
                                        </p:tgtEl>
                                        <p:attrNameLst>
                                          <p:attrName>style.visibility</p:attrName>
                                        </p:attrNameLst>
                                      </p:cBhvr>
                                      <p:to>
                                        <p:strVal val="visible"/>
                                      </p:to>
                                    </p:set>
                                    <p:anim to="" calcmode="lin" valueType="num">
                                      <p:cBhvr>
                                        <p:cTn id="23" dur="1" fill="hold"/>
                                        <p:tgtEl>
                                          <p:spTgt spid="93187">
                                            <p:txEl>
                                              <p:pRg st="4" end="4"/>
                                            </p:txEl>
                                          </p:spTgt>
                                        </p:tgtEl>
                                        <p:attrNameLst>
                                          <p:attrName/>
                                        </p:attrNameLst>
                                      </p:cBhvr>
                                    </p:anim>
                                  </p:childTnLst>
                                </p:cTn>
                              </p:par>
                            </p:childTnLst>
                          </p:cTn>
                        </p:par>
                        <p:par>
                          <p:cTn id="24" fill="hold">
                            <p:stCondLst>
                              <p:cond delay="2500"/>
                            </p:stCondLst>
                            <p:childTnLst>
                              <p:par>
                                <p:cTn id="25" presetID="24" presetClass="entr" presetSubtype="0" fill="hold" grpId="0" nodeType="afterEffect">
                                  <p:stCondLst>
                                    <p:cond delay="0"/>
                                  </p:stCondLst>
                                  <p:childTnLst>
                                    <p:set>
                                      <p:cBhvr>
                                        <p:cTn id="26" dur="1" fill="hold">
                                          <p:stCondLst>
                                            <p:cond delay="499"/>
                                          </p:stCondLst>
                                        </p:cTn>
                                        <p:tgtEl>
                                          <p:spTgt spid="93200"/>
                                        </p:tgtEl>
                                        <p:attrNameLst>
                                          <p:attrName>style.visibility</p:attrName>
                                        </p:attrNameLst>
                                      </p:cBhvr>
                                      <p:to>
                                        <p:strVal val="visible"/>
                                      </p:to>
                                    </p:set>
                                    <p:anim to="" calcmode="lin" valueType="num">
                                      <p:cBhvr>
                                        <p:cTn id="27" dur="1" fill="hold"/>
                                        <p:tgtEl>
                                          <p:spTgt spid="93200"/>
                                        </p:tgtEl>
                                        <p:attrNameLst>
                                          <p:attrName/>
                                        </p:attrNameLst>
                                      </p:cBhvr>
                                    </p:anim>
                                  </p:childTnLst>
                                </p:cTn>
                              </p:par>
                            </p:childTnLst>
                          </p:cTn>
                        </p:par>
                        <p:par>
                          <p:cTn id="28" fill="hold">
                            <p:stCondLst>
                              <p:cond delay="3000"/>
                            </p:stCondLst>
                            <p:childTnLst>
                              <p:par>
                                <p:cTn id="29" presetID="24" presetClass="entr" presetSubtype="0" fill="hold" grpId="0" nodeType="afterEffect">
                                  <p:stCondLst>
                                    <p:cond delay="0"/>
                                  </p:stCondLst>
                                  <p:childTnLst>
                                    <p:set>
                                      <p:cBhvr>
                                        <p:cTn id="30" dur="1" fill="hold">
                                          <p:stCondLst>
                                            <p:cond delay="499"/>
                                          </p:stCondLst>
                                        </p:cTn>
                                        <p:tgtEl>
                                          <p:spTgt spid="93201"/>
                                        </p:tgtEl>
                                        <p:attrNameLst>
                                          <p:attrName>style.visibility</p:attrName>
                                        </p:attrNameLst>
                                      </p:cBhvr>
                                      <p:to>
                                        <p:strVal val="visible"/>
                                      </p:to>
                                    </p:set>
                                    <p:anim to="" calcmode="lin" valueType="num">
                                      <p:cBhvr>
                                        <p:cTn id="31" dur="1" fill="hold"/>
                                        <p:tgtEl>
                                          <p:spTgt spid="93201"/>
                                        </p:tgtEl>
                                        <p:attrNameLst>
                                          <p:attrName/>
                                        </p:attrNameLst>
                                      </p:cBhvr>
                                    </p:anim>
                                  </p:childTnLst>
                                </p:cTn>
                              </p:par>
                            </p:childTnLst>
                          </p:cTn>
                        </p:par>
                        <p:par>
                          <p:cTn id="32" fill="hold">
                            <p:stCondLst>
                              <p:cond delay="3500"/>
                            </p:stCondLst>
                            <p:childTnLst>
                              <p:par>
                                <p:cTn id="33" presetID="24" presetClass="entr" presetSubtype="0" fill="hold" grpId="0" nodeType="afterEffect">
                                  <p:stCondLst>
                                    <p:cond delay="0"/>
                                  </p:stCondLst>
                                  <p:childTnLst>
                                    <p:set>
                                      <p:cBhvr>
                                        <p:cTn id="34" dur="1" fill="hold">
                                          <p:stCondLst>
                                            <p:cond delay="499"/>
                                          </p:stCondLst>
                                        </p:cTn>
                                        <p:tgtEl>
                                          <p:spTgt spid="93203"/>
                                        </p:tgtEl>
                                        <p:attrNameLst>
                                          <p:attrName>style.visibility</p:attrName>
                                        </p:attrNameLst>
                                      </p:cBhvr>
                                      <p:to>
                                        <p:strVal val="visible"/>
                                      </p:to>
                                    </p:set>
                                    <p:anim to="" calcmode="lin" valueType="num">
                                      <p:cBhvr>
                                        <p:cTn id="35" dur="1" fill="hold"/>
                                        <p:tgtEl>
                                          <p:spTgt spid="93203"/>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87" grpId="0" build="p" autoUpdateAnimBg="0" advAuto="0"/>
      <p:bldP spid="93200" grpId="0" autoUpdateAnimBg="0"/>
      <p:bldP spid="93201" grpId="0" autoUpdateAnimBg="0"/>
      <p:bldP spid="93203" grpId="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投影片編號版面配置區 5"/>
          <p:cNvSpPr>
            <a:spLocks noGrp="1"/>
          </p:cNvSpPr>
          <p:nvPr>
            <p:ph type="sldNum" sz="quarter" idx="12"/>
          </p:nvPr>
        </p:nvSpPr>
        <p:spPr>
          <a:noFill/>
        </p:spPr>
        <p:txBody>
          <a:bodyPr/>
          <a:lstStyle/>
          <a:p>
            <a:fld id="{54F93602-E8FB-4C3B-BC2E-D9E9815070AA}" type="slidenum">
              <a:rPr lang="zh-TW" altLang="en-US" smtClean="0"/>
              <a:pPr/>
              <a:t>29</a:t>
            </a:fld>
            <a:endParaRPr lang="en-US" altLang="zh-TW" smtClean="0"/>
          </a:p>
        </p:txBody>
      </p:sp>
      <p:sp>
        <p:nvSpPr>
          <p:cNvPr id="31747" name="Rectangle 3"/>
          <p:cNvSpPr>
            <a:spLocks noGrp="1" noChangeArrowheads="1"/>
          </p:cNvSpPr>
          <p:nvPr>
            <p:ph type="body" idx="1"/>
          </p:nvPr>
        </p:nvSpPr>
        <p:spPr/>
        <p:txBody>
          <a:bodyPr/>
          <a:lstStyle/>
          <a:p>
            <a:pPr eaLnBrk="1" hangingPunct="1"/>
            <a:r>
              <a:rPr lang="zh-TW" altLang="en-US" smtClean="0">
                <a:ea typeface="標楷體" pitchFamily="65" charset="-120"/>
              </a:rPr>
              <a:t>張嘉育與黃政傑</a:t>
            </a:r>
            <a:r>
              <a:rPr lang="zh-TW" altLang="en-US" sz="2400" smtClean="0">
                <a:ea typeface="華康行書體" pitchFamily="65" charset="-120"/>
              </a:rPr>
              <a:t>（二層面十類28條指標）</a:t>
            </a:r>
            <a:endParaRPr lang="zh-TW" altLang="en-US" sz="2800" smtClean="0">
              <a:ea typeface="華康行書體" pitchFamily="65" charset="-120"/>
            </a:endParaRPr>
          </a:p>
          <a:p>
            <a:pPr lvl="1" eaLnBrk="1" hangingPunct="1"/>
            <a:r>
              <a:rPr lang="zh-TW" altLang="en-US" smtClean="0">
                <a:solidFill>
                  <a:schemeClr val="hlink"/>
                </a:solidFill>
                <a:ea typeface="華康行書體" pitchFamily="65" charset="-120"/>
              </a:rPr>
              <a:t>過程層面</a:t>
            </a:r>
            <a:r>
              <a:rPr lang="zh-TW" altLang="en-US" smtClean="0">
                <a:ea typeface="華康行書體" pitchFamily="65" charset="-120"/>
              </a:rPr>
              <a:t>：廣泛的參與、有系統的規劃、有力的行政支援、有效的課程領導、明確的決策、正向的人際互動、文件檔案的紀錄</a:t>
            </a:r>
            <a:r>
              <a:rPr lang="zh-TW" altLang="en-US" sz="2400" smtClean="0">
                <a:ea typeface="華康行書體" pitchFamily="65" charset="-120"/>
              </a:rPr>
              <a:t>（七類21項指標）</a:t>
            </a:r>
            <a:endParaRPr lang="zh-TW" altLang="en-US" smtClean="0">
              <a:ea typeface="華康行書體" pitchFamily="65" charset="-120"/>
            </a:endParaRPr>
          </a:p>
          <a:p>
            <a:pPr lvl="1" eaLnBrk="1" hangingPunct="1"/>
            <a:r>
              <a:rPr lang="zh-TW" altLang="en-US" smtClean="0">
                <a:solidFill>
                  <a:schemeClr val="hlink"/>
                </a:solidFill>
                <a:ea typeface="華康行書體" pitchFamily="65" charset="-120"/>
              </a:rPr>
              <a:t>成果層面</a:t>
            </a:r>
            <a:r>
              <a:rPr lang="zh-TW" altLang="en-US" smtClean="0">
                <a:ea typeface="華康行書體" pitchFamily="65" charset="-120"/>
              </a:rPr>
              <a:t>：課程成品的內在價值</a:t>
            </a:r>
            <a:r>
              <a:rPr lang="en-US" altLang="zh-TW" smtClean="0">
                <a:ea typeface="華康行書體" pitchFamily="65" charset="-120"/>
              </a:rPr>
              <a:t>、</a:t>
            </a:r>
            <a:r>
              <a:rPr lang="zh-TW" altLang="en-US" smtClean="0">
                <a:ea typeface="華康行書體" pitchFamily="65" charset="-120"/>
              </a:rPr>
              <a:t>課程成品的成效、課程發展的品質</a:t>
            </a:r>
            <a:r>
              <a:rPr lang="zh-TW" altLang="en-US" sz="2400" smtClean="0">
                <a:ea typeface="華康行書體" pitchFamily="65" charset="-120"/>
              </a:rPr>
              <a:t>（三類7項指標）</a:t>
            </a:r>
          </a:p>
        </p:txBody>
      </p:sp>
      <p:sp>
        <p:nvSpPr>
          <p:cNvPr id="31748" name="AutoShape 5">
            <a:hlinkClick r:id="rId2" action="ppaction://hlinkfile" highlightClick="1"/>
          </p:cNvPr>
          <p:cNvSpPr>
            <a:spLocks noChangeArrowheads="1"/>
          </p:cNvSpPr>
          <p:nvPr/>
        </p:nvSpPr>
        <p:spPr bwMode="auto">
          <a:xfrm>
            <a:off x="7956550" y="1773238"/>
            <a:ext cx="431800" cy="360362"/>
          </a:xfrm>
          <a:prstGeom prst="actionButtonDocument">
            <a:avLst/>
          </a:prstGeom>
          <a:solidFill>
            <a:schemeClr val="accent1"/>
          </a:solidFill>
          <a:ln w="9525">
            <a:noFill/>
            <a:miter lim="800000"/>
            <a:headEnd type="none" w="sm" len="sm"/>
            <a:tailEnd type="none" w="sm" len="sm"/>
          </a:ln>
        </p:spPr>
        <p:txBody>
          <a:bodyPr wrap="none" anchor="ctr"/>
          <a:lstStyle/>
          <a:p>
            <a:endParaRPr lang="zh-TW" alt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218" name="投影片編號版面配置區 5"/>
          <p:cNvSpPr>
            <a:spLocks noGrp="1"/>
          </p:cNvSpPr>
          <p:nvPr>
            <p:ph type="sldNum" sz="quarter" idx="12"/>
          </p:nvPr>
        </p:nvSpPr>
        <p:spPr>
          <a:noFill/>
        </p:spPr>
        <p:txBody>
          <a:bodyPr/>
          <a:lstStyle/>
          <a:p>
            <a:fld id="{CF3B160E-7344-44C8-B890-D3798F9A3DA6}" type="slidenum">
              <a:rPr lang="zh-TW" altLang="en-US" smtClean="0"/>
              <a:pPr/>
              <a:t>3</a:t>
            </a:fld>
            <a:endParaRPr lang="en-US" altLang="zh-TW" smtClean="0"/>
          </a:p>
        </p:txBody>
      </p:sp>
      <p:sp>
        <p:nvSpPr>
          <p:cNvPr id="9219" name="Rectangle 2"/>
          <p:cNvSpPr>
            <a:spLocks noGrp="1" noChangeArrowheads="1"/>
          </p:cNvSpPr>
          <p:nvPr>
            <p:ph type="title"/>
          </p:nvPr>
        </p:nvSpPr>
        <p:spPr/>
        <p:txBody>
          <a:bodyPr/>
          <a:lstStyle/>
          <a:p>
            <a:pPr algn="ctr" eaLnBrk="1" hangingPunct="1"/>
            <a:r>
              <a:rPr lang="zh-TW" altLang="en-US" smtClean="0">
                <a:ea typeface="華康瘦金體" pitchFamily="49" charset="-120"/>
              </a:rPr>
              <a:t>選擇嗎？根據什麼做選擇？</a:t>
            </a:r>
          </a:p>
        </p:txBody>
      </p:sp>
      <p:sp>
        <p:nvSpPr>
          <p:cNvPr id="129027" name="Rectangle 3"/>
          <p:cNvSpPr>
            <a:spLocks noGrp="1" noChangeArrowheads="1"/>
          </p:cNvSpPr>
          <p:nvPr>
            <p:ph type="body" idx="1"/>
          </p:nvPr>
        </p:nvSpPr>
        <p:spPr>
          <a:xfrm>
            <a:off x="1219200" y="1600200"/>
            <a:ext cx="3857625" cy="4852988"/>
          </a:xfrm>
        </p:spPr>
        <p:txBody>
          <a:bodyPr/>
          <a:lstStyle/>
          <a:p>
            <a:pPr eaLnBrk="1" hangingPunct="1"/>
            <a:r>
              <a:rPr lang="zh-TW" altLang="en-US" smtClean="0">
                <a:ea typeface="標楷體" pitchFamily="65" charset="-120"/>
              </a:rPr>
              <a:t>團購</a:t>
            </a:r>
          </a:p>
          <a:p>
            <a:pPr eaLnBrk="1" hangingPunct="1"/>
            <a:r>
              <a:rPr lang="zh-TW" altLang="en-US" smtClean="0">
                <a:ea typeface="標楷體" pitchFamily="65" charset="-120"/>
              </a:rPr>
              <a:t>午餐飯盒、餐廳</a:t>
            </a:r>
          </a:p>
          <a:p>
            <a:pPr eaLnBrk="1" hangingPunct="1"/>
            <a:r>
              <a:rPr lang="zh-TW" altLang="en-US" smtClean="0">
                <a:ea typeface="標楷體" pitchFamily="65" charset="-120"/>
              </a:rPr>
              <a:t>手提包</a:t>
            </a:r>
          </a:p>
          <a:p>
            <a:pPr eaLnBrk="1" hangingPunct="1"/>
            <a:r>
              <a:rPr lang="zh-TW" altLang="en-US" smtClean="0">
                <a:ea typeface="標楷體" pitchFamily="65" charset="-120"/>
              </a:rPr>
              <a:t>房子</a:t>
            </a:r>
          </a:p>
          <a:p>
            <a:pPr eaLnBrk="1" hangingPunct="1"/>
            <a:r>
              <a:rPr lang="zh-TW" altLang="en-US" smtClean="0">
                <a:ea typeface="標楷體" pitchFamily="65" charset="-120"/>
              </a:rPr>
              <a:t>買車、搭車</a:t>
            </a:r>
          </a:p>
          <a:p>
            <a:pPr eaLnBrk="1" hangingPunct="1"/>
            <a:r>
              <a:rPr lang="zh-TW" altLang="en-US" smtClean="0">
                <a:ea typeface="標楷體" pitchFamily="65" charset="-120"/>
              </a:rPr>
              <a:t>電影</a:t>
            </a:r>
          </a:p>
          <a:p>
            <a:pPr eaLnBrk="1" hangingPunct="1"/>
            <a:r>
              <a:rPr lang="zh-TW" altLang="en-US" smtClean="0">
                <a:ea typeface="標楷體" pitchFamily="65" charset="-120"/>
              </a:rPr>
              <a:t>旅行團</a:t>
            </a:r>
          </a:p>
          <a:p>
            <a:pPr eaLnBrk="1" hangingPunct="1"/>
            <a:r>
              <a:rPr lang="zh-TW" altLang="en-US" smtClean="0">
                <a:ea typeface="標楷體" pitchFamily="65" charset="-120"/>
              </a:rPr>
              <a:t>醫師</a:t>
            </a:r>
          </a:p>
        </p:txBody>
      </p:sp>
      <p:sp>
        <p:nvSpPr>
          <p:cNvPr id="129028" name="Rectangle 4"/>
          <p:cNvSpPr>
            <a:spLocks noChangeArrowheads="1"/>
          </p:cNvSpPr>
          <p:nvPr/>
        </p:nvSpPr>
        <p:spPr bwMode="auto">
          <a:xfrm>
            <a:off x="5148263" y="1628775"/>
            <a:ext cx="3857625" cy="4495800"/>
          </a:xfrm>
          <a:prstGeom prst="rect">
            <a:avLst/>
          </a:prstGeom>
          <a:noFill/>
          <a:ln w="12700" cap="sq">
            <a:noFill/>
            <a:miter lim="800000"/>
            <a:headEnd type="none" w="sm" len="sm"/>
            <a:tailEnd type="none" w="sm" len="sm"/>
          </a:ln>
        </p:spPr>
        <p:txBody>
          <a:bodyPr/>
          <a:lstStyle/>
          <a:p>
            <a:pPr marL="342900" indent="-342900">
              <a:spcBef>
                <a:spcPct val="20000"/>
              </a:spcBef>
              <a:buClr>
                <a:schemeClr val="tx2"/>
              </a:buClr>
              <a:buSzPct val="90000"/>
              <a:buFont typeface="Symbol" pitchFamily="18" charset="2"/>
              <a:buChar char="¨"/>
            </a:pPr>
            <a:r>
              <a:rPr lang="zh-TW" altLang="en-US" sz="3200" dirty="0">
                <a:ea typeface="標楷體" pitchFamily="65" charset="-120"/>
              </a:rPr>
              <a:t>才藝班、補習班</a:t>
            </a:r>
          </a:p>
          <a:p>
            <a:pPr marL="342900" indent="-342900">
              <a:spcBef>
                <a:spcPct val="20000"/>
              </a:spcBef>
              <a:buClr>
                <a:schemeClr val="tx2"/>
              </a:buClr>
              <a:buSzPct val="90000"/>
              <a:buFont typeface="Symbol" pitchFamily="18" charset="2"/>
              <a:buChar char="¨"/>
            </a:pPr>
            <a:r>
              <a:rPr lang="zh-TW" altLang="en-US" sz="3200" dirty="0">
                <a:ea typeface="標楷體" pitchFamily="65" charset="-120"/>
              </a:rPr>
              <a:t>導師</a:t>
            </a:r>
          </a:p>
          <a:p>
            <a:pPr marL="342900" indent="-342900">
              <a:spcBef>
                <a:spcPct val="20000"/>
              </a:spcBef>
              <a:buClr>
                <a:schemeClr val="tx2"/>
              </a:buClr>
              <a:buSzPct val="90000"/>
              <a:buFont typeface="Symbol" pitchFamily="18" charset="2"/>
              <a:buChar char="¨"/>
            </a:pPr>
            <a:endParaRPr lang="zh-TW" altLang="en-US" sz="3200" dirty="0">
              <a:ea typeface="標楷體" pitchFamily="65" charset="-120"/>
            </a:endParaRPr>
          </a:p>
          <a:p>
            <a:pPr marL="342900" indent="-342900">
              <a:spcBef>
                <a:spcPct val="20000"/>
              </a:spcBef>
              <a:buClr>
                <a:schemeClr val="tx2"/>
              </a:buClr>
              <a:buSzPct val="90000"/>
              <a:buFont typeface="Symbol" pitchFamily="18" charset="2"/>
              <a:buChar char="¨"/>
            </a:pPr>
            <a:r>
              <a:rPr lang="zh-TW" altLang="en-US" sz="3200" dirty="0">
                <a:ea typeface="標楷體" pitchFamily="65" charset="-120"/>
              </a:rPr>
              <a:t>研習</a:t>
            </a:r>
          </a:p>
          <a:p>
            <a:pPr marL="342900" indent="-342900">
              <a:spcBef>
                <a:spcPct val="20000"/>
              </a:spcBef>
              <a:buClr>
                <a:schemeClr val="tx2"/>
              </a:buClr>
              <a:buSzPct val="90000"/>
              <a:buFont typeface="Symbol" pitchFamily="18" charset="2"/>
              <a:buChar char="¨"/>
            </a:pPr>
            <a:r>
              <a:rPr lang="zh-TW" altLang="en-US" sz="3200" dirty="0" smtClean="0">
                <a:ea typeface="標楷體" pitchFamily="65" charset="-120"/>
              </a:rPr>
              <a:t>教育理論</a:t>
            </a:r>
            <a:endParaRPr lang="en-US" altLang="zh-TW" sz="3200" dirty="0" smtClean="0">
              <a:ea typeface="標楷體" pitchFamily="65" charset="-120"/>
            </a:endParaRPr>
          </a:p>
          <a:p>
            <a:pPr marL="342900" indent="-342900">
              <a:spcBef>
                <a:spcPct val="20000"/>
              </a:spcBef>
              <a:buClr>
                <a:schemeClr val="tx2"/>
              </a:buClr>
              <a:buSzPct val="90000"/>
              <a:buFont typeface="Symbol" pitchFamily="18" charset="2"/>
              <a:buChar char="¨"/>
            </a:pPr>
            <a:endParaRPr lang="zh-TW" altLang="en-US" sz="3200" dirty="0">
              <a:ea typeface="標楷體" pitchFamily="65" charset="-120"/>
            </a:endParaRPr>
          </a:p>
          <a:p>
            <a:pPr marL="342900" indent="-342900">
              <a:spcBef>
                <a:spcPct val="20000"/>
              </a:spcBef>
              <a:buClr>
                <a:schemeClr val="tx2"/>
              </a:buClr>
              <a:buSzPct val="90000"/>
              <a:buFont typeface="Symbol" pitchFamily="18" charset="2"/>
              <a:buChar char="¨"/>
            </a:pPr>
            <a:r>
              <a:rPr lang="zh-TW" altLang="en-US" sz="3200" dirty="0">
                <a:ea typeface="標楷體" pitchFamily="65" charset="-120"/>
              </a:rPr>
              <a:t>教科書</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129027">
                                            <p:txEl>
                                              <p:pRg st="0" end="0"/>
                                            </p:txEl>
                                          </p:spTgt>
                                        </p:tgtEl>
                                        <p:attrNameLst>
                                          <p:attrName>style.visibility</p:attrName>
                                        </p:attrNameLst>
                                      </p:cBhvr>
                                      <p:to>
                                        <p:strVal val="visible"/>
                                      </p:to>
                                    </p:set>
                                    <p:anim to="" calcmode="lin" valueType="num">
                                      <p:cBhvr>
                                        <p:cTn id="7" dur="1" fill="hold"/>
                                        <p:tgtEl>
                                          <p:spTgt spid="129027">
                                            <p:txEl>
                                              <p:pRg st="0" end="0"/>
                                            </p:txEl>
                                          </p:spTgt>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499"/>
                                          </p:stCondLst>
                                        </p:cTn>
                                        <p:tgtEl>
                                          <p:spTgt spid="129027">
                                            <p:txEl>
                                              <p:pRg st="1" end="1"/>
                                            </p:txEl>
                                          </p:spTgt>
                                        </p:tgtEl>
                                        <p:attrNameLst>
                                          <p:attrName>style.visibility</p:attrName>
                                        </p:attrNameLst>
                                      </p:cBhvr>
                                      <p:to>
                                        <p:strVal val="visible"/>
                                      </p:to>
                                    </p:set>
                                    <p:anim to="" calcmode="lin" valueType="num">
                                      <p:cBhvr>
                                        <p:cTn id="12" dur="1" fill="hold"/>
                                        <p:tgtEl>
                                          <p:spTgt spid="129027">
                                            <p:txEl>
                                              <p:pRg st="1" end="1"/>
                                            </p:txEl>
                                          </p:spTgt>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499"/>
                                          </p:stCondLst>
                                        </p:cTn>
                                        <p:tgtEl>
                                          <p:spTgt spid="129027">
                                            <p:txEl>
                                              <p:pRg st="2" end="2"/>
                                            </p:txEl>
                                          </p:spTgt>
                                        </p:tgtEl>
                                        <p:attrNameLst>
                                          <p:attrName>style.visibility</p:attrName>
                                        </p:attrNameLst>
                                      </p:cBhvr>
                                      <p:to>
                                        <p:strVal val="visible"/>
                                      </p:to>
                                    </p:set>
                                    <p:anim to="" calcmode="lin" valueType="num">
                                      <p:cBhvr>
                                        <p:cTn id="17" dur="1" fill="hold"/>
                                        <p:tgtEl>
                                          <p:spTgt spid="129027">
                                            <p:txEl>
                                              <p:pRg st="2" end="2"/>
                                            </p:txEl>
                                          </p:spTgt>
                                        </p:tgtEl>
                                        <p:attrNameLst>
                                          <p:attrName/>
                                        </p:attrNameLst>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499"/>
                                          </p:stCondLst>
                                        </p:cTn>
                                        <p:tgtEl>
                                          <p:spTgt spid="129027">
                                            <p:txEl>
                                              <p:pRg st="3" end="3"/>
                                            </p:txEl>
                                          </p:spTgt>
                                        </p:tgtEl>
                                        <p:attrNameLst>
                                          <p:attrName>style.visibility</p:attrName>
                                        </p:attrNameLst>
                                      </p:cBhvr>
                                      <p:to>
                                        <p:strVal val="visible"/>
                                      </p:to>
                                    </p:set>
                                    <p:anim to="" calcmode="lin" valueType="num">
                                      <p:cBhvr>
                                        <p:cTn id="22" dur="1" fill="hold"/>
                                        <p:tgtEl>
                                          <p:spTgt spid="129027">
                                            <p:txEl>
                                              <p:pRg st="3" end="3"/>
                                            </p:txEl>
                                          </p:spTgt>
                                        </p:tgtEl>
                                        <p:attrNameLst>
                                          <p:attrName/>
                                        </p:attrNameLst>
                                      </p:cBhvr>
                                    </p:anim>
                                  </p:childTnLst>
                                </p:cTn>
                              </p:par>
                            </p:childTnLst>
                          </p:cTn>
                        </p:par>
                      </p:childTnLst>
                    </p:cTn>
                  </p:par>
                  <p:par>
                    <p:cTn id="23" fill="hold">
                      <p:stCondLst>
                        <p:cond delay="indefinite"/>
                      </p:stCondLst>
                      <p:childTnLst>
                        <p:par>
                          <p:cTn id="24" fill="hold">
                            <p:stCondLst>
                              <p:cond delay="0"/>
                            </p:stCondLst>
                            <p:childTnLst>
                              <p:par>
                                <p:cTn id="25" presetID="24" presetClass="entr" presetSubtype="0" fill="hold" grpId="0" nodeType="clickEffect">
                                  <p:stCondLst>
                                    <p:cond delay="0"/>
                                  </p:stCondLst>
                                  <p:childTnLst>
                                    <p:set>
                                      <p:cBhvr>
                                        <p:cTn id="26" dur="1" fill="hold">
                                          <p:stCondLst>
                                            <p:cond delay="499"/>
                                          </p:stCondLst>
                                        </p:cTn>
                                        <p:tgtEl>
                                          <p:spTgt spid="129027">
                                            <p:txEl>
                                              <p:pRg st="4" end="4"/>
                                            </p:txEl>
                                          </p:spTgt>
                                        </p:tgtEl>
                                        <p:attrNameLst>
                                          <p:attrName>style.visibility</p:attrName>
                                        </p:attrNameLst>
                                      </p:cBhvr>
                                      <p:to>
                                        <p:strVal val="visible"/>
                                      </p:to>
                                    </p:set>
                                    <p:anim to="" calcmode="lin" valueType="num">
                                      <p:cBhvr>
                                        <p:cTn id="27" dur="1" fill="hold"/>
                                        <p:tgtEl>
                                          <p:spTgt spid="129027">
                                            <p:txEl>
                                              <p:pRg st="4" end="4"/>
                                            </p:txEl>
                                          </p:spTgt>
                                        </p:tgtEl>
                                        <p:attrNameLst>
                                          <p:attrName/>
                                        </p:attrNameLst>
                                      </p:cBhvr>
                                    </p:anim>
                                  </p:childTnLst>
                                </p:cTn>
                              </p:par>
                            </p:childTnLst>
                          </p:cTn>
                        </p:par>
                      </p:childTnLst>
                    </p:cTn>
                  </p:par>
                  <p:par>
                    <p:cTn id="28" fill="hold">
                      <p:stCondLst>
                        <p:cond delay="indefinite"/>
                      </p:stCondLst>
                      <p:childTnLst>
                        <p:par>
                          <p:cTn id="29" fill="hold">
                            <p:stCondLst>
                              <p:cond delay="0"/>
                            </p:stCondLst>
                            <p:childTnLst>
                              <p:par>
                                <p:cTn id="30" presetID="24" presetClass="entr" presetSubtype="0" fill="hold" grpId="0" nodeType="clickEffect">
                                  <p:stCondLst>
                                    <p:cond delay="0"/>
                                  </p:stCondLst>
                                  <p:childTnLst>
                                    <p:set>
                                      <p:cBhvr>
                                        <p:cTn id="31" dur="1" fill="hold">
                                          <p:stCondLst>
                                            <p:cond delay="499"/>
                                          </p:stCondLst>
                                        </p:cTn>
                                        <p:tgtEl>
                                          <p:spTgt spid="129027">
                                            <p:txEl>
                                              <p:pRg st="5" end="5"/>
                                            </p:txEl>
                                          </p:spTgt>
                                        </p:tgtEl>
                                        <p:attrNameLst>
                                          <p:attrName>style.visibility</p:attrName>
                                        </p:attrNameLst>
                                      </p:cBhvr>
                                      <p:to>
                                        <p:strVal val="visible"/>
                                      </p:to>
                                    </p:set>
                                    <p:anim to="" calcmode="lin" valueType="num">
                                      <p:cBhvr>
                                        <p:cTn id="32" dur="1" fill="hold"/>
                                        <p:tgtEl>
                                          <p:spTgt spid="129027">
                                            <p:txEl>
                                              <p:pRg st="5" end="5"/>
                                            </p:txEl>
                                          </p:spTgt>
                                        </p:tgtEl>
                                        <p:attrNameLst>
                                          <p:attrName/>
                                        </p:attrNameLst>
                                      </p:cBhvr>
                                    </p:anim>
                                  </p:childTnLst>
                                </p:cTn>
                              </p:par>
                            </p:childTnLst>
                          </p:cTn>
                        </p:par>
                      </p:childTnLst>
                    </p:cTn>
                  </p:par>
                  <p:par>
                    <p:cTn id="33" fill="hold">
                      <p:stCondLst>
                        <p:cond delay="indefinite"/>
                      </p:stCondLst>
                      <p:childTnLst>
                        <p:par>
                          <p:cTn id="34" fill="hold">
                            <p:stCondLst>
                              <p:cond delay="0"/>
                            </p:stCondLst>
                            <p:childTnLst>
                              <p:par>
                                <p:cTn id="35" presetID="24" presetClass="entr" presetSubtype="0" fill="hold" grpId="0" nodeType="clickEffect">
                                  <p:stCondLst>
                                    <p:cond delay="0"/>
                                  </p:stCondLst>
                                  <p:childTnLst>
                                    <p:set>
                                      <p:cBhvr>
                                        <p:cTn id="36" dur="1" fill="hold">
                                          <p:stCondLst>
                                            <p:cond delay="499"/>
                                          </p:stCondLst>
                                        </p:cTn>
                                        <p:tgtEl>
                                          <p:spTgt spid="129027">
                                            <p:txEl>
                                              <p:pRg st="6" end="6"/>
                                            </p:txEl>
                                          </p:spTgt>
                                        </p:tgtEl>
                                        <p:attrNameLst>
                                          <p:attrName>style.visibility</p:attrName>
                                        </p:attrNameLst>
                                      </p:cBhvr>
                                      <p:to>
                                        <p:strVal val="visible"/>
                                      </p:to>
                                    </p:set>
                                    <p:anim to="" calcmode="lin" valueType="num">
                                      <p:cBhvr>
                                        <p:cTn id="37" dur="1" fill="hold"/>
                                        <p:tgtEl>
                                          <p:spTgt spid="129027">
                                            <p:txEl>
                                              <p:pRg st="6" end="6"/>
                                            </p:txEl>
                                          </p:spTgt>
                                        </p:tgtEl>
                                        <p:attrNameLst>
                                          <p:attrName/>
                                        </p:attrNameLst>
                                      </p:cBhvr>
                                    </p:anim>
                                  </p:childTnLst>
                                </p:cTn>
                              </p:par>
                            </p:childTnLst>
                          </p:cTn>
                        </p:par>
                      </p:childTnLst>
                    </p:cTn>
                  </p:par>
                  <p:par>
                    <p:cTn id="38" fill="hold">
                      <p:stCondLst>
                        <p:cond delay="indefinite"/>
                      </p:stCondLst>
                      <p:childTnLst>
                        <p:par>
                          <p:cTn id="39" fill="hold">
                            <p:stCondLst>
                              <p:cond delay="0"/>
                            </p:stCondLst>
                            <p:childTnLst>
                              <p:par>
                                <p:cTn id="40" presetID="24" presetClass="entr" presetSubtype="0" fill="hold" grpId="0" nodeType="clickEffect">
                                  <p:stCondLst>
                                    <p:cond delay="0"/>
                                  </p:stCondLst>
                                  <p:childTnLst>
                                    <p:set>
                                      <p:cBhvr>
                                        <p:cTn id="41" dur="1" fill="hold">
                                          <p:stCondLst>
                                            <p:cond delay="499"/>
                                          </p:stCondLst>
                                        </p:cTn>
                                        <p:tgtEl>
                                          <p:spTgt spid="129027">
                                            <p:txEl>
                                              <p:pRg st="7" end="7"/>
                                            </p:txEl>
                                          </p:spTgt>
                                        </p:tgtEl>
                                        <p:attrNameLst>
                                          <p:attrName>style.visibility</p:attrName>
                                        </p:attrNameLst>
                                      </p:cBhvr>
                                      <p:to>
                                        <p:strVal val="visible"/>
                                      </p:to>
                                    </p:set>
                                    <p:anim to="" calcmode="lin" valueType="num">
                                      <p:cBhvr>
                                        <p:cTn id="42" dur="1" fill="hold"/>
                                        <p:tgtEl>
                                          <p:spTgt spid="129027">
                                            <p:txEl>
                                              <p:pRg st="7" end="7"/>
                                            </p:txEl>
                                          </p:spTgt>
                                        </p:tgtEl>
                                        <p:attrNameLst>
                                          <p:attrName/>
                                        </p:attrNameLst>
                                      </p:cBhvr>
                                    </p:anim>
                                  </p:childTnLst>
                                </p:cTn>
                              </p:par>
                            </p:childTnLst>
                          </p:cTn>
                        </p:par>
                      </p:childTnLst>
                    </p:cTn>
                  </p:par>
                  <p:par>
                    <p:cTn id="43" fill="hold">
                      <p:stCondLst>
                        <p:cond delay="indefinite"/>
                      </p:stCondLst>
                      <p:childTnLst>
                        <p:par>
                          <p:cTn id="44" fill="hold">
                            <p:stCondLst>
                              <p:cond delay="0"/>
                            </p:stCondLst>
                            <p:childTnLst>
                              <p:par>
                                <p:cTn id="45" presetID="24" presetClass="entr" presetSubtype="0" fill="hold" grpId="0" nodeType="clickEffect">
                                  <p:stCondLst>
                                    <p:cond delay="0"/>
                                  </p:stCondLst>
                                  <p:childTnLst>
                                    <p:set>
                                      <p:cBhvr>
                                        <p:cTn id="46" dur="1" fill="hold">
                                          <p:stCondLst>
                                            <p:cond delay="499"/>
                                          </p:stCondLst>
                                        </p:cTn>
                                        <p:tgtEl>
                                          <p:spTgt spid="129028">
                                            <p:txEl>
                                              <p:pRg st="0" end="0"/>
                                            </p:txEl>
                                          </p:spTgt>
                                        </p:tgtEl>
                                        <p:attrNameLst>
                                          <p:attrName>style.visibility</p:attrName>
                                        </p:attrNameLst>
                                      </p:cBhvr>
                                      <p:to>
                                        <p:strVal val="visible"/>
                                      </p:to>
                                    </p:set>
                                    <p:anim to="" calcmode="lin" valueType="num">
                                      <p:cBhvr>
                                        <p:cTn id="47" dur="1" fill="hold"/>
                                        <p:tgtEl>
                                          <p:spTgt spid="129028">
                                            <p:txEl>
                                              <p:pRg st="0" end="0"/>
                                            </p:txEl>
                                          </p:spTgt>
                                        </p:tgtEl>
                                        <p:attrNameLst>
                                          <p:attrName/>
                                        </p:attrNameLst>
                                      </p:cBhvr>
                                    </p:anim>
                                  </p:childTnLst>
                                </p:cTn>
                              </p:par>
                            </p:childTnLst>
                          </p:cTn>
                        </p:par>
                      </p:childTnLst>
                    </p:cTn>
                  </p:par>
                  <p:par>
                    <p:cTn id="48" fill="hold">
                      <p:stCondLst>
                        <p:cond delay="indefinite"/>
                      </p:stCondLst>
                      <p:childTnLst>
                        <p:par>
                          <p:cTn id="49" fill="hold">
                            <p:stCondLst>
                              <p:cond delay="0"/>
                            </p:stCondLst>
                            <p:childTnLst>
                              <p:par>
                                <p:cTn id="50" presetID="24" presetClass="entr" presetSubtype="0" fill="hold" grpId="0" nodeType="clickEffect">
                                  <p:stCondLst>
                                    <p:cond delay="0"/>
                                  </p:stCondLst>
                                  <p:childTnLst>
                                    <p:set>
                                      <p:cBhvr>
                                        <p:cTn id="51" dur="1" fill="hold">
                                          <p:stCondLst>
                                            <p:cond delay="499"/>
                                          </p:stCondLst>
                                        </p:cTn>
                                        <p:tgtEl>
                                          <p:spTgt spid="129028">
                                            <p:txEl>
                                              <p:pRg st="1" end="1"/>
                                            </p:txEl>
                                          </p:spTgt>
                                        </p:tgtEl>
                                        <p:attrNameLst>
                                          <p:attrName>style.visibility</p:attrName>
                                        </p:attrNameLst>
                                      </p:cBhvr>
                                      <p:to>
                                        <p:strVal val="visible"/>
                                      </p:to>
                                    </p:set>
                                    <p:anim to="" calcmode="lin" valueType="num">
                                      <p:cBhvr>
                                        <p:cTn id="52" dur="1" fill="hold"/>
                                        <p:tgtEl>
                                          <p:spTgt spid="129028">
                                            <p:txEl>
                                              <p:pRg st="1" end="1"/>
                                            </p:txEl>
                                          </p:spTgt>
                                        </p:tgtEl>
                                        <p:attrNameLst>
                                          <p:attrName/>
                                        </p:attrNameLst>
                                      </p:cBhvr>
                                    </p:anim>
                                  </p:childTnLst>
                                </p:cTn>
                              </p:par>
                            </p:childTnLst>
                          </p:cTn>
                        </p:par>
                      </p:childTnLst>
                    </p:cTn>
                  </p:par>
                  <p:par>
                    <p:cTn id="53" fill="hold">
                      <p:stCondLst>
                        <p:cond delay="indefinite"/>
                      </p:stCondLst>
                      <p:childTnLst>
                        <p:par>
                          <p:cTn id="54" fill="hold">
                            <p:stCondLst>
                              <p:cond delay="0"/>
                            </p:stCondLst>
                            <p:childTnLst>
                              <p:par>
                                <p:cTn id="55" presetID="24" presetClass="entr" presetSubtype="0" fill="hold" grpId="0" nodeType="clickEffect">
                                  <p:stCondLst>
                                    <p:cond delay="0"/>
                                  </p:stCondLst>
                                  <p:childTnLst>
                                    <p:set>
                                      <p:cBhvr>
                                        <p:cTn id="56" dur="1" fill="hold">
                                          <p:stCondLst>
                                            <p:cond delay="499"/>
                                          </p:stCondLst>
                                        </p:cTn>
                                        <p:tgtEl>
                                          <p:spTgt spid="129028">
                                            <p:txEl>
                                              <p:pRg st="3" end="3"/>
                                            </p:txEl>
                                          </p:spTgt>
                                        </p:tgtEl>
                                        <p:attrNameLst>
                                          <p:attrName>style.visibility</p:attrName>
                                        </p:attrNameLst>
                                      </p:cBhvr>
                                      <p:to>
                                        <p:strVal val="visible"/>
                                      </p:to>
                                    </p:set>
                                    <p:anim to="" calcmode="lin" valueType="num">
                                      <p:cBhvr>
                                        <p:cTn id="57" dur="1" fill="hold"/>
                                        <p:tgtEl>
                                          <p:spTgt spid="129028">
                                            <p:txEl>
                                              <p:pRg st="3" end="3"/>
                                            </p:txEl>
                                          </p:spTgt>
                                        </p:tgtEl>
                                        <p:attrNameLst>
                                          <p:attrName/>
                                        </p:attrNameLst>
                                      </p:cBhvr>
                                    </p:anim>
                                  </p:childTnLst>
                                </p:cTn>
                              </p:par>
                            </p:childTnLst>
                          </p:cTn>
                        </p:par>
                      </p:childTnLst>
                    </p:cTn>
                  </p:par>
                  <p:par>
                    <p:cTn id="58" fill="hold">
                      <p:stCondLst>
                        <p:cond delay="indefinite"/>
                      </p:stCondLst>
                      <p:childTnLst>
                        <p:par>
                          <p:cTn id="59" fill="hold">
                            <p:stCondLst>
                              <p:cond delay="0"/>
                            </p:stCondLst>
                            <p:childTnLst>
                              <p:par>
                                <p:cTn id="60" presetID="24" presetClass="entr" presetSubtype="0" fill="hold" grpId="0" nodeType="clickEffect">
                                  <p:stCondLst>
                                    <p:cond delay="0"/>
                                  </p:stCondLst>
                                  <p:childTnLst>
                                    <p:set>
                                      <p:cBhvr>
                                        <p:cTn id="61" dur="1" fill="hold">
                                          <p:stCondLst>
                                            <p:cond delay="499"/>
                                          </p:stCondLst>
                                        </p:cTn>
                                        <p:tgtEl>
                                          <p:spTgt spid="129028">
                                            <p:txEl>
                                              <p:pRg st="4" end="4"/>
                                            </p:txEl>
                                          </p:spTgt>
                                        </p:tgtEl>
                                        <p:attrNameLst>
                                          <p:attrName>style.visibility</p:attrName>
                                        </p:attrNameLst>
                                      </p:cBhvr>
                                      <p:to>
                                        <p:strVal val="visible"/>
                                      </p:to>
                                    </p:set>
                                    <p:anim to="" calcmode="lin" valueType="num">
                                      <p:cBhvr>
                                        <p:cTn id="62" dur="1" fill="hold"/>
                                        <p:tgtEl>
                                          <p:spTgt spid="129028">
                                            <p:txEl>
                                              <p:pRg st="4" end="4"/>
                                            </p:txEl>
                                          </p:spTgt>
                                        </p:tgtEl>
                                        <p:attrNameLst>
                                          <p:attrName/>
                                        </p:attrNameLst>
                                      </p:cBhvr>
                                    </p:anim>
                                  </p:childTnLst>
                                </p:cTn>
                              </p:par>
                            </p:childTnLst>
                          </p:cTn>
                        </p:par>
                      </p:childTnLst>
                    </p:cTn>
                  </p:par>
                  <p:par>
                    <p:cTn id="63" fill="hold">
                      <p:stCondLst>
                        <p:cond delay="indefinite"/>
                      </p:stCondLst>
                      <p:childTnLst>
                        <p:par>
                          <p:cTn id="64" fill="hold">
                            <p:stCondLst>
                              <p:cond delay="0"/>
                            </p:stCondLst>
                            <p:childTnLst>
                              <p:par>
                                <p:cTn id="65" presetID="24" presetClass="entr" presetSubtype="0" fill="hold" grpId="0" nodeType="clickEffect">
                                  <p:stCondLst>
                                    <p:cond delay="0"/>
                                  </p:stCondLst>
                                  <p:childTnLst>
                                    <p:set>
                                      <p:cBhvr>
                                        <p:cTn id="66" dur="1" fill="hold">
                                          <p:stCondLst>
                                            <p:cond delay="499"/>
                                          </p:stCondLst>
                                        </p:cTn>
                                        <p:tgtEl>
                                          <p:spTgt spid="129028">
                                            <p:txEl>
                                              <p:pRg st="6" end="6"/>
                                            </p:txEl>
                                          </p:spTgt>
                                        </p:tgtEl>
                                        <p:attrNameLst>
                                          <p:attrName>style.visibility</p:attrName>
                                        </p:attrNameLst>
                                      </p:cBhvr>
                                      <p:to>
                                        <p:strVal val="visible"/>
                                      </p:to>
                                    </p:set>
                                    <p:anim to="" calcmode="lin" valueType="num">
                                      <p:cBhvr>
                                        <p:cTn id="67" dur="1" fill="hold"/>
                                        <p:tgtEl>
                                          <p:spTgt spid="129028">
                                            <p:txEl>
                                              <p:pRg st="6" end="6"/>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027" grpId="0" build="p" autoUpdateAnimBg="0"/>
      <p:bldP spid="129028" grpId="0" build="p"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投影片編號版面配置區 5"/>
          <p:cNvSpPr>
            <a:spLocks noGrp="1"/>
          </p:cNvSpPr>
          <p:nvPr>
            <p:ph type="sldNum" sz="quarter" idx="12"/>
          </p:nvPr>
        </p:nvSpPr>
        <p:spPr>
          <a:noFill/>
        </p:spPr>
        <p:txBody>
          <a:bodyPr/>
          <a:lstStyle/>
          <a:p>
            <a:fld id="{5E22A575-9C05-4090-BBC1-47093EBABCC9}" type="slidenum">
              <a:rPr lang="zh-TW" altLang="en-US" smtClean="0"/>
              <a:pPr/>
              <a:t>30</a:t>
            </a:fld>
            <a:endParaRPr lang="en-US" altLang="zh-TW" smtClean="0"/>
          </a:p>
        </p:txBody>
      </p:sp>
      <p:sp>
        <p:nvSpPr>
          <p:cNvPr id="32771" name="Rectangle 3"/>
          <p:cNvSpPr>
            <a:spLocks noGrp="1" noChangeArrowheads="1"/>
          </p:cNvSpPr>
          <p:nvPr>
            <p:ph type="body" idx="1"/>
          </p:nvPr>
        </p:nvSpPr>
        <p:spPr>
          <a:xfrm>
            <a:off x="1219200" y="304800"/>
            <a:ext cx="7772400" cy="6400800"/>
          </a:xfrm>
        </p:spPr>
        <p:txBody>
          <a:bodyPr/>
          <a:lstStyle/>
          <a:p>
            <a:pPr eaLnBrk="1" hangingPunct="1"/>
            <a:r>
              <a:rPr lang="zh-TW" altLang="en-US" smtClean="0">
                <a:ea typeface="標楷體" pitchFamily="65" charset="-120"/>
              </a:rPr>
              <a:t>陳美如與郭昭佑</a:t>
            </a:r>
            <a:r>
              <a:rPr lang="zh-TW" altLang="en-US" sz="2400" smtClean="0">
                <a:ea typeface="華康行書體" pitchFamily="65" charset="-120"/>
              </a:rPr>
              <a:t>（四階段二十項144條指標）</a:t>
            </a:r>
            <a:endParaRPr lang="zh-TW" altLang="en-US" sz="2400" smtClean="0">
              <a:ea typeface="標楷體" pitchFamily="65" charset="-120"/>
            </a:endParaRPr>
          </a:p>
          <a:p>
            <a:pPr lvl="1" eaLnBrk="1" hangingPunct="1"/>
            <a:r>
              <a:rPr lang="zh-TW" altLang="en-US" smtClean="0">
                <a:solidFill>
                  <a:schemeClr val="hlink"/>
                </a:solidFill>
                <a:ea typeface="華康行書體" pitchFamily="65" charset="-120"/>
              </a:rPr>
              <a:t>籌畫階段</a:t>
            </a:r>
            <a:r>
              <a:rPr lang="zh-TW" altLang="en-US" smtClean="0">
                <a:ea typeface="華康行書體" pitchFamily="65" charset="-120"/>
              </a:rPr>
              <a:t>：研習宣導與專業訓練、組織建構與成員參與、脈絡分析與供需評估、全校總體課程計畫</a:t>
            </a:r>
            <a:r>
              <a:rPr lang="zh-TW" altLang="en-US" sz="2400" smtClean="0">
                <a:ea typeface="華康行書體" pitchFamily="65" charset="-120"/>
              </a:rPr>
              <a:t>（四項40條指標）</a:t>
            </a:r>
            <a:endParaRPr lang="zh-TW" altLang="en-US" smtClean="0">
              <a:ea typeface="華康行書體" pitchFamily="65" charset="-120"/>
            </a:endParaRPr>
          </a:p>
          <a:p>
            <a:pPr lvl="1" eaLnBrk="1" hangingPunct="1"/>
            <a:r>
              <a:rPr lang="zh-TW" altLang="en-US" smtClean="0">
                <a:solidFill>
                  <a:schemeClr val="hlink"/>
                </a:solidFill>
                <a:ea typeface="華康行書體" pitchFamily="65" charset="-120"/>
              </a:rPr>
              <a:t>設計階段</a:t>
            </a:r>
            <a:r>
              <a:rPr lang="zh-TW" altLang="en-US" smtClean="0">
                <a:ea typeface="華康行書體" pitchFamily="65" charset="-120"/>
              </a:rPr>
              <a:t>：課程設計與組織運作、課程方案目標與架構、教學材料設計、教學方法設計、教學資源設計、評量與補救方案設計、試驗階段回饋</a:t>
            </a:r>
            <a:r>
              <a:rPr lang="zh-TW" altLang="en-US" sz="2400" smtClean="0">
                <a:ea typeface="華康行書體" pitchFamily="65" charset="-120"/>
              </a:rPr>
              <a:t>（七項56條指標）</a:t>
            </a:r>
            <a:endParaRPr lang="zh-TW" altLang="en-US" smtClean="0">
              <a:ea typeface="華康行書體" pitchFamily="65" charset="-120"/>
            </a:endParaRPr>
          </a:p>
          <a:p>
            <a:pPr lvl="1" eaLnBrk="1" hangingPunct="1"/>
            <a:r>
              <a:rPr lang="zh-TW" altLang="en-US" smtClean="0">
                <a:solidFill>
                  <a:schemeClr val="hlink"/>
                </a:solidFill>
                <a:ea typeface="華康行書體" pitchFamily="65" charset="-120"/>
              </a:rPr>
              <a:t>實施階段</a:t>
            </a:r>
            <a:r>
              <a:rPr lang="zh-TW" altLang="en-US" smtClean="0">
                <a:ea typeface="華康行書體" pitchFamily="65" charset="-120"/>
              </a:rPr>
              <a:t>：事前研討與教學準備、教學實施與檢核、資訊收集與研討因應、回饋與修正</a:t>
            </a:r>
            <a:r>
              <a:rPr lang="zh-TW" altLang="en-US" sz="2400" smtClean="0">
                <a:ea typeface="華康行書體" pitchFamily="65" charset="-120"/>
              </a:rPr>
              <a:t>（四項27條指標）</a:t>
            </a:r>
            <a:endParaRPr lang="zh-TW" altLang="en-US" smtClean="0">
              <a:ea typeface="華康行書體" pitchFamily="65" charset="-120"/>
            </a:endParaRPr>
          </a:p>
          <a:p>
            <a:pPr lvl="1" eaLnBrk="1" hangingPunct="1"/>
            <a:r>
              <a:rPr lang="zh-TW" altLang="en-US" smtClean="0">
                <a:solidFill>
                  <a:schemeClr val="hlink"/>
                </a:solidFill>
                <a:ea typeface="華康行書體" pitchFamily="65" charset="-120"/>
              </a:rPr>
              <a:t>成果評鑑階段</a:t>
            </a:r>
            <a:r>
              <a:rPr lang="zh-TW" altLang="en-US" smtClean="0">
                <a:ea typeface="華康行書體" pitchFamily="65" charset="-120"/>
              </a:rPr>
              <a:t>：學生學習成效、教師專業成長、滿意程度、負荷情形、評鑑結果分享</a:t>
            </a:r>
            <a:r>
              <a:rPr lang="zh-TW" altLang="en-US" sz="2400" smtClean="0">
                <a:ea typeface="華康行書體" pitchFamily="65" charset="-120"/>
              </a:rPr>
              <a:t>（五項21條指標）</a:t>
            </a:r>
          </a:p>
        </p:txBody>
      </p:sp>
      <p:sp>
        <p:nvSpPr>
          <p:cNvPr id="32772" name="AutoShape 6">
            <a:hlinkClick r:id="rId2" action="ppaction://hlinkfile" highlightClick="1"/>
          </p:cNvPr>
          <p:cNvSpPr>
            <a:spLocks noChangeArrowheads="1"/>
          </p:cNvSpPr>
          <p:nvPr/>
        </p:nvSpPr>
        <p:spPr bwMode="auto">
          <a:xfrm>
            <a:off x="8388350" y="476250"/>
            <a:ext cx="431800" cy="360363"/>
          </a:xfrm>
          <a:prstGeom prst="actionButtonDocument">
            <a:avLst/>
          </a:prstGeom>
          <a:solidFill>
            <a:schemeClr val="accent1"/>
          </a:solidFill>
          <a:ln w="9525">
            <a:noFill/>
            <a:miter lim="800000"/>
            <a:headEnd type="none" w="sm" len="sm"/>
            <a:tailEnd type="none" w="sm" len="sm"/>
          </a:ln>
        </p:spPr>
        <p:txBody>
          <a:bodyPr wrap="none" anchor="ctr"/>
          <a:lstStyle/>
          <a:p>
            <a:endParaRPr lang="zh-TW" altLang="en-US"/>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投影片編號版面配置區 5"/>
          <p:cNvSpPr>
            <a:spLocks noGrp="1"/>
          </p:cNvSpPr>
          <p:nvPr>
            <p:ph type="sldNum" sz="quarter" idx="12"/>
          </p:nvPr>
        </p:nvSpPr>
        <p:spPr>
          <a:noFill/>
        </p:spPr>
        <p:txBody>
          <a:bodyPr/>
          <a:lstStyle/>
          <a:p>
            <a:fld id="{FC8DDB40-6DE7-4A81-9DCD-4D7BEE4ACFEA}" type="slidenum">
              <a:rPr lang="zh-TW" altLang="en-US" smtClean="0"/>
              <a:pPr/>
              <a:t>31</a:t>
            </a:fld>
            <a:endParaRPr lang="en-US" altLang="zh-TW" smtClean="0"/>
          </a:p>
        </p:txBody>
      </p:sp>
      <p:sp>
        <p:nvSpPr>
          <p:cNvPr id="33795" name="Rectangle 3"/>
          <p:cNvSpPr>
            <a:spLocks noGrp="1" noChangeArrowheads="1"/>
          </p:cNvSpPr>
          <p:nvPr>
            <p:ph type="body" idx="1"/>
          </p:nvPr>
        </p:nvSpPr>
        <p:spPr>
          <a:xfrm>
            <a:off x="1143000" y="914400"/>
            <a:ext cx="7772400" cy="5791200"/>
          </a:xfrm>
        </p:spPr>
        <p:txBody>
          <a:bodyPr/>
          <a:lstStyle/>
          <a:p>
            <a:pPr eaLnBrk="1" hangingPunct="1"/>
            <a:r>
              <a:rPr lang="zh-TW" altLang="en-US" smtClean="0">
                <a:ea typeface="標楷體" pitchFamily="65" charset="-120"/>
              </a:rPr>
              <a:t>游家政</a:t>
            </a:r>
            <a:r>
              <a:rPr lang="zh-TW" altLang="en-US" sz="2400" smtClean="0">
                <a:ea typeface="華康行書體" pitchFamily="65" charset="-120"/>
              </a:rPr>
              <a:t>（原則性；十項）</a:t>
            </a:r>
            <a:endParaRPr lang="zh-TW" altLang="en-US" sz="2400" smtClean="0">
              <a:ea typeface="標楷體" pitchFamily="65" charset="-120"/>
            </a:endParaRPr>
          </a:p>
          <a:p>
            <a:pPr lvl="1" eaLnBrk="1" hangingPunct="1"/>
            <a:r>
              <a:rPr lang="zh-TW" altLang="en-US" smtClean="0">
                <a:ea typeface="華康行書體" pitchFamily="65" charset="-120"/>
              </a:rPr>
              <a:t>情境本位</a:t>
            </a:r>
          </a:p>
          <a:p>
            <a:pPr lvl="1" eaLnBrk="1" hangingPunct="1"/>
            <a:r>
              <a:rPr lang="zh-TW" altLang="en-US" smtClean="0">
                <a:ea typeface="華康行書體" pitchFamily="65" charset="-120"/>
              </a:rPr>
              <a:t>民主開放</a:t>
            </a:r>
          </a:p>
          <a:p>
            <a:pPr lvl="1" eaLnBrk="1" hangingPunct="1"/>
            <a:r>
              <a:rPr lang="zh-TW" altLang="en-US" smtClean="0">
                <a:ea typeface="華康行書體" pitchFamily="65" charset="-120"/>
              </a:rPr>
              <a:t>整體規劃</a:t>
            </a:r>
          </a:p>
          <a:p>
            <a:pPr lvl="1" eaLnBrk="1" hangingPunct="1"/>
            <a:r>
              <a:rPr lang="zh-TW" altLang="en-US" smtClean="0">
                <a:ea typeface="華康行書體" pitchFamily="65" charset="-120"/>
              </a:rPr>
              <a:t>團隊合作</a:t>
            </a:r>
          </a:p>
          <a:p>
            <a:pPr lvl="1" eaLnBrk="1" hangingPunct="1"/>
            <a:r>
              <a:rPr lang="zh-TW" altLang="en-US" smtClean="0">
                <a:ea typeface="華康行書體" pitchFamily="65" charset="-120"/>
              </a:rPr>
              <a:t>縱向銜接</a:t>
            </a:r>
          </a:p>
          <a:p>
            <a:pPr lvl="1" eaLnBrk="1" hangingPunct="1"/>
            <a:r>
              <a:rPr lang="zh-TW" altLang="en-US" smtClean="0">
                <a:ea typeface="華康行書體" pitchFamily="65" charset="-120"/>
              </a:rPr>
              <a:t>橫向統整</a:t>
            </a:r>
          </a:p>
          <a:p>
            <a:pPr lvl="1" eaLnBrk="1" hangingPunct="1"/>
            <a:r>
              <a:rPr lang="zh-TW" altLang="en-US" smtClean="0">
                <a:ea typeface="華康行書體" pitchFamily="65" charset="-120"/>
              </a:rPr>
              <a:t>意義建構</a:t>
            </a:r>
          </a:p>
          <a:p>
            <a:pPr lvl="1" eaLnBrk="1" hangingPunct="1"/>
            <a:r>
              <a:rPr lang="zh-TW" altLang="en-US" smtClean="0">
                <a:ea typeface="華康行書體" pitchFamily="65" charset="-120"/>
              </a:rPr>
              <a:t>真實評量</a:t>
            </a:r>
          </a:p>
          <a:p>
            <a:pPr lvl="1" eaLnBrk="1" hangingPunct="1"/>
            <a:r>
              <a:rPr lang="zh-TW" altLang="en-US" smtClean="0">
                <a:ea typeface="華康行書體" pitchFamily="65" charset="-120"/>
              </a:rPr>
              <a:t>能力培養</a:t>
            </a:r>
          </a:p>
          <a:p>
            <a:pPr lvl="1" eaLnBrk="1" hangingPunct="1"/>
            <a:r>
              <a:rPr lang="zh-TW" altLang="en-US" smtClean="0">
                <a:ea typeface="華康行書體" pitchFamily="65" charset="-120"/>
              </a:rPr>
              <a:t>資源整合</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投影片編號版面配置區 5"/>
          <p:cNvSpPr>
            <a:spLocks noGrp="1"/>
          </p:cNvSpPr>
          <p:nvPr>
            <p:ph type="sldNum" sz="quarter" idx="12"/>
          </p:nvPr>
        </p:nvSpPr>
        <p:spPr>
          <a:noFill/>
        </p:spPr>
        <p:txBody>
          <a:bodyPr/>
          <a:lstStyle/>
          <a:p>
            <a:fld id="{2748AD90-ABFA-46AE-8328-0617D47AC80F}" type="slidenum">
              <a:rPr lang="zh-TW" altLang="en-US" smtClean="0"/>
              <a:pPr/>
              <a:t>32</a:t>
            </a:fld>
            <a:endParaRPr lang="en-US" altLang="zh-TW" smtClean="0"/>
          </a:p>
        </p:txBody>
      </p:sp>
      <p:sp>
        <p:nvSpPr>
          <p:cNvPr id="34819" name="Rectangle 3"/>
          <p:cNvSpPr>
            <a:spLocks noGrp="1" noChangeArrowheads="1"/>
          </p:cNvSpPr>
          <p:nvPr>
            <p:ph type="body" idx="1"/>
          </p:nvPr>
        </p:nvSpPr>
        <p:spPr>
          <a:xfrm>
            <a:off x="827088" y="609600"/>
            <a:ext cx="8316912" cy="6019800"/>
          </a:xfrm>
        </p:spPr>
        <p:txBody>
          <a:bodyPr/>
          <a:lstStyle/>
          <a:p>
            <a:pPr eaLnBrk="1" hangingPunct="1">
              <a:lnSpc>
                <a:spcPct val="90000"/>
              </a:lnSpc>
            </a:pPr>
            <a:r>
              <a:rPr lang="zh-TW" altLang="en-US" smtClean="0">
                <a:ea typeface="標楷體" pitchFamily="65" charset="-120"/>
              </a:rPr>
              <a:t>吳清山、高新建、黃幸美、葉興華</a:t>
            </a:r>
            <a:r>
              <a:rPr lang="zh-TW" altLang="en-US" sz="2400" smtClean="0">
                <a:ea typeface="華康行書體" pitchFamily="65" charset="-120"/>
              </a:rPr>
              <a:t>（依學校本位課程發展階段；七項十八規準68細目）</a:t>
            </a:r>
            <a:endParaRPr lang="zh-TW" altLang="en-US" smtClean="0">
              <a:ea typeface="華康行書體" pitchFamily="65" charset="-120"/>
            </a:endParaRPr>
          </a:p>
          <a:p>
            <a:pPr lvl="1" eaLnBrk="1" hangingPunct="1">
              <a:lnSpc>
                <a:spcPct val="90000"/>
              </a:lnSpc>
            </a:pPr>
            <a:r>
              <a:rPr lang="zh-TW" altLang="en-US" smtClean="0">
                <a:solidFill>
                  <a:schemeClr val="hlink"/>
                </a:solidFill>
                <a:ea typeface="華康行書體" pitchFamily="65" charset="-120"/>
              </a:rPr>
              <a:t>學校背景分析</a:t>
            </a:r>
            <a:r>
              <a:rPr lang="zh-TW" altLang="en-US" smtClean="0">
                <a:ea typeface="華康行書體" pitchFamily="65" charset="-120"/>
              </a:rPr>
              <a:t>：成員特性</a:t>
            </a:r>
            <a:r>
              <a:rPr lang="en-US" altLang="zh-TW" smtClean="0">
                <a:ea typeface="華康行書體" pitchFamily="65" charset="-120"/>
              </a:rPr>
              <a:t>、</a:t>
            </a:r>
            <a:r>
              <a:rPr lang="zh-TW" altLang="en-US" smtClean="0">
                <a:ea typeface="華康行書體" pitchFamily="65" charset="-120"/>
              </a:rPr>
              <a:t>組織氣氛</a:t>
            </a:r>
            <a:r>
              <a:rPr lang="en-US" altLang="zh-TW" smtClean="0">
                <a:ea typeface="華康行書體" pitchFamily="65" charset="-120"/>
              </a:rPr>
              <a:t>、</a:t>
            </a:r>
            <a:r>
              <a:rPr lang="zh-TW" altLang="en-US" smtClean="0">
                <a:ea typeface="華康行書體" pitchFamily="65" charset="-120"/>
              </a:rPr>
              <a:t>學校資源</a:t>
            </a:r>
            <a:r>
              <a:rPr lang="en-US" altLang="zh-TW" smtClean="0">
                <a:ea typeface="華康行書體" pitchFamily="65" charset="-120"/>
              </a:rPr>
              <a:t>、</a:t>
            </a:r>
            <a:r>
              <a:rPr lang="zh-TW" altLang="en-US" smtClean="0">
                <a:ea typeface="華康行書體" pitchFamily="65" charset="-120"/>
              </a:rPr>
              <a:t>社區資源</a:t>
            </a:r>
            <a:r>
              <a:rPr lang="zh-TW" altLang="en-US" sz="2400" smtClean="0">
                <a:ea typeface="華康行書體" pitchFamily="65" charset="-120"/>
              </a:rPr>
              <a:t>（四規準12細目）</a:t>
            </a:r>
            <a:endParaRPr lang="en-US" altLang="zh-TW" smtClean="0">
              <a:ea typeface="華康行書體" pitchFamily="65" charset="-120"/>
            </a:endParaRPr>
          </a:p>
          <a:p>
            <a:pPr lvl="1" eaLnBrk="1" hangingPunct="1">
              <a:lnSpc>
                <a:spcPct val="90000"/>
              </a:lnSpc>
            </a:pPr>
            <a:r>
              <a:rPr lang="zh-TW" altLang="en-US" smtClean="0">
                <a:solidFill>
                  <a:schemeClr val="hlink"/>
                </a:solidFill>
                <a:ea typeface="華康行書體" pitchFamily="65" charset="-120"/>
              </a:rPr>
              <a:t>課程發展組織與運作</a:t>
            </a:r>
            <a:r>
              <a:rPr lang="zh-TW" altLang="en-US" smtClean="0">
                <a:ea typeface="華康行書體" pitchFamily="65" charset="-120"/>
              </a:rPr>
              <a:t>：課程發展委員會、課程小組</a:t>
            </a:r>
            <a:r>
              <a:rPr lang="zh-TW" altLang="en-US" sz="2400" smtClean="0">
                <a:ea typeface="華康行書體" pitchFamily="65" charset="-120"/>
              </a:rPr>
              <a:t>（二規準9細目）</a:t>
            </a:r>
            <a:endParaRPr lang="zh-TW" altLang="en-US" smtClean="0">
              <a:ea typeface="華康行書體" pitchFamily="65" charset="-120"/>
            </a:endParaRPr>
          </a:p>
          <a:p>
            <a:pPr lvl="1" eaLnBrk="1" hangingPunct="1">
              <a:lnSpc>
                <a:spcPct val="90000"/>
              </a:lnSpc>
            </a:pPr>
            <a:r>
              <a:rPr lang="zh-TW" altLang="en-US" smtClean="0">
                <a:solidFill>
                  <a:schemeClr val="hlink"/>
                </a:solidFill>
                <a:ea typeface="華康行書體" pitchFamily="65" charset="-120"/>
              </a:rPr>
              <a:t>課程願景與目標</a:t>
            </a:r>
            <a:r>
              <a:rPr lang="zh-TW" altLang="en-US" smtClean="0">
                <a:ea typeface="華康行書體" pitchFamily="65" charset="-120"/>
              </a:rPr>
              <a:t>：訂定過程</a:t>
            </a:r>
            <a:r>
              <a:rPr lang="en-US" altLang="zh-TW" smtClean="0">
                <a:ea typeface="華康行書體" pitchFamily="65" charset="-120"/>
              </a:rPr>
              <a:t>、</a:t>
            </a:r>
            <a:r>
              <a:rPr lang="zh-TW" altLang="en-US" smtClean="0">
                <a:ea typeface="華康行書體" pitchFamily="65" charset="-120"/>
              </a:rPr>
              <a:t>有效達成</a:t>
            </a:r>
            <a:r>
              <a:rPr lang="zh-TW" altLang="en-US" sz="2400" smtClean="0">
                <a:ea typeface="華康行書體" pitchFamily="65" charset="-120"/>
              </a:rPr>
              <a:t>（二規準7細目）</a:t>
            </a:r>
            <a:endParaRPr lang="zh-TW" altLang="en-US" smtClean="0">
              <a:ea typeface="華康行書體" pitchFamily="65" charset="-120"/>
            </a:endParaRPr>
          </a:p>
          <a:p>
            <a:pPr lvl="1" eaLnBrk="1" hangingPunct="1">
              <a:lnSpc>
                <a:spcPct val="90000"/>
              </a:lnSpc>
            </a:pPr>
            <a:r>
              <a:rPr lang="zh-TW" altLang="en-US" smtClean="0">
                <a:solidFill>
                  <a:schemeClr val="hlink"/>
                </a:solidFill>
                <a:ea typeface="華康行書體" pitchFamily="65" charset="-120"/>
              </a:rPr>
              <a:t>課程設計</a:t>
            </a:r>
            <a:r>
              <a:rPr lang="zh-TW" altLang="en-US" smtClean="0">
                <a:ea typeface="華康行書體" pitchFamily="65" charset="-120"/>
              </a:rPr>
              <a:t>：準備充分</a:t>
            </a:r>
            <a:r>
              <a:rPr lang="en-US" altLang="zh-TW" smtClean="0">
                <a:ea typeface="華康行書體" pitchFamily="65" charset="-120"/>
              </a:rPr>
              <a:t>、</a:t>
            </a:r>
            <a:r>
              <a:rPr lang="zh-TW" altLang="en-US" smtClean="0">
                <a:ea typeface="華康行書體" pitchFamily="65" charset="-120"/>
              </a:rPr>
              <a:t>內容適切、評量可行</a:t>
            </a:r>
            <a:r>
              <a:rPr lang="zh-TW" altLang="en-US" sz="2400" smtClean="0">
                <a:ea typeface="華康行書體" pitchFamily="65" charset="-120"/>
              </a:rPr>
              <a:t>（三規準12細目）</a:t>
            </a:r>
            <a:endParaRPr lang="zh-TW" altLang="en-US" smtClean="0">
              <a:ea typeface="華康行書體" pitchFamily="65" charset="-120"/>
            </a:endParaRPr>
          </a:p>
          <a:p>
            <a:pPr lvl="1" eaLnBrk="1" hangingPunct="1">
              <a:lnSpc>
                <a:spcPct val="90000"/>
              </a:lnSpc>
            </a:pPr>
            <a:r>
              <a:rPr lang="zh-TW" altLang="en-US" smtClean="0">
                <a:solidFill>
                  <a:schemeClr val="hlink"/>
                </a:solidFill>
                <a:ea typeface="華康行書體" pitchFamily="65" charset="-120"/>
              </a:rPr>
              <a:t>課程實施</a:t>
            </a:r>
            <a:r>
              <a:rPr lang="zh-TW" altLang="en-US" smtClean="0">
                <a:ea typeface="華康行書體" pitchFamily="65" charset="-120"/>
              </a:rPr>
              <a:t>：準備充分</a:t>
            </a:r>
            <a:r>
              <a:rPr lang="en-US" altLang="zh-TW" smtClean="0">
                <a:ea typeface="華康行書體" pitchFamily="65" charset="-120"/>
              </a:rPr>
              <a:t>、</a:t>
            </a:r>
            <a:r>
              <a:rPr lang="zh-TW" altLang="en-US" smtClean="0">
                <a:ea typeface="華康行書體" pitchFamily="65" charset="-120"/>
              </a:rPr>
              <a:t>有效落實</a:t>
            </a:r>
            <a:r>
              <a:rPr lang="zh-TW" altLang="en-US" sz="2400" smtClean="0">
                <a:ea typeface="華康行書體" pitchFamily="65" charset="-120"/>
              </a:rPr>
              <a:t>（二規準8細目）</a:t>
            </a:r>
            <a:endParaRPr lang="zh-TW" altLang="en-US" smtClean="0">
              <a:ea typeface="華康行書體" pitchFamily="65" charset="-120"/>
            </a:endParaRPr>
          </a:p>
          <a:p>
            <a:pPr lvl="1" eaLnBrk="1" hangingPunct="1">
              <a:lnSpc>
                <a:spcPct val="90000"/>
              </a:lnSpc>
            </a:pPr>
            <a:r>
              <a:rPr lang="zh-TW" altLang="en-US" smtClean="0">
                <a:solidFill>
                  <a:schemeClr val="hlink"/>
                </a:solidFill>
                <a:ea typeface="華康行書體" pitchFamily="65" charset="-120"/>
              </a:rPr>
              <a:t>課程評鑑</a:t>
            </a:r>
            <a:r>
              <a:rPr lang="zh-TW" altLang="en-US" smtClean="0">
                <a:ea typeface="華康行書體" pitchFamily="65" charset="-120"/>
              </a:rPr>
              <a:t>：學習成效</a:t>
            </a:r>
            <a:r>
              <a:rPr lang="en-US" altLang="zh-TW" smtClean="0">
                <a:ea typeface="華康行書體" pitchFamily="65" charset="-120"/>
              </a:rPr>
              <a:t>、</a:t>
            </a:r>
            <a:r>
              <a:rPr lang="zh-TW" altLang="en-US" smtClean="0">
                <a:ea typeface="華康行書體" pitchFamily="65" charset="-120"/>
              </a:rPr>
              <a:t>評鑑計畫</a:t>
            </a:r>
            <a:r>
              <a:rPr lang="zh-TW" altLang="en-US" sz="2400" smtClean="0">
                <a:ea typeface="華康行書體" pitchFamily="65" charset="-120"/>
              </a:rPr>
              <a:t>（二規準8細目）</a:t>
            </a:r>
            <a:endParaRPr lang="zh-TW" altLang="en-US" smtClean="0">
              <a:ea typeface="華康行書體" pitchFamily="65" charset="-120"/>
            </a:endParaRPr>
          </a:p>
          <a:p>
            <a:pPr lvl="1" eaLnBrk="1" hangingPunct="1">
              <a:lnSpc>
                <a:spcPct val="90000"/>
              </a:lnSpc>
            </a:pPr>
            <a:r>
              <a:rPr lang="zh-TW" altLang="en-US" smtClean="0">
                <a:solidFill>
                  <a:schemeClr val="hlink"/>
                </a:solidFill>
                <a:ea typeface="華康行書體" pitchFamily="65" charset="-120"/>
              </a:rPr>
              <a:t>課程發展配套措施</a:t>
            </a:r>
            <a:r>
              <a:rPr lang="zh-TW" altLang="en-US" smtClean="0">
                <a:ea typeface="華康行書體" pitchFamily="65" charset="-120"/>
              </a:rPr>
              <a:t>：運用資源、支援系統、專業成長</a:t>
            </a:r>
            <a:r>
              <a:rPr lang="zh-TW" altLang="en-US" sz="2400" smtClean="0">
                <a:ea typeface="華康行書體" pitchFamily="65" charset="-120"/>
              </a:rPr>
              <a:t>（三規準12細目）</a:t>
            </a:r>
          </a:p>
        </p:txBody>
      </p:sp>
      <p:sp>
        <p:nvSpPr>
          <p:cNvPr id="34820" name="AutoShape 5">
            <a:hlinkClick r:id="rId3" action="ppaction://hlinkfile" highlightClick="1"/>
          </p:cNvPr>
          <p:cNvSpPr>
            <a:spLocks noChangeArrowheads="1"/>
          </p:cNvSpPr>
          <p:nvPr/>
        </p:nvSpPr>
        <p:spPr bwMode="auto">
          <a:xfrm>
            <a:off x="6877050" y="1123950"/>
            <a:ext cx="431800" cy="360363"/>
          </a:xfrm>
          <a:prstGeom prst="actionButtonDocument">
            <a:avLst/>
          </a:prstGeom>
          <a:solidFill>
            <a:schemeClr val="accent1"/>
          </a:solidFill>
          <a:ln w="9525">
            <a:noFill/>
            <a:miter lim="800000"/>
            <a:headEnd type="none" w="sm" len="sm"/>
            <a:tailEnd type="none" w="sm" len="sm"/>
          </a:ln>
        </p:spPr>
        <p:txBody>
          <a:bodyPr wrap="none" anchor="ctr"/>
          <a:lstStyle/>
          <a:p>
            <a:endParaRPr lang="zh-TW" altLang="en-US"/>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投影片編號版面配置區 5"/>
          <p:cNvSpPr>
            <a:spLocks noGrp="1"/>
          </p:cNvSpPr>
          <p:nvPr>
            <p:ph type="sldNum" sz="quarter" idx="12"/>
          </p:nvPr>
        </p:nvSpPr>
        <p:spPr>
          <a:noFill/>
        </p:spPr>
        <p:txBody>
          <a:bodyPr/>
          <a:lstStyle/>
          <a:p>
            <a:fld id="{4553EA25-1350-40FE-8B81-D5A191F4F079}" type="slidenum">
              <a:rPr lang="zh-TW" altLang="en-US" smtClean="0"/>
              <a:pPr/>
              <a:t>33</a:t>
            </a:fld>
            <a:endParaRPr lang="en-US" altLang="zh-TW" smtClean="0"/>
          </a:p>
        </p:txBody>
      </p:sp>
      <p:sp>
        <p:nvSpPr>
          <p:cNvPr id="35843" name="Rectangle 2"/>
          <p:cNvSpPr>
            <a:spLocks noGrp="1" noChangeArrowheads="1"/>
          </p:cNvSpPr>
          <p:nvPr>
            <p:ph type="body" idx="1"/>
          </p:nvPr>
        </p:nvSpPr>
        <p:spPr>
          <a:xfrm>
            <a:off x="1066800" y="609600"/>
            <a:ext cx="7924800" cy="6019800"/>
          </a:xfrm>
        </p:spPr>
        <p:txBody>
          <a:bodyPr/>
          <a:lstStyle/>
          <a:p>
            <a:pPr eaLnBrk="1" hangingPunct="1"/>
            <a:r>
              <a:rPr lang="zh-TW" altLang="en-US" smtClean="0">
                <a:ea typeface="標楷體" pitchFamily="65" charset="-120"/>
              </a:rPr>
              <a:t>林錦英、劉英淑、洪若烈、范信賢</a:t>
            </a:r>
            <a:r>
              <a:rPr lang="zh-TW" altLang="en-US" sz="2400" smtClean="0">
                <a:ea typeface="華康行書體" pitchFamily="65" charset="-120"/>
              </a:rPr>
              <a:t>（五項目十五規準50評鑑重點）</a:t>
            </a:r>
            <a:endParaRPr lang="zh-TW" altLang="en-US" smtClean="0">
              <a:ea typeface="華康行書體" pitchFamily="65" charset="-120"/>
            </a:endParaRPr>
          </a:p>
          <a:p>
            <a:pPr lvl="1" eaLnBrk="1" hangingPunct="1"/>
            <a:r>
              <a:rPr lang="zh-TW" altLang="en-US" smtClean="0">
                <a:solidFill>
                  <a:schemeClr val="hlink"/>
                </a:solidFill>
                <a:ea typeface="華康行書體" pitchFamily="65" charset="-120"/>
              </a:rPr>
              <a:t>課程規畫</a:t>
            </a:r>
            <a:r>
              <a:rPr lang="zh-TW" altLang="en-US" smtClean="0">
                <a:ea typeface="華康行書體" pitchFamily="65" charset="-120"/>
              </a:rPr>
              <a:t>：課程目標、課程計畫、教學材料</a:t>
            </a:r>
            <a:r>
              <a:rPr lang="zh-TW" altLang="en-US" sz="2400" smtClean="0">
                <a:ea typeface="華康行書體" pitchFamily="65" charset="-120"/>
              </a:rPr>
              <a:t>（三規準13評鑑重點）</a:t>
            </a:r>
            <a:endParaRPr lang="en-US" altLang="zh-TW" smtClean="0">
              <a:ea typeface="華康行書體" pitchFamily="65" charset="-120"/>
            </a:endParaRPr>
          </a:p>
          <a:p>
            <a:pPr lvl="1" eaLnBrk="1" hangingPunct="1"/>
            <a:r>
              <a:rPr lang="zh-TW" altLang="en-US" smtClean="0">
                <a:solidFill>
                  <a:schemeClr val="hlink"/>
                </a:solidFill>
                <a:ea typeface="華康行書體" pitchFamily="65" charset="-120"/>
              </a:rPr>
              <a:t>課程實施</a:t>
            </a:r>
            <a:r>
              <a:rPr lang="zh-TW" altLang="en-US" smtClean="0">
                <a:ea typeface="華康行書體" pitchFamily="65" charset="-120"/>
              </a:rPr>
              <a:t>：計畫與進度、教學團隊與專長、評量多元與改進</a:t>
            </a:r>
            <a:r>
              <a:rPr lang="zh-TW" altLang="en-US" sz="2400" smtClean="0">
                <a:ea typeface="華康行書體" pitchFamily="65" charset="-120"/>
              </a:rPr>
              <a:t>（三規準9評鑑重點）</a:t>
            </a:r>
            <a:endParaRPr lang="zh-TW" altLang="en-US" smtClean="0">
              <a:ea typeface="華康行書體" pitchFamily="65" charset="-120"/>
            </a:endParaRPr>
          </a:p>
          <a:p>
            <a:pPr lvl="1" eaLnBrk="1" hangingPunct="1"/>
            <a:r>
              <a:rPr lang="zh-TW" altLang="en-US" smtClean="0">
                <a:solidFill>
                  <a:schemeClr val="hlink"/>
                </a:solidFill>
                <a:ea typeface="華康行書體" pitchFamily="65" charset="-120"/>
              </a:rPr>
              <a:t>成效評估</a:t>
            </a:r>
            <a:r>
              <a:rPr lang="zh-TW" altLang="en-US" smtClean="0">
                <a:ea typeface="華康行書體" pitchFamily="65" charset="-120"/>
              </a:rPr>
              <a:t>：教學成效、學習表現、運用評鑑結果</a:t>
            </a:r>
            <a:r>
              <a:rPr lang="zh-TW" altLang="en-US" sz="2400" smtClean="0">
                <a:ea typeface="華康行書體" pitchFamily="65" charset="-120"/>
              </a:rPr>
              <a:t>（三規準8評鑑重點）</a:t>
            </a:r>
            <a:endParaRPr lang="zh-TW" altLang="en-US" smtClean="0">
              <a:ea typeface="華康行書體" pitchFamily="65" charset="-120"/>
            </a:endParaRPr>
          </a:p>
          <a:p>
            <a:pPr lvl="1" eaLnBrk="1" hangingPunct="1"/>
            <a:r>
              <a:rPr lang="zh-TW" altLang="en-US" smtClean="0">
                <a:solidFill>
                  <a:schemeClr val="hlink"/>
                </a:solidFill>
                <a:ea typeface="華康行書體" pitchFamily="65" charset="-120"/>
              </a:rPr>
              <a:t>專業成長</a:t>
            </a:r>
            <a:r>
              <a:rPr lang="zh-TW" altLang="en-US" smtClean="0">
                <a:ea typeface="華康行書體" pitchFamily="65" charset="-120"/>
              </a:rPr>
              <a:t>：進修活動、多元模式並實踐</a:t>
            </a:r>
            <a:r>
              <a:rPr lang="zh-TW" altLang="en-US" sz="2400" smtClean="0">
                <a:ea typeface="華康行書體" pitchFamily="65" charset="-120"/>
              </a:rPr>
              <a:t>（二規準5評鑑重點）</a:t>
            </a:r>
            <a:endParaRPr lang="zh-TW" altLang="en-US" smtClean="0">
              <a:ea typeface="華康行書體" pitchFamily="65" charset="-120"/>
            </a:endParaRPr>
          </a:p>
          <a:p>
            <a:pPr lvl="1" eaLnBrk="1" hangingPunct="1"/>
            <a:r>
              <a:rPr lang="zh-TW" altLang="en-US" smtClean="0">
                <a:solidFill>
                  <a:schemeClr val="hlink"/>
                </a:solidFill>
                <a:ea typeface="華康行書體" pitchFamily="65" charset="-120"/>
              </a:rPr>
              <a:t>行政支援與資源整合</a:t>
            </a:r>
            <a:r>
              <a:rPr lang="zh-TW" altLang="en-US" smtClean="0">
                <a:ea typeface="華康行書體" pitchFamily="65" charset="-120"/>
              </a:rPr>
              <a:t>：課程領導知能、課程發展委員會、行政支援與資源、知識管理系統</a:t>
            </a:r>
            <a:r>
              <a:rPr lang="zh-TW" altLang="en-US" sz="2400" smtClean="0">
                <a:ea typeface="華康行書體" pitchFamily="65" charset="-120"/>
              </a:rPr>
              <a:t>（四規準15評鑑重點）</a:t>
            </a:r>
          </a:p>
        </p:txBody>
      </p:sp>
      <p:sp>
        <p:nvSpPr>
          <p:cNvPr id="35844" name="AutoShape 3">
            <a:hlinkClick r:id="rId3" action="ppaction://hlinkfile" highlightClick="1"/>
          </p:cNvPr>
          <p:cNvSpPr>
            <a:spLocks noChangeArrowheads="1"/>
          </p:cNvSpPr>
          <p:nvPr/>
        </p:nvSpPr>
        <p:spPr bwMode="auto">
          <a:xfrm>
            <a:off x="4645025" y="1196975"/>
            <a:ext cx="431800" cy="360363"/>
          </a:xfrm>
          <a:prstGeom prst="actionButtonDocument">
            <a:avLst/>
          </a:prstGeom>
          <a:solidFill>
            <a:schemeClr val="accent1"/>
          </a:solidFill>
          <a:ln w="9525">
            <a:noFill/>
            <a:miter lim="800000"/>
            <a:headEnd type="none" w="sm" len="sm"/>
            <a:tailEnd type="none" w="sm" len="sm"/>
          </a:ln>
        </p:spPr>
        <p:txBody>
          <a:bodyPr wrap="none" anchor="ctr"/>
          <a:lstStyle/>
          <a:p>
            <a:endParaRPr lang="zh-TW" altLang="en-US"/>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投影片編號版面配置區 5"/>
          <p:cNvSpPr>
            <a:spLocks noGrp="1"/>
          </p:cNvSpPr>
          <p:nvPr>
            <p:ph type="sldNum" sz="quarter" idx="12"/>
          </p:nvPr>
        </p:nvSpPr>
        <p:spPr>
          <a:noFill/>
        </p:spPr>
        <p:txBody>
          <a:bodyPr/>
          <a:lstStyle/>
          <a:p>
            <a:fld id="{4CCBAFAE-537F-4DEA-8574-3186A8C33DA8}" type="slidenum">
              <a:rPr lang="zh-TW" altLang="en-US" smtClean="0"/>
              <a:pPr/>
              <a:t>34</a:t>
            </a:fld>
            <a:endParaRPr lang="en-US" altLang="zh-TW" smtClean="0"/>
          </a:p>
        </p:txBody>
      </p:sp>
      <p:sp>
        <p:nvSpPr>
          <p:cNvPr id="36867" name="Rectangle 2"/>
          <p:cNvSpPr>
            <a:spLocks noGrp="1" noChangeArrowheads="1"/>
          </p:cNvSpPr>
          <p:nvPr>
            <p:ph type="body" idx="1"/>
          </p:nvPr>
        </p:nvSpPr>
        <p:spPr>
          <a:xfrm>
            <a:off x="1066800" y="381000"/>
            <a:ext cx="7924800" cy="6324600"/>
          </a:xfrm>
        </p:spPr>
        <p:txBody>
          <a:bodyPr/>
          <a:lstStyle/>
          <a:p>
            <a:pPr eaLnBrk="1" hangingPunct="1"/>
            <a:r>
              <a:rPr lang="zh-TW" altLang="en-US" smtClean="0">
                <a:ea typeface="標楷體" pitchFamily="65" charset="-120"/>
              </a:rPr>
              <a:t>潘慧玲、高新建、郭昭佑、黃馨慧、楊錦心、江惠真</a:t>
            </a:r>
            <a:r>
              <a:rPr lang="zh-TW" altLang="en-US" sz="2400" smtClean="0">
                <a:ea typeface="華康行書體" pitchFamily="65" charset="-120"/>
              </a:rPr>
              <a:t>（高職與綜合高中；五層面十三項目三十八指標129檢核重點）</a:t>
            </a:r>
            <a:endParaRPr lang="zh-TW" altLang="en-US" smtClean="0">
              <a:ea typeface="華康行書體" pitchFamily="65" charset="-120"/>
            </a:endParaRPr>
          </a:p>
          <a:p>
            <a:pPr lvl="1" eaLnBrk="1" hangingPunct="1"/>
            <a:r>
              <a:rPr lang="zh-TW" altLang="en-US" smtClean="0">
                <a:solidFill>
                  <a:schemeClr val="hlink"/>
                </a:solidFill>
                <a:ea typeface="華康行書體" pitchFamily="65" charset="-120"/>
              </a:rPr>
              <a:t>課程規劃</a:t>
            </a:r>
            <a:r>
              <a:rPr lang="zh-TW" altLang="en-US" smtClean="0">
                <a:ea typeface="華康行書體" pitchFamily="65" charset="-120"/>
              </a:rPr>
              <a:t>：組織及計畫、背景及需求、課程願景及目標</a:t>
            </a:r>
            <a:r>
              <a:rPr lang="zh-TW" altLang="en-US" sz="2400" smtClean="0">
                <a:ea typeface="華康行書體" pitchFamily="65" charset="-120"/>
              </a:rPr>
              <a:t>（三項目七指標24檢核重點）</a:t>
            </a:r>
            <a:endParaRPr lang="en-US" altLang="zh-TW" smtClean="0">
              <a:ea typeface="華康行書體" pitchFamily="65" charset="-120"/>
            </a:endParaRPr>
          </a:p>
          <a:p>
            <a:pPr lvl="1" eaLnBrk="1" hangingPunct="1"/>
            <a:r>
              <a:rPr lang="zh-TW" altLang="en-US" smtClean="0">
                <a:solidFill>
                  <a:schemeClr val="hlink"/>
                </a:solidFill>
                <a:ea typeface="華康行書體" pitchFamily="65" charset="-120"/>
              </a:rPr>
              <a:t>課程設計</a:t>
            </a:r>
            <a:r>
              <a:rPr lang="zh-TW" altLang="en-US" smtClean="0">
                <a:ea typeface="華康行書體" pitchFamily="65" charset="-120"/>
              </a:rPr>
              <a:t>：架構及目標、內容及活動、學習評量</a:t>
            </a:r>
            <a:r>
              <a:rPr lang="zh-TW" altLang="en-US" sz="2400" smtClean="0">
                <a:ea typeface="華康行書體" pitchFamily="65" charset="-120"/>
              </a:rPr>
              <a:t>（三項目八指標27檢核重點）</a:t>
            </a:r>
            <a:endParaRPr lang="zh-TW" altLang="en-US" smtClean="0">
              <a:ea typeface="華康行書體" pitchFamily="65" charset="-120"/>
            </a:endParaRPr>
          </a:p>
          <a:p>
            <a:pPr lvl="1" eaLnBrk="1" hangingPunct="1"/>
            <a:r>
              <a:rPr lang="zh-TW" altLang="en-US" smtClean="0">
                <a:solidFill>
                  <a:schemeClr val="hlink"/>
                </a:solidFill>
                <a:ea typeface="華康行書體" pitchFamily="65" charset="-120"/>
              </a:rPr>
              <a:t>課程實施</a:t>
            </a:r>
            <a:r>
              <a:rPr lang="zh-TW" altLang="en-US" smtClean="0">
                <a:ea typeface="華康行書體" pitchFamily="65" charset="-120"/>
              </a:rPr>
              <a:t>：實施的準備、課程實施</a:t>
            </a:r>
            <a:r>
              <a:rPr lang="zh-TW" altLang="en-US" sz="2400" smtClean="0">
                <a:ea typeface="華康行書體" pitchFamily="65" charset="-120"/>
              </a:rPr>
              <a:t>（二項目九指標32檢核重點）</a:t>
            </a:r>
            <a:endParaRPr lang="zh-TW" altLang="en-US" smtClean="0">
              <a:ea typeface="華康行書體" pitchFamily="65" charset="-120"/>
            </a:endParaRPr>
          </a:p>
          <a:p>
            <a:pPr lvl="1" eaLnBrk="1" hangingPunct="1"/>
            <a:r>
              <a:rPr lang="zh-TW" altLang="en-US" smtClean="0">
                <a:solidFill>
                  <a:schemeClr val="hlink"/>
                </a:solidFill>
                <a:ea typeface="華康行書體" pitchFamily="65" charset="-120"/>
              </a:rPr>
              <a:t>課程實施成果</a:t>
            </a:r>
            <a:r>
              <a:rPr lang="zh-TW" altLang="en-US" smtClean="0">
                <a:ea typeface="華康行書體" pitchFamily="65" charset="-120"/>
              </a:rPr>
              <a:t>：學生學習表現、教師專業成長</a:t>
            </a:r>
            <a:r>
              <a:rPr lang="zh-TW" altLang="en-US" sz="2400" smtClean="0">
                <a:ea typeface="華康行書體" pitchFamily="65" charset="-120"/>
              </a:rPr>
              <a:t>（二項目五指標14檢核重點）</a:t>
            </a:r>
            <a:endParaRPr lang="zh-TW" altLang="en-US" smtClean="0">
              <a:ea typeface="華康行書體" pitchFamily="65" charset="-120"/>
            </a:endParaRPr>
          </a:p>
          <a:p>
            <a:pPr lvl="1" eaLnBrk="1" hangingPunct="1"/>
            <a:r>
              <a:rPr lang="zh-TW" altLang="en-US" smtClean="0">
                <a:solidFill>
                  <a:schemeClr val="hlink"/>
                </a:solidFill>
                <a:ea typeface="華康行書體" pitchFamily="65" charset="-120"/>
              </a:rPr>
              <a:t>行政運作及制度化</a:t>
            </a:r>
            <a:r>
              <a:rPr lang="zh-TW" altLang="en-US" smtClean="0">
                <a:ea typeface="華康行書體" pitchFamily="65" charset="-120"/>
              </a:rPr>
              <a:t>：組織運作、行政支援、制度化</a:t>
            </a:r>
            <a:r>
              <a:rPr lang="zh-TW" altLang="en-US" sz="2400" smtClean="0">
                <a:ea typeface="華康行書體" pitchFamily="65" charset="-120"/>
              </a:rPr>
              <a:t>（三項目九指標32檢核重點）</a:t>
            </a:r>
          </a:p>
        </p:txBody>
      </p:sp>
      <p:sp>
        <p:nvSpPr>
          <p:cNvPr id="36868" name="AutoShape 3">
            <a:hlinkClick r:id="rId3" action="ppaction://hlinkfile" highlightClick="1"/>
          </p:cNvPr>
          <p:cNvSpPr>
            <a:spLocks noChangeArrowheads="1"/>
          </p:cNvSpPr>
          <p:nvPr/>
        </p:nvSpPr>
        <p:spPr bwMode="auto">
          <a:xfrm>
            <a:off x="4787900" y="1438275"/>
            <a:ext cx="431800" cy="360363"/>
          </a:xfrm>
          <a:prstGeom prst="actionButtonDocument">
            <a:avLst/>
          </a:prstGeom>
          <a:solidFill>
            <a:schemeClr val="accent1"/>
          </a:solidFill>
          <a:ln w="9525">
            <a:noFill/>
            <a:miter lim="800000"/>
            <a:headEnd type="none" w="sm" len="sm"/>
            <a:tailEnd type="none" w="sm" len="sm"/>
          </a:ln>
        </p:spPr>
        <p:txBody>
          <a:bodyPr wrap="none" anchor="ctr"/>
          <a:lstStyle/>
          <a:p>
            <a:endParaRPr lang="zh-TW" altLang="en-US"/>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3"/>
          <a:srcRect/>
          <a:tile tx="0" ty="0" sx="100000" sy="100000" flip="none" algn="tl"/>
        </a:blipFill>
        <a:effectLst/>
      </p:bgPr>
    </p:bg>
    <p:spTree>
      <p:nvGrpSpPr>
        <p:cNvPr id="1" name=""/>
        <p:cNvGrpSpPr/>
        <p:nvPr/>
      </p:nvGrpSpPr>
      <p:grpSpPr>
        <a:xfrm>
          <a:off x="0" y="0"/>
          <a:ext cx="0" cy="0"/>
          <a:chOff x="0" y="0"/>
          <a:chExt cx="0" cy="0"/>
        </a:xfrm>
      </p:grpSpPr>
      <p:graphicFrame>
        <p:nvGraphicFramePr>
          <p:cNvPr id="97368" name="Object 88"/>
          <p:cNvGraphicFramePr>
            <a:graphicFrameLocks noChangeAspect="1"/>
          </p:cNvGraphicFramePr>
          <p:nvPr/>
        </p:nvGraphicFramePr>
        <p:xfrm>
          <a:off x="84138" y="1152525"/>
          <a:ext cx="8990012" cy="4411663"/>
        </p:xfrm>
        <a:graphic>
          <a:graphicData uri="http://schemas.openxmlformats.org/presentationml/2006/ole">
            <p:oleObj spid="_x0000_s4098" name="文件" r:id="rId4" imgW="5762520" imgH="2835360" progId="Word.Document.8">
              <p:embed/>
            </p:oleObj>
          </a:graphicData>
        </a:graphic>
      </p:graphicFrame>
      <p:sp>
        <p:nvSpPr>
          <p:cNvPr id="4100" name="AutoShape 91">
            <a:hlinkClick r:id="rId5" action="ppaction://hlinksldjump" highlightClick="1"/>
          </p:cNvPr>
          <p:cNvSpPr>
            <a:spLocks noChangeArrowheads="1"/>
          </p:cNvSpPr>
          <p:nvPr/>
        </p:nvSpPr>
        <p:spPr bwMode="auto">
          <a:xfrm>
            <a:off x="8382000" y="5562600"/>
            <a:ext cx="533400" cy="457200"/>
          </a:xfrm>
          <a:prstGeom prst="actionButtonBackPrevious">
            <a:avLst/>
          </a:prstGeom>
          <a:solidFill>
            <a:schemeClr val="accent1"/>
          </a:solidFill>
          <a:ln w="9525">
            <a:solidFill>
              <a:schemeClr val="tx1"/>
            </a:solidFill>
            <a:miter lim="800000"/>
            <a:headEnd/>
            <a:tailEnd/>
          </a:ln>
        </p:spPr>
        <p:txBody>
          <a:bodyPr wrap="none" anchor="ctr"/>
          <a:lstStyle/>
          <a:p>
            <a:endParaRPr lang="zh-TW"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97368"/>
                                        </p:tgtEl>
                                        <p:attrNameLst>
                                          <p:attrName>style.visibility</p:attrName>
                                        </p:attrNameLst>
                                      </p:cBhvr>
                                      <p:to>
                                        <p:strVal val="visible"/>
                                      </p:to>
                                    </p:set>
                                    <p:animEffect transition="in" filter="dissolve">
                                      <p:cBhvr>
                                        <p:cTn id="7" dur="500"/>
                                        <p:tgtEl>
                                          <p:spTgt spid="973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626" name="投影片編號版面配置區 5"/>
          <p:cNvSpPr>
            <a:spLocks noGrp="1"/>
          </p:cNvSpPr>
          <p:nvPr>
            <p:ph type="sldNum" sz="quarter" idx="12"/>
          </p:nvPr>
        </p:nvSpPr>
        <p:spPr>
          <a:noFill/>
        </p:spPr>
        <p:txBody>
          <a:bodyPr/>
          <a:lstStyle/>
          <a:p>
            <a:fld id="{BC2C20E2-CB9D-49FB-AB2E-56F4647DA82B}" type="slidenum">
              <a:rPr lang="zh-TW" altLang="en-US" smtClean="0"/>
              <a:pPr/>
              <a:t>36</a:t>
            </a:fld>
            <a:endParaRPr lang="en-US" altLang="zh-TW" smtClean="0"/>
          </a:p>
        </p:txBody>
      </p:sp>
      <p:sp>
        <p:nvSpPr>
          <p:cNvPr id="26627" name="Rectangle 2"/>
          <p:cNvSpPr>
            <a:spLocks noGrp="1" noChangeArrowheads="1"/>
          </p:cNvSpPr>
          <p:nvPr>
            <p:ph type="title"/>
          </p:nvPr>
        </p:nvSpPr>
        <p:spPr/>
        <p:txBody>
          <a:bodyPr/>
          <a:lstStyle/>
          <a:p>
            <a:pPr algn="ctr" eaLnBrk="1" hangingPunct="1"/>
            <a:r>
              <a:rPr lang="zh-TW" altLang="en-US" smtClean="0">
                <a:ea typeface="華康瘦金體"/>
                <a:cs typeface="華康瘦金體"/>
              </a:rPr>
              <a:t>三分鐘教室速察</a:t>
            </a:r>
          </a:p>
        </p:txBody>
      </p:sp>
      <p:sp>
        <p:nvSpPr>
          <p:cNvPr id="131075" name="Rectangle 3"/>
          <p:cNvSpPr>
            <a:spLocks noGrp="1" noChangeArrowheads="1"/>
          </p:cNvSpPr>
          <p:nvPr>
            <p:ph type="body" idx="1"/>
          </p:nvPr>
        </p:nvSpPr>
        <p:spPr/>
        <p:txBody>
          <a:bodyPr/>
          <a:lstStyle/>
          <a:p>
            <a:pPr eaLnBrk="1" hangingPunct="1"/>
            <a:r>
              <a:rPr lang="en-US" altLang="zh-TW" smtClean="0">
                <a:ea typeface="標楷體" pitchFamily="65" charset="-120"/>
              </a:rPr>
              <a:t>The three-minute classroom walk-through </a:t>
            </a:r>
            <a:r>
              <a:rPr lang="en-US" altLang="zh-TW" sz="1600" smtClean="0">
                <a:ea typeface="標楷體" pitchFamily="65" charset="-120"/>
              </a:rPr>
              <a:t>(Downey, Steffy, English, Frase, &amp; Poston, 2004)</a:t>
            </a:r>
            <a:endParaRPr lang="zh-TW" altLang="en-US" sz="1600" smtClean="0">
              <a:ea typeface="標楷體" pitchFamily="65" charset="-120"/>
            </a:endParaRPr>
          </a:p>
          <a:p>
            <a:pPr eaLnBrk="1" hangingPunct="1"/>
            <a:r>
              <a:rPr lang="zh-TW" altLang="en-US" smtClean="0">
                <a:ea typeface="標楷體" pitchFamily="65" charset="-120"/>
              </a:rPr>
              <a:t>簡短、有焦點、非正式的觀察：通常持續</a:t>
            </a:r>
            <a:r>
              <a:rPr lang="en-US" altLang="zh-TW" smtClean="0">
                <a:ea typeface="標楷體" pitchFamily="65" charset="-120"/>
              </a:rPr>
              <a:t>2</a:t>
            </a:r>
            <a:r>
              <a:rPr lang="zh-TW" altLang="en-US" smtClean="0">
                <a:ea typeface="標楷體" pitchFamily="65" charset="-120"/>
              </a:rPr>
              <a:t>到</a:t>
            </a:r>
            <a:r>
              <a:rPr lang="en-US" altLang="zh-TW" smtClean="0">
                <a:ea typeface="標楷體" pitchFamily="65" charset="-120"/>
              </a:rPr>
              <a:t>3</a:t>
            </a:r>
            <a:r>
              <a:rPr lang="zh-TW" altLang="en-US" smtClean="0">
                <a:ea typeface="標楷體" pitchFamily="65" charset="-120"/>
              </a:rPr>
              <a:t>分鐘，蒐集教師在課程與教學上的實務及決定等方面的資訊</a:t>
            </a:r>
          </a:p>
          <a:p>
            <a:pPr eaLnBrk="1" hangingPunct="1"/>
            <a:r>
              <a:rPr lang="zh-TW" altLang="en-US" smtClean="0">
                <a:ea typeface="標楷體" pitchFamily="65" charset="-120"/>
              </a:rPr>
              <a:t>專業省思為主要目標：讓教師參與對自己教學實務的省思，進行更為合作、交互依存的專業省思</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131075">
                                            <p:txEl>
                                              <p:pRg st="0" end="0"/>
                                            </p:txEl>
                                          </p:spTgt>
                                        </p:tgtEl>
                                        <p:attrNameLst>
                                          <p:attrName>style.visibility</p:attrName>
                                        </p:attrNameLst>
                                      </p:cBhvr>
                                      <p:to>
                                        <p:strVal val="visible"/>
                                      </p:to>
                                    </p:set>
                                    <p:anim to="" calcmode="lin" valueType="num">
                                      <p:cBhvr>
                                        <p:cTn id="7" dur="1" fill="hold"/>
                                        <p:tgtEl>
                                          <p:spTgt spid="131075">
                                            <p:txEl>
                                              <p:pRg st="0" end="0"/>
                                            </p:txEl>
                                          </p:spTgt>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499"/>
                                          </p:stCondLst>
                                        </p:cTn>
                                        <p:tgtEl>
                                          <p:spTgt spid="131075">
                                            <p:txEl>
                                              <p:pRg st="1" end="1"/>
                                            </p:txEl>
                                          </p:spTgt>
                                        </p:tgtEl>
                                        <p:attrNameLst>
                                          <p:attrName>style.visibility</p:attrName>
                                        </p:attrNameLst>
                                      </p:cBhvr>
                                      <p:to>
                                        <p:strVal val="visible"/>
                                      </p:to>
                                    </p:set>
                                    <p:anim to="" calcmode="lin" valueType="num">
                                      <p:cBhvr>
                                        <p:cTn id="12" dur="1" fill="hold"/>
                                        <p:tgtEl>
                                          <p:spTgt spid="131075">
                                            <p:txEl>
                                              <p:pRg st="1" end="1"/>
                                            </p:txEl>
                                          </p:spTgt>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499"/>
                                          </p:stCondLst>
                                        </p:cTn>
                                        <p:tgtEl>
                                          <p:spTgt spid="131075">
                                            <p:txEl>
                                              <p:pRg st="2" end="2"/>
                                            </p:txEl>
                                          </p:spTgt>
                                        </p:tgtEl>
                                        <p:attrNameLst>
                                          <p:attrName>style.visibility</p:attrName>
                                        </p:attrNameLst>
                                      </p:cBhvr>
                                      <p:to>
                                        <p:strVal val="visible"/>
                                      </p:to>
                                    </p:set>
                                    <p:anim to="" calcmode="lin" valueType="num">
                                      <p:cBhvr>
                                        <p:cTn id="17" dur="1" fill="hold"/>
                                        <p:tgtEl>
                                          <p:spTgt spid="131075">
                                            <p:txEl>
                                              <p:pRg st="2" end="2"/>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075" grpId="0" build="p"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650" name="投影片編號版面配置區 5"/>
          <p:cNvSpPr>
            <a:spLocks noGrp="1"/>
          </p:cNvSpPr>
          <p:nvPr>
            <p:ph type="sldNum" sz="quarter" idx="12"/>
          </p:nvPr>
        </p:nvSpPr>
        <p:spPr>
          <a:noFill/>
        </p:spPr>
        <p:txBody>
          <a:bodyPr/>
          <a:lstStyle/>
          <a:p>
            <a:fld id="{4F69CEE8-D863-49EA-B47E-F82AEFB1BE35}" type="slidenum">
              <a:rPr lang="zh-TW" altLang="en-US" smtClean="0"/>
              <a:pPr/>
              <a:t>37</a:t>
            </a:fld>
            <a:endParaRPr lang="en-US" altLang="zh-TW" smtClean="0"/>
          </a:p>
        </p:txBody>
      </p:sp>
      <p:sp>
        <p:nvSpPr>
          <p:cNvPr id="131075" name="Rectangle 3"/>
          <p:cNvSpPr>
            <a:spLocks noGrp="1" noChangeArrowheads="1"/>
          </p:cNvSpPr>
          <p:nvPr>
            <p:ph type="body" idx="1"/>
          </p:nvPr>
        </p:nvSpPr>
        <p:spPr>
          <a:xfrm>
            <a:off x="1219200" y="357188"/>
            <a:ext cx="7772400" cy="6215062"/>
          </a:xfrm>
        </p:spPr>
        <p:txBody>
          <a:bodyPr/>
          <a:lstStyle/>
          <a:p>
            <a:pPr eaLnBrk="1" hangingPunct="1"/>
            <a:r>
              <a:rPr lang="zh-TW" altLang="en-US" smtClean="0">
                <a:ea typeface="標楷體" pitchFamily="65" charset="-120"/>
              </a:rPr>
              <a:t>以課程與教學為焦點：蒐集教師在課程與教學所做的各種決定及其對學生學習表現的影響等資訊</a:t>
            </a:r>
          </a:p>
          <a:p>
            <a:pPr eaLnBrk="1" hangingPunct="1"/>
            <a:r>
              <a:rPr lang="zh-TW" altLang="en-US" smtClean="0">
                <a:ea typeface="標楷體" pitchFamily="65" charset="-120"/>
              </a:rPr>
              <a:t>後續追蹤只偶而為之</a:t>
            </a:r>
            <a:r>
              <a:rPr lang="zh-TW" altLang="en-US" smtClean="0"/>
              <a:t>，</a:t>
            </a:r>
            <a:r>
              <a:rPr lang="zh-TW" altLang="en-US" smtClean="0">
                <a:ea typeface="標楷體" pitchFamily="65" charset="-120"/>
              </a:rPr>
              <a:t>且不在前次的觀察之後：訪視班級</a:t>
            </a:r>
            <a:r>
              <a:rPr lang="en-US" altLang="zh-TW" smtClean="0">
                <a:ea typeface="標楷體" pitchFamily="65" charset="-120"/>
              </a:rPr>
              <a:t>8</a:t>
            </a:r>
            <a:r>
              <a:rPr lang="zh-TW" altLang="en-US" smtClean="0">
                <a:ea typeface="標楷體" pitchFamily="65" charset="-120"/>
              </a:rPr>
              <a:t>到</a:t>
            </a:r>
            <a:r>
              <a:rPr lang="en-US" altLang="zh-TW" smtClean="0">
                <a:ea typeface="標楷體" pitchFamily="65" charset="-120"/>
              </a:rPr>
              <a:t>10</a:t>
            </a:r>
            <a:r>
              <a:rPr lang="zh-TW" altLang="en-US" smtClean="0">
                <a:ea typeface="標楷體" pitchFamily="65" charset="-120"/>
              </a:rPr>
              <a:t>次之後</a:t>
            </a:r>
            <a:r>
              <a:rPr lang="zh-TW" altLang="en-US" smtClean="0"/>
              <a:t>，</a:t>
            </a:r>
            <a:r>
              <a:rPr lang="zh-TW" altLang="en-US" smtClean="0">
                <a:ea typeface="標楷體" pitchFamily="65" charset="-120"/>
              </a:rPr>
              <a:t>觀察者開始與教師進行反省式的對談，以有意義而即時的方式給予老師回饋</a:t>
            </a:r>
          </a:p>
          <a:p>
            <a:pPr eaLnBrk="1" hangingPunct="1"/>
            <a:r>
              <a:rPr lang="zh-TW" altLang="en-US" smtClean="0">
                <a:ea typeface="標楷體" pitchFamily="65" charset="-120"/>
              </a:rPr>
              <a:t>非正式且為合作的方式：沒有視導的檢核表或判斷</a:t>
            </a:r>
          </a:p>
          <a:p>
            <a:pPr eaLnBrk="1" hangingPunct="1"/>
            <a:r>
              <a:rPr lang="zh-TW" altLang="en-US" smtClean="0">
                <a:ea typeface="標楷體" pitchFamily="65" charset="-120"/>
              </a:rPr>
              <a:t>行政人員為觀察者：獲得全校性的觀點；觀察不是對教師的恭維，而是教師參與合作省思對話的歷程</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131075">
                                            <p:txEl>
                                              <p:pRg st="0" end="0"/>
                                            </p:txEl>
                                          </p:spTgt>
                                        </p:tgtEl>
                                        <p:attrNameLst>
                                          <p:attrName>style.visibility</p:attrName>
                                        </p:attrNameLst>
                                      </p:cBhvr>
                                      <p:to>
                                        <p:strVal val="visible"/>
                                      </p:to>
                                    </p:set>
                                    <p:anim to="" calcmode="lin" valueType="num">
                                      <p:cBhvr>
                                        <p:cTn id="7" dur="1" fill="hold"/>
                                        <p:tgtEl>
                                          <p:spTgt spid="131075">
                                            <p:txEl>
                                              <p:pRg st="0" end="0"/>
                                            </p:txEl>
                                          </p:spTgt>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499"/>
                                          </p:stCondLst>
                                        </p:cTn>
                                        <p:tgtEl>
                                          <p:spTgt spid="131075">
                                            <p:txEl>
                                              <p:pRg st="1" end="1"/>
                                            </p:txEl>
                                          </p:spTgt>
                                        </p:tgtEl>
                                        <p:attrNameLst>
                                          <p:attrName>style.visibility</p:attrName>
                                        </p:attrNameLst>
                                      </p:cBhvr>
                                      <p:to>
                                        <p:strVal val="visible"/>
                                      </p:to>
                                    </p:set>
                                    <p:anim to="" calcmode="lin" valueType="num">
                                      <p:cBhvr>
                                        <p:cTn id="12" dur="1" fill="hold"/>
                                        <p:tgtEl>
                                          <p:spTgt spid="131075">
                                            <p:txEl>
                                              <p:pRg st="1" end="1"/>
                                            </p:txEl>
                                          </p:spTgt>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499"/>
                                          </p:stCondLst>
                                        </p:cTn>
                                        <p:tgtEl>
                                          <p:spTgt spid="131075">
                                            <p:txEl>
                                              <p:pRg st="2" end="2"/>
                                            </p:txEl>
                                          </p:spTgt>
                                        </p:tgtEl>
                                        <p:attrNameLst>
                                          <p:attrName>style.visibility</p:attrName>
                                        </p:attrNameLst>
                                      </p:cBhvr>
                                      <p:to>
                                        <p:strVal val="visible"/>
                                      </p:to>
                                    </p:set>
                                    <p:anim to="" calcmode="lin" valueType="num">
                                      <p:cBhvr>
                                        <p:cTn id="17" dur="1" fill="hold"/>
                                        <p:tgtEl>
                                          <p:spTgt spid="131075">
                                            <p:txEl>
                                              <p:pRg st="2" end="2"/>
                                            </p:txEl>
                                          </p:spTgt>
                                        </p:tgtEl>
                                        <p:attrNameLst>
                                          <p:attrName/>
                                        </p:attrNameLst>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499"/>
                                          </p:stCondLst>
                                        </p:cTn>
                                        <p:tgtEl>
                                          <p:spTgt spid="131075">
                                            <p:txEl>
                                              <p:pRg st="3" end="3"/>
                                            </p:txEl>
                                          </p:spTgt>
                                        </p:tgtEl>
                                        <p:attrNameLst>
                                          <p:attrName>style.visibility</p:attrName>
                                        </p:attrNameLst>
                                      </p:cBhvr>
                                      <p:to>
                                        <p:strVal val="visible"/>
                                      </p:to>
                                    </p:set>
                                    <p:anim to="" calcmode="lin" valueType="num">
                                      <p:cBhvr>
                                        <p:cTn id="22" dur="1" fill="hold"/>
                                        <p:tgtEl>
                                          <p:spTgt spid="131075">
                                            <p:txEl>
                                              <p:pRg st="3" end="3"/>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075" grpId="0" build="p" autoUpdateAnimBg="0"/>
    </p:bldLst>
  </p:timing>
</p:sld>
</file>

<file path=ppt/slides/slide3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8674" name="投影片編號版面配置區 5"/>
          <p:cNvSpPr>
            <a:spLocks noGrp="1"/>
          </p:cNvSpPr>
          <p:nvPr>
            <p:ph type="sldNum" sz="quarter" idx="12"/>
          </p:nvPr>
        </p:nvSpPr>
        <p:spPr>
          <a:noFill/>
        </p:spPr>
        <p:txBody>
          <a:bodyPr/>
          <a:lstStyle/>
          <a:p>
            <a:fld id="{E8F4EAA5-6546-4AD2-8927-343D096C9D3F}" type="slidenum">
              <a:rPr lang="zh-TW" altLang="en-US" smtClean="0"/>
              <a:pPr/>
              <a:t>38</a:t>
            </a:fld>
            <a:endParaRPr lang="en-US" altLang="zh-TW" smtClean="0"/>
          </a:p>
        </p:txBody>
      </p:sp>
      <p:sp>
        <p:nvSpPr>
          <p:cNvPr id="28675" name="Rectangle 2"/>
          <p:cNvSpPr>
            <a:spLocks noGrp="1" noChangeArrowheads="1"/>
          </p:cNvSpPr>
          <p:nvPr>
            <p:ph type="title"/>
          </p:nvPr>
        </p:nvSpPr>
        <p:spPr/>
        <p:txBody>
          <a:bodyPr/>
          <a:lstStyle/>
          <a:p>
            <a:pPr algn="ctr" eaLnBrk="1" hangingPunct="1"/>
            <a:r>
              <a:rPr lang="zh-TW" altLang="en-US" smtClean="0">
                <a:ea typeface="華康瘦金體"/>
                <a:cs typeface="華康瘦金體"/>
              </a:rPr>
              <a:t>觀察重點</a:t>
            </a:r>
          </a:p>
        </p:txBody>
      </p:sp>
      <p:sp>
        <p:nvSpPr>
          <p:cNvPr id="131075" name="Rectangle 3"/>
          <p:cNvSpPr>
            <a:spLocks noGrp="1" noChangeArrowheads="1"/>
          </p:cNvSpPr>
          <p:nvPr>
            <p:ph type="body" idx="1"/>
          </p:nvPr>
        </p:nvSpPr>
        <p:spPr/>
        <p:txBody>
          <a:bodyPr/>
          <a:lstStyle/>
          <a:p>
            <a:pPr eaLnBrk="1" hangingPunct="1"/>
            <a:r>
              <a:rPr lang="zh-TW" altLang="en-US" smtClean="0">
                <a:ea typeface="標楷體" pitchFamily="65" charset="-120"/>
              </a:rPr>
              <a:t>學生專注學習活動的情形：剛進教室在學生看到觀察者的前</a:t>
            </a:r>
            <a:r>
              <a:rPr lang="en-US" altLang="zh-TW" smtClean="0">
                <a:ea typeface="標楷體" pitchFamily="65" charset="-120"/>
              </a:rPr>
              <a:t>2</a:t>
            </a:r>
            <a:r>
              <a:rPr lang="zh-TW" altLang="en-US" smtClean="0">
                <a:ea typeface="標楷體" pitchFamily="65" charset="-120"/>
              </a:rPr>
              <a:t>秒內，快速掃瞄學生是否專注於學習活動工作（專心聽講、與教師互動、與同儕互動、獨自工作）</a:t>
            </a:r>
          </a:p>
          <a:p>
            <a:pPr eaLnBrk="1" hangingPunct="1"/>
            <a:r>
              <a:rPr lang="zh-TW" altLang="en-US" smtClean="0">
                <a:ea typeface="標楷體" pitchFamily="65" charset="-120"/>
              </a:rPr>
              <a:t>課程的決定點：教師所選擇的課程目標為何？教師如何有效聯結政府所規定的書面課程？</a:t>
            </a:r>
          </a:p>
          <a:p>
            <a:pPr eaLnBrk="1" hangingPunct="1"/>
            <a:r>
              <a:rPr lang="zh-TW" altLang="en-US" smtClean="0">
                <a:ea typeface="標楷體" pitchFamily="65" charset="-120"/>
              </a:rPr>
              <a:t>教學的決定點：教師所採用的教學方法為何？如何幫助學生習得課程目標？</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131075">
                                            <p:txEl>
                                              <p:pRg st="0" end="0"/>
                                            </p:txEl>
                                          </p:spTgt>
                                        </p:tgtEl>
                                        <p:attrNameLst>
                                          <p:attrName>style.visibility</p:attrName>
                                        </p:attrNameLst>
                                      </p:cBhvr>
                                      <p:to>
                                        <p:strVal val="visible"/>
                                      </p:to>
                                    </p:set>
                                    <p:anim to="" calcmode="lin" valueType="num">
                                      <p:cBhvr>
                                        <p:cTn id="7" dur="1" fill="hold"/>
                                        <p:tgtEl>
                                          <p:spTgt spid="131075">
                                            <p:txEl>
                                              <p:pRg st="0" end="0"/>
                                            </p:txEl>
                                          </p:spTgt>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499"/>
                                          </p:stCondLst>
                                        </p:cTn>
                                        <p:tgtEl>
                                          <p:spTgt spid="131075">
                                            <p:txEl>
                                              <p:pRg st="1" end="1"/>
                                            </p:txEl>
                                          </p:spTgt>
                                        </p:tgtEl>
                                        <p:attrNameLst>
                                          <p:attrName>style.visibility</p:attrName>
                                        </p:attrNameLst>
                                      </p:cBhvr>
                                      <p:to>
                                        <p:strVal val="visible"/>
                                      </p:to>
                                    </p:set>
                                    <p:anim to="" calcmode="lin" valueType="num">
                                      <p:cBhvr>
                                        <p:cTn id="12" dur="1" fill="hold"/>
                                        <p:tgtEl>
                                          <p:spTgt spid="131075">
                                            <p:txEl>
                                              <p:pRg st="1" end="1"/>
                                            </p:txEl>
                                          </p:spTgt>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499"/>
                                          </p:stCondLst>
                                        </p:cTn>
                                        <p:tgtEl>
                                          <p:spTgt spid="131075">
                                            <p:txEl>
                                              <p:pRg st="2" end="2"/>
                                            </p:txEl>
                                          </p:spTgt>
                                        </p:tgtEl>
                                        <p:attrNameLst>
                                          <p:attrName>style.visibility</p:attrName>
                                        </p:attrNameLst>
                                      </p:cBhvr>
                                      <p:to>
                                        <p:strVal val="visible"/>
                                      </p:to>
                                    </p:set>
                                    <p:anim to="" calcmode="lin" valueType="num">
                                      <p:cBhvr>
                                        <p:cTn id="17" dur="1" fill="hold"/>
                                        <p:tgtEl>
                                          <p:spTgt spid="131075">
                                            <p:txEl>
                                              <p:pRg st="2" end="2"/>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075" grpId="0" build="p" autoUpdateAnimBg="0"/>
    </p:bldLst>
  </p:timing>
</p:sld>
</file>

<file path=ppt/slides/slide3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9698" name="投影片編號版面配置區 5"/>
          <p:cNvSpPr>
            <a:spLocks noGrp="1"/>
          </p:cNvSpPr>
          <p:nvPr>
            <p:ph type="sldNum" sz="quarter" idx="12"/>
          </p:nvPr>
        </p:nvSpPr>
        <p:spPr>
          <a:noFill/>
        </p:spPr>
        <p:txBody>
          <a:bodyPr/>
          <a:lstStyle/>
          <a:p>
            <a:fld id="{C71C4313-A814-48E8-82BC-AD22906A1032}" type="slidenum">
              <a:rPr lang="zh-TW" altLang="en-US" smtClean="0"/>
              <a:pPr/>
              <a:t>39</a:t>
            </a:fld>
            <a:endParaRPr lang="en-US" altLang="zh-TW" smtClean="0"/>
          </a:p>
        </p:txBody>
      </p:sp>
      <p:sp>
        <p:nvSpPr>
          <p:cNvPr id="131075" name="Rectangle 3"/>
          <p:cNvSpPr>
            <a:spLocks noGrp="1" noChangeArrowheads="1"/>
          </p:cNvSpPr>
          <p:nvPr>
            <p:ph type="body" idx="1"/>
          </p:nvPr>
        </p:nvSpPr>
        <p:spPr/>
        <p:txBody>
          <a:bodyPr/>
          <a:lstStyle/>
          <a:p>
            <a:pPr eaLnBrk="1" hangingPunct="1"/>
            <a:r>
              <a:rPr lang="zh-TW" altLang="en-US" smtClean="0">
                <a:ea typeface="標楷體" pitchFamily="65" charset="-120"/>
              </a:rPr>
              <a:t>速察牆壁邊上的布置：尋找課程與教學決定已教導的證據，發現教導眼前教學目標的媒介，諸如牆壁上的布置與公告事項、常規計畫，牆壁邊的學習檔案、學習計畫等</a:t>
            </a:r>
          </a:p>
          <a:p>
            <a:pPr eaLnBrk="1" hangingPunct="1"/>
            <a:r>
              <a:rPr lang="zh-TW" altLang="en-US" smtClean="0">
                <a:ea typeface="標楷體" pitchFamily="65" charset="-120"/>
              </a:rPr>
              <a:t>安全及健康的議題：注意需要特別加以關注及強調的安全及健康議題</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131075">
                                            <p:txEl>
                                              <p:pRg st="0" end="0"/>
                                            </p:txEl>
                                          </p:spTgt>
                                        </p:tgtEl>
                                        <p:attrNameLst>
                                          <p:attrName>style.visibility</p:attrName>
                                        </p:attrNameLst>
                                      </p:cBhvr>
                                      <p:to>
                                        <p:strVal val="visible"/>
                                      </p:to>
                                    </p:set>
                                    <p:anim to="" calcmode="lin" valueType="num">
                                      <p:cBhvr>
                                        <p:cTn id="7" dur="1" fill="hold"/>
                                        <p:tgtEl>
                                          <p:spTgt spid="131075">
                                            <p:txEl>
                                              <p:pRg st="0" end="0"/>
                                            </p:txEl>
                                          </p:spTgt>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499"/>
                                          </p:stCondLst>
                                        </p:cTn>
                                        <p:tgtEl>
                                          <p:spTgt spid="131075">
                                            <p:txEl>
                                              <p:pRg st="1" end="1"/>
                                            </p:txEl>
                                          </p:spTgt>
                                        </p:tgtEl>
                                        <p:attrNameLst>
                                          <p:attrName>style.visibility</p:attrName>
                                        </p:attrNameLst>
                                      </p:cBhvr>
                                      <p:to>
                                        <p:strVal val="visible"/>
                                      </p:to>
                                    </p:set>
                                    <p:anim to="" calcmode="lin" valueType="num">
                                      <p:cBhvr>
                                        <p:cTn id="12" dur="1" fill="hold"/>
                                        <p:tgtEl>
                                          <p:spTgt spid="131075">
                                            <p:txEl>
                                              <p:pRg st="1" end="1"/>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075" grpId="0" build="p" autoUpdateAnimBg="0"/>
    </p:bld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218" name="投影片編號版面配置區 5"/>
          <p:cNvSpPr>
            <a:spLocks noGrp="1"/>
          </p:cNvSpPr>
          <p:nvPr>
            <p:ph type="sldNum" sz="quarter" idx="12"/>
          </p:nvPr>
        </p:nvSpPr>
        <p:spPr>
          <a:noFill/>
        </p:spPr>
        <p:txBody>
          <a:bodyPr/>
          <a:lstStyle/>
          <a:p>
            <a:fld id="{CF3B160E-7344-44C8-B890-D3798F9A3DA6}" type="slidenum">
              <a:rPr lang="zh-TW" altLang="en-US" smtClean="0"/>
              <a:pPr/>
              <a:t>4</a:t>
            </a:fld>
            <a:endParaRPr lang="en-US" altLang="zh-TW" smtClean="0"/>
          </a:p>
        </p:txBody>
      </p:sp>
      <p:sp>
        <p:nvSpPr>
          <p:cNvPr id="9219" name="Rectangle 2"/>
          <p:cNvSpPr>
            <a:spLocks noGrp="1" noChangeArrowheads="1"/>
          </p:cNvSpPr>
          <p:nvPr>
            <p:ph type="title"/>
          </p:nvPr>
        </p:nvSpPr>
        <p:spPr/>
        <p:txBody>
          <a:bodyPr/>
          <a:lstStyle/>
          <a:p>
            <a:pPr algn="ctr" eaLnBrk="1" hangingPunct="1"/>
            <a:r>
              <a:rPr lang="zh-TW" altLang="en-US" dirty="0" smtClean="0">
                <a:ea typeface="華康瘦金體" pitchFamily="49" charset="-120"/>
              </a:rPr>
              <a:t>滿意嗎？怎麼辦？</a:t>
            </a:r>
          </a:p>
        </p:txBody>
      </p:sp>
      <p:sp>
        <p:nvSpPr>
          <p:cNvPr id="129027" name="Rectangle 3"/>
          <p:cNvSpPr>
            <a:spLocks noGrp="1" noChangeArrowheads="1"/>
          </p:cNvSpPr>
          <p:nvPr>
            <p:ph type="body" idx="1"/>
          </p:nvPr>
        </p:nvSpPr>
        <p:spPr>
          <a:xfrm>
            <a:off x="1219200" y="1600200"/>
            <a:ext cx="3857625" cy="4852988"/>
          </a:xfrm>
        </p:spPr>
        <p:txBody>
          <a:bodyPr/>
          <a:lstStyle/>
          <a:p>
            <a:pPr eaLnBrk="1" hangingPunct="1"/>
            <a:r>
              <a:rPr lang="zh-TW" altLang="en-US" dirty="0" smtClean="0">
                <a:ea typeface="標楷體" pitchFamily="65" charset="-120"/>
              </a:rPr>
              <a:t>滿意嗎？</a:t>
            </a:r>
            <a:endParaRPr lang="en-US" altLang="zh-TW" dirty="0" smtClean="0">
              <a:ea typeface="標楷體" pitchFamily="65" charset="-120"/>
            </a:endParaRPr>
          </a:p>
          <a:p>
            <a:pPr eaLnBrk="1" hangingPunct="1"/>
            <a:r>
              <a:rPr lang="zh-TW" altLang="en-US" dirty="0" smtClean="0">
                <a:ea typeface="標楷體" pitchFamily="65" charset="-120"/>
              </a:rPr>
              <a:t>應用到現場了嗎？</a:t>
            </a:r>
            <a:endParaRPr lang="en-US" altLang="zh-TW" dirty="0" smtClean="0">
              <a:ea typeface="標楷體" pitchFamily="65" charset="-120"/>
            </a:endParaRPr>
          </a:p>
          <a:p>
            <a:pPr eaLnBrk="1" hangingPunct="1"/>
            <a:r>
              <a:rPr lang="zh-TW" altLang="en-US" dirty="0" smtClean="0">
                <a:ea typeface="標楷體" pitchFamily="65" charset="-120"/>
              </a:rPr>
              <a:t>有幫助嗎？</a:t>
            </a:r>
          </a:p>
          <a:p>
            <a:pPr eaLnBrk="1" hangingPunct="1"/>
            <a:endParaRPr lang="en-US" altLang="zh-TW" dirty="0" smtClean="0">
              <a:ea typeface="標楷體" pitchFamily="65" charset="-120"/>
            </a:endParaRPr>
          </a:p>
          <a:p>
            <a:pPr eaLnBrk="1" hangingPunct="1"/>
            <a:r>
              <a:rPr lang="zh-TW" altLang="en-US" dirty="0" smtClean="0">
                <a:ea typeface="標楷體" pitchFamily="65" charset="-120"/>
              </a:rPr>
              <a:t>我有把握的項目</a:t>
            </a:r>
          </a:p>
          <a:p>
            <a:pPr eaLnBrk="1" hangingPunct="1"/>
            <a:r>
              <a:rPr lang="zh-TW" altLang="en-US" dirty="0" smtClean="0">
                <a:ea typeface="標楷體" pitchFamily="65" charset="-120"/>
              </a:rPr>
              <a:t>我需要協助的項目</a:t>
            </a:r>
          </a:p>
        </p:txBody>
      </p:sp>
      <p:sp>
        <p:nvSpPr>
          <p:cNvPr id="129028" name="Rectangle 4"/>
          <p:cNvSpPr>
            <a:spLocks noChangeArrowheads="1"/>
          </p:cNvSpPr>
          <p:nvPr/>
        </p:nvSpPr>
        <p:spPr bwMode="auto">
          <a:xfrm>
            <a:off x="5148263" y="1628775"/>
            <a:ext cx="3857625" cy="4495800"/>
          </a:xfrm>
          <a:prstGeom prst="rect">
            <a:avLst/>
          </a:prstGeom>
          <a:noFill/>
          <a:ln w="12700" cap="sq">
            <a:noFill/>
            <a:miter lim="800000"/>
            <a:headEnd type="none" w="sm" len="sm"/>
            <a:tailEnd type="none" w="sm" len="sm"/>
          </a:ln>
        </p:spPr>
        <p:txBody>
          <a:bodyPr/>
          <a:lstStyle/>
          <a:p>
            <a:pPr marL="342900" indent="-342900">
              <a:spcBef>
                <a:spcPct val="20000"/>
              </a:spcBef>
              <a:buClr>
                <a:schemeClr val="tx2"/>
              </a:buClr>
              <a:buSzPct val="90000"/>
              <a:buFont typeface="Symbol" pitchFamily="18" charset="2"/>
              <a:buChar char="¨"/>
            </a:pPr>
            <a:r>
              <a:rPr lang="zh-TW" altLang="en-US" sz="3200" dirty="0" smtClean="0">
                <a:ea typeface="標楷體" pitchFamily="65" charset="-120"/>
              </a:rPr>
              <a:t>誰是好老師？</a:t>
            </a:r>
          </a:p>
          <a:p>
            <a:pPr marL="342900" indent="-342900">
              <a:spcBef>
                <a:spcPct val="20000"/>
              </a:spcBef>
              <a:buClr>
                <a:schemeClr val="tx2"/>
              </a:buClr>
              <a:buSzPct val="90000"/>
              <a:buFont typeface="Symbol" pitchFamily="18" charset="2"/>
              <a:buChar char="¨"/>
            </a:pPr>
            <a:r>
              <a:rPr lang="zh-TW" altLang="en-US" sz="3200" dirty="0" smtClean="0">
                <a:ea typeface="標楷體" pitchFamily="65" charset="-120"/>
              </a:rPr>
              <a:t>誰是符合資格的老師？</a:t>
            </a:r>
          </a:p>
          <a:p>
            <a:pPr marL="342900" indent="-342900">
              <a:spcBef>
                <a:spcPct val="20000"/>
              </a:spcBef>
              <a:buClr>
                <a:schemeClr val="tx2"/>
              </a:buClr>
              <a:buSzPct val="90000"/>
              <a:buFont typeface="Symbol" pitchFamily="18" charset="2"/>
              <a:buChar char="¨"/>
            </a:pPr>
            <a:endParaRPr lang="en-US" altLang="zh-TW" sz="3200" dirty="0" smtClean="0">
              <a:ea typeface="標楷體" pitchFamily="65" charset="-120"/>
            </a:endParaRPr>
          </a:p>
          <a:p>
            <a:pPr marL="342900" indent="-342900">
              <a:spcBef>
                <a:spcPct val="20000"/>
              </a:spcBef>
              <a:buClr>
                <a:schemeClr val="tx2"/>
              </a:buClr>
              <a:buSzPct val="90000"/>
              <a:buFont typeface="Symbol" pitchFamily="18" charset="2"/>
              <a:buChar char="¨"/>
            </a:pPr>
            <a:r>
              <a:rPr lang="zh-TW" altLang="en-US" sz="3200" dirty="0" smtClean="0">
                <a:ea typeface="標楷體" pitchFamily="65" charset="-120"/>
              </a:rPr>
              <a:t>動力不足</a:t>
            </a:r>
          </a:p>
          <a:p>
            <a:pPr marL="342900" indent="-342900">
              <a:spcBef>
                <a:spcPct val="20000"/>
              </a:spcBef>
              <a:buClr>
                <a:schemeClr val="tx2"/>
              </a:buClr>
              <a:buSzPct val="90000"/>
              <a:buFont typeface="Symbol" pitchFamily="18" charset="2"/>
              <a:buChar char="¨"/>
            </a:pPr>
            <a:r>
              <a:rPr lang="zh-TW" altLang="en-US" sz="3200" dirty="0" smtClean="0">
                <a:ea typeface="標楷體" pitchFamily="65" charset="-120"/>
              </a:rPr>
              <a:t>時間不足</a:t>
            </a:r>
          </a:p>
          <a:p>
            <a:pPr marL="342900" indent="-342900">
              <a:spcBef>
                <a:spcPct val="20000"/>
              </a:spcBef>
              <a:buClr>
                <a:schemeClr val="tx2"/>
              </a:buClr>
              <a:buSzPct val="90000"/>
              <a:buFont typeface="Symbol" pitchFamily="18" charset="2"/>
              <a:buChar char="¨"/>
            </a:pPr>
            <a:r>
              <a:rPr lang="zh-TW" altLang="en-US" sz="3200" dirty="0" smtClean="0">
                <a:ea typeface="標楷體" pitchFamily="65" charset="-120"/>
              </a:rPr>
              <a:t>專業不足</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129027">
                                            <p:txEl>
                                              <p:pRg st="0" end="0"/>
                                            </p:txEl>
                                          </p:spTgt>
                                        </p:tgtEl>
                                        <p:attrNameLst>
                                          <p:attrName>style.visibility</p:attrName>
                                        </p:attrNameLst>
                                      </p:cBhvr>
                                      <p:to>
                                        <p:strVal val="visible"/>
                                      </p:to>
                                    </p:set>
                                    <p:anim to="" calcmode="lin" valueType="num">
                                      <p:cBhvr>
                                        <p:cTn id="7" dur="1" fill="hold"/>
                                        <p:tgtEl>
                                          <p:spTgt spid="129027">
                                            <p:txEl>
                                              <p:pRg st="0" end="0"/>
                                            </p:txEl>
                                          </p:spTgt>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499"/>
                                          </p:stCondLst>
                                        </p:cTn>
                                        <p:tgtEl>
                                          <p:spTgt spid="129027">
                                            <p:txEl>
                                              <p:pRg st="1" end="1"/>
                                            </p:txEl>
                                          </p:spTgt>
                                        </p:tgtEl>
                                        <p:attrNameLst>
                                          <p:attrName>style.visibility</p:attrName>
                                        </p:attrNameLst>
                                      </p:cBhvr>
                                      <p:to>
                                        <p:strVal val="visible"/>
                                      </p:to>
                                    </p:set>
                                    <p:anim to="" calcmode="lin" valueType="num">
                                      <p:cBhvr>
                                        <p:cTn id="12" dur="1" fill="hold"/>
                                        <p:tgtEl>
                                          <p:spTgt spid="129027">
                                            <p:txEl>
                                              <p:pRg st="1" end="1"/>
                                            </p:txEl>
                                          </p:spTgt>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499"/>
                                          </p:stCondLst>
                                        </p:cTn>
                                        <p:tgtEl>
                                          <p:spTgt spid="129027">
                                            <p:txEl>
                                              <p:pRg st="2" end="2"/>
                                            </p:txEl>
                                          </p:spTgt>
                                        </p:tgtEl>
                                        <p:attrNameLst>
                                          <p:attrName>style.visibility</p:attrName>
                                        </p:attrNameLst>
                                      </p:cBhvr>
                                      <p:to>
                                        <p:strVal val="visible"/>
                                      </p:to>
                                    </p:set>
                                    <p:anim to="" calcmode="lin" valueType="num">
                                      <p:cBhvr>
                                        <p:cTn id="17" dur="1" fill="hold"/>
                                        <p:tgtEl>
                                          <p:spTgt spid="129027">
                                            <p:txEl>
                                              <p:pRg st="2" end="2"/>
                                            </p:txEl>
                                          </p:spTgt>
                                        </p:tgtEl>
                                        <p:attrNameLst>
                                          <p:attrName/>
                                        </p:attrNameLst>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499"/>
                                          </p:stCondLst>
                                        </p:cTn>
                                        <p:tgtEl>
                                          <p:spTgt spid="129027">
                                            <p:txEl>
                                              <p:pRg st="4" end="4"/>
                                            </p:txEl>
                                          </p:spTgt>
                                        </p:tgtEl>
                                        <p:attrNameLst>
                                          <p:attrName>style.visibility</p:attrName>
                                        </p:attrNameLst>
                                      </p:cBhvr>
                                      <p:to>
                                        <p:strVal val="visible"/>
                                      </p:to>
                                    </p:set>
                                    <p:anim to="" calcmode="lin" valueType="num">
                                      <p:cBhvr>
                                        <p:cTn id="22" dur="1" fill="hold"/>
                                        <p:tgtEl>
                                          <p:spTgt spid="129027">
                                            <p:txEl>
                                              <p:pRg st="4" end="4"/>
                                            </p:txEl>
                                          </p:spTgt>
                                        </p:tgtEl>
                                        <p:attrNameLst>
                                          <p:attrName/>
                                        </p:attrNameLst>
                                      </p:cBhvr>
                                    </p:anim>
                                  </p:childTnLst>
                                </p:cTn>
                              </p:par>
                            </p:childTnLst>
                          </p:cTn>
                        </p:par>
                      </p:childTnLst>
                    </p:cTn>
                  </p:par>
                  <p:par>
                    <p:cTn id="23" fill="hold">
                      <p:stCondLst>
                        <p:cond delay="indefinite"/>
                      </p:stCondLst>
                      <p:childTnLst>
                        <p:par>
                          <p:cTn id="24" fill="hold">
                            <p:stCondLst>
                              <p:cond delay="0"/>
                            </p:stCondLst>
                            <p:childTnLst>
                              <p:par>
                                <p:cTn id="25" presetID="24" presetClass="entr" presetSubtype="0" fill="hold" grpId="0" nodeType="clickEffect">
                                  <p:stCondLst>
                                    <p:cond delay="0"/>
                                  </p:stCondLst>
                                  <p:childTnLst>
                                    <p:set>
                                      <p:cBhvr>
                                        <p:cTn id="26" dur="1" fill="hold">
                                          <p:stCondLst>
                                            <p:cond delay="499"/>
                                          </p:stCondLst>
                                        </p:cTn>
                                        <p:tgtEl>
                                          <p:spTgt spid="129027">
                                            <p:txEl>
                                              <p:pRg st="5" end="5"/>
                                            </p:txEl>
                                          </p:spTgt>
                                        </p:tgtEl>
                                        <p:attrNameLst>
                                          <p:attrName>style.visibility</p:attrName>
                                        </p:attrNameLst>
                                      </p:cBhvr>
                                      <p:to>
                                        <p:strVal val="visible"/>
                                      </p:to>
                                    </p:set>
                                    <p:anim to="" calcmode="lin" valueType="num">
                                      <p:cBhvr>
                                        <p:cTn id="27" dur="1" fill="hold"/>
                                        <p:tgtEl>
                                          <p:spTgt spid="129027">
                                            <p:txEl>
                                              <p:pRg st="5" end="5"/>
                                            </p:txEl>
                                          </p:spTgt>
                                        </p:tgtEl>
                                        <p:attrNameLst>
                                          <p:attrName/>
                                        </p:attrNameLst>
                                      </p:cBhvr>
                                    </p:anim>
                                  </p:childTnLst>
                                </p:cTn>
                              </p:par>
                            </p:childTnLst>
                          </p:cTn>
                        </p:par>
                      </p:childTnLst>
                    </p:cTn>
                  </p:par>
                  <p:par>
                    <p:cTn id="28" fill="hold">
                      <p:stCondLst>
                        <p:cond delay="indefinite"/>
                      </p:stCondLst>
                      <p:childTnLst>
                        <p:par>
                          <p:cTn id="29" fill="hold">
                            <p:stCondLst>
                              <p:cond delay="0"/>
                            </p:stCondLst>
                            <p:childTnLst>
                              <p:par>
                                <p:cTn id="30" presetID="24" presetClass="entr" presetSubtype="0" fill="hold" grpId="0" nodeType="clickEffect">
                                  <p:stCondLst>
                                    <p:cond delay="0"/>
                                  </p:stCondLst>
                                  <p:childTnLst>
                                    <p:set>
                                      <p:cBhvr>
                                        <p:cTn id="31" dur="1" fill="hold">
                                          <p:stCondLst>
                                            <p:cond delay="499"/>
                                          </p:stCondLst>
                                        </p:cTn>
                                        <p:tgtEl>
                                          <p:spTgt spid="129028">
                                            <p:txEl>
                                              <p:pRg st="0" end="0"/>
                                            </p:txEl>
                                          </p:spTgt>
                                        </p:tgtEl>
                                        <p:attrNameLst>
                                          <p:attrName>style.visibility</p:attrName>
                                        </p:attrNameLst>
                                      </p:cBhvr>
                                      <p:to>
                                        <p:strVal val="visible"/>
                                      </p:to>
                                    </p:set>
                                    <p:anim to="" calcmode="lin" valueType="num">
                                      <p:cBhvr>
                                        <p:cTn id="32" dur="1" fill="hold"/>
                                        <p:tgtEl>
                                          <p:spTgt spid="129028">
                                            <p:txEl>
                                              <p:pRg st="0" end="0"/>
                                            </p:txEl>
                                          </p:spTgt>
                                        </p:tgtEl>
                                        <p:attrNameLst>
                                          <p:attrName/>
                                        </p:attrNameLst>
                                      </p:cBhvr>
                                    </p:anim>
                                  </p:childTnLst>
                                </p:cTn>
                              </p:par>
                            </p:childTnLst>
                          </p:cTn>
                        </p:par>
                      </p:childTnLst>
                    </p:cTn>
                  </p:par>
                  <p:par>
                    <p:cTn id="33" fill="hold">
                      <p:stCondLst>
                        <p:cond delay="indefinite"/>
                      </p:stCondLst>
                      <p:childTnLst>
                        <p:par>
                          <p:cTn id="34" fill="hold">
                            <p:stCondLst>
                              <p:cond delay="0"/>
                            </p:stCondLst>
                            <p:childTnLst>
                              <p:par>
                                <p:cTn id="35" presetID="24" presetClass="entr" presetSubtype="0" fill="hold" grpId="0" nodeType="clickEffect">
                                  <p:stCondLst>
                                    <p:cond delay="0"/>
                                  </p:stCondLst>
                                  <p:childTnLst>
                                    <p:set>
                                      <p:cBhvr>
                                        <p:cTn id="36" dur="1" fill="hold">
                                          <p:stCondLst>
                                            <p:cond delay="499"/>
                                          </p:stCondLst>
                                        </p:cTn>
                                        <p:tgtEl>
                                          <p:spTgt spid="129028">
                                            <p:txEl>
                                              <p:pRg st="1" end="1"/>
                                            </p:txEl>
                                          </p:spTgt>
                                        </p:tgtEl>
                                        <p:attrNameLst>
                                          <p:attrName>style.visibility</p:attrName>
                                        </p:attrNameLst>
                                      </p:cBhvr>
                                      <p:to>
                                        <p:strVal val="visible"/>
                                      </p:to>
                                    </p:set>
                                    <p:anim to="" calcmode="lin" valueType="num">
                                      <p:cBhvr>
                                        <p:cTn id="37" dur="1" fill="hold"/>
                                        <p:tgtEl>
                                          <p:spTgt spid="129028">
                                            <p:txEl>
                                              <p:pRg st="1" end="1"/>
                                            </p:txEl>
                                          </p:spTgt>
                                        </p:tgtEl>
                                        <p:attrNameLst>
                                          <p:attrName/>
                                        </p:attrNameLst>
                                      </p:cBhvr>
                                    </p:anim>
                                  </p:childTnLst>
                                </p:cTn>
                              </p:par>
                            </p:childTnLst>
                          </p:cTn>
                        </p:par>
                      </p:childTnLst>
                    </p:cTn>
                  </p:par>
                  <p:par>
                    <p:cTn id="38" fill="hold">
                      <p:stCondLst>
                        <p:cond delay="indefinite"/>
                      </p:stCondLst>
                      <p:childTnLst>
                        <p:par>
                          <p:cTn id="39" fill="hold">
                            <p:stCondLst>
                              <p:cond delay="0"/>
                            </p:stCondLst>
                            <p:childTnLst>
                              <p:par>
                                <p:cTn id="40" presetID="24" presetClass="entr" presetSubtype="0" fill="hold" grpId="0" nodeType="clickEffect">
                                  <p:stCondLst>
                                    <p:cond delay="0"/>
                                  </p:stCondLst>
                                  <p:childTnLst>
                                    <p:set>
                                      <p:cBhvr>
                                        <p:cTn id="41" dur="1" fill="hold">
                                          <p:stCondLst>
                                            <p:cond delay="499"/>
                                          </p:stCondLst>
                                        </p:cTn>
                                        <p:tgtEl>
                                          <p:spTgt spid="129028">
                                            <p:txEl>
                                              <p:pRg st="3" end="3"/>
                                            </p:txEl>
                                          </p:spTgt>
                                        </p:tgtEl>
                                        <p:attrNameLst>
                                          <p:attrName>style.visibility</p:attrName>
                                        </p:attrNameLst>
                                      </p:cBhvr>
                                      <p:to>
                                        <p:strVal val="visible"/>
                                      </p:to>
                                    </p:set>
                                    <p:anim to="" calcmode="lin" valueType="num">
                                      <p:cBhvr>
                                        <p:cTn id="42" dur="1" fill="hold"/>
                                        <p:tgtEl>
                                          <p:spTgt spid="129028">
                                            <p:txEl>
                                              <p:pRg st="3" end="3"/>
                                            </p:txEl>
                                          </p:spTgt>
                                        </p:tgtEl>
                                        <p:attrNameLst>
                                          <p:attrName/>
                                        </p:attrNameLst>
                                      </p:cBhvr>
                                    </p:anim>
                                  </p:childTnLst>
                                </p:cTn>
                              </p:par>
                            </p:childTnLst>
                          </p:cTn>
                        </p:par>
                      </p:childTnLst>
                    </p:cTn>
                  </p:par>
                  <p:par>
                    <p:cTn id="43" fill="hold">
                      <p:stCondLst>
                        <p:cond delay="indefinite"/>
                      </p:stCondLst>
                      <p:childTnLst>
                        <p:par>
                          <p:cTn id="44" fill="hold">
                            <p:stCondLst>
                              <p:cond delay="0"/>
                            </p:stCondLst>
                            <p:childTnLst>
                              <p:par>
                                <p:cTn id="45" presetID="24" presetClass="entr" presetSubtype="0" fill="hold" grpId="0" nodeType="clickEffect">
                                  <p:stCondLst>
                                    <p:cond delay="0"/>
                                  </p:stCondLst>
                                  <p:childTnLst>
                                    <p:set>
                                      <p:cBhvr>
                                        <p:cTn id="46" dur="1" fill="hold">
                                          <p:stCondLst>
                                            <p:cond delay="499"/>
                                          </p:stCondLst>
                                        </p:cTn>
                                        <p:tgtEl>
                                          <p:spTgt spid="129028">
                                            <p:txEl>
                                              <p:pRg st="4" end="4"/>
                                            </p:txEl>
                                          </p:spTgt>
                                        </p:tgtEl>
                                        <p:attrNameLst>
                                          <p:attrName>style.visibility</p:attrName>
                                        </p:attrNameLst>
                                      </p:cBhvr>
                                      <p:to>
                                        <p:strVal val="visible"/>
                                      </p:to>
                                    </p:set>
                                    <p:anim to="" calcmode="lin" valueType="num">
                                      <p:cBhvr>
                                        <p:cTn id="47" dur="1" fill="hold"/>
                                        <p:tgtEl>
                                          <p:spTgt spid="129028">
                                            <p:txEl>
                                              <p:pRg st="4" end="4"/>
                                            </p:txEl>
                                          </p:spTgt>
                                        </p:tgtEl>
                                        <p:attrNameLst>
                                          <p:attrName/>
                                        </p:attrNameLst>
                                      </p:cBhvr>
                                    </p:anim>
                                  </p:childTnLst>
                                </p:cTn>
                              </p:par>
                            </p:childTnLst>
                          </p:cTn>
                        </p:par>
                      </p:childTnLst>
                    </p:cTn>
                  </p:par>
                  <p:par>
                    <p:cTn id="48" fill="hold">
                      <p:stCondLst>
                        <p:cond delay="indefinite"/>
                      </p:stCondLst>
                      <p:childTnLst>
                        <p:par>
                          <p:cTn id="49" fill="hold">
                            <p:stCondLst>
                              <p:cond delay="0"/>
                            </p:stCondLst>
                            <p:childTnLst>
                              <p:par>
                                <p:cTn id="50" presetID="24" presetClass="entr" presetSubtype="0" fill="hold" grpId="0" nodeType="clickEffect">
                                  <p:stCondLst>
                                    <p:cond delay="0"/>
                                  </p:stCondLst>
                                  <p:childTnLst>
                                    <p:set>
                                      <p:cBhvr>
                                        <p:cTn id="51" dur="1" fill="hold">
                                          <p:stCondLst>
                                            <p:cond delay="499"/>
                                          </p:stCondLst>
                                        </p:cTn>
                                        <p:tgtEl>
                                          <p:spTgt spid="129028">
                                            <p:txEl>
                                              <p:pRg st="5" end="5"/>
                                            </p:txEl>
                                          </p:spTgt>
                                        </p:tgtEl>
                                        <p:attrNameLst>
                                          <p:attrName>style.visibility</p:attrName>
                                        </p:attrNameLst>
                                      </p:cBhvr>
                                      <p:to>
                                        <p:strVal val="visible"/>
                                      </p:to>
                                    </p:set>
                                    <p:anim to="" calcmode="lin" valueType="num">
                                      <p:cBhvr>
                                        <p:cTn id="52" dur="1" fill="hold"/>
                                        <p:tgtEl>
                                          <p:spTgt spid="129028">
                                            <p:txEl>
                                              <p:pRg st="5" end="5"/>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027" grpId="0" build="p" autoUpdateAnimBg="0"/>
      <p:bldP spid="129028" grpId="0" build="p" autoUpdateAnimBg="0"/>
    </p:bldLst>
  </p:timing>
</p:sld>
</file>

<file path=ppt/slides/slide4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722" name="投影片編號版面配置區 5"/>
          <p:cNvSpPr>
            <a:spLocks noGrp="1"/>
          </p:cNvSpPr>
          <p:nvPr>
            <p:ph type="sldNum" sz="quarter" idx="12"/>
          </p:nvPr>
        </p:nvSpPr>
        <p:spPr>
          <a:noFill/>
        </p:spPr>
        <p:txBody>
          <a:bodyPr/>
          <a:lstStyle/>
          <a:p>
            <a:fld id="{A7B9D975-EA32-43E9-A744-1ECB68681FE9}" type="slidenum">
              <a:rPr lang="zh-TW" altLang="en-US" smtClean="0"/>
              <a:pPr/>
              <a:t>40</a:t>
            </a:fld>
            <a:endParaRPr lang="en-US" altLang="zh-TW" smtClean="0"/>
          </a:p>
        </p:txBody>
      </p:sp>
      <p:sp>
        <p:nvSpPr>
          <p:cNvPr id="30723" name="Rectangle 2"/>
          <p:cNvSpPr>
            <a:spLocks noGrp="1" noChangeArrowheads="1"/>
          </p:cNvSpPr>
          <p:nvPr>
            <p:ph type="title"/>
          </p:nvPr>
        </p:nvSpPr>
        <p:spPr/>
        <p:txBody>
          <a:bodyPr/>
          <a:lstStyle/>
          <a:p>
            <a:pPr algn="ctr" eaLnBrk="1" hangingPunct="1"/>
            <a:r>
              <a:rPr lang="zh-TW" altLang="en-US" smtClean="0">
                <a:ea typeface="華康瘦金體"/>
                <a:cs typeface="華康瘦金體"/>
              </a:rPr>
              <a:t>注意事項</a:t>
            </a:r>
          </a:p>
        </p:txBody>
      </p:sp>
      <p:sp>
        <p:nvSpPr>
          <p:cNvPr id="131075" name="Rectangle 3"/>
          <p:cNvSpPr>
            <a:spLocks noGrp="1" noChangeArrowheads="1"/>
          </p:cNvSpPr>
          <p:nvPr>
            <p:ph type="body" idx="1"/>
          </p:nvPr>
        </p:nvSpPr>
        <p:spPr/>
        <p:txBody>
          <a:bodyPr/>
          <a:lstStyle/>
          <a:p>
            <a:pPr eaLnBrk="1" hangingPunct="1"/>
            <a:r>
              <a:rPr lang="zh-TW" altLang="en-US" smtClean="0">
                <a:ea typeface="標楷體" pitchFamily="65" charset="-120"/>
              </a:rPr>
              <a:t>教師不須為速察而準備：教師瞭解三分鐘教室速察的目的與程序，不須為速察做準備。 觀察者不必為了降低教師焦慮或解釋誤解而中斷觀察通；教師不會因不瞭解行政人員觀察的主要目的而停止教學流程，和觀察者打招呼</a:t>
            </a:r>
          </a:p>
          <a:p>
            <a:pPr eaLnBrk="1" hangingPunct="1"/>
            <a:r>
              <a:rPr lang="zh-TW" altLang="en-US" smtClean="0">
                <a:ea typeface="標楷體" pitchFamily="65" charset="-120"/>
              </a:rPr>
              <a:t>學生必須學會忽視入班的速察人員：可讓速察者專注於觀察，不必中斷觀察</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131075">
                                            <p:txEl>
                                              <p:pRg st="0" end="0"/>
                                            </p:txEl>
                                          </p:spTgt>
                                        </p:tgtEl>
                                        <p:attrNameLst>
                                          <p:attrName>style.visibility</p:attrName>
                                        </p:attrNameLst>
                                      </p:cBhvr>
                                      <p:to>
                                        <p:strVal val="visible"/>
                                      </p:to>
                                    </p:set>
                                    <p:anim to="" calcmode="lin" valueType="num">
                                      <p:cBhvr>
                                        <p:cTn id="7" dur="1" fill="hold"/>
                                        <p:tgtEl>
                                          <p:spTgt spid="131075">
                                            <p:txEl>
                                              <p:pRg st="0" end="0"/>
                                            </p:txEl>
                                          </p:spTgt>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499"/>
                                          </p:stCondLst>
                                        </p:cTn>
                                        <p:tgtEl>
                                          <p:spTgt spid="131075">
                                            <p:txEl>
                                              <p:pRg st="1" end="1"/>
                                            </p:txEl>
                                          </p:spTgt>
                                        </p:tgtEl>
                                        <p:attrNameLst>
                                          <p:attrName>style.visibility</p:attrName>
                                        </p:attrNameLst>
                                      </p:cBhvr>
                                      <p:to>
                                        <p:strVal val="visible"/>
                                      </p:to>
                                    </p:set>
                                    <p:anim to="" calcmode="lin" valueType="num">
                                      <p:cBhvr>
                                        <p:cTn id="12" dur="1" fill="hold"/>
                                        <p:tgtEl>
                                          <p:spTgt spid="131075">
                                            <p:txEl>
                                              <p:pRg st="1" end="1"/>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075" grpId="0" build="p" autoUpdateAnimBg="0"/>
    </p:bldLst>
  </p:timing>
</p:sld>
</file>

<file path=ppt/slides/slide4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1746" name="投影片編號版面配置區 5"/>
          <p:cNvSpPr>
            <a:spLocks noGrp="1"/>
          </p:cNvSpPr>
          <p:nvPr>
            <p:ph type="sldNum" sz="quarter" idx="12"/>
          </p:nvPr>
        </p:nvSpPr>
        <p:spPr>
          <a:noFill/>
        </p:spPr>
        <p:txBody>
          <a:bodyPr/>
          <a:lstStyle/>
          <a:p>
            <a:fld id="{4331ED61-E4B5-473B-8B46-1B5B0732C084}" type="slidenum">
              <a:rPr lang="zh-TW" altLang="en-US" smtClean="0"/>
              <a:pPr/>
              <a:t>41</a:t>
            </a:fld>
            <a:endParaRPr lang="en-US" altLang="zh-TW" smtClean="0"/>
          </a:p>
        </p:txBody>
      </p:sp>
      <p:sp>
        <p:nvSpPr>
          <p:cNvPr id="131075" name="Rectangle 3"/>
          <p:cNvSpPr>
            <a:spLocks noGrp="1" noChangeArrowheads="1"/>
          </p:cNvSpPr>
          <p:nvPr>
            <p:ph type="body" idx="1"/>
          </p:nvPr>
        </p:nvSpPr>
        <p:spPr/>
        <p:txBody>
          <a:bodyPr/>
          <a:lstStyle/>
          <a:p>
            <a:pPr eaLnBrk="1" hangingPunct="1"/>
            <a:r>
              <a:rPr lang="zh-TW" altLang="en-US" smtClean="0">
                <a:ea typeface="標楷體" pitchFamily="65" charset="-120"/>
              </a:rPr>
              <a:t>家長及社區人士須瞭解教室速察的目的與本質</a:t>
            </a:r>
          </a:p>
          <a:p>
            <a:pPr eaLnBrk="1" hangingPunct="1"/>
            <a:r>
              <a:rPr lang="zh-TW" altLang="en-US" smtClean="0">
                <a:ea typeface="標楷體" pitchFamily="65" charset="-120"/>
              </a:rPr>
              <a:t>改變校長是學校管理者的自我知覺，也改變教師的教學孤立現象</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131075">
                                            <p:txEl>
                                              <p:pRg st="0" end="0"/>
                                            </p:txEl>
                                          </p:spTgt>
                                        </p:tgtEl>
                                        <p:attrNameLst>
                                          <p:attrName>style.visibility</p:attrName>
                                        </p:attrNameLst>
                                      </p:cBhvr>
                                      <p:to>
                                        <p:strVal val="visible"/>
                                      </p:to>
                                    </p:set>
                                    <p:anim to="" calcmode="lin" valueType="num">
                                      <p:cBhvr>
                                        <p:cTn id="7" dur="1" fill="hold"/>
                                        <p:tgtEl>
                                          <p:spTgt spid="131075">
                                            <p:txEl>
                                              <p:pRg st="0" end="0"/>
                                            </p:txEl>
                                          </p:spTgt>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499"/>
                                          </p:stCondLst>
                                        </p:cTn>
                                        <p:tgtEl>
                                          <p:spTgt spid="131075">
                                            <p:txEl>
                                              <p:pRg st="1" end="1"/>
                                            </p:txEl>
                                          </p:spTgt>
                                        </p:tgtEl>
                                        <p:attrNameLst>
                                          <p:attrName>style.visibility</p:attrName>
                                        </p:attrNameLst>
                                      </p:cBhvr>
                                      <p:to>
                                        <p:strVal val="visible"/>
                                      </p:to>
                                    </p:set>
                                    <p:anim to="" calcmode="lin" valueType="num">
                                      <p:cBhvr>
                                        <p:cTn id="12" dur="1" fill="hold"/>
                                        <p:tgtEl>
                                          <p:spTgt spid="131075">
                                            <p:txEl>
                                              <p:pRg st="1" end="1"/>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075" grpId="0" build="p" autoUpdateAnimBg="0"/>
    </p:bldLst>
  </p:timing>
</p:sld>
</file>

<file path=ppt/slides/slide4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2770" name="投影片編號版面配置區 5"/>
          <p:cNvSpPr>
            <a:spLocks noGrp="1"/>
          </p:cNvSpPr>
          <p:nvPr>
            <p:ph type="sldNum" sz="quarter" idx="12"/>
          </p:nvPr>
        </p:nvSpPr>
        <p:spPr>
          <a:noFill/>
        </p:spPr>
        <p:txBody>
          <a:bodyPr/>
          <a:lstStyle/>
          <a:p>
            <a:fld id="{794B3D28-083C-4D8D-B947-9F5D48F7077C}" type="slidenum">
              <a:rPr lang="zh-TW" altLang="en-US" smtClean="0"/>
              <a:pPr/>
              <a:t>42</a:t>
            </a:fld>
            <a:endParaRPr lang="en-US" altLang="zh-TW" smtClean="0"/>
          </a:p>
        </p:txBody>
      </p:sp>
      <p:sp>
        <p:nvSpPr>
          <p:cNvPr id="32771" name="Rectangle 2"/>
          <p:cNvSpPr>
            <a:spLocks noGrp="1" noChangeArrowheads="1"/>
          </p:cNvSpPr>
          <p:nvPr>
            <p:ph type="title"/>
          </p:nvPr>
        </p:nvSpPr>
        <p:spPr/>
        <p:txBody>
          <a:bodyPr/>
          <a:lstStyle/>
          <a:p>
            <a:pPr algn="ctr" eaLnBrk="1" hangingPunct="1"/>
            <a:r>
              <a:rPr lang="zh-TW" altLang="en-US" smtClean="0">
                <a:ea typeface="華康瘦金體"/>
                <a:cs typeface="華康瘦金體"/>
              </a:rPr>
              <a:t>不同教室速察方式的比較</a:t>
            </a:r>
          </a:p>
        </p:txBody>
      </p:sp>
      <p:graphicFrame>
        <p:nvGraphicFramePr>
          <p:cNvPr id="6" name="Group 14"/>
          <p:cNvGraphicFramePr>
            <a:graphicFrameLocks noGrp="1"/>
          </p:cNvGraphicFramePr>
          <p:nvPr>
            <p:ph idx="4294967295"/>
          </p:nvPr>
        </p:nvGraphicFramePr>
        <p:xfrm>
          <a:off x="1150938" y="1911350"/>
          <a:ext cx="7850218" cy="3806481"/>
        </p:xfrm>
        <a:graphic>
          <a:graphicData uri="http://schemas.openxmlformats.org/drawingml/2006/table">
            <a:tbl>
              <a:tblPr/>
              <a:tblGrid>
                <a:gridCol w="3921128"/>
                <a:gridCol w="3929090"/>
              </a:tblGrid>
              <a:tr h="439140">
                <a:tc>
                  <a:txBody>
                    <a:bodyPr/>
                    <a:lstStyle/>
                    <a:p>
                      <a:pPr marL="0" marR="0" lvl="0" indent="0" algn="l" defTabSz="914400" rtl="0" eaLnBrk="0" fontAlgn="base" latinLnBrk="0" hangingPunct="0">
                        <a:lnSpc>
                          <a:spcPct val="100000"/>
                        </a:lnSpc>
                        <a:spcBef>
                          <a:spcPts val="400"/>
                        </a:spcBef>
                        <a:spcAft>
                          <a:spcPct val="0"/>
                        </a:spcAft>
                        <a:buClr>
                          <a:schemeClr val="accent1"/>
                        </a:buClr>
                        <a:buSzPct val="68000"/>
                        <a:buFont typeface="Wingdings 3" pitchFamily="18" charset="2"/>
                        <a:buNone/>
                        <a:tabLst/>
                      </a:pPr>
                      <a:r>
                        <a:rPr kumimoji="0" lang="en-US" altLang="zh-TW" sz="2300" b="0" i="0" u="none" strike="noStrike" cap="none" normalizeH="0" baseline="0" dirty="0" smtClean="0">
                          <a:ln>
                            <a:noFill/>
                          </a:ln>
                          <a:solidFill>
                            <a:schemeClr val="tx1"/>
                          </a:solidFill>
                          <a:effectLst/>
                          <a:latin typeface="Lucida Sans Unicode" pitchFamily="34" charset="0"/>
                          <a:ea typeface="新細明體" pitchFamily="18" charset="-120"/>
                        </a:rPr>
                        <a:t>Downey</a:t>
                      </a:r>
                      <a:r>
                        <a:rPr kumimoji="0" lang="zh-TW" altLang="en-US" sz="2300" b="0" i="0" u="none" strike="noStrike" cap="none" normalizeH="0" baseline="0" dirty="0" smtClean="0">
                          <a:ln>
                            <a:noFill/>
                          </a:ln>
                          <a:solidFill>
                            <a:schemeClr val="tx1"/>
                          </a:solidFill>
                          <a:effectLst/>
                          <a:latin typeface="Lucida Sans Unicode" pitchFamily="34" charset="0"/>
                          <a:ea typeface="新細明體" pitchFamily="18" charset="-120"/>
                        </a:rPr>
                        <a:t>等人省思式速察</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ts val="400"/>
                        </a:spcBef>
                        <a:spcAft>
                          <a:spcPct val="0"/>
                        </a:spcAft>
                        <a:buClr>
                          <a:schemeClr val="accent1"/>
                        </a:buClr>
                        <a:buSzPct val="68000"/>
                        <a:buFont typeface="Wingdings 3" pitchFamily="18" charset="2"/>
                        <a:buNone/>
                        <a:tabLst/>
                      </a:pPr>
                      <a:r>
                        <a:rPr kumimoji="0" lang="zh-TW" altLang="en-US" sz="2300" b="0" i="0" u="none" strike="noStrike" cap="none" normalizeH="0" baseline="0" dirty="0" smtClean="0">
                          <a:ln>
                            <a:noFill/>
                          </a:ln>
                          <a:solidFill>
                            <a:schemeClr val="tx1"/>
                          </a:solidFill>
                          <a:effectLst/>
                          <a:latin typeface="Lucida Sans Unicode" pitchFamily="34" charset="0"/>
                          <a:ea typeface="新細明體" pitchFamily="18" charset="-120"/>
                        </a:rPr>
                        <a:t>其他速察方式 </a:t>
                      </a: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3364521">
                <a:tc>
                  <a:txBody>
                    <a:bodyPr/>
                    <a:lstStyle/>
                    <a:p>
                      <a:pPr marL="0" marR="0" lvl="0" indent="0" algn="l" defTabSz="914400" rtl="0" eaLnBrk="0" fontAlgn="base" latinLnBrk="0" hangingPunct="0">
                        <a:lnSpc>
                          <a:spcPct val="100000"/>
                        </a:lnSpc>
                        <a:spcBef>
                          <a:spcPts val="400"/>
                        </a:spcBef>
                        <a:spcAft>
                          <a:spcPct val="0"/>
                        </a:spcAft>
                        <a:buClr>
                          <a:schemeClr val="accent1"/>
                        </a:buClr>
                        <a:buSzPct val="68000"/>
                        <a:buFont typeface="Wingdings 3" pitchFamily="18" charset="2"/>
                        <a:buNone/>
                        <a:tabLst/>
                      </a:pPr>
                      <a:r>
                        <a:rPr kumimoji="0" lang="zh-TW" altLang="en-US" sz="1600" b="0" i="0" u="none" strike="noStrike" cap="none" normalizeH="0" baseline="0" dirty="0" smtClean="0">
                          <a:ln>
                            <a:noFill/>
                          </a:ln>
                          <a:solidFill>
                            <a:srgbClr val="FF0000"/>
                          </a:solidFill>
                          <a:effectLst/>
                          <a:latin typeface="Lucida Sans Unicode" pitchFamily="34" charset="0"/>
                          <a:ea typeface="新細明體" pitchFamily="18" charset="-120"/>
                          <a:sym typeface="Wingdings 3" pitchFamily="18" charset="2"/>
                        </a:rPr>
                        <a:t></a:t>
                      </a:r>
                      <a:r>
                        <a:rPr kumimoji="0" lang="zh-TW" altLang="en-US" sz="1600" b="0" i="0" u="none" strike="noStrike" cap="none" normalizeH="0" baseline="0" dirty="0" smtClean="0">
                          <a:ln>
                            <a:noFill/>
                          </a:ln>
                          <a:solidFill>
                            <a:schemeClr val="tx1"/>
                          </a:solidFill>
                          <a:effectLst/>
                          <a:latin typeface="Lucida Sans Unicode" pitchFamily="34" charset="0"/>
                          <a:ea typeface="新細明體" pitchFamily="18" charset="-120"/>
                        </a:rPr>
                        <a:t>非正式</a:t>
                      </a:r>
                    </a:p>
                    <a:p>
                      <a:pPr marL="0" marR="0" lvl="0" indent="0" algn="l" defTabSz="914400" rtl="0" eaLnBrk="0" fontAlgn="base" latinLnBrk="0" hangingPunct="0">
                        <a:lnSpc>
                          <a:spcPct val="100000"/>
                        </a:lnSpc>
                        <a:spcBef>
                          <a:spcPts val="400"/>
                        </a:spcBef>
                        <a:spcAft>
                          <a:spcPct val="0"/>
                        </a:spcAft>
                        <a:buClr>
                          <a:schemeClr val="accent1"/>
                        </a:buClr>
                        <a:buSzPct val="68000"/>
                        <a:buFont typeface="Wingdings 3" pitchFamily="18" charset="2"/>
                        <a:buNone/>
                        <a:tabLst/>
                      </a:pPr>
                      <a:r>
                        <a:rPr kumimoji="0" lang="zh-TW" altLang="en-US" sz="1600" b="0" i="0" u="none" strike="noStrike" cap="none" normalizeH="0" baseline="0" dirty="0" smtClean="0">
                          <a:ln>
                            <a:noFill/>
                          </a:ln>
                          <a:solidFill>
                            <a:srgbClr val="FF0000"/>
                          </a:solidFill>
                          <a:effectLst/>
                          <a:latin typeface="Lucida Sans Unicode" pitchFamily="34" charset="0"/>
                          <a:ea typeface="新細明體" pitchFamily="18" charset="-120"/>
                          <a:sym typeface="Wingdings 3" pitchFamily="18" charset="2"/>
                        </a:rPr>
                        <a:t></a:t>
                      </a:r>
                      <a:r>
                        <a:rPr kumimoji="0" lang="zh-TW" altLang="en-US" sz="1600" b="0" i="0" u="none" strike="noStrike" cap="none" normalizeH="0" baseline="0" dirty="0" smtClean="0">
                          <a:ln>
                            <a:noFill/>
                          </a:ln>
                          <a:solidFill>
                            <a:schemeClr val="tx1"/>
                          </a:solidFill>
                          <a:effectLst/>
                          <a:latin typeface="Lucida Sans Unicode" pitchFamily="34" charset="0"/>
                          <a:ea typeface="新細明體" pitchFamily="18" charset="-120"/>
                        </a:rPr>
                        <a:t>簡短</a:t>
                      </a:r>
                      <a:r>
                        <a:rPr kumimoji="0" lang="en-US" altLang="zh-TW" sz="1600" b="0" i="0" u="none" strike="noStrike" cap="none" normalizeH="0" baseline="0" dirty="0" smtClean="0">
                          <a:ln>
                            <a:noFill/>
                          </a:ln>
                          <a:solidFill>
                            <a:schemeClr val="tx1"/>
                          </a:solidFill>
                          <a:effectLst/>
                          <a:latin typeface="Lucida Sans Unicode" pitchFamily="34" charset="0"/>
                          <a:ea typeface="新細明體" pitchFamily="18" charset="-120"/>
                        </a:rPr>
                        <a:t>2-3</a:t>
                      </a:r>
                      <a:r>
                        <a:rPr kumimoji="0" lang="zh-TW" altLang="en-US" sz="1600" b="0" i="0" u="none" strike="noStrike" cap="none" normalizeH="0" baseline="0" dirty="0" smtClean="0">
                          <a:ln>
                            <a:noFill/>
                          </a:ln>
                          <a:solidFill>
                            <a:schemeClr val="tx1"/>
                          </a:solidFill>
                          <a:effectLst/>
                          <a:latin typeface="Lucida Sans Unicode" pitchFamily="34" charset="0"/>
                          <a:ea typeface="新細明體" pitchFamily="18" charset="-120"/>
                        </a:rPr>
                        <a:t>分鐘</a:t>
                      </a:r>
                    </a:p>
                    <a:p>
                      <a:pPr marL="0" marR="0" lvl="0" indent="0" algn="l" defTabSz="914400" rtl="0" eaLnBrk="0" fontAlgn="base" latinLnBrk="0" hangingPunct="0">
                        <a:lnSpc>
                          <a:spcPct val="100000"/>
                        </a:lnSpc>
                        <a:spcBef>
                          <a:spcPts val="400"/>
                        </a:spcBef>
                        <a:spcAft>
                          <a:spcPct val="0"/>
                        </a:spcAft>
                        <a:buClr>
                          <a:schemeClr val="accent1"/>
                        </a:buClr>
                        <a:buSzPct val="68000"/>
                        <a:buFont typeface="Wingdings 3" pitchFamily="18" charset="2"/>
                        <a:buNone/>
                        <a:tabLst/>
                      </a:pPr>
                      <a:r>
                        <a:rPr kumimoji="0" lang="zh-TW" altLang="en-US" sz="1600" b="0" i="0" u="none" strike="noStrike" cap="none" normalizeH="0" baseline="0" dirty="0" smtClean="0">
                          <a:ln>
                            <a:noFill/>
                          </a:ln>
                          <a:solidFill>
                            <a:srgbClr val="FF0000"/>
                          </a:solidFill>
                          <a:effectLst/>
                          <a:latin typeface="Lucida Sans Unicode" pitchFamily="34" charset="0"/>
                          <a:ea typeface="新細明體" pitchFamily="18" charset="-120"/>
                          <a:sym typeface="Wingdings 3" pitchFamily="18" charset="2"/>
                        </a:rPr>
                        <a:t></a:t>
                      </a:r>
                      <a:r>
                        <a:rPr kumimoji="0" lang="zh-TW" altLang="en-US" sz="1600" b="0" i="0" u="none" strike="noStrike" cap="none" normalizeH="0" baseline="0" dirty="0" smtClean="0">
                          <a:ln>
                            <a:noFill/>
                          </a:ln>
                          <a:solidFill>
                            <a:schemeClr val="tx1"/>
                          </a:solidFill>
                          <a:effectLst/>
                          <a:latin typeface="Lucida Sans Unicode" pitchFamily="34" charset="0"/>
                          <a:ea typeface="新細明體" pitchFamily="18" charset="-120"/>
                        </a:rPr>
                        <a:t>蒐集樣本資料以探討教師的決定</a:t>
                      </a:r>
                    </a:p>
                    <a:p>
                      <a:pPr marL="0" marR="0" lvl="0" indent="0" algn="l" defTabSz="914400" rtl="0" eaLnBrk="0" fontAlgn="base" latinLnBrk="0" hangingPunct="0">
                        <a:lnSpc>
                          <a:spcPct val="100000"/>
                        </a:lnSpc>
                        <a:spcBef>
                          <a:spcPts val="400"/>
                        </a:spcBef>
                        <a:spcAft>
                          <a:spcPct val="0"/>
                        </a:spcAft>
                        <a:buClr>
                          <a:schemeClr val="accent1"/>
                        </a:buClr>
                        <a:buSzPct val="68000"/>
                        <a:buFont typeface="Wingdings 3" pitchFamily="18" charset="2"/>
                        <a:buNone/>
                        <a:tabLst/>
                      </a:pPr>
                      <a:r>
                        <a:rPr kumimoji="0" lang="zh-TW" altLang="en-US" sz="1600" b="0" i="0" u="none" strike="noStrike" cap="none" normalizeH="0" baseline="0" dirty="0" smtClean="0">
                          <a:ln>
                            <a:noFill/>
                          </a:ln>
                          <a:solidFill>
                            <a:srgbClr val="FF0000"/>
                          </a:solidFill>
                          <a:effectLst/>
                          <a:latin typeface="Lucida Sans Unicode" pitchFamily="34" charset="0"/>
                          <a:ea typeface="新細明體" pitchFamily="18" charset="-120"/>
                          <a:sym typeface="Wingdings 3" pitchFamily="18" charset="2"/>
                        </a:rPr>
                        <a:t></a:t>
                      </a:r>
                      <a:r>
                        <a:rPr kumimoji="0" lang="zh-TW" altLang="en-US" sz="1600" b="0" i="0" u="none" strike="noStrike" cap="none" normalizeH="0" baseline="0" dirty="0" smtClean="0">
                          <a:ln>
                            <a:noFill/>
                          </a:ln>
                          <a:solidFill>
                            <a:schemeClr val="tx1"/>
                          </a:solidFill>
                          <a:effectLst/>
                          <a:latin typeface="Lucida Sans Unicode" pitchFamily="34" charset="0"/>
                          <a:ea typeface="新細明體" pitchFamily="18" charset="-120"/>
                          <a:sym typeface="Wingdings 3" pitchFamily="18" charset="2"/>
                        </a:rPr>
                        <a:t>速</a:t>
                      </a:r>
                      <a:r>
                        <a:rPr kumimoji="0" lang="zh-TW" altLang="en-US" sz="1600" b="0" i="0" u="none" strike="noStrike" cap="none" normalizeH="0" baseline="0" dirty="0" smtClean="0">
                          <a:ln>
                            <a:noFill/>
                          </a:ln>
                          <a:solidFill>
                            <a:schemeClr val="tx1"/>
                          </a:solidFill>
                          <a:effectLst/>
                          <a:latin typeface="Lucida Sans Unicode" pitchFamily="34" charset="0"/>
                          <a:ea typeface="新細明體" pitchFamily="18" charset="-120"/>
                        </a:rPr>
                        <a:t>察的時段可以在每天的任何時段且不</a:t>
                      </a:r>
                      <a:endParaRPr kumimoji="0" lang="en-US" altLang="zh-TW" sz="1600" b="0" i="0" u="none" strike="noStrike" cap="none" normalizeH="0" baseline="0" dirty="0" smtClean="0">
                        <a:ln>
                          <a:noFill/>
                        </a:ln>
                        <a:solidFill>
                          <a:schemeClr val="tx1"/>
                        </a:solidFill>
                        <a:effectLst/>
                        <a:latin typeface="Lucida Sans Unicode" pitchFamily="34" charset="0"/>
                        <a:ea typeface="新細明體" pitchFamily="18" charset="-120"/>
                      </a:endParaRPr>
                    </a:p>
                    <a:p>
                      <a:pPr marL="0" marR="0" lvl="0" indent="0" algn="l" defTabSz="914400" rtl="0" eaLnBrk="0" fontAlgn="base" latinLnBrk="0" hangingPunct="0">
                        <a:lnSpc>
                          <a:spcPct val="100000"/>
                        </a:lnSpc>
                        <a:spcBef>
                          <a:spcPts val="400"/>
                        </a:spcBef>
                        <a:spcAft>
                          <a:spcPct val="0"/>
                        </a:spcAft>
                        <a:buClr>
                          <a:schemeClr val="accent1"/>
                        </a:buClr>
                        <a:buSzPct val="68000"/>
                        <a:buFont typeface="Wingdings 3" pitchFamily="18" charset="2"/>
                        <a:buNone/>
                        <a:tabLst/>
                      </a:pPr>
                      <a:r>
                        <a:rPr kumimoji="0" lang="zh-TW" altLang="en-US" sz="1600" b="0" i="0" u="none" strike="noStrike" cap="none" normalizeH="0" baseline="0" dirty="0" smtClean="0">
                          <a:ln>
                            <a:noFill/>
                          </a:ln>
                          <a:solidFill>
                            <a:schemeClr val="tx1"/>
                          </a:solidFill>
                          <a:effectLst/>
                          <a:latin typeface="Lucida Sans Unicode" pitchFamily="34" charset="0"/>
                          <a:ea typeface="新細明體" pitchFamily="18" charset="-120"/>
                        </a:rPr>
                        <a:t>　事先宣告</a:t>
                      </a:r>
                    </a:p>
                    <a:p>
                      <a:pPr marL="0" marR="0" lvl="0" indent="0" algn="l" defTabSz="914400" rtl="0" eaLnBrk="0" fontAlgn="base" latinLnBrk="0" hangingPunct="0">
                        <a:lnSpc>
                          <a:spcPct val="100000"/>
                        </a:lnSpc>
                        <a:spcBef>
                          <a:spcPts val="400"/>
                        </a:spcBef>
                        <a:spcAft>
                          <a:spcPct val="0"/>
                        </a:spcAft>
                        <a:buClr>
                          <a:schemeClr val="accent1"/>
                        </a:buClr>
                        <a:buSzPct val="68000"/>
                        <a:buFont typeface="Wingdings 3" pitchFamily="18" charset="2"/>
                        <a:buNone/>
                        <a:tabLst/>
                      </a:pPr>
                      <a:r>
                        <a:rPr kumimoji="0" lang="zh-TW" altLang="en-US" sz="1600" b="0" i="0" u="none" strike="noStrike" cap="none" normalizeH="0" baseline="0" dirty="0" smtClean="0">
                          <a:ln>
                            <a:noFill/>
                          </a:ln>
                          <a:solidFill>
                            <a:srgbClr val="FF0000"/>
                          </a:solidFill>
                          <a:effectLst/>
                          <a:latin typeface="Lucida Sans Unicode" pitchFamily="34" charset="0"/>
                          <a:ea typeface="新細明體" pitchFamily="18" charset="-120"/>
                          <a:sym typeface="Wingdings 3" pitchFamily="18" charset="2"/>
                        </a:rPr>
                        <a:t></a:t>
                      </a:r>
                      <a:r>
                        <a:rPr kumimoji="0" lang="zh-TW" altLang="en-US" sz="1600" b="0" i="0" u="none" strike="noStrike" cap="none" normalizeH="0" baseline="0" dirty="0" smtClean="0">
                          <a:ln>
                            <a:noFill/>
                          </a:ln>
                          <a:solidFill>
                            <a:schemeClr val="tx1"/>
                          </a:solidFill>
                          <a:effectLst/>
                          <a:latin typeface="Lucida Sans Unicode" pitchFamily="34" charset="0"/>
                          <a:ea typeface="新細明體" pitchFamily="18" charset="-120"/>
                          <a:sym typeface="Wingdings 3" pitchFamily="18" charset="2"/>
                        </a:rPr>
                        <a:t>不</a:t>
                      </a:r>
                      <a:r>
                        <a:rPr kumimoji="0" lang="zh-TW" altLang="en-US" sz="1600" b="0" i="0" u="none" strike="noStrike" cap="none" normalizeH="0" baseline="0" dirty="0" smtClean="0">
                          <a:ln>
                            <a:noFill/>
                          </a:ln>
                          <a:solidFill>
                            <a:schemeClr val="tx1"/>
                          </a:solidFill>
                          <a:effectLst/>
                          <a:latin typeface="Lucida Sans Unicode" pitchFamily="34" charset="0"/>
                          <a:ea typeface="新細明體" pitchFamily="18" charset="-120"/>
                        </a:rPr>
                        <a:t>使用教學實務的檢核表，而將焦點集</a:t>
                      </a:r>
                      <a:endParaRPr kumimoji="0" lang="en-US" altLang="zh-TW" sz="1600" b="0" i="0" u="none" strike="noStrike" cap="none" normalizeH="0" baseline="0" dirty="0" smtClean="0">
                        <a:ln>
                          <a:noFill/>
                        </a:ln>
                        <a:solidFill>
                          <a:schemeClr val="tx1"/>
                        </a:solidFill>
                        <a:effectLst/>
                        <a:latin typeface="Lucida Sans Unicode" pitchFamily="34" charset="0"/>
                        <a:ea typeface="新細明體" pitchFamily="18" charset="-120"/>
                      </a:endParaRPr>
                    </a:p>
                    <a:p>
                      <a:pPr marL="0" marR="0" lvl="0" indent="0" algn="l" defTabSz="914400" rtl="0" eaLnBrk="0" fontAlgn="base" latinLnBrk="0" hangingPunct="0">
                        <a:lnSpc>
                          <a:spcPct val="100000"/>
                        </a:lnSpc>
                        <a:spcBef>
                          <a:spcPts val="400"/>
                        </a:spcBef>
                        <a:spcAft>
                          <a:spcPct val="0"/>
                        </a:spcAft>
                        <a:buClr>
                          <a:schemeClr val="accent1"/>
                        </a:buClr>
                        <a:buSzPct val="68000"/>
                        <a:buFont typeface="Wingdings 3" pitchFamily="18" charset="2"/>
                        <a:buNone/>
                        <a:tabLst/>
                      </a:pPr>
                      <a:r>
                        <a:rPr kumimoji="0" lang="zh-TW" altLang="en-US" sz="1600" b="0" i="0" u="none" strike="noStrike" cap="none" normalizeH="0" baseline="0" dirty="0" smtClean="0">
                          <a:ln>
                            <a:noFill/>
                          </a:ln>
                          <a:solidFill>
                            <a:schemeClr val="tx1"/>
                          </a:solidFill>
                          <a:effectLst/>
                          <a:latin typeface="Lucida Sans Unicode" pitchFamily="34" charset="0"/>
                          <a:ea typeface="新細明體" pitchFamily="18" charset="-120"/>
                        </a:rPr>
                        <a:t>　中在教師的課程與教學決定</a:t>
                      </a:r>
                    </a:p>
                    <a:p>
                      <a:pPr marL="0" marR="0" lvl="0" indent="0" algn="l" defTabSz="914400" rtl="0" eaLnBrk="0" fontAlgn="base" latinLnBrk="0" hangingPunct="0">
                        <a:lnSpc>
                          <a:spcPct val="100000"/>
                        </a:lnSpc>
                        <a:spcBef>
                          <a:spcPts val="400"/>
                        </a:spcBef>
                        <a:spcAft>
                          <a:spcPct val="0"/>
                        </a:spcAft>
                        <a:buClr>
                          <a:schemeClr val="accent1"/>
                        </a:buClr>
                        <a:buSzPct val="68000"/>
                        <a:buFont typeface="Wingdings 3" pitchFamily="18" charset="2"/>
                        <a:buNone/>
                        <a:tabLst/>
                      </a:pPr>
                      <a:r>
                        <a:rPr kumimoji="0" lang="zh-TW" altLang="en-US" sz="1600" b="0" i="0" u="none" strike="noStrike" cap="none" normalizeH="0" baseline="0" dirty="0" smtClean="0">
                          <a:ln>
                            <a:noFill/>
                          </a:ln>
                          <a:solidFill>
                            <a:srgbClr val="FF0000"/>
                          </a:solidFill>
                          <a:effectLst/>
                          <a:latin typeface="Lucida Sans Unicode" pitchFamily="34" charset="0"/>
                          <a:ea typeface="新細明體" pitchFamily="18" charset="-120"/>
                          <a:sym typeface="Wingdings 3" pitchFamily="18" charset="2"/>
                        </a:rPr>
                        <a:t></a:t>
                      </a:r>
                      <a:r>
                        <a:rPr kumimoji="0" lang="zh-TW" altLang="en-US" sz="1600" b="0" i="0" u="none" strike="noStrike" cap="none" normalizeH="0" baseline="0" dirty="0" smtClean="0">
                          <a:ln>
                            <a:noFill/>
                          </a:ln>
                          <a:solidFill>
                            <a:schemeClr val="tx1"/>
                          </a:solidFill>
                          <a:effectLst/>
                          <a:latin typeface="Lucida Sans Unicode" pitchFamily="34" charset="0"/>
                          <a:ea typeface="新細明體" pitchFamily="18" charset="-120"/>
                          <a:sym typeface="Wingdings 3" pitchFamily="18" charset="2"/>
                        </a:rPr>
                        <a:t>不</a:t>
                      </a:r>
                      <a:r>
                        <a:rPr kumimoji="0" lang="zh-TW" altLang="en-US" sz="1600" b="0" i="0" u="none" strike="noStrike" cap="none" normalizeH="0" baseline="0" dirty="0" smtClean="0">
                          <a:ln>
                            <a:noFill/>
                          </a:ln>
                          <a:solidFill>
                            <a:schemeClr val="tx1"/>
                          </a:solidFill>
                          <a:effectLst/>
                          <a:latin typeface="Lucida Sans Unicode" pitchFamily="34" charset="0"/>
                          <a:ea typeface="新細明體" pitchFamily="18" charset="-120"/>
                        </a:rPr>
                        <a:t>將任何記錄放到教師的人事檔案中</a:t>
                      </a:r>
                    </a:p>
                    <a:p>
                      <a:pPr marL="0" marR="0" lvl="0" indent="0" algn="l" defTabSz="914400" rtl="0" eaLnBrk="0" fontAlgn="base" latinLnBrk="0" hangingPunct="0">
                        <a:lnSpc>
                          <a:spcPct val="100000"/>
                        </a:lnSpc>
                        <a:spcBef>
                          <a:spcPts val="400"/>
                        </a:spcBef>
                        <a:spcAft>
                          <a:spcPct val="0"/>
                        </a:spcAft>
                        <a:buClr>
                          <a:schemeClr val="accent1"/>
                        </a:buClr>
                        <a:buSzPct val="68000"/>
                        <a:buFont typeface="Wingdings 3" pitchFamily="18" charset="2"/>
                        <a:buNone/>
                        <a:tabLst/>
                      </a:pPr>
                      <a:r>
                        <a:rPr kumimoji="0" lang="zh-TW" altLang="en-US" sz="1600" b="0" i="0" u="none" strike="noStrike" cap="none" normalizeH="0" baseline="0" dirty="0" smtClean="0">
                          <a:ln>
                            <a:noFill/>
                          </a:ln>
                          <a:solidFill>
                            <a:srgbClr val="FF0000"/>
                          </a:solidFill>
                          <a:effectLst/>
                          <a:latin typeface="Lucida Sans Unicode" pitchFamily="34" charset="0"/>
                          <a:ea typeface="新細明體" pitchFamily="18" charset="-120"/>
                          <a:sym typeface="Wingdings 3" pitchFamily="18" charset="2"/>
                        </a:rPr>
                        <a:t></a:t>
                      </a:r>
                      <a:r>
                        <a:rPr kumimoji="0" lang="zh-TW" altLang="en-US" sz="1600" b="0" i="0" u="none" strike="noStrike" cap="none" normalizeH="0" baseline="0" dirty="0" smtClean="0">
                          <a:ln>
                            <a:noFill/>
                          </a:ln>
                          <a:solidFill>
                            <a:schemeClr val="tx1"/>
                          </a:solidFill>
                          <a:effectLst/>
                          <a:latin typeface="Lucida Sans Unicode" pitchFamily="34" charset="0"/>
                          <a:ea typeface="新細明體" pitchFamily="18" charset="-120"/>
                        </a:rPr>
                        <a:t>專注在專業發展</a:t>
                      </a:r>
                    </a:p>
                    <a:p>
                      <a:pPr marL="0" marR="0" lvl="0" indent="0" algn="l" defTabSz="914400" rtl="0" eaLnBrk="0" fontAlgn="base" latinLnBrk="0" hangingPunct="0">
                        <a:lnSpc>
                          <a:spcPct val="100000"/>
                        </a:lnSpc>
                        <a:spcBef>
                          <a:spcPts val="400"/>
                        </a:spcBef>
                        <a:spcAft>
                          <a:spcPct val="0"/>
                        </a:spcAft>
                        <a:buClr>
                          <a:schemeClr val="accent1"/>
                        </a:buClr>
                        <a:buSzPct val="68000"/>
                        <a:buFont typeface="Wingdings 3" pitchFamily="18" charset="2"/>
                        <a:buNone/>
                        <a:tabLst/>
                      </a:pPr>
                      <a:r>
                        <a:rPr kumimoji="0" lang="zh-TW" altLang="en-US" sz="1600" b="0" i="0" u="none" strike="noStrike" cap="none" normalizeH="0" baseline="0" dirty="0" smtClean="0">
                          <a:ln>
                            <a:noFill/>
                          </a:ln>
                          <a:solidFill>
                            <a:srgbClr val="FF0000"/>
                          </a:solidFill>
                          <a:effectLst/>
                          <a:latin typeface="Lucida Sans Unicode" pitchFamily="34" charset="0"/>
                          <a:ea typeface="新細明體" pitchFamily="18" charset="-120"/>
                          <a:sym typeface="Wingdings 3" pitchFamily="18" charset="2"/>
                        </a:rPr>
                        <a:t></a:t>
                      </a:r>
                      <a:r>
                        <a:rPr kumimoji="0" lang="zh-TW" altLang="en-US" sz="1600" b="0" i="0" u="none" strike="noStrike" cap="none" normalizeH="0" baseline="0" dirty="0" smtClean="0">
                          <a:ln>
                            <a:noFill/>
                          </a:ln>
                          <a:solidFill>
                            <a:schemeClr val="tx1"/>
                          </a:solidFill>
                          <a:effectLst/>
                          <a:latin typeface="Lucida Sans Unicode" pitchFamily="34" charset="0"/>
                          <a:ea typeface="新細明體" pitchFamily="18" charset="-120"/>
                        </a:rPr>
                        <a:t>採用校長與教師間的反省式對談</a:t>
                      </a:r>
                    </a:p>
                    <a:p>
                      <a:pPr marL="0" marR="0" lvl="0" indent="0" algn="l" defTabSz="914400" rtl="0" eaLnBrk="0" fontAlgn="base" latinLnBrk="0" hangingPunct="0">
                        <a:lnSpc>
                          <a:spcPct val="100000"/>
                        </a:lnSpc>
                        <a:spcBef>
                          <a:spcPts val="400"/>
                        </a:spcBef>
                        <a:spcAft>
                          <a:spcPct val="0"/>
                        </a:spcAft>
                        <a:buClr>
                          <a:schemeClr val="accent1"/>
                        </a:buClr>
                        <a:buSzPct val="68000"/>
                        <a:buFont typeface="Wingdings 3" pitchFamily="18" charset="2"/>
                        <a:buNone/>
                        <a:tabLst/>
                      </a:pPr>
                      <a:r>
                        <a:rPr kumimoji="0" lang="zh-TW" altLang="en-US" sz="1600" b="0" i="0" u="none" strike="noStrike" cap="none" normalizeH="0" baseline="0" dirty="0" smtClean="0">
                          <a:ln>
                            <a:noFill/>
                          </a:ln>
                          <a:solidFill>
                            <a:srgbClr val="FF0000"/>
                          </a:solidFill>
                          <a:effectLst/>
                          <a:latin typeface="Lucida Sans Unicode" pitchFamily="34" charset="0"/>
                          <a:ea typeface="新細明體" pitchFamily="18" charset="-120"/>
                          <a:sym typeface="Wingdings 3" pitchFamily="18" charset="2"/>
                        </a:rPr>
                        <a:t></a:t>
                      </a:r>
                      <a:r>
                        <a:rPr kumimoji="0" lang="zh-TW" altLang="en-US" sz="1600" b="0" i="0" u="none" strike="noStrike" cap="none" normalizeH="0" baseline="0" dirty="0" smtClean="0">
                          <a:ln>
                            <a:noFill/>
                          </a:ln>
                          <a:solidFill>
                            <a:schemeClr val="tx1"/>
                          </a:solidFill>
                          <a:effectLst/>
                          <a:latin typeface="Lucida Sans Unicode" pitchFamily="34" charset="0"/>
                          <a:ea typeface="新細明體" pitchFamily="18" charset="-120"/>
                        </a:rPr>
                        <a:t>支持輔導為主</a:t>
                      </a:r>
                      <a:r>
                        <a:rPr kumimoji="0" lang="en-US" altLang="zh-TW" sz="1600" b="0" i="0" u="none" strike="noStrike" cap="none" normalizeH="0" baseline="0" dirty="0" smtClean="0">
                          <a:ln>
                            <a:noFill/>
                          </a:ln>
                          <a:solidFill>
                            <a:schemeClr val="tx1"/>
                          </a:solidFill>
                          <a:effectLst/>
                          <a:latin typeface="Verdana" pitchFamily="34" charset="0"/>
                          <a:ea typeface="新細明體" pitchFamily="18" charset="-120"/>
                        </a:rPr>
                        <a:t>—</a:t>
                      </a:r>
                      <a:r>
                        <a:rPr kumimoji="0" lang="zh-TW" altLang="en-US" sz="1600" b="0" i="0" u="none" strike="noStrike" cap="none" normalizeH="0" baseline="0" dirty="0" smtClean="0">
                          <a:ln>
                            <a:noFill/>
                          </a:ln>
                          <a:solidFill>
                            <a:schemeClr val="tx1"/>
                          </a:solidFill>
                          <a:effectLst/>
                          <a:latin typeface="Lucida Sans Unicode" pitchFamily="34" charset="0"/>
                          <a:ea typeface="新細明體" pitchFamily="18" charset="-120"/>
                        </a:rPr>
                        <a:t>旨在支持</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ts val="400"/>
                        </a:spcBef>
                        <a:spcAft>
                          <a:spcPct val="0"/>
                        </a:spcAft>
                        <a:buClr>
                          <a:schemeClr val="accent1"/>
                        </a:buClr>
                        <a:buSzPct val="68000"/>
                        <a:buFont typeface="Wingdings 3" pitchFamily="18" charset="2"/>
                        <a:buNone/>
                        <a:tabLst/>
                      </a:pPr>
                      <a:r>
                        <a:rPr kumimoji="0" lang="zh-TW" altLang="en-US" sz="1600" b="0" i="0" u="none" strike="noStrike" cap="none" normalizeH="0" baseline="0" dirty="0" smtClean="0">
                          <a:ln>
                            <a:noFill/>
                          </a:ln>
                          <a:solidFill>
                            <a:srgbClr val="FF0000"/>
                          </a:solidFill>
                          <a:effectLst/>
                          <a:latin typeface="Lucida Sans Unicode" pitchFamily="34" charset="0"/>
                          <a:ea typeface="新細明體" pitchFamily="18" charset="-120"/>
                          <a:sym typeface="Wingdings 3" pitchFamily="18" charset="2"/>
                        </a:rPr>
                        <a:t></a:t>
                      </a:r>
                      <a:r>
                        <a:rPr kumimoji="0" lang="zh-TW" altLang="en-US" sz="1600" b="0" i="0" u="none" strike="noStrike" cap="none" normalizeH="0" baseline="0" dirty="0" smtClean="0">
                          <a:ln>
                            <a:noFill/>
                          </a:ln>
                          <a:solidFill>
                            <a:schemeClr val="tx1"/>
                          </a:solidFill>
                          <a:effectLst/>
                          <a:latin typeface="Lucida Sans Unicode" pitchFamily="34" charset="0"/>
                          <a:ea typeface="新細明體" pitchFamily="18" charset="-120"/>
                        </a:rPr>
                        <a:t>正式</a:t>
                      </a:r>
                    </a:p>
                    <a:p>
                      <a:pPr marL="0" marR="0" lvl="0" indent="0" algn="l" defTabSz="914400" rtl="0" eaLnBrk="0" fontAlgn="base" latinLnBrk="0" hangingPunct="0">
                        <a:lnSpc>
                          <a:spcPct val="100000"/>
                        </a:lnSpc>
                        <a:spcBef>
                          <a:spcPts val="400"/>
                        </a:spcBef>
                        <a:spcAft>
                          <a:spcPct val="0"/>
                        </a:spcAft>
                        <a:buClr>
                          <a:schemeClr val="accent1"/>
                        </a:buClr>
                        <a:buSzPct val="68000"/>
                        <a:buFont typeface="Wingdings 3" pitchFamily="18" charset="2"/>
                        <a:buNone/>
                        <a:tabLst/>
                      </a:pPr>
                      <a:r>
                        <a:rPr kumimoji="0" lang="zh-TW" altLang="en-US" sz="1600" b="0" i="0" u="none" strike="noStrike" cap="none" normalizeH="0" baseline="0" dirty="0" smtClean="0">
                          <a:ln>
                            <a:noFill/>
                          </a:ln>
                          <a:solidFill>
                            <a:srgbClr val="FF0000"/>
                          </a:solidFill>
                          <a:effectLst/>
                          <a:latin typeface="Lucida Sans Unicode" pitchFamily="34" charset="0"/>
                          <a:ea typeface="新細明體" pitchFamily="18" charset="-120"/>
                          <a:sym typeface="Wingdings 3" pitchFamily="18" charset="2"/>
                        </a:rPr>
                        <a:t></a:t>
                      </a:r>
                      <a:r>
                        <a:rPr kumimoji="0" lang="zh-TW" altLang="en-US" sz="1600" b="0" i="0" u="none" strike="noStrike" cap="none" normalizeH="0" baseline="0" dirty="0" smtClean="0">
                          <a:ln>
                            <a:noFill/>
                          </a:ln>
                          <a:solidFill>
                            <a:schemeClr val="tx1"/>
                          </a:solidFill>
                          <a:effectLst/>
                          <a:latin typeface="Lucida Sans Unicode" pitchFamily="34" charset="0"/>
                          <a:ea typeface="新細明體" pitchFamily="18" charset="-120"/>
                        </a:rPr>
                        <a:t>較長</a:t>
                      </a:r>
                      <a:r>
                        <a:rPr kumimoji="0" lang="en-US" altLang="zh-TW" sz="1600" b="0" i="0" u="none" strike="noStrike" cap="none" normalizeH="0" baseline="0" dirty="0" smtClean="0">
                          <a:ln>
                            <a:noFill/>
                          </a:ln>
                          <a:solidFill>
                            <a:schemeClr val="tx1"/>
                          </a:solidFill>
                          <a:effectLst/>
                          <a:latin typeface="Lucida Sans Unicode" pitchFamily="34" charset="0"/>
                          <a:ea typeface="新細明體" pitchFamily="18" charset="-120"/>
                        </a:rPr>
                        <a:t>-</a:t>
                      </a:r>
                      <a:r>
                        <a:rPr kumimoji="0" lang="zh-TW" altLang="en-US" sz="1600" b="0" i="0" u="none" strike="noStrike" cap="none" normalizeH="0" baseline="0" dirty="0" smtClean="0">
                          <a:ln>
                            <a:noFill/>
                          </a:ln>
                          <a:solidFill>
                            <a:schemeClr val="tx1"/>
                          </a:solidFill>
                          <a:effectLst/>
                          <a:latin typeface="Lucida Sans Unicode" pitchFamily="34" charset="0"/>
                          <a:ea typeface="新細明體" pitchFamily="18" charset="-120"/>
                        </a:rPr>
                        <a:t>通常</a:t>
                      </a:r>
                      <a:r>
                        <a:rPr kumimoji="0" lang="en-US" altLang="zh-TW" sz="1600" b="0" i="0" u="none" strike="noStrike" cap="none" normalizeH="0" baseline="0" dirty="0" smtClean="0">
                          <a:ln>
                            <a:noFill/>
                          </a:ln>
                          <a:solidFill>
                            <a:schemeClr val="tx1"/>
                          </a:solidFill>
                          <a:effectLst/>
                          <a:latin typeface="Lucida Sans Unicode" pitchFamily="34" charset="0"/>
                          <a:ea typeface="新細明體" pitchFamily="18" charset="-120"/>
                        </a:rPr>
                        <a:t>5-15</a:t>
                      </a:r>
                      <a:r>
                        <a:rPr kumimoji="0" lang="zh-TW" altLang="en-US" sz="1600" b="0" i="0" u="none" strike="noStrike" cap="none" normalizeH="0" baseline="0" dirty="0" smtClean="0">
                          <a:ln>
                            <a:noFill/>
                          </a:ln>
                          <a:solidFill>
                            <a:schemeClr val="tx1"/>
                          </a:solidFill>
                          <a:effectLst/>
                          <a:latin typeface="Lucida Sans Unicode" pitchFamily="34" charset="0"/>
                          <a:ea typeface="新細明體" pitchFamily="18" charset="-120"/>
                        </a:rPr>
                        <a:t>分鐘</a:t>
                      </a:r>
                    </a:p>
                    <a:p>
                      <a:pPr marL="0" marR="0" lvl="0" indent="0" algn="l" defTabSz="914400" rtl="0" eaLnBrk="0" fontAlgn="base" latinLnBrk="0" hangingPunct="0">
                        <a:lnSpc>
                          <a:spcPct val="100000"/>
                        </a:lnSpc>
                        <a:spcBef>
                          <a:spcPts val="400"/>
                        </a:spcBef>
                        <a:spcAft>
                          <a:spcPct val="0"/>
                        </a:spcAft>
                        <a:buClr>
                          <a:schemeClr val="accent1"/>
                        </a:buClr>
                        <a:buSzPct val="68000"/>
                        <a:buFont typeface="Wingdings 3" pitchFamily="18" charset="2"/>
                        <a:buNone/>
                        <a:tabLst/>
                      </a:pPr>
                      <a:r>
                        <a:rPr kumimoji="0" lang="zh-TW" altLang="en-US" sz="1600" b="0" i="0" u="none" strike="noStrike" cap="none" normalizeH="0" baseline="0" dirty="0" smtClean="0">
                          <a:ln>
                            <a:noFill/>
                          </a:ln>
                          <a:solidFill>
                            <a:srgbClr val="FF0000"/>
                          </a:solidFill>
                          <a:effectLst/>
                          <a:latin typeface="Lucida Sans Unicode" pitchFamily="34" charset="0"/>
                          <a:ea typeface="新細明體" pitchFamily="18" charset="-120"/>
                          <a:sym typeface="Wingdings 3" pitchFamily="18" charset="2"/>
                        </a:rPr>
                        <a:t></a:t>
                      </a:r>
                      <a:r>
                        <a:rPr kumimoji="0" lang="zh-TW" altLang="en-US" sz="1600" b="0" i="0" u="none" strike="noStrike" cap="none" normalizeH="0" baseline="0" dirty="0" smtClean="0">
                          <a:ln>
                            <a:noFill/>
                          </a:ln>
                          <a:solidFill>
                            <a:schemeClr val="tx1"/>
                          </a:solidFill>
                          <a:effectLst/>
                          <a:latin typeface="Lucida Sans Unicode" pitchFamily="34" charset="0"/>
                          <a:ea typeface="新細明體" pitchFamily="18" charset="-120"/>
                        </a:rPr>
                        <a:t>蒐集有關教師效能的資料</a:t>
                      </a:r>
                    </a:p>
                    <a:p>
                      <a:pPr marL="0" marR="0" lvl="0" indent="0" algn="l" defTabSz="914400" rtl="0" eaLnBrk="0" fontAlgn="base" latinLnBrk="0" hangingPunct="0">
                        <a:lnSpc>
                          <a:spcPct val="100000"/>
                        </a:lnSpc>
                        <a:spcBef>
                          <a:spcPts val="400"/>
                        </a:spcBef>
                        <a:spcAft>
                          <a:spcPct val="0"/>
                        </a:spcAft>
                        <a:buClr>
                          <a:schemeClr val="accent1"/>
                        </a:buClr>
                        <a:buSzPct val="68000"/>
                        <a:buFont typeface="Wingdings 3" pitchFamily="18" charset="2"/>
                        <a:buNone/>
                        <a:tabLst/>
                      </a:pPr>
                      <a:r>
                        <a:rPr kumimoji="0" lang="zh-TW" altLang="en-US" sz="1600" b="0" i="0" u="none" strike="noStrike" cap="none" normalizeH="0" baseline="0" dirty="0" smtClean="0">
                          <a:ln>
                            <a:noFill/>
                          </a:ln>
                          <a:solidFill>
                            <a:srgbClr val="FF0000"/>
                          </a:solidFill>
                          <a:effectLst/>
                          <a:latin typeface="Lucida Sans Unicode" pitchFamily="34" charset="0"/>
                          <a:ea typeface="新細明體" pitchFamily="18" charset="-120"/>
                          <a:sym typeface="Wingdings 3" pitchFamily="18" charset="2"/>
                        </a:rPr>
                        <a:t></a:t>
                      </a:r>
                      <a:r>
                        <a:rPr kumimoji="0" lang="zh-TW" altLang="en-US" sz="1600" b="0" i="0" u="none" strike="noStrike" cap="none" normalizeH="0" baseline="0" dirty="0" smtClean="0">
                          <a:ln>
                            <a:noFill/>
                          </a:ln>
                          <a:solidFill>
                            <a:schemeClr val="tx1"/>
                          </a:solidFill>
                          <a:effectLst/>
                          <a:latin typeface="Lucida Sans Unicode" pitchFamily="34" charset="0"/>
                          <a:ea typeface="新細明體" pitchFamily="18" charset="-120"/>
                          <a:sym typeface="Wingdings 3" pitchFamily="18" charset="2"/>
                        </a:rPr>
                        <a:t>速</a:t>
                      </a:r>
                      <a:r>
                        <a:rPr kumimoji="0" lang="zh-TW" altLang="en-US" sz="1600" b="0" i="0" u="none" strike="noStrike" cap="none" normalizeH="0" baseline="0" dirty="0" smtClean="0">
                          <a:ln>
                            <a:noFill/>
                          </a:ln>
                          <a:solidFill>
                            <a:schemeClr val="tx1"/>
                          </a:solidFill>
                          <a:effectLst/>
                          <a:latin typeface="Lucida Sans Unicode" pitchFamily="34" charset="0"/>
                          <a:ea typeface="新細明體" pitchFamily="18" charset="-120"/>
                        </a:rPr>
                        <a:t>察的時間事前告知且排定行程表（例</a:t>
                      </a:r>
                      <a:endParaRPr kumimoji="0" lang="en-US" altLang="zh-TW" sz="1600" b="0" i="0" u="none" strike="noStrike" cap="none" normalizeH="0" baseline="0" dirty="0" smtClean="0">
                        <a:ln>
                          <a:noFill/>
                        </a:ln>
                        <a:solidFill>
                          <a:schemeClr val="tx1"/>
                        </a:solidFill>
                        <a:effectLst/>
                        <a:latin typeface="Lucida Sans Unicode" pitchFamily="34" charset="0"/>
                        <a:ea typeface="新細明體" pitchFamily="18" charset="-120"/>
                      </a:endParaRPr>
                    </a:p>
                    <a:p>
                      <a:pPr marL="0" marR="0" lvl="0" indent="0" algn="l" defTabSz="914400" rtl="0" eaLnBrk="0" fontAlgn="base" latinLnBrk="0" hangingPunct="0">
                        <a:lnSpc>
                          <a:spcPct val="100000"/>
                        </a:lnSpc>
                        <a:spcBef>
                          <a:spcPts val="400"/>
                        </a:spcBef>
                        <a:spcAft>
                          <a:spcPct val="0"/>
                        </a:spcAft>
                        <a:buClr>
                          <a:schemeClr val="accent1"/>
                        </a:buClr>
                        <a:buSzPct val="68000"/>
                        <a:buFont typeface="Wingdings 3" pitchFamily="18" charset="2"/>
                        <a:buNone/>
                        <a:tabLst/>
                      </a:pPr>
                      <a:r>
                        <a:rPr lang="zh-TW" altLang="en-US" sz="1800" b="0" i="0" kern="1200" baseline="0" dirty="0" smtClean="0">
                          <a:solidFill>
                            <a:schemeClr val="tx1"/>
                          </a:solidFill>
                          <a:latin typeface="+mn-lt"/>
                          <a:ea typeface="+mn-ea"/>
                          <a:cs typeface="+mn-cs"/>
                        </a:rPr>
                        <a:t>　</a:t>
                      </a:r>
                      <a:r>
                        <a:rPr kumimoji="0" lang="zh-TW" altLang="en-US" sz="1600" b="0" i="0" u="none" strike="noStrike" cap="none" normalizeH="0" baseline="0" dirty="0" smtClean="0">
                          <a:ln>
                            <a:noFill/>
                          </a:ln>
                          <a:solidFill>
                            <a:schemeClr val="tx1"/>
                          </a:solidFill>
                          <a:effectLst/>
                          <a:latin typeface="Lucida Sans Unicode" pitchFamily="34" charset="0"/>
                          <a:ea typeface="新細明體" pitchFamily="18" charset="-120"/>
                        </a:rPr>
                        <a:t>如觀看教師如何使用教學策略</a:t>
                      </a:r>
                      <a:endParaRPr kumimoji="0" lang="en-US" altLang="zh-TW" sz="1600" b="0" i="0" u="none" strike="noStrike" cap="none" normalizeH="0" baseline="0" dirty="0" smtClean="0">
                        <a:ln>
                          <a:noFill/>
                        </a:ln>
                        <a:solidFill>
                          <a:schemeClr val="tx1"/>
                        </a:solidFill>
                        <a:effectLst/>
                        <a:latin typeface="Lucida Sans Unicode" pitchFamily="34" charset="0"/>
                        <a:ea typeface="新細明體" pitchFamily="18" charset="-120"/>
                      </a:endParaRPr>
                    </a:p>
                    <a:p>
                      <a:pPr marL="0" marR="0" lvl="0" indent="0" algn="l" defTabSz="914400" rtl="0" eaLnBrk="0" fontAlgn="base" latinLnBrk="0" hangingPunct="0">
                        <a:lnSpc>
                          <a:spcPct val="100000"/>
                        </a:lnSpc>
                        <a:spcBef>
                          <a:spcPts val="400"/>
                        </a:spcBef>
                        <a:spcAft>
                          <a:spcPct val="0"/>
                        </a:spcAft>
                        <a:buClr>
                          <a:schemeClr val="accent1"/>
                        </a:buClr>
                        <a:buSzPct val="68000"/>
                        <a:buFont typeface="Wingdings 3" pitchFamily="18" charset="2"/>
                        <a:buNone/>
                        <a:tabLst/>
                      </a:pPr>
                      <a:r>
                        <a:rPr kumimoji="0" lang="zh-TW" altLang="en-US" sz="1600" b="0" i="0" u="none" strike="noStrike" cap="none" normalizeH="0" baseline="0" dirty="0" smtClean="0">
                          <a:ln>
                            <a:noFill/>
                          </a:ln>
                          <a:solidFill>
                            <a:srgbClr val="FF0000"/>
                          </a:solidFill>
                          <a:effectLst/>
                          <a:latin typeface="Lucida Sans Unicode" pitchFamily="34" charset="0"/>
                          <a:ea typeface="新細明體" pitchFamily="18" charset="-120"/>
                          <a:sym typeface="Wingdings 3" pitchFamily="18" charset="2"/>
                        </a:rPr>
                        <a:t></a:t>
                      </a:r>
                      <a:r>
                        <a:rPr kumimoji="0" lang="zh-TW" altLang="en-US" sz="1600" b="0" i="0" u="none" strike="noStrike" cap="none" normalizeH="0" baseline="0" dirty="0" smtClean="0">
                          <a:ln>
                            <a:noFill/>
                          </a:ln>
                          <a:solidFill>
                            <a:schemeClr val="tx1"/>
                          </a:solidFill>
                          <a:effectLst/>
                          <a:latin typeface="Lucida Sans Unicode" pitchFamily="34" charset="0"/>
                          <a:ea typeface="新細明體" pitchFamily="18" charset="-120"/>
                        </a:rPr>
                        <a:t>使用具體明確的檢核表蒐集各項資料</a:t>
                      </a:r>
                      <a:endParaRPr kumimoji="0" lang="en-US" altLang="zh-TW" sz="1600" b="0" i="0" u="none" strike="noStrike" cap="none" normalizeH="0" baseline="0" dirty="0" smtClean="0">
                        <a:ln>
                          <a:noFill/>
                        </a:ln>
                        <a:solidFill>
                          <a:schemeClr val="tx1"/>
                        </a:solidFill>
                        <a:effectLst/>
                        <a:latin typeface="Lucida Sans Unicode" pitchFamily="34" charset="0"/>
                        <a:ea typeface="新細明體" pitchFamily="18" charset="-120"/>
                      </a:endParaRPr>
                    </a:p>
                    <a:p>
                      <a:pPr marL="0" marR="0" lvl="0" indent="0" algn="l" defTabSz="914400" rtl="0" eaLnBrk="0" fontAlgn="base" latinLnBrk="0" hangingPunct="0">
                        <a:lnSpc>
                          <a:spcPct val="100000"/>
                        </a:lnSpc>
                        <a:spcBef>
                          <a:spcPts val="400"/>
                        </a:spcBef>
                        <a:spcAft>
                          <a:spcPct val="0"/>
                        </a:spcAft>
                        <a:buClr>
                          <a:schemeClr val="accent1"/>
                        </a:buClr>
                        <a:buSzPct val="68000"/>
                        <a:buFont typeface="Wingdings 3" pitchFamily="18" charset="2"/>
                        <a:buNone/>
                        <a:tabLst/>
                      </a:pPr>
                      <a:endParaRPr kumimoji="0" lang="zh-TW" altLang="en-US" sz="1600" b="0" i="0" u="none" strike="noStrike" cap="none" normalizeH="0" baseline="0" dirty="0" smtClean="0">
                        <a:ln>
                          <a:noFill/>
                        </a:ln>
                        <a:solidFill>
                          <a:schemeClr val="tx1"/>
                        </a:solidFill>
                        <a:effectLst/>
                        <a:latin typeface="Lucida Sans Unicode" pitchFamily="34" charset="0"/>
                        <a:ea typeface="新細明體" pitchFamily="18" charset="-120"/>
                      </a:endParaRPr>
                    </a:p>
                    <a:p>
                      <a:pPr marL="0" marR="0" lvl="0" indent="0" algn="l" defTabSz="914400" rtl="0" eaLnBrk="0" fontAlgn="base" latinLnBrk="0" hangingPunct="0">
                        <a:lnSpc>
                          <a:spcPct val="100000"/>
                        </a:lnSpc>
                        <a:spcBef>
                          <a:spcPts val="400"/>
                        </a:spcBef>
                        <a:spcAft>
                          <a:spcPct val="0"/>
                        </a:spcAft>
                        <a:buClr>
                          <a:schemeClr val="accent1"/>
                        </a:buClr>
                        <a:buSzPct val="68000"/>
                        <a:buFont typeface="Wingdings 3" pitchFamily="18" charset="2"/>
                        <a:buNone/>
                        <a:tabLst/>
                      </a:pPr>
                      <a:r>
                        <a:rPr kumimoji="0" lang="zh-TW" altLang="en-US" sz="1600" b="0" i="0" u="none" strike="noStrike" cap="none" normalizeH="0" baseline="0" dirty="0" smtClean="0">
                          <a:ln>
                            <a:noFill/>
                          </a:ln>
                          <a:solidFill>
                            <a:srgbClr val="FF0000"/>
                          </a:solidFill>
                          <a:effectLst/>
                          <a:latin typeface="Lucida Sans Unicode" pitchFamily="34" charset="0"/>
                          <a:ea typeface="新細明體" pitchFamily="18" charset="-120"/>
                          <a:sym typeface="Wingdings 3" pitchFamily="18" charset="2"/>
                        </a:rPr>
                        <a:t></a:t>
                      </a:r>
                      <a:r>
                        <a:rPr kumimoji="0" lang="zh-TW" altLang="en-US" sz="1600" b="0" i="0" u="none" strike="noStrike" cap="none" normalizeH="0" baseline="0" dirty="0" smtClean="0">
                          <a:ln>
                            <a:noFill/>
                          </a:ln>
                          <a:solidFill>
                            <a:schemeClr val="tx1"/>
                          </a:solidFill>
                          <a:effectLst/>
                          <a:latin typeface="Lucida Sans Unicode" pitchFamily="34" charset="0"/>
                          <a:ea typeface="新細明體" pitchFamily="18" charset="-120"/>
                        </a:rPr>
                        <a:t>或許會將記錄放入教師的人事檔案夾中</a:t>
                      </a:r>
                    </a:p>
                    <a:p>
                      <a:pPr marL="0" marR="0" lvl="0" indent="0" algn="l" defTabSz="914400" rtl="0" eaLnBrk="0" fontAlgn="base" latinLnBrk="0" hangingPunct="0">
                        <a:lnSpc>
                          <a:spcPct val="100000"/>
                        </a:lnSpc>
                        <a:spcBef>
                          <a:spcPts val="400"/>
                        </a:spcBef>
                        <a:spcAft>
                          <a:spcPct val="0"/>
                        </a:spcAft>
                        <a:buClr>
                          <a:schemeClr val="accent1"/>
                        </a:buClr>
                        <a:buSzPct val="68000"/>
                        <a:buFont typeface="Wingdings 3" pitchFamily="18" charset="2"/>
                        <a:buNone/>
                        <a:tabLst/>
                      </a:pPr>
                      <a:r>
                        <a:rPr kumimoji="0" lang="zh-TW" altLang="en-US" sz="1600" b="0" i="0" u="none" strike="noStrike" cap="none" normalizeH="0" baseline="0" dirty="0" smtClean="0">
                          <a:ln>
                            <a:noFill/>
                          </a:ln>
                          <a:solidFill>
                            <a:srgbClr val="FF0000"/>
                          </a:solidFill>
                          <a:effectLst/>
                          <a:latin typeface="Lucida Sans Unicode" pitchFamily="34" charset="0"/>
                          <a:ea typeface="新細明體" pitchFamily="18" charset="-120"/>
                          <a:sym typeface="Wingdings 3" pitchFamily="18" charset="2"/>
                        </a:rPr>
                        <a:t></a:t>
                      </a:r>
                      <a:r>
                        <a:rPr kumimoji="0" lang="zh-TW" altLang="en-US" sz="1600" b="0" i="0" u="none" strike="noStrike" cap="none" normalizeH="0" baseline="0" dirty="0" smtClean="0">
                          <a:ln>
                            <a:noFill/>
                          </a:ln>
                          <a:solidFill>
                            <a:schemeClr val="tx1"/>
                          </a:solidFill>
                          <a:effectLst/>
                          <a:latin typeface="Lucida Sans Unicode" pitchFamily="34" charset="0"/>
                          <a:ea typeface="新細明體" pitchFamily="18" charset="-120"/>
                        </a:rPr>
                        <a:t>專注在評鑑和評量</a:t>
                      </a:r>
                    </a:p>
                    <a:p>
                      <a:pPr marL="0" marR="0" lvl="0" indent="0" algn="l" defTabSz="914400" rtl="0" eaLnBrk="0" fontAlgn="base" latinLnBrk="0" hangingPunct="0">
                        <a:lnSpc>
                          <a:spcPct val="100000"/>
                        </a:lnSpc>
                        <a:spcBef>
                          <a:spcPts val="400"/>
                        </a:spcBef>
                        <a:spcAft>
                          <a:spcPct val="0"/>
                        </a:spcAft>
                        <a:buClr>
                          <a:schemeClr val="accent1"/>
                        </a:buClr>
                        <a:buSzPct val="68000"/>
                        <a:buFont typeface="Wingdings 3" pitchFamily="18" charset="2"/>
                        <a:buNone/>
                        <a:tabLst/>
                      </a:pPr>
                      <a:r>
                        <a:rPr kumimoji="0" lang="zh-TW" altLang="en-US" sz="1600" b="0" i="0" u="none" strike="noStrike" cap="none" normalizeH="0" baseline="0" dirty="0" smtClean="0">
                          <a:ln>
                            <a:noFill/>
                          </a:ln>
                          <a:solidFill>
                            <a:srgbClr val="FF0000"/>
                          </a:solidFill>
                          <a:effectLst/>
                          <a:latin typeface="Lucida Sans Unicode" pitchFamily="34" charset="0"/>
                          <a:ea typeface="新細明體" pitchFamily="18" charset="-120"/>
                          <a:sym typeface="Wingdings 3" pitchFamily="18" charset="2"/>
                        </a:rPr>
                        <a:t></a:t>
                      </a:r>
                      <a:r>
                        <a:rPr kumimoji="0" lang="zh-TW" altLang="en-US" sz="1600" b="0" i="0" u="none" strike="noStrike" cap="none" normalizeH="0" baseline="0" dirty="0" smtClean="0">
                          <a:ln>
                            <a:noFill/>
                          </a:ln>
                          <a:solidFill>
                            <a:schemeClr val="tx1"/>
                          </a:solidFill>
                          <a:effectLst/>
                          <a:latin typeface="Lucida Sans Unicode" pitchFamily="34" charset="0"/>
                          <a:ea typeface="新細明體" pitchFamily="18" charset="-120"/>
                        </a:rPr>
                        <a:t>視導人員直接給予教師回饋</a:t>
                      </a:r>
                    </a:p>
                    <a:p>
                      <a:pPr marL="0" marR="0" lvl="0" indent="0" algn="l" defTabSz="914400" rtl="0" eaLnBrk="0" fontAlgn="base" latinLnBrk="0" hangingPunct="0">
                        <a:lnSpc>
                          <a:spcPct val="100000"/>
                        </a:lnSpc>
                        <a:spcBef>
                          <a:spcPts val="400"/>
                        </a:spcBef>
                        <a:spcAft>
                          <a:spcPct val="0"/>
                        </a:spcAft>
                        <a:buClr>
                          <a:schemeClr val="accent1"/>
                        </a:buClr>
                        <a:buSzPct val="68000"/>
                        <a:buFont typeface="Wingdings 3" pitchFamily="18" charset="2"/>
                        <a:buNone/>
                        <a:tabLst/>
                      </a:pPr>
                      <a:r>
                        <a:rPr kumimoji="0" lang="zh-TW" altLang="en-US" sz="1600" b="0" i="0" u="none" strike="noStrike" cap="none" normalizeH="0" baseline="0" dirty="0" smtClean="0">
                          <a:ln>
                            <a:noFill/>
                          </a:ln>
                          <a:solidFill>
                            <a:srgbClr val="FF0000"/>
                          </a:solidFill>
                          <a:effectLst/>
                          <a:latin typeface="Lucida Sans Unicode" pitchFamily="34" charset="0"/>
                          <a:ea typeface="新細明體" pitchFamily="18" charset="-120"/>
                          <a:sym typeface="Wingdings 3" pitchFamily="18" charset="2"/>
                        </a:rPr>
                        <a:t></a:t>
                      </a:r>
                      <a:r>
                        <a:rPr kumimoji="0" lang="zh-TW" altLang="en-US" sz="1600" b="0" i="0" u="none" strike="noStrike" cap="none" normalizeH="0" baseline="0" dirty="0" smtClean="0">
                          <a:ln>
                            <a:noFill/>
                          </a:ln>
                          <a:solidFill>
                            <a:schemeClr val="tx1"/>
                          </a:solidFill>
                          <a:effectLst/>
                          <a:latin typeface="Lucida Sans Unicode" pitchFamily="34" charset="0"/>
                          <a:ea typeface="新細明體" pitchFamily="18" charset="-120"/>
                        </a:rPr>
                        <a:t>判斷為主</a:t>
                      </a:r>
                      <a:r>
                        <a:rPr kumimoji="0" lang="en-US" altLang="zh-TW" sz="1600" b="0" i="0" u="none" strike="noStrike" cap="none" normalizeH="0" baseline="0" dirty="0" smtClean="0">
                          <a:ln>
                            <a:noFill/>
                          </a:ln>
                          <a:solidFill>
                            <a:schemeClr val="tx1"/>
                          </a:solidFill>
                          <a:effectLst/>
                          <a:latin typeface="Verdana" pitchFamily="34" charset="0"/>
                          <a:ea typeface="新細明體" pitchFamily="18" charset="-120"/>
                        </a:rPr>
                        <a:t>—</a:t>
                      </a:r>
                      <a:r>
                        <a:rPr kumimoji="0" lang="zh-TW" altLang="en-US" sz="1600" b="0" i="0" u="none" strike="noStrike" cap="none" normalizeH="0" baseline="0" dirty="0" smtClean="0">
                          <a:ln>
                            <a:noFill/>
                          </a:ln>
                          <a:solidFill>
                            <a:schemeClr val="tx1"/>
                          </a:solidFill>
                          <a:effectLst/>
                          <a:latin typeface="Lucida Sans Unicode" pitchFamily="34" charset="0"/>
                          <a:ea typeface="新細明體" pitchFamily="18" charset="-120"/>
                        </a:rPr>
                        <a:t>通常是視察的</a:t>
                      </a:r>
                      <a:endParaRPr kumimoji="0" lang="zh-TW" altLang="en-US" sz="2300" b="0" i="0" u="none" strike="noStrike" cap="none" normalizeH="0" baseline="0" dirty="0" smtClean="0">
                        <a:ln>
                          <a:noFill/>
                        </a:ln>
                        <a:solidFill>
                          <a:schemeClr val="tx1"/>
                        </a:solidFill>
                        <a:effectLst/>
                        <a:latin typeface="Lucida Sans Unicode" pitchFamily="34" charset="0"/>
                        <a:ea typeface="新細明體" pitchFamily="18" charset="-120"/>
                      </a:endParaRP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r>
            </a:tbl>
          </a:graphicData>
        </a:graphic>
      </p:graphicFrame>
      <p:sp>
        <p:nvSpPr>
          <p:cNvPr id="32783" name="AutoShape 4">
            <a:hlinkClick r:id="rId2" action="ppaction://hlinksldjump" highlightClick="1"/>
          </p:cNvPr>
          <p:cNvSpPr>
            <a:spLocks noChangeArrowheads="1"/>
          </p:cNvSpPr>
          <p:nvPr/>
        </p:nvSpPr>
        <p:spPr bwMode="auto">
          <a:xfrm>
            <a:off x="8215313" y="6329363"/>
            <a:ext cx="533400" cy="457200"/>
          </a:xfrm>
          <a:prstGeom prst="actionButtonBackPrevious">
            <a:avLst/>
          </a:prstGeom>
          <a:solidFill>
            <a:schemeClr val="accent1"/>
          </a:solidFill>
          <a:ln w="9525">
            <a:solidFill>
              <a:schemeClr val="tx1"/>
            </a:solidFill>
            <a:miter lim="800000"/>
            <a:headEnd/>
            <a:tailEnd/>
          </a:ln>
        </p:spPr>
        <p:txBody>
          <a:bodyPr wrap="none" anchor="ctr"/>
          <a:lstStyle/>
          <a:p>
            <a:endParaRPr lang="zh-TW" altLang="en-US"/>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7890" name="投影片編號版面配置區 5"/>
          <p:cNvSpPr>
            <a:spLocks noGrp="1"/>
          </p:cNvSpPr>
          <p:nvPr>
            <p:ph type="sldNum" sz="quarter" idx="12"/>
          </p:nvPr>
        </p:nvSpPr>
        <p:spPr>
          <a:noFill/>
        </p:spPr>
        <p:txBody>
          <a:bodyPr/>
          <a:lstStyle/>
          <a:p>
            <a:fld id="{353A87A8-1E1F-42DB-9741-A9DBE90E7F77}" type="slidenum">
              <a:rPr lang="zh-TW" altLang="en-US" smtClean="0"/>
              <a:pPr/>
              <a:t>43</a:t>
            </a:fld>
            <a:endParaRPr lang="en-US" altLang="zh-TW" smtClean="0"/>
          </a:p>
        </p:txBody>
      </p:sp>
      <p:sp>
        <p:nvSpPr>
          <p:cNvPr id="37891" name="Rectangle 2"/>
          <p:cNvSpPr>
            <a:spLocks noGrp="1" noChangeArrowheads="1"/>
          </p:cNvSpPr>
          <p:nvPr>
            <p:ph type="title"/>
          </p:nvPr>
        </p:nvSpPr>
        <p:spPr/>
        <p:txBody>
          <a:bodyPr/>
          <a:lstStyle/>
          <a:p>
            <a:pPr algn="ctr" eaLnBrk="1" hangingPunct="1"/>
            <a:r>
              <a:rPr lang="zh-TW" altLang="en-US" smtClean="0">
                <a:ea typeface="華康瘦金體" pitchFamily="49" charset="-120"/>
              </a:rPr>
              <a:t>結語</a:t>
            </a:r>
          </a:p>
        </p:txBody>
      </p:sp>
      <p:sp>
        <p:nvSpPr>
          <p:cNvPr id="78851" name="Rectangle 3"/>
          <p:cNvSpPr>
            <a:spLocks noGrp="1" noChangeArrowheads="1"/>
          </p:cNvSpPr>
          <p:nvPr>
            <p:ph type="body" idx="1"/>
          </p:nvPr>
        </p:nvSpPr>
        <p:spPr>
          <a:xfrm>
            <a:off x="1219200" y="1600200"/>
            <a:ext cx="7772400" cy="4876800"/>
          </a:xfrm>
        </p:spPr>
        <p:txBody>
          <a:bodyPr/>
          <a:lstStyle/>
          <a:p>
            <a:pPr eaLnBrk="1" hangingPunct="1"/>
            <a:r>
              <a:rPr lang="zh-TW" altLang="en-US" smtClean="0">
                <a:ea typeface="標楷體" pitchFamily="65" charset="-120"/>
              </a:rPr>
              <a:t>學校本位的課程與教學評鑑</a:t>
            </a:r>
          </a:p>
          <a:p>
            <a:pPr lvl="1" eaLnBrk="1" hangingPunct="1"/>
            <a:r>
              <a:rPr lang="zh-TW" altLang="en-US" smtClean="0">
                <a:ea typeface="華康行書體" pitchFamily="65" charset="-120"/>
              </a:rPr>
              <a:t>協商與意義建構的歷程</a:t>
            </a:r>
          </a:p>
          <a:p>
            <a:pPr lvl="1" eaLnBrk="1" hangingPunct="1"/>
            <a:r>
              <a:rPr lang="zh-TW" altLang="en-US" smtClean="0">
                <a:ea typeface="華康行書體" pitchFamily="65" charset="-120"/>
              </a:rPr>
              <a:t>參與學習的歷程</a:t>
            </a:r>
          </a:p>
          <a:p>
            <a:pPr lvl="1" eaLnBrk="1" hangingPunct="1"/>
            <a:r>
              <a:rPr lang="zh-TW" altLang="en-US" smtClean="0">
                <a:ea typeface="華康行書體" pitchFamily="65" charset="-120"/>
              </a:rPr>
              <a:t>行動研究的歷程</a:t>
            </a:r>
          </a:p>
          <a:p>
            <a:pPr lvl="1" eaLnBrk="1" hangingPunct="1"/>
            <a:endParaRPr lang="zh-TW" altLang="en-US" smtClean="0">
              <a:ea typeface="華康行書體" pitchFamily="65" charset="-120"/>
            </a:endParaRPr>
          </a:p>
          <a:p>
            <a:pPr eaLnBrk="1" hangingPunct="1"/>
            <a:r>
              <a:rPr lang="zh-TW" altLang="en-US" smtClean="0">
                <a:ea typeface="標楷體" pitchFamily="65" charset="-120"/>
              </a:rPr>
              <a:t>教師是主角</a:t>
            </a:r>
            <a:r>
              <a:rPr lang="zh-TW" altLang="en-US" sz="1800" smtClean="0">
                <a:ea typeface="標楷體" pitchFamily="65" charset="-120"/>
              </a:rPr>
              <a:t>（游家政）</a:t>
            </a:r>
            <a:endParaRPr lang="zh-TW" altLang="en-US" smtClean="0">
              <a:ea typeface="標楷體" pitchFamily="65" charset="-120"/>
            </a:endParaRPr>
          </a:p>
          <a:p>
            <a:pPr lvl="1" eaLnBrk="1" hangingPunct="1"/>
            <a:r>
              <a:rPr lang="zh-TW" altLang="en-US" smtClean="0">
                <a:ea typeface="華康行書體" pitchFamily="65" charset="-120"/>
              </a:rPr>
              <a:t>發起者與參與者</a:t>
            </a:r>
          </a:p>
          <a:p>
            <a:pPr lvl="1" eaLnBrk="1" hangingPunct="1"/>
            <a:r>
              <a:rPr lang="zh-TW" altLang="en-US" smtClean="0">
                <a:ea typeface="華康行書體" pitchFamily="65" charset="-120"/>
              </a:rPr>
              <a:t>研究者與實踐者</a:t>
            </a:r>
          </a:p>
          <a:p>
            <a:pPr lvl="1" eaLnBrk="1" hangingPunct="1"/>
            <a:r>
              <a:rPr lang="zh-TW" altLang="en-US" smtClean="0">
                <a:ea typeface="華康行書體" pitchFamily="65" charset="-120"/>
              </a:rPr>
              <a:t>回饋者與後設評鑑者</a:t>
            </a:r>
          </a:p>
        </p:txBody>
      </p:sp>
      <p:sp>
        <p:nvSpPr>
          <p:cNvPr id="37893" name="AutoShape 4">
            <a:hlinkClick r:id="rId2" action="ppaction://hlinkfile" highlightClick="1"/>
          </p:cNvPr>
          <p:cNvSpPr>
            <a:spLocks noChangeArrowheads="1"/>
          </p:cNvSpPr>
          <p:nvPr/>
        </p:nvSpPr>
        <p:spPr bwMode="auto">
          <a:xfrm>
            <a:off x="5148263" y="3355975"/>
            <a:ext cx="431800" cy="360363"/>
          </a:xfrm>
          <a:prstGeom prst="actionButtonDocument">
            <a:avLst/>
          </a:prstGeom>
          <a:solidFill>
            <a:schemeClr val="accent1"/>
          </a:solidFill>
          <a:ln w="9525">
            <a:noFill/>
            <a:miter lim="800000"/>
            <a:headEnd type="none" w="sm" len="sm"/>
            <a:tailEnd type="none" w="sm" len="sm"/>
          </a:ln>
        </p:spPr>
        <p:txBody>
          <a:bodyPr wrap="none" anchor="ctr"/>
          <a:lstStyle/>
          <a:p>
            <a:endParaRPr lang="zh-TW" altLang="en-US"/>
          </a:p>
        </p:txBody>
      </p:sp>
      <p:sp>
        <p:nvSpPr>
          <p:cNvPr id="37894" name="AutoShape 5">
            <a:hlinkClick r:id="rId3" action="ppaction://hlinkfile" highlightClick="1"/>
          </p:cNvPr>
          <p:cNvSpPr>
            <a:spLocks noChangeArrowheads="1"/>
          </p:cNvSpPr>
          <p:nvPr/>
        </p:nvSpPr>
        <p:spPr bwMode="auto">
          <a:xfrm>
            <a:off x="6156325" y="3357563"/>
            <a:ext cx="431800" cy="360362"/>
          </a:xfrm>
          <a:prstGeom prst="actionButtonDocument">
            <a:avLst/>
          </a:prstGeom>
          <a:solidFill>
            <a:schemeClr val="accent1"/>
          </a:solidFill>
          <a:ln w="9525">
            <a:noFill/>
            <a:miter lim="800000"/>
            <a:headEnd type="none" w="sm" len="sm"/>
            <a:tailEnd type="none" w="sm" len="sm"/>
          </a:ln>
        </p:spPr>
        <p:txBody>
          <a:bodyPr wrap="none" anchor="ctr"/>
          <a:lstStyle/>
          <a:p>
            <a:endParaRPr lang="zh-TW" altLang="en-US"/>
          </a:p>
        </p:txBody>
      </p:sp>
      <p:sp>
        <p:nvSpPr>
          <p:cNvPr id="37895" name="AutoShape 6">
            <a:hlinkClick r:id="rId4" action="ppaction://hlinkfile" highlightClick="1"/>
          </p:cNvPr>
          <p:cNvSpPr>
            <a:spLocks noChangeArrowheads="1"/>
          </p:cNvSpPr>
          <p:nvPr/>
        </p:nvSpPr>
        <p:spPr bwMode="auto">
          <a:xfrm>
            <a:off x="5653088" y="3357563"/>
            <a:ext cx="431800" cy="360362"/>
          </a:xfrm>
          <a:prstGeom prst="actionButtonDocument">
            <a:avLst/>
          </a:prstGeom>
          <a:solidFill>
            <a:schemeClr val="accent1"/>
          </a:solidFill>
          <a:ln w="9525">
            <a:noFill/>
            <a:miter lim="800000"/>
            <a:headEnd type="none" w="sm" len="sm"/>
            <a:tailEnd type="none" w="sm" len="sm"/>
          </a:ln>
        </p:spPr>
        <p:txBody>
          <a:bodyPr wrap="none" anchor="ctr"/>
          <a:lstStyle/>
          <a:p>
            <a:endParaRPr lang="zh-TW" altLang="en-US"/>
          </a:p>
        </p:txBody>
      </p:sp>
      <p:sp>
        <p:nvSpPr>
          <p:cNvPr id="37896" name="AutoShape 7">
            <a:hlinkClick r:id="rId5" action="ppaction://hlinkfile" highlightClick="1"/>
          </p:cNvPr>
          <p:cNvSpPr>
            <a:spLocks noChangeArrowheads="1"/>
          </p:cNvSpPr>
          <p:nvPr/>
        </p:nvSpPr>
        <p:spPr bwMode="auto">
          <a:xfrm>
            <a:off x="6661150" y="3357563"/>
            <a:ext cx="431800" cy="360362"/>
          </a:xfrm>
          <a:prstGeom prst="actionButtonDocument">
            <a:avLst/>
          </a:prstGeom>
          <a:solidFill>
            <a:schemeClr val="accent1"/>
          </a:solidFill>
          <a:ln w="9525">
            <a:noFill/>
            <a:miter lim="800000"/>
            <a:headEnd type="none" w="sm" len="sm"/>
            <a:tailEnd type="none" w="sm" len="sm"/>
          </a:ln>
        </p:spPr>
        <p:txBody>
          <a:bodyPr wrap="none" anchor="ctr"/>
          <a:lstStyle/>
          <a:p>
            <a:endParaRPr lang="zh-TW" altLang="en-US"/>
          </a:p>
        </p:txBody>
      </p:sp>
      <p:sp>
        <p:nvSpPr>
          <p:cNvPr id="37897" name="AutoShape 8">
            <a:hlinkClick r:id="rId6" action="ppaction://hlinkfile" highlightClick="1"/>
          </p:cNvPr>
          <p:cNvSpPr>
            <a:spLocks noChangeArrowheads="1"/>
          </p:cNvSpPr>
          <p:nvPr/>
        </p:nvSpPr>
        <p:spPr bwMode="auto">
          <a:xfrm>
            <a:off x="7164388" y="3357563"/>
            <a:ext cx="431800" cy="360362"/>
          </a:xfrm>
          <a:prstGeom prst="actionButtonDocument">
            <a:avLst/>
          </a:prstGeom>
          <a:solidFill>
            <a:schemeClr val="accent1"/>
          </a:solidFill>
          <a:ln w="9525">
            <a:noFill/>
            <a:miter lim="800000"/>
            <a:headEnd type="none" w="sm" len="sm"/>
            <a:tailEnd type="none" w="sm" len="sm"/>
          </a:ln>
        </p:spPr>
        <p:txBody>
          <a:bodyPr wrap="none" anchor="ctr"/>
          <a:lstStyle/>
          <a:p>
            <a:endParaRPr lang="zh-TW"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78851">
                                            <p:txEl>
                                              <p:pRg st="0" end="0"/>
                                            </p:txEl>
                                          </p:spTgt>
                                        </p:tgtEl>
                                        <p:attrNameLst>
                                          <p:attrName>style.visibility</p:attrName>
                                        </p:attrNameLst>
                                      </p:cBhvr>
                                      <p:to>
                                        <p:strVal val="visible"/>
                                      </p:to>
                                    </p:set>
                                    <p:anim to="" calcmode="lin" valueType="num">
                                      <p:cBhvr>
                                        <p:cTn id="7" dur="1" fill="hold"/>
                                        <p:tgtEl>
                                          <p:spTgt spid="78851">
                                            <p:txEl>
                                              <p:pRg st="0" end="0"/>
                                            </p:txEl>
                                          </p:spTgt>
                                        </p:tgtEl>
                                        <p:attrNameLst>
                                          <p:attrName/>
                                        </p:attrNameLst>
                                      </p:cBhvr>
                                    </p:anim>
                                  </p:childTnLst>
                                  <p:subTnLst>
                                    <p:animClr clrSpc="rgb" dir="cw">
                                      <p:cBhvr override="childStyle">
                                        <p:cTn dur="1" fill="hold" display="0" masterRel="nextClick" afterEffect="1"/>
                                        <p:tgtEl>
                                          <p:spTgt spid="78851">
                                            <p:txEl>
                                              <p:pRg st="0" end="0"/>
                                            </p:txEl>
                                          </p:spTgt>
                                        </p:tgtEl>
                                        <p:attrNameLst>
                                          <p:attrName>ppt_c</p:attrName>
                                        </p:attrNameLst>
                                      </p:cBhvr>
                                      <p:to>
                                        <a:schemeClr val="accent1"/>
                                      </p:to>
                                    </p:animClr>
                                  </p:subTnLst>
                                </p:cTn>
                              </p:par>
                              <p:par>
                                <p:cTn id="8" presetID="24" presetClass="entr" presetSubtype="0" fill="hold" grpId="0" nodeType="withEffect">
                                  <p:stCondLst>
                                    <p:cond delay="0"/>
                                  </p:stCondLst>
                                  <p:childTnLst>
                                    <p:set>
                                      <p:cBhvr>
                                        <p:cTn id="9" dur="1" fill="hold">
                                          <p:stCondLst>
                                            <p:cond delay="499"/>
                                          </p:stCondLst>
                                        </p:cTn>
                                        <p:tgtEl>
                                          <p:spTgt spid="78851">
                                            <p:txEl>
                                              <p:pRg st="1" end="1"/>
                                            </p:txEl>
                                          </p:spTgt>
                                        </p:tgtEl>
                                        <p:attrNameLst>
                                          <p:attrName>style.visibility</p:attrName>
                                        </p:attrNameLst>
                                      </p:cBhvr>
                                      <p:to>
                                        <p:strVal val="visible"/>
                                      </p:to>
                                    </p:set>
                                    <p:anim to="" calcmode="lin" valueType="num">
                                      <p:cBhvr>
                                        <p:cTn id="10" dur="1" fill="hold"/>
                                        <p:tgtEl>
                                          <p:spTgt spid="78851">
                                            <p:txEl>
                                              <p:pRg st="1" end="1"/>
                                            </p:txEl>
                                          </p:spTgt>
                                        </p:tgtEl>
                                        <p:attrNameLst>
                                          <p:attrName/>
                                        </p:attrNameLst>
                                      </p:cBhvr>
                                    </p:anim>
                                  </p:childTnLst>
                                  <p:subTnLst>
                                    <p:animClr clrSpc="rgb" dir="cw">
                                      <p:cBhvr override="childStyle">
                                        <p:cTn dur="1" fill="hold" display="0" masterRel="nextClick" afterEffect="1"/>
                                        <p:tgtEl>
                                          <p:spTgt spid="78851">
                                            <p:txEl>
                                              <p:pRg st="1" end="1"/>
                                            </p:txEl>
                                          </p:spTgt>
                                        </p:tgtEl>
                                        <p:attrNameLst>
                                          <p:attrName>ppt_c</p:attrName>
                                        </p:attrNameLst>
                                      </p:cBhvr>
                                      <p:to>
                                        <a:schemeClr val="accent1"/>
                                      </p:to>
                                    </p:animClr>
                                  </p:subTnLst>
                                </p:cTn>
                              </p:par>
                              <p:par>
                                <p:cTn id="11" presetID="24" presetClass="entr" presetSubtype="0" fill="hold" grpId="0" nodeType="withEffect">
                                  <p:stCondLst>
                                    <p:cond delay="0"/>
                                  </p:stCondLst>
                                  <p:childTnLst>
                                    <p:set>
                                      <p:cBhvr>
                                        <p:cTn id="12" dur="1" fill="hold">
                                          <p:stCondLst>
                                            <p:cond delay="499"/>
                                          </p:stCondLst>
                                        </p:cTn>
                                        <p:tgtEl>
                                          <p:spTgt spid="78851">
                                            <p:txEl>
                                              <p:pRg st="2" end="2"/>
                                            </p:txEl>
                                          </p:spTgt>
                                        </p:tgtEl>
                                        <p:attrNameLst>
                                          <p:attrName>style.visibility</p:attrName>
                                        </p:attrNameLst>
                                      </p:cBhvr>
                                      <p:to>
                                        <p:strVal val="visible"/>
                                      </p:to>
                                    </p:set>
                                    <p:anim to="" calcmode="lin" valueType="num">
                                      <p:cBhvr>
                                        <p:cTn id="13" dur="1" fill="hold"/>
                                        <p:tgtEl>
                                          <p:spTgt spid="78851">
                                            <p:txEl>
                                              <p:pRg st="2" end="2"/>
                                            </p:txEl>
                                          </p:spTgt>
                                        </p:tgtEl>
                                        <p:attrNameLst>
                                          <p:attrName/>
                                        </p:attrNameLst>
                                      </p:cBhvr>
                                    </p:anim>
                                  </p:childTnLst>
                                  <p:subTnLst>
                                    <p:animClr clrSpc="rgb" dir="cw">
                                      <p:cBhvr override="childStyle">
                                        <p:cTn dur="1" fill="hold" display="0" masterRel="nextClick" afterEffect="1"/>
                                        <p:tgtEl>
                                          <p:spTgt spid="78851">
                                            <p:txEl>
                                              <p:pRg st="2" end="2"/>
                                            </p:txEl>
                                          </p:spTgt>
                                        </p:tgtEl>
                                        <p:attrNameLst>
                                          <p:attrName>ppt_c</p:attrName>
                                        </p:attrNameLst>
                                      </p:cBhvr>
                                      <p:to>
                                        <a:schemeClr val="accent1"/>
                                      </p:to>
                                    </p:animClr>
                                  </p:subTnLst>
                                </p:cTn>
                              </p:par>
                              <p:par>
                                <p:cTn id="14" presetID="24" presetClass="entr" presetSubtype="0" fill="hold" grpId="0" nodeType="withEffect">
                                  <p:stCondLst>
                                    <p:cond delay="0"/>
                                  </p:stCondLst>
                                  <p:childTnLst>
                                    <p:set>
                                      <p:cBhvr>
                                        <p:cTn id="15" dur="1" fill="hold">
                                          <p:stCondLst>
                                            <p:cond delay="499"/>
                                          </p:stCondLst>
                                        </p:cTn>
                                        <p:tgtEl>
                                          <p:spTgt spid="78851">
                                            <p:txEl>
                                              <p:pRg st="3" end="3"/>
                                            </p:txEl>
                                          </p:spTgt>
                                        </p:tgtEl>
                                        <p:attrNameLst>
                                          <p:attrName>style.visibility</p:attrName>
                                        </p:attrNameLst>
                                      </p:cBhvr>
                                      <p:to>
                                        <p:strVal val="visible"/>
                                      </p:to>
                                    </p:set>
                                    <p:anim to="" calcmode="lin" valueType="num">
                                      <p:cBhvr>
                                        <p:cTn id="16" dur="1" fill="hold"/>
                                        <p:tgtEl>
                                          <p:spTgt spid="78851">
                                            <p:txEl>
                                              <p:pRg st="3" end="3"/>
                                            </p:txEl>
                                          </p:spTgt>
                                        </p:tgtEl>
                                        <p:attrNameLst>
                                          <p:attrName/>
                                        </p:attrNameLst>
                                      </p:cBhvr>
                                    </p:anim>
                                  </p:childTnLst>
                                  <p:subTnLst>
                                    <p:animClr clrSpc="rgb" dir="cw">
                                      <p:cBhvr override="childStyle">
                                        <p:cTn dur="1" fill="hold" display="0" masterRel="nextClick" afterEffect="1"/>
                                        <p:tgtEl>
                                          <p:spTgt spid="78851">
                                            <p:txEl>
                                              <p:pRg st="3" end="3"/>
                                            </p:txEl>
                                          </p:spTgt>
                                        </p:tgtEl>
                                        <p:attrNameLst>
                                          <p:attrName>ppt_c</p:attrName>
                                        </p:attrNameLst>
                                      </p:cBhvr>
                                      <p:to>
                                        <a:schemeClr val="accent1"/>
                                      </p:to>
                                    </p:animClr>
                                  </p:subTnLst>
                                </p:cTn>
                              </p:par>
                            </p:childTnLst>
                          </p:cTn>
                        </p:par>
                      </p:childTnLst>
                    </p:cTn>
                  </p:par>
                  <p:par>
                    <p:cTn id="17" fill="hold">
                      <p:stCondLst>
                        <p:cond delay="indefinite"/>
                      </p:stCondLst>
                      <p:childTnLst>
                        <p:par>
                          <p:cTn id="18" fill="hold">
                            <p:stCondLst>
                              <p:cond delay="0"/>
                            </p:stCondLst>
                            <p:childTnLst>
                              <p:par>
                                <p:cTn id="19" presetID="24" presetClass="entr" presetSubtype="0" fill="hold" grpId="0" nodeType="clickEffect">
                                  <p:stCondLst>
                                    <p:cond delay="0"/>
                                  </p:stCondLst>
                                  <p:childTnLst>
                                    <p:set>
                                      <p:cBhvr>
                                        <p:cTn id="20" dur="1" fill="hold">
                                          <p:stCondLst>
                                            <p:cond delay="499"/>
                                          </p:stCondLst>
                                        </p:cTn>
                                        <p:tgtEl>
                                          <p:spTgt spid="78851">
                                            <p:txEl>
                                              <p:pRg st="5" end="5"/>
                                            </p:txEl>
                                          </p:spTgt>
                                        </p:tgtEl>
                                        <p:attrNameLst>
                                          <p:attrName>style.visibility</p:attrName>
                                        </p:attrNameLst>
                                      </p:cBhvr>
                                      <p:to>
                                        <p:strVal val="visible"/>
                                      </p:to>
                                    </p:set>
                                    <p:anim to="" calcmode="lin" valueType="num">
                                      <p:cBhvr>
                                        <p:cTn id="21" dur="1" fill="hold"/>
                                        <p:tgtEl>
                                          <p:spTgt spid="78851">
                                            <p:txEl>
                                              <p:pRg st="5" end="5"/>
                                            </p:txEl>
                                          </p:spTgt>
                                        </p:tgtEl>
                                        <p:attrNameLst>
                                          <p:attrName/>
                                        </p:attrNameLst>
                                      </p:cBhvr>
                                    </p:anim>
                                  </p:childTnLst>
                                  <p:subTnLst>
                                    <p:animClr clrSpc="rgb" dir="cw">
                                      <p:cBhvr override="childStyle">
                                        <p:cTn dur="1" fill="hold" display="0" masterRel="nextClick" afterEffect="1"/>
                                        <p:tgtEl>
                                          <p:spTgt spid="78851">
                                            <p:txEl>
                                              <p:pRg st="5" end="5"/>
                                            </p:txEl>
                                          </p:spTgt>
                                        </p:tgtEl>
                                        <p:attrNameLst>
                                          <p:attrName>ppt_c</p:attrName>
                                        </p:attrNameLst>
                                      </p:cBhvr>
                                      <p:to>
                                        <a:schemeClr val="accent1"/>
                                      </p:to>
                                    </p:animClr>
                                  </p:subTnLst>
                                </p:cTn>
                              </p:par>
                              <p:par>
                                <p:cTn id="22" presetID="24" presetClass="entr" presetSubtype="0" fill="hold" grpId="0" nodeType="withEffect">
                                  <p:stCondLst>
                                    <p:cond delay="0"/>
                                  </p:stCondLst>
                                  <p:childTnLst>
                                    <p:set>
                                      <p:cBhvr>
                                        <p:cTn id="23" dur="1" fill="hold">
                                          <p:stCondLst>
                                            <p:cond delay="499"/>
                                          </p:stCondLst>
                                        </p:cTn>
                                        <p:tgtEl>
                                          <p:spTgt spid="78851">
                                            <p:txEl>
                                              <p:pRg st="6" end="6"/>
                                            </p:txEl>
                                          </p:spTgt>
                                        </p:tgtEl>
                                        <p:attrNameLst>
                                          <p:attrName>style.visibility</p:attrName>
                                        </p:attrNameLst>
                                      </p:cBhvr>
                                      <p:to>
                                        <p:strVal val="visible"/>
                                      </p:to>
                                    </p:set>
                                    <p:anim to="" calcmode="lin" valueType="num">
                                      <p:cBhvr>
                                        <p:cTn id="24" dur="1" fill="hold"/>
                                        <p:tgtEl>
                                          <p:spTgt spid="78851">
                                            <p:txEl>
                                              <p:pRg st="6" end="6"/>
                                            </p:txEl>
                                          </p:spTgt>
                                        </p:tgtEl>
                                        <p:attrNameLst>
                                          <p:attrName/>
                                        </p:attrNameLst>
                                      </p:cBhvr>
                                    </p:anim>
                                  </p:childTnLst>
                                  <p:subTnLst>
                                    <p:animClr clrSpc="rgb" dir="cw">
                                      <p:cBhvr override="childStyle">
                                        <p:cTn dur="1" fill="hold" display="0" masterRel="nextClick" afterEffect="1"/>
                                        <p:tgtEl>
                                          <p:spTgt spid="78851">
                                            <p:txEl>
                                              <p:pRg st="6" end="6"/>
                                            </p:txEl>
                                          </p:spTgt>
                                        </p:tgtEl>
                                        <p:attrNameLst>
                                          <p:attrName>ppt_c</p:attrName>
                                        </p:attrNameLst>
                                      </p:cBhvr>
                                      <p:to>
                                        <a:schemeClr val="accent1"/>
                                      </p:to>
                                    </p:animClr>
                                  </p:subTnLst>
                                </p:cTn>
                              </p:par>
                              <p:par>
                                <p:cTn id="25" presetID="24" presetClass="entr" presetSubtype="0" fill="hold" grpId="0" nodeType="withEffect">
                                  <p:stCondLst>
                                    <p:cond delay="0"/>
                                  </p:stCondLst>
                                  <p:childTnLst>
                                    <p:set>
                                      <p:cBhvr>
                                        <p:cTn id="26" dur="1" fill="hold">
                                          <p:stCondLst>
                                            <p:cond delay="499"/>
                                          </p:stCondLst>
                                        </p:cTn>
                                        <p:tgtEl>
                                          <p:spTgt spid="78851">
                                            <p:txEl>
                                              <p:pRg st="7" end="7"/>
                                            </p:txEl>
                                          </p:spTgt>
                                        </p:tgtEl>
                                        <p:attrNameLst>
                                          <p:attrName>style.visibility</p:attrName>
                                        </p:attrNameLst>
                                      </p:cBhvr>
                                      <p:to>
                                        <p:strVal val="visible"/>
                                      </p:to>
                                    </p:set>
                                    <p:anim to="" calcmode="lin" valueType="num">
                                      <p:cBhvr>
                                        <p:cTn id="27" dur="1" fill="hold"/>
                                        <p:tgtEl>
                                          <p:spTgt spid="78851">
                                            <p:txEl>
                                              <p:pRg st="7" end="7"/>
                                            </p:txEl>
                                          </p:spTgt>
                                        </p:tgtEl>
                                        <p:attrNameLst>
                                          <p:attrName/>
                                        </p:attrNameLst>
                                      </p:cBhvr>
                                    </p:anim>
                                  </p:childTnLst>
                                  <p:subTnLst>
                                    <p:animClr clrSpc="rgb" dir="cw">
                                      <p:cBhvr override="childStyle">
                                        <p:cTn dur="1" fill="hold" display="0" masterRel="nextClick" afterEffect="1"/>
                                        <p:tgtEl>
                                          <p:spTgt spid="78851">
                                            <p:txEl>
                                              <p:pRg st="7" end="7"/>
                                            </p:txEl>
                                          </p:spTgt>
                                        </p:tgtEl>
                                        <p:attrNameLst>
                                          <p:attrName>ppt_c</p:attrName>
                                        </p:attrNameLst>
                                      </p:cBhvr>
                                      <p:to>
                                        <a:schemeClr val="accent1"/>
                                      </p:to>
                                    </p:animClr>
                                  </p:subTnLst>
                                </p:cTn>
                              </p:par>
                              <p:par>
                                <p:cTn id="28" presetID="24" presetClass="entr" presetSubtype="0" fill="hold" grpId="0" nodeType="withEffect">
                                  <p:stCondLst>
                                    <p:cond delay="0"/>
                                  </p:stCondLst>
                                  <p:childTnLst>
                                    <p:set>
                                      <p:cBhvr>
                                        <p:cTn id="29" dur="1" fill="hold">
                                          <p:stCondLst>
                                            <p:cond delay="499"/>
                                          </p:stCondLst>
                                        </p:cTn>
                                        <p:tgtEl>
                                          <p:spTgt spid="78851">
                                            <p:txEl>
                                              <p:pRg st="8" end="8"/>
                                            </p:txEl>
                                          </p:spTgt>
                                        </p:tgtEl>
                                        <p:attrNameLst>
                                          <p:attrName>style.visibility</p:attrName>
                                        </p:attrNameLst>
                                      </p:cBhvr>
                                      <p:to>
                                        <p:strVal val="visible"/>
                                      </p:to>
                                    </p:set>
                                    <p:anim to="" calcmode="lin" valueType="num">
                                      <p:cBhvr>
                                        <p:cTn id="30" dur="1" fill="hold"/>
                                        <p:tgtEl>
                                          <p:spTgt spid="78851">
                                            <p:txEl>
                                              <p:pRg st="8" end="8"/>
                                            </p:txEl>
                                          </p:spTgt>
                                        </p:tgtEl>
                                        <p:attrNameLst>
                                          <p:attrName/>
                                        </p:attrNameLst>
                                      </p:cBhvr>
                                    </p:anim>
                                  </p:childTnLst>
                                  <p:subTnLst>
                                    <p:animClr clrSpc="rgb" dir="cw">
                                      <p:cBhvr override="childStyle">
                                        <p:cTn dur="1" fill="hold" display="0" masterRel="nextClick" afterEffect="1"/>
                                        <p:tgtEl>
                                          <p:spTgt spid="78851">
                                            <p:txEl>
                                              <p:pRg st="8" end="8"/>
                                            </p:txEl>
                                          </p:spTgt>
                                        </p:tgtEl>
                                        <p:attrNameLst>
                                          <p:attrName>ppt_c</p:attrName>
                                        </p:attrNameLst>
                                      </p:cBhvr>
                                      <p:to>
                                        <a:schemeClr val="accent1"/>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1" grpId="0" build="p" autoUpdateAnimBg="0"/>
    </p:bldLst>
  </p:timing>
</p:sld>
</file>

<file path=ppt/slides/slide4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8914" name="投影片編號版面配置區 5"/>
          <p:cNvSpPr>
            <a:spLocks noGrp="1"/>
          </p:cNvSpPr>
          <p:nvPr>
            <p:ph type="sldNum" sz="quarter" idx="12"/>
          </p:nvPr>
        </p:nvSpPr>
        <p:spPr>
          <a:noFill/>
        </p:spPr>
        <p:txBody>
          <a:bodyPr/>
          <a:lstStyle/>
          <a:p>
            <a:fld id="{5C94CA73-CFB2-4A46-89F5-51E6FBA91D4A}" type="slidenum">
              <a:rPr lang="zh-TW" altLang="en-US" smtClean="0"/>
              <a:pPr/>
              <a:t>44</a:t>
            </a:fld>
            <a:endParaRPr lang="en-US" altLang="zh-TW" smtClean="0"/>
          </a:p>
        </p:txBody>
      </p:sp>
      <p:sp>
        <p:nvSpPr>
          <p:cNvPr id="79875" name="Rectangle 3"/>
          <p:cNvSpPr>
            <a:spLocks noGrp="1" noChangeArrowheads="1"/>
          </p:cNvSpPr>
          <p:nvPr>
            <p:ph type="body" idx="1"/>
          </p:nvPr>
        </p:nvSpPr>
        <p:spPr>
          <a:xfrm>
            <a:off x="1219200" y="533400"/>
            <a:ext cx="7772400" cy="5943600"/>
          </a:xfrm>
        </p:spPr>
        <p:txBody>
          <a:bodyPr/>
          <a:lstStyle/>
          <a:p>
            <a:pPr eaLnBrk="1" hangingPunct="1"/>
            <a:r>
              <a:rPr lang="zh-TW" altLang="en-US" smtClean="0">
                <a:solidFill>
                  <a:schemeClr val="hlink"/>
                </a:solidFill>
                <a:ea typeface="標楷體" pitchFamily="65" charset="-120"/>
              </a:rPr>
              <a:t>增能</a:t>
            </a:r>
            <a:r>
              <a:rPr lang="zh-TW" altLang="en-US" smtClean="0">
                <a:ea typeface="標楷體" pitchFamily="65" charset="-120"/>
              </a:rPr>
              <a:t>：增進教師課程發展及課程與教學評鑑知能，使教師願、會、樂評鑑</a:t>
            </a:r>
          </a:p>
          <a:p>
            <a:pPr eaLnBrk="1" hangingPunct="1"/>
            <a:r>
              <a:rPr lang="zh-TW" altLang="en-US" smtClean="0">
                <a:solidFill>
                  <a:schemeClr val="hlink"/>
                </a:solidFill>
                <a:ea typeface="標楷體" pitchFamily="65" charset="-120"/>
              </a:rPr>
              <a:t>耐心</a:t>
            </a:r>
            <a:r>
              <a:rPr lang="zh-TW" altLang="en-US" smtClean="0">
                <a:ea typeface="標楷體" pitchFamily="65" charset="-120"/>
              </a:rPr>
              <a:t>：教師需要時間學習評鑑，課程發展與教學設計也同樣需要時間</a:t>
            </a:r>
          </a:p>
          <a:p>
            <a:pPr eaLnBrk="1" hangingPunct="1"/>
            <a:r>
              <a:rPr lang="zh-TW" altLang="en-US" smtClean="0">
                <a:solidFill>
                  <a:schemeClr val="hlink"/>
                </a:solidFill>
                <a:ea typeface="標楷體" pitchFamily="65" charset="-120"/>
              </a:rPr>
              <a:t>心態</a:t>
            </a:r>
            <a:r>
              <a:rPr lang="zh-TW" altLang="en-US" smtClean="0">
                <a:ea typeface="標楷體" pitchFamily="65" charset="-120"/>
              </a:rPr>
              <a:t>：改變學校成員面對評鑑的態度，調整行政人員應用評鑑結果的方式</a:t>
            </a:r>
          </a:p>
          <a:p>
            <a:pPr eaLnBrk="1" hangingPunct="1"/>
            <a:r>
              <a:rPr lang="zh-TW" altLang="en-US" smtClean="0">
                <a:solidFill>
                  <a:schemeClr val="hlink"/>
                </a:solidFill>
                <a:ea typeface="標楷體" pitchFamily="65" charset="-120"/>
              </a:rPr>
              <a:t>機制</a:t>
            </a:r>
            <a:r>
              <a:rPr lang="zh-TW" altLang="en-US" smtClean="0">
                <a:ea typeface="標楷體" pitchFamily="65" charset="-120"/>
              </a:rPr>
              <a:t>：建構自發而持續性的學校課程與教學評鑑機制，使其成為學校專業生活的一部分</a:t>
            </a:r>
          </a:p>
          <a:p>
            <a:pPr eaLnBrk="1" hangingPunct="1"/>
            <a:r>
              <a:rPr lang="zh-TW" altLang="en-US" smtClean="0">
                <a:solidFill>
                  <a:schemeClr val="hlink"/>
                </a:solidFill>
                <a:ea typeface="標楷體" pitchFamily="65" charset="-120"/>
              </a:rPr>
              <a:t>效果</a:t>
            </a:r>
            <a:r>
              <a:rPr lang="zh-TW" altLang="en-US" smtClean="0">
                <a:ea typeface="標楷體" pitchFamily="65" charset="-120"/>
              </a:rPr>
              <a:t>：以課程與教學評鑑引導課程與教學及其品質，進而提升學生的學習成效</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79875">
                                            <p:txEl>
                                              <p:pRg st="0" end="0"/>
                                            </p:txEl>
                                          </p:spTgt>
                                        </p:tgtEl>
                                        <p:attrNameLst>
                                          <p:attrName>style.visibility</p:attrName>
                                        </p:attrNameLst>
                                      </p:cBhvr>
                                      <p:to>
                                        <p:strVal val="visible"/>
                                      </p:to>
                                    </p:set>
                                    <p:anim to="" calcmode="lin" valueType="num">
                                      <p:cBhvr>
                                        <p:cTn id="7" dur="1" fill="hold"/>
                                        <p:tgtEl>
                                          <p:spTgt spid="79875">
                                            <p:txEl>
                                              <p:pRg st="0" end="0"/>
                                            </p:txEl>
                                          </p:spTgt>
                                        </p:tgtEl>
                                        <p:attrNameLst>
                                          <p:attrName/>
                                        </p:attrNameLst>
                                      </p:cBhvr>
                                    </p:anim>
                                  </p:childTnLst>
                                  <p:subTnLst>
                                    <p:animClr clrSpc="rgb" dir="cw">
                                      <p:cBhvr override="childStyle">
                                        <p:cTn dur="1" fill="hold" display="0" masterRel="nextClick" afterEffect="1"/>
                                        <p:tgtEl>
                                          <p:spTgt spid="79875">
                                            <p:txEl>
                                              <p:pRg st="0" end="0"/>
                                            </p:txEl>
                                          </p:spTgt>
                                        </p:tgtEl>
                                        <p:attrNameLst>
                                          <p:attrName>ppt_c</p:attrName>
                                        </p:attrNameLst>
                                      </p:cBhvr>
                                      <p:to>
                                        <a:schemeClr val="accent1"/>
                                      </p:to>
                                    </p:animClr>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499"/>
                                          </p:stCondLst>
                                        </p:cTn>
                                        <p:tgtEl>
                                          <p:spTgt spid="79875">
                                            <p:txEl>
                                              <p:pRg st="1" end="1"/>
                                            </p:txEl>
                                          </p:spTgt>
                                        </p:tgtEl>
                                        <p:attrNameLst>
                                          <p:attrName>style.visibility</p:attrName>
                                        </p:attrNameLst>
                                      </p:cBhvr>
                                      <p:to>
                                        <p:strVal val="visible"/>
                                      </p:to>
                                    </p:set>
                                    <p:anim to="" calcmode="lin" valueType="num">
                                      <p:cBhvr>
                                        <p:cTn id="12" dur="1" fill="hold"/>
                                        <p:tgtEl>
                                          <p:spTgt spid="79875">
                                            <p:txEl>
                                              <p:pRg st="1" end="1"/>
                                            </p:txEl>
                                          </p:spTgt>
                                        </p:tgtEl>
                                        <p:attrNameLst>
                                          <p:attrName/>
                                        </p:attrNameLst>
                                      </p:cBhvr>
                                    </p:anim>
                                  </p:childTnLst>
                                  <p:subTnLst>
                                    <p:animClr clrSpc="rgb" dir="cw">
                                      <p:cBhvr override="childStyle">
                                        <p:cTn dur="1" fill="hold" display="0" masterRel="nextClick" afterEffect="1"/>
                                        <p:tgtEl>
                                          <p:spTgt spid="79875">
                                            <p:txEl>
                                              <p:pRg st="1" end="1"/>
                                            </p:txEl>
                                          </p:spTgt>
                                        </p:tgtEl>
                                        <p:attrNameLst>
                                          <p:attrName>ppt_c</p:attrName>
                                        </p:attrNameLst>
                                      </p:cBhvr>
                                      <p:to>
                                        <a:schemeClr val="accent1"/>
                                      </p:to>
                                    </p:animClr>
                                  </p:sub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499"/>
                                          </p:stCondLst>
                                        </p:cTn>
                                        <p:tgtEl>
                                          <p:spTgt spid="79875">
                                            <p:txEl>
                                              <p:pRg st="2" end="2"/>
                                            </p:txEl>
                                          </p:spTgt>
                                        </p:tgtEl>
                                        <p:attrNameLst>
                                          <p:attrName>style.visibility</p:attrName>
                                        </p:attrNameLst>
                                      </p:cBhvr>
                                      <p:to>
                                        <p:strVal val="visible"/>
                                      </p:to>
                                    </p:set>
                                    <p:anim to="" calcmode="lin" valueType="num">
                                      <p:cBhvr>
                                        <p:cTn id="17" dur="1" fill="hold"/>
                                        <p:tgtEl>
                                          <p:spTgt spid="79875">
                                            <p:txEl>
                                              <p:pRg st="2" end="2"/>
                                            </p:txEl>
                                          </p:spTgt>
                                        </p:tgtEl>
                                        <p:attrNameLst>
                                          <p:attrName/>
                                        </p:attrNameLst>
                                      </p:cBhvr>
                                    </p:anim>
                                  </p:childTnLst>
                                  <p:subTnLst>
                                    <p:animClr clrSpc="rgb" dir="cw">
                                      <p:cBhvr override="childStyle">
                                        <p:cTn dur="1" fill="hold" display="0" masterRel="nextClick" afterEffect="1"/>
                                        <p:tgtEl>
                                          <p:spTgt spid="79875">
                                            <p:txEl>
                                              <p:pRg st="2" end="2"/>
                                            </p:txEl>
                                          </p:spTgt>
                                        </p:tgtEl>
                                        <p:attrNameLst>
                                          <p:attrName>ppt_c</p:attrName>
                                        </p:attrNameLst>
                                      </p:cBhvr>
                                      <p:to>
                                        <a:schemeClr val="accent1"/>
                                      </p:to>
                                    </p:animClr>
                                  </p:sub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499"/>
                                          </p:stCondLst>
                                        </p:cTn>
                                        <p:tgtEl>
                                          <p:spTgt spid="79875">
                                            <p:txEl>
                                              <p:pRg st="3" end="3"/>
                                            </p:txEl>
                                          </p:spTgt>
                                        </p:tgtEl>
                                        <p:attrNameLst>
                                          <p:attrName>style.visibility</p:attrName>
                                        </p:attrNameLst>
                                      </p:cBhvr>
                                      <p:to>
                                        <p:strVal val="visible"/>
                                      </p:to>
                                    </p:set>
                                    <p:anim to="" calcmode="lin" valueType="num">
                                      <p:cBhvr>
                                        <p:cTn id="22" dur="1" fill="hold"/>
                                        <p:tgtEl>
                                          <p:spTgt spid="79875">
                                            <p:txEl>
                                              <p:pRg st="3" end="3"/>
                                            </p:txEl>
                                          </p:spTgt>
                                        </p:tgtEl>
                                        <p:attrNameLst>
                                          <p:attrName/>
                                        </p:attrNameLst>
                                      </p:cBhvr>
                                    </p:anim>
                                  </p:childTnLst>
                                  <p:subTnLst>
                                    <p:animClr clrSpc="rgb" dir="cw">
                                      <p:cBhvr override="childStyle">
                                        <p:cTn dur="1" fill="hold" display="0" masterRel="nextClick" afterEffect="1"/>
                                        <p:tgtEl>
                                          <p:spTgt spid="79875">
                                            <p:txEl>
                                              <p:pRg st="3" end="3"/>
                                            </p:txEl>
                                          </p:spTgt>
                                        </p:tgtEl>
                                        <p:attrNameLst>
                                          <p:attrName>ppt_c</p:attrName>
                                        </p:attrNameLst>
                                      </p:cBhvr>
                                      <p:to>
                                        <a:schemeClr val="accent1"/>
                                      </p:to>
                                    </p:animClr>
                                  </p:subTnLst>
                                </p:cTn>
                              </p:par>
                            </p:childTnLst>
                          </p:cTn>
                        </p:par>
                      </p:childTnLst>
                    </p:cTn>
                  </p:par>
                  <p:par>
                    <p:cTn id="23" fill="hold">
                      <p:stCondLst>
                        <p:cond delay="indefinite"/>
                      </p:stCondLst>
                      <p:childTnLst>
                        <p:par>
                          <p:cTn id="24" fill="hold">
                            <p:stCondLst>
                              <p:cond delay="0"/>
                            </p:stCondLst>
                            <p:childTnLst>
                              <p:par>
                                <p:cTn id="25" presetID="24" presetClass="entr" presetSubtype="0" fill="hold" grpId="0" nodeType="clickEffect">
                                  <p:stCondLst>
                                    <p:cond delay="0"/>
                                  </p:stCondLst>
                                  <p:childTnLst>
                                    <p:set>
                                      <p:cBhvr>
                                        <p:cTn id="26" dur="1" fill="hold">
                                          <p:stCondLst>
                                            <p:cond delay="499"/>
                                          </p:stCondLst>
                                        </p:cTn>
                                        <p:tgtEl>
                                          <p:spTgt spid="79875">
                                            <p:txEl>
                                              <p:pRg st="4" end="4"/>
                                            </p:txEl>
                                          </p:spTgt>
                                        </p:tgtEl>
                                        <p:attrNameLst>
                                          <p:attrName>style.visibility</p:attrName>
                                        </p:attrNameLst>
                                      </p:cBhvr>
                                      <p:to>
                                        <p:strVal val="visible"/>
                                      </p:to>
                                    </p:set>
                                    <p:anim to="" calcmode="lin" valueType="num">
                                      <p:cBhvr>
                                        <p:cTn id="27" dur="1" fill="hold"/>
                                        <p:tgtEl>
                                          <p:spTgt spid="79875">
                                            <p:txEl>
                                              <p:pRg st="4" end="4"/>
                                            </p:txEl>
                                          </p:spTgt>
                                        </p:tgtEl>
                                        <p:attrNameLst>
                                          <p:attrName/>
                                        </p:attrNameLst>
                                      </p:cBhvr>
                                    </p:anim>
                                  </p:childTnLst>
                                  <p:subTnLst>
                                    <p:animClr clrSpc="rgb" dir="cw">
                                      <p:cBhvr override="childStyle">
                                        <p:cTn dur="1" fill="hold" display="0" masterRel="nextClick" afterEffect="1"/>
                                        <p:tgtEl>
                                          <p:spTgt spid="79875">
                                            <p:txEl>
                                              <p:pRg st="4" end="4"/>
                                            </p:txEl>
                                          </p:spTgt>
                                        </p:tgtEl>
                                        <p:attrNameLst>
                                          <p:attrName>ppt_c</p:attrName>
                                        </p:attrNameLst>
                                      </p:cBhvr>
                                      <p:to>
                                        <a:schemeClr val="accent1"/>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5" grpId="0" build="p" autoUpdateAnimBg="0"/>
    </p:bldLst>
  </p:timing>
</p:sld>
</file>

<file path=ppt/slides/slide4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9938" name="投影片編號版面配置區 5"/>
          <p:cNvSpPr>
            <a:spLocks noGrp="1"/>
          </p:cNvSpPr>
          <p:nvPr>
            <p:ph type="sldNum" sz="quarter" idx="12"/>
          </p:nvPr>
        </p:nvSpPr>
        <p:spPr>
          <a:noFill/>
        </p:spPr>
        <p:txBody>
          <a:bodyPr/>
          <a:lstStyle/>
          <a:p>
            <a:fld id="{60C441FC-67F9-4E72-9C7F-DCCCC86EA1FB}" type="slidenum">
              <a:rPr lang="zh-TW" altLang="en-US" smtClean="0"/>
              <a:pPr/>
              <a:t>45</a:t>
            </a:fld>
            <a:endParaRPr lang="en-US" altLang="zh-TW" smtClean="0"/>
          </a:p>
        </p:txBody>
      </p:sp>
      <p:sp>
        <p:nvSpPr>
          <p:cNvPr id="131074" name="Rectangle 2"/>
          <p:cNvSpPr>
            <a:spLocks noGrp="1" noChangeArrowheads="1"/>
          </p:cNvSpPr>
          <p:nvPr>
            <p:ph type="body" idx="1"/>
          </p:nvPr>
        </p:nvSpPr>
        <p:spPr>
          <a:xfrm>
            <a:off x="1219200" y="1557338"/>
            <a:ext cx="7772400" cy="4919662"/>
          </a:xfrm>
        </p:spPr>
        <p:txBody>
          <a:bodyPr/>
          <a:lstStyle/>
          <a:p>
            <a:pPr eaLnBrk="1" hangingPunct="1"/>
            <a:r>
              <a:rPr lang="zh-TW" altLang="en-US" smtClean="0">
                <a:ea typeface="標楷體" pitchFamily="65" charset="-120"/>
              </a:rPr>
              <a:t>何苦來哉？</a:t>
            </a:r>
          </a:p>
          <a:p>
            <a:pPr eaLnBrk="1" hangingPunct="1"/>
            <a:endParaRPr lang="zh-TW" altLang="en-US" smtClean="0">
              <a:ea typeface="標楷體" pitchFamily="65" charset="-120"/>
            </a:endParaRPr>
          </a:p>
          <a:p>
            <a:pPr eaLnBrk="1" hangingPunct="1"/>
            <a:r>
              <a:rPr lang="zh-TW" altLang="en-US" smtClean="0">
                <a:ea typeface="標楷體" pitchFamily="65" charset="-120"/>
              </a:rPr>
              <a:t>既然評事也評人，何妨自評也互評</a:t>
            </a:r>
          </a:p>
          <a:p>
            <a:pPr eaLnBrk="1" hangingPunct="1"/>
            <a:endParaRPr lang="zh-TW" altLang="en-US" smtClean="0">
              <a:ea typeface="標楷體" pitchFamily="65" charset="-120"/>
            </a:endParaRPr>
          </a:p>
          <a:p>
            <a:pPr eaLnBrk="1" hangingPunct="1"/>
            <a:r>
              <a:rPr lang="zh-TW" altLang="en-US" smtClean="0">
                <a:ea typeface="標楷體" pitchFamily="65" charset="-120"/>
              </a:rPr>
              <a:t>發展專業素養！</a:t>
            </a:r>
          </a:p>
          <a:p>
            <a:pPr eaLnBrk="1" hangingPunct="1"/>
            <a:r>
              <a:rPr lang="zh-TW" altLang="en-US" smtClean="0">
                <a:ea typeface="標楷體" pitchFamily="65" charset="-120"/>
              </a:rPr>
              <a:t>展現自主自信！</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131074">
                                            <p:txEl>
                                              <p:pRg st="0" end="0"/>
                                            </p:txEl>
                                          </p:spTgt>
                                        </p:tgtEl>
                                        <p:attrNameLst>
                                          <p:attrName>style.visibility</p:attrName>
                                        </p:attrNameLst>
                                      </p:cBhvr>
                                      <p:to>
                                        <p:strVal val="visible"/>
                                      </p:to>
                                    </p:set>
                                    <p:anim to="" calcmode="lin" valueType="num">
                                      <p:cBhvr>
                                        <p:cTn id="7" dur="1" fill="hold"/>
                                        <p:tgtEl>
                                          <p:spTgt spid="131074">
                                            <p:txEl>
                                              <p:pRg st="0" end="0"/>
                                            </p:txEl>
                                          </p:spTgt>
                                        </p:tgtEl>
                                        <p:attrNameLst>
                                          <p:attrName/>
                                        </p:attrNameLst>
                                      </p:cBhvr>
                                    </p:anim>
                                  </p:childTnLst>
                                  <p:subTnLst>
                                    <p:animClr clrSpc="rgb" dir="cw">
                                      <p:cBhvr override="childStyle">
                                        <p:cTn dur="1" fill="hold" display="0" masterRel="nextClick" afterEffect="1"/>
                                        <p:tgtEl>
                                          <p:spTgt spid="131074">
                                            <p:txEl>
                                              <p:pRg st="0" end="0"/>
                                            </p:txEl>
                                          </p:spTgt>
                                        </p:tgtEl>
                                        <p:attrNameLst>
                                          <p:attrName>ppt_c</p:attrName>
                                        </p:attrNameLst>
                                      </p:cBhvr>
                                      <p:to>
                                        <a:schemeClr val="accent1"/>
                                      </p:to>
                                    </p:animClr>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499"/>
                                          </p:stCondLst>
                                        </p:cTn>
                                        <p:tgtEl>
                                          <p:spTgt spid="131074">
                                            <p:txEl>
                                              <p:pRg st="2" end="2"/>
                                            </p:txEl>
                                          </p:spTgt>
                                        </p:tgtEl>
                                        <p:attrNameLst>
                                          <p:attrName>style.visibility</p:attrName>
                                        </p:attrNameLst>
                                      </p:cBhvr>
                                      <p:to>
                                        <p:strVal val="visible"/>
                                      </p:to>
                                    </p:set>
                                    <p:anim to="" calcmode="lin" valueType="num">
                                      <p:cBhvr>
                                        <p:cTn id="12" dur="1" fill="hold"/>
                                        <p:tgtEl>
                                          <p:spTgt spid="131074">
                                            <p:txEl>
                                              <p:pRg st="2" end="2"/>
                                            </p:txEl>
                                          </p:spTgt>
                                        </p:tgtEl>
                                        <p:attrNameLst>
                                          <p:attrName/>
                                        </p:attrNameLst>
                                      </p:cBhvr>
                                    </p:anim>
                                  </p:childTnLst>
                                  <p:subTnLst>
                                    <p:animClr clrSpc="rgb" dir="cw">
                                      <p:cBhvr override="childStyle">
                                        <p:cTn dur="1" fill="hold" display="0" masterRel="nextClick" afterEffect="1"/>
                                        <p:tgtEl>
                                          <p:spTgt spid="131074">
                                            <p:txEl>
                                              <p:pRg st="2" end="2"/>
                                            </p:txEl>
                                          </p:spTgt>
                                        </p:tgtEl>
                                        <p:attrNameLst>
                                          <p:attrName>ppt_c</p:attrName>
                                        </p:attrNameLst>
                                      </p:cBhvr>
                                      <p:to>
                                        <a:schemeClr val="accent1"/>
                                      </p:to>
                                    </p:animClr>
                                  </p:sub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499"/>
                                          </p:stCondLst>
                                        </p:cTn>
                                        <p:tgtEl>
                                          <p:spTgt spid="131074">
                                            <p:txEl>
                                              <p:pRg st="4" end="4"/>
                                            </p:txEl>
                                          </p:spTgt>
                                        </p:tgtEl>
                                        <p:attrNameLst>
                                          <p:attrName>style.visibility</p:attrName>
                                        </p:attrNameLst>
                                      </p:cBhvr>
                                      <p:to>
                                        <p:strVal val="visible"/>
                                      </p:to>
                                    </p:set>
                                    <p:anim to="" calcmode="lin" valueType="num">
                                      <p:cBhvr>
                                        <p:cTn id="17" dur="1" fill="hold"/>
                                        <p:tgtEl>
                                          <p:spTgt spid="131074">
                                            <p:txEl>
                                              <p:pRg st="4" end="4"/>
                                            </p:txEl>
                                          </p:spTgt>
                                        </p:tgtEl>
                                        <p:attrNameLst>
                                          <p:attrName/>
                                        </p:attrNameLst>
                                      </p:cBhvr>
                                    </p:anim>
                                  </p:childTnLst>
                                  <p:subTnLst>
                                    <p:animClr clrSpc="rgb" dir="cw">
                                      <p:cBhvr override="childStyle">
                                        <p:cTn dur="1" fill="hold" display="0" masterRel="nextClick" afterEffect="1"/>
                                        <p:tgtEl>
                                          <p:spTgt spid="131074">
                                            <p:txEl>
                                              <p:pRg st="4" end="4"/>
                                            </p:txEl>
                                          </p:spTgt>
                                        </p:tgtEl>
                                        <p:attrNameLst>
                                          <p:attrName>ppt_c</p:attrName>
                                        </p:attrNameLst>
                                      </p:cBhvr>
                                      <p:to>
                                        <a:schemeClr val="accent1"/>
                                      </p:to>
                                    </p:animClr>
                                  </p:sub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499"/>
                                          </p:stCondLst>
                                        </p:cTn>
                                        <p:tgtEl>
                                          <p:spTgt spid="131074">
                                            <p:txEl>
                                              <p:pRg st="5" end="5"/>
                                            </p:txEl>
                                          </p:spTgt>
                                        </p:tgtEl>
                                        <p:attrNameLst>
                                          <p:attrName>style.visibility</p:attrName>
                                        </p:attrNameLst>
                                      </p:cBhvr>
                                      <p:to>
                                        <p:strVal val="visible"/>
                                      </p:to>
                                    </p:set>
                                    <p:anim to="" calcmode="lin" valueType="num">
                                      <p:cBhvr>
                                        <p:cTn id="22" dur="1" fill="hold"/>
                                        <p:tgtEl>
                                          <p:spTgt spid="131074">
                                            <p:txEl>
                                              <p:pRg st="5" end="5"/>
                                            </p:txEl>
                                          </p:spTgt>
                                        </p:tgtEl>
                                        <p:attrNameLst>
                                          <p:attrName/>
                                        </p:attrNameLst>
                                      </p:cBhvr>
                                    </p:anim>
                                  </p:childTnLst>
                                  <p:subTnLst>
                                    <p:animClr clrSpc="rgb" dir="cw">
                                      <p:cBhvr override="childStyle">
                                        <p:cTn dur="1" fill="hold" display="0" masterRel="nextClick" afterEffect="1"/>
                                        <p:tgtEl>
                                          <p:spTgt spid="131074">
                                            <p:txEl>
                                              <p:pRg st="5" end="5"/>
                                            </p:txEl>
                                          </p:spTgt>
                                        </p:tgtEl>
                                        <p:attrNameLst>
                                          <p:attrName>ppt_c</p:attrName>
                                        </p:attrNameLst>
                                      </p:cBhvr>
                                      <p:to>
                                        <a:schemeClr val="accent1"/>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074" grpId="0" build="p" autoUpdateAnimBg="0"/>
    </p:bldLst>
  </p:timing>
</p:sld>
</file>

<file path=ppt/slides/slide46.xml><?xml version="1.0" encoding="utf-8"?>
<p:sld xmlns:a="http://schemas.openxmlformats.org/drawingml/2006/main" xmlns:r="http://schemas.openxmlformats.org/officeDocument/2006/relationships" xmlns:p="http://schemas.openxmlformats.org/presentationml/2006/main" showMasterSp="0" showMasterPhAnim="0">
  <p:cSld>
    <p:bg>
      <p:bgPr>
        <a:solidFill>
          <a:srgbClr val="000000"/>
        </a:solidFill>
        <a:effectLst/>
      </p:bgPr>
    </p:bg>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pPr algn="r" eaLnBrk="1" hangingPunct="1"/>
            <a:r>
              <a:rPr lang="zh-TW" altLang="en-US" smtClean="0">
                <a:ea typeface="華康瘦金體" pitchFamily="49" charset="-120"/>
              </a:rPr>
              <a:t>什麼樣的關聯？</a:t>
            </a:r>
          </a:p>
        </p:txBody>
      </p:sp>
      <p:grpSp>
        <p:nvGrpSpPr>
          <p:cNvPr id="40963" name="Group 3"/>
          <p:cNvGrpSpPr>
            <a:grpSpLocks/>
          </p:cNvGrpSpPr>
          <p:nvPr/>
        </p:nvGrpSpPr>
        <p:grpSpPr bwMode="auto">
          <a:xfrm>
            <a:off x="7478713" y="4405313"/>
            <a:ext cx="1665287" cy="2224087"/>
            <a:chOff x="4603" y="2998"/>
            <a:chExt cx="1049" cy="1401"/>
          </a:xfrm>
        </p:grpSpPr>
        <p:sp>
          <p:nvSpPr>
            <p:cNvPr id="40967" name="AutoShape 4"/>
            <p:cNvSpPr>
              <a:spLocks noChangeArrowheads="1"/>
            </p:cNvSpPr>
            <p:nvPr/>
          </p:nvSpPr>
          <p:spPr bwMode="auto">
            <a:xfrm rot="18900000" flipH="1">
              <a:off x="4602" y="3006"/>
              <a:ext cx="202" cy="200"/>
            </a:xfrm>
            <a:prstGeom prst="rtTriangle">
              <a:avLst/>
            </a:prstGeom>
            <a:solidFill>
              <a:schemeClr val="accent1"/>
            </a:solidFill>
            <a:ln w="12700">
              <a:solidFill>
                <a:schemeClr val="accent1"/>
              </a:solidFill>
              <a:miter lim="800000"/>
              <a:headEnd/>
              <a:tailEnd/>
            </a:ln>
          </p:spPr>
          <p:txBody>
            <a:bodyPr wrap="none" anchor="ctr"/>
            <a:lstStyle/>
            <a:p>
              <a:endParaRPr lang="zh-TW" altLang="en-US"/>
            </a:p>
          </p:txBody>
        </p:sp>
        <p:sp>
          <p:nvSpPr>
            <p:cNvPr id="40968" name="AutoShape 5"/>
            <p:cNvSpPr>
              <a:spLocks noChangeArrowheads="1"/>
            </p:cNvSpPr>
            <p:nvPr/>
          </p:nvSpPr>
          <p:spPr bwMode="auto">
            <a:xfrm rot="13500000" flipH="1">
              <a:off x="4872" y="4095"/>
              <a:ext cx="306" cy="304"/>
            </a:xfrm>
            <a:prstGeom prst="rtTriangle">
              <a:avLst/>
            </a:prstGeom>
            <a:solidFill>
              <a:schemeClr val="accent1"/>
            </a:solidFill>
            <a:ln w="12700">
              <a:solidFill>
                <a:schemeClr val="accent1"/>
              </a:solidFill>
              <a:miter lim="800000"/>
              <a:headEnd/>
              <a:tailEnd/>
            </a:ln>
          </p:spPr>
          <p:txBody>
            <a:bodyPr wrap="none" anchor="ctr"/>
            <a:lstStyle/>
            <a:p>
              <a:endParaRPr lang="zh-TW" altLang="en-US"/>
            </a:p>
          </p:txBody>
        </p:sp>
        <p:sp>
          <p:nvSpPr>
            <p:cNvPr id="40969" name="AutoShape 6"/>
            <p:cNvSpPr>
              <a:spLocks noChangeArrowheads="1"/>
            </p:cNvSpPr>
            <p:nvPr/>
          </p:nvSpPr>
          <p:spPr bwMode="auto">
            <a:xfrm>
              <a:off x="4704" y="3102"/>
              <a:ext cx="288" cy="288"/>
            </a:xfrm>
            <a:prstGeom prst="diamond">
              <a:avLst/>
            </a:prstGeom>
            <a:solidFill>
              <a:schemeClr val="accent1"/>
            </a:solidFill>
            <a:ln w="12700">
              <a:solidFill>
                <a:schemeClr val="accent1"/>
              </a:solidFill>
              <a:miter lim="800000"/>
              <a:headEnd/>
              <a:tailEnd/>
            </a:ln>
          </p:spPr>
          <p:txBody>
            <a:bodyPr wrap="none" anchor="ctr"/>
            <a:lstStyle/>
            <a:p>
              <a:endParaRPr lang="zh-TW" altLang="en-US"/>
            </a:p>
          </p:txBody>
        </p:sp>
        <p:sp>
          <p:nvSpPr>
            <p:cNvPr id="40970" name="AutoShape 7"/>
            <p:cNvSpPr>
              <a:spLocks noChangeArrowheads="1"/>
            </p:cNvSpPr>
            <p:nvPr/>
          </p:nvSpPr>
          <p:spPr bwMode="auto">
            <a:xfrm rot="5400000" flipH="1">
              <a:off x="4789" y="3334"/>
              <a:ext cx="450" cy="448"/>
            </a:xfrm>
            <a:prstGeom prst="rtTriangle">
              <a:avLst/>
            </a:prstGeom>
            <a:solidFill>
              <a:schemeClr val="accent1"/>
            </a:solidFill>
            <a:ln w="12700">
              <a:solidFill>
                <a:schemeClr val="accent1"/>
              </a:solidFill>
              <a:miter lim="800000"/>
              <a:headEnd/>
              <a:tailEnd/>
            </a:ln>
          </p:spPr>
          <p:txBody>
            <a:bodyPr wrap="none" anchor="ctr"/>
            <a:lstStyle/>
            <a:p>
              <a:endParaRPr lang="zh-TW" altLang="en-US"/>
            </a:p>
          </p:txBody>
        </p:sp>
        <p:sp>
          <p:nvSpPr>
            <p:cNvPr id="40971" name="AutoShape 8"/>
            <p:cNvSpPr>
              <a:spLocks noChangeArrowheads="1"/>
            </p:cNvSpPr>
            <p:nvPr/>
          </p:nvSpPr>
          <p:spPr bwMode="auto">
            <a:xfrm rot="8100000" flipH="1">
              <a:off x="4894" y="2999"/>
              <a:ext cx="202" cy="200"/>
            </a:xfrm>
            <a:prstGeom prst="rtTriangle">
              <a:avLst/>
            </a:prstGeom>
            <a:solidFill>
              <a:schemeClr val="accent1"/>
            </a:solidFill>
            <a:ln w="12700">
              <a:solidFill>
                <a:schemeClr val="accent1"/>
              </a:solidFill>
              <a:miter lim="800000"/>
              <a:headEnd/>
              <a:tailEnd/>
            </a:ln>
          </p:spPr>
          <p:txBody>
            <a:bodyPr wrap="none" anchor="ctr"/>
            <a:lstStyle/>
            <a:p>
              <a:endParaRPr lang="zh-TW" altLang="en-US"/>
            </a:p>
          </p:txBody>
        </p:sp>
        <p:sp>
          <p:nvSpPr>
            <p:cNvPr id="40972" name="AutoShape 9"/>
            <p:cNvSpPr>
              <a:spLocks noChangeArrowheads="1"/>
            </p:cNvSpPr>
            <p:nvPr/>
          </p:nvSpPr>
          <p:spPr bwMode="auto">
            <a:xfrm rot="10800000">
              <a:off x="4787" y="3791"/>
              <a:ext cx="451" cy="449"/>
            </a:xfrm>
            <a:prstGeom prst="rtTriangle">
              <a:avLst/>
            </a:prstGeom>
            <a:solidFill>
              <a:schemeClr val="accent1"/>
            </a:solidFill>
            <a:ln w="12700">
              <a:solidFill>
                <a:schemeClr val="accent1"/>
              </a:solidFill>
              <a:miter lim="800000"/>
              <a:headEnd/>
              <a:tailEnd/>
            </a:ln>
          </p:spPr>
          <p:txBody>
            <a:bodyPr wrap="none" anchor="ctr"/>
            <a:lstStyle/>
            <a:p>
              <a:endParaRPr lang="zh-TW" altLang="en-US"/>
            </a:p>
          </p:txBody>
        </p:sp>
        <p:sp>
          <p:nvSpPr>
            <p:cNvPr id="40973" name="Freeform 10"/>
            <p:cNvSpPr>
              <a:spLocks/>
            </p:cNvSpPr>
            <p:nvPr/>
          </p:nvSpPr>
          <p:spPr bwMode="auto">
            <a:xfrm>
              <a:off x="5243" y="4039"/>
              <a:ext cx="409" cy="204"/>
            </a:xfrm>
            <a:custGeom>
              <a:avLst/>
              <a:gdLst>
                <a:gd name="T0" fmla="*/ 408 w 409"/>
                <a:gd name="T1" fmla="*/ 0 h 204"/>
                <a:gd name="T2" fmla="*/ 203 w 409"/>
                <a:gd name="T3" fmla="*/ 0 h 204"/>
                <a:gd name="T4" fmla="*/ 0 w 409"/>
                <a:gd name="T5" fmla="*/ 203 h 204"/>
                <a:gd name="T6" fmla="*/ 206 w 409"/>
                <a:gd name="T7" fmla="*/ 203 h 204"/>
                <a:gd name="T8" fmla="*/ 408 w 409"/>
                <a:gd name="T9" fmla="*/ 0 h 204"/>
                <a:gd name="T10" fmla="*/ 0 60000 65536"/>
                <a:gd name="T11" fmla="*/ 0 60000 65536"/>
                <a:gd name="T12" fmla="*/ 0 60000 65536"/>
                <a:gd name="T13" fmla="*/ 0 60000 65536"/>
                <a:gd name="T14" fmla="*/ 0 60000 65536"/>
                <a:gd name="T15" fmla="*/ 0 w 409"/>
                <a:gd name="T16" fmla="*/ 0 h 204"/>
                <a:gd name="T17" fmla="*/ 409 w 409"/>
                <a:gd name="T18" fmla="*/ 204 h 204"/>
              </a:gdLst>
              <a:ahLst/>
              <a:cxnLst>
                <a:cxn ang="T10">
                  <a:pos x="T0" y="T1"/>
                </a:cxn>
                <a:cxn ang="T11">
                  <a:pos x="T2" y="T3"/>
                </a:cxn>
                <a:cxn ang="T12">
                  <a:pos x="T4" y="T5"/>
                </a:cxn>
                <a:cxn ang="T13">
                  <a:pos x="T6" y="T7"/>
                </a:cxn>
                <a:cxn ang="T14">
                  <a:pos x="T8" y="T9"/>
                </a:cxn>
              </a:cxnLst>
              <a:rect l="T15" t="T16" r="T17" b="T18"/>
              <a:pathLst>
                <a:path w="409" h="204">
                  <a:moveTo>
                    <a:pt x="408" y="0"/>
                  </a:moveTo>
                  <a:lnTo>
                    <a:pt x="203" y="0"/>
                  </a:lnTo>
                  <a:lnTo>
                    <a:pt x="0" y="203"/>
                  </a:lnTo>
                  <a:lnTo>
                    <a:pt x="206" y="203"/>
                  </a:lnTo>
                  <a:lnTo>
                    <a:pt x="408" y="0"/>
                  </a:lnTo>
                </a:path>
              </a:pathLst>
            </a:custGeom>
            <a:solidFill>
              <a:schemeClr val="accent1"/>
            </a:solidFill>
            <a:ln w="12700">
              <a:solidFill>
                <a:schemeClr val="accent1"/>
              </a:solidFill>
              <a:round/>
              <a:headEnd/>
              <a:tailEnd/>
            </a:ln>
          </p:spPr>
          <p:txBody>
            <a:bodyPr wrap="none" anchor="ctr"/>
            <a:lstStyle/>
            <a:p>
              <a:endParaRPr lang="zh-TW" altLang="en-US"/>
            </a:p>
          </p:txBody>
        </p:sp>
      </p:grpSp>
      <p:sp>
        <p:nvSpPr>
          <p:cNvPr id="119819" name="Oval 11"/>
          <p:cNvSpPr>
            <a:spLocks noChangeArrowheads="1"/>
          </p:cNvSpPr>
          <p:nvPr/>
        </p:nvSpPr>
        <p:spPr bwMode="auto">
          <a:xfrm>
            <a:off x="61913" y="381000"/>
            <a:ext cx="3541712" cy="3314700"/>
          </a:xfrm>
          <a:prstGeom prst="ellipse">
            <a:avLst/>
          </a:prstGeom>
          <a:solidFill>
            <a:srgbClr val="0000FF"/>
          </a:solidFill>
          <a:ln w="38100">
            <a:solidFill>
              <a:srgbClr val="0000FF"/>
            </a:solidFill>
            <a:round/>
            <a:headEnd/>
            <a:tailEnd/>
          </a:ln>
          <a:effectLst/>
        </p:spPr>
        <p:txBody>
          <a:bodyPr wrap="none" anchor="ctr"/>
          <a:lstStyle/>
          <a:p>
            <a:pPr algn="ctr">
              <a:defRPr/>
            </a:pPr>
            <a:endParaRPr lang="zh-TW" altLang="en-US">
              <a:solidFill>
                <a:schemeClr val="accent1"/>
              </a:solidFill>
              <a:effectLst>
                <a:outerShdw blurRad="38100" dist="38100" dir="2700000" algn="tl">
                  <a:srgbClr val="000000"/>
                </a:outerShdw>
              </a:effectLst>
              <a:latin typeface="Arial" pitchFamily="34" charset="0"/>
              <a:ea typeface="標楷體" pitchFamily="65" charset="-120"/>
            </a:endParaRPr>
          </a:p>
        </p:txBody>
      </p:sp>
      <p:sp>
        <p:nvSpPr>
          <p:cNvPr id="119820" name="Oval 12"/>
          <p:cNvSpPr>
            <a:spLocks noChangeArrowheads="1"/>
          </p:cNvSpPr>
          <p:nvPr/>
        </p:nvSpPr>
        <p:spPr bwMode="auto">
          <a:xfrm>
            <a:off x="2709863" y="2362200"/>
            <a:ext cx="4721225" cy="4419600"/>
          </a:xfrm>
          <a:prstGeom prst="ellipse">
            <a:avLst/>
          </a:prstGeom>
          <a:solidFill>
            <a:srgbClr val="FFFF00"/>
          </a:solidFill>
          <a:ln w="38100">
            <a:solidFill>
              <a:srgbClr val="FFFF00"/>
            </a:solidFill>
            <a:round/>
            <a:headEnd/>
            <a:tailEnd/>
          </a:ln>
          <a:effectLst/>
        </p:spPr>
        <p:txBody>
          <a:bodyPr wrap="none" anchor="ctr"/>
          <a:lstStyle/>
          <a:p>
            <a:pPr algn="ctr">
              <a:defRPr/>
            </a:pPr>
            <a:endParaRPr lang="zh-TW" altLang="en-US">
              <a:solidFill>
                <a:schemeClr val="accent1"/>
              </a:solidFill>
              <a:effectLst>
                <a:outerShdw blurRad="38100" dist="38100" dir="2700000" algn="tl">
                  <a:srgbClr val="000000"/>
                </a:outerShdw>
              </a:effectLst>
              <a:latin typeface="Arial" pitchFamily="34" charset="0"/>
              <a:ea typeface="標楷體" pitchFamily="65" charset="-120"/>
            </a:endParaRPr>
          </a:p>
        </p:txBody>
      </p:sp>
      <p:sp>
        <p:nvSpPr>
          <p:cNvPr id="119821" name="Oval 13"/>
          <p:cNvSpPr>
            <a:spLocks noChangeArrowheads="1"/>
          </p:cNvSpPr>
          <p:nvPr/>
        </p:nvSpPr>
        <p:spPr bwMode="auto">
          <a:xfrm>
            <a:off x="6748463" y="1371600"/>
            <a:ext cx="2362200" cy="2209800"/>
          </a:xfrm>
          <a:prstGeom prst="ellipse">
            <a:avLst/>
          </a:prstGeom>
          <a:solidFill>
            <a:srgbClr val="FF0000"/>
          </a:solidFill>
          <a:ln w="38100">
            <a:solidFill>
              <a:srgbClr val="FF0000"/>
            </a:solidFill>
            <a:round/>
            <a:headEnd/>
            <a:tailEnd/>
          </a:ln>
          <a:effectLst/>
        </p:spPr>
        <p:txBody>
          <a:bodyPr wrap="none" anchor="ctr"/>
          <a:lstStyle/>
          <a:p>
            <a:pPr algn="ctr">
              <a:defRPr/>
            </a:pPr>
            <a:endParaRPr lang="zh-TW" altLang="en-US">
              <a:solidFill>
                <a:schemeClr val="accent1"/>
              </a:solidFill>
              <a:effectLst>
                <a:outerShdw blurRad="38100" dist="38100" dir="2700000" algn="tl">
                  <a:srgbClr val="000000"/>
                </a:outerShdw>
              </a:effectLst>
              <a:latin typeface="Arial" pitchFamily="34" charset="0"/>
              <a:ea typeface="標楷體" pitchFamily="65" charset="-12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19819"/>
                                        </p:tgtEl>
                                        <p:attrNameLst>
                                          <p:attrName>style.visibility</p:attrName>
                                        </p:attrNameLst>
                                      </p:cBhvr>
                                      <p:to>
                                        <p:strVal val="visible"/>
                                      </p:to>
                                    </p:set>
                                    <p:animEffect transition="in" filter="dissolve">
                                      <p:cBhvr>
                                        <p:cTn id="7" dur="500"/>
                                        <p:tgtEl>
                                          <p:spTgt spid="119819"/>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119820"/>
                                        </p:tgtEl>
                                        <p:attrNameLst>
                                          <p:attrName>style.visibility</p:attrName>
                                        </p:attrNameLst>
                                      </p:cBhvr>
                                      <p:to>
                                        <p:strVal val="visible"/>
                                      </p:to>
                                    </p:set>
                                    <p:animEffect transition="in" filter="dissolve">
                                      <p:cBhvr>
                                        <p:cTn id="11" dur="500"/>
                                        <p:tgtEl>
                                          <p:spTgt spid="119820"/>
                                        </p:tgtEl>
                                      </p:cBhvr>
                                    </p:animEffect>
                                  </p:childTnLst>
                                </p:cTn>
                              </p:par>
                            </p:childTnLst>
                          </p:cTn>
                        </p:par>
                        <p:par>
                          <p:cTn id="12" fill="hold">
                            <p:stCondLst>
                              <p:cond delay="1000"/>
                            </p:stCondLst>
                            <p:childTnLst>
                              <p:par>
                                <p:cTn id="13" presetID="9" presetClass="entr" presetSubtype="0" fill="hold" grpId="0" nodeType="afterEffect">
                                  <p:stCondLst>
                                    <p:cond delay="0"/>
                                  </p:stCondLst>
                                  <p:childTnLst>
                                    <p:set>
                                      <p:cBhvr>
                                        <p:cTn id="14" dur="1" fill="hold">
                                          <p:stCondLst>
                                            <p:cond delay="0"/>
                                          </p:stCondLst>
                                        </p:cTn>
                                        <p:tgtEl>
                                          <p:spTgt spid="119821"/>
                                        </p:tgtEl>
                                        <p:attrNameLst>
                                          <p:attrName>style.visibility</p:attrName>
                                        </p:attrNameLst>
                                      </p:cBhvr>
                                      <p:to>
                                        <p:strVal val="visible"/>
                                      </p:to>
                                    </p:set>
                                    <p:animEffect transition="in" filter="dissolve">
                                      <p:cBhvr>
                                        <p:cTn id="15" dur="500"/>
                                        <p:tgtEl>
                                          <p:spTgt spid="1198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819" grpId="0" animBg="1" autoUpdateAnimBg="0"/>
      <p:bldP spid="119820" grpId="0" animBg="1" autoUpdateAnimBg="0"/>
      <p:bldP spid="119821" grpId="0" animBg="1" autoUpdateAnimBg="0"/>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sp>
        <p:nvSpPr>
          <p:cNvPr id="13" name="投影片編號版面配置區 5"/>
          <p:cNvSpPr txBox="1">
            <a:spLocks noGrp="1"/>
          </p:cNvSpPr>
          <p:nvPr/>
        </p:nvSpPr>
        <p:spPr bwMode="auto">
          <a:xfrm>
            <a:off x="6553200" y="6248400"/>
            <a:ext cx="1905000" cy="457200"/>
          </a:xfrm>
          <a:prstGeom prst="rect">
            <a:avLst/>
          </a:prstGeom>
          <a:noFill/>
          <a:ln>
            <a:miter lim="800000"/>
            <a:headEnd/>
            <a:tailEnd/>
          </a:ln>
        </p:spPr>
        <p:txBody>
          <a:bodyPr/>
          <a:lstStyle/>
          <a:p>
            <a:pPr algn="r">
              <a:spcBef>
                <a:spcPct val="50000"/>
              </a:spcBef>
              <a:defRPr/>
            </a:pPr>
            <a:fld id="{7A789EA4-1842-44DE-8E46-972CB84A2AA7}" type="slidenum">
              <a:rPr kumimoji="0" lang="zh-TW" altLang="en-US" sz="1400">
                <a:solidFill>
                  <a:schemeClr val="bg2"/>
                </a:solidFill>
                <a:ea typeface="+mn-ea"/>
              </a:rPr>
              <a:pPr algn="r">
                <a:spcBef>
                  <a:spcPct val="50000"/>
                </a:spcBef>
                <a:defRPr/>
              </a:pPr>
              <a:t>47</a:t>
            </a:fld>
            <a:endParaRPr kumimoji="0" lang="en-US" altLang="zh-TW" sz="1400">
              <a:solidFill>
                <a:schemeClr val="bg2"/>
              </a:solidFill>
              <a:ea typeface="+mn-ea"/>
            </a:endParaRPr>
          </a:p>
        </p:txBody>
      </p:sp>
      <p:sp>
        <p:nvSpPr>
          <p:cNvPr id="167938" name="Oval 2"/>
          <p:cNvSpPr>
            <a:spLocks noChangeArrowheads="1"/>
          </p:cNvSpPr>
          <p:nvPr/>
        </p:nvSpPr>
        <p:spPr bwMode="auto">
          <a:xfrm>
            <a:off x="152400" y="1752600"/>
            <a:ext cx="3541713" cy="3314700"/>
          </a:xfrm>
          <a:prstGeom prst="ellipse">
            <a:avLst/>
          </a:prstGeom>
          <a:noFill/>
          <a:ln w="38100">
            <a:solidFill>
              <a:srgbClr val="0000FF"/>
            </a:solidFill>
            <a:round/>
            <a:headEnd/>
            <a:tailEnd/>
          </a:ln>
          <a:effectLst/>
        </p:spPr>
        <p:txBody>
          <a:bodyPr wrap="none" anchor="ctr"/>
          <a:lstStyle/>
          <a:p>
            <a:pPr algn="ctr">
              <a:defRPr/>
            </a:pPr>
            <a:endParaRPr lang="zh-TW" altLang="en-US">
              <a:solidFill>
                <a:schemeClr val="accent1"/>
              </a:solidFill>
              <a:effectLst>
                <a:outerShdw blurRad="38100" dist="38100" dir="2700000" algn="tl">
                  <a:srgbClr val="000000"/>
                </a:outerShdw>
              </a:effectLst>
              <a:latin typeface="Arial" pitchFamily="34" charset="0"/>
              <a:ea typeface="標楷體" pitchFamily="65" charset="-120"/>
            </a:endParaRPr>
          </a:p>
        </p:txBody>
      </p:sp>
      <p:sp>
        <p:nvSpPr>
          <p:cNvPr id="167939" name="Oval 3"/>
          <p:cNvSpPr>
            <a:spLocks noChangeArrowheads="1"/>
          </p:cNvSpPr>
          <p:nvPr/>
        </p:nvSpPr>
        <p:spPr bwMode="auto">
          <a:xfrm>
            <a:off x="2362200" y="1371600"/>
            <a:ext cx="4721225" cy="4419600"/>
          </a:xfrm>
          <a:prstGeom prst="ellipse">
            <a:avLst/>
          </a:prstGeom>
          <a:noFill/>
          <a:ln w="38100">
            <a:solidFill>
              <a:srgbClr val="FFFF00"/>
            </a:solidFill>
            <a:round/>
            <a:headEnd/>
            <a:tailEnd/>
          </a:ln>
          <a:effectLst/>
        </p:spPr>
        <p:txBody>
          <a:bodyPr wrap="none" anchor="ctr"/>
          <a:lstStyle/>
          <a:p>
            <a:pPr algn="ctr">
              <a:defRPr/>
            </a:pPr>
            <a:endParaRPr lang="zh-TW" altLang="en-US">
              <a:solidFill>
                <a:schemeClr val="accent1"/>
              </a:solidFill>
              <a:effectLst>
                <a:outerShdw blurRad="38100" dist="38100" dir="2700000" algn="tl">
                  <a:srgbClr val="000000"/>
                </a:outerShdw>
              </a:effectLst>
              <a:latin typeface="Arial" pitchFamily="34" charset="0"/>
              <a:ea typeface="標楷體" pitchFamily="65" charset="-120"/>
            </a:endParaRPr>
          </a:p>
        </p:txBody>
      </p:sp>
      <p:sp>
        <p:nvSpPr>
          <p:cNvPr id="167940" name="Oval 4"/>
          <p:cNvSpPr>
            <a:spLocks noChangeArrowheads="1"/>
          </p:cNvSpPr>
          <p:nvPr/>
        </p:nvSpPr>
        <p:spPr bwMode="auto">
          <a:xfrm>
            <a:off x="6248400" y="2362200"/>
            <a:ext cx="2362200" cy="2209800"/>
          </a:xfrm>
          <a:prstGeom prst="ellipse">
            <a:avLst/>
          </a:prstGeom>
          <a:noFill/>
          <a:ln w="38100">
            <a:solidFill>
              <a:srgbClr val="FF0000"/>
            </a:solidFill>
            <a:round/>
            <a:headEnd/>
            <a:tailEnd/>
          </a:ln>
          <a:effectLst/>
        </p:spPr>
        <p:txBody>
          <a:bodyPr wrap="none" anchor="ctr"/>
          <a:lstStyle/>
          <a:p>
            <a:pPr algn="ctr">
              <a:defRPr/>
            </a:pPr>
            <a:endParaRPr lang="zh-TW" altLang="en-US">
              <a:solidFill>
                <a:schemeClr val="accent1"/>
              </a:solidFill>
              <a:effectLst>
                <a:outerShdw blurRad="38100" dist="38100" dir="2700000" algn="tl">
                  <a:srgbClr val="000000"/>
                </a:outerShdw>
              </a:effectLst>
              <a:latin typeface="Arial" pitchFamily="34" charset="0"/>
              <a:ea typeface="標楷體" pitchFamily="65" charset="-120"/>
            </a:endParaRPr>
          </a:p>
        </p:txBody>
      </p:sp>
      <p:grpSp>
        <p:nvGrpSpPr>
          <p:cNvPr id="41990" name="Group 5"/>
          <p:cNvGrpSpPr>
            <a:grpSpLocks/>
          </p:cNvGrpSpPr>
          <p:nvPr/>
        </p:nvGrpSpPr>
        <p:grpSpPr bwMode="auto">
          <a:xfrm>
            <a:off x="6902450" y="5195888"/>
            <a:ext cx="1916113" cy="1487487"/>
            <a:chOff x="4348" y="3273"/>
            <a:chExt cx="1207" cy="937"/>
          </a:xfrm>
        </p:grpSpPr>
        <p:sp>
          <p:nvSpPr>
            <p:cNvPr id="41991" name="AutoShape 6"/>
            <p:cNvSpPr>
              <a:spLocks noChangeArrowheads="1"/>
            </p:cNvSpPr>
            <p:nvPr/>
          </p:nvSpPr>
          <p:spPr bwMode="auto">
            <a:xfrm rot="1200000" flipH="1">
              <a:off x="4739" y="3914"/>
              <a:ext cx="200" cy="200"/>
            </a:xfrm>
            <a:prstGeom prst="rtTriangle">
              <a:avLst/>
            </a:prstGeom>
            <a:solidFill>
              <a:schemeClr val="accent1"/>
            </a:solidFill>
            <a:ln w="12700">
              <a:solidFill>
                <a:schemeClr val="accent1"/>
              </a:solidFill>
              <a:miter lim="800000"/>
              <a:headEnd/>
              <a:tailEnd/>
            </a:ln>
          </p:spPr>
          <p:txBody>
            <a:bodyPr wrap="none" anchor="ctr"/>
            <a:lstStyle/>
            <a:p>
              <a:pPr eaLnBrk="0" hangingPunct="0"/>
              <a:endParaRPr kumimoji="0" lang="zh-TW" altLang="en-US" sz="3200">
                <a:solidFill>
                  <a:schemeClr val="tx2"/>
                </a:solidFill>
                <a:ea typeface="標楷體" pitchFamily="65" charset="-120"/>
              </a:endParaRPr>
            </a:p>
          </p:txBody>
        </p:sp>
        <p:sp>
          <p:nvSpPr>
            <p:cNvPr id="41992" name="AutoShape 7"/>
            <p:cNvSpPr>
              <a:spLocks noChangeArrowheads="1"/>
            </p:cNvSpPr>
            <p:nvPr/>
          </p:nvSpPr>
          <p:spPr bwMode="auto">
            <a:xfrm rot="8100000">
              <a:off x="4348" y="3273"/>
              <a:ext cx="306" cy="304"/>
            </a:xfrm>
            <a:prstGeom prst="rtTriangle">
              <a:avLst/>
            </a:prstGeom>
            <a:solidFill>
              <a:schemeClr val="accent1"/>
            </a:solidFill>
            <a:ln w="12700">
              <a:solidFill>
                <a:schemeClr val="accent1"/>
              </a:solidFill>
              <a:miter lim="800000"/>
              <a:headEnd/>
              <a:tailEnd/>
            </a:ln>
          </p:spPr>
          <p:txBody>
            <a:bodyPr wrap="none" anchor="ctr"/>
            <a:lstStyle/>
            <a:p>
              <a:pPr eaLnBrk="0" hangingPunct="0"/>
              <a:endParaRPr kumimoji="0" lang="zh-TW" altLang="en-US" sz="3200">
                <a:solidFill>
                  <a:schemeClr val="tx2"/>
                </a:solidFill>
                <a:ea typeface="標楷體" pitchFamily="65" charset="-120"/>
              </a:endParaRPr>
            </a:p>
          </p:txBody>
        </p:sp>
        <p:sp>
          <p:nvSpPr>
            <p:cNvPr id="41993" name="AutoShape 8"/>
            <p:cNvSpPr>
              <a:spLocks noChangeArrowheads="1"/>
            </p:cNvSpPr>
            <p:nvPr/>
          </p:nvSpPr>
          <p:spPr bwMode="auto">
            <a:xfrm rot="8100000">
              <a:off x="5109" y="3733"/>
              <a:ext cx="446" cy="444"/>
            </a:xfrm>
            <a:prstGeom prst="rtTriangle">
              <a:avLst/>
            </a:prstGeom>
            <a:solidFill>
              <a:schemeClr val="accent1"/>
            </a:solidFill>
            <a:ln w="12700">
              <a:solidFill>
                <a:schemeClr val="accent1"/>
              </a:solidFill>
              <a:miter lim="800000"/>
              <a:headEnd/>
              <a:tailEnd/>
            </a:ln>
          </p:spPr>
          <p:txBody>
            <a:bodyPr wrap="none" anchor="ctr"/>
            <a:lstStyle/>
            <a:p>
              <a:pPr eaLnBrk="0" hangingPunct="0"/>
              <a:endParaRPr kumimoji="0" lang="zh-TW" altLang="en-US" sz="3200">
                <a:solidFill>
                  <a:schemeClr val="tx2"/>
                </a:solidFill>
                <a:ea typeface="標楷體" pitchFamily="65" charset="-120"/>
              </a:endParaRPr>
            </a:p>
          </p:txBody>
        </p:sp>
        <p:sp>
          <p:nvSpPr>
            <p:cNvPr id="41994" name="AutoShape 9"/>
            <p:cNvSpPr>
              <a:spLocks noChangeArrowheads="1"/>
            </p:cNvSpPr>
            <p:nvPr/>
          </p:nvSpPr>
          <p:spPr bwMode="auto">
            <a:xfrm rot="17280000" flipH="1">
              <a:off x="5178" y="4008"/>
              <a:ext cx="202" cy="202"/>
            </a:xfrm>
            <a:prstGeom prst="rtTriangle">
              <a:avLst/>
            </a:prstGeom>
            <a:solidFill>
              <a:schemeClr val="accent1"/>
            </a:solidFill>
            <a:ln w="12700">
              <a:solidFill>
                <a:schemeClr val="accent1"/>
              </a:solidFill>
              <a:miter lim="800000"/>
              <a:headEnd/>
              <a:tailEnd/>
            </a:ln>
          </p:spPr>
          <p:txBody>
            <a:bodyPr wrap="none" anchor="ctr"/>
            <a:lstStyle/>
            <a:p>
              <a:pPr eaLnBrk="0" hangingPunct="0"/>
              <a:endParaRPr kumimoji="0" lang="zh-TW" altLang="en-US" sz="3200">
                <a:solidFill>
                  <a:schemeClr val="tx2"/>
                </a:solidFill>
                <a:ea typeface="標楷體" pitchFamily="65" charset="-120"/>
              </a:endParaRPr>
            </a:p>
          </p:txBody>
        </p:sp>
        <p:sp>
          <p:nvSpPr>
            <p:cNvPr id="41995" name="AutoShape 10"/>
            <p:cNvSpPr>
              <a:spLocks noChangeArrowheads="1"/>
            </p:cNvSpPr>
            <p:nvPr/>
          </p:nvSpPr>
          <p:spPr bwMode="auto">
            <a:xfrm rot="-2700000">
              <a:off x="4791" y="3403"/>
              <a:ext cx="450" cy="450"/>
            </a:xfrm>
            <a:prstGeom prst="rtTriangle">
              <a:avLst/>
            </a:prstGeom>
            <a:solidFill>
              <a:schemeClr val="accent1"/>
            </a:solidFill>
            <a:ln w="12700">
              <a:solidFill>
                <a:schemeClr val="accent1"/>
              </a:solidFill>
              <a:miter lim="800000"/>
              <a:headEnd/>
              <a:tailEnd/>
            </a:ln>
          </p:spPr>
          <p:txBody>
            <a:bodyPr wrap="none" anchor="ctr"/>
            <a:lstStyle/>
            <a:p>
              <a:pPr eaLnBrk="0" hangingPunct="0"/>
              <a:endParaRPr kumimoji="0" lang="zh-TW" altLang="en-US" sz="3200">
                <a:solidFill>
                  <a:schemeClr val="tx2"/>
                </a:solidFill>
                <a:ea typeface="標楷體" pitchFamily="65" charset="-120"/>
              </a:endParaRPr>
            </a:p>
          </p:txBody>
        </p:sp>
        <p:sp>
          <p:nvSpPr>
            <p:cNvPr id="41996" name="Freeform 11"/>
            <p:cNvSpPr>
              <a:spLocks/>
            </p:cNvSpPr>
            <p:nvPr/>
          </p:nvSpPr>
          <p:spPr bwMode="auto">
            <a:xfrm>
              <a:off x="4516" y="3633"/>
              <a:ext cx="409" cy="219"/>
            </a:xfrm>
            <a:custGeom>
              <a:avLst/>
              <a:gdLst>
                <a:gd name="T0" fmla="*/ 408 w 409"/>
                <a:gd name="T1" fmla="*/ 218 h 219"/>
                <a:gd name="T2" fmla="*/ 203 w 409"/>
                <a:gd name="T3" fmla="*/ 217 h 219"/>
                <a:gd name="T4" fmla="*/ 0 w 409"/>
                <a:gd name="T5" fmla="*/ 0 h 219"/>
                <a:gd name="T6" fmla="*/ 206 w 409"/>
                <a:gd name="T7" fmla="*/ 0 h 219"/>
                <a:gd name="T8" fmla="*/ 408 w 409"/>
                <a:gd name="T9" fmla="*/ 218 h 219"/>
                <a:gd name="T10" fmla="*/ 0 60000 65536"/>
                <a:gd name="T11" fmla="*/ 0 60000 65536"/>
                <a:gd name="T12" fmla="*/ 0 60000 65536"/>
                <a:gd name="T13" fmla="*/ 0 60000 65536"/>
                <a:gd name="T14" fmla="*/ 0 60000 65536"/>
                <a:gd name="T15" fmla="*/ 0 w 409"/>
                <a:gd name="T16" fmla="*/ 0 h 219"/>
                <a:gd name="T17" fmla="*/ 409 w 409"/>
                <a:gd name="T18" fmla="*/ 219 h 219"/>
              </a:gdLst>
              <a:ahLst/>
              <a:cxnLst>
                <a:cxn ang="T10">
                  <a:pos x="T0" y="T1"/>
                </a:cxn>
                <a:cxn ang="T11">
                  <a:pos x="T2" y="T3"/>
                </a:cxn>
                <a:cxn ang="T12">
                  <a:pos x="T4" y="T5"/>
                </a:cxn>
                <a:cxn ang="T13">
                  <a:pos x="T6" y="T7"/>
                </a:cxn>
                <a:cxn ang="T14">
                  <a:pos x="T8" y="T9"/>
                </a:cxn>
              </a:cxnLst>
              <a:rect l="T15" t="T16" r="T17" b="T18"/>
              <a:pathLst>
                <a:path w="409" h="219">
                  <a:moveTo>
                    <a:pt x="408" y="218"/>
                  </a:moveTo>
                  <a:lnTo>
                    <a:pt x="203" y="217"/>
                  </a:lnTo>
                  <a:lnTo>
                    <a:pt x="0" y="0"/>
                  </a:lnTo>
                  <a:lnTo>
                    <a:pt x="206" y="0"/>
                  </a:lnTo>
                  <a:lnTo>
                    <a:pt x="408" y="218"/>
                  </a:lnTo>
                </a:path>
              </a:pathLst>
            </a:custGeom>
            <a:solidFill>
              <a:schemeClr val="accent1"/>
            </a:solidFill>
            <a:ln w="12700">
              <a:solidFill>
                <a:schemeClr val="accent1"/>
              </a:solidFill>
              <a:round/>
              <a:headEnd/>
              <a:tailEnd/>
            </a:ln>
          </p:spPr>
          <p:txBody>
            <a:bodyPr wrap="none" anchor="ctr"/>
            <a:lstStyle/>
            <a:p>
              <a:pPr eaLnBrk="0" hangingPunct="0"/>
              <a:endParaRPr kumimoji="0" lang="zh-TW" altLang="en-US" sz="3200">
                <a:solidFill>
                  <a:schemeClr val="tx2"/>
                </a:solidFill>
                <a:ea typeface="標楷體" pitchFamily="65" charset="-120"/>
              </a:endParaRPr>
            </a:p>
          </p:txBody>
        </p:sp>
        <p:sp>
          <p:nvSpPr>
            <p:cNvPr id="41997" name="Rectangle 12"/>
            <p:cNvSpPr>
              <a:spLocks noChangeArrowheads="1"/>
            </p:cNvSpPr>
            <p:nvPr/>
          </p:nvSpPr>
          <p:spPr bwMode="auto">
            <a:xfrm>
              <a:off x="4512" y="3423"/>
              <a:ext cx="199" cy="196"/>
            </a:xfrm>
            <a:prstGeom prst="rect">
              <a:avLst/>
            </a:prstGeom>
            <a:solidFill>
              <a:schemeClr val="accent1"/>
            </a:solidFill>
            <a:ln w="12700">
              <a:solidFill>
                <a:schemeClr val="accent1"/>
              </a:solidFill>
              <a:miter lim="800000"/>
              <a:headEnd/>
              <a:tailEnd/>
            </a:ln>
          </p:spPr>
          <p:txBody>
            <a:bodyPr wrap="none" anchor="ctr"/>
            <a:lstStyle/>
            <a:p>
              <a:pPr eaLnBrk="0" hangingPunct="0"/>
              <a:endParaRPr kumimoji="0" lang="zh-TW" altLang="en-US" sz="3200">
                <a:solidFill>
                  <a:schemeClr val="tx2"/>
                </a:solidFill>
                <a:ea typeface="標楷體" pitchFamily="65" charset="-120"/>
              </a:endParaRPr>
            </a:p>
          </p:txBody>
        </p:sp>
      </p:gr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67938"/>
                                        </p:tgtEl>
                                        <p:attrNameLst>
                                          <p:attrName>style.visibility</p:attrName>
                                        </p:attrNameLst>
                                      </p:cBhvr>
                                      <p:to>
                                        <p:strVal val="visible"/>
                                      </p:to>
                                    </p:set>
                                    <p:animEffect transition="in" filter="dissolve">
                                      <p:cBhvr>
                                        <p:cTn id="7" dur="500"/>
                                        <p:tgtEl>
                                          <p:spTgt spid="167938"/>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167939"/>
                                        </p:tgtEl>
                                        <p:attrNameLst>
                                          <p:attrName>style.visibility</p:attrName>
                                        </p:attrNameLst>
                                      </p:cBhvr>
                                      <p:to>
                                        <p:strVal val="visible"/>
                                      </p:to>
                                    </p:set>
                                    <p:animEffect transition="in" filter="dissolve">
                                      <p:cBhvr>
                                        <p:cTn id="11" dur="500"/>
                                        <p:tgtEl>
                                          <p:spTgt spid="167939"/>
                                        </p:tgtEl>
                                      </p:cBhvr>
                                    </p:animEffect>
                                  </p:childTnLst>
                                </p:cTn>
                              </p:par>
                            </p:childTnLst>
                          </p:cTn>
                        </p:par>
                        <p:par>
                          <p:cTn id="12" fill="hold">
                            <p:stCondLst>
                              <p:cond delay="1000"/>
                            </p:stCondLst>
                            <p:childTnLst>
                              <p:par>
                                <p:cTn id="13" presetID="9" presetClass="entr" presetSubtype="0" fill="hold" grpId="0" nodeType="afterEffect">
                                  <p:stCondLst>
                                    <p:cond delay="0"/>
                                  </p:stCondLst>
                                  <p:childTnLst>
                                    <p:set>
                                      <p:cBhvr>
                                        <p:cTn id="14" dur="1" fill="hold">
                                          <p:stCondLst>
                                            <p:cond delay="0"/>
                                          </p:stCondLst>
                                        </p:cTn>
                                        <p:tgtEl>
                                          <p:spTgt spid="167940"/>
                                        </p:tgtEl>
                                        <p:attrNameLst>
                                          <p:attrName>style.visibility</p:attrName>
                                        </p:attrNameLst>
                                      </p:cBhvr>
                                      <p:to>
                                        <p:strVal val="visible"/>
                                      </p:to>
                                    </p:set>
                                    <p:animEffect transition="in" filter="dissolve">
                                      <p:cBhvr>
                                        <p:cTn id="15" dur="500"/>
                                        <p:tgtEl>
                                          <p:spTgt spid="1679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7938" grpId="0" animBg="1" autoUpdateAnimBg="0"/>
      <p:bldP spid="167939" grpId="0" animBg="1" autoUpdateAnimBg="0"/>
      <p:bldP spid="167940" grpId="0" animBg="1" autoUpdateAnimBg="0"/>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sp>
        <p:nvSpPr>
          <p:cNvPr id="121858" name="Oval 2"/>
          <p:cNvSpPr>
            <a:spLocks noChangeArrowheads="1"/>
          </p:cNvSpPr>
          <p:nvPr/>
        </p:nvSpPr>
        <p:spPr bwMode="auto">
          <a:xfrm>
            <a:off x="762000" y="2971800"/>
            <a:ext cx="3541713" cy="3314700"/>
          </a:xfrm>
          <a:prstGeom prst="ellipse">
            <a:avLst/>
          </a:prstGeom>
          <a:noFill/>
          <a:ln w="38100">
            <a:solidFill>
              <a:srgbClr val="0000FF"/>
            </a:solidFill>
            <a:round/>
            <a:headEnd/>
            <a:tailEnd/>
          </a:ln>
          <a:effectLst/>
        </p:spPr>
        <p:txBody>
          <a:bodyPr wrap="none" anchor="ctr"/>
          <a:lstStyle/>
          <a:p>
            <a:pPr algn="ctr">
              <a:defRPr/>
            </a:pPr>
            <a:endParaRPr lang="zh-TW" altLang="en-US">
              <a:solidFill>
                <a:schemeClr val="accent1"/>
              </a:solidFill>
              <a:effectLst>
                <a:outerShdw blurRad="38100" dist="38100" dir="2700000" algn="tl">
                  <a:srgbClr val="FFFFFF"/>
                </a:outerShdw>
              </a:effectLst>
              <a:latin typeface="Arial" pitchFamily="34" charset="0"/>
              <a:ea typeface="標楷體" pitchFamily="65" charset="-120"/>
            </a:endParaRPr>
          </a:p>
        </p:txBody>
      </p:sp>
      <p:sp>
        <p:nvSpPr>
          <p:cNvPr id="121859" name="Oval 3"/>
          <p:cNvSpPr>
            <a:spLocks noChangeArrowheads="1"/>
          </p:cNvSpPr>
          <p:nvPr/>
        </p:nvSpPr>
        <p:spPr bwMode="auto">
          <a:xfrm>
            <a:off x="2819400" y="381000"/>
            <a:ext cx="4721225" cy="4419600"/>
          </a:xfrm>
          <a:prstGeom prst="ellipse">
            <a:avLst/>
          </a:prstGeom>
          <a:noFill/>
          <a:ln w="38100">
            <a:solidFill>
              <a:srgbClr val="FFFF00"/>
            </a:solidFill>
            <a:round/>
            <a:headEnd/>
            <a:tailEnd/>
          </a:ln>
          <a:effectLst/>
        </p:spPr>
        <p:txBody>
          <a:bodyPr wrap="none" anchor="ctr"/>
          <a:lstStyle/>
          <a:p>
            <a:pPr algn="ctr">
              <a:defRPr/>
            </a:pPr>
            <a:endParaRPr lang="zh-TW" altLang="en-US">
              <a:solidFill>
                <a:schemeClr val="accent1"/>
              </a:solidFill>
              <a:effectLst>
                <a:outerShdw blurRad="38100" dist="38100" dir="2700000" algn="tl">
                  <a:srgbClr val="FFFFFF"/>
                </a:outerShdw>
              </a:effectLst>
              <a:latin typeface="Arial" pitchFamily="34" charset="0"/>
              <a:ea typeface="標楷體" pitchFamily="65" charset="-120"/>
            </a:endParaRPr>
          </a:p>
        </p:txBody>
      </p:sp>
      <p:sp>
        <p:nvSpPr>
          <p:cNvPr id="121860" name="Oval 4"/>
          <p:cNvSpPr>
            <a:spLocks noChangeArrowheads="1"/>
          </p:cNvSpPr>
          <p:nvPr/>
        </p:nvSpPr>
        <p:spPr bwMode="auto">
          <a:xfrm>
            <a:off x="3657600" y="4191000"/>
            <a:ext cx="2362200" cy="2209800"/>
          </a:xfrm>
          <a:prstGeom prst="ellipse">
            <a:avLst/>
          </a:prstGeom>
          <a:noFill/>
          <a:ln w="38100">
            <a:solidFill>
              <a:srgbClr val="FF0000"/>
            </a:solidFill>
            <a:round/>
            <a:headEnd/>
            <a:tailEnd/>
          </a:ln>
          <a:effectLst/>
        </p:spPr>
        <p:txBody>
          <a:bodyPr wrap="none" anchor="ctr"/>
          <a:lstStyle/>
          <a:p>
            <a:pPr algn="ctr">
              <a:defRPr/>
            </a:pPr>
            <a:endParaRPr lang="zh-TW" altLang="en-US">
              <a:solidFill>
                <a:schemeClr val="accent1"/>
              </a:solidFill>
              <a:effectLst>
                <a:outerShdw blurRad="38100" dist="38100" dir="2700000" algn="tl">
                  <a:srgbClr val="FFFFFF"/>
                </a:outerShdw>
              </a:effectLst>
              <a:latin typeface="Arial" pitchFamily="34" charset="0"/>
              <a:ea typeface="標楷體" pitchFamily="65" charset="-120"/>
            </a:endParaRPr>
          </a:p>
        </p:txBody>
      </p:sp>
      <p:grpSp>
        <p:nvGrpSpPr>
          <p:cNvPr id="43013" name="Group 5"/>
          <p:cNvGrpSpPr>
            <a:grpSpLocks/>
          </p:cNvGrpSpPr>
          <p:nvPr/>
        </p:nvGrpSpPr>
        <p:grpSpPr bwMode="auto">
          <a:xfrm>
            <a:off x="7716838" y="5180013"/>
            <a:ext cx="1198562" cy="1525587"/>
            <a:chOff x="4372" y="2032"/>
            <a:chExt cx="755" cy="961"/>
          </a:xfrm>
        </p:grpSpPr>
        <p:sp>
          <p:nvSpPr>
            <p:cNvPr id="43014" name="Rectangle 6"/>
            <p:cNvSpPr>
              <a:spLocks noChangeArrowheads="1"/>
            </p:cNvSpPr>
            <p:nvPr/>
          </p:nvSpPr>
          <p:spPr bwMode="auto">
            <a:xfrm rot="-2700000">
              <a:off x="4519" y="2371"/>
              <a:ext cx="198" cy="202"/>
            </a:xfrm>
            <a:prstGeom prst="rect">
              <a:avLst/>
            </a:prstGeom>
            <a:solidFill>
              <a:schemeClr val="accent1"/>
            </a:solidFill>
            <a:ln w="12700">
              <a:solidFill>
                <a:schemeClr val="accent1"/>
              </a:solidFill>
              <a:miter lim="800000"/>
              <a:headEnd/>
              <a:tailEnd/>
            </a:ln>
          </p:spPr>
          <p:txBody>
            <a:bodyPr wrap="none" anchor="ctr"/>
            <a:lstStyle/>
            <a:p>
              <a:endParaRPr lang="zh-TW" altLang="en-US"/>
            </a:p>
          </p:txBody>
        </p:sp>
        <p:sp>
          <p:nvSpPr>
            <p:cNvPr id="43015" name="AutoShape 7"/>
            <p:cNvSpPr>
              <a:spLocks noChangeArrowheads="1"/>
            </p:cNvSpPr>
            <p:nvPr/>
          </p:nvSpPr>
          <p:spPr bwMode="auto">
            <a:xfrm rot="2700000" flipH="1">
              <a:off x="4721" y="2404"/>
              <a:ext cx="406" cy="406"/>
            </a:xfrm>
            <a:prstGeom prst="rtTriangle">
              <a:avLst/>
            </a:prstGeom>
            <a:solidFill>
              <a:schemeClr val="accent1"/>
            </a:solidFill>
            <a:ln w="12700">
              <a:solidFill>
                <a:schemeClr val="accent1"/>
              </a:solidFill>
              <a:miter lim="800000"/>
              <a:headEnd/>
              <a:tailEnd/>
            </a:ln>
          </p:spPr>
          <p:txBody>
            <a:bodyPr wrap="none" anchor="ctr"/>
            <a:lstStyle/>
            <a:p>
              <a:endParaRPr lang="zh-TW" altLang="en-US"/>
            </a:p>
          </p:txBody>
        </p:sp>
        <p:sp>
          <p:nvSpPr>
            <p:cNvPr id="43016" name="AutoShape 8"/>
            <p:cNvSpPr>
              <a:spLocks noChangeArrowheads="1"/>
            </p:cNvSpPr>
            <p:nvPr/>
          </p:nvSpPr>
          <p:spPr bwMode="auto">
            <a:xfrm rot="5400000" flipH="1">
              <a:off x="4627" y="2588"/>
              <a:ext cx="406" cy="404"/>
            </a:xfrm>
            <a:prstGeom prst="rtTriangle">
              <a:avLst/>
            </a:prstGeom>
            <a:solidFill>
              <a:schemeClr val="accent1"/>
            </a:solidFill>
            <a:ln w="12700">
              <a:solidFill>
                <a:schemeClr val="accent1"/>
              </a:solidFill>
              <a:miter lim="800000"/>
              <a:headEnd/>
              <a:tailEnd/>
            </a:ln>
          </p:spPr>
          <p:txBody>
            <a:bodyPr wrap="none" anchor="ctr"/>
            <a:lstStyle/>
            <a:p>
              <a:endParaRPr lang="zh-TW" altLang="en-US"/>
            </a:p>
          </p:txBody>
        </p:sp>
        <p:sp>
          <p:nvSpPr>
            <p:cNvPr id="43017" name="AutoShape 9"/>
            <p:cNvSpPr>
              <a:spLocks noChangeArrowheads="1"/>
            </p:cNvSpPr>
            <p:nvPr/>
          </p:nvSpPr>
          <p:spPr bwMode="auto">
            <a:xfrm rot="-5400000">
              <a:off x="4413" y="2032"/>
              <a:ext cx="198" cy="200"/>
            </a:xfrm>
            <a:prstGeom prst="rtTriangle">
              <a:avLst/>
            </a:prstGeom>
            <a:solidFill>
              <a:schemeClr val="accent1"/>
            </a:solidFill>
            <a:ln w="12700">
              <a:solidFill>
                <a:schemeClr val="accent1"/>
              </a:solidFill>
              <a:miter lim="800000"/>
              <a:headEnd/>
              <a:tailEnd/>
            </a:ln>
          </p:spPr>
          <p:txBody>
            <a:bodyPr wrap="none" anchor="ctr"/>
            <a:lstStyle/>
            <a:p>
              <a:endParaRPr lang="zh-TW" altLang="en-US"/>
            </a:p>
          </p:txBody>
        </p:sp>
        <p:sp>
          <p:nvSpPr>
            <p:cNvPr id="43018" name="AutoShape 10"/>
            <p:cNvSpPr>
              <a:spLocks noChangeArrowheads="1"/>
            </p:cNvSpPr>
            <p:nvPr/>
          </p:nvSpPr>
          <p:spPr bwMode="auto">
            <a:xfrm rot="-8100000">
              <a:off x="4372" y="2517"/>
              <a:ext cx="204" cy="204"/>
            </a:xfrm>
            <a:prstGeom prst="rtTriangle">
              <a:avLst/>
            </a:prstGeom>
            <a:solidFill>
              <a:schemeClr val="accent1"/>
            </a:solidFill>
            <a:ln w="12700">
              <a:solidFill>
                <a:schemeClr val="accent1"/>
              </a:solidFill>
              <a:miter lim="800000"/>
              <a:headEnd/>
              <a:tailEnd/>
            </a:ln>
          </p:spPr>
          <p:txBody>
            <a:bodyPr wrap="none" anchor="ctr"/>
            <a:lstStyle/>
            <a:p>
              <a:endParaRPr lang="zh-TW" altLang="en-US"/>
            </a:p>
          </p:txBody>
        </p:sp>
        <p:sp>
          <p:nvSpPr>
            <p:cNvPr id="43019" name="Freeform 11"/>
            <p:cNvSpPr>
              <a:spLocks/>
            </p:cNvSpPr>
            <p:nvPr/>
          </p:nvSpPr>
          <p:spPr bwMode="auto">
            <a:xfrm>
              <a:off x="4618" y="2032"/>
              <a:ext cx="137" cy="432"/>
            </a:xfrm>
            <a:custGeom>
              <a:avLst/>
              <a:gdLst>
                <a:gd name="T0" fmla="*/ 0 w 137"/>
                <a:gd name="T1" fmla="*/ 297 h 432"/>
                <a:gd name="T2" fmla="*/ 136 w 137"/>
                <a:gd name="T3" fmla="*/ 431 h 432"/>
                <a:gd name="T4" fmla="*/ 135 w 137"/>
                <a:gd name="T5" fmla="*/ 135 h 432"/>
                <a:gd name="T6" fmla="*/ 0 w 137"/>
                <a:gd name="T7" fmla="*/ 0 h 432"/>
                <a:gd name="T8" fmla="*/ 0 w 137"/>
                <a:gd name="T9" fmla="*/ 297 h 432"/>
                <a:gd name="T10" fmla="*/ 0 60000 65536"/>
                <a:gd name="T11" fmla="*/ 0 60000 65536"/>
                <a:gd name="T12" fmla="*/ 0 60000 65536"/>
                <a:gd name="T13" fmla="*/ 0 60000 65536"/>
                <a:gd name="T14" fmla="*/ 0 60000 65536"/>
                <a:gd name="T15" fmla="*/ 0 w 137"/>
                <a:gd name="T16" fmla="*/ 0 h 432"/>
                <a:gd name="T17" fmla="*/ 137 w 137"/>
                <a:gd name="T18" fmla="*/ 432 h 432"/>
              </a:gdLst>
              <a:ahLst/>
              <a:cxnLst>
                <a:cxn ang="T10">
                  <a:pos x="T0" y="T1"/>
                </a:cxn>
                <a:cxn ang="T11">
                  <a:pos x="T2" y="T3"/>
                </a:cxn>
                <a:cxn ang="T12">
                  <a:pos x="T4" y="T5"/>
                </a:cxn>
                <a:cxn ang="T13">
                  <a:pos x="T6" y="T7"/>
                </a:cxn>
                <a:cxn ang="T14">
                  <a:pos x="T8" y="T9"/>
                </a:cxn>
              </a:cxnLst>
              <a:rect l="T15" t="T16" r="T17" b="T18"/>
              <a:pathLst>
                <a:path w="137" h="432">
                  <a:moveTo>
                    <a:pt x="0" y="297"/>
                  </a:moveTo>
                  <a:lnTo>
                    <a:pt x="136" y="431"/>
                  </a:lnTo>
                  <a:lnTo>
                    <a:pt x="135" y="135"/>
                  </a:lnTo>
                  <a:lnTo>
                    <a:pt x="0" y="0"/>
                  </a:lnTo>
                  <a:lnTo>
                    <a:pt x="0" y="297"/>
                  </a:lnTo>
                </a:path>
              </a:pathLst>
            </a:custGeom>
            <a:solidFill>
              <a:schemeClr val="accent1"/>
            </a:solidFill>
            <a:ln w="12700">
              <a:solidFill>
                <a:schemeClr val="accent1"/>
              </a:solidFill>
              <a:round/>
              <a:headEnd/>
              <a:tailEnd/>
            </a:ln>
          </p:spPr>
          <p:txBody>
            <a:bodyPr wrap="none" anchor="ctr"/>
            <a:lstStyle/>
            <a:p>
              <a:endParaRPr lang="zh-TW" altLang="en-US"/>
            </a:p>
          </p:txBody>
        </p:sp>
        <p:sp>
          <p:nvSpPr>
            <p:cNvPr id="43020" name="AutoShape 12"/>
            <p:cNvSpPr>
              <a:spLocks noChangeArrowheads="1"/>
            </p:cNvSpPr>
            <p:nvPr/>
          </p:nvSpPr>
          <p:spPr bwMode="auto">
            <a:xfrm rot="2700000">
              <a:off x="4494" y="2672"/>
              <a:ext cx="269" cy="269"/>
            </a:xfrm>
            <a:prstGeom prst="rtTriangle">
              <a:avLst/>
            </a:prstGeom>
            <a:solidFill>
              <a:schemeClr val="accent1"/>
            </a:solidFill>
            <a:ln w="12700">
              <a:solidFill>
                <a:schemeClr val="accent1"/>
              </a:solidFill>
              <a:miter lim="800000"/>
              <a:headEnd/>
              <a:tailEnd/>
            </a:ln>
          </p:spPr>
          <p:txBody>
            <a:bodyPr wrap="none" anchor="ctr"/>
            <a:lstStyle/>
            <a:p>
              <a:endParaRPr lang="zh-TW" altLang="en-US"/>
            </a:p>
          </p:txBody>
        </p:sp>
      </p:gr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21858"/>
                                        </p:tgtEl>
                                        <p:attrNameLst>
                                          <p:attrName>style.visibility</p:attrName>
                                        </p:attrNameLst>
                                      </p:cBhvr>
                                      <p:to>
                                        <p:strVal val="visible"/>
                                      </p:to>
                                    </p:set>
                                    <p:animEffect transition="in" filter="dissolve">
                                      <p:cBhvr>
                                        <p:cTn id="7" dur="500"/>
                                        <p:tgtEl>
                                          <p:spTgt spid="121858"/>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121859"/>
                                        </p:tgtEl>
                                        <p:attrNameLst>
                                          <p:attrName>style.visibility</p:attrName>
                                        </p:attrNameLst>
                                      </p:cBhvr>
                                      <p:to>
                                        <p:strVal val="visible"/>
                                      </p:to>
                                    </p:set>
                                    <p:animEffect transition="in" filter="dissolve">
                                      <p:cBhvr>
                                        <p:cTn id="11" dur="500"/>
                                        <p:tgtEl>
                                          <p:spTgt spid="121859"/>
                                        </p:tgtEl>
                                      </p:cBhvr>
                                    </p:animEffect>
                                  </p:childTnLst>
                                </p:cTn>
                              </p:par>
                            </p:childTnLst>
                          </p:cTn>
                        </p:par>
                        <p:par>
                          <p:cTn id="12" fill="hold">
                            <p:stCondLst>
                              <p:cond delay="1000"/>
                            </p:stCondLst>
                            <p:childTnLst>
                              <p:par>
                                <p:cTn id="13" presetID="9" presetClass="entr" presetSubtype="0" fill="hold" grpId="0" nodeType="afterEffect">
                                  <p:stCondLst>
                                    <p:cond delay="0"/>
                                  </p:stCondLst>
                                  <p:childTnLst>
                                    <p:set>
                                      <p:cBhvr>
                                        <p:cTn id="14" dur="1" fill="hold">
                                          <p:stCondLst>
                                            <p:cond delay="0"/>
                                          </p:stCondLst>
                                        </p:cTn>
                                        <p:tgtEl>
                                          <p:spTgt spid="121860"/>
                                        </p:tgtEl>
                                        <p:attrNameLst>
                                          <p:attrName>style.visibility</p:attrName>
                                        </p:attrNameLst>
                                      </p:cBhvr>
                                      <p:to>
                                        <p:strVal val="visible"/>
                                      </p:to>
                                    </p:set>
                                    <p:animEffect transition="in" filter="dissolve">
                                      <p:cBhvr>
                                        <p:cTn id="15" dur="500"/>
                                        <p:tgtEl>
                                          <p:spTgt spid="1218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858" grpId="0" animBg="1" autoUpdateAnimBg="0"/>
      <p:bldP spid="121859" grpId="0" animBg="1" autoUpdateAnimBg="0"/>
      <p:bldP spid="121860" grpId="0" animBg="1" autoUpdateAnimBg="0"/>
    </p:bldLst>
  </p:timing>
</p:sld>
</file>

<file path=ppt/slides/slide49.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sp>
        <p:nvSpPr>
          <p:cNvPr id="123906" name="Oval 2"/>
          <p:cNvSpPr>
            <a:spLocks noChangeArrowheads="1"/>
          </p:cNvSpPr>
          <p:nvPr/>
        </p:nvSpPr>
        <p:spPr bwMode="auto">
          <a:xfrm>
            <a:off x="2401888" y="2514600"/>
            <a:ext cx="3541712" cy="3314700"/>
          </a:xfrm>
          <a:prstGeom prst="ellipse">
            <a:avLst/>
          </a:prstGeom>
          <a:noFill/>
          <a:ln w="38100">
            <a:solidFill>
              <a:srgbClr val="0000FF"/>
            </a:solidFill>
            <a:round/>
            <a:headEnd/>
            <a:tailEnd/>
          </a:ln>
          <a:effectLst/>
        </p:spPr>
        <p:txBody>
          <a:bodyPr wrap="none" anchor="ctr"/>
          <a:lstStyle/>
          <a:p>
            <a:pPr algn="ctr">
              <a:defRPr/>
            </a:pPr>
            <a:endParaRPr lang="zh-TW" altLang="en-US">
              <a:solidFill>
                <a:schemeClr val="accent1"/>
              </a:solidFill>
              <a:effectLst>
                <a:outerShdw blurRad="38100" dist="38100" dir="2700000" algn="tl">
                  <a:srgbClr val="FFFFFF"/>
                </a:outerShdw>
              </a:effectLst>
              <a:latin typeface="Arial" pitchFamily="34" charset="0"/>
              <a:ea typeface="標楷體" pitchFamily="65" charset="-120"/>
            </a:endParaRPr>
          </a:p>
        </p:txBody>
      </p:sp>
      <p:sp>
        <p:nvSpPr>
          <p:cNvPr id="123907" name="Oval 3"/>
          <p:cNvSpPr>
            <a:spLocks noChangeArrowheads="1"/>
          </p:cNvSpPr>
          <p:nvPr/>
        </p:nvSpPr>
        <p:spPr bwMode="auto">
          <a:xfrm>
            <a:off x="2819400" y="838200"/>
            <a:ext cx="4721225" cy="4419600"/>
          </a:xfrm>
          <a:prstGeom prst="ellipse">
            <a:avLst/>
          </a:prstGeom>
          <a:noFill/>
          <a:ln w="38100">
            <a:solidFill>
              <a:srgbClr val="FFFF00"/>
            </a:solidFill>
            <a:round/>
            <a:headEnd/>
            <a:tailEnd/>
          </a:ln>
          <a:effectLst/>
        </p:spPr>
        <p:txBody>
          <a:bodyPr wrap="none" anchor="ctr"/>
          <a:lstStyle/>
          <a:p>
            <a:pPr algn="ctr">
              <a:defRPr/>
            </a:pPr>
            <a:endParaRPr lang="zh-TW" altLang="en-US">
              <a:solidFill>
                <a:schemeClr val="accent1"/>
              </a:solidFill>
              <a:effectLst>
                <a:outerShdw blurRad="38100" dist="38100" dir="2700000" algn="tl">
                  <a:srgbClr val="FFFFFF"/>
                </a:outerShdw>
              </a:effectLst>
              <a:latin typeface="Arial" pitchFamily="34" charset="0"/>
              <a:ea typeface="標楷體" pitchFamily="65" charset="-120"/>
            </a:endParaRPr>
          </a:p>
        </p:txBody>
      </p:sp>
      <p:sp>
        <p:nvSpPr>
          <p:cNvPr id="123908" name="Oval 4"/>
          <p:cNvSpPr>
            <a:spLocks noChangeArrowheads="1"/>
          </p:cNvSpPr>
          <p:nvPr/>
        </p:nvSpPr>
        <p:spPr bwMode="auto">
          <a:xfrm>
            <a:off x="3962400" y="3657600"/>
            <a:ext cx="2362200" cy="2209800"/>
          </a:xfrm>
          <a:prstGeom prst="ellipse">
            <a:avLst/>
          </a:prstGeom>
          <a:noFill/>
          <a:ln w="38100">
            <a:solidFill>
              <a:srgbClr val="FF0000"/>
            </a:solidFill>
            <a:round/>
            <a:headEnd/>
            <a:tailEnd/>
          </a:ln>
          <a:effectLst/>
        </p:spPr>
        <p:txBody>
          <a:bodyPr wrap="none" anchor="ctr"/>
          <a:lstStyle/>
          <a:p>
            <a:pPr algn="ctr">
              <a:defRPr/>
            </a:pPr>
            <a:endParaRPr lang="zh-TW" altLang="en-US">
              <a:solidFill>
                <a:schemeClr val="accent1"/>
              </a:solidFill>
              <a:effectLst>
                <a:outerShdw blurRad="38100" dist="38100" dir="2700000" algn="tl">
                  <a:srgbClr val="FFFFFF"/>
                </a:outerShdw>
              </a:effectLst>
              <a:latin typeface="Arial" pitchFamily="34" charset="0"/>
              <a:ea typeface="標楷體" pitchFamily="65" charset="-120"/>
            </a:endParaRPr>
          </a:p>
        </p:txBody>
      </p:sp>
      <p:grpSp>
        <p:nvGrpSpPr>
          <p:cNvPr id="44037" name="Group 5"/>
          <p:cNvGrpSpPr>
            <a:grpSpLocks/>
          </p:cNvGrpSpPr>
          <p:nvPr/>
        </p:nvGrpSpPr>
        <p:grpSpPr bwMode="auto">
          <a:xfrm>
            <a:off x="7620000" y="5410200"/>
            <a:ext cx="1328738" cy="1279525"/>
            <a:chOff x="3128" y="2413"/>
            <a:chExt cx="837" cy="806"/>
          </a:xfrm>
        </p:grpSpPr>
        <p:sp>
          <p:nvSpPr>
            <p:cNvPr id="44038" name="AutoShape 6"/>
            <p:cNvSpPr>
              <a:spLocks noChangeArrowheads="1"/>
            </p:cNvSpPr>
            <p:nvPr/>
          </p:nvSpPr>
          <p:spPr bwMode="auto">
            <a:xfrm rot="13500000" flipH="1">
              <a:off x="3472" y="2815"/>
              <a:ext cx="406" cy="404"/>
            </a:xfrm>
            <a:prstGeom prst="rtTriangle">
              <a:avLst/>
            </a:prstGeom>
            <a:solidFill>
              <a:schemeClr val="accent1"/>
            </a:solidFill>
            <a:ln w="12700">
              <a:solidFill>
                <a:schemeClr val="accent1"/>
              </a:solidFill>
              <a:miter lim="800000"/>
              <a:headEnd/>
              <a:tailEnd/>
            </a:ln>
          </p:spPr>
          <p:txBody>
            <a:bodyPr wrap="none" anchor="ctr"/>
            <a:lstStyle/>
            <a:p>
              <a:endParaRPr lang="zh-TW" altLang="en-US"/>
            </a:p>
          </p:txBody>
        </p:sp>
        <p:grpSp>
          <p:nvGrpSpPr>
            <p:cNvPr id="44039" name="Group 7"/>
            <p:cNvGrpSpPr>
              <a:grpSpLocks/>
            </p:cNvGrpSpPr>
            <p:nvPr/>
          </p:nvGrpSpPr>
          <p:grpSpPr bwMode="auto">
            <a:xfrm>
              <a:off x="3128" y="2413"/>
              <a:ext cx="837" cy="595"/>
              <a:chOff x="3128" y="2413"/>
              <a:chExt cx="837" cy="595"/>
            </a:xfrm>
          </p:grpSpPr>
          <p:sp>
            <p:nvSpPr>
              <p:cNvPr id="44040" name="AutoShape 8"/>
              <p:cNvSpPr>
                <a:spLocks noChangeArrowheads="1"/>
              </p:cNvSpPr>
              <p:nvPr/>
            </p:nvSpPr>
            <p:spPr bwMode="auto">
              <a:xfrm rot="5400000" flipH="1">
                <a:off x="3130" y="2727"/>
                <a:ext cx="274" cy="278"/>
              </a:xfrm>
              <a:prstGeom prst="rtTriangle">
                <a:avLst/>
              </a:prstGeom>
              <a:solidFill>
                <a:schemeClr val="accent1"/>
              </a:solidFill>
              <a:ln w="12700">
                <a:solidFill>
                  <a:schemeClr val="accent1"/>
                </a:solidFill>
                <a:miter lim="800000"/>
                <a:headEnd/>
                <a:tailEnd/>
              </a:ln>
            </p:spPr>
            <p:txBody>
              <a:bodyPr wrap="none" anchor="ctr"/>
              <a:lstStyle/>
              <a:p>
                <a:endParaRPr lang="zh-TW" altLang="en-US"/>
              </a:p>
            </p:txBody>
          </p:sp>
          <p:sp>
            <p:nvSpPr>
              <p:cNvPr id="44041" name="Rectangle 9"/>
              <p:cNvSpPr>
                <a:spLocks noChangeArrowheads="1"/>
              </p:cNvSpPr>
              <p:nvPr/>
            </p:nvSpPr>
            <p:spPr bwMode="auto">
              <a:xfrm>
                <a:off x="3196" y="2508"/>
                <a:ext cx="203" cy="206"/>
              </a:xfrm>
              <a:prstGeom prst="rect">
                <a:avLst/>
              </a:prstGeom>
              <a:solidFill>
                <a:schemeClr val="accent1"/>
              </a:solidFill>
              <a:ln w="12700">
                <a:solidFill>
                  <a:schemeClr val="accent1"/>
                </a:solidFill>
                <a:miter lim="800000"/>
                <a:headEnd/>
                <a:tailEnd/>
              </a:ln>
            </p:spPr>
            <p:txBody>
              <a:bodyPr wrap="none" anchor="ctr"/>
              <a:lstStyle/>
              <a:p>
                <a:endParaRPr lang="zh-TW" altLang="en-US"/>
              </a:p>
            </p:txBody>
          </p:sp>
          <p:sp>
            <p:nvSpPr>
              <p:cNvPr id="44042" name="AutoShape 10"/>
              <p:cNvSpPr>
                <a:spLocks noChangeArrowheads="1"/>
              </p:cNvSpPr>
              <p:nvPr/>
            </p:nvSpPr>
            <p:spPr bwMode="auto">
              <a:xfrm rot="2700000" flipH="1">
                <a:off x="3210" y="2511"/>
                <a:ext cx="406" cy="406"/>
              </a:xfrm>
              <a:prstGeom prst="rtTriangle">
                <a:avLst/>
              </a:prstGeom>
              <a:solidFill>
                <a:schemeClr val="accent1"/>
              </a:solidFill>
              <a:ln w="12700">
                <a:solidFill>
                  <a:schemeClr val="accent1"/>
                </a:solidFill>
                <a:miter lim="800000"/>
                <a:headEnd/>
                <a:tailEnd/>
              </a:ln>
            </p:spPr>
            <p:txBody>
              <a:bodyPr wrap="none" anchor="ctr"/>
              <a:lstStyle/>
              <a:p>
                <a:endParaRPr lang="zh-TW" altLang="en-US"/>
              </a:p>
            </p:txBody>
          </p:sp>
          <p:sp>
            <p:nvSpPr>
              <p:cNvPr id="44043" name="AutoShape 11"/>
              <p:cNvSpPr>
                <a:spLocks noChangeArrowheads="1"/>
              </p:cNvSpPr>
              <p:nvPr/>
            </p:nvSpPr>
            <p:spPr bwMode="auto">
              <a:xfrm rot="8100000">
                <a:off x="3198" y="2413"/>
                <a:ext cx="198" cy="200"/>
              </a:xfrm>
              <a:prstGeom prst="rtTriangle">
                <a:avLst/>
              </a:prstGeom>
              <a:solidFill>
                <a:schemeClr val="accent1"/>
              </a:solidFill>
              <a:ln w="12700">
                <a:solidFill>
                  <a:schemeClr val="accent1"/>
                </a:solidFill>
                <a:miter lim="800000"/>
                <a:headEnd/>
                <a:tailEnd/>
              </a:ln>
            </p:spPr>
            <p:txBody>
              <a:bodyPr wrap="none" anchor="ctr"/>
              <a:lstStyle/>
              <a:p>
                <a:endParaRPr lang="zh-TW" altLang="en-US"/>
              </a:p>
            </p:txBody>
          </p:sp>
          <p:sp>
            <p:nvSpPr>
              <p:cNvPr id="44044" name="AutoShape 12"/>
              <p:cNvSpPr>
                <a:spLocks noChangeArrowheads="1"/>
              </p:cNvSpPr>
              <p:nvPr/>
            </p:nvSpPr>
            <p:spPr bwMode="auto">
              <a:xfrm rot="8100000" flipH="1">
                <a:off x="3734" y="2631"/>
                <a:ext cx="202" cy="200"/>
              </a:xfrm>
              <a:prstGeom prst="rtTriangle">
                <a:avLst/>
              </a:prstGeom>
              <a:solidFill>
                <a:schemeClr val="accent1"/>
              </a:solidFill>
              <a:ln w="12700">
                <a:solidFill>
                  <a:schemeClr val="accent1"/>
                </a:solidFill>
                <a:miter lim="800000"/>
                <a:headEnd/>
                <a:tailEnd/>
              </a:ln>
            </p:spPr>
            <p:txBody>
              <a:bodyPr wrap="none" anchor="ctr"/>
              <a:lstStyle/>
              <a:p>
                <a:endParaRPr lang="zh-TW" altLang="en-US"/>
              </a:p>
            </p:txBody>
          </p:sp>
          <p:sp>
            <p:nvSpPr>
              <p:cNvPr id="44045" name="Freeform 13"/>
              <p:cNvSpPr>
                <a:spLocks/>
              </p:cNvSpPr>
              <p:nvPr/>
            </p:nvSpPr>
            <p:spPr bwMode="auto">
              <a:xfrm>
                <a:off x="3828" y="2575"/>
                <a:ext cx="137" cy="433"/>
              </a:xfrm>
              <a:custGeom>
                <a:avLst/>
                <a:gdLst>
                  <a:gd name="T0" fmla="*/ 0 w 137"/>
                  <a:gd name="T1" fmla="*/ 0 h 433"/>
                  <a:gd name="T2" fmla="*/ 1 w 137"/>
                  <a:gd name="T3" fmla="*/ 297 h 433"/>
                  <a:gd name="T4" fmla="*/ 136 w 137"/>
                  <a:gd name="T5" fmla="*/ 432 h 433"/>
                  <a:gd name="T6" fmla="*/ 135 w 137"/>
                  <a:gd name="T7" fmla="*/ 429 h 433"/>
                  <a:gd name="T8" fmla="*/ 136 w 137"/>
                  <a:gd name="T9" fmla="*/ 135 h 433"/>
                  <a:gd name="T10" fmla="*/ 132 w 137"/>
                  <a:gd name="T11" fmla="*/ 131 h 433"/>
                  <a:gd name="T12" fmla="*/ 1 w 137"/>
                  <a:gd name="T13" fmla="*/ 0 h 433"/>
                  <a:gd name="T14" fmla="*/ 0 w 137"/>
                  <a:gd name="T15" fmla="*/ 0 h 433"/>
                  <a:gd name="T16" fmla="*/ 0 60000 65536"/>
                  <a:gd name="T17" fmla="*/ 0 60000 65536"/>
                  <a:gd name="T18" fmla="*/ 0 60000 65536"/>
                  <a:gd name="T19" fmla="*/ 0 60000 65536"/>
                  <a:gd name="T20" fmla="*/ 0 60000 65536"/>
                  <a:gd name="T21" fmla="*/ 0 60000 65536"/>
                  <a:gd name="T22" fmla="*/ 0 60000 65536"/>
                  <a:gd name="T23" fmla="*/ 0 60000 65536"/>
                  <a:gd name="T24" fmla="*/ 0 w 137"/>
                  <a:gd name="T25" fmla="*/ 0 h 433"/>
                  <a:gd name="T26" fmla="*/ 137 w 137"/>
                  <a:gd name="T27" fmla="*/ 433 h 43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7" h="433">
                    <a:moveTo>
                      <a:pt x="0" y="0"/>
                    </a:moveTo>
                    <a:lnTo>
                      <a:pt x="1" y="297"/>
                    </a:lnTo>
                    <a:lnTo>
                      <a:pt x="136" y="432"/>
                    </a:lnTo>
                    <a:lnTo>
                      <a:pt x="135" y="429"/>
                    </a:lnTo>
                    <a:lnTo>
                      <a:pt x="136" y="135"/>
                    </a:lnTo>
                    <a:lnTo>
                      <a:pt x="132" y="131"/>
                    </a:lnTo>
                    <a:lnTo>
                      <a:pt x="1" y="0"/>
                    </a:lnTo>
                    <a:lnTo>
                      <a:pt x="0" y="0"/>
                    </a:lnTo>
                  </a:path>
                </a:pathLst>
              </a:custGeom>
              <a:solidFill>
                <a:schemeClr val="accent1"/>
              </a:solidFill>
              <a:ln w="12700">
                <a:solidFill>
                  <a:schemeClr val="accent1"/>
                </a:solidFill>
                <a:round/>
                <a:headEnd/>
                <a:tailEnd/>
              </a:ln>
            </p:spPr>
            <p:txBody>
              <a:bodyPr wrap="none" anchor="ctr"/>
              <a:lstStyle/>
              <a:p>
                <a:endParaRPr lang="zh-TW" altLang="en-US"/>
              </a:p>
            </p:txBody>
          </p:sp>
        </p:grpSp>
      </p:gr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23906"/>
                                        </p:tgtEl>
                                        <p:attrNameLst>
                                          <p:attrName>style.visibility</p:attrName>
                                        </p:attrNameLst>
                                      </p:cBhvr>
                                      <p:to>
                                        <p:strVal val="visible"/>
                                      </p:to>
                                    </p:set>
                                    <p:animEffect transition="in" filter="dissolve">
                                      <p:cBhvr>
                                        <p:cTn id="7" dur="500"/>
                                        <p:tgtEl>
                                          <p:spTgt spid="123906"/>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123907"/>
                                        </p:tgtEl>
                                        <p:attrNameLst>
                                          <p:attrName>style.visibility</p:attrName>
                                        </p:attrNameLst>
                                      </p:cBhvr>
                                      <p:to>
                                        <p:strVal val="visible"/>
                                      </p:to>
                                    </p:set>
                                    <p:animEffect transition="in" filter="dissolve">
                                      <p:cBhvr>
                                        <p:cTn id="11" dur="500"/>
                                        <p:tgtEl>
                                          <p:spTgt spid="123907"/>
                                        </p:tgtEl>
                                      </p:cBhvr>
                                    </p:animEffect>
                                  </p:childTnLst>
                                </p:cTn>
                              </p:par>
                            </p:childTnLst>
                          </p:cTn>
                        </p:par>
                        <p:par>
                          <p:cTn id="12" fill="hold">
                            <p:stCondLst>
                              <p:cond delay="1000"/>
                            </p:stCondLst>
                            <p:childTnLst>
                              <p:par>
                                <p:cTn id="13" presetID="9" presetClass="entr" presetSubtype="0" fill="hold" grpId="0" nodeType="afterEffect">
                                  <p:stCondLst>
                                    <p:cond delay="0"/>
                                  </p:stCondLst>
                                  <p:childTnLst>
                                    <p:set>
                                      <p:cBhvr>
                                        <p:cTn id="14" dur="1" fill="hold">
                                          <p:stCondLst>
                                            <p:cond delay="0"/>
                                          </p:stCondLst>
                                        </p:cTn>
                                        <p:tgtEl>
                                          <p:spTgt spid="123908"/>
                                        </p:tgtEl>
                                        <p:attrNameLst>
                                          <p:attrName>style.visibility</p:attrName>
                                        </p:attrNameLst>
                                      </p:cBhvr>
                                      <p:to>
                                        <p:strVal val="visible"/>
                                      </p:to>
                                    </p:set>
                                    <p:animEffect transition="in" filter="dissolve">
                                      <p:cBhvr>
                                        <p:cTn id="15" dur="500"/>
                                        <p:tgtEl>
                                          <p:spTgt spid="1239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906" grpId="0" animBg="1" autoUpdateAnimBg="0"/>
      <p:bldP spid="123907" grpId="0" animBg="1" autoUpdateAnimBg="0"/>
      <p:bldP spid="123908" grpId="0" animBg="1" autoUpdateAnimBg="0"/>
    </p:bld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2" name="投影片編號版面配置區 5"/>
          <p:cNvSpPr>
            <a:spLocks noGrp="1"/>
          </p:cNvSpPr>
          <p:nvPr>
            <p:ph type="sldNum" sz="quarter" idx="12"/>
          </p:nvPr>
        </p:nvSpPr>
        <p:spPr>
          <a:noFill/>
        </p:spPr>
        <p:txBody>
          <a:bodyPr/>
          <a:lstStyle/>
          <a:p>
            <a:fld id="{9B271CA7-BEB7-48AE-9350-46757B1E9C5B}" type="slidenum">
              <a:rPr lang="zh-TW" altLang="en-US" smtClean="0"/>
              <a:pPr/>
              <a:t>5</a:t>
            </a:fld>
            <a:endParaRPr lang="en-US" altLang="zh-TW" smtClean="0"/>
          </a:p>
        </p:txBody>
      </p:sp>
      <p:sp>
        <p:nvSpPr>
          <p:cNvPr id="10243" name="Rectangle 2"/>
          <p:cNvSpPr>
            <a:spLocks noGrp="1" noChangeArrowheads="1"/>
          </p:cNvSpPr>
          <p:nvPr>
            <p:ph type="title"/>
          </p:nvPr>
        </p:nvSpPr>
        <p:spPr/>
        <p:txBody>
          <a:bodyPr/>
          <a:lstStyle/>
          <a:p>
            <a:pPr algn="ctr" eaLnBrk="1" hangingPunct="1"/>
            <a:r>
              <a:rPr lang="zh-TW" altLang="en-US" smtClean="0">
                <a:ea typeface="華康瘦金體" pitchFamily="49" charset="-120"/>
              </a:rPr>
              <a:t>我已經很好了！</a:t>
            </a:r>
          </a:p>
        </p:txBody>
      </p:sp>
      <p:sp>
        <p:nvSpPr>
          <p:cNvPr id="29699" name="Rectangle 3"/>
          <p:cNvSpPr>
            <a:spLocks noGrp="1" noChangeArrowheads="1"/>
          </p:cNvSpPr>
          <p:nvPr>
            <p:ph type="body" idx="1"/>
          </p:nvPr>
        </p:nvSpPr>
        <p:spPr>
          <a:xfrm>
            <a:off x="1066800" y="1600200"/>
            <a:ext cx="8001000" cy="5029200"/>
          </a:xfrm>
        </p:spPr>
        <p:txBody>
          <a:bodyPr/>
          <a:lstStyle/>
          <a:p>
            <a:pPr eaLnBrk="1" hangingPunct="1"/>
            <a:r>
              <a:rPr lang="zh-TW" altLang="en-US" smtClean="0">
                <a:ea typeface="標楷體" pitchFamily="65" charset="-120"/>
              </a:rPr>
              <a:t>我已經盡全力在教學上，該教的也都教了，也處處為學生著想，已經很好了，為什麼還需要評鑑？</a:t>
            </a:r>
          </a:p>
          <a:p>
            <a:pPr lvl="1" eaLnBrk="1" hangingPunct="1"/>
            <a:r>
              <a:rPr lang="zh-TW" altLang="en-US" smtClean="0">
                <a:ea typeface="華康行書體" pitchFamily="65" charset="-120"/>
              </a:rPr>
              <a:t>以什麼時候的標準來看很好？十年前、現在、未來</a:t>
            </a:r>
          </a:p>
          <a:p>
            <a:pPr lvl="1" eaLnBrk="1" hangingPunct="1"/>
            <a:r>
              <a:rPr lang="zh-TW" altLang="en-US" smtClean="0">
                <a:ea typeface="華康行書體" pitchFamily="65" charset="-120"/>
              </a:rPr>
              <a:t>以誰的標準來看很好？同儕、行政人員、家長、學生、專家</a:t>
            </a:r>
          </a:p>
          <a:p>
            <a:pPr lvl="1" eaLnBrk="1" hangingPunct="1"/>
            <a:r>
              <a:rPr lang="zh-TW" altLang="en-US" smtClean="0">
                <a:ea typeface="華康行書體" pitchFamily="65" charset="-120"/>
              </a:rPr>
              <a:t>需不需要另一雙眼睛的幫忙？別人的眼睛、給自己增加一雙眼睛</a:t>
            </a:r>
          </a:p>
          <a:p>
            <a:pPr lvl="1" eaLnBrk="1" hangingPunct="1"/>
            <a:r>
              <a:rPr lang="zh-TW" altLang="en-US" smtClean="0">
                <a:ea typeface="華康行書體" pitchFamily="65" charset="-120"/>
              </a:rPr>
              <a:t>很好，那也就不用怕評鑑了</a:t>
            </a:r>
          </a:p>
        </p:txBody>
      </p:sp>
      <p:sp>
        <p:nvSpPr>
          <p:cNvPr id="10245" name="AutoShape 6">
            <a:hlinkClick r:id="rId2" action="ppaction://hlinkfile" highlightClick="1"/>
          </p:cNvPr>
          <p:cNvSpPr>
            <a:spLocks noChangeArrowheads="1"/>
          </p:cNvSpPr>
          <p:nvPr/>
        </p:nvSpPr>
        <p:spPr bwMode="auto">
          <a:xfrm>
            <a:off x="6588125" y="6237288"/>
            <a:ext cx="431800" cy="360362"/>
          </a:xfrm>
          <a:prstGeom prst="actionButtonDocument">
            <a:avLst/>
          </a:prstGeom>
          <a:solidFill>
            <a:schemeClr val="accent1"/>
          </a:solidFill>
          <a:ln w="9525">
            <a:noFill/>
            <a:miter lim="800000"/>
            <a:headEnd type="none" w="sm" len="sm"/>
            <a:tailEnd type="none" w="sm" len="sm"/>
          </a:ln>
        </p:spPr>
        <p:txBody>
          <a:bodyPr wrap="none" anchor="ctr"/>
          <a:lstStyle/>
          <a:p>
            <a:endParaRPr lang="zh-TW" altLang="en-US"/>
          </a:p>
        </p:txBody>
      </p:sp>
      <p:sp>
        <p:nvSpPr>
          <p:cNvPr id="10246" name="AutoShape 8">
            <a:hlinkClick r:id="rId3" action="ppaction://hlinkfile" highlightClick="1"/>
          </p:cNvPr>
          <p:cNvSpPr>
            <a:spLocks noChangeArrowheads="1"/>
          </p:cNvSpPr>
          <p:nvPr/>
        </p:nvSpPr>
        <p:spPr bwMode="auto">
          <a:xfrm>
            <a:off x="7092950" y="6237288"/>
            <a:ext cx="431800" cy="360362"/>
          </a:xfrm>
          <a:prstGeom prst="actionButtonDocument">
            <a:avLst/>
          </a:prstGeom>
          <a:solidFill>
            <a:schemeClr val="accent1"/>
          </a:solidFill>
          <a:ln w="9525">
            <a:noFill/>
            <a:miter lim="800000"/>
            <a:headEnd type="none" w="sm" len="sm"/>
            <a:tailEnd type="none" w="sm" len="sm"/>
          </a:ln>
        </p:spPr>
        <p:txBody>
          <a:bodyPr wrap="none" anchor="ctr"/>
          <a:lstStyle/>
          <a:p>
            <a:endParaRPr lang="zh-TW" altLang="en-US"/>
          </a:p>
        </p:txBody>
      </p:sp>
      <p:sp>
        <p:nvSpPr>
          <p:cNvPr id="10247" name="AutoShape 9">
            <a:hlinkClick r:id="rId4" action="ppaction://hlinkfile" highlightClick="1"/>
          </p:cNvPr>
          <p:cNvSpPr>
            <a:spLocks noChangeArrowheads="1"/>
          </p:cNvSpPr>
          <p:nvPr/>
        </p:nvSpPr>
        <p:spPr bwMode="auto">
          <a:xfrm>
            <a:off x="7596188" y="6237288"/>
            <a:ext cx="431800" cy="360362"/>
          </a:xfrm>
          <a:prstGeom prst="actionButtonDocument">
            <a:avLst/>
          </a:prstGeom>
          <a:solidFill>
            <a:schemeClr val="accent1"/>
          </a:solidFill>
          <a:ln w="9525">
            <a:noFill/>
            <a:miter lim="800000"/>
            <a:headEnd type="none" w="sm" len="sm"/>
            <a:tailEnd type="none" w="sm" len="sm"/>
          </a:ln>
        </p:spPr>
        <p:txBody>
          <a:bodyPr wrap="none" anchor="ctr"/>
          <a:lstStyle/>
          <a:p>
            <a:endParaRPr lang="zh-TW" altLang="en-US"/>
          </a:p>
        </p:txBody>
      </p:sp>
      <p:sp>
        <p:nvSpPr>
          <p:cNvPr id="10248" name="AutoShape 10">
            <a:hlinkClick r:id="rId5" action="ppaction://program" highlightClick="1"/>
          </p:cNvPr>
          <p:cNvSpPr>
            <a:spLocks noChangeArrowheads="1"/>
          </p:cNvSpPr>
          <p:nvPr/>
        </p:nvSpPr>
        <p:spPr bwMode="auto">
          <a:xfrm>
            <a:off x="8101013" y="6237288"/>
            <a:ext cx="431800" cy="360362"/>
          </a:xfrm>
          <a:prstGeom prst="actionButtonMovie">
            <a:avLst/>
          </a:prstGeom>
          <a:solidFill>
            <a:schemeClr val="accent1"/>
          </a:solidFill>
          <a:ln w="9525">
            <a:noFill/>
            <a:miter lim="800000"/>
            <a:headEnd type="none" w="sm" len="sm"/>
            <a:tailEnd type="none" w="sm" len="sm"/>
          </a:ln>
        </p:spPr>
        <p:txBody>
          <a:bodyPr wrap="none" anchor="ctr"/>
          <a:lstStyle/>
          <a:p>
            <a:endParaRPr lang="zh-TW"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29699">
                                            <p:txEl>
                                              <p:pRg st="0" end="0"/>
                                            </p:txEl>
                                          </p:spTgt>
                                        </p:tgtEl>
                                        <p:attrNameLst>
                                          <p:attrName>style.visibility</p:attrName>
                                        </p:attrNameLst>
                                      </p:cBhvr>
                                      <p:to>
                                        <p:strVal val="visible"/>
                                      </p:to>
                                    </p:set>
                                    <p:anim to="" calcmode="lin" valueType="num">
                                      <p:cBhvr>
                                        <p:cTn id="7" dur="1" fill="hold"/>
                                        <p:tgtEl>
                                          <p:spTgt spid="29699">
                                            <p:txEl>
                                              <p:pRg st="0" end="0"/>
                                            </p:txEl>
                                          </p:spTgt>
                                        </p:tgtEl>
                                        <p:attrNameLst>
                                          <p:attrName/>
                                        </p:attrNameLst>
                                      </p:cBhvr>
                                    </p:anim>
                                  </p:childTnLst>
                                  <p:subTnLst>
                                    <p:animClr clrSpc="rgb" dir="cw">
                                      <p:cBhvr override="childStyle">
                                        <p:cTn dur="1" fill="hold" display="0" masterRel="nextClick" afterEffect="1"/>
                                        <p:tgtEl>
                                          <p:spTgt spid="29699">
                                            <p:txEl>
                                              <p:pRg st="0" end="0"/>
                                            </p:txEl>
                                          </p:spTgt>
                                        </p:tgtEl>
                                        <p:attrNameLst>
                                          <p:attrName>ppt_c</p:attrName>
                                        </p:attrNameLst>
                                      </p:cBhvr>
                                      <p:to>
                                        <a:schemeClr val="accent1"/>
                                      </p:to>
                                    </p:animClr>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499"/>
                                          </p:stCondLst>
                                        </p:cTn>
                                        <p:tgtEl>
                                          <p:spTgt spid="29699">
                                            <p:txEl>
                                              <p:pRg st="1" end="1"/>
                                            </p:txEl>
                                          </p:spTgt>
                                        </p:tgtEl>
                                        <p:attrNameLst>
                                          <p:attrName>style.visibility</p:attrName>
                                        </p:attrNameLst>
                                      </p:cBhvr>
                                      <p:to>
                                        <p:strVal val="visible"/>
                                      </p:to>
                                    </p:set>
                                    <p:anim to="" calcmode="lin" valueType="num">
                                      <p:cBhvr>
                                        <p:cTn id="12" dur="1" fill="hold"/>
                                        <p:tgtEl>
                                          <p:spTgt spid="29699">
                                            <p:txEl>
                                              <p:pRg st="1" end="1"/>
                                            </p:txEl>
                                          </p:spTgt>
                                        </p:tgtEl>
                                        <p:attrNameLst>
                                          <p:attrName/>
                                        </p:attrNameLst>
                                      </p:cBhvr>
                                    </p:anim>
                                  </p:childTnLst>
                                  <p:subTnLst>
                                    <p:animClr clrSpc="rgb" dir="cw">
                                      <p:cBhvr override="childStyle">
                                        <p:cTn dur="1" fill="hold" display="0" masterRel="nextClick" afterEffect="1"/>
                                        <p:tgtEl>
                                          <p:spTgt spid="29699">
                                            <p:txEl>
                                              <p:pRg st="1" end="1"/>
                                            </p:txEl>
                                          </p:spTgt>
                                        </p:tgtEl>
                                        <p:attrNameLst>
                                          <p:attrName>ppt_c</p:attrName>
                                        </p:attrNameLst>
                                      </p:cBhvr>
                                      <p:to>
                                        <a:schemeClr val="accent1"/>
                                      </p:to>
                                    </p:animClr>
                                  </p:sub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499"/>
                                          </p:stCondLst>
                                        </p:cTn>
                                        <p:tgtEl>
                                          <p:spTgt spid="29699">
                                            <p:txEl>
                                              <p:pRg st="2" end="2"/>
                                            </p:txEl>
                                          </p:spTgt>
                                        </p:tgtEl>
                                        <p:attrNameLst>
                                          <p:attrName>style.visibility</p:attrName>
                                        </p:attrNameLst>
                                      </p:cBhvr>
                                      <p:to>
                                        <p:strVal val="visible"/>
                                      </p:to>
                                    </p:set>
                                    <p:anim to="" calcmode="lin" valueType="num">
                                      <p:cBhvr>
                                        <p:cTn id="17" dur="1" fill="hold"/>
                                        <p:tgtEl>
                                          <p:spTgt spid="29699">
                                            <p:txEl>
                                              <p:pRg st="2" end="2"/>
                                            </p:txEl>
                                          </p:spTgt>
                                        </p:tgtEl>
                                        <p:attrNameLst>
                                          <p:attrName/>
                                        </p:attrNameLst>
                                      </p:cBhvr>
                                    </p:anim>
                                  </p:childTnLst>
                                  <p:subTnLst>
                                    <p:animClr clrSpc="rgb" dir="cw">
                                      <p:cBhvr override="childStyle">
                                        <p:cTn dur="1" fill="hold" display="0" masterRel="nextClick" afterEffect="1"/>
                                        <p:tgtEl>
                                          <p:spTgt spid="29699">
                                            <p:txEl>
                                              <p:pRg st="2" end="2"/>
                                            </p:txEl>
                                          </p:spTgt>
                                        </p:tgtEl>
                                        <p:attrNameLst>
                                          <p:attrName>ppt_c</p:attrName>
                                        </p:attrNameLst>
                                      </p:cBhvr>
                                      <p:to>
                                        <a:schemeClr val="accent1"/>
                                      </p:to>
                                    </p:animClr>
                                  </p:sub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499"/>
                                          </p:stCondLst>
                                        </p:cTn>
                                        <p:tgtEl>
                                          <p:spTgt spid="29699">
                                            <p:txEl>
                                              <p:pRg st="3" end="3"/>
                                            </p:txEl>
                                          </p:spTgt>
                                        </p:tgtEl>
                                        <p:attrNameLst>
                                          <p:attrName>style.visibility</p:attrName>
                                        </p:attrNameLst>
                                      </p:cBhvr>
                                      <p:to>
                                        <p:strVal val="visible"/>
                                      </p:to>
                                    </p:set>
                                    <p:anim to="" calcmode="lin" valueType="num">
                                      <p:cBhvr>
                                        <p:cTn id="22" dur="1" fill="hold"/>
                                        <p:tgtEl>
                                          <p:spTgt spid="29699">
                                            <p:txEl>
                                              <p:pRg st="3" end="3"/>
                                            </p:txEl>
                                          </p:spTgt>
                                        </p:tgtEl>
                                        <p:attrNameLst>
                                          <p:attrName/>
                                        </p:attrNameLst>
                                      </p:cBhvr>
                                    </p:anim>
                                  </p:childTnLst>
                                  <p:subTnLst>
                                    <p:animClr clrSpc="rgb" dir="cw">
                                      <p:cBhvr override="childStyle">
                                        <p:cTn dur="1" fill="hold" display="0" masterRel="nextClick" afterEffect="1"/>
                                        <p:tgtEl>
                                          <p:spTgt spid="29699">
                                            <p:txEl>
                                              <p:pRg st="3" end="3"/>
                                            </p:txEl>
                                          </p:spTgt>
                                        </p:tgtEl>
                                        <p:attrNameLst>
                                          <p:attrName>ppt_c</p:attrName>
                                        </p:attrNameLst>
                                      </p:cBhvr>
                                      <p:to>
                                        <a:schemeClr val="accent1"/>
                                      </p:to>
                                    </p:animClr>
                                  </p:subTnLst>
                                </p:cTn>
                              </p:par>
                            </p:childTnLst>
                          </p:cTn>
                        </p:par>
                      </p:childTnLst>
                    </p:cTn>
                  </p:par>
                  <p:par>
                    <p:cTn id="23" fill="hold">
                      <p:stCondLst>
                        <p:cond delay="indefinite"/>
                      </p:stCondLst>
                      <p:childTnLst>
                        <p:par>
                          <p:cTn id="24" fill="hold">
                            <p:stCondLst>
                              <p:cond delay="0"/>
                            </p:stCondLst>
                            <p:childTnLst>
                              <p:par>
                                <p:cTn id="25" presetID="24" presetClass="entr" presetSubtype="0" fill="hold" grpId="0" nodeType="clickEffect">
                                  <p:stCondLst>
                                    <p:cond delay="0"/>
                                  </p:stCondLst>
                                  <p:childTnLst>
                                    <p:set>
                                      <p:cBhvr>
                                        <p:cTn id="26" dur="1" fill="hold">
                                          <p:stCondLst>
                                            <p:cond delay="499"/>
                                          </p:stCondLst>
                                        </p:cTn>
                                        <p:tgtEl>
                                          <p:spTgt spid="29699">
                                            <p:txEl>
                                              <p:pRg st="4" end="4"/>
                                            </p:txEl>
                                          </p:spTgt>
                                        </p:tgtEl>
                                        <p:attrNameLst>
                                          <p:attrName>style.visibility</p:attrName>
                                        </p:attrNameLst>
                                      </p:cBhvr>
                                      <p:to>
                                        <p:strVal val="visible"/>
                                      </p:to>
                                    </p:set>
                                    <p:anim to="" calcmode="lin" valueType="num">
                                      <p:cBhvr>
                                        <p:cTn id="27" dur="1" fill="hold"/>
                                        <p:tgtEl>
                                          <p:spTgt spid="29699">
                                            <p:txEl>
                                              <p:pRg st="4" end="4"/>
                                            </p:txEl>
                                          </p:spTgt>
                                        </p:tgtEl>
                                        <p:attrNameLst>
                                          <p:attrName/>
                                        </p:attrNameLst>
                                      </p:cBhvr>
                                    </p:anim>
                                  </p:childTnLst>
                                  <p:subTnLst>
                                    <p:animClr clrSpc="rgb" dir="cw">
                                      <p:cBhvr override="childStyle">
                                        <p:cTn dur="1" fill="hold" display="0" masterRel="nextClick" afterEffect="1"/>
                                        <p:tgtEl>
                                          <p:spTgt spid="29699">
                                            <p:txEl>
                                              <p:pRg st="4" end="4"/>
                                            </p:txEl>
                                          </p:spTgt>
                                        </p:tgtEl>
                                        <p:attrNameLst>
                                          <p:attrName>ppt_c</p:attrName>
                                        </p:attrNameLst>
                                      </p:cBhvr>
                                      <p:to>
                                        <a:schemeClr val="accent1"/>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build="p" bldLvl="2" autoUpdateAnimBg="0"/>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sp>
        <p:nvSpPr>
          <p:cNvPr id="125954" name="Oval 2"/>
          <p:cNvSpPr>
            <a:spLocks noChangeArrowheads="1"/>
          </p:cNvSpPr>
          <p:nvPr/>
        </p:nvSpPr>
        <p:spPr bwMode="auto">
          <a:xfrm>
            <a:off x="2630488" y="2552700"/>
            <a:ext cx="3541712" cy="3314700"/>
          </a:xfrm>
          <a:prstGeom prst="ellipse">
            <a:avLst/>
          </a:prstGeom>
          <a:noFill/>
          <a:ln w="38100">
            <a:solidFill>
              <a:srgbClr val="0000FF"/>
            </a:solidFill>
            <a:round/>
            <a:headEnd/>
            <a:tailEnd/>
          </a:ln>
          <a:effectLst/>
        </p:spPr>
        <p:txBody>
          <a:bodyPr wrap="none" anchor="ctr"/>
          <a:lstStyle/>
          <a:p>
            <a:pPr algn="ctr">
              <a:defRPr/>
            </a:pPr>
            <a:endParaRPr lang="zh-TW" altLang="en-US">
              <a:solidFill>
                <a:schemeClr val="accent1"/>
              </a:solidFill>
              <a:effectLst>
                <a:outerShdw blurRad="38100" dist="38100" dir="2700000" algn="tl">
                  <a:srgbClr val="FFFFFF"/>
                </a:outerShdw>
              </a:effectLst>
              <a:latin typeface="Arial" pitchFamily="34" charset="0"/>
              <a:ea typeface="標楷體" pitchFamily="65" charset="-120"/>
            </a:endParaRPr>
          </a:p>
        </p:txBody>
      </p:sp>
      <p:sp>
        <p:nvSpPr>
          <p:cNvPr id="125955" name="Oval 3"/>
          <p:cNvSpPr>
            <a:spLocks noChangeArrowheads="1"/>
          </p:cNvSpPr>
          <p:nvPr/>
        </p:nvSpPr>
        <p:spPr bwMode="auto">
          <a:xfrm>
            <a:off x="2046288" y="1447800"/>
            <a:ext cx="4721225" cy="4419600"/>
          </a:xfrm>
          <a:prstGeom prst="ellipse">
            <a:avLst/>
          </a:prstGeom>
          <a:noFill/>
          <a:ln w="38100">
            <a:solidFill>
              <a:srgbClr val="FFFF00"/>
            </a:solidFill>
            <a:round/>
            <a:headEnd/>
            <a:tailEnd/>
          </a:ln>
          <a:effectLst/>
        </p:spPr>
        <p:txBody>
          <a:bodyPr wrap="none" anchor="ctr"/>
          <a:lstStyle/>
          <a:p>
            <a:pPr algn="ctr">
              <a:defRPr/>
            </a:pPr>
            <a:endParaRPr lang="zh-TW" altLang="en-US">
              <a:solidFill>
                <a:schemeClr val="accent1"/>
              </a:solidFill>
              <a:effectLst>
                <a:outerShdw blurRad="38100" dist="38100" dir="2700000" algn="tl">
                  <a:srgbClr val="FFFFFF"/>
                </a:outerShdw>
              </a:effectLst>
              <a:latin typeface="Arial" pitchFamily="34" charset="0"/>
              <a:ea typeface="標楷體" pitchFamily="65" charset="-120"/>
            </a:endParaRPr>
          </a:p>
        </p:txBody>
      </p:sp>
      <p:sp>
        <p:nvSpPr>
          <p:cNvPr id="125956" name="Oval 4"/>
          <p:cNvSpPr>
            <a:spLocks noChangeArrowheads="1"/>
          </p:cNvSpPr>
          <p:nvPr/>
        </p:nvSpPr>
        <p:spPr bwMode="auto">
          <a:xfrm>
            <a:off x="3222625" y="3657600"/>
            <a:ext cx="2362200" cy="2209800"/>
          </a:xfrm>
          <a:prstGeom prst="ellipse">
            <a:avLst/>
          </a:prstGeom>
          <a:noFill/>
          <a:ln w="38100">
            <a:solidFill>
              <a:srgbClr val="FF0000"/>
            </a:solidFill>
            <a:round/>
            <a:headEnd/>
            <a:tailEnd/>
          </a:ln>
          <a:effectLst/>
        </p:spPr>
        <p:txBody>
          <a:bodyPr wrap="none" anchor="ctr"/>
          <a:lstStyle/>
          <a:p>
            <a:pPr algn="ctr">
              <a:defRPr/>
            </a:pPr>
            <a:endParaRPr lang="zh-TW" altLang="en-US">
              <a:solidFill>
                <a:schemeClr val="accent1"/>
              </a:solidFill>
              <a:effectLst>
                <a:outerShdw blurRad="38100" dist="38100" dir="2700000" algn="tl">
                  <a:srgbClr val="FFFFFF"/>
                </a:outerShdw>
              </a:effectLst>
              <a:latin typeface="Arial" pitchFamily="34" charset="0"/>
              <a:ea typeface="標楷體" pitchFamily="65" charset="-120"/>
            </a:endParaRPr>
          </a:p>
        </p:txBody>
      </p:sp>
      <p:grpSp>
        <p:nvGrpSpPr>
          <p:cNvPr id="45061" name="Group 5"/>
          <p:cNvGrpSpPr>
            <a:grpSpLocks/>
          </p:cNvGrpSpPr>
          <p:nvPr/>
        </p:nvGrpSpPr>
        <p:grpSpPr bwMode="auto">
          <a:xfrm>
            <a:off x="7620000" y="5118100"/>
            <a:ext cx="1320800" cy="1511300"/>
            <a:chOff x="2922" y="950"/>
            <a:chExt cx="832" cy="952"/>
          </a:xfrm>
        </p:grpSpPr>
        <p:sp>
          <p:nvSpPr>
            <p:cNvPr id="45062" name="Rectangle 6"/>
            <p:cNvSpPr>
              <a:spLocks noChangeArrowheads="1"/>
            </p:cNvSpPr>
            <p:nvPr/>
          </p:nvSpPr>
          <p:spPr bwMode="auto">
            <a:xfrm>
              <a:off x="2928" y="1091"/>
              <a:ext cx="203" cy="206"/>
            </a:xfrm>
            <a:prstGeom prst="rect">
              <a:avLst/>
            </a:prstGeom>
            <a:solidFill>
              <a:schemeClr val="accent1"/>
            </a:solidFill>
            <a:ln w="12700">
              <a:solidFill>
                <a:schemeClr val="accent1"/>
              </a:solidFill>
              <a:miter lim="800000"/>
              <a:headEnd/>
              <a:tailEnd/>
            </a:ln>
          </p:spPr>
          <p:txBody>
            <a:bodyPr wrap="none" anchor="ctr"/>
            <a:lstStyle/>
            <a:p>
              <a:endParaRPr lang="zh-TW" altLang="en-US"/>
            </a:p>
          </p:txBody>
        </p:sp>
        <p:sp>
          <p:nvSpPr>
            <p:cNvPr id="45063" name="AutoShape 7"/>
            <p:cNvSpPr>
              <a:spLocks noChangeArrowheads="1"/>
            </p:cNvSpPr>
            <p:nvPr/>
          </p:nvSpPr>
          <p:spPr bwMode="auto">
            <a:xfrm rot="2700000">
              <a:off x="3350" y="1178"/>
              <a:ext cx="404" cy="404"/>
            </a:xfrm>
            <a:prstGeom prst="rtTriangle">
              <a:avLst/>
            </a:prstGeom>
            <a:solidFill>
              <a:schemeClr val="accent1"/>
            </a:solidFill>
            <a:ln w="12700">
              <a:solidFill>
                <a:schemeClr val="accent1"/>
              </a:solidFill>
              <a:miter lim="800000"/>
              <a:headEnd/>
              <a:tailEnd/>
            </a:ln>
          </p:spPr>
          <p:txBody>
            <a:bodyPr wrap="none" anchor="ctr"/>
            <a:lstStyle/>
            <a:p>
              <a:endParaRPr lang="zh-TW" altLang="en-US"/>
            </a:p>
          </p:txBody>
        </p:sp>
        <p:sp>
          <p:nvSpPr>
            <p:cNvPr id="45064" name="AutoShape 8"/>
            <p:cNvSpPr>
              <a:spLocks noChangeArrowheads="1"/>
            </p:cNvSpPr>
            <p:nvPr/>
          </p:nvSpPr>
          <p:spPr bwMode="auto">
            <a:xfrm rot="-2700000">
              <a:off x="3208" y="950"/>
              <a:ext cx="280" cy="280"/>
            </a:xfrm>
            <a:prstGeom prst="rtTriangle">
              <a:avLst/>
            </a:prstGeom>
            <a:solidFill>
              <a:schemeClr val="accent1"/>
            </a:solidFill>
            <a:ln w="12700">
              <a:solidFill>
                <a:schemeClr val="accent1"/>
              </a:solidFill>
              <a:miter lim="800000"/>
              <a:headEnd/>
              <a:tailEnd/>
            </a:ln>
          </p:spPr>
          <p:txBody>
            <a:bodyPr wrap="none" anchor="ctr"/>
            <a:lstStyle/>
            <a:p>
              <a:endParaRPr lang="zh-TW" altLang="en-US"/>
            </a:p>
          </p:txBody>
        </p:sp>
        <p:sp>
          <p:nvSpPr>
            <p:cNvPr id="45065" name="AutoShape 9"/>
            <p:cNvSpPr>
              <a:spLocks noChangeArrowheads="1"/>
            </p:cNvSpPr>
            <p:nvPr/>
          </p:nvSpPr>
          <p:spPr bwMode="auto">
            <a:xfrm rot="8100000">
              <a:off x="3014" y="1496"/>
              <a:ext cx="404" cy="406"/>
            </a:xfrm>
            <a:prstGeom prst="rtTriangle">
              <a:avLst/>
            </a:prstGeom>
            <a:solidFill>
              <a:schemeClr val="accent1"/>
            </a:solidFill>
            <a:ln w="12700">
              <a:solidFill>
                <a:schemeClr val="accent1"/>
              </a:solidFill>
              <a:miter lim="800000"/>
              <a:headEnd/>
              <a:tailEnd/>
            </a:ln>
          </p:spPr>
          <p:txBody>
            <a:bodyPr wrap="none" anchor="ctr"/>
            <a:lstStyle/>
            <a:p>
              <a:endParaRPr lang="zh-TW" altLang="en-US"/>
            </a:p>
          </p:txBody>
        </p:sp>
        <p:sp>
          <p:nvSpPr>
            <p:cNvPr id="45066" name="AutoShape 10"/>
            <p:cNvSpPr>
              <a:spLocks noChangeArrowheads="1"/>
            </p:cNvSpPr>
            <p:nvPr/>
          </p:nvSpPr>
          <p:spPr bwMode="auto">
            <a:xfrm>
              <a:off x="3141" y="1089"/>
              <a:ext cx="200" cy="198"/>
            </a:xfrm>
            <a:prstGeom prst="rtTriangle">
              <a:avLst/>
            </a:prstGeom>
            <a:solidFill>
              <a:schemeClr val="accent1"/>
            </a:solidFill>
            <a:ln w="12700">
              <a:solidFill>
                <a:schemeClr val="accent1"/>
              </a:solidFill>
              <a:miter lim="800000"/>
              <a:headEnd/>
              <a:tailEnd/>
            </a:ln>
          </p:spPr>
          <p:txBody>
            <a:bodyPr wrap="none" anchor="ctr"/>
            <a:lstStyle/>
            <a:p>
              <a:endParaRPr lang="zh-TW" altLang="en-US"/>
            </a:p>
          </p:txBody>
        </p:sp>
        <p:sp>
          <p:nvSpPr>
            <p:cNvPr id="45067" name="AutoShape 11"/>
            <p:cNvSpPr>
              <a:spLocks noChangeArrowheads="1"/>
            </p:cNvSpPr>
            <p:nvPr/>
          </p:nvSpPr>
          <p:spPr bwMode="auto">
            <a:xfrm rot="10800000" flipH="1">
              <a:off x="2928" y="1300"/>
              <a:ext cx="196" cy="198"/>
            </a:xfrm>
            <a:prstGeom prst="rtTriangle">
              <a:avLst/>
            </a:prstGeom>
            <a:solidFill>
              <a:schemeClr val="accent1"/>
            </a:solidFill>
            <a:ln w="12700">
              <a:solidFill>
                <a:schemeClr val="accent1"/>
              </a:solidFill>
              <a:miter lim="800000"/>
              <a:headEnd/>
              <a:tailEnd/>
            </a:ln>
          </p:spPr>
          <p:txBody>
            <a:bodyPr wrap="none" anchor="ctr"/>
            <a:lstStyle/>
            <a:p>
              <a:endParaRPr lang="zh-TW" altLang="en-US"/>
            </a:p>
          </p:txBody>
        </p:sp>
        <p:sp>
          <p:nvSpPr>
            <p:cNvPr id="45068" name="Freeform 12"/>
            <p:cNvSpPr>
              <a:spLocks/>
            </p:cNvSpPr>
            <p:nvPr/>
          </p:nvSpPr>
          <p:spPr bwMode="auto">
            <a:xfrm>
              <a:off x="2922" y="1290"/>
              <a:ext cx="217" cy="403"/>
            </a:xfrm>
            <a:custGeom>
              <a:avLst/>
              <a:gdLst>
                <a:gd name="T0" fmla="*/ 0 w 217"/>
                <a:gd name="T1" fmla="*/ 402 h 403"/>
                <a:gd name="T2" fmla="*/ 216 w 217"/>
                <a:gd name="T3" fmla="*/ 191 h 403"/>
                <a:gd name="T4" fmla="*/ 216 w 217"/>
                <a:gd name="T5" fmla="*/ 0 h 403"/>
                <a:gd name="T6" fmla="*/ 213 w 217"/>
                <a:gd name="T7" fmla="*/ 3 h 403"/>
                <a:gd name="T8" fmla="*/ 0 w 217"/>
                <a:gd name="T9" fmla="*/ 210 h 403"/>
                <a:gd name="T10" fmla="*/ 0 w 217"/>
                <a:gd name="T11" fmla="*/ 216 h 403"/>
                <a:gd name="T12" fmla="*/ 0 w 217"/>
                <a:gd name="T13" fmla="*/ 401 h 403"/>
                <a:gd name="T14" fmla="*/ 0 w 217"/>
                <a:gd name="T15" fmla="*/ 402 h 403"/>
                <a:gd name="T16" fmla="*/ 0 60000 65536"/>
                <a:gd name="T17" fmla="*/ 0 60000 65536"/>
                <a:gd name="T18" fmla="*/ 0 60000 65536"/>
                <a:gd name="T19" fmla="*/ 0 60000 65536"/>
                <a:gd name="T20" fmla="*/ 0 60000 65536"/>
                <a:gd name="T21" fmla="*/ 0 60000 65536"/>
                <a:gd name="T22" fmla="*/ 0 60000 65536"/>
                <a:gd name="T23" fmla="*/ 0 60000 65536"/>
                <a:gd name="T24" fmla="*/ 0 w 217"/>
                <a:gd name="T25" fmla="*/ 0 h 403"/>
                <a:gd name="T26" fmla="*/ 217 w 217"/>
                <a:gd name="T27" fmla="*/ 403 h 40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7" h="403">
                  <a:moveTo>
                    <a:pt x="0" y="402"/>
                  </a:moveTo>
                  <a:lnTo>
                    <a:pt x="216" y="191"/>
                  </a:lnTo>
                  <a:lnTo>
                    <a:pt x="216" y="0"/>
                  </a:lnTo>
                  <a:lnTo>
                    <a:pt x="213" y="3"/>
                  </a:lnTo>
                  <a:lnTo>
                    <a:pt x="0" y="210"/>
                  </a:lnTo>
                  <a:lnTo>
                    <a:pt x="0" y="216"/>
                  </a:lnTo>
                  <a:lnTo>
                    <a:pt x="0" y="401"/>
                  </a:lnTo>
                  <a:lnTo>
                    <a:pt x="0" y="402"/>
                  </a:lnTo>
                </a:path>
              </a:pathLst>
            </a:custGeom>
            <a:solidFill>
              <a:schemeClr val="accent1"/>
            </a:solidFill>
            <a:ln w="12700">
              <a:solidFill>
                <a:schemeClr val="accent1"/>
              </a:solidFill>
              <a:round/>
              <a:headEnd/>
              <a:tailEnd/>
            </a:ln>
          </p:spPr>
          <p:txBody>
            <a:bodyPr wrap="none" anchor="ctr"/>
            <a:lstStyle/>
            <a:p>
              <a:endParaRPr lang="zh-TW" altLang="en-US"/>
            </a:p>
          </p:txBody>
        </p:sp>
      </p:gr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25954"/>
                                        </p:tgtEl>
                                        <p:attrNameLst>
                                          <p:attrName>style.visibility</p:attrName>
                                        </p:attrNameLst>
                                      </p:cBhvr>
                                      <p:to>
                                        <p:strVal val="visible"/>
                                      </p:to>
                                    </p:set>
                                    <p:animEffect transition="in" filter="dissolve">
                                      <p:cBhvr>
                                        <p:cTn id="7" dur="500"/>
                                        <p:tgtEl>
                                          <p:spTgt spid="125954"/>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125955"/>
                                        </p:tgtEl>
                                        <p:attrNameLst>
                                          <p:attrName>style.visibility</p:attrName>
                                        </p:attrNameLst>
                                      </p:cBhvr>
                                      <p:to>
                                        <p:strVal val="visible"/>
                                      </p:to>
                                    </p:set>
                                    <p:animEffect transition="in" filter="dissolve">
                                      <p:cBhvr>
                                        <p:cTn id="11" dur="500"/>
                                        <p:tgtEl>
                                          <p:spTgt spid="125955"/>
                                        </p:tgtEl>
                                      </p:cBhvr>
                                    </p:animEffect>
                                  </p:childTnLst>
                                </p:cTn>
                              </p:par>
                            </p:childTnLst>
                          </p:cTn>
                        </p:par>
                        <p:par>
                          <p:cTn id="12" fill="hold">
                            <p:stCondLst>
                              <p:cond delay="1000"/>
                            </p:stCondLst>
                            <p:childTnLst>
                              <p:par>
                                <p:cTn id="13" presetID="9" presetClass="entr" presetSubtype="0" fill="hold" grpId="0" nodeType="afterEffect">
                                  <p:stCondLst>
                                    <p:cond delay="0"/>
                                  </p:stCondLst>
                                  <p:childTnLst>
                                    <p:set>
                                      <p:cBhvr>
                                        <p:cTn id="14" dur="1" fill="hold">
                                          <p:stCondLst>
                                            <p:cond delay="0"/>
                                          </p:stCondLst>
                                        </p:cTn>
                                        <p:tgtEl>
                                          <p:spTgt spid="125956"/>
                                        </p:tgtEl>
                                        <p:attrNameLst>
                                          <p:attrName>style.visibility</p:attrName>
                                        </p:attrNameLst>
                                      </p:cBhvr>
                                      <p:to>
                                        <p:strVal val="visible"/>
                                      </p:to>
                                    </p:set>
                                    <p:animEffect transition="in" filter="dissolve">
                                      <p:cBhvr>
                                        <p:cTn id="15" dur="500"/>
                                        <p:tgtEl>
                                          <p:spTgt spid="1259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954" grpId="0" animBg="1" autoUpdateAnimBg="0"/>
      <p:bldP spid="125955" grpId="0" animBg="1" autoUpdateAnimBg="0"/>
      <p:bldP spid="125956" grpId="0" animBg="1" autoUpdateAnimBg="0"/>
    </p:bldLst>
  </p:timing>
</p:sld>
</file>

<file path=ppt/slides/slide51.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sp>
        <p:nvSpPr>
          <p:cNvPr id="46082" name="AutoShape 2"/>
          <p:cNvSpPr>
            <a:spLocks noChangeArrowheads="1"/>
          </p:cNvSpPr>
          <p:nvPr/>
        </p:nvSpPr>
        <p:spPr bwMode="auto">
          <a:xfrm>
            <a:off x="3048000" y="1981200"/>
            <a:ext cx="3352800" cy="3048000"/>
          </a:xfrm>
          <a:prstGeom prst="triangle">
            <a:avLst>
              <a:gd name="adj" fmla="val 50000"/>
            </a:avLst>
          </a:prstGeom>
          <a:solidFill>
            <a:schemeClr val="accent1"/>
          </a:solidFill>
          <a:ln w="9525">
            <a:solidFill>
              <a:schemeClr val="tx1"/>
            </a:solidFill>
            <a:miter lim="800000"/>
            <a:headEnd type="none" w="sm" len="sm"/>
            <a:tailEnd type="none" w="sm" len="sm"/>
          </a:ln>
        </p:spPr>
        <p:txBody>
          <a:bodyPr wrap="none" anchor="ctr"/>
          <a:lstStyle/>
          <a:p>
            <a:endParaRPr lang="zh-TW" altLang="en-US"/>
          </a:p>
        </p:txBody>
      </p:sp>
      <p:sp>
        <p:nvSpPr>
          <p:cNvPr id="46083" name="Text Box 3"/>
          <p:cNvSpPr txBox="1">
            <a:spLocks noChangeArrowheads="1"/>
          </p:cNvSpPr>
          <p:nvPr/>
        </p:nvSpPr>
        <p:spPr bwMode="auto">
          <a:xfrm>
            <a:off x="3810000" y="3497263"/>
            <a:ext cx="1828800" cy="922337"/>
          </a:xfrm>
          <a:prstGeom prst="rect">
            <a:avLst/>
          </a:prstGeom>
          <a:noFill/>
          <a:ln w="9525">
            <a:noFill/>
            <a:miter lim="800000"/>
            <a:headEnd type="none" w="sm" len="sm"/>
            <a:tailEnd type="none" w="sm" len="sm"/>
          </a:ln>
        </p:spPr>
        <p:txBody>
          <a:bodyPr>
            <a:spAutoFit/>
          </a:bodyPr>
          <a:lstStyle/>
          <a:p>
            <a:pPr algn="ctr">
              <a:lnSpc>
                <a:spcPct val="80000"/>
              </a:lnSpc>
              <a:spcBef>
                <a:spcPct val="50000"/>
              </a:spcBef>
            </a:pPr>
            <a:r>
              <a:rPr lang="zh-TW" altLang="en-US" sz="3200">
                <a:ea typeface="標楷體" pitchFamily="65" charset="-120"/>
              </a:rPr>
              <a:t>課程聯結</a:t>
            </a:r>
          </a:p>
          <a:p>
            <a:pPr algn="ctr">
              <a:lnSpc>
                <a:spcPct val="50000"/>
              </a:lnSpc>
              <a:spcBef>
                <a:spcPct val="40000"/>
              </a:spcBef>
            </a:pPr>
            <a:r>
              <a:rPr lang="zh-TW" altLang="en-US" sz="3200">
                <a:ea typeface="標楷體" pitchFamily="65" charset="-120"/>
              </a:rPr>
              <a:t>品質保證</a:t>
            </a:r>
          </a:p>
        </p:txBody>
      </p:sp>
      <p:sp>
        <p:nvSpPr>
          <p:cNvPr id="46084" name="Text Box 4"/>
          <p:cNvSpPr txBox="1">
            <a:spLocks noChangeArrowheads="1"/>
          </p:cNvSpPr>
          <p:nvPr/>
        </p:nvSpPr>
        <p:spPr bwMode="auto">
          <a:xfrm>
            <a:off x="3962400" y="685800"/>
            <a:ext cx="1524000" cy="873125"/>
          </a:xfrm>
          <a:prstGeom prst="rect">
            <a:avLst/>
          </a:prstGeom>
          <a:noFill/>
          <a:ln w="9525">
            <a:noFill/>
            <a:miter lim="800000"/>
            <a:headEnd type="none" w="sm" len="sm"/>
            <a:tailEnd type="none" w="sm" len="sm"/>
          </a:ln>
        </p:spPr>
        <p:txBody>
          <a:bodyPr>
            <a:spAutoFit/>
          </a:bodyPr>
          <a:lstStyle/>
          <a:p>
            <a:pPr algn="ctr">
              <a:lnSpc>
                <a:spcPct val="80000"/>
              </a:lnSpc>
              <a:spcBef>
                <a:spcPct val="50000"/>
              </a:spcBef>
            </a:pPr>
            <a:r>
              <a:rPr lang="zh-TW" altLang="en-US" sz="3200">
                <a:ea typeface="標楷體" pitchFamily="65" charset="-120"/>
              </a:rPr>
              <a:t>書面的課程</a:t>
            </a:r>
          </a:p>
        </p:txBody>
      </p:sp>
      <p:sp>
        <p:nvSpPr>
          <p:cNvPr id="46085" name="Text Box 5"/>
          <p:cNvSpPr txBox="1">
            <a:spLocks noChangeArrowheads="1"/>
          </p:cNvSpPr>
          <p:nvPr/>
        </p:nvSpPr>
        <p:spPr bwMode="auto">
          <a:xfrm>
            <a:off x="1295400" y="5308600"/>
            <a:ext cx="1447800" cy="873125"/>
          </a:xfrm>
          <a:prstGeom prst="rect">
            <a:avLst/>
          </a:prstGeom>
          <a:noFill/>
          <a:ln w="9525">
            <a:noFill/>
            <a:miter lim="800000"/>
            <a:headEnd type="none" w="sm" len="sm"/>
            <a:tailEnd type="none" w="sm" len="sm"/>
          </a:ln>
        </p:spPr>
        <p:txBody>
          <a:bodyPr>
            <a:spAutoFit/>
          </a:bodyPr>
          <a:lstStyle/>
          <a:p>
            <a:pPr algn="ctr">
              <a:lnSpc>
                <a:spcPct val="80000"/>
              </a:lnSpc>
              <a:spcBef>
                <a:spcPct val="50000"/>
              </a:spcBef>
            </a:pPr>
            <a:r>
              <a:rPr lang="zh-TW" altLang="en-US" sz="3200">
                <a:ea typeface="標楷體" pitchFamily="65" charset="-120"/>
              </a:rPr>
              <a:t>施教的課程</a:t>
            </a:r>
          </a:p>
        </p:txBody>
      </p:sp>
      <p:sp>
        <p:nvSpPr>
          <p:cNvPr id="46086" name="Text Box 6"/>
          <p:cNvSpPr txBox="1">
            <a:spLocks noChangeArrowheads="1"/>
          </p:cNvSpPr>
          <p:nvPr/>
        </p:nvSpPr>
        <p:spPr bwMode="auto">
          <a:xfrm>
            <a:off x="6705600" y="5308600"/>
            <a:ext cx="1524000" cy="873125"/>
          </a:xfrm>
          <a:prstGeom prst="rect">
            <a:avLst/>
          </a:prstGeom>
          <a:noFill/>
          <a:ln w="9525">
            <a:noFill/>
            <a:miter lim="800000"/>
            <a:headEnd type="none" w="sm" len="sm"/>
            <a:tailEnd type="none" w="sm" len="sm"/>
          </a:ln>
        </p:spPr>
        <p:txBody>
          <a:bodyPr>
            <a:spAutoFit/>
          </a:bodyPr>
          <a:lstStyle/>
          <a:p>
            <a:pPr algn="ctr">
              <a:lnSpc>
                <a:spcPct val="80000"/>
              </a:lnSpc>
              <a:spcBef>
                <a:spcPct val="50000"/>
              </a:spcBef>
            </a:pPr>
            <a:r>
              <a:rPr lang="zh-TW" altLang="en-US" sz="3200">
                <a:ea typeface="標楷體" pitchFamily="65" charset="-120"/>
              </a:rPr>
              <a:t>評量的課程</a:t>
            </a:r>
          </a:p>
        </p:txBody>
      </p:sp>
      <p:sp>
        <p:nvSpPr>
          <p:cNvPr id="46087" name="Line 7"/>
          <p:cNvSpPr>
            <a:spLocks noChangeShapeType="1"/>
          </p:cNvSpPr>
          <p:nvPr/>
        </p:nvSpPr>
        <p:spPr bwMode="auto">
          <a:xfrm flipH="1">
            <a:off x="2362200" y="1905000"/>
            <a:ext cx="1676400" cy="2971800"/>
          </a:xfrm>
          <a:prstGeom prst="line">
            <a:avLst/>
          </a:prstGeom>
          <a:noFill/>
          <a:ln w="38100">
            <a:solidFill>
              <a:schemeClr val="tx1"/>
            </a:solidFill>
            <a:round/>
            <a:headEnd type="triangle" w="lg" len="lg"/>
            <a:tailEnd type="triangle" w="lg" len="lg"/>
          </a:ln>
        </p:spPr>
        <p:txBody>
          <a:bodyPr wrap="none"/>
          <a:lstStyle/>
          <a:p>
            <a:endParaRPr lang="zh-TW" altLang="en-US"/>
          </a:p>
        </p:txBody>
      </p:sp>
      <p:sp>
        <p:nvSpPr>
          <p:cNvPr id="46088" name="Line 8"/>
          <p:cNvSpPr>
            <a:spLocks noChangeShapeType="1"/>
          </p:cNvSpPr>
          <p:nvPr/>
        </p:nvSpPr>
        <p:spPr bwMode="auto">
          <a:xfrm rot="5400000" flipH="1">
            <a:off x="4749800" y="2565400"/>
            <a:ext cx="3048000" cy="1676400"/>
          </a:xfrm>
          <a:prstGeom prst="line">
            <a:avLst/>
          </a:prstGeom>
          <a:noFill/>
          <a:ln w="38100">
            <a:solidFill>
              <a:schemeClr val="tx1"/>
            </a:solidFill>
            <a:round/>
            <a:headEnd type="triangle" w="lg" len="lg"/>
            <a:tailEnd type="triangle" w="lg" len="lg"/>
          </a:ln>
        </p:spPr>
        <p:txBody>
          <a:bodyPr wrap="none"/>
          <a:lstStyle/>
          <a:p>
            <a:endParaRPr lang="zh-TW" altLang="en-US"/>
          </a:p>
        </p:txBody>
      </p:sp>
      <p:sp>
        <p:nvSpPr>
          <p:cNvPr id="46089" name="Line 9"/>
          <p:cNvSpPr>
            <a:spLocks noChangeShapeType="1"/>
          </p:cNvSpPr>
          <p:nvPr/>
        </p:nvSpPr>
        <p:spPr bwMode="auto">
          <a:xfrm rot="1740000" flipH="1">
            <a:off x="3200400" y="4800600"/>
            <a:ext cx="3048000" cy="1676400"/>
          </a:xfrm>
          <a:prstGeom prst="line">
            <a:avLst/>
          </a:prstGeom>
          <a:noFill/>
          <a:ln w="38100">
            <a:solidFill>
              <a:schemeClr val="tx1"/>
            </a:solidFill>
            <a:round/>
            <a:headEnd type="triangle" w="lg" len="lg"/>
            <a:tailEnd type="triangle" w="lg" len="lg"/>
          </a:ln>
        </p:spPr>
        <p:txBody>
          <a:bodyPr wrap="none"/>
          <a:lstStyle/>
          <a:p>
            <a:endParaRPr lang="zh-TW" altLang="en-US"/>
          </a:p>
        </p:txBody>
      </p:sp>
      <p:sp>
        <p:nvSpPr>
          <p:cNvPr id="46090" name="Text Box 10"/>
          <p:cNvSpPr txBox="1">
            <a:spLocks noChangeArrowheads="1"/>
          </p:cNvSpPr>
          <p:nvPr/>
        </p:nvSpPr>
        <p:spPr bwMode="auto">
          <a:xfrm>
            <a:off x="1295400" y="6223000"/>
            <a:ext cx="1447800" cy="433388"/>
          </a:xfrm>
          <a:prstGeom prst="rect">
            <a:avLst/>
          </a:prstGeom>
          <a:noFill/>
          <a:ln w="9525">
            <a:noFill/>
            <a:miter lim="800000"/>
            <a:headEnd type="none" w="sm" len="sm"/>
            <a:tailEnd type="none" w="sm" len="sm"/>
          </a:ln>
        </p:spPr>
        <p:txBody>
          <a:bodyPr>
            <a:spAutoFit/>
          </a:bodyPr>
          <a:lstStyle/>
          <a:p>
            <a:pPr algn="ctr">
              <a:lnSpc>
                <a:spcPct val="80000"/>
              </a:lnSpc>
              <a:spcBef>
                <a:spcPct val="50000"/>
              </a:spcBef>
            </a:pPr>
            <a:r>
              <a:rPr lang="zh-TW" altLang="en-US" sz="2800" i="1">
                <a:ea typeface="華康行書體" pitchFamily="65" charset="-120"/>
              </a:rPr>
              <a:t>教學</a:t>
            </a:r>
          </a:p>
        </p:txBody>
      </p:sp>
      <p:sp>
        <p:nvSpPr>
          <p:cNvPr id="46091" name="Text Box 11"/>
          <p:cNvSpPr txBox="1">
            <a:spLocks noChangeArrowheads="1"/>
          </p:cNvSpPr>
          <p:nvPr/>
        </p:nvSpPr>
        <p:spPr bwMode="auto">
          <a:xfrm>
            <a:off x="6748463" y="6223000"/>
            <a:ext cx="1447800" cy="433388"/>
          </a:xfrm>
          <a:prstGeom prst="rect">
            <a:avLst/>
          </a:prstGeom>
          <a:noFill/>
          <a:ln w="9525">
            <a:noFill/>
            <a:miter lim="800000"/>
            <a:headEnd type="none" w="sm" len="sm"/>
            <a:tailEnd type="none" w="sm" len="sm"/>
          </a:ln>
        </p:spPr>
        <p:txBody>
          <a:bodyPr>
            <a:spAutoFit/>
          </a:bodyPr>
          <a:lstStyle/>
          <a:p>
            <a:pPr algn="ctr">
              <a:lnSpc>
                <a:spcPct val="80000"/>
              </a:lnSpc>
              <a:spcBef>
                <a:spcPct val="50000"/>
              </a:spcBef>
            </a:pPr>
            <a:r>
              <a:rPr lang="zh-TW" altLang="en-US" sz="2800" i="1">
                <a:ea typeface="華康行書體" pitchFamily="65" charset="-120"/>
              </a:rPr>
              <a:t>評量</a:t>
            </a:r>
          </a:p>
        </p:txBody>
      </p:sp>
      <p:sp>
        <p:nvSpPr>
          <p:cNvPr id="46092" name="Text Box 12"/>
          <p:cNvSpPr txBox="1">
            <a:spLocks noChangeArrowheads="1"/>
          </p:cNvSpPr>
          <p:nvPr/>
        </p:nvSpPr>
        <p:spPr bwMode="auto">
          <a:xfrm>
            <a:off x="4006850" y="196850"/>
            <a:ext cx="1447800" cy="433388"/>
          </a:xfrm>
          <a:prstGeom prst="rect">
            <a:avLst/>
          </a:prstGeom>
          <a:noFill/>
          <a:ln w="9525">
            <a:noFill/>
            <a:miter lim="800000"/>
            <a:headEnd type="none" w="sm" len="sm"/>
            <a:tailEnd type="none" w="sm" len="sm"/>
          </a:ln>
        </p:spPr>
        <p:txBody>
          <a:bodyPr>
            <a:spAutoFit/>
          </a:bodyPr>
          <a:lstStyle/>
          <a:p>
            <a:pPr algn="ctr">
              <a:lnSpc>
                <a:spcPct val="80000"/>
              </a:lnSpc>
              <a:spcBef>
                <a:spcPct val="50000"/>
              </a:spcBef>
            </a:pPr>
            <a:r>
              <a:rPr lang="zh-TW" altLang="en-US" sz="2800" i="1">
                <a:ea typeface="華康行書體" pitchFamily="65" charset="-120"/>
              </a:rPr>
              <a:t>課程</a:t>
            </a:r>
          </a:p>
        </p:txBody>
      </p:sp>
      <p:grpSp>
        <p:nvGrpSpPr>
          <p:cNvPr id="46093" name="Group 22"/>
          <p:cNvGrpSpPr>
            <a:grpSpLocks/>
          </p:cNvGrpSpPr>
          <p:nvPr/>
        </p:nvGrpSpPr>
        <p:grpSpPr bwMode="auto">
          <a:xfrm>
            <a:off x="8153400" y="4559300"/>
            <a:ext cx="836613" cy="2146300"/>
            <a:chOff x="635" y="325"/>
            <a:chExt cx="527" cy="1352"/>
          </a:xfrm>
        </p:grpSpPr>
        <p:sp>
          <p:nvSpPr>
            <p:cNvPr id="46094" name="Rectangle 23"/>
            <p:cNvSpPr>
              <a:spLocks noChangeArrowheads="1"/>
            </p:cNvSpPr>
            <p:nvPr/>
          </p:nvSpPr>
          <p:spPr bwMode="auto">
            <a:xfrm>
              <a:off x="902" y="1265"/>
              <a:ext cx="203" cy="205"/>
            </a:xfrm>
            <a:prstGeom prst="rect">
              <a:avLst/>
            </a:prstGeom>
            <a:solidFill>
              <a:schemeClr val="accent1"/>
            </a:solidFill>
            <a:ln w="12700">
              <a:solidFill>
                <a:schemeClr val="accent1"/>
              </a:solidFill>
              <a:miter lim="800000"/>
              <a:headEnd/>
              <a:tailEnd/>
            </a:ln>
          </p:spPr>
          <p:txBody>
            <a:bodyPr wrap="none" anchor="ctr"/>
            <a:lstStyle/>
            <a:p>
              <a:endParaRPr lang="zh-TW" altLang="en-US"/>
            </a:p>
          </p:txBody>
        </p:sp>
        <p:sp>
          <p:nvSpPr>
            <p:cNvPr id="46095" name="AutoShape 24"/>
            <p:cNvSpPr>
              <a:spLocks noChangeArrowheads="1"/>
            </p:cNvSpPr>
            <p:nvPr/>
          </p:nvSpPr>
          <p:spPr bwMode="auto">
            <a:xfrm rot="10800000">
              <a:off x="752" y="325"/>
              <a:ext cx="405" cy="405"/>
            </a:xfrm>
            <a:prstGeom prst="rtTriangle">
              <a:avLst/>
            </a:prstGeom>
            <a:solidFill>
              <a:schemeClr val="accent1"/>
            </a:solidFill>
            <a:ln w="12700">
              <a:solidFill>
                <a:schemeClr val="accent1"/>
              </a:solidFill>
              <a:miter lim="800000"/>
              <a:headEnd/>
              <a:tailEnd/>
            </a:ln>
          </p:spPr>
          <p:txBody>
            <a:bodyPr wrap="none" anchor="ctr"/>
            <a:lstStyle/>
            <a:p>
              <a:endParaRPr lang="zh-TW" altLang="en-US"/>
            </a:p>
          </p:txBody>
        </p:sp>
        <p:sp>
          <p:nvSpPr>
            <p:cNvPr id="46096" name="AutoShape 25"/>
            <p:cNvSpPr>
              <a:spLocks noChangeArrowheads="1"/>
            </p:cNvSpPr>
            <p:nvPr/>
          </p:nvSpPr>
          <p:spPr bwMode="auto">
            <a:xfrm rot="10800000">
              <a:off x="881" y="1052"/>
              <a:ext cx="281" cy="281"/>
            </a:xfrm>
            <a:prstGeom prst="rtTriangle">
              <a:avLst/>
            </a:prstGeom>
            <a:solidFill>
              <a:schemeClr val="accent1"/>
            </a:solidFill>
            <a:ln w="12700">
              <a:solidFill>
                <a:schemeClr val="accent1"/>
              </a:solidFill>
              <a:miter lim="800000"/>
              <a:headEnd/>
              <a:tailEnd/>
            </a:ln>
          </p:spPr>
          <p:txBody>
            <a:bodyPr wrap="none" anchor="ctr"/>
            <a:lstStyle/>
            <a:p>
              <a:endParaRPr lang="zh-TW" altLang="en-US"/>
            </a:p>
          </p:txBody>
        </p:sp>
        <p:sp>
          <p:nvSpPr>
            <p:cNvPr id="46097" name="AutoShape 26"/>
            <p:cNvSpPr>
              <a:spLocks noChangeArrowheads="1"/>
            </p:cNvSpPr>
            <p:nvPr/>
          </p:nvSpPr>
          <p:spPr bwMode="auto">
            <a:xfrm rot="-5400000">
              <a:off x="636" y="635"/>
              <a:ext cx="404" cy="406"/>
            </a:xfrm>
            <a:prstGeom prst="rtTriangle">
              <a:avLst/>
            </a:prstGeom>
            <a:solidFill>
              <a:schemeClr val="accent1"/>
            </a:solidFill>
            <a:ln w="12700">
              <a:solidFill>
                <a:schemeClr val="accent1"/>
              </a:solidFill>
              <a:miter lim="800000"/>
              <a:headEnd/>
              <a:tailEnd/>
            </a:ln>
          </p:spPr>
          <p:txBody>
            <a:bodyPr wrap="none" anchor="ctr"/>
            <a:lstStyle/>
            <a:p>
              <a:endParaRPr lang="zh-TW" altLang="en-US"/>
            </a:p>
          </p:txBody>
        </p:sp>
        <p:sp>
          <p:nvSpPr>
            <p:cNvPr id="46098" name="AutoShape 27"/>
            <p:cNvSpPr>
              <a:spLocks noChangeArrowheads="1"/>
            </p:cNvSpPr>
            <p:nvPr/>
          </p:nvSpPr>
          <p:spPr bwMode="auto">
            <a:xfrm>
              <a:off x="844" y="416"/>
              <a:ext cx="200" cy="199"/>
            </a:xfrm>
            <a:prstGeom prst="rtTriangle">
              <a:avLst/>
            </a:prstGeom>
            <a:solidFill>
              <a:schemeClr val="accent1"/>
            </a:solidFill>
            <a:ln w="12700">
              <a:solidFill>
                <a:schemeClr val="accent1"/>
              </a:solidFill>
              <a:miter lim="800000"/>
              <a:headEnd/>
              <a:tailEnd/>
            </a:ln>
          </p:spPr>
          <p:txBody>
            <a:bodyPr wrap="none" anchor="ctr"/>
            <a:lstStyle/>
            <a:p>
              <a:endParaRPr lang="zh-TW" altLang="en-US"/>
            </a:p>
          </p:txBody>
        </p:sp>
        <p:sp>
          <p:nvSpPr>
            <p:cNvPr id="46099" name="AutoShape 28"/>
            <p:cNvSpPr>
              <a:spLocks noChangeArrowheads="1"/>
            </p:cNvSpPr>
            <p:nvPr/>
          </p:nvSpPr>
          <p:spPr bwMode="auto">
            <a:xfrm flipH="1">
              <a:off x="871" y="1481"/>
              <a:ext cx="198" cy="196"/>
            </a:xfrm>
            <a:prstGeom prst="rtTriangle">
              <a:avLst/>
            </a:prstGeom>
            <a:solidFill>
              <a:schemeClr val="accent1"/>
            </a:solidFill>
            <a:ln w="12700">
              <a:solidFill>
                <a:schemeClr val="accent1"/>
              </a:solidFill>
              <a:miter lim="800000"/>
              <a:headEnd/>
              <a:tailEnd/>
            </a:ln>
          </p:spPr>
          <p:txBody>
            <a:bodyPr wrap="none" anchor="ctr"/>
            <a:lstStyle/>
            <a:p>
              <a:endParaRPr lang="zh-TW" altLang="en-US"/>
            </a:p>
          </p:txBody>
        </p:sp>
        <p:sp>
          <p:nvSpPr>
            <p:cNvPr id="46100" name="Freeform 29"/>
            <p:cNvSpPr>
              <a:spLocks/>
            </p:cNvSpPr>
            <p:nvPr/>
          </p:nvSpPr>
          <p:spPr bwMode="auto">
            <a:xfrm>
              <a:off x="680" y="1046"/>
              <a:ext cx="403" cy="212"/>
            </a:xfrm>
            <a:custGeom>
              <a:avLst/>
              <a:gdLst>
                <a:gd name="T0" fmla="*/ 0 w 403"/>
                <a:gd name="T1" fmla="*/ 0 h 212"/>
                <a:gd name="T2" fmla="*/ 211 w 403"/>
                <a:gd name="T3" fmla="*/ 211 h 212"/>
                <a:gd name="T4" fmla="*/ 402 w 403"/>
                <a:gd name="T5" fmla="*/ 211 h 212"/>
                <a:gd name="T6" fmla="*/ 399 w 403"/>
                <a:gd name="T7" fmla="*/ 208 h 212"/>
                <a:gd name="T8" fmla="*/ 192 w 403"/>
                <a:gd name="T9" fmla="*/ 1 h 212"/>
                <a:gd name="T10" fmla="*/ 186 w 403"/>
                <a:gd name="T11" fmla="*/ 1 h 212"/>
                <a:gd name="T12" fmla="*/ 1 w 403"/>
                <a:gd name="T13" fmla="*/ 1 h 212"/>
                <a:gd name="T14" fmla="*/ 0 w 403"/>
                <a:gd name="T15" fmla="*/ 0 h 212"/>
                <a:gd name="T16" fmla="*/ 0 60000 65536"/>
                <a:gd name="T17" fmla="*/ 0 60000 65536"/>
                <a:gd name="T18" fmla="*/ 0 60000 65536"/>
                <a:gd name="T19" fmla="*/ 0 60000 65536"/>
                <a:gd name="T20" fmla="*/ 0 60000 65536"/>
                <a:gd name="T21" fmla="*/ 0 60000 65536"/>
                <a:gd name="T22" fmla="*/ 0 60000 65536"/>
                <a:gd name="T23" fmla="*/ 0 60000 65536"/>
                <a:gd name="T24" fmla="*/ 0 w 403"/>
                <a:gd name="T25" fmla="*/ 0 h 212"/>
                <a:gd name="T26" fmla="*/ 403 w 403"/>
                <a:gd name="T27" fmla="*/ 212 h 2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03" h="212">
                  <a:moveTo>
                    <a:pt x="0" y="0"/>
                  </a:moveTo>
                  <a:lnTo>
                    <a:pt x="211" y="211"/>
                  </a:lnTo>
                  <a:lnTo>
                    <a:pt x="402" y="211"/>
                  </a:lnTo>
                  <a:lnTo>
                    <a:pt x="399" y="208"/>
                  </a:lnTo>
                  <a:lnTo>
                    <a:pt x="192" y="1"/>
                  </a:lnTo>
                  <a:lnTo>
                    <a:pt x="186" y="1"/>
                  </a:lnTo>
                  <a:lnTo>
                    <a:pt x="1" y="1"/>
                  </a:lnTo>
                  <a:lnTo>
                    <a:pt x="0" y="0"/>
                  </a:lnTo>
                </a:path>
              </a:pathLst>
            </a:custGeom>
            <a:solidFill>
              <a:schemeClr val="accent1"/>
            </a:solidFill>
            <a:ln w="12700">
              <a:solidFill>
                <a:schemeClr val="accent1"/>
              </a:solidFill>
              <a:round/>
              <a:headEnd/>
              <a:tailEnd/>
            </a:ln>
          </p:spPr>
          <p:txBody>
            <a:bodyPr wrap="none" anchor="ctr"/>
            <a:lstStyle/>
            <a:p>
              <a:endParaRPr lang="zh-TW" altLang="en-US"/>
            </a:p>
          </p:txBody>
        </p:sp>
      </p:gr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pPr algn="ctr" eaLnBrk="1" hangingPunct="1"/>
            <a:r>
              <a:rPr lang="zh-TW" altLang="en-US" smtClean="0">
                <a:ea typeface="華康瘦金體" pitchFamily="49" charset="-120"/>
              </a:rPr>
              <a:t>課程材料的評鑑</a:t>
            </a:r>
          </a:p>
        </p:txBody>
      </p:sp>
      <p:sp>
        <p:nvSpPr>
          <p:cNvPr id="43011" name="Rectangle 3"/>
          <p:cNvSpPr>
            <a:spLocks noGrp="1" noChangeArrowheads="1"/>
          </p:cNvSpPr>
          <p:nvPr>
            <p:ph type="body" idx="1"/>
          </p:nvPr>
        </p:nvSpPr>
        <p:spPr/>
        <p:txBody>
          <a:bodyPr/>
          <a:lstStyle/>
          <a:p>
            <a:pPr eaLnBrk="1" hangingPunct="1"/>
            <a:r>
              <a:rPr lang="zh-TW" altLang="en-US" smtClean="0">
                <a:ea typeface="標楷體" pitchFamily="65" charset="-120"/>
              </a:rPr>
              <a:t>內容</a:t>
            </a:r>
          </a:p>
          <a:p>
            <a:pPr lvl="1" eaLnBrk="1" hangingPunct="1"/>
            <a:r>
              <a:rPr lang="zh-TW" altLang="en-US" smtClean="0">
                <a:ea typeface="華康行書體" pitchFamily="65" charset="-120"/>
              </a:rPr>
              <a:t>目標、選材、組織、呈現</a:t>
            </a:r>
          </a:p>
          <a:p>
            <a:pPr eaLnBrk="1" hangingPunct="1"/>
            <a:r>
              <a:rPr lang="zh-TW" altLang="en-US" smtClean="0">
                <a:ea typeface="標楷體" pitchFamily="65" charset="-120"/>
              </a:rPr>
              <a:t>教學設計</a:t>
            </a:r>
          </a:p>
          <a:p>
            <a:pPr lvl="1" eaLnBrk="1" hangingPunct="1"/>
            <a:r>
              <a:rPr lang="zh-TW" altLang="en-US" smtClean="0">
                <a:ea typeface="華康行書體" pitchFamily="65" charset="-120"/>
              </a:rPr>
              <a:t>使用者適合度、教學設計、學習評量、學習資源</a:t>
            </a:r>
            <a:endParaRPr lang="zh-TW" altLang="en-US" smtClean="0">
              <a:ea typeface="標楷體" pitchFamily="65" charset="-120"/>
            </a:endParaRPr>
          </a:p>
          <a:p>
            <a:pPr eaLnBrk="1" hangingPunct="1"/>
            <a:r>
              <a:rPr lang="zh-TW" altLang="en-US" smtClean="0">
                <a:ea typeface="標楷體" pitchFamily="65" charset="-120"/>
              </a:rPr>
              <a:t>圖文設計及印刷</a:t>
            </a:r>
          </a:p>
          <a:p>
            <a:pPr lvl="1" eaLnBrk="1" hangingPunct="1"/>
            <a:r>
              <a:rPr lang="zh-TW" altLang="en-US" smtClean="0">
                <a:ea typeface="華康行書體" pitchFamily="65" charset="-120"/>
              </a:rPr>
              <a:t>版面、舉例插圖、紙張及印刷、裝訂</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43011">
                                            <p:txEl>
                                              <p:pRg st="0" end="0"/>
                                            </p:txEl>
                                          </p:spTgt>
                                        </p:tgtEl>
                                        <p:attrNameLst>
                                          <p:attrName>style.visibility</p:attrName>
                                        </p:attrNameLst>
                                      </p:cBhvr>
                                      <p:to>
                                        <p:strVal val="visible"/>
                                      </p:to>
                                    </p:set>
                                    <p:anim to="" calcmode="lin" valueType="num">
                                      <p:cBhvr>
                                        <p:cTn id="7" dur="1" fill="hold"/>
                                        <p:tgtEl>
                                          <p:spTgt spid="43011">
                                            <p:txEl>
                                              <p:pRg st="0" end="0"/>
                                            </p:txEl>
                                          </p:spTgt>
                                        </p:tgtEl>
                                        <p:attrNameLst>
                                          <p:attrName/>
                                        </p:attrNameLst>
                                      </p:cBhvr>
                                    </p:anim>
                                  </p:childTnLst>
                                  <p:subTnLst>
                                    <p:animClr clrSpc="rgb" dir="cw">
                                      <p:cBhvr override="childStyle">
                                        <p:cTn dur="1" fill="hold" display="0" masterRel="nextClick" afterEffect="1"/>
                                        <p:tgtEl>
                                          <p:spTgt spid="43011">
                                            <p:txEl>
                                              <p:pRg st="0" end="0"/>
                                            </p:txEl>
                                          </p:spTgt>
                                        </p:tgtEl>
                                        <p:attrNameLst>
                                          <p:attrName>ppt_c</p:attrName>
                                        </p:attrNameLst>
                                      </p:cBhvr>
                                      <p:to>
                                        <a:schemeClr val="accent1"/>
                                      </p:to>
                                    </p:animClr>
                                  </p:subTnLst>
                                </p:cTn>
                              </p:par>
                              <p:par>
                                <p:cTn id="8" presetID="24" presetClass="entr" presetSubtype="0" fill="hold" grpId="0" nodeType="withEffect">
                                  <p:stCondLst>
                                    <p:cond delay="0"/>
                                  </p:stCondLst>
                                  <p:childTnLst>
                                    <p:set>
                                      <p:cBhvr>
                                        <p:cTn id="9" dur="1" fill="hold">
                                          <p:stCondLst>
                                            <p:cond delay="499"/>
                                          </p:stCondLst>
                                        </p:cTn>
                                        <p:tgtEl>
                                          <p:spTgt spid="43011">
                                            <p:txEl>
                                              <p:pRg st="1" end="1"/>
                                            </p:txEl>
                                          </p:spTgt>
                                        </p:tgtEl>
                                        <p:attrNameLst>
                                          <p:attrName>style.visibility</p:attrName>
                                        </p:attrNameLst>
                                      </p:cBhvr>
                                      <p:to>
                                        <p:strVal val="visible"/>
                                      </p:to>
                                    </p:set>
                                    <p:anim to="" calcmode="lin" valueType="num">
                                      <p:cBhvr>
                                        <p:cTn id="10" dur="1" fill="hold"/>
                                        <p:tgtEl>
                                          <p:spTgt spid="43011">
                                            <p:txEl>
                                              <p:pRg st="1" end="1"/>
                                            </p:txEl>
                                          </p:spTgt>
                                        </p:tgtEl>
                                        <p:attrNameLst>
                                          <p:attrName/>
                                        </p:attrNameLst>
                                      </p:cBhvr>
                                    </p:anim>
                                  </p:childTnLst>
                                  <p:subTnLst>
                                    <p:animClr clrSpc="rgb" dir="cw">
                                      <p:cBhvr override="childStyle">
                                        <p:cTn dur="1" fill="hold" display="0" masterRel="nextClick" afterEffect="1"/>
                                        <p:tgtEl>
                                          <p:spTgt spid="43011">
                                            <p:txEl>
                                              <p:pRg st="1" end="1"/>
                                            </p:txEl>
                                          </p:spTgt>
                                        </p:tgtEl>
                                        <p:attrNameLst>
                                          <p:attrName>ppt_c</p:attrName>
                                        </p:attrNameLst>
                                      </p:cBhvr>
                                      <p:to>
                                        <a:schemeClr val="accent1"/>
                                      </p:to>
                                    </p:animClr>
                                  </p:subTnLst>
                                </p:cTn>
                              </p:par>
                            </p:childTnLst>
                          </p:cTn>
                        </p:par>
                      </p:childTnLst>
                    </p:cTn>
                  </p:par>
                  <p:par>
                    <p:cTn id="11" fill="hold">
                      <p:stCondLst>
                        <p:cond delay="indefinite"/>
                      </p:stCondLst>
                      <p:childTnLst>
                        <p:par>
                          <p:cTn id="12" fill="hold">
                            <p:stCondLst>
                              <p:cond delay="0"/>
                            </p:stCondLst>
                            <p:childTnLst>
                              <p:par>
                                <p:cTn id="13" presetID="24" presetClass="entr" presetSubtype="0" fill="hold" grpId="0" nodeType="clickEffect">
                                  <p:stCondLst>
                                    <p:cond delay="0"/>
                                  </p:stCondLst>
                                  <p:childTnLst>
                                    <p:set>
                                      <p:cBhvr>
                                        <p:cTn id="14" dur="1" fill="hold">
                                          <p:stCondLst>
                                            <p:cond delay="499"/>
                                          </p:stCondLst>
                                        </p:cTn>
                                        <p:tgtEl>
                                          <p:spTgt spid="43011">
                                            <p:txEl>
                                              <p:pRg st="2" end="2"/>
                                            </p:txEl>
                                          </p:spTgt>
                                        </p:tgtEl>
                                        <p:attrNameLst>
                                          <p:attrName>style.visibility</p:attrName>
                                        </p:attrNameLst>
                                      </p:cBhvr>
                                      <p:to>
                                        <p:strVal val="visible"/>
                                      </p:to>
                                    </p:set>
                                    <p:anim to="" calcmode="lin" valueType="num">
                                      <p:cBhvr>
                                        <p:cTn id="15" dur="1" fill="hold"/>
                                        <p:tgtEl>
                                          <p:spTgt spid="43011">
                                            <p:txEl>
                                              <p:pRg st="2" end="2"/>
                                            </p:txEl>
                                          </p:spTgt>
                                        </p:tgtEl>
                                        <p:attrNameLst>
                                          <p:attrName/>
                                        </p:attrNameLst>
                                      </p:cBhvr>
                                    </p:anim>
                                  </p:childTnLst>
                                  <p:subTnLst>
                                    <p:animClr clrSpc="rgb" dir="cw">
                                      <p:cBhvr override="childStyle">
                                        <p:cTn dur="1" fill="hold" display="0" masterRel="nextClick" afterEffect="1"/>
                                        <p:tgtEl>
                                          <p:spTgt spid="43011">
                                            <p:txEl>
                                              <p:pRg st="2" end="2"/>
                                            </p:txEl>
                                          </p:spTgt>
                                        </p:tgtEl>
                                        <p:attrNameLst>
                                          <p:attrName>ppt_c</p:attrName>
                                        </p:attrNameLst>
                                      </p:cBhvr>
                                      <p:to>
                                        <a:schemeClr val="accent1"/>
                                      </p:to>
                                    </p:animClr>
                                  </p:subTnLst>
                                </p:cTn>
                              </p:par>
                              <p:par>
                                <p:cTn id="16" presetID="24" presetClass="entr" presetSubtype="0" fill="hold" grpId="0" nodeType="withEffect">
                                  <p:stCondLst>
                                    <p:cond delay="0"/>
                                  </p:stCondLst>
                                  <p:childTnLst>
                                    <p:set>
                                      <p:cBhvr>
                                        <p:cTn id="17" dur="1" fill="hold">
                                          <p:stCondLst>
                                            <p:cond delay="499"/>
                                          </p:stCondLst>
                                        </p:cTn>
                                        <p:tgtEl>
                                          <p:spTgt spid="43011">
                                            <p:txEl>
                                              <p:pRg st="3" end="3"/>
                                            </p:txEl>
                                          </p:spTgt>
                                        </p:tgtEl>
                                        <p:attrNameLst>
                                          <p:attrName>style.visibility</p:attrName>
                                        </p:attrNameLst>
                                      </p:cBhvr>
                                      <p:to>
                                        <p:strVal val="visible"/>
                                      </p:to>
                                    </p:set>
                                    <p:anim to="" calcmode="lin" valueType="num">
                                      <p:cBhvr>
                                        <p:cTn id="18" dur="1" fill="hold"/>
                                        <p:tgtEl>
                                          <p:spTgt spid="43011">
                                            <p:txEl>
                                              <p:pRg st="3" end="3"/>
                                            </p:txEl>
                                          </p:spTgt>
                                        </p:tgtEl>
                                        <p:attrNameLst>
                                          <p:attrName/>
                                        </p:attrNameLst>
                                      </p:cBhvr>
                                    </p:anim>
                                  </p:childTnLst>
                                  <p:subTnLst>
                                    <p:animClr clrSpc="rgb" dir="cw">
                                      <p:cBhvr override="childStyle">
                                        <p:cTn dur="1" fill="hold" display="0" masterRel="nextClick" afterEffect="1"/>
                                        <p:tgtEl>
                                          <p:spTgt spid="43011">
                                            <p:txEl>
                                              <p:pRg st="3" end="3"/>
                                            </p:txEl>
                                          </p:spTgt>
                                        </p:tgtEl>
                                        <p:attrNameLst>
                                          <p:attrName>ppt_c</p:attrName>
                                        </p:attrNameLst>
                                      </p:cBhvr>
                                      <p:to>
                                        <a:schemeClr val="accent1"/>
                                      </p:to>
                                    </p:animClr>
                                  </p:subTnLst>
                                </p:cTn>
                              </p:par>
                            </p:childTnLst>
                          </p:cTn>
                        </p:par>
                      </p:childTnLst>
                    </p:cTn>
                  </p:par>
                  <p:par>
                    <p:cTn id="19" fill="hold">
                      <p:stCondLst>
                        <p:cond delay="indefinite"/>
                      </p:stCondLst>
                      <p:childTnLst>
                        <p:par>
                          <p:cTn id="20" fill="hold">
                            <p:stCondLst>
                              <p:cond delay="0"/>
                            </p:stCondLst>
                            <p:childTnLst>
                              <p:par>
                                <p:cTn id="21" presetID="24" presetClass="entr" presetSubtype="0" fill="hold" grpId="0" nodeType="clickEffect">
                                  <p:stCondLst>
                                    <p:cond delay="0"/>
                                  </p:stCondLst>
                                  <p:childTnLst>
                                    <p:set>
                                      <p:cBhvr>
                                        <p:cTn id="22" dur="1" fill="hold">
                                          <p:stCondLst>
                                            <p:cond delay="499"/>
                                          </p:stCondLst>
                                        </p:cTn>
                                        <p:tgtEl>
                                          <p:spTgt spid="43011">
                                            <p:txEl>
                                              <p:pRg st="4" end="4"/>
                                            </p:txEl>
                                          </p:spTgt>
                                        </p:tgtEl>
                                        <p:attrNameLst>
                                          <p:attrName>style.visibility</p:attrName>
                                        </p:attrNameLst>
                                      </p:cBhvr>
                                      <p:to>
                                        <p:strVal val="visible"/>
                                      </p:to>
                                    </p:set>
                                    <p:anim to="" calcmode="lin" valueType="num">
                                      <p:cBhvr>
                                        <p:cTn id="23" dur="1" fill="hold"/>
                                        <p:tgtEl>
                                          <p:spTgt spid="43011">
                                            <p:txEl>
                                              <p:pRg st="4" end="4"/>
                                            </p:txEl>
                                          </p:spTgt>
                                        </p:tgtEl>
                                        <p:attrNameLst>
                                          <p:attrName/>
                                        </p:attrNameLst>
                                      </p:cBhvr>
                                    </p:anim>
                                  </p:childTnLst>
                                  <p:subTnLst>
                                    <p:animClr clrSpc="rgb" dir="cw">
                                      <p:cBhvr override="childStyle">
                                        <p:cTn dur="1" fill="hold" display="0" masterRel="nextClick" afterEffect="1"/>
                                        <p:tgtEl>
                                          <p:spTgt spid="43011">
                                            <p:txEl>
                                              <p:pRg st="4" end="4"/>
                                            </p:txEl>
                                          </p:spTgt>
                                        </p:tgtEl>
                                        <p:attrNameLst>
                                          <p:attrName>ppt_c</p:attrName>
                                        </p:attrNameLst>
                                      </p:cBhvr>
                                      <p:to>
                                        <a:schemeClr val="accent1"/>
                                      </p:to>
                                    </p:animClr>
                                  </p:subTnLst>
                                </p:cTn>
                              </p:par>
                              <p:par>
                                <p:cTn id="24" presetID="24" presetClass="entr" presetSubtype="0" fill="hold" grpId="0" nodeType="withEffect">
                                  <p:stCondLst>
                                    <p:cond delay="0"/>
                                  </p:stCondLst>
                                  <p:childTnLst>
                                    <p:set>
                                      <p:cBhvr>
                                        <p:cTn id="25" dur="1" fill="hold">
                                          <p:stCondLst>
                                            <p:cond delay="499"/>
                                          </p:stCondLst>
                                        </p:cTn>
                                        <p:tgtEl>
                                          <p:spTgt spid="43011">
                                            <p:txEl>
                                              <p:pRg st="5" end="5"/>
                                            </p:txEl>
                                          </p:spTgt>
                                        </p:tgtEl>
                                        <p:attrNameLst>
                                          <p:attrName>style.visibility</p:attrName>
                                        </p:attrNameLst>
                                      </p:cBhvr>
                                      <p:to>
                                        <p:strVal val="visible"/>
                                      </p:to>
                                    </p:set>
                                    <p:anim to="" calcmode="lin" valueType="num">
                                      <p:cBhvr>
                                        <p:cTn id="26" dur="1" fill="hold"/>
                                        <p:tgtEl>
                                          <p:spTgt spid="43011">
                                            <p:txEl>
                                              <p:pRg st="5" end="5"/>
                                            </p:txEl>
                                          </p:spTgt>
                                        </p:tgtEl>
                                        <p:attrNameLst>
                                          <p:attrName/>
                                        </p:attrNameLst>
                                      </p:cBhvr>
                                    </p:anim>
                                  </p:childTnLst>
                                  <p:subTnLst>
                                    <p:animClr clrSpc="rgb" dir="cw">
                                      <p:cBhvr override="childStyle">
                                        <p:cTn dur="1" fill="hold" display="0" masterRel="nextClick" afterEffect="1"/>
                                        <p:tgtEl>
                                          <p:spTgt spid="43011">
                                            <p:txEl>
                                              <p:pRg st="5" end="5"/>
                                            </p:txEl>
                                          </p:spTgt>
                                        </p:tgtEl>
                                        <p:attrNameLst>
                                          <p:attrName>ppt_c</p:attrName>
                                        </p:attrNameLst>
                                      </p:cBhvr>
                                      <p:to>
                                        <a:schemeClr val="accent1"/>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1" grpId="0" build="p" autoUpdateAnimBg="0"/>
    </p:bldLst>
  </p:timing>
</p:sld>
</file>

<file path=ppt/slides/slide53.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69635" name="Rectangle 3"/>
          <p:cNvSpPr>
            <a:spLocks noGrp="1" noChangeArrowheads="1"/>
          </p:cNvSpPr>
          <p:nvPr>
            <p:ph type="body" idx="1"/>
          </p:nvPr>
        </p:nvSpPr>
        <p:spPr/>
        <p:txBody>
          <a:bodyPr/>
          <a:lstStyle/>
          <a:p>
            <a:pPr eaLnBrk="1" hangingPunct="1"/>
            <a:r>
              <a:rPr lang="zh-TW" altLang="en-US" smtClean="0">
                <a:ea typeface="標楷體" pitchFamily="65" charset="-120"/>
              </a:rPr>
              <a:t>可讀性</a:t>
            </a:r>
          </a:p>
          <a:p>
            <a:pPr lvl="1" eaLnBrk="1" hangingPunct="1"/>
            <a:r>
              <a:rPr lang="zh-TW" altLang="en-US" smtClean="0">
                <a:ea typeface="華康行書體" pitchFamily="65" charset="-120"/>
              </a:rPr>
              <a:t>字彙、文句、表達</a:t>
            </a:r>
            <a:endParaRPr lang="zh-TW" altLang="en-US" smtClean="0">
              <a:ea typeface="標楷體" pitchFamily="65" charset="-120"/>
            </a:endParaRPr>
          </a:p>
          <a:p>
            <a:pPr eaLnBrk="1" hangingPunct="1"/>
            <a:r>
              <a:rPr lang="zh-TW" altLang="en-US" smtClean="0">
                <a:ea typeface="標楷體" pitchFamily="65" charset="-120"/>
              </a:rPr>
              <a:t>社會考量</a:t>
            </a:r>
          </a:p>
          <a:p>
            <a:pPr lvl="1" eaLnBrk="1" hangingPunct="1"/>
            <a:r>
              <a:rPr lang="zh-TW" altLang="en-US" smtClean="0">
                <a:ea typeface="華康行書體" pitchFamily="65" charset="-120"/>
              </a:rPr>
              <a:t>文化角色、性別角色、社經參照、信念價值參照、弱勢團體關懷、爭議事件處理</a:t>
            </a:r>
            <a:endParaRPr lang="zh-TW" altLang="en-US" smtClean="0">
              <a:ea typeface="標楷體" pitchFamily="65" charset="-12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69635">
                                            <p:txEl>
                                              <p:pRg st="0" end="0"/>
                                            </p:txEl>
                                          </p:spTgt>
                                        </p:tgtEl>
                                        <p:attrNameLst>
                                          <p:attrName>style.visibility</p:attrName>
                                        </p:attrNameLst>
                                      </p:cBhvr>
                                      <p:to>
                                        <p:strVal val="visible"/>
                                      </p:to>
                                    </p:set>
                                    <p:anim to="" calcmode="lin" valueType="num">
                                      <p:cBhvr>
                                        <p:cTn id="7" dur="1" fill="hold"/>
                                        <p:tgtEl>
                                          <p:spTgt spid="69635">
                                            <p:txEl>
                                              <p:pRg st="0" end="0"/>
                                            </p:txEl>
                                          </p:spTgt>
                                        </p:tgtEl>
                                        <p:attrNameLst>
                                          <p:attrName/>
                                        </p:attrNameLst>
                                      </p:cBhvr>
                                    </p:anim>
                                  </p:childTnLst>
                                  <p:subTnLst>
                                    <p:animClr clrSpc="rgb" dir="cw">
                                      <p:cBhvr override="childStyle">
                                        <p:cTn dur="1" fill="hold" display="0" masterRel="nextClick" afterEffect="1"/>
                                        <p:tgtEl>
                                          <p:spTgt spid="69635">
                                            <p:txEl>
                                              <p:pRg st="0" end="0"/>
                                            </p:txEl>
                                          </p:spTgt>
                                        </p:tgtEl>
                                        <p:attrNameLst>
                                          <p:attrName>ppt_c</p:attrName>
                                        </p:attrNameLst>
                                      </p:cBhvr>
                                      <p:to>
                                        <a:schemeClr val="accent1"/>
                                      </p:to>
                                    </p:animClr>
                                  </p:subTnLst>
                                </p:cTn>
                              </p:par>
                              <p:par>
                                <p:cTn id="8" presetID="24" presetClass="entr" presetSubtype="0" fill="hold" grpId="0" nodeType="withEffect">
                                  <p:stCondLst>
                                    <p:cond delay="0"/>
                                  </p:stCondLst>
                                  <p:childTnLst>
                                    <p:set>
                                      <p:cBhvr>
                                        <p:cTn id="9" dur="1" fill="hold">
                                          <p:stCondLst>
                                            <p:cond delay="499"/>
                                          </p:stCondLst>
                                        </p:cTn>
                                        <p:tgtEl>
                                          <p:spTgt spid="69635">
                                            <p:txEl>
                                              <p:pRg st="1" end="1"/>
                                            </p:txEl>
                                          </p:spTgt>
                                        </p:tgtEl>
                                        <p:attrNameLst>
                                          <p:attrName>style.visibility</p:attrName>
                                        </p:attrNameLst>
                                      </p:cBhvr>
                                      <p:to>
                                        <p:strVal val="visible"/>
                                      </p:to>
                                    </p:set>
                                    <p:anim to="" calcmode="lin" valueType="num">
                                      <p:cBhvr>
                                        <p:cTn id="10" dur="1" fill="hold"/>
                                        <p:tgtEl>
                                          <p:spTgt spid="69635">
                                            <p:txEl>
                                              <p:pRg st="1" end="1"/>
                                            </p:txEl>
                                          </p:spTgt>
                                        </p:tgtEl>
                                        <p:attrNameLst>
                                          <p:attrName/>
                                        </p:attrNameLst>
                                      </p:cBhvr>
                                    </p:anim>
                                  </p:childTnLst>
                                  <p:subTnLst>
                                    <p:animClr clrSpc="rgb" dir="cw">
                                      <p:cBhvr override="childStyle">
                                        <p:cTn dur="1" fill="hold" display="0" masterRel="nextClick" afterEffect="1"/>
                                        <p:tgtEl>
                                          <p:spTgt spid="69635">
                                            <p:txEl>
                                              <p:pRg st="1" end="1"/>
                                            </p:txEl>
                                          </p:spTgt>
                                        </p:tgtEl>
                                        <p:attrNameLst>
                                          <p:attrName>ppt_c</p:attrName>
                                        </p:attrNameLst>
                                      </p:cBhvr>
                                      <p:to>
                                        <a:schemeClr val="accent1"/>
                                      </p:to>
                                    </p:animClr>
                                  </p:subTnLst>
                                </p:cTn>
                              </p:par>
                            </p:childTnLst>
                          </p:cTn>
                        </p:par>
                      </p:childTnLst>
                    </p:cTn>
                  </p:par>
                  <p:par>
                    <p:cTn id="11" fill="hold">
                      <p:stCondLst>
                        <p:cond delay="indefinite"/>
                      </p:stCondLst>
                      <p:childTnLst>
                        <p:par>
                          <p:cTn id="12" fill="hold">
                            <p:stCondLst>
                              <p:cond delay="0"/>
                            </p:stCondLst>
                            <p:childTnLst>
                              <p:par>
                                <p:cTn id="13" presetID="24" presetClass="entr" presetSubtype="0" fill="hold" grpId="0" nodeType="clickEffect">
                                  <p:stCondLst>
                                    <p:cond delay="0"/>
                                  </p:stCondLst>
                                  <p:childTnLst>
                                    <p:set>
                                      <p:cBhvr>
                                        <p:cTn id="14" dur="1" fill="hold">
                                          <p:stCondLst>
                                            <p:cond delay="499"/>
                                          </p:stCondLst>
                                        </p:cTn>
                                        <p:tgtEl>
                                          <p:spTgt spid="69635">
                                            <p:txEl>
                                              <p:pRg st="2" end="2"/>
                                            </p:txEl>
                                          </p:spTgt>
                                        </p:tgtEl>
                                        <p:attrNameLst>
                                          <p:attrName>style.visibility</p:attrName>
                                        </p:attrNameLst>
                                      </p:cBhvr>
                                      <p:to>
                                        <p:strVal val="visible"/>
                                      </p:to>
                                    </p:set>
                                    <p:anim to="" calcmode="lin" valueType="num">
                                      <p:cBhvr>
                                        <p:cTn id="15" dur="1" fill="hold"/>
                                        <p:tgtEl>
                                          <p:spTgt spid="69635">
                                            <p:txEl>
                                              <p:pRg st="2" end="2"/>
                                            </p:txEl>
                                          </p:spTgt>
                                        </p:tgtEl>
                                        <p:attrNameLst>
                                          <p:attrName/>
                                        </p:attrNameLst>
                                      </p:cBhvr>
                                    </p:anim>
                                  </p:childTnLst>
                                  <p:subTnLst>
                                    <p:animClr clrSpc="rgb" dir="cw">
                                      <p:cBhvr override="childStyle">
                                        <p:cTn dur="1" fill="hold" display="0" masterRel="nextClick" afterEffect="1"/>
                                        <p:tgtEl>
                                          <p:spTgt spid="69635">
                                            <p:txEl>
                                              <p:pRg st="2" end="2"/>
                                            </p:txEl>
                                          </p:spTgt>
                                        </p:tgtEl>
                                        <p:attrNameLst>
                                          <p:attrName>ppt_c</p:attrName>
                                        </p:attrNameLst>
                                      </p:cBhvr>
                                      <p:to>
                                        <a:schemeClr val="accent1"/>
                                      </p:to>
                                    </p:animClr>
                                  </p:subTnLst>
                                </p:cTn>
                              </p:par>
                              <p:par>
                                <p:cTn id="16" presetID="24" presetClass="entr" presetSubtype="0" fill="hold" grpId="0" nodeType="withEffect">
                                  <p:stCondLst>
                                    <p:cond delay="0"/>
                                  </p:stCondLst>
                                  <p:childTnLst>
                                    <p:set>
                                      <p:cBhvr>
                                        <p:cTn id="17" dur="1" fill="hold">
                                          <p:stCondLst>
                                            <p:cond delay="499"/>
                                          </p:stCondLst>
                                        </p:cTn>
                                        <p:tgtEl>
                                          <p:spTgt spid="69635">
                                            <p:txEl>
                                              <p:pRg st="3" end="3"/>
                                            </p:txEl>
                                          </p:spTgt>
                                        </p:tgtEl>
                                        <p:attrNameLst>
                                          <p:attrName>style.visibility</p:attrName>
                                        </p:attrNameLst>
                                      </p:cBhvr>
                                      <p:to>
                                        <p:strVal val="visible"/>
                                      </p:to>
                                    </p:set>
                                    <p:anim to="" calcmode="lin" valueType="num">
                                      <p:cBhvr>
                                        <p:cTn id="18" dur="1" fill="hold"/>
                                        <p:tgtEl>
                                          <p:spTgt spid="69635">
                                            <p:txEl>
                                              <p:pRg st="3" end="3"/>
                                            </p:txEl>
                                          </p:spTgt>
                                        </p:tgtEl>
                                        <p:attrNameLst>
                                          <p:attrName/>
                                        </p:attrNameLst>
                                      </p:cBhvr>
                                    </p:anim>
                                  </p:childTnLst>
                                  <p:subTnLst>
                                    <p:animClr clrSpc="rgb" dir="cw">
                                      <p:cBhvr override="childStyle">
                                        <p:cTn dur="1" fill="hold" display="0" masterRel="nextClick" afterEffect="1"/>
                                        <p:tgtEl>
                                          <p:spTgt spid="69635">
                                            <p:txEl>
                                              <p:pRg st="3" end="3"/>
                                            </p:txEl>
                                          </p:spTgt>
                                        </p:tgtEl>
                                        <p:attrNameLst>
                                          <p:attrName>ppt_c</p:attrName>
                                        </p:attrNameLst>
                                      </p:cBhvr>
                                      <p:to>
                                        <a:schemeClr val="accent1"/>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5" grpId="0" build="p" autoUpdateAnimBg="0"/>
    </p:bld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266" name="投影片編號版面配置區 5"/>
          <p:cNvSpPr>
            <a:spLocks noGrp="1"/>
          </p:cNvSpPr>
          <p:nvPr>
            <p:ph type="sldNum" sz="quarter" idx="12"/>
          </p:nvPr>
        </p:nvSpPr>
        <p:spPr>
          <a:noFill/>
        </p:spPr>
        <p:txBody>
          <a:bodyPr/>
          <a:lstStyle/>
          <a:p>
            <a:fld id="{8F965DA5-61BA-41C4-B100-F8F6849C9CBB}" type="slidenum">
              <a:rPr lang="zh-TW" altLang="en-US" smtClean="0"/>
              <a:pPr/>
              <a:t>6</a:t>
            </a:fld>
            <a:endParaRPr lang="en-US" altLang="zh-TW" smtClean="0"/>
          </a:p>
        </p:txBody>
      </p:sp>
      <p:sp>
        <p:nvSpPr>
          <p:cNvPr id="11267" name="Rectangle 2"/>
          <p:cNvSpPr>
            <a:spLocks noGrp="1" noChangeArrowheads="1"/>
          </p:cNvSpPr>
          <p:nvPr>
            <p:ph type="title"/>
          </p:nvPr>
        </p:nvSpPr>
        <p:spPr/>
        <p:txBody>
          <a:bodyPr/>
          <a:lstStyle/>
          <a:p>
            <a:pPr algn="ctr" eaLnBrk="1" hangingPunct="1"/>
            <a:r>
              <a:rPr lang="zh-TW" altLang="en-US" smtClean="0">
                <a:ea typeface="華康瘦金體" pitchFamily="49" charset="-120"/>
              </a:rPr>
              <a:t>你</a:t>
            </a:r>
            <a:r>
              <a:rPr lang="en-US" altLang="zh-TW" smtClean="0">
                <a:ea typeface="華康瘦金體" pitchFamily="49" charset="-120"/>
              </a:rPr>
              <a:t>/</a:t>
            </a:r>
            <a:r>
              <a:rPr lang="zh-TW" altLang="en-US" smtClean="0">
                <a:ea typeface="華康瘦金體" pitchFamily="49" charset="-120"/>
              </a:rPr>
              <a:t>妳有什麼回應？</a:t>
            </a:r>
          </a:p>
        </p:txBody>
      </p:sp>
      <p:sp>
        <p:nvSpPr>
          <p:cNvPr id="115715" name="Rectangle 3"/>
          <p:cNvSpPr>
            <a:spLocks noGrp="1" noChangeArrowheads="1"/>
          </p:cNvSpPr>
          <p:nvPr>
            <p:ph type="body" idx="1"/>
          </p:nvPr>
        </p:nvSpPr>
        <p:spPr/>
        <p:txBody>
          <a:bodyPr/>
          <a:lstStyle/>
          <a:p>
            <a:pPr eaLnBrk="1" hangingPunct="1"/>
            <a:r>
              <a:rPr lang="zh-TW" altLang="en-US" smtClean="0">
                <a:ea typeface="標楷體" pitchFamily="65" charset="-120"/>
              </a:rPr>
              <a:t>基本學力測驗又不考願景！</a:t>
            </a:r>
          </a:p>
          <a:p>
            <a:pPr eaLnBrk="1" hangingPunct="1"/>
            <a:r>
              <a:rPr lang="zh-TW" altLang="en-US" smtClean="0">
                <a:ea typeface="標楷體" pitchFamily="65" charset="-120"/>
              </a:rPr>
              <a:t>學校和補習班有什麼不一樣？</a:t>
            </a:r>
          </a:p>
          <a:p>
            <a:pPr eaLnBrk="1" hangingPunct="1"/>
            <a:endParaRPr lang="zh-TW" altLang="en-US" smtClean="0">
              <a:ea typeface="標楷體" pitchFamily="65" charset="-120"/>
            </a:endParaRPr>
          </a:p>
          <a:p>
            <a:pPr eaLnBrk="1" hangingPunct="1"/>
            <a:r>
              <a:rPr lang="zh-TW" altLang="en-US" smtClean="0">
                <a:ea typeface="標楷體" pitchFamily="65" charset="-120"/>
              </a:rPr>
              <a:t>既然已經實施校務評鑑了，為什麼還要進行課程評鑑、各種特定項目或議題的教育評鑑？</a:t>
            </a:r>
          </a:p>
          <a:p>
            <a:pPr lvl="1" eaLnBrk="1" hangingPunct="1"/>
            <a:r>
              <a:rPr lang="zh-TW" altLang="en-US" smtClean="0">
                <a:ea typeface="華康行書體" pitchFamily="65" charset="-120"/>
              </a:rPr>
              <a:t>主管機關、目的、內涵、人員、方式、後果</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115715">
                                            <p:txEl>
                                              <p:pRg st="0" end="0"/>
                                            </p:txEl>
                                          </p:spTgt>
                                        </p:tgtEl>
                                        <p:attrNameLst>
                                          <p:attrName>style.visibility</p:attrName>
                                        </p:attrNameLst>
                                      </p:cBhvr>
                                      <p:to>
                                        <p:strVal val="visible"/>
                                      </p:to>
                                    </p:set>
                                    <p:anim to="" calcmode="lin" valueType="num">
                                      <p:cBhvr>
                                        <p:cTn id="7" dur="1" fill="hold"/>
                                        <p:tgtEl>
                                          <p:spTgt spid="115715">
                                            <p:txEl>
                                              <p:pRg st="0" end="0"/>
                                            </p:txEl>
                                          </p:spTgt>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499"/>
                                          </p:stCondLst>
                                        </p:cTn>
                                        <p:tgtEl>
                                          <p:spTgt spid="115715">
                                            <p:txEl>
                                              <p:pRg st="1" end="1"/>
                                            </p:txEl>
                                          </p:spTgt>
                                        </p:tgtEl>
                                        <p:attrNameLst>
                                          <p:attrName>style.visibility</p:attrName>
                                        </p:attrNameLst>
                                      </p:cBhvr>
                                      <p:to>
                                        <p:strVal val="visible"/>
                                      </p:to>
                                    </p:set>
                                    <p:anim to="" calcmode="lin" valueType="num">
                                      <p:cBhvr>
                                        <p:cTn id="12" dur="1" fill="hold"/>
                                        <p:tgtEl>
                                          <p:spTgt spid="115715">
                                            <p:txEl>
                                              <p:pRg st="1" end="1"/>
                                            </p:txEl>
                                          </p:spTgt>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499"/>
                                          </p:stCondLst>
                                        </p:cTn>
                                        <p:tgtEl>
                                          <p:spTgt spid="115715">
                                            <p:txEl>
                                              <p:pRg st="3" end="3"/>
                                            </p:txEl>
                                          </p:spTgt>
                                        </p:tgtEl>
                                        <p:attrNameLst>
                                          <p:attrName>style.visibility</p:attrName>
                                        </p:attrNameLst>
                                      </p:cBhvr>
                                      <p:to>
                                        <p:strVal val="visible"/>
                                      </p:to>
                                    </p:set>
                                    <p:anim to="" calcmode="lin" valueType="num">
                                      <p:cBhvr>
                                        <p:cTn id="17" dur="1" fill="hold"/>
                                        <p:tgtEl>
                                          <p:spTgt spid="115715">
                                            <p:txEl>
                                              <p:pRg st="3" end="3"/>
                                            </p:txEl>
                                          </p:spTgt>
                                        </p:tgtEl>
                                        <p:attrNameLst>
                                          <p:attrName/>
                                        </p:attrNameLst>
                                      </p:cBhvr>
                                    </p:anim>
                                  </p:childTnLst>
                                </p:cTn>
                              </p:par>
                              <p:par>
                                <p:cTn id="18" presetID="24" presetClass="entr" presetSubtype="0" fill="hold" grpId="0" nodeType="withEffect">
                                  <p:stCondLst>
                                    <p:cond delay="0"/>
                                  </p:stCondLst>
                                  <p:childTnLst>
                                    <p:set>
                                      <p:cBhvr>
                                        <p:cTn id="19" dur="1" fill="hold">
                                          <p:stCondLst>
                                            <p:cond delay="499"/>
                                          </p:stCondLst>
                                        </p:cTn>
                                        <p:tgtEl>
                                          <p:spTgt spid="115715">
                                            <p:txEl>
                                              <p:pRg st="4" end="4"/>
                                            </p:txEl>
                                          </p:spTgt>
                                        </p:tgtEl>
                                        <p:attrNameLst>
                                          <p:attrName>style.visibility</p:attrName>
                                        </p:attrNameLst>
                                      </p:cBhvr>
                                      <p:to>
                                        <p:strVal val="visible"/>
                                      </p:to>
                                    </p:set>
                                    <p:anim to="" calcmode="lin" valueType="num">
                                      <p:cBhvr>
                                        <p:cTn id="20" dur="1" fill="hold"/>
                                        <p:tgtEl>
                                          <p:spTgt spid="115715">
                                            <p:txEl>
                                              <p:pRg st="4" end="4"/>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715" grpId="0" build="p" autoUpdateAnimBg="0"/>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290" name="投影片編號版面配置區 5"/>
          <p:cNvSpPr>
            <a:spLocks noGrp="1"/>
          </p:cNvSpPr>
          <p:nvPr>
            <p:ph type="sldNum" sz="quarter" idx="12"/>
          </p:nvPr>
        </p:nvSpPr>
        <p:spPr>
          <a:noFill/>
        </p:spPr>
        <p:txBody>
          <a:bodyPr/>
          <a:lstStyle/>
          <a:p>
            <a:fld id="{6A0F87F3-04FA-491E-A9F2-CB0C2880FE5C}" type="slidenum">
              <a:rPr lang="zh-TW" altLang="en-US" smtClean="0"/>
              <a:pPr/>
              <a:t>7</a:t>
            </a:fld>
            <a:endParaRPr lang="en-US" altLang="zh-TW" smtClean="0"/>
          </a:p>
        </p:txBody>
      </p:sp>
      <p:sp>
        <p:nvSpPr>
          <p:cNvPr id="12291" name="Rectangle 2"/>
          <p:cNvSpPr>
            <a:spLocks noGrp="1" noChangeArrowheads="1"/>
          </p:cNvSpPr>
          <p:nvPr>
            <p:ph type="title"/>
          </p:nvPr>
        </p:nvSpPr>
        <p:spPr/>
        <p:txBody>
          <a:bodyPr/>
          <a:lstStyle/>
          <a:p>
            <a:pPr algn="ctr" eaLnBrk="1" hangingPunct="1"/>
            <a:r>
              <a:rPr lang="zh-TW" altLang="en-US" smtClean="0">
                <a:ea typeface="華康瘦金體" pitchFamily="49" charset="-120"/>
              </a:rPr>
              <a:t>對課程與教學評鑑的需求</a:t>
            </a:r>
          </a:p>
        </p:txBody>
      </p:sp>
      <p:sp>
        <p:nvSpPr>
          <p:cNvPr id="92163" name="Rectangle 3"/>
          <p:cNvSpPr>
            <a:spLocks noGrp="1" noChangeArrowheads="1"/>
          </p:cNvSpPr>
          <p:nvPr>
            <p:ph type="body" idx="1"/>
          </p:nvPr>
        </p:nvSpPr>
        <p:spPr>
          <a:xfrm>
            <a:off x="1066800" y="1600200"/>
            <a:ext cx="8077200" cy="4876800"/>
          </a:xfrm>
        </p:spPr>
        <p:txBody>
          <a:bodyPr/>
          <a:lstStyle/>
          <a:p>
            <a:pPr eaLnBrk="1" hangingPunct="1"/>
            <a:r>
              <a:rPr lang="zh-TW" altLang="en-US" smtClean="0">
                <a:ea typeface="標楷體" pitchFamily="65" charset="-120"/>
              </a:rPr>
              <a:t>發展學校課程與教學方案</a:t>
            </a:r>
            <a:r>
              <a:rPr lang="zh-TW" altLang="en-US" sz="2800" smtClean="0">
                <a:ea typeface="華康行書體" pitchFamily="65" charset="-120"/>
              </a:rPr>
              <a:t>（設計實施修改）</a:t>
            </a:r>
          </a:p>
          <a:p>
            <a:pPr eaLnBrk="1" hangingPunct="1"/>
            <a:r>
              <a:rPr lang="zh-TW" altLang="en-US" smtClean="0">
                <a:ea typeface="標楷體" pitchFamily="65" charset="-120"/>
              </a:rPr>
              <a:t>選擇他校、他人的課程與教學方案</a:t>
            </a:r>
            <a:r>
              <a:rPr lang="zh-TW" altLang="en-US" sz="2800" smtClean="0">
                <a:ea typeface="華康行書體" pitchFamily="65" charset="-120"/>
              </a:rPr>
              <a:t>（改編）</a:t>
            </a:r>
            <a:endParaRPr lang="zh-TW" altLang="en-US" smtClean="0">
              <a:ea typeface="標楷體" pitchFamily="65" charset="-120"/>
            </a:endParaRPr>
          </a:p>
          <a:p>
            <a:pPr eaLnBrk="1" hangingPunct="1"/>
            <a:r>
              <a:rPr lang="zh-TW" altLang="en-US" smtClean="0">
                <a:ea typeface="標楷體" pitchFamily="65" charset="-120"/>
              </a:rPr>
              <a:t>編輯教材活動、選用教科書</a:t>
            </a:r>
            <a:r>
              <a:rPr lang="zh-TW" altLang="en-US" sz="2800" smtClean="0">
                <a:ea typeface="華康行書體" pitchFamily="65" charset="-120"/>
              </a:rPr>
              <a:t>（改編、調適）</a:t>
            </a:r>
            <a:endParaRPr lang="zh-TW" altLang="en-US" smtClean="0">
              <a:ea typeface="標楷體" pitchFamily="65" charset="-120"/>
            </a:endParaRPr>
          </a:p>
          <a:p>
            <a:pPr eaLnBrk="1" hangingPunct="1"/>
            <a:r>
              <a:rPr lang="zh-TW" altLang="en-US" smtClean="0">
                <a:ea typeface="標楷體" pitchFamily="65" charset="-120"/>
              </a:rPr>
              <a:t>判斷課程與教學的績效</a:t>
            </a:r>
            <a:r>
              <a:rPr lang="zh-TW" altLang="en-US" sz="2800" smtClean="0">
                <a:ea typeface="華康行書體" pitchFamily="65" charset="-120"/>
              </a:rPr>
              <a:t>（家長、社會大眾）</a:t>
            </a:r>
            <a:endParaRPr lang="zh-TW" altLang="en-US" smtClean="0">
              <a:ea typeface="標楷體" pitchFamily="65" charset="-120"/>
            </a:endParaRPr>
          </a:p>
          <a:p>
            <a:pPr eaLnBrk="1" hangingPunct="1"/>
            <a:endParaRPr lang="zh-TW" altLang="en-US" smtClean="0">
              <a:ea typeface="標楷體" pitchFamily="65" charset="-120"/>
            </a:endParaRPr>
          </a:p>
          <a:p>
            <a:pPr eaLnBrk="1" hangingPunct="1"/>
            <a:r>
              <a:rPr lang="zh-TW" altLang="en-US" smtClean="0">
                <a:ea typeface="標楷體" pitchFamily="65" charset="-120"/>
              </a:rPr>
              <a:t>遵循課程綱要的規範</a:t>
            </a:r>
            <a:r>
              <a:rPr lang="zh-TW" altLang="en-US" sz="2800" smtClean="0">
                <a:ea typeface="華康行書體" pitchFamily="65" charset="-120"/>
              </a:rPr>
              <a:t>（課程教學學習評鑑）</a:t>
            </a:r>
            <a:endParaRPr lang="zh-TW" altLang="en-US" smtClean="0">
              <a:ea typeface="標楷體" pitchFamily="65" charset="-120"/>
            </a:endParaRPr>
          </a:p>
          <a:p>
            <a:pPr eaLnBrk="1" hangingPunct="1"/>
            <a:r>
              <a:rPr lang="zh-TW" altLang="en-US" smtClean="0">
                <a:ea typeface="標楷體" pitchFamily="65" charset="-120"/>
              </a:rPr>
              <a:t>填報教育局的檢核表</a:t>
            </a:r>
          </a:p>
          <a:p>
            <a:pPr eaLnBrk="1" hangingPunct="1"/>
            <a:r>
              <a:rPr lang="zh-TW" altLang="en-US" smtClean="0">
                <a:ea typeface="標楷體" pitchFamily="65" charset="-120"/>
              </a:rPr>
              <a:t>完成學校課程計畫</a:t>
            </a:r>
            <a:r>
              <a:rPr lang="zh-TW" altLang="en-US" sz="2800" smtClean="0">
                <a:ea typeface="華康行書體" pitchFamily="65" charset="-120"/>
              </a:rPr>
              <a:t>（要項或裝飾項目）</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92163">
                                            <p:txEl>
                                              <p:pRg st="0" end="0"/>
                                            </p:txEl>
                                          </p:spTgt>
                                        </p:tgtEl>
                                        <p:attrNameLst>
                                          <p:attrName>style.visibility</p:attrName>
                                        </p:attrNameLst>
                                      </p:cBhvr>
                                      <p:to>
                                        <p:strVal val="visible"/>
                                      </p:to>
                                    </p:set>
                                    <p:anim to="" calcmode="lin" valueType="num">
                                      <p:cBhvr>
                                        <p:cTn id="7" dur="1" fill="hold"/>
                                        <p:tgtEl>
                                          <p:spTgt spid="92163">
                                            <p:txEl>
                                              <p:pRg st="0" end="0"/>
                                            </p:txEl>
                                          </p:spTgt>
                                        </p:tgtEl>
                                        <p:attrNameLst>
                                          <p:attrName/>
                                        </p:attrNameLst>
                                      </p:cBhvr>
                                    </p:anim>
                                  </p:childTnLst>
                                  <p:subTnLst>
                                    <p:animClr clrSpc="rgb" dir="cw">
                                      <p:cBhvr override="childStyle">
                                        <p:cTn dur="1" fill="hold" display="0" masterRel="nextClick" afterEffect="1"/>
                                        <p:tgtEl>
                                          <p:spTgt spid="92163">
                                            <p:txEl>
                                              <p:pRg st="0" end="0"/>
                                            </p:txEl>
                                          </p:spTgt>
                                        </p:tgtEl>
                                        <p:attrNameLst>
                                          <p:attrName>ppt_c</p:attrName>
                                        </p:attrNameLst>
                                      </p:cBhvr>
                                      <p:to>
                                        <a:schemeClr val="accent1"/>
                                      </p:to>
                                    </p:animClr>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499"/>
                                          </p:stCondLst>
                                        </p:cTn>
                                        <p:tgtEl>
                                          <p:spTgt spid="92163">
                                            <p:txEl>
                                              <p:pRg st="1" end="1"/>
                                            </p:txEl>
                                          </p:spTgt>
                                        </p:tgtEl>
                                        <p:attrNameLst>
                                          <p:attrName>style.visibility</p:attrName>
                                        </p:attrNameLst>
                                      </p:cBhvr>
                                      <p:to>
                                        <p:strVal val="visible"/>
                                      </p:to>
                                    </p:set>
                                    <p:anim to="" calcmode="lin" valueType="num">
                                      <p:cBhvr>
                                        <p:cTn id="12" dur="1" fill="hold"/>
                                        <p:tgtEl>
                                          <p:spTgt spid="92163">
                                            <p:txEl>
                                              <p:pRg st="1" end="1"/>
                                            </p:txEl>
                                          </p:spTgt>
                                        </p:tgtEl>
                                        <p:attrNameLst>
                                          <p:attrName/>
                                        </p:attrNameLst>
                                      </p:cBhvr>
                                    </p:anim>
                                  </p:childTnLst>
                                  <p:subTnLst>
                                    <p:animClr clrSpc="rgb" dir="cw">
                                      <p:cBhvr override="childStyle">
                                        <p:cTn dur="1" fill="hold" display="0" masterRel="nextClick" afterEffect="1"/>
                                        <p:tgtEl>
                                          <p:spTgt spid="92163">
                                            <p:txEl>
                                              <p:pRg st="1" end="1"/>
                                            </p:txEl>
                                          </p:spTgt>
                                        </p:tgtEl>
                                        <p:attrNameLst>
                                          <p:attrName>ppt_c</p:attrName>
                                        </p:attrNameLst>
                                      </p:cBhvr>
                                      <p:to>
                                        <a:schemeClr val="accent1"/>
                                      </p:to>
                                    </p:animClr>
                                  </p:sub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499"/>
                                          </p:stCondLst>
                                        </p:cTn>
                                        <p:tgtEl>
                                          <p:spTgt spid="92163">
                                            <p:txEl>
                                              <p:pRg st="2" end="2"/>
                                            </p:txEl>
                                          </p:spTgt>
                                        </p:tgtEl>
                                        <p:attrNameLst>
                                          <p:attrName>style.visibility</p:attrName>
                                        </p:attrNameLst>
                                      </p:cBhvr>
                                      <p:to>
                                        <p:strVal val="visible"/>
                                      </p:to>
                                    </p:set>
                                    <p:anim to="" calcmode="lin" valueType="num">
                                      <p:cBhvr>
                                        <p:cTn id="17" dur="1" fill="hold"/>
                                        <p:tgtEl>
                                          <p:spTgt spid="92163">
                                            <p:txEl>
                                              <p:pRg st="2" end="2"/>
                                            </p:txEl>
                                          </p:spTgt>
                                        </p:tgtEl>
                                        <p:attrNameLst>
                                          <p:attrName/>
                                        </p:attrNameLst>
                                      </p:cBhvr>
                                    </p:anim>
                                  </p:childTnLst>
                                  <p:subTnLst>
                                    <p:animClr clrSpc="rgb" dir="cw">
                                      <p:cBhvr override="childStyle">
                                        <p:cTn dur="1" fill="hold" display="0" masterRel="nextClick" afterEffect="1"/>
                                        <p:tgtEl>
                                          <p:spTgt spid="92163">
                                            <p:txEl>
                                              <p:pRg st="2" end="2"/>
                                            </p:txEl>
                                          </p:spTgt>
                                        </p:tgtEl>
                                        <p:attrNameLst>
                                          <p:attrName>ppt_c</p:attrName>
                                        </p:attrNameLst>
                                      </p:cBhvr>
                                      <p:to>
                                        <a:schemeClr val="accent1"/>
                                      </p:to>
                                    </p:animClr>
                                  </p:sub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499"/>
                                          </p:stCondLst>
                                        </p:cTn>
                                        <p:tgtEl>
                                          <p:spTgt spid="92163">
                                            <p:txEl>
                                              <p:pRg st="3" end="3"/>
                                            </p:txEl>
                                          </p:spTgt>
                                        </p:tgtEl>
                                        <p:attrNameLst>
                                          <p:attrName>style.visibility</p:attrName>
                                        </p:attrNameLst>
                                      </p:cBhvr>
                                      <p:to>
                                        <p:strVal val="visible"/>
                                      </p:to>
                                    </p:set>
                                    <p:anim to="" calcmode="lin" valueType="num">
                                      <p:cBhvr>
                                        <p:cTn id="22" dur="1" fill="hold"/>
                                        <p:tgtEl>
                                          <p:spTgt spid="92163">
                                            <p:txEl>
                                              <p:pRg st="3" end="3"/>
                                            </p:txEl>
                                          </p:spTgt>
                                        </p:tgtEl>
                                        <p:attrNameLst>
                                          <p:attrName/>
                                        </p:attrNameLst>
                                      </p:cBhvr>
                                    </p:anim>
                                  </p:childTnLst>
                                  <p:subTnLst>
                                    <p:animClr clrSpc="rgb" dir="cw">
                                      <p:cBhvr override="childStyle">
                                        <p:cTn dur="1" fill="hold" display="0" masterRel="nextClick" afterEffect="1"/>
                                        <p:tgtEl>
                                          <p:spTgt spid="92163">
                                            <p:txEl>
                                              <p:pRg st="3" end="3"/>
                                            </p:txEl>
                                          </p:spTgt>
                                        </p:tgtEl>
                                        <p:attrNameLst>
                                          <p:attrName>ppt_c</p:attrName>
                                        </p:attrNameLst>
                                      </p:cBhvr>
                                      <p:to>
                                        <a:schemeClr val="accent1"/>
                                      </p:to>
                                    </p:animClr>
                                  </p:subTnLst>
                                </p:cTn>
                              </p:par>
                            </p:childTnLst>
                          </p:cTn>
                        </p:par>
                      </p:childTnLst>
                    </p:cTn>
                  </p:par>
                  <p:par>
                    <p:cTn id="23" fill="hold">
                      <p:stCondLst>
                        <p:cond delay="indefinite"/>
                      </p:stCondLst>
                      <p:childTnLst>
                        <p:par>
                          <p:cTn id="24" fill="hold">
                            <p:stCondLst>
                              <p:cond delay="0"/>
                            </p:stCondLst>
                            <p:childTnLst>
                              <p:par>
                                <p:cTn id="25" presetID="24" presetClass="entr" presetSubtype="0" fill="hold" grpId="0" nodeType="clickEffect">
                                  <p:stCondLst>
                                    <p:cond delay="0"/>
                                  </p:stCondLst>
                                  <p:childTnLst>
                                    <p:set>
                                      <p:cBhvr>
                                        <p:cTn id="26" dur="1" fill="hold">
                                          <p:stCondLst>
                                            <p:cond delay="499"/>
                                          </p:stCondLst>
                                        </p:cTn>
                                        <p:tgtEl>
                                          <p:spTgt spid="92163">
                                            <p:txEl>
                                              <p:pRg st="5" end="5"/>
                                            </p:txEl>
                                          </p:spTgt>
                                        </p:tgtEl>
                                        <p:attrNameLst>
                                          <p:attrName>style.visibility</p:attrName>
                                        </p:attrNameLst>
                                      </p:cBhvr>
                                      <p:to>
                                        <p:strVal val="visible"/>
                                      </p:to>
                                    </p:set>
                                    <p:anim to="" calcmode="lin" valueType="num">
                                      <p:cBhvr>
                                        <p:cTn id="27" dur="1" fill="hold"/>
                                        <p:tgtEl>
                                          <p:spTgt spid="92163">
                                            <p:txEl>
                                              <p:pRg st="5" end="5"/>
                                            </p:txEl>
                                          </p:spTgt>
                                        </p:tgtEl>
                                        <p:attrNameLst>
                                          <p:attrName/>
                                        </p:attrNameLst>
                                      </p:cBhvr>
                                    </p:anim>
                                  </p:childTnLst>
                                  <p:subTnLst>
                                    <p:animClr clrSpc="rgb" dir="cw">
                                      <p:cBhvr override="childStyle">
                                        <p:cTn dur="1" fill="hold" display="0" masterRel="nextClick" afterEffect="1"/>
                                        <p:tgtEl>
                                          <p:spTgt spid="92163">
                                            <p:txEl>
                                              <p:pRg st="5" end="5"/>
                                            </p:txEl>
                                          </p:spTgt>
                                        </p:tgtEl>
                                        <p:attrNameLst>
                                          <p:attrName>ppt_c</p:attrName>
                                        </p:attrNameLst>
                                      </p:cBhvr>
                                      <p:to>
                                        <a:schemeClr val="accent1"/>
                                      </p:to>
                                    </p:animClr>
                                  </p:subTnLst>
                                </p:cTn>
                              </p:par>
                            </p:childTnLst>
                          </p:cTn>
                        </p:par>
                      </p:childTnLst>
                    </p:cTn>
                  </p:par>
                  <p:par>
                    <p:cTn id="28" fill="hold">
                      <p:stCondLst>
                        <p:cond delay="indefinite"/>
                      </p:stCondLst>
                      <p:childTnLst>
                        <p:par>
                          <p:cTn id="29" fill="hold">
                            <p:stCondLst>
                              <p:cond delay="0"/>
                            </p:stCondLst>
                            <p:childTnLst>
                              <p:par>
                                <p:cTn id="30" presetID="24" presetClass="entr" presetSubtype="0" fill="hold" grpId="0" nodeType="clickEffect">
                                  <p:stCondLst>
                                    <p:cond delay="0"/>
                                  </p:stCondLst>
                                  <p:childTnLst>
                                    <p:set>
                                      <p:cBhvr>
                                        <p:cTn id="31" dur="1" fill="hold">
                                          <p:stCondLst>
                                            <p:cond delay="499"/>
                                          </p:stCondLst>
                                        </p:cTn>
                                        <p:tgtEl>
                                          <p:spTgt spid="92163">
                                            <p:txEl>
                                              <p:pRg st="6" end="6"/>
                                            </p:txEl>
                                          </p:spTgt>
                                        </p:tgtEl>
                                        <p:attrNameLst>
                                          <p:attrName>style.visibility</p:attrName>
                                        </p:attrNameLst>
                                      </p:cBhvr>
                                      <p:to>
                                        <p:strVal val="visible"/>
                                      </p:to>
                                    </p:set>
                                    <p:anim to="" calcmode="lin" valueType="num">
                                      <p:cBhvr>
                                        <p:cTn id="32" dur="1" fill="hold"/>
                                        <p:tgtEl>
                                          <p:spTgt spid="92163">
                                            <p:txEl>
                                              <p:pRg st="6" end="6"/>
                                            </p:txEl>
                                          </p:spTgt>
                                        </p:tgtEl>
                                        <p:attrNameLst>
                                          <p:attrName/>
                                        </p:attrNameLst>
                                      </p:cBhvr>
                                    </p:anim>
                                  </p:childTnLst>
                                  <p:subTnLst>
                                    <p:animClr clrSpc="rgb" dir="cw">
                                      <p:cBhvr override="childStyle">
                                        <p:cTn dur="1" fill="hold" display="0" masterRel="nextClick" afterEffect="1"/>
                                        <p:tgtEl>
                                          <p:spTgt spid="92163">
                                            <p:txEl>
                                              <p:pRg st="6" end="6"/>
                                            </p:txEl>
                                          </p:spTgt>
                                        </p:tgtEl>
                                        <p:attrNameLst>
                                          <p:attrName>ppt_c</p:attrName>
                                        </p:attrNameLst>
                                      </p:cBhvr>
                                      <p:to>
                                        <a:schemeClr val="accent1"/>
                                      </p:to>
                                    </p:animClr>
                                  </p:subTnLst>
                                </p:cTn>
                              </p:par>
                            </p:childTnLst>
                          </p:cTn>
                        </p:par>
                      </p:childTnLst>
                    </p:cTn>
                  </p:par>
                  <p:par>
                    <p:cTn id="33" fill="hold">
                      <p:stCondLst>
                        <p:cond delay="indefinite"/>
                      </p:stCondLst>
                      <p:childTnLst>
                        <p:par>
                          <p:cTn id="34" fill="hold">
                            <p:stCondLst>
                              <p:cond delay="0"/>
                            </p:stCondLst>
                            <p:childTnLst>
                              <p:par>
                                <p:cTn id="35" presetID="24" presetClass="entr" presetSubtype="0" fill="hold" grpId="0" nodeType="clickEffect">
                                  <p:stCondLst>
                                    <p:cond delay="0"/>
                                  </p:stCondLst>
                                  <p:childTnLst>
                                    <p:set>
                                      <p:cBhvr>
                                        <p:cTn id="36" dur="1" fill="hold">
                                          <p:stCondLst>
                                            <p:cond delay="499"/>
                                          </p:stCondLst>
                                        </p:cTn>
                                        <p:tgtEl>
                                          <p:spTgt spid="92163">
                                            <p:txEl>
                                              <p:pRg st="7" end="7"/>
                                            </p:txEl>
                                          </p:spTgt>
                                        </p:tgtEl>
                                        <p:attrNameLst>
                                          <p:attrName>style.visibility</p:attrName>
                                        </p:attrNameLst>
                                      </p:cBhvr>
                                      <p:to>
                                        <p:strVal val="visible"/>
                                      </p:to>
                                    </p:set>
                                    <p:anim to="" calcmode="lin" valueType="num">
                                      <p:cBhvr>
                                        <p:cTn id="37" dur="1" fill="hold"/>
                                        <p:tgtEl>
                                          <p:spTgt spid="92163">
                                            <p:txEl>
                                              <p:pRg st="7" end="7"/>
                                            </p:txEl>
                                          </p:spTgt>
                                        </p:tgtEl>
                                        <p:attrNameLst>
                                          <p:attrName/>
                                        </p:attrNameLst>
                                      </p:cBhvr>
                                    </p:anim>
                                  </p:childTnLst>
                                  <p:subTnLst>
                                    <p:animClr clrSpc="rgb" dir="cw">
                                      <p:cBhvr override="childStyle">
                                        <p:cTn dur="1" fill="hold" display="0" masterRel="nextClick" afterEffect="1"/>
                                        <p:tgtEl>
                                          <p:spTgt spid="92163">
                                            <p:txEl>
                                              <p:pRg st="7" end="7"/>
                                            </p:txEl>
                                          </p:spTgt>
                                        </p:tgtEl>
                                        <p:attrNameLst>
                                          <p:attrName>ppt_c</p:attrName>
                                        </p:attrNameLst>
                                      </p:cBhvr>
                                      <p:to>
                                        <a:schemeClr val="accent1"/>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63" grpId="0" build="p" autoUpdateAnimBg="0"/>
    </p:bld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314" name="投影片編號版面配置區 5"/>
          <p:cNvSpPr>
            <a:spLocks noGrp="1"/>
          </p:cNvSpPr>
          <p:nvPr>
            <p:ph type="sldNum" sz="quarter" idx="12"/>
          </p:nvPr>
        </p:nvSpPr>
        <p:spPr>
          <a:noFill/>
        </p:spPr>
        <p:txBody>
          <a:bodyPr/>
          <a:lstStyle/>
          <a:p>
            <a:fld id="{7C5EEAB7-6216-4A76-B64B-0BD73103B7C1}" type="slidenum">
              <a:rPr lang="zh-TW" altLang="en-US" smtClean="0"/>
              <a:pPr/>
              <a:t>8</a:t>
            </a:fld>
            <a:endParaRPr lang="en-US" altLang="zh-TW" smtClean="0"/>
          </a:p>
        </p:txBody>
      </p:sp>
      <p:sp>
        <p:nvSpPr>
          <p:cNvPr id="13315" name="Rectangle 1026"/>
          <p:cNvSpPr>
            <a:spLocks noGrp="1" noChangeArrowheads="1"/>
          </p:cNvSpPr>
          <p:nvPr>
            <p:ph type="title"/>
          </p:nvPr>
        </p:nvSpPr>
        <p:spPr/>
        <p:txBody>
          <a:bodyPr/>
          <a:lstStyle/>
          <a:p>
            <a:pPr algn="ctr" eaLnBrk="1" hangingPunct="1"/>
            <a:r>
              <a:rPr lang="zh-TW" altLang="en-US" smtClean="0">
                <a:ea typeface="華康瘦金體" pitchFamily="49" charset="-120"/>
              </a:rPr>
              <a:t>評鑑在課程與教學中的地位</a:t>
            </a:r>
          </a:p>
        </p:txBody>
      </p:sp>
      <p:sp>
        <p:nvSpPr>
          <p:cNvPr id="46083" name="Rectangle 1027"/>
          <p:cNvSpPr>
            <a:spLocks noGrp="1" noChangeArrowheads="1"/>
          </p:cNvSpPr>
          <p:nvPr>
            <p:ph type="body" idx="1"/>
          </p:nvPr>
        </p:nvSpPr>
        <p:spPr>
          <a:xfrm>
            <a:off x="1219200" y="1447800"/>
            <a:ext cx="7772400" cy="5105400"/>
          </a:xfrm>
        </p:spPr>
        <p:txBody>
          <a:bodyPr/>
          <a:lstStyle/>
          <a:p>
            <a:pPr eaLnBrk="1" hangingPunct="1">
              <a:lnSpc>
                <a:spcPct val="90000"/>
              </a:lnSpc>
            </a:pPr>
            <a:r>
              <a:rPr lang="zh-TW" altLang="en-US" smtClean="0">
                <a:ea typeface="標楷體" pitchFamily="65" charset="-120"/>
              </a:rPr>
              <a:t>課程與教學發展過程中持續存在的要素</a:t>
            </a:r>
          </a:p>
          <a:p>
            <a:pPr eaLnBrk="1" hangingPunct="1">
              <a:lnSpc>
                <a:spcPct val="90000"/>
              </a:lnSpc>
            </a:pPr>
            <a:r>
              <a:rPr lang="zh-TW" altLang="en-US" smtClean="0">
                <a:ea typeface="標楷體" pitchFamily="65" charset="-120"/>
              </a:rPr>
              <a:t>形成性的角色</a:t>
            </a:r>
          </a:p>
          <a:p>
            <a:pPr lvl="1" eaLnBrk="1" hangingPunct="1">
              <a:lnSpc>
                <a:spcPct val="90000"/>
              </a:lnSpc>
            </a:pPr>
            <a:r>
              <a:rPr lang="zh-TW" altLang="en-US" smtClean="0">
                <a:ea typeface="華康行書體" pitchFamily="65" charset="-120"/>
              </a:rPr>
              <a:t>提供各階段的訊息</a:t>
            </a:r>
          </a:p>
          <a:p>
            <a:pPr lvl="1" eaLnBrk="1" hangingPunct="1">
              <a:lnSpc>
                <a:spcPct val="90000"/>
              </a:lnSpc>
            </a:pPr>
            <a:r>
              <a:rPr lang="zh-TW" altLang="en-US" smtClean="0">
                <a:ea typeface="華康行書體" pitchFamily="65" charset="-120"/>
              </a:rPr>
              <a:t>繼續發展的引導</a:t>
            </a:r>
          </a:p>
          <a:p>
            <a:pPr eaLnBrk="1" hangingPunct="1">
              <a:lnSpc>
                <a:spcPct val="90000"/>
              </a:lnSpc>
            </a:pPr>
            <a:r>
              <a:rPr lang="zh-TW" altLang="en-US" smtClean="0">
                <a:ea typeface="標楷體" pitchFamily="65" charset="-120"/>
              </a:rPr>
              <a:t>總結性的角色</a:t>
            </a:r>
          </a:p>
          <a:p>
            <a:pPr lvl="1" eaLnBrk="1" hangingPunct="1">
              <a:lnSpc>
                <a:spcPct val="90000"/>
              </a:lnSpc>
            </a:pPr>
            <a:r>
              <a:rPr lang="zh-TW" altLang="en-US" smtClean="0">
                <a:ea typeface="華康行書體" pitchFamily="65" charset="-120"/>
              </a:rPr>
              <a:t>衡鑑課程成品及教學方案的優點與價值</a:t>
            </a:r>
          </a:p>
          <a:p>
            <a:pPr lvl="1" eaLnBrk="1" hangingPunct="1">
              <a:lnSpc>
                <a:spcPct val="90000"/>
              </a:lnSpc>
            </a:pPr>
            <a:r>
              <a:rPr lang="zh-TW" altLang="en-US" smtClean="0">
                <a:ea typeface="華康行書體" pitchFamily="65" charset="-120"/>
              </a:rPr>
              <a:t>判斷課程發展及教學實施的績效</a:t>
            </a:r>
          </a:p>
          <a:p>
            <a:pPr eaLnBrk="1" hangingPunct="1">
              <a:lnSpc>
                <a:spcPct val="90000"/>
              </a:lnSpc>
            </a:pPr>
            <a:r>
              <a:rPr lang="zh-TW" altLang="en-US" smtClean="0">
                <a:ea typeface="標楷體" pitchFamily="65" charset="-120"/>
              </a:rPr>
              <a:t>學校課程與教學永續發展的機制</a:t>
            </a:r>
          </a:p>
          <a:p>
            <a:pPr lvl="1" eaLnBrk="1" hangingPunct="1">
              <a:lnSpc>
                <a:spcPct val="90000"/>
              </a:lnSpc>
            </a:pPr>
            <a:r>
              <a:rPr lang="zh-TW" altLang="en-US" smtClean="0">
                <a:ea typeface="華康行書體" pitchFamily="65" charset="-120"/>
              </a:rPr>
              <a:t>激勵成員發展課程與教學方案的動機</a:t>
            </a:r>
          </a:p>
          <a:p>
            <a:pPr lvl="1" eaLnBrk="1" hangingPunct="1">
              <a:lnSpc>
                <a:spcPct val="90000"/>
              </a:lnSpc>
            </a:pPr>
            <a:r>
              <a:rPr lang="zh-TW" altLang="en-US" smtClean="0">
                <a:ea typeface="華康行書體" pitchFamily="65" charset="-120"/>
              </a:rPr>
              <a:t>提供回饋訊息落實課程發展與教學</a:t>
            </a:r>
            <a:endParaRPr lang="zh-TW" altLang="en-US" smtClean="0">
              <a:ea typeface="標楷體" pitchFamily="65" charset="-120"/>
            </a:endParaRPr>
          </a:p>
        </p:txBody>
      </p:sp>
      <p:sp>
        <p:nvSpPr>
          <p:cNvPr id="13317" name="AutoShape 1029">
            <a:hlinkClick r:id="rId2" action="ppaction://hlinksldjump" highlightClick="1"/>
          </p:cNvPr>
          <p:cNvSpPr>
            <a:spLocks noChangeArrowheads="1"/>
          </p:cNvSpPr>
          <p:nvPr/>
        </p:nvSpPr>
        <p:spPr bwMode="auto">
          <a:xfrm>
            <a:off x="7848600" y="5943600"/>
            <a:ext cx="533400" cy="457200"/>
          </a:xfrm>
          <a:prstGeom prst="actionButtonBackPrevious">
            <a:avLst/>
          </a:prstGeom>
          <a:solidFill>
            <a:schemeClr val="accent1"/>
          </a:solidFill>
          <a:ln w="9525">
            <a:solidFill>
              <a:schemeClr val="tx1"/>
            </a:solidFill>
            <a:miter lim="800000"/>
            <a:headEnd/>
            <a:tailEnd/>
          </a:ln>
        </p:spPr>
        <p:txBody>
          <a:bodyPr wrap="none" anchor="ctr"/>
          <a:lstStyle/>
          <a:p>
            <a:endParaRPr lang="zh-TW"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46083">
                                            <p:txEl>
                                              <p:pRg st="0" end="0"/>
                                            </p:txEl>
                                          </p:spTgt>
                                        </p:tgtEl>
                                        <p:attrNameLst>
                                          <p:attrName>style.visibility</p:attrName>
                                        </p:attrNameLst>
                                      </p:cBhvr>
                                      <p:to>
                                        <p:strVal val="visible"/>
                                      </p:to>
                                    </p:set>
                                    <p:anim to="" calcmode="lin" valueType="num">
                                      <p:cBhvr>
                                        <p:cTn id="7" dur="1" fill="hold"/>
                                        <p:tgtEl>
                                          <p:spTgt spid="46083">
                                            <p:txEl>
                                              <p:pRg st="0" end="0"/>
                                            </p:txEl>
                                          </p:spTgt>
                                        </p:tgtEl>
                                        <p:attrNameLst>
                                          <p:attrName/>
                                        </p:attrNameLst>
                                      </p:cBhvr>
                                    </p:anim>
                                  </p:childTnLst>
                                  <p:subTnLst>
                                    <p:animClr clrSpc="rgb" dir="cw">
                                      <p:cBhvr override="childStyle">
                                        <p:cTn dur="1" fill="hold" display="0" masterRel="nextClick" afterEffect="1"/>
                                        <p:tgtEl>
                                          <p:spTgt spid="46083">
                                            <p:txEl>
                                              <p:pRg st="0" end="0"/>
                                            </p:txEl>
                                          </p:spTgt>
                                        </p:tgtEl>
                                        <p:attrNameLst>
                                          <p:attrName>ppt_c</p:attrName>
                                        </p:attrNameLst>
                                      </p:cBhvr>
                                      <p:to>
                                        <a:schemeClr val="accent1"/>
                                      </p:to>
                                    </p:animClr>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499"/>
                                          </p:stCondLst>
                                        </p:cTn>
                                        <p:tgtEl>
                                          <p:spTgt spid="46083">
                                            <p:txEl>
                                              <p:pRg st="1" end="1"/>
                                            </p:txEl>
                                          </p:spTgt>
                                        </p:tgtEl>
                                        <p:attrNameLst>
                                          <p:attrName>style.visibility</p:attrName>
                                        </p:attrNameLst>
                                      </p:cBhvr>
                                      <p:to>
                                        <p:strVal val="visible"/>
                                      </p:to>
                                    </p:set>
                                    <p:anim to="" calcmode="lin" valueType="num">
                                      <p:cBhvr>
                                        <p:cTn id="12" dur="1" fill="hold"/>
                                        <p:tgtEl>
                                          <p:spTgt spid="46083">
                                            <p:txEl>
                                              <p:pRg st="1" end="1"/>
                                            </p:txEl>
                                          </p:spTgt>
                                        </p:tgtEl>
                                        <p:attrNameLst>
                                          <p:attrName/>
                                        </p:attrNameLst>
                                      </p:cBhvr>
                                    </p:anim>
                                  </p:childTnLst>
                                  <p:subTnLst>
                                    <p:animClr clrSpc="rgb" dir="cw">
                                      <p:cBhvr override="childStyle">
                                        <p:cTn dur="1" fill="hold" display="0" masterRel="nextClick" afterEffect="1"/>
                                        <p:tgtEl>
                                          <p:spTgt spid="46083">
                                            <p:txEl>
                                              <p:pRg st="1" end="1"/>
                                            </p:txEl>
                                          </p:spTgt>
                                        </p:tgtEl>
                                        <p:attrNameLst>
                                          <p:attrName>ppt_c</p:attrName>
                                        </p:attrNameLst>
                                      </p:cBhvr>
                                      <p:to>
                                        <a:schemeClr val="accent1"/>
                                      </p:to>
                                    </p:animClr>
                                  </p:subTnLst>
                                </p:cTn>
                              </p:par>
                              <p:par>
                                <p:cTn id="13" presetID="24" presetClass="entr" presetSubtype="0" fill="hold" grpId="0" nodeType="withEffect">
                                  <p:stCondLst>
                                    <p:cond delay="0"/>
                                  </p:stCondLst>
                                  <p:childTnLst>
                                    <p:set>
                                      <p:cBhvr>
                                        <p:cTn id="14" dur="1" fill="hold">
                                          <p:stCondLst>
                                            <p:cond delay="499"/>
                                          </p:stCondLst>
                                        </p:cTn>
                                        <p:tgtEl>
                                          <p:spTgt spid="46083">
                                            <p:txEl>
                                              <p:pRg st="2" end="2"/>
                                            </p:txEl>
                                          </p:spTgt>
                                        </p:tgtEl>
                                        <p:attrNameLst>
                                          <p:attrName>style.visibility</p:attrName>
                                        </p:attrNameLst>
                                      </p:cBhvr>
                                      <p:to>
                                        <p:strVal val="visible"/>
                                      </p:to>
                                    </p:set>
                                    <p:anim to="" calcmode="lin" valueType="num">
                                      <p:cBhvr>
                                        <p:cTn id="15" dur="1" fill="hold"/>
                                        <p:tgtEl>
                                          <p:spTgt spid="46083">
                                            <p:txEl>
                                              <p:pRg st="2" end="2"/>
                                            </p:txEl>
                                          </p:spTgt>
                                        </p:tgtEl>
                                        <p:attrNameLst>
                                          <p:attrName/>
                                        </p:attrNameLst>
                                      </p:cBhvr>
                                    </p:anim>
                                  </p:childTnLst>
                                  <p:subTnLst>
                                    <p:animClr clrSpc="rgb" dir="cw">
                                      <p:cBhvr override="childStyle">
                                        <p:cTn dur="1" fill="hold" display="0" masterRel="nextClick" afterEffect="1"/>
                                        <p:tgtEl>
                                          <p:spTgt spid="46083">
                                            <p:txEl>
                                              <p:pRg st="2" end="2"/>
                                            </p:txEl>
                                          </p:spTgt>
                                        </p:tgtEl>
                                        <p:attrNameLst>
                                          <p:attrName>ppt_c</p:attrName>
                                        </p:attrNameLst>
                                      </p:cBhvr>
                                      <p:to>
                                        <a:schemeClr val="accent1"/>
                                      </p:to>
                                    </p:animClr>
                                  </p:subTnLst>
                                </p:cTn>
                              </p:par>
                              <p:par>
                                <p:cTn id="16" presetID="24" presetClass="entr" presetSubtype="0" fill="hold" grpId="0" nodeType="withEffect">
                                  <p:stCondLst>
                                    <p:cond delay="0"/>
                                  </p:stCondLst>
                                  <p:childTnLst>
                                    <p:set>
                                      <p:cBhvr>
                                        <p:cTn id="17" dur="1" fill="hold">
                                          <p:stCondLst>
                                            <p:cond delay="499"/>
                                          </p:stCondLst>
                                        </p:cTn>
                                        <p:tgtEl>
                                          <p:spTgt spid="46083">
                                            <p:txEl>
                                              <p:pRg st="3" end="3"/>
                                            </p:txEl>
                                          </p:spTgt>
                                        </p:tgtEl>
                                        <p:attrNameLst>
                                          <p:attrName>style.visibility</p:attrName>
                                        </p:attrNameLst>
                                      </p:cBhvr>
                                      <p:to>
                                        <p:strVal val="visible"/>
                                      </p:to>
                                    </p:set>
                                    <p:anim to="" calcmode="lin" valueType="num">
                                      <p:cBhvr>
                                        <p:cTn id="18" dur="1" fill="hold"/>
                                        <p:tgtEl>
                                          <p:spTgt spid="46083">
                                            <p:txEl>
                                              <p:pRg st="3" end="3"/>
                                            </p:txEl>
                                          </p:spTgt>
                                        </p:tgtEl>
                                        <p:attrNameLst>
                                          <p:attrName/>
                                        </p:attrNameLst>
                                      </p:cBhvr>
                                    </p:anim>
                                  </p:childTnLst>
                                  <p:subTnLst>
                                    <p:animClr clrSpc="rgb" dir="cw">
                                      <p:cBhvr override="childStyle">
                                        <p:cTn dur="1" fill="hold" display="0" masterRel="nextClick" afterEffect="1"/>
                                        <p:tgtEl>
                                          <p:spTgt spid="46083">
                                            <p:txEl>
                                              <p:pRg st="3" end="3"/>
                                            </p:txEl>
                                          </p:spTgt>
                                        </p:tgtEl>
                                        <p:attrNameLst>
                                          <p:attrName>ppt_c</p:attrName>
                                        </p:attrNameLst>
                                      </p:cBhvr>
                                      <p:to>
                                        <a:schemeClr val="accent1"/>
                                      </p:to>
                                    </p:animClr>
                                  </p:subTnLst>
                                </p:cTn>
                              </p:par>
                            </p:childTnLst>
                          </p:cTn>
                        </p:par>
                      </p:childTnLst>
                    </p:cTn>
                  </p:par>
                  <p:par>
                    <p:cTn id="19" fill="hold">
                      <p:stCondLst>
                        <p:cond delay="indefinite"/>
                      </p:stCondLst>
                      <p:childTnLst>
                        <p:par>
                          <p:cTn id="20" fill="hold">
                            <p:stCondLst>
                              <p:cond delay="0"/>
                            </p:stCondLst>
                            <p:childTnLst>
                              <p:par>
                                <p:cTn id="21" presetID="24" presetClass="entr" presetSubtype="0" fill="hold" grpId="0" nodeType="clickEffect">
                                  <p:stCondLst>
                                    <p:cond delay="0"/>
                                  </p:stCondLst>
                                  <p:childTnLst>
                                    <p:set>
                                      <p:cBhvr>
                                        <p:cTn id="22" dur="1" fill="hold">
                                          <p:stCondLst>
                                            <p:cond delay="499"/>
                                          </p:stCondLst>
                                        </p:cTn>
                                        <p:tgtEl>
                                          <p:spTgt spid="46083">
                                            <p:txEl>
                                              <p:pRg st="4" end="4"/>
                                            </p:txEl>
                                          </p:spTgt>
                                        </p:tgtEl>
                                        <p:attrNameLst>
                                          <p:attrName>style.visibility</p:attrName>
                                        </p:attrNameLst>
                                      </p:cBhvr>
                                      <p:to>
                                        <p:strVal val="visible"/>
                                      </p:to>
                                    </p:set>
                                    <p:anim to="" calcmode="lin" valueType="num">
                                      <p:cBhvr>
                                        <p:cTn id="23" dur="1" fill="hold"/>
                                        <p:tgtEl>
                                          <p:spTgt spid="46083">
                                            <p:txEl>
                                              <p:pRg st="4" end="4"/>
                                            </p:txEl>
                                          </p:spTgt>
                                        </p:tgtEl>
                                        <p:attrNameLst>
                                          <p:attrName/>
                                        </p:attrNameLst>
                                      </p:cBhvr>
                                    </p:anim>
                                  </p:childTnLst>
                                  <p:subTnLst>
                                    <p:animClr clrSpc="rgb" dir="cw">
                                      <p:cBhvr override="childStyle">
                                        <p:cTn dur="1" fill="hold" display="0" masterRel="nextClick" afterEffect="1"/>
                                        <p:tgtEl>
                                          <p:spTgt spid="46083">
                                            <p:txEl>
                                              <p:pRg st="4" end="4"/>
                                            </p:txEl>
                                          </p:spTgt>
                                        </p:tgtEl>
                                        <p:attrNameLst>
                                          <p:attrName>ppt_c</p:attrName>
                                        </p:attrNameLst>
                                      </p:cBhvr>
                                      <p:to>
                                        <a:schemeClr val="accent1"/>
                                      </p:to>
                                    </p:animClr>
                                  </p:subTnLst>
                                </p:cTn>
                              </p:par>
                              <p:par>
                                <p:cTn id="24" presetID="24" presetClass="entr" presetSubtype="0" fill="hold" grpId="0" nodeType="withEffect">
                                  <p:stCondLst>
                                    <p:cond delay="0"/>
                                  </p:stCondLst>
                                  <p:childTnLst>
                                    <p:set>
                                      <p:cBhvr>
                                        <p:cTn id="25" dur="1" fill="hold">
                                          <p:stCondLst>
                                            <p:cond delay="499"/>
                                          </p:stCondLst>
                                        </p:cTn>
                                        <p:tgtEl>
                                          <p:spTgt spid="46083">
                                            <p:txEl>
                                              <p:pRg st="5" end="5"/>
                                            </p:txEl>
                                          </p:spTgt>
                                        </p:tgtEl>
                                        <p:attrNameLst>
                                          <p:attrName>style.visibility</p:attrName>
                                        </p:attrNameLst>
                                      </p:cBhvr>
                                      <p:to>
                                        <p:strVal val="visible"/>
                                      </p:to>
                                    </p:set>
                                    <p:anim to="" calcmode="lin" valueType="num">
                                      <p:cBhvr>
                                        <p:cTn id="26" dur="1" fill="hold"/>
                                        <p:tgtEl>
                                          <p:spTgt spid="46083">
                                            <p:txEl>
                                              <p:pRg st="5" end="5"/>
                                            </p:txEl>
                                          </p:spTgt>
                                        </p:tgtEl>
                                        <p:attrNameLst>
                                          <p:attrName/>
                                        </p:attrNameLst>
                                      </p:cBhvr>
                                    </p:anim>
                                  </p:childTnLst>
                                  <p:subTnLst>
                                    <p:animClr clrSpc="rgb" dir="cw">
                                      <p:cBhvr override="childStyle">
                                        <p:cTn dur="1" fill="hold" display="0" masterRel="nextClick" afterEffect="1"/>
                                        <p:tgtEl>
                                          <p:spTgt spid="46083">
                                            <p:txEl>
                                              <p:pRg st="5" end="5"/>
                                            </p:txEl>
                                          </p:spTgt>
                                        </p:tgtEl>
                                        <p:attrNameLst>
                                          <p:attrName>ppt_c</p:attrName>
                                        </p:attrNameLst>
                                      </p:cBhvr>
                                      <p:to>
                                        <a:schemeClr val="accent1"/>
                                      </p:to>
                                    </p:animClr>
                                  </p:subTnLst>
                                </p:cTn>
                              </p:par>
                              <p:par>
                                <p:cTn id="27" presetID="24" presetClass="entr" presetSubtype="0" fill="hold" grpId="0" nodeType="withEffect">
                                  <p:stCondLst>
                                    <p:cond delay="0"/>
                                  </p:stCondLst>
                                  <p:childTnLst>
                                    <p:set>
                                      <p:cBhvr>
                                        <p:cTn id="28" dur="1" fill="hold">
                                          <p:stCondLst>
                                            <p:cond delay="499"/>
                                          </p:stCondLst>
                                        </p:cTn>
                                        <p:tgtEl>
                                          <p:spTgt spid="46083">
                                            <p:txEl>
                                              <p:pRg st="6" end="6"/>
                                            </p:txEl>
                                          </p:spTgt>
                                        </p:tgtEl>
                                        <p:attrNameLst>
                                          <p:attrName>style.visibility</p:attrName>
                                        </p:attrNameLst>
                                      </p:cBhvr>
                                      <p:to>
                                        <p:strVal val="visible"/>
                                      </p:to>
                                    </p:set>
                                    <p:anim to="" calcmode="lin" valueType="num">
                                      <p:cBhvr>
                                        <p:cTn id="29" dur="1" fill="hold"/>
                                        <p:tgtEl>
                                          <p:spTgt spid="46083">
                                            <p:txEl>
                                              <p:pRg st="6" end="6"/>
                                            </p:txEl>
                                          </p:spTgt>
                                        </p:tgtEl>
                                        <p:attrNameLst>
                                          <p:attrName/>
                                        </p:attrNameLst>
                                      </p:cBhvr>
                                    </p:anim>
                                  </p:childTnLst>
                                  <p:subTnLst>
                                    <p:animClr clrSpc="rgb" dir="cw">
                                      <p:cBhvr override="childStyle">
                                        <p:cTn dur="1" fill="hold" display="0" masterRel="nextClick" afterEffect="1"/>
                                        <p:tgtEl>
                                          <p:spTgt spid="46083">
                                            <p:txEl>
                                              <p:pRg st="6" end="6"/>
                                            </p:txEl>
                                          </p:spTgt>
                                        </p:tgtEl>
                                        <p:attrNameLst>
                                          <p:attrName>ppt_c</p:attrName>
                                        </p:attrNameLst>
                                      </p:cBhvr>
                                      <p:to>
                                        <a:schemeClr val="accent1"/>
                                      </p:to>
                                    </p:animClr>
                                  </p:subTnLst>
                                </p:cTn>
                              </p:par>
                            </p:childTnLst>
                          </p:cTn>
                        </p:par>
                      </p:childTnLst>
                    </p:cTn>
                  </p:par>
                  <p:par>
                    <p:cTn id="30" fill="hold">
                      <p:stCondLst>
                        <p:cond delay="indefinite"/>
                      </p:stCondLst>
                      <p:childTnLst>
                        <p:par>
                          <p:cTn id="31" fill="hold">
                            <p:stCondLst>
                              <p:cond delay="0"/>
                            </p:stCondLst>
                            <p:childTnLst>
                              <p:par>
                                <p:cTn id="32" presetID="24" presetClass="entr" presetSubtype="0" fill="hold" grpId="0" nodeType="clickEffect">
                                  <p:stCondLst>
                                    <p:cond delay="0"/>
                                  </p:stCondLst>
                                  <p:childTnLst>
                                    <p:set>
                                      <p:cBhvr>
                                        <p:cTn id="33" dur="1" fill="hold">
                                          <p:stCondLst>
                                            <p:cond delay="499"/>
                                          </p:stCondLst>
                                        </p:cTn>
                                        <p:tgtEl>
                                          <p:spTgt spid="46083">
                                            <p:txEl>
                                              <p:pRg st="7" end="7"/>
                                            </p:txEl>
                                          </p:spTgt>
                                        </p:tgtEl>
                                        <p:attrNameLst>
                                          <p:attrName>style.visibility</p:attrName>
                                        </p:attrNameLst>
                                      </p:cBhvr>
                                      <p:to>
                                        <p:strVal val="visible"/>
                                      </p:to>
                                    </p:set>
                                    <p:anim to="" calcmode="lin" valueType="num">
                                      <p:cBhvr>
                                        <p:cTn id="34" dur="1" fill="hold"/>
                                        <p:tgtEl>
                                          <p:spTgt spid="46083">
                                            <p:txEl>
                                              <p:pRg st="7" end="7"/>
                                            </p:txEl>
                                          </p:spTgt>
                                        </p:tgtEl>
                                        <p:attrNameLst>
                                          <p:attrName/>
                                        </p:attrNameLst>
                                      </p:cBhvr>
                                    </p:anim>
                                  </p:childTnLst>
                                  <p:subTnLst>
                                    <p:animClr clrSpc="rgb" dir="cw">
                                      <p:cBhvr override="childStyle">
                                        <p:cTn dur="1" fill="hold" display="0" masterRel="nextClick" afterEffect="1"/>
                                        <p:tgtEl>
                                          <p:spTgt spid="46083">
                                            <p:txEl>
                                              <p:pRg st="7" end="7"/>
                                            </p:txEl>
                                          </p:spTgt>
                                        </p:tgtEl>
                                        <p:attrNameLst>
                                          <p:attrName>ppt_c</p:attrName>
                                        </p:attrNameLst>
                                      </p:cBhvr>
                                      <p:to>
                                        <a:schemeClr val="accent1"/>
                                      </p:to>
                                    </p:animClr>
                                  </p:subTnLst>
                                </p:cTn>
                              </p:par>
                              <p:par>
                                <p:cTn id="35" presetID="24" presetClass="entr" presetSubtype="0" fill="hold" grpId="0" nodeType="withEffect">
                                  <p:stCondLst>
                                    <p:cond delay="0"/>
                                  </p:stCondLst>
                                  <p:childTnLst>
                                    <p:set>
                                      <p:cBhvr>
                                        <p:cTn id="36" dur="1" fill="hold">
                                          <p:stCondLst>
                                            <p:cond delay="499"/>
                                          </p:stCondLst>
                                        </p:cTn>
                                        <p:tgtEl>
                                          <p:spTgt spid="46083">
                                            <p:txEl>
                                              <p:pRg st="8" end="8"/>
                                            </p:txEl>
                                          </p:spTgt>
                                        </p:tgtEl>
                                        <p:attrNameLst>
                                          <p:attrName>style.visibility</p:attrName>
                                        </p:attrNameLst>
                                      </p:cBhvr>
                                      <p:to>
                                        <p:strVal val="visible"/>
                                      </p:to>
                                    </p:set>
                                    <p:anim to="" calcmode="lin" valueType="num">
                                      <p:cBhvr>
                                        <p:cTn id="37" dur="1" fill="hold"/>
                                        <p:tgtEl>
                                          <p:spTgt spid="46083">
                                            <p:txEl>
                                              <p:pRg st="8" end="8"/>
                                            </p:txEl>
                                          </p:spTgt>
                                        </p:tgtEl>
                                        <p:attrNameLst>
                                          <p:attrName/>
                                        </p:attrNameLst>
                                      </p:cBhvr>
                                    </p:anim>
                                  </p:childTnLst>
                                  <p:subTnLst>
                                    <p:animClr clrSpc="rgb" dir="cw">
                                      <p:cBhvr override="childStyle">
                                        <p:cTn dur="1" fill="hold" display="0" masterRel="nextClick" afterEffect="1"/>
                                        <p:tgtEl>
                                          <p:spTgt spid="46083">
                                            <p:txEl>
                                              <p:pRg st="8" end="8"/>
                                            </p:txEl>
                                          </p:spTgt>
                                        </p:tgtEl>
                                        <p:attrNameLst>
                                          <p:attrName>ppt_c</p:attrName>
                                        </p:attrNameLst>
                                      </p:cBhvr>
                                      <p:to>
                                        <a:schemeClr val="accent1"/>
                                      </p:to>
                                    </p:animClr>
                                  </p:subTnLst>
                                </p:cTn>
                              </p:par>
                              <p:par>
                                <p:cTn id="38" presetID="24" presetClass="entr" presetSubtype="0" fill="hold" grpId="0" nodeType="withEffect">
                                  <p:stCondLst>
                                    <p:cond delay="0"/>
                                  </p:stCondLst>
                                  <p:childTnLst>
                                    <p:set>
                                      <p:cBhvr>
                                        <p:cTn id="39" dur="1" fill="hold">
                                          <p:stCondLst>
                                            <p:cond delay="499"/>
                                          </p:stCondLst>
                                        </p:cTn>
                                        <p:tgtEl>
                                          <p:spTgt spid="46083">
                                            <p:txEl>
                                              <p:pRg st="9" end="9"/>
                                            </p:txEl>
                                          </p:spTgt>
                                        </p:tgtEl>
                                        <p:attrNameLst>
                                          <p:attrName>style.visibility</p:attrName>
                                        </p:attrNameLst>
                                      </p:cBhvr>
                                      <p:to>
                                        <p:strVal val="visible"/>
                                      </p:to>
                                    </p:set>
                                    <p:anim to="" calcmode="lin" valueType="num">
                                      <p:cBhvr>
                                        <p:cTn id="40" dur="1" fill="hold"/>
                                        <p:tgtEl>
                                          <p:spTgt spid="46083">
                                            <p:txEl>
                                              <p:pRg st="9" end="9"/>
                                            </p:txEl>
                                          </p:spTgt>
                                        </p:tgtEl>
                                        <p:attrNameLst>
                                          <p:attrName/>
                                        </p:attrNameLst>
                                      </p:cBhvr>
                                    </p:anim>
                                  </p:childTnLst>
                                  <p:subTnLst>
                                    <p:animClr clrSpc="rgb" dir="cw">
                                      <p:cBhvr override="childStyle">
                                        <p:cTn dur="1" fill="hold" display="0" masterRel="nextClick" afterEffect="1"/>
                                        <p:tgtEl>
                                          <p:spTgt spid="46083">
                                            <p:txEl>
                                              <p:pRg st="9" end="9"/>
                                            </p:txEl>
                                          </p:spTgt>
                                        </p:tgtEl>
                                        <p:attrNameLst>
                                          <p:attrName>ppt_c</p:attrName>
                                        </p:attrNameLst>
                                      </p:cBhvr>
                                      <p:to>
                                        <a:schemeClr val="accent1"/>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3" grpId="0" build="p" autoUpdateAnimBg="0"/>
    </p:bld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8" name="投影片編號版面配置區 5"/>
          <p:cNvSpPr>
            <a:spLocks noGrp="1"/>
          </p:cNvSpPr>
          <p:nvPr>
            <p:ph type="sldNum" sz="quarter" idx="12"/>
          </p:nvPr>
        </p:nvSpPr>
        <p:spPr>
          <a:noFill/>
        </p:spPr>
        <p:txBody>
          <a:bodyPr/>
          <a:lstStyle/>
          <a:p>
            <a:fld id="{CCC989CC-0C8A-424A-8FD0-B38BF930783D}" type="slidenum">
              <a:rPr lang="zh-TW" altLang="en-US" smtClean="0"/>
              <a:pPr/>
              <a:t>9</a:t>
            </a:fld>
            <a:endParaRPr lang="en-US" altLang="zh-TW" smtClean="0"/>
          </a:p>
        </p:txBody>
      </p:sp>
      <p:sp>
        <p:nvSpPr>
          <p:cNvPr id="14339" name="Rectangle 2"/>
          <p:cNvSpPr>
            <a:spLocks noGrp="1" noChangeArrowheads="1"/>
          </p:cNvSpPr>
          <p:nvPr>
            <p:ph type="title"/>
          </p:nvPr>
        </p:nvSpPr>
        <p:spPr/>
        <p:txBody>
          <a:bodyPr/>
          <a:lstStyle/>
          <a:p>
            <a:pPr algn="ctr" eaLnBrk="1" hangingPunct="1"/>
            <a:r>
              <a:rPr lang="zh-TW" altLang="en-US" smtClean="0">
                <a:ea typeface="華康瘦金體" pitchFamily="49" charset="-120"/>
              </a:rPr>
              <a:t>評鑑的意義</a:t>
            </a:r>
          </a:p>
        </p:txBody>
      </p:sp>
      <p:sp>
        <p:nvSpPr>
          <p:cNvPr id="47107" name="Rectangle 3"/>
          <p:cNvSpPr>
            <a:spLocks noGrp="1" noChangeArrowheads="1"/>
          </p:cNvSpPr>
          <p:nvPr>
            <p:ph type="body" idx="1"/>
          </p:nvPr>
        </p:nvSpPr>
        <p:spPr>
          <a:xfrm>
            <a:off x="1219200" y="1600200"/>
            <a:ext cx="7772400" cy="5257800"/>
          </a:xfrm>
        </p:spPr>
        <p:txBody>
          <a:bodyPr/>
          <a:lstStyle/>
          <a:p>
            <a:pPr eaLnBrk="1" hangingPunct="1"/>
            <a:r>
              <a:rPr lang="zh-TW" altLang="en-US" smtClean="0">
                <a:ea typeface="標楷體" pitchFamily="65" charset="-120"/>
              </a:rPr>
              <a:t>評鑑：有系統的探究某一事物、活動、　　　過程、或對象，以判斷其優點　　　　（</a:t>
            </a:r>
            <a:r>
              <a:rPr lang="en-US" altLang="zh-TW" smtClean="0">
                <a:ea typeface="標楷體" pitchFamily="65" charset="-120"/>
              </a:rPr>
              <a:t>merit）</a:t>
            </a:r>
            <a:r>
              <a:rPr lang="zh-TW" altLang="en-US" smtClean="0">
                <a:ea typeface="標楷體" pitchFamily="65" charset="-120"/>
              </a:rPr>
              <a:t>或價值（</a:t>
            </a:r>
            <a:r>
              <a:rPr lang="en-US" altLang="zh-TW" smtClean="0">
                <a:ea typeface="標楷體" pitchFamily="65" charset="-120"/>
              </a:rPr>
              <a:t>worth）</a:t>
            </a:r>
            <a:r>
              <a:rPr lang="zh-TW" altLang="en-US" smtClean="0">
                <a:ea typeface="標楷體" pitchFamily="65" charset="-120"/>
              </a:rPr>
              <a:t>的行為 </a:t>
            </a:r>
          </a:p>
          <a:p>
            <a:pPr lvl="1" eaLnBrk="1" hangingPunct="1"/>
            <a:r>
              <a:rPr lang="zh-TW" altLang="en-US" smtClean="0">
                <a:ea typeface="華康行書體" pitchFamily="65" charset="-120"/>
              </a:rPr>
              <a:t>優點：把某件事做得有多好、做好該方案所想要做的事情</a:t>
            </a:r>
          </a:p>
          <a:p>
            <a:pPr lvl="1" eaLnBrk="1" hangingPunct="1"/>
            <a:r>
              <a:rPr lang="zh-TW" altLang="en-US" smtClean="0">
                <a:ea typeface="華康行書體" pitchFamily="65" charset="-120"/>
              </a:rPr>
              <a:t>價值：做某件事情的重要性（打字、簡訊）</a:t>
            </a:r>
            <a:endParaRPr lang="zh-TW" altLang="en-US" smtClean="0">
              <a:ea typeface="標楷體" pitchFamily="65" charset="-120"/>
            </a:endParaRPr>
          </a:p>
          <a:p>
            <a:pPr lvl="1" eaLnBrk="1" hangingPunct="1"/>
            <a:r>
              <a:rPr lang="zh-TW" altLang="en-US" smtClean="0">
                <a:ea typeface="華康行書體" pitchFamily="65" charset="-120"/>
              </a:rPr>
              <a:t>有優點的方案不一定有價值（射擊、讀經）</a:t>
            </a:r>
          </a:p>
          <a:p>
            <a:pPr lvl="1" eaLnBrk="1" hangingPunct="1"/>
            <a:r>
              <a:rPr lang="zh-TW" altLang="en-US" smtClean="0">
                <a:ea typeface="華康行書體" pitchFamily="65" charset="-120"/>
              </a:rPr>
              <a:t>沒有優點的方案不可能具有價值</a:t>
            </a:r>
          </a:p>
          <a:p>
            <a:pPr lvl="1" eaLnBrk="1" hangingPunct="1"/>
            <a:r>
              <a:rPr lang="zh-TW" altLang="en-US" smtClean="0">
                <a:ea typeface="華康行書體" pitchFamily="65" charset="-120"/>
              </a:rPr>
              <a:t>同一方案對不同的人有不同的價值（背誦古文）（誰的價值？）</a:t>
            </a:r>
          </a:p>
        </p:txBody>
      </p:sp>
      <p:sp>
        <p:nvSpPr>
          <p:cNvPr id="14341" name="AutoShape 4">
            <a:hlinkClick r:id="rId2" action="ppaction://hlinkfile" highlightClick="1"/>
          </p:cNvPr>
          <p:cNvSpPr>
            <a:spLocks noChangeArrowheads="1"/>
          </p:cNvSpPr>
          <p:nvPr/>
        </p:nvSpPr>
        <p:spPr bwMode="auto">
          <a:xfrm>
            <a:off x="6661150" y="6172200"/>
            <a:ext cx="431800" cy="360363"/>
          </a:xfrm>
          <a:prstGeom prst="actionButtonDocument">
            <a:avLst/>
          </a:prstGeom>
          <a:solidFill>
            <a:schemeClr val="accent1"/>
          </a:solidFill>
          <a:ln w="9525">
            <a:noFill/>
            <a:miter lim="800000"/>
            <a:headEnd type="none" w="sm" len="sm"/>
            <a:tailEnd type="none" w="sm" len="sm"/>
          </a:ln>
        </p:spPr>
        <p:txBody>
          <a:bodyPr wrap="none" anchor="ctr"/>
          <a:lstStyle/>
          <a:p>
            <a:endParaRPr lang="zh-TW" altLang="en-US"/>
          </a:p>
        </p:txBody>
      </p:sp>
      <p:sp>
        <p:nvSpPr>
          <p:cNvPr id="14342" name="AutoShape 6">
            <a:hlinkClick r:id="rId3" action="ppaction://program" highlightClick="1"/>
          </p:cNvPr>
          <p:cNvSpPr>
            <a:spLocks noChangeArrowheads="1"/>
          </p:cNvSpPr>
          <p:nvPr/>
        </p:nvSpPr>
        <p:spPr bwMode="auto">
          <a:xfrm>
            <a:off x="7164388" y="6172200"/>
            <a:ext cx="431800" cy="360363"/>
          </a:xfrm>
          <a:prstGeom prst="actionButtonMovie">
            <a:avLst/>
          </a:prstGeom>
          <a:solidFill>
            <a:schemeClr val="accent1"/>
          </a:solidFill>
          <a:ln w="9525">
            <a:noFill/>
            <a:miter lim="800000"/>
            <a:headEnd type="none" w="sm" len="sm"/>
            <a:tailEnd type="none" w="sm" len="sm"/>
          </a:ln>
        </p:spPr>
        <p:txBody>
          <a:bodyPr wrap="none" anchor="ctr"/>
          <a:lstStyle/>
          <a:p>
            <a:endParaRPr lang="zh-TW" altLang="en-US"/>
          </a:p>
        </p:txBody>
      </p:sp>
      <p:sp>
        <p:nvSpPr>
          <p:cNvPr id="14343" name="AutoShape 7">
            <a:hlinkClick r:id="rId4" action="ppaction://program" highlightClick="1"/>
          </p:cNvPr>
          <p:cNvSpPr>
            <a:spLocks noChangeArrowheads="1"/>
          </p:cNvSpPr>
          <p:nvPr/>
        </p:nvSpPr>
        <p:spPr bwMode="auto">
          <a:xfrm>
            <a:off x="6156325" y="6172200"/>
            <a:ext cx="431800" cy="360363"/>
          </a:xfrm>
          <a:prstGeom prst="actionButtonDocument">
            <a:avLst/>
          </a:prstGeom>
          <a:solidFill>
            <a:schemeClr val="accent1"/>
          </a:solidFill>
          <a:ln w="9525">
            <a:noFill/>
            <a:miter lim="800000"/>
            <a:headEnd type="none" w="sm" len="sm"/>
            <a:tailEnd type="none" w="sm" len="sm"/>
          </a:ln>
        </p:spPr>
        <p:txBody>
          <a:bodyPr wrap="none" anchor="ctr"/>
          <a:lstStyle/>
          <a:p>
            <a:endParaRPr lang="zh-TW"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47107">
                                            <p:txEl>
                                              <p:pRg st="0" end="0"/>
                                            </p:txEl>
                                          </p:spTgt>
                                        </p:tgtEl>
                                        <p:attrNameLst>
                                          <p:attrName>style.visibility</p:attrName>
                                        </p:attrNameLst>
                                      </p:cBhvr>
                                      <p:to>
                                        <p:strVal val="visible"/>
                                      </p:to>
                                    </p:set>
                                    <p:anim to="" calcmode="lin" valueType="num">
                                      <p:cBhvr>
                                        <p:cTn id="7" dur="1" fill="hold"/>
                                        <p:tgtEl>
                                          <p:spTgt spid="47107">
                                            <p:txEl>
                                              <p:pRg st="0" end="0"/>
                                            </p:txEl>
                                          </p:spTgt>
                                        </p:tgtEl>
                                        <p:attrNameLst>
                                          <p:attrName/>
                                        </p:attrNameLst>
                                      </p:cBhvr>
                                    </p:anim>
                                  </p:childTnLst>
                                  <p:subTnLst>
                                    <p:animClr clrSpc="rgb" dir="cw">
                                      <p:cBhvr override="childStyle">
                                        <p:cTn dur="1" fill="hold" display="0" masterRel="nextClick" afterEffect="1"/>
                                        <p:tgtEl>
                                          <p:spTgt spid="47107">
                                            <p:txEl>
                                              <p:pRg st="0" end="0"/>
                                            </p:txEl>
                                          </p:spTgt>
                                        </p:tgtEl>
                                        <p:attrNameLst>
                                          <p:attrName>ppt_c</p:attrName>
                                        </p:attrNameLst>
                                      </p:cBhvr>
                                      <p:to>
                                        <a:schemeClr val="accent1"/>
                                      </p:to>
                                    </p:animClr>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499"/>
                                          </p:stCondLst>
                                        </p:cTn>
                                        <p:tgtEl>
                                          <p:spTgt spid="47107">
                                            <p:txEl>
                                              <p:pRg st="1" end="1"/>
                                            </p:txEl>
                                          </p:spTgt>
                                        </p:tgtEl>
                                        <p:attrNameLst>
                                          <p:attrName>style.visibility</p:attrName>
                                        </p:attrNameLst>
                                      </p:cBhvr>
                                      <p:to>
                                        <p:strVal val="visible"/>
                                      </p:to>
                                    </p:set>
                                    <p:anim to="" calcmode="lin" valueType="num">
                                      <p:cBhvr>
                                        <p:cTn id="12" dur="1" fill="hold"/>
                                        <p:tgtEl>
                                          <p:spTgt spid="47107">
                                            <p:txEl>
                                              <p:pRg st="1" end="1"/>
                                            </p:txEl>
                                          </p:spTgt>
                                        </p:tgtEl>
                                        <p:attrNameLst>
                                          <p:attrName/>
                                        </p:attrNameLst>
                                      </p:cBhvr>
                                    </p:anim>
                                  </p:childTnLst>
                                  <p:subTnLst>
                                    <p:animClr clrSpc="rgb" dir="cw">
                                      <p:cBhvr override="childStyle">
                                        <p:cTn dur="1" fill="hold" display="0" masterRel="nextClick" afterEffect="1"/>
                                        <p:tgtEl>
                                          <p:spTgt spid="47107">
                                            <p:txEl>
                                              <p:pRg st="1" end="1"/>
                                            </p:txEl>
                                          </p:spTgt>
                                        </p:tgtEl>
                                        <p:attrNameLst>
                                          <p:attrName>ppt_c</p:attrName>
                                        </p:attrNameLst>
                                      </p:cBhvr>
                                      <p:to>
                                        <a:schemeClr val="accent1"/>
                                      </p:to>
                                    </p:animClr>
                                  </p:sub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499"/>
                                          </p:stCondLst>
                                        </p:cTn>
                                        <p:tgtEl>
                                          <p:spTgt spid="47107">
                                            <p:txEl>
                                              <p:pRg st="2" end="2"/>
                                            </p:txEl>
                                          </p:spTgt>
                                        </p:tgtEl>
                                        <p:attrNameLst>
                                          <p:attrName>style.visibility</p:attrName>
                                        </p:attrNameLst>
                                      </p:cBhvr>
                                      <p:to>
                                        <p:strVal val="visible"/>
                                      </p:to>
                                    </p:set>
                                    <p:anim to="" calcmode="lin" valueType="num">
                                      <p:cBhvr>
                                        <p:cTn id="17" dur="1" fill="hold"/>
                                        <p:tgtEl>
                                          <p:spTgt spid="47107">
                                            <p:txEl>
                                              <p:pRg st="2" end="2"/>
                                            </p:txEl>
                                          </p:spTgt>
                                        </p:tgtEl>
                                        <p:attrNameLst>
                                          <p:attrName/>
                                        </p:attrNameLst>
                                      </p:cBhvr>
                                    </p:anim>
                                  </p:childTnLst>
                                  <p:subTnLst>
                                    <p:animClr clrSpc="rgb" dir="cw">
                                      <p:cBhvr override="childStyle">
                                        <p:cTn dur="1" fill="hold" display="0" masterRel="nextClick" afterEffect="1"/>
                                        <p:tgtEl>
                                          <p:spTgt spid="47107">
                                            <p:txEl>
                                              <p:pRg st="2" end="2"/>
                                            </p:txEl>
                                          </p:spTgt>
                                        </p:tgtEl>
                                        <p:attrNameLst>
                                          <p:attrName>ppt_c</p:attrName>
                                        </p:attrNameLst>
                                      </p:cBhvr>
                                      <p:to>
                                        <a:schemeClr val="accent1"/>
                                      </p:to>
                                    </p:animClr>
                                  </p:sub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499"/>
                                          </p:stCondLst>
                                        </p:cTn>
                                        <p:tgtEl>
                                          <p:spTgt spid="47107">
                                            <p:txEl>
                                              <p:pRg st="3" end="3"/>
                                            </p:txEl>
                                          </p:spTgt>
                                        </p:tgtEl>
                                        <p:attrNameLst>
                                          <p:attrName>style.visibility</p:attrName>
                                        </p:attrNameLst>
                                      </p:cBhvr>
                                      <p:to>
                                        <p:strVal val="visible"/>
                                      </p:to>
                                    </p:set>
                                    <p:anim to="" calcmode="lin" valueType="num">
                                      <p:cBhvr>
                                        <p:cTn id="22" dur="1" fill="hold"/>
                                        <p:tgtEl>
                                          <p:spTgt spid="47107">
                                            <p:txEl>
                                              <p:pRg st="3" end="3"/>
                                            </p:txEl>
                                          </p:spTgt>
                                        </p:tgtEl>
                                        <p:attrNameLst>
                                          <p:attrName/>
                                        </p:attrNameLst>
                                      </p:cBhvr>
                                    </p:anim>
                                  </p:childTnLst>
                                  <p:subTnLst>
                                    <p:animClr clrSpc="rgb" dir="cw">
                                      <p:cBhvr override="childStyle">
                                        <p:cTn dur="1" fill="hold" display="0" masterRel="nextClick" afterEffect="1"/>
                                        <p:tgtEl>
                                          <p:spTgt spid="47107">
                                            <p:txEl>
                                              <p:pRg st="3" end="3"/>
                                            </p:txEl>
                                          </p:spTgt>
                                        </p:tgtEl>
                                        <p:attrNameLst>
                                          <p:attrName>ppt_c</p:attrName>
                                        </p:attrNameLst>
                                      </p:cBhvr>
                                      <p:to>
                                        <a:schemeClr val="accent1"/>
                                      </p:to>
                                    </p:animClr>
                                  </p:subTnLst>
                                </p:cTn>
                              </p:par>
                            </p:childTnLst>
                          </p:cTn>
                        </p:par>
                      </p:childTnLst>
                    </p:cTn>
                  </p:par>
                  <p:par>
                    <p:cTn id="23" fill="hold">
                      <p:stCondLst>
                        <p:cond delay="indefinite"/>
                      </p:stCondLst>
                      <p:childTnLst>
                        <p:par>
                          <p:cTn id="24" fill="hold">
                            <p:stCondLst>
                              <p:cond delay="0"/>
                            </p:stCondLst>
                            <p:childTnLst>
                              <p:par>
                                <p:cTn id="25" presetID="24" presetClass="entr" presetSubtype="0" fill="hold" grpId="0" nodeType="clickEffect">
                                  <p:stCondLst>
                                    <p:cond delay="0"/>
                                  </p:stCondLst>
                                  <p:childTnLst>
                                    <p:set>
                                      <p:cBhvr>
                                        <p:cTn id="26" dur="1" fill="hold">
                                          <p:stCondLst>
                                            <p:cond delay="499"/>
                                          </p:stCondLst>
                                        </p:cTn>
                                        <p:tgtEl>
                                          <p:spTgt spid="47107">
                                            <p:txEl>
                                              <p:pRg st="4" end="4"/>
                                            </p:txEl>
                                          </p:spTgt>
                                        </p:tgtEl>
                                        <p:attrNameLst>
                                          <p:attrName>style.visibility</p:attrName>
                                        </p:attrNameLst>
                                      </p:cBhvr>
                                      <p:to>
                                        <p:strVal val="visible"/>
                                      </p:to>
                                    </p:set>
                                    <p:anim to="" calcmode="lin" valueType="num">
                                      <p:cBhvr>
                                        <p:cTn id="27" dur="1" fill="hold"/>
                                        <p:tgtEl>
                                          <p:spTgt spid="47107">
                                            <p:txEl>
                                              <p:pRg st="4" end="4"/>
                                            </p:txEl>
                                          </p:spTgt>
                                        </p:tgtEl>
                                        <p:attrNameLst>
                                          <p:attrName/>
                                        </p:attrNameLst>
                                      </p:cBhvr>
                                    </p:anim>
                                  </p:childTnLst>
                                  <p:subTnLst>
                                    <p:animClr clrSpc="rgb" dir="cw">
                                      <p:cBhvr override="childStyle">
                                        <p:cTn dur="1" fill="hold" display="0" masterRel="nextClick" afterEffect="1"/>
                                        <p:tgtEl>
                                          <p:spTgt spid="47107">
                                            <p:txEl>
                                              <p:pRg st="4" end="4"/>
                                            </p:txEl>
                                          </p:spTgt>
                                        </p:tgtEl>
                                        <p:attrNameLst>
                                          <p:attrName>ppt_c</p:attrName>
                                        </p:attrNameLst>
                                      </p:cBhvr>
                                      <p:to>
                                        <a:schemeClr val="accent1"/>
                                      </p:to>
                                    </p:animClr>
                                  </p:subTnLst>
                                </p:cTn>
                              </p:par>
                            </p:childTnLst>
                          </p:cTn>
                        </p:par>
                      </p:childTnLst>
                    </p:cTn>
                  </p:par>
                  <p:par>
                    <p:cTn id="28" fill="hold">
                      <p:stCondLst>
                        <p:cond delay="indefinite"/>
                      </p:stCondLst>
                      <p:childTnLst>
                        <p:par>
                          <p:cTn id="29" fill="hold">
                            <p:stCondLst>
                              <p:cond delay="0"/>
                            </p:stCondLst>
                            <p:childTnLst>
                              <p:par>
                                <p:cTn id="30" presetID="24" presetClass="entr" presetSubtype="0" fill="hold" grpId="0" nodeType="clickEffect">
                                  <p:stCondLst>
                                    <p:cond delay="0"/>
                                  </p:stCondLst>
                                  <p:childTnLst>
                                    <p:set>
                                      <p:cBhvr>
                                        <p:cTn id="31" dur="1" fill="hold">
                                          <p:stCondLst>
                                            <p:cond delay="499"/>
                                          </p:stCondLst>
                                        </p:cTn>
                                        <p:tgtEl>
                                          <p:spTgt spid="47107">
                                            <p:txEl>
                                              <p:pRg st="5" end="5"/>
                                            </p:txEl>
                                          </p:spTgt>
                                        </p:tgtEl>
                                        <p:attrNameLst>
                                          <p:attrName>style.visibility</p:attrName>
                                        </p:attrNameLst>
                                      </p:cBhvr>
                                      <p:to>
                                        <p:strVal val="visible"/>
                                      </p:to>
                                    </p:set>
                                    <p:anim to="" calcmode="lin" valueType="num">
                                      <p:cBhvr>
                                        <p:cTn id="32" dur="1" fill="hold"/>
                                        <p:tgtEl>
                                          <p:spTgt spid="47107">
                                            <p:txEl>
                                              <p:pRg st="5" end="5"/>
                                            </p:txEl>
                                          </p:spTgt>
                                        </p:tgtEl>
                                        <p:attrNameLst>
                                          <p:attrName/>
                                        </p:attrNameLst>
                                      </p:cBhvr>
                                    </p:anim>
                                  </p:childTnLst>
                                  <p:subTnLst>
                                    <p:animClr clrSpc="rgb" dir="cw">
                                      <p:cBhvr override="childStyle">
                                        <p:cTn dur="1" fill="hold" display="0" masterRel="nextClick" afterEffect="1"/>
                                        <p:tgtEl>
                                          <p:spTgt spid="47107">
                                            <p:txEl>
                                              <p:pRg st="5" end="5"/>
                                            </p:txEl>
                                          </p:spTgt>
                                        </p:tgtEl>
                                        <p:attrNameLst>
                                          <p:attrName>ppt_c</p:attrName>
                                        </p:attrNameLst>
                                      </p:cBhvr>
                                      <p:to>
                                        <a:schemeClr val="accent1"/>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7" grpId="0" build="p" bldLvl="2" autoUpdateAnimBg="0"/>
    </p:bldLst>
  </p:timing>
</p:sld>
</file>

<file path=ppt/theme/theme1.xml><?xml version="1.0" encoding="utf-8"?>
<a:theme xmlns:a="http://schemas.openxmlformats.org/drawingml/2006/main" name="Lock And Key">
  <a:themeElements>
    <a:clrScheme name="Lock And Key 1">
      <a:dk1>
        <a:srgbClr val="200B5B"/>
      </a:dk1>
      <a:lt1>
        <a:srgbClr val="EAEAEA"/>
      </a:lt1>
      <a:dk2>
        <a:srgbClr val="6600FF"/>
      </a:dk2>
      <a:lt2>
        <a:srgbClr val="FFCC66"/>
      </a:lt2>
      <a:accent1>
        <a:srgbClr val="EEB00B"/>
      </a:accent1>
      <a:accent2>
        <a:srgbClr val="6600CC"/>
      </a:accent2>
      <a:accent3>
        <a:srgbClr val="B8AAFF"/>
      </a:accent3>
      <a:accent4>
        <a:srgbClr val="C8C8C8"/>
      </a:accent4>
      <a:accent5>
        <a:srgbClr val="F5D4AA"/>
      </a:accent5>
      <a:accent6>
        <a:srgbClr val="5C00B9"/>
      </a:accent6>
      <a:hlink>
        <a:srgbClr val="FF33CC"/>
      </a:hlink>
      <a:folHlink>
        <a:srgbClr val="CC99FF"/>
      </a:folHlink>
    </a:clrScheme>
    <a:fontScheme name="Lock And Key">
      <a:majorFont>
        <a:latin typeface="Times New Roman"/>
        <a:ea typeface="新細明體"/>
        <a:cs typeface=""/>
      </a:majorFont>
      <a:minorFont>
        <a:latin typeface="Times New Roman"/>
        <a:ea typeface="新細明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9525">
          <a:noFill/>
          <a:miter lim="800000"/>
          <a:headEnd type="none" w="sm" len="sm"/>
          <a:tailEnd type="none" w="sm" len="sm"/>
        </a:ln>
        <a:effectLst/>
      </a:spPr>
      <a:bodyPr wrap="none" anchor="ctr"/>
      <a:lstStyle>
        <a:defPPr>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sm" len="sm"/>
          <a:tailEnd type="none" w="sm" len="sm"/>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en-US" sz="2400" b="0" i="0" u="none" strike="noStrike" cap="none" normalizeH="0" baseline="0" smtClean="0">
            <a:ln>
              <a:noFill/>
            </a:ln>
            <a:solidFill>
              <a:schemeClr val="tx1"/>
            </a:solidFill>
            <a:effectLst/>
            <a:latin typeface="Times New Roman" pitchFamily="18" charset="0"/>
            <a:ea typeface="新細明體" pitchFamily="18" charset="-120"/>
          </a:defRPr>
        </a:defPPr>
      </a:lstStyle>
    </a:lnDef>
  </a:objectDefaults>
  <a:extraClrSchemeLst>
    <a:extraClrScheme>
      <a:clrScheme name="Lock And Key 1">
        <a:dk1>
          <a:srgbClr val="200B5B"/>
        </a:dk1>
        <a:lt1>
          <a:srgbClr val="EAEAEA"/>
        </a:lt1>
        <a:dk2>
          <a:srgbClr val="6600FF"/>
        </a:dk2>
        <a:lt2>
          <a:srgbClr val="FFCC66"/>
        </a:lt2>
        <a:accent1>
          <a:srgbClr val="EEB00B"/>
        </a:accent1>
        <a:accent2>
          <a:srgbClr val="6600CC"/>
        </a:accent2>
        <a:accent3>
          <a:srgbClr val="B8AAFF"/>
        </a:accent3>
        <a:accent4>
          <a:srgbClr val="C8C8C8"/>
        </a:accent4>
        <a:accent5>
          <a:srgbClr val="F5D4AA"/>
        </a:accent5>
        <a:accent6>
          <a:srgbClr val="5C00B9"/>
        </a:accent6>
        <a:hlink>
          <a:srgbClr val="FF33CC"/>
        </a:hlink>
        <a:folHlink>
          <a:srgbClr val="CC99FF"/>
        </a:folHlink>
      </a:clrScheme>
      <a:clrMap bg1="dk2" tx1="lt1" bg2="dk1" tx2="lt2" accent1="accent1" accent2="accent2" accent3="accent3" accent4="accent4" accent5="accent5" accent6="accent6" hlink="hlink" folHlink="folHlink"/>
    </a:extraClrScheme>
    <a:extraClrScheme>
      <a:clrScheme name="Lock And Key 2">
        <a:dk1>
          <a:srgbClr val="393939"/>
        </a:dk1>
        <a:lt1>
          <a:srgbClr val="FFFFFF"/>
        </a:lt1>
        <a:dk2>
          <a:srgbClr val="6600CC"/>
        </a:dk2>
        <a:lt2>
          <a:srgbClr val="CCCCFF"/>
        </a:lt2>
        <a:accent1>
          <a:srgbClr val="F9D87E"/>
        </a:accent1>
        <a:accent2>
          <a:srgbClr val="FFCCCC"/>
        </a:accent2>
        <a:accent3>
          <a:srgbClr val="FFFFFF"/>
        </a:accent3>
        <a:accent4>
          <a:srgbClr val="2F2F2F"/>
        </a:accent4>
        <a:accent5>
          <a:srgbClr val="FBE9C0"/>
        </a:accent5>
        <a:accent6>
          <a:srgbClr val="E7B9B9"/>
        </a:accent6>
        <a:hlink>
          <a:srgbClr val="FFCCFF"/>
        </a:hlink>
        <a:folHlink>
          <a:srgbClr val="99CCFF"/>
        </a:folHlink>
      </a:clrScheme>
      <a:clrMap bg1="lt1" tx1="dk1" bg2="lt2" tx2="dk2" accent1="accent1" accent2="accent2" accent3="accent3" accent4="accent4" accent5="accent5" accent6="accent6" hlink="hlink" folHlink="folHlink"/>
    </a:extraClrScheme>
    <a:extraClrScheme>
      <a:clrScheme name="Lock And Key 3">
        <a:dk1>
          <a:srgbClr val="000000"/>
        </a:dk1>
        <a:lt1>
          <a:srgbClr val="FFFFFF"/>
        </a:lt1>
        <a:dk2>
          <a:srgbClr val="000000"/>
        </a:dk2>
        <a:lt2>
          <a:srgbClr val="FFFFFF"/>
        </a:lt2>
        <a:accent1>
          <a:srgbClr val="CBCBCB"/>
        </a:accent1>
        <a:accent2>
          <a:srgbClr val="5F5F5F"/>
        </a:accent2>
        <a:accent3>
          <a:srgbClr val="FFFFFF"/>
        </a:accent3>
        <a:accent4>
          <a:srgbClr val="000000"/>
        </a:accent4>
        <a:accent5>
          <a:srgbClr val="E2E2E2"/>
        </a:accent5>
        <a:accent6>
          <a:srgbClr val="555555"/>
        </a:accent6>
        <a:hlink>
          <a:srgbClr val="969696"/>
        </a:hlink>
        <a:folHlink>
          <a:srgbClr val="EAEAEA"/>
        </a:folHlink>
      </a:clrScheme>
      <a:clrMap bg1="lt1" tx1="dk1" bg2="lt2" tx2="dk2" accent1="accent1" accent2="accent2" accent3="accent3" accent4="accent4" accent5="accent5" accent6="accent6" hlink="hlink" folHlink="folHlink"/>
    </a:extraClrScheme>
    <a:extraClrScheme>
      <a:clrScheme name="Lock And Key 4">
        <a:dk1>
          <a:srgbClr val="330000"/>
        </a:dk1>
        <a:lt1>
          <a:srgbClr val="FFFFCC"/>
        </a:lt1>
        <a:dk2>
          <a:srgbClr val="000000"/>
        </a:dk2>
        <a:lt2>
          <a:srgbClr val="FFCC00"/>
        </a:lt2>
        <a:accent1>
          <a:srgbClr val="FF9900"/>
        </a:accent1>
        <a:accent2>
          <a:srgbClr val="330099"/>
        </a:accent2>
        <a:accent3>
          <a:srgbClr val="AAAAAA"/>
        </a:accent3>
        <a:accent4>
          <a:srgbClr val="DADAAE"/>
        </a:accent4>
        <a:accent5>
          <a:srgbClr val="FFCAAA"/>
        </a:accent5>
        <a:accent6>
          <a:srgbClr val="2D008A"/>
        </a:accent6>
        <a:hlink>
          <a:srgbClr val="FF6633"/>
        </a:hlink>
        <a:folHlink>
          <a:srgbClr val="669900"/>
        </a:folHlink>
      </a:clrScheme>
      <a:clrMap bg1="dk2" tx1="lt1" bg2="dk1" tx2="lt2" accent1="accent1" accent2="accent2" accent3="accent3" accent4="accent4" accent5="accent5" accent6="accent6" hlink="hlink" folHlink="folHlink"/>
    </a:extraClrScheme>
    <a:extraClrScheme>
      <a:clrScheme name="Lock And Key 5">
        <a:dk1>
          <a:srgbClr val="333300"/>
        </a:dk1>
        <a:lt1>
          <a:srgbClr val="DDDDDD"/>
        </a:lt1>
        <a:dk2>
          <a:srgbClr val="996600"/>
        </a:dk2>
        <a:lt2>
          <a:srgbClr val="FFCC66"/>
        </a:lt2>
        <a:accent1>
          <a:srgbClr val="EEB00B"/>
        </a:accent1>
        <a:accent2>
          <a:srgbClr val="330099"/>
        </a:accent2>
        <a:accent3>
          <a:srgbClr val="CAB8AA"/>
        </a:accent3>
        <a:accent4>
          <a:srgbClr val="BDBDBD"/>
        </a:accent4>
        <a:accent5>
          <a:srgbClr val="F5D4AA"/>
        </a:accent5>
        <a:accent6>
          <a:srgbClr val="2D008A"/>
        </a:accent6>
        <a:hlink>
          <a:srgbClr val="FF6633"/>
        </a:hlink>
        <a:folHlink>
          <a:srgbClr val="CC9900"/>
        </a:folHlink>
      </a:clrScheme>
      <a:clrMap bg1="dk2" tx1="lt1" bg2="dk1" tx2="lt2" accent1="accent1" accent2="accent2" accent3="accent3" accent4="accent4" accent5="accent5" accent6="accent6" hlink="hlink" folHlink="folHlink"/>
    </a:extraClrScheme>
    <a:extraClrScheme>
      <a:clrScheme name="Lock And Key 6">
        <a:dk1>
          <a:srgbClr val="003300"/>
        </a:dk1>
        <a:lt1>
          <a:srgbClr val="FFFFCC"/>
        </a:lt1>
        <a:dk2>
          <a:srgbClr val="999933"/>
        </a:dk2>
        <a:lt2>
          <a:srgbClr val="FFFF66"/>
        </a:lt2>
        <a:accent1>
          <a:srgbClr val="CC9900"/>
        </a:accent1>
        <a:accent2>
          <a:srgbClr val="330099"/>
        </a:accent2>
        <a:accent3>
          <a:srgbClr val="CACAAD"/>
        </a:accent3>
        <a:accent4>
          <a:srgbClr val="DADAAE"/>
        </a:accent4>
        <a:accent5>
          <a:srgbClr val="E2CAAA"/>
        </a:accent5>
        <a:accent6>
          <a:srgbClr val="2D008A"/>
        </a:accent6>
        <a:hlink>
          <a:srgbClr val="FF9900"/>
        </a:hlink>
        <a:folHlink>
          <a:srgbClr val="FF660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佈景主題">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佈景主題">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C:\Program Files\Microsoft Office\Templates\Presentation Designs\Expedition.pot</Template>
  <TotalTime>4483</TotalTime>
  <Words>3017</Words>
  <Application>Microsoft PowerPoint</Application>
  <PresentationFormat>如螢幕大小 (4:3)</PresentationFormat>
  <Paragraphs>364</Paragraphs>
  <Slides>53</Slides>
  <Notes>8</Notes>
  <HiddenSlides>0</HiddenSlides>
  <MMClips>0</MMClips>
  <ScaleCrop>false</ScaleCrop>
  <HeadingPairs>
    <vt:vector size="6" baseType="variant">
      <vt:variant>
        <vt:lpstr>佈景主題</vt:lpstr>
      </vt:variant>
      <vt:variant>
        <vt:i4>1</vt:i4>
      </vt:variant>
      <vt:variant>
        <vt:lpstr>內嵌 OLE 伺服程式</vt:lpstr>
      </vt:variant>
      <vt:variant>
        <vt:i4>1</vt:i4>
      </vt:variant>
      <vt:variant>
        <vt:lpstr>投影片標題</vt:lpstr>
      </vt:variant>
      <vt:variant>
        <vt:i4>53</vt:i4>
      </vt:variant>
    </vt:vector>
  </HeadingPairs>
  <TitlesOfParts>
    <vt:vector size="55" baseType="lpstr">
      <vt:lpstr>Lock And Key</vt:lpstr>
      <vt:lpstr>文件</vt:lpstr>
      <vt:lpstr>課程與教學評鑑： 發展專業　展現自信</vt:lpstr>
      <vt:lpstr>課程與教學評鑑： 發展專業　展現自信  一、前言 二、意義與類型 三、範圍與定位 四、實施 五、標準與規準 六、結語</vt:lpstr>
      <vt:lpstr>選擇嗎？根據什麼做選擇？</vt:lpstr>
      <vt:lpstr>滿意嗎？怎麼辦？</vt:lpstr>
      <vt:lpstr>我已經很好了！</vt:lpstr>
      <vt:lpstr>你/妳有什麼回應？</vt:lpstr>
      <vt:lpstr>對課程與教學評鑑的需求</vt:lpstr>
      <vt:lpstr>評鑑在課程與教學中的地位</vt:lpstr>
      <vt:lpstr>評鑑的意義</vt:lpstr>
      <vt:lpstr>投影片 10</vt:lpstr>
      <vt:lpstr>課程與教學評鑑的意義與目的</vt:lpstr>
      <vt:lpstr>課程與教學評鑑的類型</vt:lpstr>
      <vt:lpstr>課程與教學評鑑的範圍</vt:lpstr>
      <vt:lpstr>投影片 14</vt:lpstr>
      <vt:lpstr>投影片 15</vt:lpstr>
      <vt:lpstr>投影片 16</vt:lpstr>
      <vt:lpstr>投影片 17</vt:lpstr>
      <vt:lpstr>常識性的評鑑（回溯式）</vt:lpstr>
      <vt:lpstr>投影片 19</vt:lpstr>
      <vt:lpstr>常識性的評鑑（進行式）</vt:lpstr>
      <vt:lpstr>系統性的課程與教學評鑑</vt:lpstr>
      <vt:lpstr>投影片 22</vt:lpstr>
      <vt:lpstr>課程與教學評鑑蒐集的資料</vt:lpstr>
      <vt:lpstr>評鑑的標準</vt:lpstr>
      <vt:lpstr>投影片 25</vt:lpstr>
      <vt:lpstr>投影片 26</vt:lpstr>
      <vt:lpstr>學校課程評鑑的規準</vt:lpstr>
      <vt:lpstr>學校本位課程發展的實施程序</vt:lpstr>
      <vt:lpstr>投影片 29</vt:lpstr>
      <vt:lpstr>投影片 30</vt:lpstr>
      <vt:lpstr>投影片 31</vt:lpstr>
      <vt:lpstr>投影片 32</vt:lpstr>
      <vt:lpstr>投影片 33</vt:lpstr>
      <vt:lpstr>投影片 34</vt:lpstr>
      <vt:lpstr>投影片 35</vt:lpstr>
      <vt:lpstr>三分鐘教室速察</vt:lpstr>
      <vt:lpstr>投影片 37</vt:lpstr>
      <vt:lpstr>觀察重點</vt:lpstr>
      <vt:lpstr>投影片 39</vt:lpstr>
      <vt:lpstr>注意事項</vt:lpstr>
      <vt:lpstr>投影片 41</vt:lpstr>
      <vt:lpstr>不同教室速察方式的比較</vt:lpstr>
      <vt:lpstr>結語</vt:lpstr>
      <vt:lpstr>投影片 44</vt:lpstr>
      <vt:lpstr>投影片 45</vt:lpstr>
      <vt:lpstr>什麼樣的關聯？</vt:lpstr>
      <vt:lpstr>投影片 47</vt:lpstr>
      <vt:lpstr>投影片 48</vt:lpstr>
      <vt:lpstr>投影片 49</vt:lpstr>
      <vt:lpstr>投影片 50</vt:lpstr>
      <vt:lpstr>投影片 51</vt:lpstr>
      <vt:lpstr>課程材料的評鑑</vt:lpstr>
      <vt:lpstr>投影片 53</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課程與教學評鑑</dc:title>
  <dc:creator>高新建</dc:creator>
  <cp:lastModifiedBy>N</cp:lastModifiedBy>
  <cp:revision>113</cp:revision>
  <cp:lastPrinted>1601-01-01T00:00:00Z</cp:lastPrinted>
  <dcterms:created xsi:type="dcterms:W3CDTF">2001-11-09T15:29:49Z</dcterms:created>
  <dcterms:modified xsi:type="dcterms:W3CDTF">2009-04-23T09:35:18Z</dcterms:modified>
</cp:coreProperties>
</file>