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72" r:id="rId5"/>
    <p:sldId id="273" r:id="rId6"/>
    <p:sldId id="274" r:id="rId7"/>
    <p:sldId id="276" r:id="rId8"/>
    <p:sldId id="277" r:id="rId9"/>
    <p:sldId id="287" r:id="rId10"/>
    <p:sldId id="280" r:id="rId11"/>
    <p:sldId id="281" r:id="rId12"/>
    <p:sldId id="275" r:id="rId13"/>
    <p:sldId id="257" r:id="rId14"/>
    <p:sldId id="258" r:id="rId15"/>
    <p:sldId id="261" r:id="rId16"/>
    <p:sldId id="263" r:id="rId17"/>
    <p:sldId id="264" r:id="rId18"/>
    <p:sldId id="265" r:id="rId19"/>
    <p:sldId id="278" r:id="rId20"/>
    <p:sldId id="279" r:id="rId21"/>
    <p:sldId id="266" r:id="rId22"/>
    <p:sldId id="282" r:id="rId23"/>
    <p:sldId id="267" r:id="rId24"/>
    <p:sldId id="283" r:id="rId25"/>
    <p:sldId id="284" r:id="rId26"/>
    <p:sldId id="268" r:id="rId27"/>
    <p:sldId id="286" r:id="rId28"/>
    <p:sldId id="29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71" r:id="rId39"/>
  </p:sldIdLst>
  <p:sldSz cx="9144000" cy="6858000" type="screen4x3"/>
  <p:notesSz cx="6858000" cy="9144000"/>
  <p:photoAlbum layout="1pic" frame="frameStyle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8DCA-AAEB-4133-8601-82119B2699A6}" type="datetimeFigureOut">
              <a:rPr lang="zh-TW" altLang="en-US" smtClean="0"/>
              <a:t>2014/8/19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5E1FC-B586-491D-B710-8AFCB55550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5844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8DCA-AAEB-4133-8601-82119B2699A6}" type="datetimeFigureOut">
              <a:rPr lang="zh-TW" altLang="en-US" smtClean="0"/>
              <a:t>2014/8/19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5E1FC-B586-491D-B710-8AFCB55550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8772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8DCA-AAEB-4133-8601-82119B2699A6}" type="datetimeFigureOut">
              <a:rPr lang="zh-TW" altLang="en-US" smtClean="0"/>
              <a:t>2014/8/19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5E1FC-B586-491D-B710-8AFCB55550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072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8DCA-AAEB-4133-8601-82119B2699A6}" type="datetimeFigureOut">
              <a:rPr lang="zh-TW" altLang="en-US" smtClean="0"/>
              <a:t>2014/8/19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5E1FC-B586-491D-B710-8AFCB55550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2897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8DCA-AAEB-4133-8601-82119B2699A6}" type="datetimeFigureOut">
              <a:rPr lang="zh-TW" altLang="en-US" smtClean="0"/>
              <a:t>2014/8/19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5E1FC-B586-491D-B710-8AFCB55550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810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8DCA-AAEB-4133-8601-82119B2699A6}" type="datetimeFigureOut">
              <a:rPr lang="zh-TW" altLang="en-US" smtClean="0"/>
              <a:t>2014/8/19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5E1FC-B586-491D-B710-8AFCB55550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5421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8DCA-AAEB-4133-8601-82119B2699A6}" type="datetimeFigureOut">
              <a:rPr lang="zh-TW" altLang="en-US" smtClean="0"/>
              <a:t>2014/8/19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5E1FC-B586-491D-B710-8AFCB55550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7825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8DCA-AAEB-4133-8601-82119B2699A6}" type="datetimeFigureOut">
              <a:rPr lang="zh-TW" altLang="en-US" smtClean="0"/>
              <a:t>2014/8/19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5E1FC-B586-491D-B710-8AFCB55550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656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8DCA-AAEB-4133-8601-82119B2699A6}" type="datetimeFigureOut">
              <a:rPr lang="zh-TW" altLang="en-US" smtClean="0"/>
              <a:t>2014/8/19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5E1FC-B586-491D-B710-8AFCB55550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1159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8DCA-AAEB-4133-8601-82119B2699A6}" type="datetimeFigureOut">
              <a:rPr lang="zh-TW" altLang="en-US" smtClean="0"/>
              <a:t>2014/8/19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5E1FC-B586-491D-B710-8AFCB55550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5119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A8DCA-AAEB-4133-8601-82119B2699A6}" type="datetimeFigureOut">
              <a:rPr lang="zh-TW" altLang="en-US" smtClean="0"/>
              <a:t>2014/8/19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5E1FC-B586-491D-B710-8AFCB55550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6775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A8DCA-AAEB-4133-8601-82119B2699A6}" type="datetimeFigureOut">
              <a:rPr lang="zh-TW" altLang="en-US" smtClean="0"/>
              <a:t>2014/8/19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5E1FC-B586-491D-B710-8AFCB55550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1267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zh-TW" altLang="en-US" sz="9600" dirty="0">
                <a:latin typeface="文鼎簽字筆體E" pitchFamily="82" charset="-120"/>
                <a:ea typeface="文鼎簽字筆體E" pitchFamily="82" charset="-120"/>
                <a:cs typeface="+mn-cs"/>
              </a:rPr>
              <a:t>種下一株心願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solidFill>
                  <a:srgbClr val="0000FF"/>
                </a:solidFill>
                <a:latin typeface="文鼎簽字筆體E" pitchFamily="82" charset="-120"/>
                <a:ea typeface="文鼎簽字筆體E" pitchFamily="82" charset="-120"/>
              </a:rPr>
              <a:t>栽植方法說明</a:t>
            </a:r>
          </a:p>
        </p:txBody>
      </p:sp>
    </p:spTree>
    <p:extLst>
      <p:ext uri="{BB962C8B-B14F-4D97-AF65-F5344CB8AC3E}">
        <p14:creationId xmlns:p14="http://schemas.microsoft.com/office/powerpoint/2010/main" val="418448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3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184" y="1628800"/>
            <a:ext cx="6586500" cy="4391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文字方塊 2"/>
          <p:cNvSpPr txBox="1"/>
          <p:nvPr/>
        </p:nvSpPr>
        <p:spPr>
          <a:xfrm>
            <a:off x="395536" y="404664"/>
            <a:ext cx="4608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latin typeface="文鼎簽字筆體E" pitchFamily="82" charset="-120"/>
                <a:ea typeface="文鼎簽字筆體E" pitchFamily="82" charset="-120"/>
              </a:rPr>
              <a:t>配方土</a:t>
            </a:r>
            <a:endParaRPr lang="zh-TW" altLang="en-US" sz="6000" dirty="0">
              <a:latin typeface="文鼎簽字筆體E" pitchFamily="82" charset="-120"/>
              <a:ea typeface="文鼎簽字筆體E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6886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3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02" y="1628800"/>
            <a:ext cx="6586498" cy="4390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文字方塊 2"/>
          <p:cNvSpPr txBox="1"/>
          <p:nvPr/>
        </p:nvSpPr>
        <p:spPr>
          <a:xfrm>
            <a:off x="395536" y="404664"/>
            <a:ext cx="4608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latin typeface="文鼎簽字筆體E" pitchFamily="82" charset="-120"/>
                <a:ea typeface="文鼎簽字筆體E" pitchFamily="82" charset="-120"/>
              </a:rPr>
              <a:t>培養土</a:t>
            </a:r>
            <a:endParaRPr lang="zh-TW" altLang="en-US" sz="6000" dirty="0">
              <a:latin typeface="文鼎簽字筆體E" pitchFamily="82" charset="-120"/>
              <a:ea typeface="文鼎簽字筆體E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35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95536" y="404664"/>
            <a:ext cx="4608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latin typeface="文鼎簽字筆體E" pitchFamily="82" charset="-120"/>
                <a:ea typeface="文鼎簽字筆體E" pitchFamily="82" charset="-120"/>
              </a:rPr>
              <a:t>原則：</a:t>
            </a:r>
            <a:endParaRPr lang="zh-TW" altLang="en-US" sz="6000" dirty="0">
              <a:latin typeface="文鼎簽字筆體E" pitchFamily="82" charset="-120"/>
              <a:ea typeface="文鼎簽字筆體E" pitchFamily="82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043608" y="1541737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 smtClean="0">
                <a:latin typeface="文鼎簽字筆體E" pitchFamily="82" charset="-120"/>
                <a:ea typeface="文鼎簽字筆體E" pitchFamily="82" charset="-120"/>
              </a:rPr>
              <a:t>1.</a:t>
            </a:r>
            <a:r>
              <a:rPr lang="zh-TW" altLang="en-US" sz="4800" dirty="0" smtClean="0">
                <a:latin typeface="文鼎簽字筆體E" pitchFamily="82" charset="-120"/>
                <a:ea typeface="文鼎簽字筆體E" pitchFamily="82" charset="-120"/>
              </a:rPr>
              <a:t>盆子夠大，植物才能長大</a:t>
            </a:r>
            <a:endParaRPr lang="zh-TW" altLang="en-US" sz="4800" dirty="0">
              <a:latin typeface="文鼎簽字筆體E" pitchFamily="82" charset="-120"/>
              <a:ea typeface="文鼎簽字筆體E" pitchFamily="82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46729" y="2723436"/>
            <a:ext cx="784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 smtClean="0">
                <a:latin typeface="文鼎簽字筆體E" pitchFamily="82" charset="-120"/>
                <a:ea typeface="文鼎簽字筆體E" pitchFamily="82" charset="-120"/>
              </a:rPr>
              <a:t>2.</a:t>
            </a:r>
            <a:r>
              <a:rPr lang="zh-TW" altLang="en-US" sz="4800" dirty="0" smtClean="0">
                <a:latin typeface="文鼎簽字筆體E" pitchFamily="82" charset="-120"/>
                <a:ea typeface="文鼎簽字筆體E" pitchFamily="82" charset="-120"/>
              </a:rPr>
              <a:t>每株植物，一天至少要照  </a:t>
            </a:r>
            <a:r>
              <a:rPr lang="en-US" altLang="zh-TW" sz="4800" dirty="0" smtClean="0">
                <a:latin typeface="文鼎簽字筆體E" pitchFamily="82" charset="-120"/>
                <a:ea typeface="文鼎簽字筆體E" pitchFamily="82" charset="-120"/>
              </a:rPr>
              <a:t/>
            </a:r>
            <a:br>
              <a:rPr lang="en-US" altLang="zh-TW" sz="4800" dirty="0" smtClean="0">
                <a:latin typeface="文鼎簽字筆體E" pitchFamily="82" charset="-120"/>
                <a:ea typeface="文鼎簽字筆體E" pitchFamily="82" charset="-120"/>
              </a:rPr>
            </a:br>
            <a:r>
              <a:rPr lang="zh-TW" altLang="en-US" sz="4800" dirty="0" smtClean="0">
                <a:latin typeface="文鼎簽字筆體E" pitchFamily="82" charset="-120"/>
                <a:ea typeface="文鼎簽字筆體E" pitchFamily="82" charset="-120"/>
              </a:rPr>
              <a:t>　</a:t>
            </a:r>
            <a:r>
              <a:rPr lang="en-US" altLang="zh-TW" sz="4800" dirty="0" smtClean="0">
                <a:latin typeface="文鼎簽字筆體E" pitchFamily="82" charset="-120"/>
                <a:ea typeface="文鼎簽字筆體E" pitchFamily="82" charset="-120"/>
              </a:rPr>
              <a:t>3</a:t>
            </a:r>
            <a:r>
              <a:rPr lang="zh-TW" altLang="en-US" sz="4800" dirty="0" smtClean="0">
                <a:latin typeface="文鼎簽字筆體E" pitchFamily="82" charset="-120"/>
                <a:ea typeface="文鼎簽字筆體E" pitchFamily="82" charset="-120"/>
              </a:rPr>
              <a:t>小時光，才會長得漂亮。</a:t>
            </a:r>
            <a:endParaRPr lang="zh-TW" altLang="en-US" sz="4800" dirty="0">
              <a:latin typeface="文鼎簽字筆體E" pitchFamily="82" charset="-120"/>
              <a:ea typeface="文鼎簽字筆體E" pitchFamily="82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99592" y="4614227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文鼎簽字筆體E" pitchFamily="82" charset="-120"/>
                <a:ea typeface="文鼎簽字筆體E" pitchFamily="82" charset="-120"/>
              </a:rPr>
              <a:t>３</a:t>
            </a:r>
            <a:r>
              <a:rPr lang="en-US" altLang="zh-TW" sz="4800" dirty="0" smtClean="0">
                <a:latin typeface="文鼎簽字筆體E" pitchFamily="82" charset="-120"/>
                <a:ea typeface="文鼎簽字筆體E" pitchFamily="82" charset="-120"/>
              </a:rPr>
              <a:t>.</a:t>
            </a:r>
            <a:r>
              <a:rPr lang="zh-TW" altLang="en-US" sz="4800" dirty="0" smtClean="0">
                <a:latin typeface="文鼎簽字筆體E" pitchFamily="82" charset="-120"/>
                <a:ea typeface="文鼎簽字筆體E" pitchFamily="82" charset="-120"/>
              </a:rPr>
              <a:t> 土乾了，再來澆水</a:t>
            </a:r>
            <a:endParaRPr lang="zh-TW" altLang="en-US" sz="4800" dirty="0">
              <a:latin typeface="文鼎簽字筆體E" pitchFamily="82" charset="-120"/>
              <a:ea typeface="文鼎簽字筆體E" pitchFamily="82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940152" y="5301208"/>
            <a:ext cx="25234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smtClean="0">
                <a:solidFill>
                  <a:srgbClr val="0000FF"/>
                </a:solidFill>
                <a:latin typeface="文鼎簽字筆體E" pitchFamily="82" charset="-120"/>
                <a:ea typeface="文鼎簽字筆體E" pitchFamily="82" charset="-120"/>
                <a:sym typeface="Wingdings" pitchFamily="2" charset="2"/>
              </a:rPr>
              <a:t></a:t>
            </a:r>
            <a:r>
              <a:rPr lang="zh-TW" altLang="en-US" sz="3600" dirty="0" smtClean="0">
                <a:solidFill>
                  <a:srgbClr val="0000FF"/>
                </a:solidFill>
                <a:latin typeface="文鼎簽字筆體E" pitchFamily="82" charset="-120"/>
                <a:ea typeface="文鼎簽字筆體E" pitchFamily="82" charset="-120"/>
              </a:rPr>
              <a:t>除了山蘇</a:t>
            </a:r>
            <a:endParaRPr lang="zh-TW" alt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7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3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16" y="2516899"/>
            <a:ext cx="5904656" cy="39364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文字方塊 2"/>
          <p:cNvSpPr txBox="1"/>
          <p:nvPr/>
        </p:nvSpPr>
        <p:spPr>
          <a:xfrm>
            <a:off x="323528" y="332656"/>
            <a:ext cx="5304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latin typeface="文鼎簽字筆體E" pitchFamily="82" charset="-120"/>
                <a:ea typeface="文鼎簽字筆體E" pitchFamily="82" charset="-120"/>
              </a:rPr>
              <a:t>龜甲變葉木</a:t>
            </a:r>
            <a:r>
              <a:rPr lang="en-US" altLang="zh-TW" sz="4000" b="1" dirty="0" smtClean="0">
                <a:latin typeface="文鼎簽字筆體E" pitchFamily="82" charset="-120"/>
                <a:ea typeface="文鼎簽字筆體E" pitchFamily="82" charset="-120"/>
                <a:sym typeface="Wingdings" pitchFamily="2" charset="2"/>
              </a:rPr>
              <a:t></a:t>
            </a:r>
            <a:r>
              <a:rPr lang="zh-TW" altLang="en-US" sz="4000" b="1" dirty="0" smtClean="0">
                <a:latin typeface="文鼎簽字筆體E" pitchFamily="82" charset="-120"/>
                <a:ea typeface="文鼎簽字筆體E" pitchFamily="82" charset="-120"/>
                <a:sym typeface="Wingdings" pitchFamily="2" charset="2"/>
              </a:rPr>
              <a:t>移至大盆</a:t>
            </a:r>
            <a:endParaRPr lang="zh-TW" altLang="en-US" sz="4000" b="1" dirty="0">
              <a:latin typeface="文鼎簽字筆體E" pitchFamily="82" charset="-120"/>
              <a:ea typeface="文鼎簽字筆體E" pitchFamily="82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43608" y="1040542"/>
            <a:ext cx="78488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smtClean="0">
                <a:solidFill>
                  <a:srgbClr val="0000FF"/>
                </a:solidFill>
                <a:latin typeface="文鼎簽字筆體E" pitchFamily="82" charset="-120"/>
                <a:ea typeface="文鼎簽字筆體E" pitchFamily="82" charset="-120"/>
              </a:rPr>
              <a:t>1.</a:t>
            </a:r>
            <a:r>
              <a:rPr lang="zh-TW" altLang="en-US" sz="4400" dirty="0" smtClean="0">
                <a:solidFill>
                  <a:srgbClr val="0000FF"/>
                </a:solidFill>
                <a:latin typeface="文鼎簽字筆體E" pitchFamily="82" charset="-120"/>
                <a:ea typeface="文鼎簽字筆體E" pitchFamily="82" charset="-120"/>
              </a:rPr>
              <a:t>先放配方土，將龜甲變葉木取出，栽入填土。</a:t>
            </a:r>
            <a:endParaRPr lang="zh-TW" altLang="en-US" sz="4400" dirty="0">
              <a:solidFill>
                <a:srgbClr val="0000FF"/>
              </a:solidFill>
              <a:latin typeface="文鼎簽字筆體E" pitchFamily="82" charset="-120"/>
              <a:ea typeface="文鼎簽字筆體E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246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3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13" y="1713161"/>
            <a:ext cx="5830416" cy="38869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文字方塊 2"/>
          <p:cNvSpPr txBox="1"/>
          <p:nvPr/>
        </p:nvSpPr>
        <p:spPr>
          <a:xfrm>
            <a:off x="5569951" y="5833156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latin typeface="文鼎簽字筆體E" pitchFamily="82" charset="-120"/>
                <a:ea typeface="文鼎簽字筆體E" pitchFamily="82" charset="-120"/>
              </a:rPr>
              <a:t>龜甲變葉木</a:t>
            </a:r>
            <a:endParaRPr lang="zh-TW" altLang="en-US" sz="4000" b="1" dirty="0">
              <a:latin typeface="文鼎簽字筆體E" pitchFamily="82" charset="-120"/>
              <a:ea typeface="文鼎簽字筆體E" pitchFamily="82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051720" y="5805264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latin typeface="文鼎簽字筆體E" pitchFamily="82" charset="-120"/>
                <a:ea typeface="文鼎簽字筆體E" pitchFamily="82" charset="-120"/>
              </a:rPr>
              <a:t>迷迭香</a:t>
            </a:r>
            <a:endParaRPr lang="zh-TW" altLang="en-US" sz="4000" b="1" dirty="0">
              <a:latin typeface="文鼎簽字筆體E" pitchFamily="82" charset="-120"/>
              <a:ea typeface="文鼎簽字筆體E" pitchFamily="82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23528" y="332656"/>
            <a:ext cx="7356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latin typeface="文鼎簽字筆體E" pitchFamily="82" charset="-120"/>
                <a:ea typeface="文鼎簽字筆體E" pitchFamily="82" charset="-120"/>
                <a:sym typeface="Wingdings" pitchFamily="2" charset="2"/>
              </a:rPr>
              <a:t>迷迭香</a:t>
            </a:r>
            <a:r>
              <a:rPr lang="en-US" altLang="zh-TW" sz="4000" b="1" dirty="0" smtClean="0">
                <a:latin typeface="文鼎簽字筆體E" pitchFamily="82" charset="-120"/>
                <a:ea typeface="文鼎簽字筆體E" pitchFamily="82" charset="-120"/>
                <a:sym typeface="Wingdings" pitchFamily="2" charset="2"/>
              </a:rPr>
              <a:t></a:t>
            </a:r>
            <a:r>
              <a:rPr lang="zh-TW" altLang="en-US" sz="4000" b="1" dirty="0" smtClean="0">
                <a:latin typeface="文鼎簽字筆體E" pitchFamily="82" charset="-120"/>
                <a:ea typeface="文鼎簽字筆體E" pitchFamily="82" charset="-120"/>
                <a:sym typeface="Wingdings" pitchFamily="2" charset="2"/>
              </a:rPr>
              <a:t>移至龜甲變葉木的盆中</a:t>
            </a:r>
            <a:endParaRPr lang="zh-TW" altLang="en-US" sz="4000" b="1" dirty="0">
              <a:latin typeface="文鼎簽字筆體E" pitchFamily="82" charset="-120"/>
              <a:ea typeface="文鼎簽字筆體E" pitchFamily="82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67544" y="104054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0000FF"/>
                </a:solidFill>
                <a:latin typeface="文鼎簽字筆體E" pitchFamily="82" charset="-120"/>
                <a:ea typeface="文鼎簽字筆體E" pitchFamily="82" charset="-120"/>
              </a:rPr>
              <a:t>先放配方土，將迷迭香取出，栽入填土。</a:t>
            </a:r>
            <a:endParaRPr lang="zh-TW" altLang="en-US" sz="3600" dirty="0">
              <a:solidFill>
                <a:srgbClr val="0000FF"/>
              </a:solidFill>
              <a:latin typeface="文鼎簽字筆體E" pitchFamily="82" charset="-120"/>
              <a:ea typeface="文鼎簽字筆體E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6374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3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58950"/>
            <a:ext cx="6406480" cy="42709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文字方塊 4"/>
          <p:cNvSpPr txBox="1"/>
          <p:nvPr/>
        </p:nvSpPr>
        <p:spPr>
          <a:xfrm>
            <a:off x="5148064" y="5833156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latin typeface="文鼎簽字筆體E" pitchFamily="82" charset="-120"/>
                <a:ea typeface="文鼎簽字筆體E" pitchFamily="82" charset="-120"/>
              </a:rPr>
              <a:t>桂花</a:t>
            </a:r>
            <a:endParaRPr lang="zh-TW" altLang="en-US" sz="4000" b="1" dirty="0">
              <a:latin typeface="文鼎簽字筆體E" pitchFamily="82" charset="-120"/>
              <a:ea typeface="文鼎簽字筆體E" pitchFamily="82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051720" y="5805264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latin typeface="文鼎簽字筆體E" pitchFamily="82" charset="-120"/>
                <a:ea typeface="文鼎簽字筆體E" pitchFamily="82" charset="-120"/>
              </a:rPr>
              <a:t>迷迭香</a:t>
            </a:r>
            <a:endParaRPr lang="zh-TW" altLang="en-US" sz="4000" b="1" dirty="0">
              <a:latin typeface="文鼎簽字筆體E" pitchFamily="82" charset="-120"/>
              <a:ea typeface="文鼎簽字筆體E" pitchFamily="82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23528" y="332656"/>
            <a:ext cx="5817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latin typeface="文鼎簽字筆體E" pitchFamily="82" charset="-120"/>
                <a:ea typeface="文鼎簽字筆體E" pitchFamily="82" charset="-120"/>
                <a:sym typeface="Wingdings" pitchFamily="2" charset="2"/>
              </a:rPr>
              <a:t>桂花</a:t>
            </a:r>
            <a:r>
              <a:rPr lang="en-US" altLang="zh-TW" sz="4000" b="1" dirty="0" smtClean="0">
                <a:latin typeface="文鼎簽字筆體E" pitchFamily="82" charset="-120"/>
                <a:ea typeface="文鼎簽字筆體E" pitchFamily="82" charset="-120"/>
                <a:sym typeface="Wingdings" pitchFamily="2" charset="2"/>
              </a:rPr>
              <a:t></a:t>
            </a:r>
            <a:r>
              <a:rPr lang="zh-TW" altLang="en-US" sz="4000" b="1" dirty="0" smtClean="0">
                <a:latin typeface="文鼎簽字筆體E" pitchFamily="82" charset="-120"/>
                <a:ea typeface="文鼎簽字筆體E" pitchFamily="82" charset="-120"/>
                <a:sym typeface="Wingdings" pitchFamily="2" charset="2"/>
              </a:rPr>
              <a:t>移至迷迭香的盆中</a:t>
            </a:r>
            <a:endParaRPr lang="zh-TW" altLang="en-US" sz="4000" b="1" dirty="0">
              <a:latin typeface="文鼎簽字筆體E" pitchFamily="82" charset="-120"/>
              <a:ea typeface="文鼎簽字筆體E" pitchFamily="82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67544" y="104054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0000FF"/>
                </a:solidFill>
                <a:latin typeface="文鼎簽字筆體E" pitchFamily="82" charset="-120"/>
                <a:ea typeface="文鼎簽字筆體E" pitchFamily="82" charset="-120"/>
              </a:rPr>
              <a:t>先放配方土，將桂花取出，栽入填土。</a:t>
            </a:r>
            <a:endParaRPr lang="zh-TW" altLang="en-US" sz="3600" dirty="0">
              <a:solidFill>
                <a:srgbClr val="0000FF"/>
              </a:solidFill>
              <a:latin typeface="文鼎簽字筆體E" pitchFamily="82" charset="-120"/>
              <a:ea typeface="文鼎簽字筆體E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0477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3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132856"/>
            <a:ext cx="5074332" cy="33828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文字方塊 2"/>
          <p:cNvSpPr txBox="1"/>
          <p:nvPr/>
        </p:nvSpPr>
        <p:spPr>
          <a:xfrm>
            <a:off x="4542770" y="5661248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latin typeface="文鼎簽字筆體E" pitchFamily="82" charset="-120"/>
                <a:ea typeface="文鼎簽字筆體E" pitchFamily="82" charset="-120"/>
              </a:rPr>
              <a:t>山蘇</a:t>
            </a:r>
            <a:endParaRPr lang="zh-TW" altLang="en-US" sz="4000" b="1" dirty="0">
              <a:latin typeface="文鼎簽字筆體E" pitchFamily="82" charset="-120"/>
              <a:ea typeface="文鼎簽字筆體E" pitchFamily="82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23528" y="332656"/>
            <a:ext cx="37657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latin typeface="文鼎簽字筆體E" pitchFamily="82" charset="-120"/>
                <a:ea typeface="文鼎簽字筆體E" pitchFamily="82" charset="-120"/>
                <a:sym typeface="Wingdings" pitchFamily="2" charset="2"/>
              </a:rPr>
              <a:t>山蘇</a:t>
            </a:r>
            <a:r>
              <a:rPr lang="en-US" altLang="zh-TW" sz="4000" b="1" dirty="0" smtClean="0">
                <a:latin typeface="文鼎簽字筆體E" pitchFamily="82" charset="-120"/>
                <a:ea typeface="文鼎簽字筆體E" pitchFamily="82" charset="-120"/>
                <a:sym typeface="Wingdings" pitchFamily="2" charset="2"/>
              </a:rPr>
              <a:t></a:t>
            </a:r>
            <a:r>
              <a:rPr lang="zh-TW" altLang="en-US" sz="4000" b="1" dirty="0" smtClean="0">
                <a:latin typeface="文鼎簽字筆體E" pitchFamily="82" charset="-120"/>
                <a:ea typeface="文鼎簽字筆體E" pitchFamily="82" charset="-120"/>
                <a:sym typeface="Wingdings" pitchFamily="2" charset="2"/>
              </a:rPr>
              <a:t>移至中盆</a:t>
            </a:r>
            <a:endParaRPr lang="zh-TW" altLang="en-US" sz="4000" b="1" dirty="0">
              <a:latin typeface="文鼎簽字筆體E" pitchFamily="82" charset="-120"/>
              <a:ea typeface="文鼎簽字筆體E" pitchFamily="82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67544" y="104054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0000FF"/>
                </a:solidFill>
                <a:latin typeface="文鼎簽字筆體E" pitchFamily="82" charset="-120"/>
                <a:ea typeface="文鼎簽字筆體E" pitchFamily="82" charset="-120"/>
              </a:rPr>
              <a:t>先放配方土，將山蘇取出，栽入填土。</a:t>
            </a:r>
            <a:endParaRPr lang="zh-TW" altLang="en-US" sz="3600" dirty="0">
              <a:solidFill>
                <a:srgbClr val="0000FF"/>
              </a:solidFill>
              <a:latin typeface="文鼎簽字筆體E" pitchFamily="82" charset="-120"/>
              <a:ea typeface="文鼎簽字筆體E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889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3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00808"/>
            <a:ext cx="5902424" cy="39349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文字方塊 2"/>
          <p:cNvSpPr txBox="1"/>
          <p:nvPr/>
        </p:nvSpPr>
        <p:spPr>
          <a:xfrm>
            <a:off x="4542770" y="5661248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latin typeface="文鼎簽字筆體E" pitchFamily="82" charset="-120"/>
                <a:ea typeface="文鼎簽字筆體E" pitchFamily="82" charset="-120"/>
              </a:rPr>
              <a:t>彩虹千年木</a:t>
            </a:r>
            <a:endParaRPr lang="zh-TW" altLang="en-US" sz="4000" b="1" dirty="0">
              <a:latin typeface="文鼎簽字筆體E" pitchFamily="82" charset="-120"/>
              <a:ea typeface="文鼎簽字筆體E" pitchFamily="82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23528" y="332656"/>
            <a:ext cx="5304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latin typeface="文鼎簽字筆體E" pitchFamily="82" charset="-120"/>
                <a:ea typeface="文鼎簽字筆體E" pitchFamily="82" charset="-120"/>
                <a:sym typeface="Wingdings" pitchFamily="2" charset="2"/>
              </a:rPr>
              <a:t>彩虹千年木</a:t>
            </a:r>
            <a:r>
              <a:rPr lang="en-US" altLang="zh-TW" sz="4000" b="1" dirty="0" smtClean="0">
                <a:latin typeface="文鼎簽字筆體E" pitchFamily="82" charset="-120"/>
                <a:ea typeface="文鼎簽字筆體E" pitchFamily="82" charset="-120"/>
                <a:sym typeface="Wingdings" pitchFamily="2" charset="2"/>
              </a:rPr>
              <a:t></a:t>
            </a:r>
            <a:r>
              <a:rPr lang="zh-TW" altLang="en-US" sz="4000" b="1" dirty="0" smtClean="0">
                <a:latin typeface="文鼎簽字筆體E" pitchFamily="82" charset="-120"/>
                <a:ea typeface="文鼎簽字筆體E" pitchFamily="82" charset="-120"/>
                <a:sym typeface="Wingdings" pitchFamily="2" charset="2"/>
              </a:rPr>
              <a:t>移至中盆</a:t>
            </a:r>
            <a:endParaRPr lang="zh-TW" altLang="en-US" sz="4000" b="1" dirty="0">
              <a:latin typeface="文鼎簽字筆體E" pitchFamily="82" charset="-120"/>
              <a:ea typeface="文鼎簽字筆體E" pitchFamily="82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79512" y="1040542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0000FF"/>
                </a:solidFill>
                <a:latin typeface="文鼎簽字筆體E" pitchFamily="82" charset="-120"/>
                <a:ea typeface="文鼎簽字筆體E" pitchFamily="82" charset="-120"/>
              </a:rPr>
              <a:t>先放配方土，將彩虹千年木取出，栽入填土。</a:t>
            </a:r>
            <a:endParaRPr lang="zh-TW" altLang="en-US" sz="3600" dirty="0">
              <a:solidFill>
                <a:srgbClr val="0000FF"/>
              </a:solidFill>
              <a:latin typeface="文鼎簽字筆體E" pitchFamily="82" charset="-120"/>
              <a:ea typeface="文鼎簽字筆體E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3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3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44824"/>
            <a:ext cx="6622504" cy="44150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文字方塊 2"/>
          <p:cNvSpPr txBox="1"/>
          <p:nvPr/>
        </p:nvSpPr>
        <p:spPr>
          <a:xfrm>
            <a:off x="0" y="340576"/>
            <a:ext cx="37657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latin typeface="文鼎簽字筆體E" pitchFamily="82" charset="-120"/>
                <a:ea typeface="文鼎簽字筆體E" pitchFamily="82" charset="-120"/>
                <a:sym typeface="Wingdings" pitchFamily="2" charset="2"/>
              </a:rPr>
              <a:t>山蘇</a:t>
            </a:r>
            <a:r>
              <a:rPr lang="en-US" altLang="zh-TW" sz="4000" b="1" dirty="0" smtClean="0">
                <a:latin typeface="文鼎簽字筆體E" pitchFamily="82" charset="-120"/>
                <a:ea typeface="文鼎簽字筆體E" pitchFamily="82" charset="-120"/>
                <a:sym typeface="Wingdings" pitchFamily="2" charset="2"/>
              </a:rPr>
              <a:t></a:t>
            </a:r>
            <a:r>
              <a:rPr lang="zh-TW" altLang="en-US" sz="4000" b="1" dirty="0" smtClean="0">
                <a:latin typeface="文鼎簽字筆體E" pitchFamily="82" charset="-120"/>
                <a:ea typeface="文鼎簽字筆體E" pitchFamily="82" charset="-120"/>
                <a:sym typeface="Wingdings" pitchFamily="2" charset="2"/>
              </a:rPr>
              <a:t>移至中盆</a:t>
            </a:r>
            <a:endParaRPr lang="zh-TW" altLang="en-US" sz="4000" b="1" dirty="0">
              <a:latin typeface="文鼎簽字筆體E" pitchFamily="82" charset="-120"/>
              <a:ea typeface="文鼎簽字筆體E" pitchFamily="82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870817" y="1026007"/>
            <a:ext cx="5304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latin typeface="文鼎簽字筆體E" pitchFamily="82" charset="-120"/>
                <a:ea typeface="文鼎簽字筆體E" pitchFamily="82" charset="-120"/>
                <a:sym typeface="Wingdings" pitchFamily="2" charset="2"/>
              </a:rPr>
              <a:t>移至中盆</a:t>
            </a:r>
            <a:r>
              <a:rPr lang="en-US" altLang="zh-TW" sz="4000" b="1" dirty="0" smtClean="0">
                <a:latin typeface="文鼎簽字筆體E" pitchFamily="82" charset="-120"/>
                <a:ea typeface="文鼎簽字筆體E" pitchFamily="82" charset="-120"/>
                <a:sym typeface="Wingdings" pitchFamily="2" charset="2"/>
              </a:rPr>
              <a:t></a:t>
            </a:r>
            <a:r>
              <a:rPr lang="zh-TW" altLang="en-US" sz="4000" b="1" dirty="0" smtClean="0">
                <a:latin typeface="文鼎簽字筆體E" pitchFamily="82" charset="-120"/>
                <a:ea typeface="文鼎簽字筆體E" pitchFamily="82" charset="-120"/>
                <a:sym typeface="Wingdings" pitchFamily="2" charset="2"/>
              </a:rPr>
              <a:t>彩虹千年木</a:t>
            </a:r>
            <a:endParaRPr lang="zh-TW" altLang="en-US" sz="4000" b="1" dirty="0">
              <a:latin typeface="文鼎簽字筆體E" pitchFamily="82" charset="-120"/>
              <a:ea typeface="文鼎簽字筆體E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9636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3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1556792"/>
            <a:ext cx="7020781" cy="46805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文字方塊 2"/>
          <p:cNvSpPr txBox="1"/>
          <p:nvPr/>
        </p:nvSpPr>
        <p:spPr>
          <a:xfrm>
            <a:off x="395536" y="404664"/>
            <a:ext cx="4608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latin typeface="文鼎簽字筆體E" pitchFamily="82" charset="-120"/>
                <a:ea typeface="文鼎簽字筆體E" pitchFamily="82" charset="-120"/>
              </a:rPr>
              <a:t>七里香</a:t>
            </a:r>
            <a:endParaRPr lang="zh-TW" altLang="en-US" sz="6000" dirty="0">
              <a:latin typeface="文鼎簽字筆體E" pitchFamily="82" charset="-120"/>
              <a:ea typeface="文鼎簽字筆體E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613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3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96818"/>
            <a:ext cx="6334472" cy="42229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文字方塊 2"/>
          <p:cNvSpPr txBox="1"/>
          <p:nvPr/>
        </p:nvSpPr>
        <p:spPr>
          <a:xfrm>
            <a:off x="395536" y="404664"/>
            <a:ext cx="4608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latin typeface="文鼎簽字筆體E" pitchFamily="82" charset="-120"/>
                <a:ea typeface="文鼎簽字筆體E" pitchFamily="82" charset="-120"/>
              </a:rPr>
              <a:t>龜甲變葉木</a:t>
            </a:r>
            <a:endParaRPr lang="zh-TW" altLang="en-US" sz="6000" dirty="0">
              <a:latin typeface="文鼎簽字筆體E" pitchFamily="82" charset="-120"/>
              <a:ea typeface="文鼎簽字筆體E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354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1260648" y="188640"/>
            <a:ext cx="7772400" cy="1470025"/>
          </a:xfrm>
        </p:spPr>
        <p:txBody>
          <a:bodyPr>
            <a:normAutofit/>
          </a:bodyPr>
          <a:lstStyle/>
          <a:p>
            <a:r>
              <a:rPr lang="zh-TW" altLang="en-US" sz="7200" dirty="0" smtClean="0">
                <a:latin typeface="文鼎簽字筆體E" pitchFamily="82" charset="-120"/>
                <a:ea typeface="文鼎簽字筆體E" pitchFamily="82" charset="-120"/>
              </a:rPr>
              <a:t>長方盆栽植</a:t>
            </a:r>
            <a:endParaRPr lang="zh-TW" altLang="en-US" sz="72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-1404664" y="1640598"/>
            <a:ext cx="6400800" cy="1752600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solidFill>
                  <a:schemeClr val="tx1"/>
                </a:solidFill>
                <a:latin typeface="文鼎簽字筆體E" pitchFamily="82" charset="-120"/>
                <a:ea typeface="文鼎簽字筆體E" pitchFamily="82" charset="-120"/>
                <a:cs typeface="+mj-cs"/>
              </a:rPr>
              <a:t>１</a:t>
            </a:r>
            <a:r>
              <a:rPr lang="en-US" altLang="zh-TW" sz="4400" dirty="0" smtClean="0">
                <a:solidFill>
                  <a:schemeClr val="tx1"/>
                </a:solidFill>
                <a:latin typeface="文鼎簽字筆體E" pitchFamily="82" charset="-120"/>
                <a:ea typeface="文鼎簽字筆體E" pitchFamily="82" charset="-120"/>
                <a:cs typeface="+mj-cs"/>
              </a:rPr>
              <a:t>.</a:t>
            </a:r>
            <a:r>
              <a:rPr lang="zh-TW" altLang="zh-TW" sz="4400" dirty="0" smtClean="0">
                <a:solidFill>
                  <a:schemeClr val="tx1"/>
                </a:solidFill>
                <a:latin typeface="文鼎簽字筆體E" pitchFamily="82" charset="-120"/>
                <a:ea typeface="文鼎簽字筆體E" pitchFamily="82" charset="-120"/>
                <a:cs typeface="+mj-cs"/>
              </a:rPr>
              <a:t>七里香</a:t>
            </a:r>
            <a:endParaRPr lang="en-US" altLang="zh-TW" sz="4400" dirty="0">
              <a:solidFill>
                <a:schemeClr val="tx1"/>
              </a:solidFill>
              <a:latin typeface="文鼎簽字筆體E" pitchFamily="82" charset="-120"/>
              <a:ea typeface="文鼎簽字筆體E" pitchFamily="82" charset="-120"/>
              <a:cs typeface="+mj-cs"/>
            </a:endParaRPr>
          </a:p>
          <a:p>
            <a:r>
              <a:rPr lang="zh-TW" altLang="en-US" sz="4400" dirty="0" smtClean="0">
                <a:solidFill>
                  <a:schemeClr val="tx1"/>
                </a:solidFill>
                <a:latin typeface="文鼎簽字筆體E" pitchFamily="82" charset="-120"/>
                <a:ea typeface="文鼎簽字筆體E" pitchFamily="82" charset="-120"/>
                <a:cs typeface="+mj-cs"/>
              </a:rPr>
              <a:t>２</a:t>
            </a:r>
            <a:r>
              <a:rPr lang="en-US" altLang="zh-TW" sz="4400" dirty="0" smtClean="0">
                <a:solidFill>
                  <a:schemeClr val="tx1"/>
                </a:solidFill>
                <a:latin typeface="文鼎簽字筆體E" pitchFamily="82" charset="-120"/>
                <a:ea typeface="文鼎簽字筆體E" pitchFamily="82" charset="-120"/>
                <a:cs typeface="+mj-cs"/>
              </a:rPr>
              <a:t>.</a:t>
            </a:r>
            <a:r>
              <a:rPr lang="zh-TW" altLang="en-US" sz="4400" dirty="0" smtClean="0">
                <a:solidFill>
                  <a:schemeClr val="tx1"/>
                </a:solidFill>
                <a:latin typeface="文鼎簽字筆體E" pitchFamily="82" charset="-120"/>
                <a:ea typeface="文鼎簽字筆體E" pitchFamily="82" charset="-120"/>
                <a:cs typeface="+mj-cs"/>
              </a:rPr>
              <a:t>合</a:t>
            </a:r>
            <a:r>
              <a:rPr lang="zh-TW" altLang="en-US" sz="4400" dirty="0">
                <a:solidFill>
                  <a:schemeClr val="tx1"/>
                </a:solidFill>
                <a:latin typeface="文鼎簽字筆體E" pitchFamily="82" charset="-120"/>
                <a:ea typeface="文鼎簽字筆體E" pitchFamily="82" charset="-120"/>
                <a:cs typeface="+mj-cs"/>
              </a:rPr>
              <a:t>果芋</a:t>
            </a:r>
          </a:p>
        </p:txBody>
      </p:sp>
      <p:pic>
        <p:nvPicPr>
          <p:cNvPr id="4" name="圖片 3" descr="DSC073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486427"/>
            <a:ext cx="5254352" cy="35029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3912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3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5371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907704" y="5085184"/>
            <a:ext cx="6832848" cy="936104"/>
          </a:xfrm>
        </p:spPr>
        <p:txBody>
          <a:bodyPr>
            <a:noAutofit/>
          </a:bodyPr>
          <a:lstStyle/>
          <a:p>
            <a:r>
              <a:rPr lang="zh-TW" altLang="en-US" sz="3600" dirty="0" smtClean="0">
                <a:solidFill>
                  <a:srgbClr val="0000FF"/>
                </a:solidFill>
                <a:latin typeface="文鼎簽字筆體E" pitchFamily="82" charset="-120"/>
                <a:ea typeface="文鼎簽字筆體E" pitchFamily="82" charset="-120"/>
                <a:cs typeface="+mj-cs"/>
              </a:rPr>
              <a:t>　記得置中分散，土七分滿</a:t>
            </a:r>
            <a:endParaRPr lang="zh-TW" altLang="en-US" sz="3600" dirty="0">
              <a:solidFill>
                <a:srgbClr val="0000FF"/>
              </a:solidFill>
              <a:latin typeface="文鼎簽字筆體E" pitchFamily="82" charset="-120"/>
              <a:ea typeface="文鼎簽字筆體E" pitchFamily="82" charset="-120"/>
              <a:cs typeface="+mj-cs"/>
            </a:endParaRPr>
          </a:p>
        </p:txBody>
      </p:sp>
      <p:sp>
        <p:nvSpPr>
          <p:cNvPr id="4" name="標題 3"/>
          <p:cNvSpPr txBox="1">
            <a:spLocks noGrp="1"/>
          </p:cNvSpPr>
          <p:nvPr>
            <p:ph type="ctrTitle"/>
          </p:nvPr>
        </p:nvSpPr>
        <p:spPr>
          <a:xfrm>
            <a:off x="323528" y="332656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latin typeface="文鼎簽字筆體E" pitchFamily="82" charset="-120"/>
                <a:ea typeface="文鼎簽字筆體E" pitchFamily="82" charset="-120"/>
              </a:rPr>
              <a:t>先在方盆放入配方土</a:t>
            </a:r>
            <a:endParaRPr lang="zh-TW" altLang="en-US" sz="6000" dirty="0">
              <a:latin typeface="文鼎簽字筆體E" pitchFamily="82" charset="-120"/>
              <a:ea typeface="文鼎簽字筆體E" pitchFamily="82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547664" y="2780928"/>
            <a:ext cx="6336704" cy="19442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太陽 6"/>
          <p:cNvSpPr/>
          <p:nvPr/>
        </p:nvSpPr>
        <p:spPr>
          <a:xfrm>
            <a:off x="2699792" y="3429000"/>
            <a:ext cx="504056" cy="648072"/>
          </a:xfrm>
          <a:prstGeom prst="sun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太陽 8"/>
          <p:cNvSpPr/>
          <p:nvPr/>
        </p:nvSpPr>
        <p:spPr>
          <a:xfrm>
            <a:off x="4427984" y="3429000"/>
            <a:ext cx="504056" cy="648072"/>
          </a:xfrm>
          <a:prstGeom prst="sun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太陽 9"/>
          <p:cNvSpPr/>
          <p:nvPr/>
        </p:nvSpPr>
        <p:spPr>
          <a:xfrm>
            <a:off x="6012160" y="3429000"/>
            <a:ext cx="504056" cy="648072"/>
          </a:xfrm>
          <a:prstGeom prst="sun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副標題 2"/>
          <p:cNvSpPr txBox="1">
            <a:spLocks/>
          </p:cNvSpPr>
          <p:nvPr/>
        </p:nvSpPr>
        <p:spPr>
          <a:xfrm>
            <a:off x="1268016" y="1709192"/>
            <a:ext cx="6832848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 smtClean="0">
                <a:solidFill>
                  <a:srgbClr val="0000FF"/>
                </a:solidFill>
                <a:latin typeface="文鼎簽字筆體E" pitchFamily="82" charset="-120"/>
                <a:ea typeface="文鼎簽字筆體E" pitchFamily="82" charset="-120"/>
                <a:cs typeface="+mj-cs"/>
              </a:rPr>
              <a:t>一個長方盆，植入三株七里香</a:t>
            </a:r>
            <a:endParaRPr lang="zh-TW" altLang="en-US" sz="3600" dirty="0">
              <a:solidFill>
                <a:srgbClr val="0000FF"/>
              </a:solidFill>
              <a:latin typeface="文鼎簽字筆體E" pitchFamily="82" charset="-120"/>
              <a:ea typeface="文鼎簽字筆體E" pitchFamily="82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4316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3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5609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標題 3"/>
          <p:cNvSpPr txBox="1">
            <a:spLocks noGrp="1"/>
          </p:cNvSpPr>
          <p:nvPr>
            <p:ph type="ctrTitle"/>
          </p:nvPr>
        </p:nvSpPr>
        <p:spPr>
          <a:xfrm>
            <a:off x="323528" y="332656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latin typeface="文鼎簽字筆體E" pitchFamily="82" charset="-120"/>
                <a:ea typeface="文鼎簽字筆體E" pitchFamily="82" charset="-120"/>
              </a:rPr>
              <a:t>先在方盆放入配方土</a:t>
            </a:r>
            <a:endParaRPr lang="zh-TW" altLang="en-US" sz="6000" dirty="0">
              <a:latin typeface="文鼎簽字筆體E" pitchFamily="82" charset="-120"/>
              <a:ea typeface="文鼎簽字筆體E" pitchFamily="82" charset="-120"/>
            </a:endParaRPr>
          </a:p>
        </p:txBody>
      </p:sp>
      <p:pic>
        <p:nvPicPr>
          <p:cNvPr id="5" name="圖片 4" descr="DSC073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84784"/>
            <a:ext cx="6694512" cy="44630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334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907704" y="5085184"/>
            <a:ext cx="6832848" cy="936104"/>
          </a:xfrm>
        </p:spPr>
        <p:txBody>
          <a:bodyPr>
            <a:noAutofit/>
          </a:bodyPr>
          <a:lstStyle/>
          <a:p>
            <a:r>
              <a:rPr lang="zh-TW" altLang="en-US" sz="3600" dirty="0" smtClean="0">
                <a:solidFill>
                  <a:srgbClr val="0000FF"/>
                </a:solidFill>
                <a:latin typeface="文鼎簽字筆體E" pitchFamily="82" charset="-120"/>
                <a:ea typeface="文鼎簽字筆體E" pitchFamily="82" charset="-120"/>
                <a:cs typeface="+mj-cs"/>
              </a:rPr>
              <a:t>　記得留邊</a:t>
            </a:r>
            <a:endParaRPr lang="zh-TW" altLang="en-US" sz="3600" dirty="0">
              <a:solidFill>
                <a:srgbClr val="0000FF"/>
              </a:solidFill>
              <a:latin typeface="文鼎簽字筆體E" pitchFamily="82" charset="-120"/>
              <a:ea typeface="文鼎簽字筆體E" pitchFamily="82" charset="-120"/>
              <a:cs typeface="+mj-cs"/>
            </a:endParaRPr>
          </a:p>
        </p:txBody>
      </p:sp>
      <p:sp>
        <p:nvSpPr>
          <p:cNvPr id="4" name="標題 3"/>
          <p:cNvSpPr txBox="1">
            <a:spLocks noGrp="1"/>
          </p:cNvSpPr>
          <p:nvPr>
            <p:ph type="ctrTitle"/>
          </p:nvPr>
        </p:nvSpPr>
        <p:spPr>
          <a:xfrm>
            <a:off x="323528" y="332656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latin typeface="文鼎簽字筆體E" pitchFamily="82" charset="-120"/>
                <a:ea typeface="文鼎簽字筆體E" pitchFamily="82" charset="-120"/>
              </a:rPr>
              <a:t>先在方盆放入</a:t>
            </a:r>
            <a:r>
              <a:rPr lang="zh-TW" altLang="en-US" sz="6000" dirty="0" smtClean="0">
                <a:solidFill>
                  <a:srgbClr val="C00000"/>
                </a:solidFill>
                <a:latin typeface="文鼎簽字筆體E" pitchFamily="82" charset="-120"/>
                <a:ea typeface="文鼎簽字筆體E" pitchFamily="82" charset="-120"/>
              </a:rPr>
              <a:t>培養土</a:t>
            </a:r>
            <a:endParaRPr lang="zh-TW" altLang="en-US" sz="6000" dirty="0">
              <a:solidFill>
                <a:srgbClr val="C00000"/>
              </a:solidFill>
              <a:latin typeface="文鼎簽字筆體E" pitchFamily="82" charset="-120"/>
              <a:ea typeface="文鼎簽字筆體E" pitchFamily="82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547664" y="2780928"/>
            <a:ext cx="6336704" cy="19442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太陽 6"/>
          <p:cNvSpPr/>
          <p:nvPr/>
        </p:nvSpPr>
        <p:spPr>
          <a:xfrm>
            <a:off x="2699792" y="3429000"/>
            <a:ext cx="504056" cy="648072"/>
          </a:xfrm>
          <a:prstGeom prst="sun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太陽 8"/>
          <p:cNvSpPr/>
          <p:nvPr/>
        </p:nvSpPr>
        <p:spPr>
          <a:xfrm>
            <a:off x="4427984" y="3429000"/>
            <a:ext cx="504056" cy="648072"/>
          </a:xfrm>
          <a:prstGeom prst="sun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太陽 9"/>
          <p:cNvSpPr/>
          <p:nvPr/>
        </p:nvSpPr>
        <p:spPr>
          <a:xfrm>
            <a:off x="6012160" y="3429000"/>
            <a:ext cx="504056" cy="648072"/>
          </a:xfrm>
          <a:prstGeom prst="sun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副標題 2"/>
          <p:cNvSpPr txBox="1">
            <a:spLocks/>
          </p:cNvSpPr>
          <p:nvPr/>
        </p:nvSpPr>
        <p:spPr>
          <a:xfrm>
            <a:off x="1268016" y="1709192"/>
            <a:ext cx="6832848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 smtClean="0">
                <a:solidFill>
                  <a:srgbClr val="0000FF"/>
                </a:solidFill>
                <a:latin typeface="文鼎簽字筆體E" pitchFamily="82" charset="-120"/>
                <a:ea typeface="文鼎簽字筆體E" pitchFamily="82" charset="-120"/>
                <a:cs typeface="+mj-cs"/>
              </a:rPr>
              <a:t>一個長方盆，植入三株合果芋</a:t>
            </a:r>
            <a:endParaRPr lang="zh-TW" altLang="en-US" sz="3600" dirty="0">
              <a:solidFill>
                <a:srgbClr val="0000FF"/>
              </a:solidFill>
              <a:latin typeface="文鼎簽字筆體E" pitchFamily="82" charset="-120"/>
              <a:ea typeface="文鼎簽字筆體E" pitchFamily="82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6593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3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5362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 txBox="1">
            <a:spLocks noGrp="1"/>
          </p:cNvSpPr>
          <p:nvPr>
            <p:ph type="ctrTitle"/>
          </p:nvPr>
        </p:nvSpPr>
        <p:spPr>
          <a:xfrm>
            <a:off x="323528" y="332656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latin typeface="文鼎簽字筆體E" pitchFamily="82" charset="-120"/>
                <a:ea typeface="文鼎簽字筆體E" pitchFamily="82" charset="-120"/>
              </a:rPr>
              <a:t>先在方盆放入配方土</a:t>
            </a:r>
            <a:endParaRPr lang="zh-TW" altLang="en-US" sz="6000" dirty="0">
              <a:latin typeface="文鼎簽字筆體E" pitchFamily="82" charset="-120"/>
              <a:ea typeface="文鼎簽字筆體E" pitchFamily="82" charset="-120"/>
            </a:endParaRPr>
          </a:p>
        </p:txBody>
      </p:sp>
      <p:pic>
        <p:nvPicPr>
          <p:cNvPr id="5" name="圖片 4" descr="DSC073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72816"/>
            <a:ext cx="4642284" cy="30948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852936"/>
            <a:ext cx="4222068" cy="2814712"/>
          </a:xfrm>
          <a:prstGeom prst="rect">
            <a:avLst/>
          </a:prstGeom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-370846" y="5111436"/>
            <a:ext cx="6400800" cy="1752600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tx1"/>
                </a:solidFill>
                <a:latin typeface="文鼎簽字筆體E" pitchFamily="82" charset="-120"/>
                <a:ea typeface="文鼎簽字筆體E" pitchFamily="82" charset="-120"/>
              </a:rPr>
              <a:t>放七里香變成合果芋</a:t>
            </a:r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5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 txBox="1">
            <a:spLocks noGrp="1"/>
          </p:cNvSpPr>
          <p:nvPr>
            <p:ph type="ctrTitle"/>
          </p:nvPr>
        </p:nvSpPr>
        <p:spPr>
          <a:xfrm>
            <a:off x="755576" y="2780928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latin typeface="文鼎簽字筆體E" pitchFamily="82" charset="-120"/>
                <a:ea typeface="文鼎簽字筆體E" pitchFamily="82" charset="-120"/>
              </a:rPr>
              <a:t>各班場域</a:t>
            </a:r>
            <a:endParaRPr lang="zh-TW" altLang="en-US" sz="6000" dirty="0">
              <a:latin typeface="文鼎簽字筆體E" pitchFamily="82" charset="-120"/>
              <a:ea typeface="文鼎簽字筆體E" pitchFamily="82" charset="-120"/>
            </a:endParaRP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082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3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4350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3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556792"/>
            <a:ext cx="6694512" cy="44630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文字方塊 2"/>
          <p:cNvSpPr txBox="1"/>
          <p:nvPr/>
        </p:nvSpPr>
        <p:spPr>
          <a:xfrm>
            <a:off x="395536" y="404664"/>
            <a:ext cx="4608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latin typeface="文鼎簽字筆體E" pitchFamily="82" charset="-120"/>
                <a:ea typeface="文鼎簽字筆體E" pitchFamily="82" charset="-120"/>
              </a:rPr>
              <a:t>迷迭香</a:t>
            </a:r>
            <a:endParaRPr lang="zh-TW" altLang="en-US" sz="6000" dirty="0">
              <a:latin typeface="文鼎簽字筆體E" pitchFamily="82" charset="-120"/>
              <a:ea typeface="文鼎簽字筆體E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091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3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22736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3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234808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3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71592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3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252502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3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889740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3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418016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3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667116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3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929515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324877"/>
            <a:ext cx="5230181" cy="348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3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3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652803"/>
            <a:ext cx="6550496" cy="43669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文字方塊 2"/>
          <p:cNvSpPr txBox="1"/>
          <p:nvPr/>
        </p:nvSpPr>
        <p:spPr>
          <a:xfrm>
            <a:off x="395536" y="404664"/>
            <a:ext cx="4608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latin typeface="文鼎簽字筆體E" pitchFamily="82" charset="-120"/>
                <a:ea typeface="文鼎簽字筆體E" pitchFamily="82" charset="-120"/>
              </a:rPr>
              <a:t>桂花</a:t>
            </a:r>
            <a:endParaRPr lang="zh-TW" altLang="en-US" sz="6000" dirty="0">
              <a:latin typeface="文鼎簽字筆體E" pitchFamily="82" charset="-120"/>
              <a:ea typeface="文鼎簽字筆體E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581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3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93" y="1844825"/>
            <a:ext cx="6251807" cy="41678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文字方塊 2"/>
          <p:cNvSpPr txBox="1"/>
          <p:nvPr/>
        </p:nvSpPr>
        <p:spPr>
          <a:xfrm>
            <a:off x="395536" y="404664"/>
            <a:ext cx="4608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latin typeface="文鼎簽字筆體E" pitchFamily="82" charset="-120"/>
                <a:ea typeface="文鼎簽字筆體E" pitchFamily="82" charset="-120"/>
              </a:rPr>
              <a:t>山蘇</a:t>
            </a:r>
            <a:endParaRPr lang="zh-TW" altLang="en-US" sz="6000" dirty="0">
              <a:latin typeface="文鼎簽字筆體E" pitchFamily="82" charset="-120"/>
              <a:ea typeface="文鼎簽字筆體E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946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3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26" y="1772816"/>
            <a:ext cx="6370474" cy="42469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文字方塊 2"/>
          <p:cNvSpPr txBox="1"/>
          <p:nvPr/>
        </p:nvSpPr>
        <p:spPr>
          <a:xfrm>
            <a:off x="395536" y="404664"/>
            <a:ext cx="4608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latin typeface="文鼎簽字筆體E" pitchFamily="82" charset="-120"/>
                <a:ea typeface="文鼎簽字筆體E" pitchFamily="82" charset="-120"/>
              </a:rPr>
              <a:t>彩虹千年木</a:t>
            </a:r>
            <a:endParaRPr lang="zh-TW" altLang="en-US" sz="6000" dirty="0">
              <a:latin typeface="文鼎簽字筆體E" pitchFamily="82" charset="-120"/>
              <a:ea typeface="文鼎簽字筆體E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779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3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1556792"/>
            <a:ext cx="7020781" cy="46805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文字方塊 2"/>
          <p:cNvSpPr txBox="1"/>
          <p:nvPr/>
        </p:nvSpPr>
        <p:spPr>
          <a:xfrm>
            <a:off x="395536" y="404664"/>
            <a:ext cx="4608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latin typeface="文鼎簽字筆體E" pitchFamily="82" charset="-120"/>
                <a:ea typeface="文鼎簽字筆體E" pitchFamily="82" charset="-120"/>
              </a:rPr>
              <a:t>七里香</a:t>
            </a:r>
            <a:endParaRPr lang="zh-TW" altLang="en-US" sz="6000" dirty="0">
              <a:latin typeface="文鼎簽字筆體E" pitchFamily="82" charset="-120"/>
              <a:ea typeface="文鼎簽字筆體E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662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SC073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1556792"/>
            <a:ext cx="7020781" cy="46805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文字方塊 2"/>
          <p:cNvSpPr txBox="1"/>
          <p:nvPr/>
        </p:nvSpPr>
        <p:spPr>
          <a:xfrm>
            <a:off x="395536" y="404664"/>
            <a:ext cx="4608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latin typeface="文鼎簽字筆體E" pitchFamily="82" charset="-120"/>
                <a:ea typeface="文鼎簽字筆體E" pitchFamily="82" charset="-120"/>
              </a:rPr>
              <a:t>七里香</a:t>
            </a:r>
            <a:endParaRPr lang="zh-TW" altLang="en-US" sz="6000" dirty="0">
              <a:latin typeface="文鼎簽字筆體E" pitchFamily="82" charset="-120"/>
              <a:ea typeface="文鼎簽字筆體E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613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24" y="1772817"/>
            <a:ext cx="6058273" cy="40388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文字方塊 3"/>
          <p:cNvSpPr txBox="1"/>
          <p:nvPr/>
        </p:nvSpPr>
        <p:spPr>
          <a:xfrm>
            <a:off x="395536" y="404664"/>
            <a:ext cx="4608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latin typeface="文鼎簽字筆體E" pitchFamily="82" charset="-120"/>
                <a:ea typeface="文鼎簽字筆體E" pitchFamily="82" charset="-120"/>
              </a:rPr>
              <a:t>合果芋</a:t>
            </a:r>
            <a:endParaRPr lang="zh-TW" altLang="en-US" sz="6000" dirty="0">
              <a:latin typeface="文鼎簽字筆體E" pitchFamily="82" charset="-120"/>
              <a:ea typeface="文鼎簽字筆體E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159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286</Words>
  <Application>Microsoft Office PowerPoint</Application>
  <PresentationFormat>如螢幕大小 (4:3)</PresentationFormat>
  <Paragraphs>49</Paragraphs>
  <Slides>38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39" baseType="lpstr">
      <vt:lpstr>Office 佈景主題</vt:lpstr>
      <vt:lpstr>種下一株心願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長方盆栽植</vt:lpstr>
      <vt:lpstr>PowerPoint 簡報</vt:lpstr>
      <vt:lpstr>先在方盆放入配方土</vt:lpstr>
      <vt:lpstr>PowerPoint 簡報</vt:lpstr>
      <vt:lpstr>先在方盆放入配方土</vt:lpstr>
      <vt:lpstr>先在方盆放入培養土</vt:lpstr>
      <vt:lpstr>PowerPoint 簡報</vt:lpstr>
      <vt:lpstr>先在方盆放入配方土</vt:lpstr>
      <vt:lpstr>各班場域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相簿</dc:title>
  <dc:creator>free</dc:creator>
  <cp:lastModifiedBy>free</cp:lastModifiedBy>
  <cp:revision>7</cp:revision>
  <dcterms:created xsi:type="dcterms:W3CDTF">2014-08-19T00:37:47Z</dcterms:created>
  <dcterms:modified xsi:type="dcterms:W3CDTF">2014-08-19T03:46:38Z</dcterms:modified>
</cp:coreProperties>
</file>