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4" r:id="rId4"/>
    <p:sldId id="258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3" autoAdjust="0"/>
  </p:normalViewPr>
  <p:slideViewPr>
    <p:cSldViewPr>
      <p:cViewPr varScale="1">
        <p:scale>
          <a:sx n="66" d="100"/>
          <a:sy n="66" d="100"/>
        </p:scale>
        <p:origin x="-120" y="-2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61179-7034-4276-B3AB-C32CAFDCA517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A21E85-C24F-4C57-8F14-A379F9862622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13369-217F-4645-8BB4-B7CCB1DB8716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744AE-08B7-4BEF-9D07-49994F313D1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D856F-E764-4ED6-A741-C326416961E5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92AA7F-F6C2-428D-9F1F-4850C7FBFCA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51943-F78D-4BEB-99D3-78AF9FB2945F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7809D-F20E-4291-9F67-34D32185958F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681AD7-2D5D-458D-9D28-C597D33399CF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B8D740-DB61-4F12-86C6-40B95AFB7A6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006A7-380A-4164-A85C-2F662B651632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1B4A4-DA63-44B7-8FE5-FDDC9FB8902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D3C98-8153-4038-93EF-B087C83367DD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DF45F-1948-4438-88EC-57C2851FF4F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CAD69-D5C8-47F6-A403-D4AD3358D498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2C6FF-F567-47BF-A142-6CB642336A94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AEF3-D900-4CD7-8F32-9A6820E3EC7E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84CD6F-3F84-47D2-B2B6-52EF7BCD789A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202A7C-ABDA-4418-A215-C8B1DFD87620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BFDFA-EC6D-4959-A3FF-9A91FA44271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A22495-A0ED-4211-9269-974A8AE62B9C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4109D-0E4F-41C5-91AA-8BD1C056989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B5934F2-8A36-4790-9F30-15ACB3EFB3B0}" type="datetimeFigureOut">
              <a:rPr lang="zh-TW" altLang="en-US"/>
              <a:pPr>
                <a:defRPr/>
              </a:pPr>
              <a:t>2012/4/10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267EAF0-639A-48D8-B47C-199BB3AF48E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新細明體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西洋情人節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dirty="0" smtClean="0"/>
              <a:t>St. Valentine's Day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b="1" dirty="0" smtClean="0"/>
              <a:t>It’s fall on </a:t>
            </a:r>
            <a:r>
              <a:rPr lang="en-US" altLang="zh-TW" dirty="0" smtClean="0"/>
              <a:t>February 14,that day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b="1" dirty="0" smtClean="0"/>
              <a:t>  </a:t>
            </a:r>
            <a:endParaRPr lang="zh-TW" altLang="en-US" b="1" dirty="0"/>
          </a:p>
        </p:txBody>
      </p:sp>
      <p:pic>
        <p:nvPicPr>
          <p:cNvPr id="13315" name="Picture 2" descr="http://pic.pimg.tw/haungen/1307891417-13c1bbee3612d74bc2ab0f95204fd59a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32588" y="404813"/>
            <a:ext cx="2143125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標題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470025"/>
          </a:xfrm>
        </p:spPr>
        <p:txBody>
          <a:bodyPr/>
          <a:lstStyle/>
          <a:p>
            <a:r>
              <a:rPr lang="zh-TW" altLang="en-US" smtClean="0"/>
              <a:t>聽故事溜</a:t>
            </a:r>
            <a:r>
              <a:rPr lang="en-US" altLang="zh-TW" smtClean="0"/>
              <a:t>,Are you ready?</a:t>
            </a:r>
            <a:endParaRPr lang="zh-TW" altLang="en-US" smtClean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 dirty="0"/>
          </a:p>
        </p:txBody>
      </p:sp>
      <p:pic>
        <p:nvPicPr>
          <p:cNvPr id="14339" name="Picture 2" descr="http://trunkings.com/wp-content/uploads/2012/02/i-love-you-this-much-punjabigraphic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35600" y="3500438"/>
            <a:ext cx="3048000" cy="302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溫馨影片欣賞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mtClean="0"/>
              <a:t>http://www.youtube.com/watch?v=WTGUjRJiqik</a:t>
            </a:r>
            <a:endParaRPr lang="zh-TW" alt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浪漫的由來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羅馬時代當時</a:t>
            </a:r>
            <a:r>
              <a:rPr lang="zh-TW" altLang="en-US" dirty="0"/>
              <a:t>有一位暴君因為要徵召士兵</a:t>
            </a:r>
            <a:r>
              <a:rPr lang="zh-TW" altLang="en-US" dirty="0" smtClean="0"/>
              <a:t>，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為了</a:t>
            </a:r>
            <a:r>
              <a:rPr lang="zh-TW" altLang="en-US" dirty="0"/>
              <a:t>讓他們能夠絕對忠誠為國家</a:t>
            </a:r>
            <a:r>
              <a:rPr lang="zh-TW" altLang="en-US" dirty="0" smtClean="0"/>
              <a:t>奉獻</a:t>
            </a:r>
            <a:r>
              <a:rPr lang="en-US" altLang="zh-TW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避免</a:t>
            </a:r>
            <a:r>
              <a:rPr lang="zh-TW" altLang="en-US" dirty="0"/>
              <a:t>有太多</a:t>
            </a:r>
            <a:r>
              <a:rPr lang="zh-TW" altLang="en-US" dirty="0" smtClean="0"/>
              <a:t>親情感情</a:t>
            </a:r>
            <a:r>
              <a:rPr lang="zh-TW" altLang="en-US" dirty="0"/>
              <a:t>的</a:t>
            </a:r>
            <a:r>
              <a:rPr lang="zh-TW" altLang="en-US" dirty="0" smtClean="0"/>
              <a:t>顧慮</a:t>
            </a:r>
            <a:r>
              <a:rPr lang="en-US" altLang="zh-TW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於是</a:t>
            </a:r>
            <a:r>
              <a:rPr lang="zh-TW" altLang="en-US" dirty="0"/>
              <a:t>不准他們</a:t>
            </a:r>
            <a:r>
              <a:rPr lang="zh-TW" altLang="en-US" dirty="0" smtClean="0"/>
              <a:t>有家</a:t>
            </a:r>
            <a:r>
              <a:rPr lang="en-US" altLang="zh-TW" dirty="0"/>
              <a:t>,</a:t>
            </a:r>
            <a:r>
              <a:rPr lang="zh-TW" altLang="en-US" dirty="0" smtClean="0"/>
              <a:t>活生生</a:t>
            </a:r>
            <a:r>
              <a:rPr lang="zh-TW" altLang="en-US" dirty="0"/>
              <a:t>的拆散了許多的</a:t>
            </a:r>
            <a:r>
              <a:rPr lang="zh-TW" altLang="en-US" dirty="0" smtClean="0"/>
              <a:t>情侶</a:t>
            </a:r>
            <a:r>
              <a:rPr lang="en-US" altLang="zh-TW" dirty="0"/>
              <a:t>,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但</a:t>
            </a:r>
            <a:r>
              <a:rPr lang="zh-TW" altLang="en-US" dirty="0"/>
              <a:t>華倫泰神父卻偷偷的幫有情人</a:t>
            </a:r>
            <a:r>
              <a:rPr lang="zh-TW" altLang="en-US" dirty="0" smtClean="0"/>
              <a:t>證婚</a:t>
            </a:r>
            <a:r>
              <a:rPr lang="en-US" altLang="zh-TW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也</a:t>
            </a:r>
            <a:r>
              <a:rPr lang="zh-TW" altLang="en-US" dirty="0"/>
              <a:t>因此被逮捕囚禁</a:t>
            </a:r>
            <a:r>
              <a:rPr lang="zh-TW" altLang="en-US" dirty="0" smtClean="0"/>
              <a:t>起來</a:t>
            </a:r>
            <a:r>
              <a:rPr lang="en-US" altLang="zh-TW" dirty="0" smtClean="0"/>
              <a:t>,</a:t>
            </a:r>
            <a:r>
              <a:rPr lang="zh-TW" altLang="en-US" dirty="0" smtClean="0"/>
              <a:t>在</a:t>
            </a:r>
            <a:r>
              <a:rPr lang="zh-TW" altLang="en-US" dirty="0"/>
              <a:t>獄中受盡折磨而</a:t>
            </a:r>
            <a:r>
              <a:rPr lang="zh-TW" altLang="en-US" dirty="0" smtClean="0"/>
              <a:t>過世</a:t>
            </a:r>
            <a:r>
              <a:rPr lang="en-US" altLang="zh-TW" dirty="0"/>
              <a:t>,</a:t>
            </a:r>
            <a:endParaRPr lang="en-US" altLang="zh-TW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 smtClean="0"/>
              <a:t>後人</a:t>
            </a:r>
            <a:r>
              <a:rPr lang="zh-TW" altLang="en-US" dirty="0"/>
              <a:t>為了</a:t>
            </a:r>
            <a:r>
              <a:rPr lang="zh-TW" altLang="en-US" dirty="0" smtClean="0"/>
              <a:t>紀念</a:t>
            </a:r>
            <a:r>
              <a:rPr lang="en-US" altLang="zh-TW" dirty="0"/>
              <a:t>,</a:t>
            </a:r>
            <a:r>
              <a:rPr lang="zh-TW" altLang="en-US" dirty="0" smtClean="0"/>
              <a:t>就</a:t>
            </a:r>
            <a:r>
              <a:rPr lang="zh-TW" altLang="en-US" dirty="0"/>
              <a:t>定了</a:t>
            </a:r>
            <a:r>
              <a:rPr lang="en-US" altLang="zh-TW" dirty="0"/>
              <a:t>2</a:t>
            </a:r>
            <a:r>
              <a:rPr lang="zh-TW" altLang="en-US" dirty="0"/>
              <a:t>月</a:t>
            </a:r>
            <a:r>
              <a:rPr lang="en-US" altLang="zh-TW" dirty="0"/>
              <a:t>14</a:t>
            </a:r>
            <a:r>
              <a:rPr lang="zh-TW" altLang="en-US" dirty="0"/>
              <a:t>日為西洋情人節。</a:t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pic>
        <p:nvPicPr>
          <p:cNvPr id="15363" name="Picture 2" descr="http://www.featherweightgoods.com/wp-content/uploads/2010/05/surpris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19925" y="4005263"/>
            <a:ext cx="1873250" cy="2684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雲朵形圖說文字 4"/>
          <p:cNvSpPr/>
          <p:nvPr/>
        </p:nvSpPr>
        <p:spPr>
          <a:xfrm>
            <a:off x="7812088" y="2997200"/>
            <a:ext cx="1203325" cy="936625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dirty="0"/>
              <a:t>Oh my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意外的萌芽</a:t>
            </a:r>
            <a:r>
              <a:rPr lang="en-US" altLang="zh-TW" smtClean="0"/>
              <a:t>,so sweet&gt;&lt;</a:t>
            </a:r>
            <a:endParaRPr lang="zh-TW" altLang="en-US" smtClean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/>
              <a:t>西洋</a:t>
            </a:r>
            <a:r>
              <a:rPr lang="zh-TW" altLang="en-US" sz="3500" dirty="0" smtClean="0"/>
              <a:t>情人節通常</a:t>
            </a:r>
            <a:r>
              <a:rPr lang="zh-TW" altLang="en-US" sz="3500" dirty="0"/>
              <a:t>是</a:t>
            </a:r>
            <a:r>
              <a:rPr lang="zh-TW" altLang="en-US" sz="3500" dirty="0" smtClean="0"/>
              <a:t>女生</a:t>
            </a:r>
            <a:r>
              <a:rPr lang="zh-TW" altLang="en-US" sz="3500" dirty="0"/>
              <a:t>送巧克力</a:t>
            </a:r>
            <a:r>
              <a:rPr lang="zh-TW" altLang="en-US" sz="3500" dirty="0" smtClean="0"/>
              <a:t>給欣賞</a:t>
            </a:r>
            <a:r>
              <a:rPr lang="zh-TW" altLang="en-US" sz="3500" dirty="0"/>
              <a:t>的</a:t>
            </a:r>
            <a:r>
              <a:rPr lang="zh-TW" altLang="en-US" sz="3500" dirty="0" smtClean="0"/>
              <a:t>男生</a:t>
            </a:r>
            <a:r>
              <a:rPr lang="en-US" altLang="zh-TW" sz="35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 smtClean="0"/>
              <a:t>漸漸</a:t>
            </a:r>
            <a:r>
              <a:rPr lang="zh-TW" altLang="en-US" sz="3500" dirty="0"/>
              <a:t>流傳到東方</a:t>
            </a:r>
            <a:r>
              <a:rPr lang="zh-TW" altLang="en-US" sz="3500" dirty="0" smtClean="0"/>
              <a:t>之後</a:t>
            </a:r>
            <a:r>
              <a:rPr lang="en-US" altLang="zh-TW" sz="35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 smtClean="0"/>
              <a:t>有</a:t>
            </a:r>
            <a:r>
              <a:rPr lang="zh-TW" altLang="en-US" sz="3500" dirty="0"/>
              <a:t>一天日本一個賣巧克力的聰明</a:t>
            </a:r>
            <a:r>
              <a:rPr lang="zh-TW" altLang="en-US" sz="3500" dirty="0" smtClean="0"/>
              <a:t>老闆娘</a:t>
            </a:r>
            <a:r>
              <a:rPr lang="en-US" altLang="zh-TW" sz="35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 smtClean="0"/>
              <a:t>突發</a:t>
            </a:r>
            <a:r>
              <a:rPr lang="zh-TW" altLang="en-US" sz="3500" dirty="0"/>
              <a:t>奇想的將西洋情人節之後的</a:t>
            </a:r>
            <a:r>
              <a:rPr lang="en-US" altLang="zh-TW" sz="3500" dirty="0"/>
              <a:t>1</a:t>
            </a:r>
            <a:r>
              <a:rPr lang="zh-TW" altLang="en-US" sz="3500" dirty="0"/>
              <a:t>個</a:t>
            </a:r>
            <a:r>
              <a:rPr lang="zh-TW" altLang="en-US" sz="3500" dirty="0" smtClean="0"/>
              <a:t>月</a:t>
            </a:r>
            <a:r>
              <a:rPr lang="en-US" altLang="zh-TW" sz="35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 smtClean="0"/>
              <a:t>也就是</a:t>
            </a:r>
            <a:r>
              <a:rPr lang="zh-TW" altLang="en-US" sz="3500" dirty="0"/>
              <a:t>國曆</a:t>
            </a:r>
            <a:r>
              <a:rPr lang="en-US" altLang="zh-TW" sz="3500" dirty="0"/>
              <a:t>3</a:t>
            </a:r>
            <a:r>
              <a:rPr lang="zh-TW" altLang="en-US" sz="3500" dirty="0"/>
              <a:t>月</a:t>
            </a:r>
            <a:r>
              <a:rPr lang="en-US" altLang="zh-TW" sz="3500" dirty="0"/>
              <a:t>14</a:t>
            </a:r>
            <a:r>
              <a:rPr lang="zh-TW" altLang="en-US" sz="3500" dirty="0"/>
              <a:t>日訂為</a:t>
            </a:r>
            <a:r>
              <a:rPr lang="en-US" altLang="zh-TW" sz="3500" dirty="0"/>
              <a:t>『</a:t>
            </a:r>
            <a:r>
              <a:rPr lang="zh-TW" altLang="en-US" sz="3500" dirty="0"/>
              <a:t>白色情人節</a:t>
            </a:r>
            <a:r>
              <a:rPr lang="en-US" altLang="zh-TW" sz="3500" dirty="0" smtClean="0"/>
              <a:t>』,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 smtClean="0"/>
              <a:t>讓</a:t>
            </a:r>
            <a:r>
              <a:rPr lang="zh-TW" altLang="en-US" sz="3500" dirty="0"/>
              <a:t>在西洋情人節收到女生巧克力的男生可以在</a:t>
            </a:r>
            <a:r>
              <a:rPr lang="zh-TW" altLang="en-US" sz="3500" dirty="0" smtClean="0"/>
              <a:t>這天</a:t>
            </a:r>
            <a:endParaRPr lang="en-US" altLang="zh-TW" sz="3500" dirty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3500" dirty="0"/>
              <a:t>回</a:t>
            </a:r>
            <a:r>
              <a:rPr lang="zh-TW" altLang="en-US" sz="3500" dirty="0" smtClean="0"/>
              <a:t>禮</a:t>
            </a:r>
            <a:r>
              <a:rPr lang="zh-TW" altLang="en-US" sz="3500" dirty="0"/>
              <a:t>給他喜歡的</a:t>
            </a:r>
            <a:r>
              <a:rPr lang="zh-TW" altLang="en-US" sz="3500" dirty="0" smtClean="0"/>
              <a:t>人</a:t>
            </a:r>
            <a:r>
              <a:rPr lang="en-US" altLang="zh-TW" sz="3500" dirty="0" smtClean="0"/>
              <a:t>&gt;3&lt;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pic>
        <p:nvPicPr>
          <p:cNvPr id="16387" name="Picture 4" descr="http://t0.gstatic.com/images?q=tbn:ANd9GcQ2gZJwVKblG6p2xk7fqgib7h7u034lm9I9Rs9CgvVjU-uHdm38D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31913" y="4652963"/>
            <a:ext cx="24669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6" descr="http://t2.gstatic.com/images?q=tbn:ANd9GcTzXdYpXPdM1CjERcqMRGeQ1mZ__O7c-W2xhh4LwzTQykpgTw0vNw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95738" y="4652963"/>
            <a:ext cx="20478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8" descr="http://t1.gstatic.com/images?q=tbn:ANd9GcSleeH6hbxCmP40uhNW-z9fBJuOIilBvU2Gf50jMF-0UfDws1x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56325" y="4581525"/>
            <a:ext cx="1776413" cy="1949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貼心的習俗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8313" y="1557338"/>
            <a:ext cx="8229600" cy="4525962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/>
              <a:t>傳入台灣</a:t>
            </a:r>
            <a:r>
              <a:rPr lang="zh-TW" altLang="en-US" sz="2700" dirty="0" smtClean="0"/>
              <a:t>之後</a:t>
            </a:r>
            <a:r>
              <a:rPr lang="en-US" altLang="zh-TW" sz="27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西洋</a:t>
            </a:r>
            <a:r>
              <a:rPr lang="zh-TW" altLang="en-US" sz="2700" dirty="0"/>
              <a:t>情人節也非常受到年輕人</a:t>
            </a:r>
            <a:r>
              <a:rPr lang="zh-TW" altLang="en-US" sz="2700" dirty="0" smtClean="0"/>
              <a:t>歡迎</a:t>
            </a:r>
            <a:r>
              <a:rPr lang="en-US" altLang="zh-TW" sz="27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目前</a:t>
            </a:r>
            <a:r>
              <a:rPr lang="zh-TW" altLang="en-US" sz="2700" dirty="0"/>
              <a:t>不論是</a:t>
            </a:r>
            <a:r>
              <a:rPr lang="zh-TW" altLang="en-US" sz="2700" dirty="0" smtClean="0"/>
              <a:t>東</a:t>
            </a:r>
            <a:r>
              <a:rPr lang="en-US" altLang="zh-TW" sz="2700" dirty="0" smtClean="0"/>
              <a:t>.</a:t>
            </a:r>
            <a:r>
              <a:rPr lang="zh-TW" altLang="en-US" sz="2700" dirty="0" smtClean="0"/>
              <a:t>西方國家</a:t>
            </a:r>
            <a:r>
              <a:rPr lang="en-US" altLang="zh-TW" sz="2700" dirty="0" smtClean="0"/>
              <a:t>,</a:t>
            </a:r>
            <a:r>
              <a:rPr lang="zh-TW" altLang="en-US" sz="2700" dirty="0" smtClean="0"/>
              <a:t>在</a:t>
            </a:r>
            <a:r>
              <a:rPr lang="zh-TW" altLang="en-US" sz="2700" dirty="0"/>
              <a:t>情人節的</a:t>
            </a:r>
            <a:r>
              <a:rPr lang="zh-TW" altLang="en-US" sz="2700" dirty="0" smtClean="0"/>
              <a:t>前夕</a:t>
            </a:r>
            <a:r>
              <a:rPr lang="en-US" altLang="zh-TW" sz="2700" dirty="0" smtClean="0"/>
              <a:t>,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許多</a:t>
            </a:r>
            <a:r>
              <a:rPr lang="zh-TW" altLang="en-US" sz="2700" dirty="0"/>
              <a:t>有心儀對象的男女會準備各種可以表達心意</a:t>
            </a:r>
            <a:r>
              <a:rPr lang="zh-TW" altLang="en-US" sz="2700" dirty="0" smtClean="0"/>
              <a:t>的</a:t>
            </a:r>
            <a:endParaRPr lang="en-US" altLang="zh-TW" sz="27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物</a:t>
            </a:r>
            <a:r>
              <a:rPr lang="zh-TW" altLang="en-US" sz="2700" dirty="0"/>
              <a:t>送給對方。</a:t>
            </a:r>
            <a:br>
              <a:rPr lang="zh-TW" altLang="en-US" sz="2700" dirty="0"/>
            </a:br>
            <a:endParaRPr lang="en-US" altLang="zh-TW" sz="27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TW" sz="2700" dirty="0" smtClean="0"/>
              <a:t>EX:</a:t>
            </a:r>
            <a:r>
              <a:rPr lang="zh-TW" altLang="en-US" sz="2700" dirty="0" smtClean="0"/>
              <a:t>玫瑰</a:t>
            </a:r>
            <a:r>
              <a:rPr lang="en-US" altLang="zh-TW" sz="2700" dirty="0" smtClean="0"/>
              <a:t>.</a:t>
            </a:r>
            <a:r>
              <a:rPr lang="zh-TW" altLang="en-US" sz="2700" dirty="0" smtClean="0"/>
              <a:t>巧克力等</a:t>
            </a:r>
            <a:r>
              <a:rPr lang="zh-TW" altLang="en-US" sz="2700" dirty="0"/>
              <a:t>傳情達意的</a:t>
            </a:r>
            <a:r>
              <a:rPr lang="zh-TW" altLang="en-US" sz="2700" dirty="0" smtClean="0"/>
              <a:t>禮物</a:t>
            </a:r>
            <a:r>
              <a:rPr lang="en-US" altLang="zh-TW" sz="2700" dirty="0" smtClean="0"/>
              <a:t>,</a:t>
            </a:r>
            <a:r>
              <a:rPr lang="zh-TW" altLang="en-US" sz="2700" dirty="0" smtClean="0"/>
              <a:t>以</a:t>
            </a:r>
            <a:r>
              <a:rPr lang="zh-TW" altLang="en-US" sz="2700" dirty="0"/>
              <a:t>示祝福</a:t>
            </a:r>
            <a:r>
              <a:rPr lang="zh-TW" altLang="en-US" sz="2700" dirty="0" smtClean="0"/>
              <a:t>。</a:t>
            </a:r>
            <a:endParaRPr lang="en-US" altLang="zh-TW" sz="27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已經</a:t>
            </a:r>
            <a:r>
              <a:rPr lang="zh-TW" altLang="en-US" sz="2700" dirty="0"/>
              <a:t>有對象</a:t>
            </a:r>
            <a:r>
              <a:rPr lang="zh-TW" altLang="en-US" sz="2700" dirty="0" smtClean="0"/>
              <a:t>的</a:t>
            </a:r>
            <a:r>
              <a:rPr lang="en-US" altLang="zh-TW" sz="2700" dirty="0" smtClean="0"/>
              <a:t>,</a:t>
            </a:r>
            <a:r>
              <a:rPr lang="zh-TW" altLang="en-US" sz="2700" dirty="0" smtClean="0"/>
              <a:t>會</a:t>
            </a:r>
            <a:r>
              <a:rPr lang="zh-TW" altLang="en-US" sz="2700" dirty="0"/>
              <a:t>共享一頓甜蜜大餐或精心規劃要如何</a:t>
            </a:r>
            <a:r>
              <a:rPr lang="zh-TW" altLang="en-US" sz="2700" dirty="0" smtClean="0"/>
              <a:t>一</a:t>
            </a:r>
            <a:endParaRPr lang="en-US" altLang="zh-TW" sz="27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TW" altLang="en-US" sz="2700" dirty="0" smtClean="0"/>
              <a:t>度過</a:t>
            </a:r>
            <a:r>
              <a:rPr lang="zh-TW" altLang="en-US" sz="2700" dirty="0"/>
              <a:t>一個格外浪漫的情人節。</a:t>
            </a:r>
            <a:br>
              <a:rPr lang="zh-TW" altLang="en-US" sz="2700" dirty="0"/>
            </a:br>
            <a:r>
              <a:rPr lang="zh-TW" altLang="en-US" sz="2700" dirty="0"/>
              <a:t/>
            </a:r>
            <a:br>
              <a:rPr lang="zh-TW" altLang="en-US" sz="2700" dirty="0"/>
            </a:br>
            <a:endParaRPr lang="zh-TW" altLang="en-US" sz="2700" dirty="0"/>
          </a:p>
        </p:txBody>
      </p:sp>
      <p:sp>
        <p:nvSpPr>
          <p:cNvPr id="17411" name="AutoShape 2" descr="data:image/jpeg;base64,/9j/4AAQSkZJRgABAQAAAQABAAD/2wCEAAkGBhQSERUUExQWFRUVFxcXFxgXFhcaGBgYGBwXGBgYGhcXHCYfGBojGhcYIC8gIycpLCwtFx4xNTAqNSYrLCkBCQoKDgwOGg8PGCwkHSUtLTE1KTApLS8pKTUwNCwpLCw1KSksLS8qLCksLCksLC4tLCwpLCwsLCk1NCksMCksLP/AABEIAMIBAwMBIgACEQEDEQH/xAAcAAABBQEBAQAAAAAAAAAAAAAEAAIDBQYBBwj/xABGEAABAgMEBwYDBQYEBgMBAAABAhEAAyEEMUFRBRJhcYGR8AYTIqGxwTJy0UJSYuHxFCMzkrLCBySCohVDU2Nz0jSzwxb/xAAbAQEAAgMBAQAAAAAAAAAAAAAABAUCAwYBB//EACwRAQACAgEDAwIEBwAAAAAAAAABAgMRBBIhMQVBUROBImFxwQYUMmKRsfD/2gAMAwEAAhEDEQA/APSJaN3AQ9IDtiIaDlT15n2iVBAgEHh/WXnHBMEd16v+cA4Ie6JQkAXxB33E5YCGXl/P6Zb4AozH69oZ3YiMRxDj4i+1mAHC8wE6UiJGagDnLAb89wgWXN1vhu+9idgyG2CpaAzCg3QHZVnAL3k3kiv5DZBDtviAqy5mOAtV+d8BMVARGfz4RGJ170aEmbjxPsICVasGfP3jNdrE94qTJwXMQ+4EH0Bi/RPFSDGbnzwrSEoGoQCbxgPqYDW2KWlA1U0GQuglahygCVMYuMYkMyvCAkWxDszt5+0cCbwHzHuH6wiF6N10zR1M36/XzgHEOCCHDNsPDbFFZbSqxThKJ/y8wnuif+Wq8yycsv1i71vTr684ht9hTOlqlr+FQ5EXEbRfAWCLQ46aEVnCMnoPTRkzVWS0K8aG1F4LSfhNc7t4IwjUp1SHBgI5lqKSXDwPbAiaxUKpLpUk6q07lCo3XHbBE2yP+sDLsBEAwW5cv4wZqLitI8Y+eWL96P5YMlTJcxOskpUnNJHqIDMlt/KIZ1hDlctSpU03qABC9i0XL30UMxAFzdFA/CW5QJOspGbDEOfL6RxOmChhOHdvQTA5lE/MzoOxQG8wX+2AkgvRnLFq1oSGN+EBHLtK7gQsDBVfO/mDE6bej7YKN/w/zCnNogmMovl1VoYt8COP6wBM1NaO1MTHYqZlmD/CngT7COQE4RCUMz5wP3YOPMx1SsP1/IQEipgwr7Q1JJ66YQwJf6dXxMkddXwHRTLrq+Gma3069Yaudu39XmALZbAA9z8z11sAqfpAJD5QrOVTGK6JvCc9/XK6BbDYFKZUwbUp83O3ZFoVNgfK7nAToyp+kLvcMojRKSKhID30rDVDN+uvOAdMtQGCm2B/IQ5FrTkW+Ut6esQBINwIz3ZQ+YfDnVg4xP5PygOiYkskhiaihvxaIyjXST40HWVQKY0LVcZAHjE0qWkspiKENdfed93OGyywCQSrVAS5PmTnABIHdm8tiolydqqVyitsequ2rJ1HTLFCqpKjXVzHhHODdJq1UZsIz/Z+SiYubMWEHVmaoKkgqGqkfCo/CKnCA38gDVpD1ioN1/5e8DWSa4iWYYBaz0fjkRdDDaLnTv2YEc6Q1Qx3mGd6KVvPqPdoAhM132Vfj7QlTxV6Z/XrKB21Fg4Gl+OH05R1ahUHax2fk/KAD0/oRNoltRM5AeWvEKwBP3DjlfeIq+ynaYzf3M4GXPQdUg0JbN8fWNFZQCMiKEbemI4Rl+2XZ9ax30n+PKqlqFaBXU+YO45YwGtTNyNRzHCJZVtOMY7sj21FpSEzAO8GP3m9CMo1KEg1EAYpQLgxBMFNnmN0RldaGEJ9YB6EAUNxvBxfaac84BmaEUitnIQP+moPKOxgXll8qbC8GKPn11vhgnOfEKjEfWArEWj96ETB3KjckiijmiYCyhsYHMCLI2RV4Ljd9RDJ7TElKwlacQQCNxBu3iBJaJskkyD3if8AozDVv+3NPop94gHTrIXNB5woFm9r5IJ10TUKxSqWpwdrAjkYUA5KD+f0HuYeAB10++6Frbfp5374HnTADe5vb3L3b4Cc2oD3663REu0FWwZYnfluv3RVW63LkkKMpS5beJaH/dnYN15PMQXI0pLmS3kKSaeIqISobSDcNqXEA6fPCWBDqNEpH09rhE1msZfWXVWGQ6zh1jsgT4viUb1bMhs3QUpbb4B79dYRLLQ9TEcojG+HTLRgOMA+ZMyrDFDnHUkDEP7bOMMExz1dAKZQDMw1aklQTrAKZ2cOz3twbnnDZ06t4pQb8fpwMctViRN1SsPq/DUgjMuM2EBMZmIrWnHryMNWsJoGfLFnqW5w2TJSFhrgDsFT54xDpOyIXU+E11VA1ScwR6XEQFL2ht7A1ip7ILJlJVQayllxeXUWcYi6Bu0lvaWoqYlOsCzXp403QX2RSTLlhAAZAdiL2qTi8Bt7Ckte7mjxOuZXf19YElFg7+m5v1hyV+Lj+QgCFmnp15QHakHUUE31Z8xUeYETW6cAjWyKT/uFPaGTrYhLlakoTe6ylIyvJ2QHJk4rSDgWVdhefKJJymO6/caerQNou1JVKOqoLQlRCSCFJKb01F/hIHCCZ85KElSylKEjxFRAATtJLYCBHfsdKHifFmO3FJ33+cOtOlJSB+8mS0EX6y0im4nb5x512v8A8QJS5ZlWWYoqJZSwCBqMaBRYvUC7A5x5+V8YiZeVFJ1EbdJ6f6Dbk0+plt0x8a7tn2stNmRahPss5JUovMSnWbW++lQDOcQ99cYvLF/itIZImJmBVyilIKd/xP5R5aVRGpUR/wCbvPiFvH8P8WsamZmf1fQNg0xKtCNaVMCxmC7bCLwb74OTMHXV8eLdhNAz503vETVSEJNVpPiVmlINDdXWcDI3R68kDO7Or74nYrzeu5hyXO41OPlmlLb/AGWCVwxaBsgZE0UFz9Uz3XiHm1NSh3kAebMY2oJ6E84bMObbs8aR3vatRyIcnUIAI558YAWbOL3nDI+eMKOT0+Is/J/N4UBXTp7ilBnnu+ppFfaJOfhTe71O38+TRYp1UuVHWOV9fc+kR/sXeK1l8E4cczANn2hapYTLDABgT9OuMZS26DJfvEKST/zJNC+ZRcr12xuLsvaGqlhV8Bh9E9sZllPdWhXfS8F1C0/MFehO5Rujb6N0lKnp1pawvMOQRvTeN7NFVpXQEmallJG/HnGJ0h2WtFmUF2ZRIFWchvlIqDugPVZ0x6Djs/OJJSCBRn6ePOdBf4lFJCLQlznQKfySuu47TG1s+nZcxOsmYGNK0rl4mYwBc6cx92hzEJpeYHQsEu4a+8RMqZrGlw9Sx9G5wDNQ3A1uHueXrBCw2QA9r/SI5JqTwG79awybaUvqlQDhq0pjxZhAEp+AYU5YnlFfbLU+N2EP0nanllMpQ1rgcAcwMTlzikmWdJSRNMylS4Dbwo0PPlAZHS1jmWpc9BmpQ1yZgKfCXZSdQKdNGqXcbY02h5suz6qdYApSzhy7UYO0U3/8vI1jq2oipIGqFFlVUklD6zkBjeOMAaUs0ySoJS85P30MwwuJ1uLNAbmZ2xkJNQcgbm3jj+UV1t7aM5lBL0vrdspGJ7xaywSomuBel8UekO0RQSlKSFDFQII/0kPz84DV6b7fzUD4yFEeFIur9ojIRgbZblz1lc1ZWo3lRJ+rDKBps5S1FSiVE5xYaG0cJiipfwIZ9qj8KfU7hAa7/DDtIqQpcpesZU2iagATTQAFRABVca4CIO3PaSbaZ6pRLS5SikITcVJopRzLuATcMA5jKWq1KWom5KCwAoEirADMt00GWOdrAuXUVEkm8k1x2vziLyLarp0PoXHjJl6rfZ2TJbbEpnEXEx1ZADksBjAS7ZrXXRWxE27y7m98eCOiJ7izMCg2OB9tsQIS5iOXEqVNCWuLdXeWn0VptVnWggju1AAMQQdWhSRgp3NWNQcY9L0ZpRM1AUguOLjrq548ORMoQbj6i4g4Gp5mNR2W7QmSoDWJT9oHDb6VEWeHPW0RE+XD+p+mZsd7Zqxuszv9N/k9TWXF9Dl5dXbr473rXmlz4blA/Cdt3rA1ntiVJCklwcruvpvMS942Di6nVd3pfElQi5SB9kb0sytjZ9XQplXIcpNDTxJIzGfnjAkstUXYVYg5JOf4Tfg98TIt5Lk4UJA8SfnRinb6QEMycX+FKtoN/KFEFpmSioklNclJy/EQfKOQHbPIapvx2bBsiZ2hKwzxyERpcXF+sIB6dv6RzWOPXCExFwf3/KJu7AFanKAUtGJG6I7QkFw1MT7fU4b7uzJ7uAWufYPqfz3xmtBcIDMaf7LS54JYA4EdXRlDPn2NRQU60tQ1VJNUqGTHyqCMCI9TUnD9IrbdoxM0EEX7MIDL6J0lo+d4VyhKViFLmanPWdP+oN+Ixfp0LZwkHuJRBuLOC9XBcgiM5pnspqhkjWCbgbxsSsVTwpFPIVaLOoiRMULiZayATz/dzOIBgNjPsdkRfIlZfDf19YAOlJSf4SUpSkgFLHVrUsAReSOcU47YuCLRJ1VJvI1kGtxKFAgvmCBWBpVtkzE0VqKd6uQXvqkEgtmOMBYaR7czWKJZEm8Bk15lyDtGeMVKpipviM0rIzWSRwO78oD0zoxS6oZZv8Kkk8gX8oqpCZsq9CxvSoDzEBbf8T1V6rrc5FRf+U+0GL08iWk6/iUPsJBUeLhk8SIoNGSe/tFWZKSSM742lm0KhSFEAXkcaDrfAZS19tJxH7qSE5FRJPIb84Zo/TilzAbXL71IUKGiaVL0chsH3vGvT2bS4DC/3H0h57NJOGZ/mJP9KW4wEdi7PaNtTHVmSFYpSvw7AygWO6KnS+ijLCpdmSpUpC1DWUpIdQIBL0e4XC5ov5VnlSW11BKmcPTWGzAEXcSa1ant2ly2qCkIF22pPGpJ2vGF7aTuHxfrW3PiGftWjZykfvClCEkqoGDqxJDlRq15gSyS2UGue8wVb9IGapqaqbmDOc45JArkmp25Dy6eIF77tp2HF49cdeqI0j0ooKIGF7fXb6RChIERJUVKJOJicppGu0+zfSeuZyT5ITshE0oA3qA3/lEIAUwL8KQbadFoRq92VrdtalE8cTCKxLbFrx38x/3sllaN1rpkrisD+oCJJ+jlyGUooFaAKcnYwwbPOBP2RQ2jZ9DUQ2WRGMzFfZIis37NX2W08qXMKDRL1Sbq+Ye9x5x6Igm8Y57c89/6xhNJ6G/abKi22dGrMlpCJssCixLATrpa9QSAWxFLxWTsn2pIZKi6Dhik/hJwOV3rFvWdxEw+Z58c48lqTGtTLfCabsxcag7C946pEhqQQSFC43kbPxp8774EBcAiowI9toyw/q6lb9ddYA+GPWkpxQVHWkEnEoV4TtFYUQz5bqJZ9uqk+ZQTzMKAM9Ms9+cdQKw1Mwn9IbMXgLsYCbvALi5iFU46wGJufzJGQHqBjDUygA+FAwvJwAidCAlyW1je2GwbK++4IygAcy+ZzPWEdkh+EMd90SrWAIBsxXW6OAUJhoLluf0jiy5YcIDs1gkDV8RLO+N6jdkC0VOldFImBtUDrOCRpOWVzE6zd0E62sCkMQ76xDFzS/CBbXpyWASS4FXajXm/qkBktKaBAKQsa8sE0N4cNQ38Ils/Z+zzZTd2kLSdRWqCmox8OYGtxjQ2WbJtUslMxKxiEEEh7t3KJSJUsEJlgEsCb1FqAkm+jwGdsPYNBLqVMSnBIJfjSC7R2Rk6rSp8yWrBySORYwUu3K+EqU1dUgnkc8Yaq1H72s+BJ8nr6wGG0rOtVmmFOuJgwVUONyohs3bGegN3dMWCW20Ai07WkMGzvOW+MymuMBprP/iNUFaA7vUKHorblFpZ+3clQqlqNRW7MD1jHItkuWKjW2YCIbUpC6iWgbqHmB7wGg7Tafs06pWuWtIZCgEkMWJBri+B93ys2Y4cLCxmCfMGoge3AeEAXOQSXLHVpuBST/qMQoFYj5LLz0+uSsRMT2n2HS1MInH8I5n6iK60TaNnSLMfwxwiBbtqXU8e8Xm1fiP9opMtoeqHIEcxrGG9ylRSK1iEc6aEBzfhEtm05OIACmAySkebQZpDQqFSUzNa9Wq21ifbzio/Zym+4YxI10RrfdEy/Vrl/tj4/cVa56ip1Fy18SSUvAeu98Fy1NdhGi35pOG27TL2zsnYu7sklIodUKO9XjLv8zcIxnbTsubOo2mQGlE/vEJfwKP2wBcg4jAtnTUdnrUpYlkVC0pNDc4Gt4WuB6EaRdlCwyg7ioIBBBFQQbxWoi3rrpjT5zyJtOW0287l5/2V7WpYS5hZ6AksPlOWw4XXRrdcPm/XNuBGxm837U9ljYpneS3MhZI/8asEnMUoeF9972Y7RhSRLmKY3Je47HwPQOByaGmmyw9x4ISoc1V53XQohm2dyTX+QnzF/VBdCgDkLZLtef0hha80hlpXtYCuynpSsR6zkE3C4Necz9Nj5QBSVXE34A4D655XZktWt8YiU5990PfV3nrlASFTCIanq7KIyX64xIosIBsybq0HtFNb9ITk+NGrq3BJZ1O1XNGz6cm22lhv6MZ7/ineLUHoigFb8Tls4GAjtVtUSsKrrKCmejjFsdmTZxUaankySBjui2nSnu9YEtOi1qDU309MYDz7Q+kl2acmaj4gcblA3pIxBj1fR2nUz5SVpNSBrJvKVVB9C2YaMXa+xS1VSw5D3aIrP2btclQUhg2SxXeLiN+2A3S1ggg7ojKnDG8VEZlGnZ8sETZRO0U8w49ISe1DqATKJc1dQDb6QA3bG2+NKaUDua30aM2bSn7Shuf2i/03YBMKlqPxZKonJoh0ToqUAxSHZ61O2Ap1W4N4euvaFKWo1oE3k0oKOpqUqI0KtGS8Ejlf+vsIQsKGIYMQRcPeAB0joVKbMJyVlZCmWAlgAaHbe1cQc6RSS1RtrLOCZeow1SCFJbwkF3cZGp2EnccKqWULKVUIw2Zg4jbGjJXfdZ8LPr8Em2qZ4kiNC3gHCMpaJnjfKNLo+095L2gRG5FJitZX3o+ets2Wsz3nx9k1whmpDEztY7omwiJrToItW8bjwZNmkIZ6O4rR4YiY6NU47YVsllgwiOUI2eao1pmMsx7EEwZIklRYBySANpNG5xClFY2HYfRaJlpCl3SwJgDsHSxDk4PhHkRN5iIZWtHHxXyz4iHoegLL+zoShIBZITrG/wAOTYO5EWcm1laQRRyQ97sSHG9qbDA6nH0I6vaKe2aQnSwhkJCQtKUglnJCkhDsaaxSRTADKLeI12fN72m1ptPutrbJTMlKlrSCgulSTjs/O98XjyHS+i12GaElyhVZayL2wP4g7EbQcRHsEsHV1iNVSqkOCxACbxf8Iit09oVFqkrlLxqlTfCpvCsDEOS+YJuq3rFi5Ha/wh0axYV8FeaCfOORkbbYJ8iYqUuWrWQWOqlSgciFBLEEVfbCgPZ1+NT/AGBd+I5/K/MjJn6tWHX6w1UxzS4XDdcIkSjVqanbAdNN58uvaIpinbPp4SlefXCJZSQKk/p7PfygHSZQA2mIbQsEkCjRIucLh1tiISn3YwFVb7OVAtexbZgPfkYwzmROIVQHwh79/WcekSkOSo44bBcOszFVp3s/LtKTrDVIuUL3dxvu9IDOjSdGCgnrdA023LDl6YOG5Ae8BWjRUyROCJjl6oU3hWL6ZKbDfxnmeJWwZwFdbNNzH+Jt3lQRYS9NXeK/9BENtsMsoxpeLqRniyS4NxgNMvSmfGB5i0KyiuUvWA29GBpwY0NICytsxKUKUbgIi0UFLDqYM4AD7Lzwwh6dFBUgKUT4lM1WZ29ofoySAWBagPJ/pAGEB24fTzHmYgmUoevygubL5/SsQzEONqfSAAnTW2RU6WkiYHqFC478Noi4nJfhzY48IrrTKY9U2jrCAy06SQa84P0JaSlbDHz2QTMkjFn8oE7rVORBcGMMkbrMJfDyTjzVtE+Blq/dLcHwKcjYcUmC7PpEKFQd4BI5iCkJE2Xt9Io52i5iCWJ3inpEKs0ydrdpdVmryeHP1MH4sdu+vhcpmm4uMixbjSOy0veQIpbMVpLuX2kn1ixUHIUaYnhGFscRPZvwcy+Wu7x3+Fh+yPiOYje9lrP+zIKpjgLCCVYIY6ydbIOxe4UdhWM3oTQ6lpTMWAUFlMn4lA1YBr+TxubOoEeH4VY5i9i+ymbXxv4+Kazuyt9X9TxZMf0cM+f6vt7L3vnDcQeXTbYr9KpLgFy/dlOxaF6yC4rXVKTvSL1RV/t6pEzU/wCTRjQ90omgP/bNW+7UGjMbaJZmJoWWguna/wBgvgaMcCEnCJjlV5PnstNKEqS+RLauGwi/EZxHMW1amofc9TtvJ5wBZ1qmS3BYmocsHF193iociDBKpwUirkKd6kEYEGt4NN8BNPtCgoitGFP1jkVZ0vLFFKCFChBIvFHwob+MKAOs6cTg/wCcMXMdzyHWPWEPn5DCGIQ58/pAOlynqbuvKK20WCYVGudXoBuMXcsMIgnrwffACWSXqprUnoDrMwXOLJCRjfuiNN+6OBLnZ7desAxaiA2MMKGBD0Slzv8AfDlD13k4GvBNbtreQhWcUIN6iGu+yxcjJxADaSsyJwKVpBQAQ20gimTJx/EI8/txVZZvdTrlH93MwUDck/iF0elzE0ZsVFsb8dpLRne1mhU2mQpKrxVJyNWPrwgMjblkgi/9R7RVT9HlnNMg1TDbBapskKRPClM+q1SCDcScL4CtumppuQEjmX/SAKlK1U6xoEgueXXCK606Q7xeqm64nE3AtlSAbVOmTCdY0LeEUSGupxiw0VYPAFZv6t7QFrYrUVISn7IDNybZdB0hLEYV1Txu8w3GI7FZ28x6tFnKsxU4AdwdXLWopL8fWA4iUX3vn1cI4qzkVyIG8HoRY2eSHrSrj2bgWgmy2ULAZQJpnVrxXGAz8+ykKBAvDjaMRy9ICtdlIBYXBxtGW+NlMsTsgivxIOShVtxrDhooKDC8VG7CA85tFnBqLqcHo+6K6dZjUYA+tR1sj0ab2dBSfDQEp3C8DexHKA7b2VAWgj4Zjp4gFQp/pUOMHsTrwxFjthlllXRdImBYe8ReL7FoI+Ig7sfpDrB2YkS5oCyohaNZGTgDXSeBCuCoiZOLFp3Euj4Pr2Tj16MleqrOGw6xYAkm4AP6RbS+x6psoEkh2LDEZE38o1tllSZRZKaOBc5dnvNWIIG9ok/bdQ0+Fdz3BRvbNKr9hJvcNlj4/R3mdo/O9XnkRNcVemJ/zLti0ikoSyAABqtcUtTV4M0STbe3ilg62ILMrJ8lOzHgXdxCtQ1u8FP+qnMCneDakUI+6Pww+bIKTfQ+hu+kSVG6lXeVv1nvDOLikjCrgjOJ0T1JIlv4WZBNSWvQfxJDVxFc4Ds9q7tbn4ftYthr8BRQxAfBjYaWkOjvAPhYqAvYVcfiTUjMOMaBHOWoVfF1ZH8TDcxzD4gET2C2Fw9yixBYsq4g7wL9m0QZJkiagKDPeCLiL33EVitt1n7kmYQdQgCYBgAaL4Y7AD9kQFrPsEpStZUtJJarZAAeTQoi74Yp1toauRjkASosOnP5vBMqWw2nqkCazl8AWG03E+w47ILlig3QDylhAKzU5ddcTBNpnMG6aBgmm2Ae7Jc4wpYIS5v9z+ZEctEy4DCHTCwGwFXHD1gGTQP7eVT5tyjsn4ybwkao9/eOKDZnUS+9R684nsslkDbWAimKAJ2+g/M+cVdtGXXXvFmQHJ3jgL/N+UVlrBxxDnjf7jgIDOaRsKVOph07dbYpLZohLEN0GH1jVzkV3l+VfUDnFfapPXW+AwekLFqgwfZLM0lOYSCNhv8AeJNPSvCRiaD0g4WckEXXgcCkCAdZ5AcvXBuN8E2UnwqxZJruEKzSia5n1MJCCGGWqOuBgCDMdRpj16QVY5hGsMUrV/v8YP8AuaBVCp3jr0iaR/FmbUy1f1D+2A0ZIUhEwBjQkZNUjrOJFyGUSPs+JO0G8efmYH0TM1krRsceh9E8oNs0wagJ+xQ/IaeX9sA0SgTrfYmJDjI1B/qEV2kEFKQ4dly15VSsBVTmNYcYtJDpmrl3pIdPHblRXlDZ1m1kFJDkVG1Jdx5DnABWiyarh6ODy8P93nFNpeUpKNZIdUlQmADHVPiTxQpY5RfJnayWJuIB+VZ7t/5lJPCHWqzsQSL2fe1feAq5LFlAuFAV31SeszEv7HrJKW5UPA4EG7hA+iLPqpVKNTKUQMzLUSZZ5On/AExaS5ZCvffAV1lnqep8aL9uRbaInsyXGok5mWK3C+W5yd07B+EkxaUkahE0A+EFwMUGqg2JDaw3EYxNZAFFJCmqFJUKgHA7QQajEKOcAnahFXv9KGJdFWooV3Z+EjwbGvl8L0nL5azW2VrJC2Y3KD3HFPAuIBmodN5BzF4IYhQ2gtvgDLN/l5mpUSll5f4TeUvhV1DZrDARdd47OOI5j3irlzhaJJSpJQsUWAWZY+0l7gaKBrRtsS6KtOsChf8AERsYKF2sNlLsKjB4AObo1aCUy5xQgfCnUSrVBqwJLsMBgGGEKLucmvL0hQDEIwEELDDdCQGAhk2Y19fWsAKoupsq/Qep4CJU0BUdw9IjlSHNbzU9eQhWpblrgOvSAUmp66/WOqLnefJNY6hLI+br6+URzBeR8g/uPpAMmTafOryEWBLJ24b8BzYQHLQ8xsEjrrZE081AzdR4Mf6tWAapFGyAH1PqYrbarxkZ3e8HhTOdrDcG+pgSYK7h+sBXTJTPwHOp/tgG0pv3er/QRbTk3ZqU/AOR/SmALYi/YPr+UBi9PzGKfmHIVgmxznAN9QKbx7mBtLo15yUs4qTflBWjLOAktSobKt/tygCNE2gKQkAi57topzPlDpqCTQUKkVy8KWJF7VwyjujbGkLDUByxF4NdoeLEIIUTm2GPiHKg84ACUskreh8PHD6QVKDLevilkfyqcbvjMR92NdxiK8x1wiwkSfC/3T5EK5hx5QD9CTz3gJIbWVLIxYsR/UOUX1nLTFJNxDe48ieUZSQdWYrek+v/AKxp9ILYa4LfCQf9SW53QEuqzKxR4VbgxH+0mCl0WMjQ+sQzQHOS0uN4c82flEiZmtLSRezcRT1EBWWuyEKUkFgp08FUJ4OTB8pfeSUKVepAJ+Zqjm8M0gHSlYxHKOaGHgmII+GYVJ+WZ4xyUVp/0wFRapqpc+UfsTD3a3aij/DLmt7ime2LgIzwgXTlmC5S0iimdLfeSxSebQ6zW7XloWLlpSQDgSHr6QD5rVS20e/seJims0ruVmXcKmXuoSng4IH3TsMHm0qA1ygtVxuvG+8QPpsq1QsINGLgil+qq+tSQdizugLVEwKOt94MsZKAYFsiKbwkQDaZeqXwu+kQWS2FkrSaKr+XtFoQmYk5Yjf04gAErMpXeAEhNFgXlAxbEpqRscQZb7PdMlnxBlJINC7OHyUPY4RHJBFDeKb2uPGO2EapMk/CoFcvcarSNx8QGR2QE3/FwWLGoFzZQoq7VZyFkEzAfwfDvFMb+MKA1L8ruUAlbqJO4fWJZyqb6CFJQ5DVYQEpOqnaemgVMvWIGcSLW5rcI6+qkqY3UaA7OnXn7opvu63RDNLHYgf7jDkTBcbgklT7aNDDKfVRn41ew6zgCNHSiz4qPrX09YS/iUcgE8bz6jlBIlliwuDlsh16QJMGqkA3mp3k18zAM1gOBJ9vfygGYlnrs5+8FPUjL6fnAkxTnj6V9hAKYt1vkmm8kf8Ar5xW2q4wfNVU7B6k+yYr5xo3CAxNutDWlYGwEcoNsE15ZuoS22p84Ds1nC5s5ZuBPIVMHaIl60q5tYtW43v9IArRU5lIFKpZ+VYtbQkgO2Izuq56yMByrME2iWGuSSf5T5UEGLmhKKmgv3F/zgBpyWmJGes3AAwZJxG4/wBX1gebI1lSZgNClZZvlHoYfZgdY7h5Fz5AwA8wNNb7w9D+caedK17NS/uy28Bx5tGfnp8SNx9UxotBztaUBk44QEyC8oLH2WPAMf6S0TWSXq66MHccW9yIi0fKGqUH7rcqegiaSSWVmGO8On1MAtTWltiCYA0cSibiywU7NZIJHkDB6B4yM3+o9DzgeYltcgGg1wN1S21gRxgJZwruLddYRT6LshQuZKNyZhKdiV+MDmpXKLicpJN4r17wNNlkWhKhdMRqn55Zcc0FX8sBBapnjUBSBJ9oUFpAfVvUMG+FYIN9CFNiyoNttmGs7tm9+w7YHnWVCkMon5kuCDUAjnxDwFTJliRaTLB8CiCE1ZlOyhtBSQcw2Ji9SkoL89o6eKPQtuC0zkTQDOlrKdYgaxAJ1CTkD6AxqFJC0g0BIHF8N7jzgGKlgsoXG/rrCG2iz6wAoFfEhWSxXka0+aIrLNZWp967fga8oKR4kMqhuLYEXEcWPlAZ609qEhRBQUkUIKgGIvF2cKHW+x2ZUxRmhCZn2gXvAAfcWcHIiFAX8814fWCbNceHtHIUBCnHjBEy9PzD0hQoBkyoL1/efSFYz+9VvHrChQBr1HzJ/qRAttP7w7z6woUAAq47zAyoUKAZacesIr7VjChQGX0X8C9qi+3D0gywDxSx+P8AuMKFAXFp/wDkJ+U/0JgSbWXMet1/CFCgJbKf3cv/AMZ//OHE15ephQoDtoHjTx9oudAGh3/WFCgLGX/FPGHyrh85/qjsKA6j+In5fpDH/eDdChQAdt+P+X0EFzx4Zf8A5EeoHoSOMKFAD6Wv5wKn4DvHqI5CgM1NH+an70f/AFST6kniY2Uwf5aT8w/tjsKArLeWqKMpbNsIaLZfxL3JPlChQESJQIBIBO0CFChQH//Z"/>
          <p:cNvSpPr>
            <a:spLocks noChangeAspect="1" noChangeArrowheads="1"/>
          </p:cNvSpPr>
          <p:nvPr/>
        </p:nvSpPr>
        <p:spPr bwMode="auto">
          <a:xfrm>
            <a:off x="63500" y="-893763"/>
            <a:ext cx="2466975" cy="18478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kumimoji="0" lang="zh-TW" altLang="en-US">
              <a:latin typeface="Calibri" pitchFamily="34" charset="0"/>
            </a:endParaRPr>
          </a:p>
        </p:txBody>
      </p:sp>
      <p:sp>
        <p:nvSpPr>
          <p:cNvPr id="17412" name="AutoShape 4" descr="data:image/jpeg;base64,/9j/4AAQSkZJRgABAQAAAQABAAD/2wCEAAkGBhQSERUUExQWFRUVFxcXFxgXFhcaGBgYGBwXGBgYGhcXHCYfGBojGhcYIC8gIycpLCwtFx4xNTAqNSYrLCkBCQoKDgwOGg8PGCwkHSUtLTE1KTApLS8pKTUwNCwpLCw1KSksLS8qLCksLCksLC4tLCwpLCwsLCk1NCksMCksLP/AABEIAMIBAwMBIgACEQEDEQH/xAAcAAABBQEBAQAAAAAAAAAAAAAEAAIDBQYBBwj/xABGEAABAgMEBwYDBQYEBgMBAAABAhEAAyEEMUFRBRJhcYGR8AYTIqGxwTJy0UJSYuHxFCMzkrLCBySCohVDU2Nz0jSzwxb/xAAbAQEAAgMBAQAAAAAAAAAAAAAABAUCAwYBB//EACwRAQACAgEDAwIEBwAAAAAAAAABAgMRBBIhMQVBUROBImFxwQYUMmKRsfD/2gAMAwEAAhEDEQA/APSJaN3AQ9IDtiIaDlT15n2iVBAgEHh/WXnHBMEd16v+cA4Ie6JQkAXxB33E5YCGXl/P6Zb4AozH69oZ3YiMRxDj4i+1mAHC8wE6UiJGagDnLAb89wgWXN1vhu+9idgyG2CpaAzCg3QHZVnAL3k3kiv5DZBDtviAqy5mOAtV+d8BMVARGfz4RGJ170aEmbjxPsICVasGfP3jNdrE94qTJwXMQ+4EH0Bi/RPFSDGbnzwrSEoGoQCbxgPqYDW2KWlA1U0GQuglahygCVMYuMYkMyvCAkWxDszt5+0cCbwHzHuH6wiF6N10zR1M36/XzgHEOCCHDNsPDbFFZbSqxThKJ/y8wnuif+Wq8yycsv1i71vTr684ht9hTOlqlr+FQ5EXEbRfAWCLQ46aEVnCMnoPTRkzVWS0K8aG1F4LSfhNc7t4IwjUp1SHBgI5lqKSXDwPbAiaxUKpLpUk6q07lCo3XHbBE2yP+sDLsBEAwW5cv4wZqLitI8Y+eWL96P5YMlTJcxOskpUnNJHqIDMlt/KIZ1hDlctSpU03qABC9i0XL30UMxAFzdFA/CW5QJOspGbDEOfL6RxOmChhOHdvQTA5lE/MzoOxQG8wX+2AkgvRnLFq1oSGN+EBHLtK7gQsDBVfO/mDE6bej7YKN/w/zCnNogmMovl1VoYt8COP6wBM1NaO1MTHYqZlmD/CngT7COQE4RCUMz5wP3YOPMx1SsP1/IQEipgwr7Q1JJ66YQwJf6dXxMkddXwHRTLrq+Gma3069Yaudu39XmALZbAA9z8z11sAqfpAJD5QrOVTGK6JvCc9/XK6BbDYFKZUwbUp83O3ZFoVNgfK7nAToyp+kLvcMojRKSKhID30rDVDN+uvOAdMtQGCm2B/IQ5FrTkW+Ut6esQBINwIz3ZQ+YfDnVg4xP5PygOiYkskhiaihvxaIyjXST40HWVQKY0LVcZAHjE0qWkspiKENdfed93OGyywCQSrVAS5PmTnABIHdm8tiolydqqVyitsequ2rJ1HTLFCqpKjXVzHhHODdJq1UZsIz/Z+SiYubMWEHVmaoKkgqGqkfCo/CKnCA38gDVpD1ioN1/5e8DWSa4iWYYBaz0fjkRdDDaLnTv2YEc6Q1Qx3mGd6KVvPqPdoAhM132Vfj7QlTxV6Z/XrKB21Fg4Gl+OH05R1ahUHax2fk/KAD0/oRNoltRM5AeWvEKwBP3DjlfeIq+ynaYzf3M4GXPQdUg0JbN8fWNFZQCMiKEbemI4Rl+2XZ9ax30n+PKqlqFaBXU+YO45YwGtTNyNRzHCJZVtOMY7sj21FpSEzAO8GP3m9CMo1KEg1EAYpQLgxBMFNnmN0RldaGEJ9YB6EAUNxvBxfaac84BmaEUitnIQP+moPKOxgXll8qbC8GKPn11vhgnOfEKjEfWArEWj96ETB3KjckiijmiYCyhsYHMCLI2RV4Ljd9RDJ7TElKwlacQQCNxBu3iBJaJskkyD3if8AozDVv+3NPop94gHTrIXNB5woFm9r5IJ10TUKxSqWpwdrAjkYUA5KD+f0HuYeAB10++6Frbfp5374HnTADe5vb3L3b4Cc2oD3663REu0FWwZYnfluv3RVW63LkkKMpS5beJaH/dnYN15PMQXI0pLmS3kKSaeIqISobSDcNqXEA6fPCWBDqNEpH09rhE1msZfWXVWGQ6zh1jsgT4viUb1bMhs3QUpbb4B79dYRLLQ9TEcojG+HTLRgOMA+ZMyrDFDnHUkDEP7bOMMExz1dAKZQDMw1aklQTrAKZ2cOz3twbnnDZ06t4pQb8fpwMctViRN1SsPq/DUgjMuM2EBMZmIrWnHryMNWsJoGfLFnqW5w2TJSFhrgDsFT54xDpOyIXU+E11VA1ScwR6XEQFL2ht7A1ip7ILJlJVQayllxeXUWcYi6Bu0lvaWoqYlOsCzXp403QX2RSTLlhAAZAdiL2qTi8Bt7Ckte7mjxOuZXf19YElFg7+m5v1hyV+Lj+QgCFmnp15QHakHUUE31Z8xUeYETW6cAjWyKT/uFPaGTrYhLlakoTe6ylIyvJ2QHJk4rSDgWVdhefKJJymO6/caerQNou1JVKOqoLQlRCSCFJKb01F/hIHCCZ85KElSylKEjxFRAATtJLYCBHfsdKHifFmO3FJ33+cOtOlJSB+8mS0EX6y0im4nb5x512v8A8QJS5ZlWWYoqJZSwCBqMaBRYvUC7A5x5+V8YiZeVFJ1EbdJ6f6Dbk0+plt0x8a7tn2stNmRahPss5JUovMSnWbW++lQDOcQ99cYvLF/itIZImJmBVyilIKd/xP5R5aVRGpUR/wCbvPiFvH8P8WsamZmf1fQNg0xKtCNaVMCxmC7bCLwb74OTMHXV8eLdhNAz503vETVSEJNVpPiVmlINDdXWcDI3R68kDO7Or74nYrzeu5hyXO41OPlmlLb/AGWCVwxaBsgZE0UFz9Uz3XiHm1NSh3kAebMY2oJ6E84bMObbs8aR3vatRyIcnUIAI558YAWbOL3nDI+eMKOT0+Is/J/N4UBXTp7ilBnnu+ppFfaJOfhTe71O38+TRYp1UuVHWOV9fc+kR/sXeK1l8E4cczANn2hapYTLDABgT9OuMZS26DJfvEKST/zJNC+ZRcr12xuLsvaGqlhV8Bh9E9sZllPdWhXfS8F1C0/MFehO5Rujb6N0lKnp1pawvMOQRvTeN7NFVpXQEmallJG/HnGJ0h2WtFmUF2ZRIFWchvlIqDugPVZ0x6Djs/OJJSCBRn6ePOdBf4lFJCLQlznQKfySuu47TG1s+nZcxOsmYGNK0rl4mYwBc6cx92hzEJpeYHQsEu4a+8RMqZrGlw9Sx9G5wDNQ3A1uHueXrBCw2QA9r/SI5JqTwG79awybaUvqlQDhq0pjxZhAEp+AYU5YnlFfbLU+N2EP0nanllMpQ1rgcAcwMTlzikmWdJSRNMylS4Dbwo0PPlAZHS1jmWpc9BmpQ1yZgKfCXZSdQKdNGqXcbY02h5suz6qdYApSzhy7UYO0U3/8vI1jq2oipIGqFFlVUklD6zkBjeOMAaUs0ySoJS85P30MwwuJ1uLNAbmZ2xkJNQcgbm3jj+UV1t7aM5lBL0vrdspGJ7xaywSomuBel8UekO0RQSlKSFDFQII/0kPz84DV6b7fzUD4yFEeFIur9ojIRgbZblz1lc1ZWo3lRJ+rDKBps5S1FSiVE5xYaG0cJiipfwIZ9qj8KfU7hAa7/DDtIqQpcpesZU2iagATTQAFRABVca4CIO3PaSbaZ6pRLS5SikITcVJopRzLuATcMA5jKWq1KWom5KCwAoEirADMt00GWOdrAuXUVEkm8k1x2vziLyLarp0PoXHjJl6rfZ2TJbbEpnEXEx1ZADksBjAS7ZrXXRWxE27y7m98eCOiJ7izMCg2OB9tsQIS5iOXEqVNCWuLdXeWn0VptVnWggju1AAMQQdWhSRgp3NWNQcY9L0ZpRM1AUguOLjrq548ORMoQbj6i4g4Gp5mNR2W7QmSoDWJT9oHDb6VEWeHPW0RE+XD+p+mZsd7Zqxuszv9N/k9TWXF9Dl5dXbr473rXmlz4blA/Cdt3rA1ntiVJCklwcruvpvMS942Di6nVd3pfElQi5SB9kb0sytjZ9XQplXIcpNDTxJIzGfnjAkstUXYVYg5JOf4Tfg98TIt5Lk4UJA8SfnRinb6QEMycX+FKtoN/KFEFpmSioklNclJy/EQfKOQHbPIapvx2bBsiZ2hKwzxyERpcXF+sIB6dv6RzWOPXCExFwf3/KJu7AFanKAUtGJG6I7QkFw1MT7fU4b7uzJ7uAWufYPqfz3xmtBcIDMaf7LS54JYA4EdXRlDPn2NRQU60tQ1VJNUqGTHyqCMCI9TUnD9IrbdoxM0EEX7MIDL6J0lo+d4VyhKViFLmanPWdP+oN+Ixfp0LZwkHuJRBuLOC9XBcgiM5pnspqhkjWCbgbxsSsVTwpFPIVaLOoiRMULiZayATz/dzOIBgNjPsdkRfIlZfDf19YAOlJSf4SUpSkgFLHVrUsAReSOcU47YuCLRJ1VJvI1kGtxKFAgvmCBWBpVtkzE0VqKd6uQXvqkEgtmOMBYaR7czWKJZEm8Bk15lyDtGeMVKpipviM0rIzWSRwO78oD0zoxS6oZZv8Kkk8gX8oqpCZsq9CxvSoDzEBbf8T1V6rrc5FRf+U+0GL08iWk6/iUPsJBUeLhk8SIoNGSe/tFWZKSSM742lm0KhSFEAXkcaDrfAZS19tJxH7qSE5FRJPIb84Zo/TilzAbXL71IUKGiaVL0chsH3vGvT2bS4DC/3H0h57NJOGZ/mJP9KW4wEdi7PaNtTHVmSFYpSvw7AygWO6KnS+ijLCpdmSpUpC1DWUpIdQIBL0e4XC5ov5VnlSW11BKmcPTWGzAEXcSa1ant2ly2qCkIF22pPGpJ2vGF7aTuHxfrW3PiGftWjZykfvClCEkqoGDqxJDlRq15gSyS2UGue8wVb9IGapqaqbmDOc45JArkmp25Dy6eIF77tp2HF49cdeqI0j0ooKIGF7fXb6RChIERJUVKJOJicppGu0+zfSeuZyT5ITshE0oA3qA3/lEIAUwL8KQbadFoRq92VrdtalE8cTCKxLbFrx38x/3sllaN1rpkrisD+oCJJ+jlyGUooFaAKcnYwwbPOBP2RQ2jZ9DUQ2WRGMzFfZIis37NX2W08qXMKDRL1Sbq+Ye9x5x6Igm8Y57c89/6xhNJ6G/abKi22dGrMlpCJssCixLATrpa9QSAWxFLxWTsn2pIZKi6Dhik/hJwOV3rFvWdxEw+Z58c48lqTGtTLfCabsxcag7C946pEhqQQSFC43kbPxp8774EBcAiowI9toyw/q6lb9ddYA+GPWkpxQVHWkEnEoV4TtFYUQz5bqJZ9uqk+ZQTzMKAM9Ms9+cdQKw1Mwn9IbMXgLsYCbvALi5iFU46wGJufzJGQHqBjDUygA+FAwvJwAidCAlyW1je2GwbK++4IygAcy+ZzPWEdkh+EMd90SrWAIBsxXW6OAUJhoLluf0jiy5YcIDs1gkDV8RLO+N6jdkC0VOldFImBtUDrOCRpOWVzE6zd0E62sCkMQ76xDFzS/CBbXpyWASS4FXajXm/qkBktKaBAKQsa8sE0N4cNQ38Ils/Z+zzZTd2kLSdRWqCmox8OYGtxjQ2WbJtUslMxKxiEEEh7t3KJSJUsEJlgEsCb1FqAkm+jwGdsPYNBLqVMSnBIJfjSC7R2Rk6rSp8yWrBySORYwUu3K+EqU1dUgnkc8Yaq1H72s+BJ8nr6wGG0rOtVmmFOuJgwVUONyohs3bGegN3dMWCW20Ai07WkMGzvOW+MymuMBprP/iNUFaA7vUKHorblFpZ+3clQqlqNRW7MD1jHItkuWKjW2YCIbUpC6iWgbqHmB7wGg7Tafs06pWuWtIZCgEkMWJBri+B93ys2Y4cLCxmCfMGoge3AeEAXOQSXLHVpuBST/qMQoFYj5LLz0+uSsRMT2n2HS1MInH8I5n6iK60TaNnSLMfwxwiBbtqXU8e8Xm1fiP9opMtoeqHIEcxrGG9ylRSK1iEc6aEBzfhEtm05OIACmAySkebQZpDQqFSUzNa9Wq21ifbzio/Zym+4YxI10RrfdEy/Vrl/tj4/cVa56ip1Fy18SSUvAeu98Fy1NdhGi35pOG27TL2zsnYu7sklIodUKO9XjLv8zcIxnbTsubOo2mQGlE/vEJfwKP2wBcg4jAtnTUdnrUpYlkVC0pNDc4Gt4WuB6EaRdlCwyg7ioIBBBFQQbxWoi3rrpjT5zyJtOW0287l5/2V7WpYS5hZ6AksPlOWw4XXRrdcPm/XNuBGxm837U9ljYpneS3MhZI/8asEnMUoeF9972Y7RhSRLmKY3Je47HwPQOByaGmmyw9x4ISoc1V53XQohm2dyTX+QnzF/VBdCgDkLZLtef0hha80hlpXtYCuynpSsR6zkE3C4Necz9Nj5QBSVXE34A4D655XZktWt8YiU5990PfV3nrlASFTCIanq7KIyX64xIosIBsybq0HtFNb9ITk+NGrq3BJZ1O1XNGz6cm22lhv6MZ7/ineLUHoigFb8Tls4GAjtVtUSsKrrKCmejjFsdmTZxUaankySBjui2nSnu9YEtOi1qDU309MYDz7Q+kl2acmaj4gcblA3pIxBj1fR2nUz5SVpNSBrJvKVVB9C2YaMXa+xS1VSw5D3aIrP2btclQUhg2SxXeLiN+2A3S1ggg7ojKnDG8VEZlGnZ8sETZRO0U8w49ISe1DqATKJc1dQDb6QA3bG2+NKaUDua30aM2bSn7Shuf2i/03YBMKlqPxZKonJoh0ToqUAxSHZ61O2Ap1W4N4euvaFKWo1oE3k0oKOpqUqI0KtGS8Ejlf+vsIQsKGIYMQRcPeAB0joVKbMJyVlZCmWAlgAaHbe1cQc6RSS1RtrLOCZeow1SCFJbwkF3cZGp2EnccKqWULKVUIw2Zg4jbGjJXfdZ8LPr8Em2qZ4kiNC3gHCMpaJnjfKNLo+095L2gRG5FJitZX3o+ets2Wsz3nx9k1whmpDEztY7omwiJrToItW8bjwZNmkIZ6O4rR4YiY6NU47YVsllgwiOUI2eao1pmMsx7EEwZIklRYBySANpNG5xClFY2HYfRaJlpCl3SwJgDsHSxDk4PhHkRN5iIZWtHHxXyz4iHoegLL+zoShIBZITrG/wAOTYO5EWcm1laQRRyQ97sSHG9qbDA6nH0I6vaKe2aQnSwhkJCQtKUglnJCkhDsaaxSRTADKLeI12fN72m1ptPutrbJTMlKlrSCgulSTjs/O98XjyHS+i12GaElyhVZayL2wP4g7EbQcRHsEsHV1iNVSqkOCxACbxf8Iit09oVFqkrlLxqlTfCpvCsDEOS+YJuq3rFi5Ha/wh0axYV8FeaCfOORkbbYJ8iYqUuWrWQWOqlSgciFBLEEVfbCgPZ1+NT/AGBd+I5/K/MjJn6tWHX6w1UxzS4XDdcIkSjVqanbAdNN58uvaIpinbPp4SlefXCJZSQKk/p7PfygHSZQA2mIbQsEkCjRIucLh1tiISn3YwFVb7OVAtexbZgPfkYwzmROIVQHwh79/WcekSkOSo44bBcOszFVp3s/LtKTrDVIuUL3dxvu9IDOjSdGCgnrdA023LDl6YOG5Ae8BWjRUyROCJjl6oU3hWL6ZKbDfxnmeJWwZwFdbNNzH+Jt3lQRYS9NXeK/9BENtsMsoxpeLqRniyS4NxgNMvSmfGB5i0KyiuUvWA29GBpwY0NICytsxKUKUbgIi0UFLDqYM4AD7Lzwwh6dFBUgKUT4lM1WZ29ofoySAWBagPJ/pAGEB24fTzHmYgmUoevygubL5/SsQzEONqfSAAnTW2RU6WkiYHqFC478Noi4nJfhzY48IrrTKY9U2jrCAy06SQa84P0JaSlbDHz2QTMkjFn8oE7rVORBcGMMkbrMJfDyTjzVtE+Blq/dLcHwKcjYcUmC7PpEKFQd4BI5iCkJE2Xt9Io52i5iCWJ3inpEKs0ydrdpdVmryeHP1MH4sdu+vhcpmm4uMixbjSOy0veQIpbMVpLuX2kn1ixUHIUaYnhGFscRPZvwcy+Wu7x3+Fh+yPiOYje9lrP+zIKpjgLCCVYIY6ydbIOxe4UdhWM3oTQ6lpTMWAUFlMn4lA1YBr+TxubOoEeH4VY5i9i+ymbXxv4+Kazuyt9X9TxZMf0cM+f6vt7L3vnDcQeXTbYr9KpLgFy/dlOxaF6yC4rXVKTvSL1RV/t6pEzU/wCTRjQ90omgP/bNW+7UGjMbaJZmJoWWguna/wBgvgaMcCEnCJjlV5PnstNKEqS+RLauGwi/EZxHMW1amofc9TtvJ5wBZ1qmS3BYmocsHF193iociDBKpwUirkKd6kEYEGt4NN8BNPtCgoitGFP1jkVZ0vLFFKCFChBIvFHwob+MKAOs6cTg/wCcMXMdzyHWPWEPn5DCGIQ58/pAOlynqbuvKK20WCYVGudXoBuMXcsMIgnrwffACWSXqprUnoDrMwXOLJCRjfuiNN+6OBLnZ7desAxaiA2MMKGBD0Slzv8AfDlD13k4GvBNbtreQhWcUIN6iGu+yxcjJxADaSsyJwKVpBQAQ20gimTJx/EI8/txVZZvdTrlH93MwUDck/iF0elzE0ZsVFsb8dpLRne1mhU2mQpKrxVJyNWPrwgMjblkgi/9R7RVT9HlnNMg1TDbBapskKRPClM+q1SCDcScL4CtumppuQEjmX/SAKlK1U6xoEgueXXCK606Q7xeqm64nE3AtlSAbVOmTCdY0LeEUSGupxiw0VYPAFZv6t7QFrYrUVISn7IDNybZdB0hLEYV1Txu8w3GI7FZ28x6tFnKsxU4AdwdXLWopL8fWA4iUX3vn1cI4qzkVyIG8HoRY2eSHrSrj2bgWgmy2ULAZQJpnVrxXGAz8+ykKBAvDjaMRy9ICtdlIBYXBxtGW+NlMsTsgivxIOShVtxrDhooKDC8VG7CA85tFnBqLqcHo+6K6dZjUYA+tR1sj0ab2dBSfDQEp3C8DexHKA7b2VAWgj4Zjp4gFQp/pUOMHsTrwxFjthlllXRdImBYe8ReL7FoI+Ig7sfpDrB2YkS5oCyohaNZGTgDXSeBCuCoiZOLFp3Euj4Pr2Tj16MleqrOGw6xYAkm4AP6RbS+x6psoEkh2LDEZE38o1tllSZRZKaOBc5dnvNWIIG9ok/bdQ0+Fdz3BRvbNKr9hJvcNlj4/R3mdo/O9XnkRNcVemJ/zLti0ikoSyAABqtcUtTV4M0STbe3ilg62ILMrJ8lOzHgXdxCtQ1u8FP+qnMCneDakUI+6Pww+bIKTfQ+hu+kSVG6lXeVv1nvDOLikjCrgjOJ0T1JIlv4WZBNSWvQfxJDVxFc4Ds9q7tbn4ftYthr8BRQxAfBjYaWkOjvAPhYqAvYVcfiTUjMOMaBHOWoVfF1ZH8TDcxzD4gET2C2Fw9yixBYsq4g7wL9m0QZJkiagKDPeCLiL33EVitt1n7kmYQdQgCYBgAaL4Y7AD9kQFrPsEpStZUtJJarZAAeTQoi74Yp1toauRjkASosOnP5vBMqWw2nqkCazl8AWG03E+w47ILlig3QDylhAKzU5ddcTBNpnMG6aBgmm2Ae7Jc4wpYIS5v9z+ZEctEy4DCHTCwGwFXHD1gGTQP7eVT5tyjsn4ybwkao9/eOKDZnUS+9R684nsslkDbWAimKAJ2+g/M+cVdtGXXXvFmQHJ3jgL/N+UVlrBxxDnjf7jgIDOaRsKVOph07dbYpLZohLEN0GH1jVzkV3l+VfUDnFfapPXW+AwekLFqgwfZLM0lOYSCNhv8AeJNPSvCRiaD0g4WckEXXgcCkCAdZ5AcvXBuN8E2UnwqxZJruEKzSia5n1MJCCGGWqOuBgCDMdRpj16QVY5hGsMUrV/v8YP8AuaBVCp3jr0iaR/FmbUy1f1D+2A0ZIUhEwBjQkZNUjrOJFyGUSPs+JO0G8efmYH0TM1krRsceh9E8oNs0wagJ+xQ/IaeX9sA0SgTrfYmJDjI1B/qEV2kEFKQ4dly15VSsBVTmNYcYtJDpmrl3pIdPHblRXlDZ1m1kFJDkVG1Jdx5DnABWiyarh6ODy8P93nFNpeUpKNZIdUlQmADHVPiTxQpY5RfJnayWJuIB+VZ7t/5lJPCHWqzsQSL2fe1feAq5LFlAuFAV31SeszEv7HrJKW5UPA4EG7hA+iLPqpVKNTKUQMzLUSZZ5On/AExaS5ZCvffAV1lnqep8aL9uRbaInsyXGok5mWK3C+W5yd07B+EkxaUkahE0A+EFwMUGqg2JDaw3EYxNZAFFJCmqFJUKgHA7QQajEKOcAnahFXv9KGJdFWooV3Z+EjwbGvl8L0nL5azW2VrJC2Y3KD3HFPAuIBmodN5BzF4IYhQ2gtvgDLN/l5mpUSll5f4TeUvhV1DZrDARdd47OOI5j3irlzhaJJSpJQsUWAWZY+0l7gaKBrRtsS6KtOsChf8AERsYKF2sNlLsKjB4AObo1aCUy5xQgfCnUSrVBqwJLsMBgGGEKLucmvL0hQDEIwEELDDdCQGAhk2Y19fWsAKoupsq/Qep4CJU0BUdw9IjlSHNbzU9eQhWpblrgOvSAUmp66/WOqLnefJNY6hLI+br6+URzBeR8g/uPpAMmTafOryEWBLJ24b8BzYQHLQ8xsEjrrZE081AzdR4Mf6tWAapFGyAH1PqYrbarxkZ3e8HhTOdrDcG+pgSYK7h+sBXTJTPwHOp/tgG0pv3er/QRbTk3ZqU/AOR/SmALYi/YPr+UBi9PzGKfmHIVgmxznAN9QKbx7mBtLo15yUs4qTflBWjLOAktSobKt/tygCNE2gKQkAi57topzPlDpqCTQUKkVy8KWJF7VwyjujbGkLDUByxF4NdoeLEIIUTm2GPiHKg84ACUskreh8PHD6QVKDLevilkfyqcbvjMR92NdxiK8x1wiwkSfC/3T5EK5hx5QD9CTz3gJIbWVLIxYsR/UOUX1nLTFJNxDe48ieUZSQdWYrek+v/AKxp9ILYa4LfCQf9SW53QEuqzKxR4VbgxH+0mCl0WMjQ+sQzQHOS0uN4c82flEiZmtLSRezcRT1EBWWuyEKUkFgp08FUJ4OTB8pfeSUKVepAJ+Zqjm8M0gHSlYxHKOaGHgmII+GYVJ+WZ4xyUVp/0wFRapqpc+UfsTD3a3aij/DLmt7ime2LgIzwgXTlmC5S0iimdLfeSxSebQ6zW7XloWLlpSQDgSHr6QD5rVS20e/seJims0ruVmXcKmXuoSng4IH3TsMHm0qA1ygtVxuvG+8QPpsq1QsINGLgil+qq+tSQdizugLVEwKOt94MsZKAYFsiKbwkQDaZeqXwu+kQWS2FkrSaKr+XtFoQmYk5Yjf04gAErMpXeAEhNFgXlAxbEpqRscQZb7PdMlnxBlJINC7OHyUPY4RHJBFDeKb2uPGO2EapMk/CoFcvcarSNx8QGR2QE3/FwWLGoFzZQoq7VZyFkEzAfwfDvFMb+MKA1L8ruUAlbqJO4fWJZyqb6CFJQ5DVYQEpOqnaemgVMvWIGcSLW5rcI6+qkqY3UaA7OnXn7opvu63RDNLHYgf7jDkTBcbgklT7aNDDKfVRn41ew6zgCNHSiz4qPrX09YS/iUcgE8bz6jlBIlliwuDlsh16QJMGqkA3mp3k18zAM1gOBJ9vfygGYlnrs5+8FPUjL6fnAkxTnj6V9hAKYt1vkmm8kf8Ar5xW2q4wfNVU7B6k+yYr5xo3CAxNutDWlYGwEcoNsE15ZuoS22p84Ds1nC5s5ZuBPIVMHaIl60q5tYtW43v9IArRU5lIFKpZ+VYtbQkgO2Izuq56yMByrME2iWGuSSf5T5UEGLmhKKmgv3F/zgBpyWmJGes3AAwZJxG4/wBX1gebI1lSZgNClZZvlHoYfZgdY7h5Fz5AwA8wNNb7w9D+caedK17NS/uy28Bx5tGfnp8SNx9UxotBztaUBk44QEyC8oLH2WPAMf6S0TWSXq66MHccW9yIi0fKGqUH7rcqegiaSSWVmGO8On1MAtTWltiCYA0cSibiywU7NZIJHkDB6B4yM3+o9DzgeYltcgGg1wN1S21gRxgJZwruLddYRT6LshQuZKNyZhKdiV+MDmpXKLicpJN4r17wNNlkWhKhdMRqn55Zcc0FX8sBBapnjUBSBJ9oUFpAfVvUMG+FYIN9CFNiyoNttmGs7tm9+w7YHnWVCkMon5kuCDUAjnxDwFTJliRaTLB8CiCE1ZlOyhtBSQcw2Ji9SkoL89o6eKPQtuC0zkTQDOlrKdYgaxAJ1CTkD6AxqFJC0g0BIHF8N7jzgGKlgsoXG/rrCG2iz6wAoFfEhWSxXka0+aIrLNZWp967fga8oKR4kMqhuLYEXEcWPlAZ609qEhRBQUkUIKgGIvF2cKHW+x2ZUxRmhCZn2gXvAAfcWcHIiFAX8814fWCbNceHtHIUBCnHjBEy9PzD0hQoBkyoL1/efSFYz+9VvHrChQBr1HzJ/qRAttP7w7z6woUAAq47zAyoUKAZacesIr7VjChQGX0X8C9qi+3D0gywDxSx+P8AuMKFAXFp/wDkJ+U/0JgSbWXMet1/CFCgJbKf3cv/AMZ//OHE15ephQoDtoHjTx9oudAGh3/WFCgLGX/FPGHyrh85/qjsKA6j+In5fpDH/eDdChQAdt+P+X0EFzx4Zf8A5EeoHoSOMKFAD6Wv5wKn4DvHqI5CgM1NH+an70f/AFST6kniY2Uwf5aT8w/tjsKArLeWqKMpbNsIaLZfxL3JPlChQESJQIBIBO0CFChQH//Z"/>
          <p:cNvSpPr>
            <a:spLocks noChangeAspect="1" noChangeArrowheads="1"/>
          </p:cNvSpPr>
          <p:nvPr/>
        </p:nvSpPr>
        <p:spPr bwMode="auto">
          <a:xfrm>
            <a:off x="63500" y="-719138"/>
            <a:ext cx="1971675" cy="1476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kumimoji="0" lang="zh-TW" altLang="en-US">
              <a:latin typeface="Calibri" pitchFamily="34" charset="0"/>
            </a:endParaRPr>
          </a:p>
        </p:txBody>
      </p:sp>
      <p:pic>
        <p:nvPicPr>
          <p:cNvPr id="17413" name="Picture 6" descr="Photoshopped Rose With Desaturated Backgroun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40425" y="4868863"/>
            <a:ext cx="2592388" cy="173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你有喜歡的人嗎</a:t>
            </a:r>
            <a:r>
              <a:rPr lang="en-US" altLang="zh-TW" smtClean="0"/>
              <a:t>,</a:t>
            </a:r>
            <a:r>
              <a:rPr lang="zh-TW" altLang="en-US" smtClean="0"/>
              <a:t>快買朵玫瑰吧</a:t>
            </a:r>
            <a:br>
              <a:rPr lang="zh-TW" altLang="en-US" smtClean="0"/>
            </a:br>
            <a:endParaRPr lang="zh-TW" altLang="en-US" smtClean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zh-TW" altLang="en-US"/>
          </a:p>
        </p:txBody>
      </p:sp>
      <p:pic>
        <p:nvPicPr>
          <p:cNvPr id="18435" name="Picture 2" descr="http://www.supercoloring.com/wp-content/thumbnail/2008_12/shy-face-of-piglet-coloring-pa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8625" y="2997200"/>
            <a:ext cx="2447925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412</Words>
  <Application>Microsoft Office PowerPoint</Application>
  <PresentationFormat>如螢幕大小 (4:3)</PresentationFormat>
  <Paragraphs>35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簡報設計範本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Calibri</vt:lpstr>
      <vt:lpstr>新細明體</vt:lpstr>
      <vt:lpstr>Arial</vt:lpstr>
      <vt:lpstr>Office 佈景主題</vt:lpstr>
      <vt:lpstr>西洋情人節</vt:lpstr>
      <vt:lpstr>聽故事溜,Are you ready?</vt:lpstr>
      <vt:lpstr>溫馨影片欣賞</vt:lpstr>
      <vt:lpstr>浪漫的由來</vt:lpstr>
      <vt:lpstr>意外的萌芽,so sweet&gt;&lt;</vt:lpstr>
      <vt:lpstr>貼心的習俗</vt:lpstr>
      <vt:lpstr>你有喜歡的人嗎,快買朵玫瑰吧 </vt:lpstr>
    </vt:vector>
  </TitlesOfParts>
  <Company>聯想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西洋情人節</dc:title>
  <dc:creator>278</dc:creator>
  <cp:lastModifiedBy>宜蘭縣中小學租賃案</cp:lastModifiedBy>
  <cp:revision>6</cp:revision>
  <dcterms:created xsi:type="dcterms:W3CDTF">2012-04-09T11:43:24Z</dcterms:created>
  <dcterms:modified xsi:type="dcterms:W3CDTF">2012-04-10T04:25:21Z</dcterms:modified>
</cp:coreProperties>
</file>