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475CD0D3-EC67-4A6E-A7AB-5871458DDE2B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標題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日期版面配置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頁尾版面配置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2" name="內容版面配置區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4" name="內容版面配置區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內容版面配置區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1" name="標題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矩形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矩形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矩形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56" name="矩形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矩形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矩形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矩形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手繪多邊形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手繪多邊形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手繪多邊形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手繪多邊形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手繪多邊形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手繪多邊形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手繪多邊形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手繪多邊形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手繪多邊形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手繪多邊形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手繪多邊形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矩形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矩形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矩形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矩形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矩形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直線接點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grpSp>
        <p:nvGrpSpPr>
          <p:cNvPr id="14" name="群組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直線接點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直線接點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矩形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矩形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矩形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EE9A2BF-C36C-4031-A57D-DB5E719C5797}" type="datetimeFigureOut">
              <a:rPr lang="zh-TW" altLang="en-US" smtClean="0"/>
              <a:t>2012/4/10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207F3AC-7703-4633-8757-4E583A63B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en-US" sz="8000" dirty="0" smtClean="0"/>
              <a:t>愚人節</a:t>
            </a:r>
            <a:endParaRPr lang="zh-TW" altLang="en-US" sz="8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 Fools' </a:t>
            </a:r>
            <a:r>
              <a:rPr lang="en-US" altLang="zh-TW" dirty="0" smtClean="0"/>
              <a:t>Day</a:t>
            </a:r>
            <a:r>
              <a:rPr lang="zh-TW" altLang="en-US" i="0" dirty="0"/>
              <a:t>萬愚節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877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1652159">
            <a:off x="5151798" y="819469"/>
            <a:ext cx="3914277" cy="1143000"/>
          </a:xfrm>
        </p:spPr>
        <p:txBody>
          <a:bodyPr/>
          <a:lstStyle/>
          <a:p>
            <a:r>
              <a:rPr lang="zh-TW" altLang="en-US" dirty="0"/>
              <a:t>愚人節由來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5688632" cy="648072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1.1564</a:t>
            </a:r>
            <a:r>
              <a:rPr lang="zh-TW" altLang="en-US" dirty="0"/>
              <a:t>年，法國國王查理九世決定採用新改革的紀年法</a:t>
            </a:r>
            <a:r>
              <a:rPr lang="en-US" altLang="zh-TW" dirty="0"/>
              <a:t>——</a:t>
            </a:r>
            <a:r>
              <a:rPr lang="zh-TW" altLang="en-US" dirty="0"/>
              <a:t>格里高利曆（即目前通用的陽曆），以</a:t>
            </a:r>
            <a:r>
              <a:rPr lang="en-US" altLang="zh-TW" dirty="0"/>
              <a:t>1</a:t>
            </a:r>
            <a:r>
              <a:rPr lang="zh-TW" altLang="en-US" dirty="0"/>
              <a:t>月</a:t>
            </a:r>
            <a:r>
              <a:rPr lang="en-US" altLang="zh-TW" dirty="0"/>
              <a:t>1</a:t>
            </a:r>
            <a:r>
              <a:rPr lang="zh-TW" altLang="en-US" dirty="0"/>
              <a:t>日為一年的開始，改變了過去以</a:t>
            </a:r>
            <a:r>
              <a:rPr lang="en-US" altLang="zh-TW" dirty="0"/>
              <a:t>4</a:t>
            </a:r>
            <a:r>
              <a:rPr lang="zh-TW" altLang="en-US" dirty="0"/>
              <a:t>月</a:t>
            </a:r>
            <a:r>
              <a:rPr lang="en-US" altLang="zh-TW" dirty="0"/>
              <a:t>1</a:t>
            </a:r>
            <a:r>
              <a:rPr lang="zh-TW" altLang="en-US" dirty="0"/>
              <a:t>日為新年的的開端。但一些守舊派反對這種改革，依然按照舊的曆法在</a:t>
            </a:r>
            <a:r>
              <a:rPr lang="en-US" altLang="zh-TW" dirty="0"/>
              <a:t>4</a:t>
            </a:r>
            <a:r>
              <a:rPr lang="zh-TW" altLang="en-US" dirty="0"/>
              <a:t>月</a:t>
            </a:r>
            <a:r>
              <a:rPr lang="en-US" altLang="zh-TW" dirty="0"/>
              <a:t>1</a:t>
            </a:r>
            <a:r>
              <a:rPr lang="zh-TW" altLang="en-US" dirty="0"/>
              <a:t>日這天送新年禮，慶祝新年。主張改革的人把守舊派這些做法大加嘲弄，在</a:t>
            </a:r>
            <a:r>
              <a:rPr lang="en-US" altLang="zh-TW" dirty="0"/>
              <a:t>4</a:t>
            </a:r>
            <a:r>
              <a:rPr lang="zh-TW" altLang="en-US" dirty="0"/>
              <a:t>月</a:t>
            </a:r>
            <a:r>
              <a:rPr lang="en-US" altLang="zh-TW" dirty="0"/>
              <a:t>1</a:t>
            </a:r>
            <a:r>
              <a:rPr lang="zh-TW" altLang="en-US" dirty="0"/>
              <a:t>日給他們送假禮物，邀請他們參加假的聚會。從此，</a:t>
            </a:r>
            <a:r>
              <a:rPr lang="en-US" altLang="zh-TW" dirty="0"/>
              <a:t>4</a:t>
            </a:r>
            <a:r>
              <a:rPr lang="zh-TW" altLang="en-US" dirty="0"/>
              <a:t>月</a:t>
            </a:r>
            <a:r>
              <a:rPr lang="en-US" altLang="zh-TW" dirty="0"/>
              <a:t>1</a:t>
            </a:r>
            <a:r>
              <a:rPr lang="zh-TW" altLang="en-US" dirty="0"/>
              <a:t>日捉弄人便流傳開來。當人上當受騙的時候，捉弄他的人會大聲叫：「四月之魚」（「</a:t>
            </a:r>
            <a:r>
              <a:rPr lang="en-US" altLang="zh-TW" dirty="0"/>
              <a:t>Poisson </a:t>
            </a:r>
            <a:r>
              <a:rPr lang="en-US" altLang="zh-TW" dirty="0" err="1"/>
              <a:t>d'avril</a:t>
            </a:r>
            <a:r>
              <a:rPr lang="zh-TW" altLang="en-US" dirty="0"/>
              <a:t>」），意為「四月惡作劇」。這句成語的由來與原來之意義已不清楚。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據英國歷史學家的考證：「愚人節」的起源乃是出於印度佛教那句「到達彼岸」的話。而不列顛百科全書裡面則是記載著：「愚人節」乃是公元十五世紀宗教革命之後始出現的一個說謊節日。那時西班牙王腓力二世曾經建立一個「異端裁判所」，只要不是天主教徒就被視為異端，在每年四月一日處以極刑，也就是死刑。臣民們感到非常恐怖，於是每天以說謊取笑為樂，來沖淡對統治者之恐懼與憎恨。其後，沿用日久，演變為今日之「愚人節」。</a:t>
            </a:r>
          </a:p>
        </p:txBody>
      </p:sp>
    </p:spTree>
    <p:extLst>
      <p:ext uri="{BB962C8B-B14F-4D97-AF65-F5344CB8AC3E}">
        <p14:creationId xmlns:p14="http://schemas.microsoft.com/office/powerpoint/2010/main" val="136957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TW" dirty="0"/>
              <a:t>1</a:t>
            </a:r>
            <a:r>
              <a:rPr lang="zh-TW" altLang="en-US" dirty="0"/>
              <a:t>、調制怪味可樂 </a:t>
            </a:r>
          </a:p>
          <a:p>
            <a:endParaRPr lang="zh-TW" altLang="en-US" dirty="0"/>
          </a:p>
          <a:p>
            <a:r>
              <a:rPr lang="zh-TW" altLang="en-US" dirty="0"/>
              <a:t>買一瓶可樂，喝掉一半後，摻入醋、醬油、鹽、芥茉等佐料，精心調制一份色澤正常的怪味可樂。遇到熟人就裝作正在喝，然後大方地把</a:t>
            </a:r>
            <a:r>
              <a:rPr lang="en-US" altLang="zh-TW" dirty="0"/>
              <a:t>"</a:t>
            </a:r>
            <a:r>
              <a:rPr lang="zh-TW" altLang="en-US" dirty="0"/>
              <a:t>可樂</a:t>
            </a:r>
            <a:r>
              <a:rPr lang="en-US" altLang="zh-TW" dirty="0"/>
              <a:t>"</a:t>
            </a:r>
            <a:r>
              <a:rPr lang="zh-TW" altLang="en-US" dirty="0"/>
              <a:t>遞上去，對方毫無戒備，一邊道謝一邊大口喝下去，緊接著皺眉頭、張口便吐。 </a:t>
            </a:r>
          </a:p>
          <a:p>
            <a:endParaRPr lang="zh-TW" altLang="en-US" dirty="0"/>
          </a:p>
          <a:p>
            <a:r>
              <a:rPr lang="zh-TW" altLang="en-US" dirty="0"/>
              <a:t>你還可以依法砲制，如往礦泉水裡倒入二鍋頭酒，往啤酒裡兌點肥皂水等等。 </a:t>
            </a:r>
          </a:p>
          <a:p>
            <a:endParaRPr lang="zh-TW" altLang="en-US" dirty="0"/>
          </a:p>
          <a:p>
            <a:r>
              <a:rPr lang="en-US" altLang="zh-TW" dirty="0"/>
              <a:t>2</a:t>
            </a:r>
            <a:r>
              <a:rPr lang="zh-TW" altLang="en-US" dirty="0"/>
              <a:t>、牙膏夾心餅</a:t>
            </a:r>
          </a:p>
          <a:p>
            <a:endParaRPr lang="zh-TW" altLang="en-US" dirty="0"/>
          </a:p>
          <a:p>
            <a:r>
              <a:rPr lang="zh-TW" altLang="en-US" dirty="0"/>
              <a:t>把夾心餅拆封，小心地撥開兩片餅幹，去掉原來的夾心，拿出牙膏</a:t>
            </a:r>
            <a:r>
              <a:rPr lang="en-US" altLang="zh-TW" dirty="0"/>
              <a:t>(</a:t>
            </a:r>
            <a:r>
              <a:rPr lang="zh-TW" altLang="en-US" dirty="0"/>
              <a:t>最好是黑人牙膏，味道不錯！</a:t>
            </a:r>
            <a:r>
              <a:rPr lang="en-US" altLang="zh-TW" dirty="0"/>
              <a:t>)</a:t>
            </a:r>
            <a:r>
              <a:rPr lang="zh-TW" altLang="en-US" dirty="0"/>
              <a:t>擠出適量至餅中，分量隨個人</a:t>
            </a:r>
            <a:r>
              <a:rPr lang="en-US" altLang="zh-TW" dirty="0"/>
              <a:t>"</a:t>
            </a:r>
            <a:r>
              <a:rPr lang="zh-TW" altLang="en-US" dirty="0"/>
              <a:t>飲食</a:t>
            </a:r>
            <a:r>
              <a:rPr lang="en-US" altLang="zh-TW" dirty="0"/>
              <a:t>"</a:t>
            </a:r>
            <a:r>
              <a:rPr lang="zh-TW" altLang="en-US" dirty="0"/>
              <a:t>習慣，最後加以黏合，盡量做得逼真像樣。 </a:t>
            </a:r>
          </a:p>
          <a:p>
            <a:r>
              <a:rPr lang="zh-TW" altLang="en-US" dirty="0"/>
              <a:t>你一般根本不用特地使用，只需將之放至明顯處，最好準備幾片原始的夾心餅，一邊吃一邊看電視，自然而然就有人光顧品嘗了。這叫姜太公釣魚，願者上鉤。你也可以主動出擊，到處請人品嘗，雖然其風險性較大，但肯定有不少人中圈套。 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愚人節整人方法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66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圖片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5045674" cy="373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3966110" cy="357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3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1" y="225609"/>
            <a:ext cx="322739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002" y="3443669"/>
            <a:ext cx="3807296" cy="316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3240360" cy="506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01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endParaRPr lang="en-US" altLang="zh-TW" sz="8200" dirty="0" smtClean="0"/>
          </a:p>
          <a:p>
            <a:pPr lvl="8"/>
            <a:r>
              <a:rPr lang="en-US" altLang="zh-TW" sz="8200" dirty="0" smtClean="0"/>
              <a:t>  end</a:t>
            </a:r>
          </a:p>
          <a:p>
            <a:pPr marL="2103120" lvl="8" indent="0">
              <a:buNone/>
            </a:pPr>
            <a:r>
              <a:rPr lang="zh-TW" altLang="en-US" sz="2800" dirty="0" smtClean="0"/>
              <a:t>第八組：吳宇得、林欣儀</a:t>
            </a:r>
            <a:r>
              <a:rPr lang="zh-TW" altLang="en-US" sz="2800" dirty="0" smtClean="0"/>
              <a:t>、鐘尹君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693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時裝">
  <a:themeElements>
    <a:clrScheme name="時裝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黑領帶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時裝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宣紙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地鐵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地鐵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鐵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26</TotalTime>
  <Words>544</Words>
  <Application>Microsoft Office PowerPoint</Application>
  <PresentationFormat>如螢幕大小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5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時裝</vt:lpstr>
      <vt:lpstr>氣流</vt:lpstr>
      <vt:lpstr>宣紙</vt:lpstr>
      <vt:lpstr>市鎮</vt:lpstr>
      <vt:lpstr>地鐵</vt:lpstr>
      <vt:lpstr>愚人節</vt:lpstr>
      <vt:lpstr>愚人節由來 </vt:lpstr>
      <vt:lpstr>愚人節整人方法</vt:lpstr>
      <vt:lpstr>圖片</vt:lpstr>
      <vt:lpstr>PowerPoint 簡報</vt:lpstr>
      <vt:lpstr>PowerPoint 簡報</vt:lpstr>
    </vt:vector>
  </TitlesOfParts>
  <Company>ILC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愚人節</dc:title>
  <dc:creator>free</dc:creator>
  <cp:lastModifiedBy>free</cp:lastModifiedBy>
  <cp:revision>3</cp:revision>
  <dcterms:created xsi:type="dcterms:W3CDTF">2012-04-10T04:31:00Z</dcterms:created>
  <dcterms:modified xsi:type="dcterms:W3CDTF">2012-04-10T04:57:10Z</dcterms:modified>
</cp:coreProperties>
</file>