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7201364-E554-4A03-A981-F8DCEACCB5F2}" type="datetimeFigureOut">
              <a:rPr lang="zh-TW" altLang="en-US" smtClean="0"/>
              <a:t>2016/5/23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19CD16-2432-441C-8696-BDB62309188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hi.gov.tw/resource/Digital%20Textbooks/%E5%85%A8%E6%B0%91%E5%81%A5%E4%BF%9D%E7%9F%A5%E8%AD%98%E5%AE%B6/nhi01_1218/index.html?menu=17&amp;menu_id=1028&amp;webdata_id=86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CPHOfMNfU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健康教育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珍惜全民健保</a:t>
            </a:r>
          </a:p>
        </p:txBody>
      </p:sp>
    </p:spTree>
    <p:extLst>
      <p:ext uri="{BB962C8B-B14F-4D97-AF65-F5344CB8AC3E}">
        <p14:creationId xmlns:p14="http://schemas.microsoft.com/office/powerpoint/2010/main" val="167181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健保翹翹板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http://www.nhi.gov.tw/resource/Digital%20Textbooks/%E5%85%A8%E6%B0%91%E5%81%A5%E4%BF%9D%E7%9F%A5%E8%AD%98%E5%AE%B6/nhi01_1218/index.html?menu=17&amp;menu_id=1028&amp;webdata_id=867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400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最容易浪費醫療資源的行為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dirty="0"/>
              <a:t>看病</a:t>
            </a:r>
            <a:r>
              <a:rPr lang="zh-TW" altLang="zh-TW" dirty="0" smtClean="0"/>
              <a:t>多</a:t>
            </a:r>
            <a:endParaRPr lang="en-US" altLang="zh-TW" dirty="0" smtClean="0"/>
          </a:p>
          <a:p>
            <a:r>
              <a:rPr lang="zh-TW" altLang="zh-TW" dirty="0"/>
              <a:t>拿藥多</a:t>
            </a:r>
            <a:endParaRPr lang="en-US" altLang="zh-TW" dirty="0"/>
          </a:p>
          <a:p>
            <a:r>
              <a:rPr lang="zh-TW" altLang="zh-TW" dirty="0"/>
              <a:t>檢查多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1535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迷思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因為已經繳了健保費，所以生病看醫生時，一定要請醫師開</a:t>
            </a:r>
            <a:r>
              <a:rPr lang="zh-TW" altLang="zh-TW" dirty="0" smtClean="0"/>
              <a:t>藥</a:t>
            </a:r>
            <a:r>
              <a:rPr lang="en-US" altLang="zh-TW" dirty="0" smtClean="0"/>
              <a:t>?</a:t>
            </a:r>
          </a:p>
          <a:p>
            <a:r>
              <a:rPr lang="zh-TW" altLang="zh-TW" dirty="0"/>
              <a:t>生病時多看幾個醫生，病好得比較</a:t>
            </a:r>
            <a:r>
              <a:rPr lang="zh-TW" altLang="zh-TW" dirty="0" smtClean="0"/>
              <a:t>快</a:t>
            </a:r>
            <a:r>
              <a:rPr lang="en-US" altLang="zh-TW" dirty="0" smtClean="0"/>
              <a:t>?</a:t>
            </a:r>
          </a:p>
          <a:p>
            <a:r>
              <a:rPr lang="zh-TW" altLang="zh-TW" dirty="0"/>
              <a:t>大醫院的設備比小診所好，所以只要感冒就去大</a:t>
            </a:r>
            <a:r>
              <a:rPr lang="zh-TW" altLang="zh-TW" dirty="0" smtClean="0"/>
              <a:t>醫院</a:t>
            </a:r>
            <a:r>
              <a:rPr lang="en-US" altLang="zh-TW" dirty="0" smtClean="0"/>
              <a:t>?</a:t>
            </a:r>
          </a:p>
          <a:p>
            <a:r>
              <a:rPr lang="zh-TW" altLang="zh-TW" dirty="0"/>
              <a:t>去看醫生時，如果醫生只開藥，可以要求醫生打針，搭配藥效更</a:t>
            </a:r>
            <a:r>
              <a:rPr lang="zh-TW" altLang="zh-TW" dirty="0" smtClean="0"/>
              <a:t>好</a:t>
            </a:r>
            <a:endParaRPr lang="en-US" altLang="zh-TW" dirty="0" smtClean="0"/>
          </a:p>
          <a:p>
            <a:r>
              <a:rPr lang="zh-TW" altLang="zh-TW" dirty="0"/>
              <a:t>為了保險起見，去看病時要求多做幾項檢查，能幫助醫生判斷病情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5805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阿嬤的領悟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https://www.youtube.com/watch?v=NCPHOfMNfUU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431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分組討論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請</a:t>
            </a:r>
            <a:r>
              <a:rPr lang="zh-TW" altLang="en-US" dirty="0" smtClean="0"/>
              <a:t>說出影片中的事實。</a:t>
            </a:r>
            <a:endParaRPr lang="en-US" altLang="zh-TW" dirty="0" smtClean="0"/>
          </a:p>
          <a:p>
            <a:r>
              <a:rPr lang="zh-TW" altLang="en-US" dirty="0" smtClean="0"/>
              <a:t>看完這部片的感受。</a:t>
            </a:r>
            <a:endParaRPr lang="en-US" altLang="zh-TW" dirty="0" smtClean="0"/>
          </a:p>
          <a:p>
            <a:r>
              <a:rPr lang="zh-TW" altLang="en-US" dirty="0"/>
              <a:t>發現</a:t>
            </a:r>
            <a:r>
              <a:rPr lang="zh-TW" altLang="en-US" dirty="0" smtClean="0"/>
              <a:t>什麼需要注意的事情。</a:t>
            </a:r>
            <a:endParaRPr lang="en-US" altLang="zh-TW" dirty="0" smtClean="0"/>
          </a:p>
          <a:p>
            <a:r>
              <a:rPr lang="zh-TW" altLang="en-US" dirty="0" smtClean="0"/>
              <a:t>未來因該要怎麼做才會越來越好。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227544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醫療分級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地區醫院</a:t>
            </a:r>
            <a:endParaRPr lang="en-US" altLang="zh-TW" dirty="0" smtClean="0"/>
          </a:p>
          <a:p>
            <a:r>
              <a:rPr lang="zh-TW" altLang="en-US" dirty="0" smtClean="0"/>
              <a:t>區域醫院</a:t>
            </a:r>
            <a:endParaRPr lang="en-US" altLang="zh-TW" dirty="0"/>
          </a:p>
          <a:p>
            <a:r>
              <a:rPr lang="zh-TW" altLang="en-US" dirty="0" smtClean="0"/>
              <a:t>醫學中心</a:t>
            </a:r>
            <a:endParaRPr lang="en-US" altLang="zh-TW" dirty="0" smtClean="0"/>
          </a:p>
          <a:p>
            <a:r>
              <a:rPr lang="zh-TW" altLang="en-US" dirty="0" smtClean="0"/>
              <a:t>教學醫院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02885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提問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請問你們目前住的地方，有什麼醫療資源？</a:t>
            </a:r>
            <a:endParaRPr lang="en-US" altLang="zh-TW" dirty="0" smtClean="0"/>
          </a:p>
          <a:p>
            <a:r>
              <a:rPr lang="zh-TW" altLang="en-US" dirty="0" smtClean="0"/>
              <a:t>你們常去的診所或醫院是屬於哪一種的分級？</a:t>
            </a:r>
            <a:endParaRPr lang="en-US" altLang="zh-TW" dirty="0" smtClean="0"/>
          </a:p>
          <a:p>
            <a:r>
              <a:rPr lang="zh-TW" altLang="en-US" dirty="0" smtClean="0"/>
              <a:t>你們</a:t>
            </a:r>
            <a:r>
              <a:rPr lang="zh-TW" altLang="en-US" dirty="0"/>
              <a:t>是否</a:t>
            </a:r>
            <a:r>
              <a:rPr lang="zh-TW" altLang="en-US" dirty="0" smtClean="0"/>
              <a:t>有轉診的經驗？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9676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543</TotalTime>
  <Words>199</Words>
  <Application>Microsoft Office PowerPoint</Application>
  <PresentationFormat>如螢幕大小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壁窗</vt:lpstr>
      <vt:lpstr>健康教育</vt:lpstr>
      <vt:lpstr>健保翹翹板</vt:lpstr>
      <vt:lpstr>最容易浪費醫療資源的行為</vt:lpstr>
      <vt:lpstr>迷思</vt:lpstr>
      <vt:lpstr>阿嬤的領悟</vt:lpstr>
      <vt:lpstr>分組討論</vt:lpstr>
      <vt:lpstr>醫療分級</vt:lpstr>
      <vt:lpstr>提問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Bigtree</dc:creator>
  <cp:lastModifiedBy>Bigtree</cp:lastModifiedBy>
  <cp:revision>4</cp:revision>
  <dcterms:created xsi:type="dcterms:W3CDTF">2016-05-22T12:58:01Z</dcterms:created>
  <dcterms:modified xsi:type="dcterms:W3CDTF">2016-05-24T00:09:04Z</dcterms:modified>
</cp:coreProperties>
</file>