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993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056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45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57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2626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71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169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31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22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30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507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34BD1-DEB4-43B3-B5F2-3AA9A2445252}" type="datetimeFigureOut">
              <a:rPr lang="zh-TW" altLang="en-US" smtClean="0"/>
              <a:t>2016/5/20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1302-4645-4EC6-8D84-61DFC3382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676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27315;&#27028;&#38450;&#21046;&#25163;&#20874;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6624736" cy="1080120"/>
          </a:xfrm>
        </p:spPr>
        <p:txBody>
          <a:bodyPr/>
          <a:lstStyle/>
          <a:p>
            <a:r>
              <a:rPr lang="zh-TW" altLang="en-US" dirty="0">
                <a:solidFill>
                  <a:schemeClr val="accent2"/>
                </a:solidFill>
                <a:latin typeface="華康POP1體W5" pitchFamily="81" charset="-120"/>
                <a:ea typeface="華康POP1體W5" pitchFamily="81" charset="-120"/>
              </a:rPr>
              <a:t>檳榔健康危害防制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7776864" cy="2808312"/>
          </a:xfrm>
        </p:spPr>
        <p:txBody>
          <a:bodyPr/>
          <a:lstStyle/>
          <a:p>
            <a:pPr algn="l"/>
            <a:r>
              <a:rPr lang="zh-TW" altLang="en-US" b="1" dirty="0"/>
              <a:t>◎什麼是口腔癌？</a:t>
            </a:r>
            <a:endParaRPr lang="zh-TW" altLang="en-US" dirty="0"/>
          </a:p>
          <a:p>
            <a:pPr algn="l"/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/>
              <a:t>口腔癌是長在嘴巴裡面一種很可怕的疾病，它有可能出現在嘴巴裡面的任何一個部位，像是嘴唇、舌頭、牙齦等等。 </a:t>
            </a:r>
          </a:p>
          <a:p>
            <a:pPr algn="l"/>
            <a:endParaRPr lang="zh-TW" altLang="en-US" dirty="0"/>
          </a:p>
        </p:txBody>
      </p:sp>
      <p:pic>
        <p:nvPicPr>
          <p:cNvPr id="1026" name="Picture 2" descr="檳榔的影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077072"/>
            <a:ext cx="3483868" cy="2375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hps.hphe.ntnu.edu.tw/FileUpload/RPS/F_20130829112047765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640"/>
            <a:ext cx="1447935" cy="1992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99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◎嚼檳榔容易導致口腔癌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2279650"/>
            <a:ext cx="8229600" cy="3989040"/>
          </a:xfrm>
        </p:spPr>
        <p:txBody>
          <a:bodyPr/>
          <a:lstStyle/>
          <a:p>
            <a:r>
              <a:rPr lang="zh-TW" altLang="en-US" dirty="0"/>
              <a:t>由於檳榔是最強的致癌物質之一，嚼檳榔會危害我們的健康，不僅影響個人外觀、造成牙齒、口腔疾病，也會影響其他器官，造成糖尿病、心、肝、腎等疾病，最可怕的是它是造成口腔癌主要原因喔！每年約有</a:t>
            </a:r>
            <a:r>
              <a:rPr lang="en-US" altLang="zh-TW" dirty="0"/>
              <a:t>2,700</a:t>
            </a:r>
            <a:r>
              <a:rPr lang="zh-TW" altLang="en-US" dirty="0"/>
              <a:t>多人因此失去寶貴生命，所以，千萬不要因為好奇而去嘗試喔！</a:t>
            </a:r>
          </a:p>
        </p:txBody>
      </p:sp>
      <p:pic>
        <p:nvPicPr>
          <p:cNvPr id="2050" name="Picture 2" descr="十個口腔癌，九個吃檳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57766"/>
            <a:ext cx="1614686" cy="110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10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1560" y="5733256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hlinkClick r:id="rId2" action="ppaction://hlinkfile"/>
              </a:rPr>
              <a:t>檳榔防制手冊</a:t>
            </a:r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13184" y="33265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dirty="0" smtClean="0"/>
              <a:t>◎拒嚼檳榔，健康久久長長</a:t>
            </a:r>
            <a:endParaRPr lang="zh-TW" altLang="en-US" dirty="0"/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755576" y="1331640"/>
            <a:ext cx="7632848" cy="418559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zh-TW" altLang="en-US" dirty="0" smtClean="0"/>
              <a:t>如果你的家人和朋友有嚼檳榔的習慣，請記住下面的絕技，幫助他們拒絕檳榔，遠離口腔癌的威脅。</a:t>
            </a: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en-US" altLang="zh-TW" dirty="0" smtClean="0"/>
              <a:t>*</a:t>
            </a:r>
            <a:r>
              <a:rPr lang="zh-TW" altLang="en-US" dirty="0" smtClean="0"/>
              <a:t>絕技一：提醒他們，嚼檳榔會危害身體健康。</a:t>
            </a:r>
            <a:br>
              <a:rPr lang="zh-TW" altLang="en-US" dirty="0" smtClean="0"/>
            </a:br>
            <a:r>
              <a:rPr lang="en-US" altLang="zh-TW" dirty="0" smtClean="0"/>
              <a:t>*</a:t>
            </a:r>
            <a:r>
              <a:rPr lang="zh-TW" altLang="en-US" dirty="0" smtClean="0"/>
              <a:t>絕技二：提醒他們，定期接受口腔黏膜健康檢 </a:t>
            </a:r>
            <a:endParaRPr lang="en-US" altLang="zh-TW" dirty="0" smtClean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en-US" altLang="zh-TW" dirty="0" smtClean="0"/>
              <a:t>                    </a:t>
            </a:r>
            <a:r>
              <a:rPr lang="zh-TW" altLang="en-US" dirty="0" smtClean="0"/>
              <a:t>查。</a:t>
            </a:r>
            <a:br>
              <a:rPr lang="zh-TW" altLang="en-US" dirty="0" smtClean="0"/>
            </a:br>
            <a:r>
              <a:rPr lang="en-US" altLang="zh-TW" dirty="0" smtClean="0"/>
              <a:t>*</a:t>
            </a:r>
            <a:r>
              <a:rPr lang="zh-TW" altLang="en-US" dirty="0" smtClean="0"/>
              <a:t>絕技三：提醒他們，如果口腔不舒服，要儘早</a:t>
            </a:r>
            <a:endParaRPr lang="en-US" altLang="zh-TW" dirty="0" smtClean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en-US" altLang="zh-TW" dirty="0" smtClean="0"/>
              <a:t>                    </a:t>
            </a:r>
            <a:r>
              <a:rPr lang="zh-TW" altLang="en-US" dirty="0" smtClean="0"/>
              <a:t>到耳鼻喉科或牙科接受檢查。</a:t>
            </a:r>
            <a:br>
              <a:rPr lang="zh-TW" altLang="en-US" dirty="0" smtClean="0"/>
            </a:br>
            <a:r>
              <a:rPr lang="en-US" altLang="zh-TW" dirty="0" smtClean="0"/>
              <a:t>*</a:t>
            </a:r>
            <a:r>
              <a:rPr lang="zh-TW" altLang="en-US" dirty="0" smtClean="0"/>
              <a:t>絕技四：提醒他們，拒絕嚼檳榔，全家健康有</a:t>
            </a:r>
            <a:endParaRPr lang="en-US" altLang="zh-TW" dirty="0" smtClean="0"/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r>
              <a:rPr lang="en-US" altLang="zh-TW" dirty="0" smtClean="0"/>
              <a:t>                    </a:t>
            </a:r>
            <a:r>
              <a:rPr lang="zh-TW" altLang="en-US" dirty="0" smtClean="0"/>
              <a:t>保障。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869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151</Words>
  <Application>Microsoft Office PowerPoint</Application>
  <PresentationFormat>如螢幕大小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檳榔健康危害防制</vt:lpstr>
      <vt:lpstr>◎嚼檳榔容易導致口腔癌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檳榔健康危害防制</dc:title>
  <dc:creator>ilc</dc:creator>
  <cp:lastModifiedBy>徐明政</cp:lastModifiedBy>
  <cp:revision>4</cp:revision>
  <dcterms:created xsi:type="dcterms:W3CDTF">2016-05-20T04:45:42Z</dcterms:created>
  <dcterms:modified xsi:type="dcterms:W3CDTF">2016-05-20T06:31:53Z</dcterms:modified>
</cp:coreProperties>
</file>