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3" r:id="rId2"/>
    <p:sldId id="264" r:id="rId3"/>
    <p:sldId id="262" r:id="rId4"/>
  </p:sldIdLst>
  <p:sldSz cx="42808525" cy="30279975"/>
  <p:notesSz cx="6858000" cy="9144000"/>
  <p:defaultTextStyle>
    <a:defPPr>
      <a:defRPr lang="en-US"/>
    </a:defPPr>
    <a:lvl1pPr marL="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9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92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9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8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98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179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375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57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-2124" y="-702"/>
      </p:cViewPr>
      <p:guideLst>
        <p:guide orient="horz" pos="9538"/>
        <p:guide pos="134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2016/6/6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801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602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403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7203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004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805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606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4407" algn="l" defTabSz="1293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58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10640" y="9406420"/>
            <a:ext cx="36387246" cy="6490569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6421280" y="17158654"/>
            <a:ext cx="29965967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036181" y="1212606"/>
            <a:ext cx="9631918" cy="2583610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40427" y="1212606"/>
            <a:ext cx="28182279" cy="2583610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81579" y="19457690"/>
            <a:ext cx="36387246" cy="6013940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81579" y="12833948"/>
            <a:ext cx="36387246" cy="6623742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9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9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8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40427" y="7065331"/>
            <a:ext cx="18907098" cy="1998338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761000" y="7065331"/>
            <a:ext cx="18907098" cy="1998338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427" y="6777951"/>
            <a:ext cx="18914533" cy="282472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40427" y="9602677"/>
            <a:ext cx="18914533" cy="17446034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746139" y="6777951"/>
            <a:ext cx="18921963" cy="282472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746139" y="9602677"/>
            <a:ext cx="18921963" cy="17446034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0430" y="1205591"/>
            <a:ext cx="14083709" cy="513077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36944" y="1205594"/>
            <a:ext cx="23931155" cy="25843120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40430" y="6336368"/>
            <a:ext cx="14083709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0771" y="21195983"/>
            <a:ext cx="25685115" cy="2502305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90771" y="2705573"/>
            <a:ext cx="25685115" cy="18167985"/>
          </a:xfrm>
        </p:spPr>
        <p:txBody>
          <a:bodyPr/>
          <a:lstStyle>
            <a:lvl1pPr marL="0" indent="0">
              <a:buNone/>
              <a:defRPr sz="14600"/>
            </a:lvl1pPr>
            <a:lvl2pPr marL="2088196" indent="0">
              <a:buNone/>
              <a:defRPr sz="12700"/>
            </a:lvl2pPr>
            <a:lvl3pPr marL="4176392" indent="0">
              <a:buNone/>
              <a:defRPr sz="10900"/>
            </a:lvl3pPr>
            <a:lvl4pPr marL="6264590" indent="0">
              <a:buNone/>
              <a:defRPr sz="9200"/>
            </a:lvl4pPr>
            <a:lvl5pPr marL="8352786" indent="0">
              <a:buNone/>
              <a:defRPr sz="9200"/>
            </a:lvl5pPr>
            <a:lvl6pPr marL="10440983" indent="0">
              <a:buNone/>
              <a:defRPr sz="9200"/>
            </a:lvl6pPr>
            <a:lvl7pPr marL="12529179" indent="0">
              <a:buNone/>
              <a:defRPr sz="9200"/>
            </a:lvl7pPr>
            <a:lvl8pPr marL="14617375" indent="0">
              <a:buNone/>
              <a:defRPr sz="9200"/>
            </a:lvl8pPr>
            <a:lvl9pPr marL="16705573" indent="0">
              <a:buNone/>
              <a:defRPr sz="92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0771" y="23698289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140427" y="1212603"/>
            <a:ext cx="38527673" cy="5046662"/>
          </a:xfrm>
          <a:prstGeom prst="rect">
            <a:avLst/>
          </a:prstGeom>
        </p:spPr>
        <p:txBody>
          <a:bodyPr vert="horz" lIns="417639" tIns="208820" rIns="417639" bIns="2088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427" y="7065331"/>
            <a:ext cx="38527673" cy="19983383"/>
          </a:xfrm>
          <a:prstGeom prst="rect">
            <a:avLst/>
          </a:prstGeom>
        </p:spPr>
        <p:txBody>
          <a:bodyPr vert="horz" lIns="417639" tIns="208820" rIns="417639" bIns="2088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140427" y="28065052"/>
            <a:ext cx="9988655" cy="1612129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6/6/2016</a:t>
            </a:fld>
            <a:endParaRPr lang="en-US" sz="64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4626247" y="28065052"/>
            <a:ext cx="13556033" cy="1612129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0679443" y="28065052"/>
            <a:ext cx="9988655" cy="1612129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74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8819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48" indent="-1566148" algn="l" defTabSz="2088196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19" indent="-1305123" algn="l" defTabSz="2088196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2" indent="-1044098" algn="l" defTabSz="2088196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8" indent="-1044098" algn="l" defTabSz="2088196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4" indent="-1044098" algn="l" defTabSz="2088196" rtl="0" eaLnBrk="1" latinLnBrk="0" hangingPunct="1">
        <a:spcBef>
          <a:spcPct val="20000"/>
        </a:spcBef>
        <a:buFont typeface="Arial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8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77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5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2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79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5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9.png"/><Relationship Id="rId18" Type="http://schemas.openxmlformats.org/officeDocument/2006/relationships/image" Target="../media/image22.png"/><Relationship Id="rId3" Type="http://schemas.openxmlformats.org/officeDocument/2006/relationships/image" Target="../media/image6.jpe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17" Type="http://schemas.openxmlformats.org/officeDocument/2006/relationships/image" Target="../media/image21.png"/><Relationship Id="rId2" Type="http://schemas.openxmlformats.org/officeDocument/2006/relationships/image" Target="../media/image7.jpeg"/><Relationship Id="rId16" Type="http://schemas.openxmlformats.org/officeDocument/2006/relationships/image" Target="../media/image13.emf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7.jpeg"/><Relationship Id="rId5" Type="http://schemas.openxmlformats.org/officeDocument/2006/relationships/image" Target="../media/image8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19" Type="http://schemas.openxmlformats.org/officeDocument/2006/relationships/image" Target="../media/image23.png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5.png"/><Relationship Id="rId1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5" name="表格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17386"/>
              </p:ext>
            </p:extLst>
          </p:nvPr>
        </p:nvGraphicFramePr>
        <p:xfrm>
          <a:off x="35171859" y="2544505"/>
          <a:ext cx="7092122" cy="2747115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092122"/>
              </a:tblGrid>
              <a:tr h="14345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7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57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05303" marR="605303" marT="285787" marB="285787"/>
                </a:tc>
              </a:tr>
              <a:tr h="14345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  <a:endParaRPr lang="zh-TW" altLang="en-US" sz="57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05303" marR="605303" marT="285787" marB="285787"/>
                </a:tc>
              </a:tr>
              <a:tr h="6785341">
                <a:tc>
                  <a:txBody>
                    <a:bodyPr/>
                    <a:lstStyle/>
                    <a:p>
                      <a:pPr algn="ctr"/>
                      <a:endParaRPr lang="en-US" altLang="zh-TW" sz="45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45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45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宜蘭縣</a:t>
                      </a:r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鄉災害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應變中心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宜蘭縣政府教育處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03-9251000</a:t>
                      </a:r>
                      <a:endParaRPr lang="en-US" altLang="zh-TW" sz="45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05303" marR="605303" marT="285787" marB="285787"/>
                </a:tc>
              </a:tr>
              <a:tr h="1434598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57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  <a:endParaRPr lang="zh-TW" altLang="en-US" sz="57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05303" marR="605303" marT="285787" marB="285787"/>
                </a:tc>
              </a:tr>
              <a:tr h="471408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605303" marR="605303" marT="285787" marB="285787"/>
                </a:tc>
              </a:tr>
              <a:tr h="1434598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57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學校災害潛勢資訊</a:t>
                      </a:r>
                      <a:endParaRPr lang="zh-TW" altLang="en-US" sz="57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05303" marR="605303" marT="285787" marB="285787"/>
                </a:tc>
              </a:tr>
              <a:tr h="4714085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地震潛勢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高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淹水潛勢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坡地潛勢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依全國各級學校災害潛勢資訊管理系統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  <a:p>
                      <a:pPr marL="0" algn="ctr" defTabSz="1476070" rtl="0" eaLnBrk="1" latinLnBrk="0" hangingPunct="1"/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05303" marR="605303" marT="285787" marB="285787"/>
                </a:tc>
              </a:tr>
              <a:tr h="1434598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57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標示</a:t>
                      </a:r>
                    </a:p>
                  </a:txBody>
                  <a:tcPr marL="605303" marR="605303" marT="285787" marB="285787"/>
                </a:tc>
              </a:tr>
              <a:tr h="405637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2400"/>
                        </a:spcAft>
                      </a:pPr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</a:p>
                  </a:txBody>
                  <a:tcPr marL="605303" marR="605303" marT="285787" marB="285787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13062" y="706426"/>
            <a:ext cx="41740669" cy="152897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42" tIns="64671" rIns="129342" bIns="64671"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3061" y="25298512"/>
            <a:ext cx="34614213" cy="45869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42" tIns="64671" rIns="129342" bIns="64671"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7070119" y="25835225"/>
            <a:ext cx="261114" cy="1394322"/>
          </a:xfrm>
          <a:prstGeom prst="rect">
            <a:avLst/>
          </a:prstGeom>
          <a:noFill/>
        </p:spPr>
        <p:txBody>
          <a:bodyPr wrap="none" lIns="129342" tIns="64671" rIns="129342" bIns="64671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369187" y="27229547"/>
            <a:ext cx="261114" cy="1394322"/>
          </a:xfrm>
          <a:prstGeom prst="rect">
            <a:avLst/>
          </a:prstGeom>
          <a:noFill/>
        </p:spPr>
        <p:txBody>
          <a:bodyPr wrap="none" lIns="129342" tIns="64671" rIns="129342" bIns="64671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60304"/>
              </p:ext>
            </p:extLst>
          </p:nvPr>
        </p:nvGraphicFramePr>
        <p:xfrm>
          <a:off x="513061" y="25123877"/>
          <a:ext cx="34614216" cy="4909327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5769036"/>
                <a:gridCol w="5769036"/>
                <a:gridCol w="5769036"/>
                <a:gridCol w="5769036"/>
                <a:gridCol w="5769036"/>
                <a:gridCol w="5769036"/>
              </a:tblGrid>
              <a:tr h="1510290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116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4500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03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004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3" name="圖片 28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182" y="26968372"/>
            <a:ext cx="1184297" cy="1178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圖片 28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492" y="26965080"/>
            <a:ext cx="1132730" cy="118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圖片 29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8185" y="26872613"/>
            <a:ext cx="1126851" cy="1274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圖片 299" descr="「指56」救護站標誌"/>
          <p:cNvPicPr/>
          <p:nvPr/>
        </p:nvPicPr>
        <p:blipFill>
          <a:blip r:embed="rId6" cstate="print"/>
          <a:srcRect l="14538" t="18182" r="28263" b="17046"/>
          <a:stretch>
            <a:fillRect/>
          </a:stretch>
        </p:blipFill>
        <p:spPr bwMode="auto">
          <a:xfrm>
            <a:off x="20701450" y="25232666"/>
            <a:ext cx="1106959" cy="120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3" name="圖片 302" descr="http://johnwell.com.tw/files/products/20078817732_SD-19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21859" y="25451703"/>
            <a:ext cx="2444309" cy="796409"/>
          </a:xfrm>
          <a:prstGeom prst="rect">
            <a:avLst/>
          </a:prstGeom>
          <a:noFill/>
        </p:spPr>
      </p:pic>
      <p:pic>
        <p:nvPicPr>
          <p:cNvPr id="306" name="圖片 305" descr="1021室外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3466" y="25273411"/>
            <a:ext cx="1151571" cy="1152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圖片 306" descr="12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157" y="25298515"/>
            <a:ext cx="1122851" cy="1124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6999148" y="25250040"/>
            <a:ext cx="730580" cy="117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51061"/>
              </p:ext>
            </p:extLst>
          </p:nvPr>
        </p:nvGraphicFramePr>
        <p:xfrm>
          <a:off x="531012" y="706426"/>
          <a:ext cx="41732970" cy="1898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9955"/>
                <a:gridCol w="6859779"/>
                <a:gridCol w="4893236"/>
              </a:tblGrid>
              <a:tr h="1898651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(OO</a:t>
                      </a:r>
                      <a:r>
                        <a:rPr kumimoji="1" lang="zh-TW" altLang="en-US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災害</a:t>
                      </a:r>
                      <a:r>
                        <a:rPr kumimoji="1" lang="en-US" altLang="zh-TW" sz="11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116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40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zh-TW" altLang="en-US" sz="40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105.04</a:t>
                      </a:r>
                      <a:r>
                        <a:rPr lang="zh-TW" altLang="en-US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  <a:endParaRPr lang="zh-TW" altLang="en-US" sz="5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94" marR="129294" marT="64727" marB="64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24" name="Picture 7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0" r="17219" b="5859"/>
          <a:stretch/>
        </p:blipFill>
        <p:spPr bwMode="auto">
          <a:xfrm>
            <a:off x="32258102" y="2618991"/>
            <a:ext cx="2094894" cy="221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2" name="直線單箭頭接點 361"/>
          <p:cNvCxnSpPr/>
          <p:nvPr/>
        </p:nvCxnSpPr>
        <p:spPr>
          <a:xfrm flipV="1">
            <a:off x="15085546" y="20565300"/>
            <a:ext cx="0" cy="917487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3" name="矩形 342"/>
          <p:cNvSpPr/>
          <p:nvPr/>
        </p:nvSpPr>
        <p:spPr>
          <a:xfrm flipH="1">
            <a:off x="18681238" y="23821273"/>
            <a:ext cx="126617" cy="122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554" tIns="27778" rIns="55554" bIns="2777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4" name="矩形 343"/>
          <p:cNvSpPr/>
          <p:nvPr/>
        </p:nvSpPr>
        <p:spPr>
          <a:xfrm flipH="1">
            <a:off x="16826752" y="2431947"/>
            <a:ext cx="136583" cy="122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2" tIns="64671" rIns="129342" bIns="64671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5" name="矩形 344"/>
          <p:cNvSpPr/>
          <p:nvPr/>
        </p:nvSpPr>
        <p:spPr>
          <a:xfrm flipH="1">
            <a:off x="17688590" y="23804886"/>
            <a:ext cx="126617" cy="122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554" tIns="27778" rIns="55554" bIns="2777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46" name="直線箭頭接點 53"/>
          <p:cNvCxnSpPr/>
          <p:nvPr/>
        </p:nvCxnSpPr>
        <p:spPr>
          <a:xfrm>
            <a:off x="37437506" y="27077899"/>
            <a:ext cx="2506253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7" name="直線單箭頭接點 346"/>
          <p:cNvCxnSpPr/>
          <p:nvPr/>
        </p:nvCxnSpPr>
        <p:spPr>
          <a:xfrm>
            <a:off x="37437506" y="29252643"/>
            <a:ext cx="2506253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2" name="圖片 351"/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197" y="8477371"/>
            <a:ext cx="951695" cy="946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群組 10"/>
          <p:cNvGrpSpPr/>
          <p:nvPr/>
        </p:nvGrpSpPr>
        <p:grpSpPr>
          <a:xfrm>
            <a:off x="1748571" y="2187643"/>
            <a:ext cx="32127997" cy="26038137"/>
            <a:chOff x="1236826" y="1545251"/>
            <a:chExt cx="22725262" cy="18392148"/>
          </a:xfrm>
        </p:grpSpPr>
        <p:grpSp>
          <p:nvGrpSpPr>
            <p:cNvPr id="10" name="群組 9"/>
            <p:cNvGrpSpPr/>
            <p:nvPr/>
          </p:nvGrpSpPr>
          <p:grpSpPr>
            <a:xfrm>
              <a:off x="1236826" y="1545251"/>
              <a:ext cx="21316500" cy="16160661"/>
              <a:chOff x="1236826" y="1545251"/>
              <a:chExt cx="21316500" cy="16160661"/>
            </a:xfrm>
          </p:grpSpPr>
          <p:sp>
            <p:nvSpPr>
              <p:cNvPr id="257" name="圓角矩形 5"/>
              <p:cNvSpPr/>
              <p:nvPr/>
            </p:nvSpPr>
            <p:spPr>
              <a:xfrm>
                <a:off x="1236826" y="2197852"/>
                <a:ext cx="20551810" cy="15139363"/>
              </a:xfrm>
              <a:custGeom>
                <a:avLst/>
                <a:gdLst>
                  <a:gd name="connsiteX0" fmla="*/ 0 w 8280920"/>
                  <a:gd name="connsiteY0" fmla="*/ 1020134 h 6120680"/>
                  <a:gd name="connsiteX1" fmla="*/ 1020134 w 8280920"/>
                  <a:gd name="connsiteY1" fmla="*/ 0 h 6120680"/>
                  <a:gd name="connsiteX2" fmla="*/ 7260786 w 8280920"/>
                  <a:gd name="connsiteY2" fmla="*/ 0 h 6120680"/>
                  <a:gd name="connsiteX3" fmla="*/ 8280920 w 8280920"/>
                  <a:gd name="connsiteY3" fmla="*/ 1020134 h 6120680"/>
                  <a:gd name="connsiteX4" fmla="*/ 8280920 w 8280920"/>
                  <a:gd name="connsiteY4" fmla="*/ 5100546 h 6120680"/>
                  <a:gd name="connsiteX5" fmla="*/ 7260786 w 8280920"/>
                  <a:gd name="connsiteY5" fmla="*/ 6120680 h 6120680"/>
                  <a:gd name="connsiteX6" fmla="*/ 1020134 w 8280920"/>
                  <a:gd name="connsiteY6" fmla="*/ 6120680 h 6120680"/>
                  <a:gd name="connsiteX7" fmla="*/ 0 w 8280920"/>
                  <a:gd name="connsiteY7" fmla="*/ 5100546 h 6120680"/>
                  <a:gd name="connsiteX8" fmla="*/ 0 w 8280920"/>
                  <a:gd name="connsiteY8" fmla="*/ 1020134 h 6120680"/>
                  <a:gd name="connsiteX0" fmla="*/ 0 w 8280920"/>
                  <a:gd name="connsiteY0" fmla="*/ 1020134 h 6120680"/>
                  <a:gd name="connsiteX1" fmla="*/ 1020134 w 8280920"/>
                  <a:gd name="connsiteY1" fmla="*/ 0 h 6120680"/>
                  <a:gd name="connsiteX2" fmla="*/ 7260786 w 8280920"/>
                  <a:gd name="connsiteY2" fmla="*/ 0 h 6120680"/>
                  <a:gd name="connsiteX3" fmla="*/ 8280920 w 8280920"/>
                  <a:gd name="connsiteY3" fmla="*/ 1020134 h 6120680"/>
                  <a:gd name="connsiteX4" fmla="*/ 8280920 w 8280920"/>
                  <a:gd name="connsiteY4" fmla="*/ 5100546 h 6120680"/>
                  <a:gd name="connsiteX5" fmla="*/ 7260786 w 8280920"/>
                  <a:gd name="connsiteY5" fmla="*/ 6120680 h 6120680"/>
                  <a:gd name="connsiteX6" fmla="*/ 1020134 w 8280920"/>
                  <a:gd name="connsiteY6" fmla="*/ 6120680 h 6120680"/>
                  <a:gd name="connsiteX7" fmla="*/ 0 w 8280920"/>
                  <a:gd name="connsiteY7" fmla="*/ 5100546 h 6120680"/>
                  <a:gd name="connsiteX8" fmla="*/ 0 w 8280920"/>
                  <a:gd name="connsiteY8" fmla="*/ 1020134 h 6120680"/>
                  <a:gd name="connsiteX0" fmla="*/ 0 w 8281495"/>
                  <a:gd name="connsiteY0" fmla="*/ 1020134 h 6120680"/>
                  <a:gd name="connsiteX1" fmla="*/ 1020134 w 8281495"/>
                  <a:gd name="connsiteY1" fmla="*/ 0 h 6120680"/>
                  <a:gd name="connsiteX2" fmla="*/ 7260786 w 8281495"/>
                  <a:gd name="connsiteY2" fmla="*/ 0 h 6120680"/>
                  <a:gd name="connsiteX3" fmla="*/ 8280920 w 8281495"/>
                  <a:gd name="connsiteY3" fmla="*/ 1020134 h 6120680"/>
                  <a:gd name="connsiteX4" fmla="*/ 8280920 w 8281495"/>
                  <a:gd name="connsiteY4" fmla="*/ 5100546 h 6120680"/>
                  <a:gd name="connsiteX5" fmla="*/ 7260786 w 8281495"/>
                  <a:gd name="connsiteY5" fmla="*/ 6120680 h 6120680"/>
                  <a:gd name="connsiteX6" fmla="*/ 1020134 w 8281495"/>
                  <a:gd name="connsiteY6" fmla="*/ 6120680 h 6120680"/>
                  <a:gd name="connsiteX7" fmla="*/ 0 w 8281495"/>
                  <a:gd name="connsiteY7" fmla="*/ 5100546 h 6120680"/>
                  <a:gd name="connsiteX8" fmla="*/ 0 w 8281495"/>
                  <a:gd name="connsiteY8" fmla="*/ 1020134 h 6120680"/>
                  <a:gd name="connsiteX0" fmla="*/ 0 w 8281199"/>
                  <a:gd name="connsiteY0" fmla="*/ 1020134 h 6120680"/>
                  <a:gd name="connsiteX1" fmla="*/ 1020134 w 8281199"/>
                  <a:gd name="connsiteY1" fmla="*/ 0 h 6120680"/>
                  <a:gd name="connsiteX2" fmla="*/ 7260786 w 8281199"/>
                  <a:gd name="connsiteY2" fmla="*/ 0 h 6120680"/>
                  <a:gd name="connsiteX3" fmla="*/ 8280920 w 8281199"/>
                  <a:gd name="connsiteY3" fmla="*/ 1020134 h 6120680"/>
                  <a:gd name="connsiteX4" fmla="*/ 8280920 w 8281199"/>
                  <a:gd name="connsiteY4" fmla="*/ 5100546 h 6120680"/>
                  <a:gd name="connsiteX5" fmla="*/ 7260786 w 8281199"/>
                  <a:gd name="connsiteY5" fmla="*/ 6120680 h 6120680"/>
                  <a:gd name="connsiteX6" fmla="*/ 1020134 w 8281199"/>
                  <a:gd name="connsiteY6" fmla="*/ 6120680 h 6120680"/>
                  <a:gd name="connsiteX7" fmla="*/ 0 w 8281199"/>
                  <a:gd name="connsiteY7" fmla="*/ 5100546 h 6120680"/>
                  <a:gd name="connsiteX8" fmla="*/ 0 w 8281199"/>
                  <a:gd name="connsiteY8" fmla="*/ 1020134 h 6120680"/>
                  <a:gd name="connsiteX0" fmla="*/ 0 w 8280920"/>
                  <a:gd name="connsiteY0" fmla="*/ 1020134 h 6120680"/>
                  <a:gd name="connsiteX1" fmla="*/ 1020134 w 8280920"/>
                  <a:gd name="connsiteY1" fmla="*/ 0 h 6120680"/>
                  <a:gd name="connsiteX2" fmla="*/ 7260786 w 8280920"/>
                  <a:gd name="connsiteY2" fmla="*/ 0 h 6120680"/>
                  <a:gd name="connsiteX3" fmla="*/ 7483252 w 8280920"/>
                  <a:gd name="connsiteY3" fmla="*/ 1117411 h 6120680"/>
                  <a:gd name="connsiteX4" fmla="*/ 8280920 w 8280920"/>
                  <a:gd name="connsiteY4" fmla="*/ 5100546 h 6120680"/>
                  <a:gd name="connsiteX5" fmla="*/ 7260786 w 8280920"/>
                  <a:gd name="connsiteY5" fmla="*/ 6120680 h 6120680"/>
                  <a:gd name="connsiteX6" fmla="*/ 1020134 w 8280920"/>
                  <a:gd name="connsiteY6" fmla="*/ 6120680 h 6120680"/>
                  <a:gd name="connsiteX7" fmla="*/ 0 w 8280920"/>
                  <a:gd name="connsiteY7" fmla="*/ 5100546 h 6120680"/>
                  <a:gd name="connsiteX8" fmla="*/ 0 w 8280920"/>
                  <a:gd name="connsiteY8" fmla="*/ 1020134 h 6120680"/>
                  <a:gd name="connsiteX0" fmla="*/ 0 w 8408364"/>
                  <a:gd name="connsiteY0" fmla="*/ 1020134 h 6127350"/>
                  <a:gd name="connsiteX1" fmla="*/ 1020134 w 8408364"/>
                  <a:gd name="connsiteY1" fmla="*/ 0 h 6127350"/>
                  <a:gd name="connsiteX2" fmla="*/ 7260786 w 8408364"/>
                  <a:gd name="connsiteY2" fmla="*/ 0 h 6127350"/>
                  <a:gd name="connsiteX3" fmla="*/ 7483252 w 8408364"/>
                  <a:gd name="connsiteY3" fmla="*/ 1117411 h 6127350"/>
                  <a:gd name="connsiteX4" fmla="*/ 8408364 w 8408364"/>
                  <a:gd name="connsiteY4" fmla="*/ 5656131 h 6127350"/>
                  <a:gd name="connsiteX5" fmla="*/ 7260786 w 8408364"/>
                  <a:gd name="connsiteY5" fmla="*/ 6120680 h 6127350"/>
                  <a:gd name="connsiteX6" fmla="*/ 1020134 w 8408364"/>
                  <a:gd name="connsiteY6" fmla="*/ 6120680 h 6127350"/>
                  <a:gd name="connsiteX7" fmla="*/ 0 w 8408364"/>
                  <a:gd name="connsiteY7" fmla="*/ 5100546 h 6127350"/>
                  <a:gd name="connsiteX8" fmla="*/ 0 w 8408364"/>
                  <a:gd name="connsiteY8" fmla="*/ 1020134 h 6127350"/>
                  <a:gd name="connsiteX0" fmla="*/ 0 w 8408364"/>
                  <a:gd name="connsiteY0" fmla="*/ 1020134 h 6120684"/>
                  <a:gd name="connsiteX1" fmla="*/ 1020134 w 8408364"/>
                  <a:gd name="connsiteY1" fmla="*/ 0 h 6120684"/>
                  <a:gd name="connsiteX2" fmla="*/ 7260786 w 8408364"/>
                  <a:gd name="connsiteY2" fmla="*/ 0 h 6120684"/>
                  <a:gd name="connsiteX3" fmla="*/ 7483252 w 8408364"/>
                  <a:gd name="connsiteY3" fmla="*/ 1117411 h 6120684"/>
                  <a:gd name="connsiteX4" fmla="*/ 8408364 w 8408364"/>
                  <a:gd name="connsiteY4" fmla="*/ 5656131 h 6120684"/>
                  <a:gd name="connsiteX5" fmla="*/ 7260786 w 8408364"/>
                  <a:gd name="connsiteY5" fmla="*/ 6120680 h 6120684"/>
                  <a:gd name="connsiteX6" fmla="*/ 1020134 w 8408364"/>
                  <a:gd name="connsiteY6" fmla="*/ 6120680 h 6120684"/>
                  <a:gd name="connsiteX7" fmla="*/ 0 w 8408364"/>
                  <a:gd name="connsiteY7" fmla="*/ 5100546 h 6120684"/>
                  <a:gd name="connsiteX8" fmla="*/ 0 w 8408364"/>
                  <a:gd name="connsiteY8" fmla="*/ 1020134 h 6120684"/>
                  <a:gd name="connsiteX0" fmla="*/ 0 w 8408364"/>
                  <a:gd name="connsiteY0" fmla="*/ 1020134 h 6120680"/>
                  <a:gd name="connsiteX1" fmla="*/ 1020134 w 8408364"/>
                  <a:gd name="connsiteY1" fmla="*/ 0 h 6120680"/>
                  <a:gd name="connsiteX2" fmla="*/ 7260786 w 8408364"/>
                  <a:gd name="connsiteY2" fmla="*/ 0 h 6120680"/>
                  <a:gd name="connsiteX3" fmla="*/ 7483252 w 8408364"/>
                  <a:gd name="connsiteY3" fmla="*/ 1117411 h 6120680"/>
                  <a:gd name="connsiteX4" fmla="*/ 8408364 w 8408364"/>
                  <a:gd name="connsiteY4" fmla="*/ 5656131 h 6120680"/>
                  <a:gd name="connsiteX5" fmla="*/ 7260786 w 8408364"/>
                  <a:gd name="connsiteY5" fmla="*/ 6120680 h 6120680"/>
                  <a:gd name="connsiteX6" fmla="*/ 1020134 w 8408364"/>
                  <a:gd name="connsiteY6" fmla="*/ 6120680 h 6120680"/>
                  <a:gd name="connsiteX7" fmla="*/ 0 w 8408364"/>
                  <a:gd name="connsiteY7" fmla="*/ 5100546 h 6120680"/>
                  <a:gd name="connsiteX8" fmla="*/ 0 w 8408364"/>
                  <a:gd name="connsiteY8" fmla="*/ 1020134 h 6120680"/>
                  <a:gd name="connsiteX0" fmla="*/ 0 w 8408364"/>
                  <a:gd name="connsiteY0" fmla="*/ 1020134 h 6120680"/>
                  <a:gd name="connsiteX1" fmla="*/ 1020134 w 8408364"/>
                  <a:gd name="connsiteY1" fmla="*/ 0 h 6120680"/>
                  <a:gd name="connsiteX2" fmla="*/ 7260786 w 8408364"/>
                  <a:gd name="connsiteY2" fmla="*/ 0 h 6120680"/>
                  <a:gd name="connsiteX3" fmla="*/ 7497414 w 8408364"/>
                  <a:gd name="connsiteY3" fmla="*/ 1105836 h 6120680"/>
                  <a:gd name="connsiteX4" fmla="*/ 8408364 w 8408364"/>
                  <a:gd name="connsiteY4" fmla="*/ 5656131 h 6120680"/>
                  <a:gd name="connsiteX5" fmla="*/ 7260786 w 8408364"/>
                  <a:gd name="connsiteY5" fmla="*/ 6120680 h 6120680"/>
                  <a:gd name="connsiteX6" fmla="*/ 1020134 w 8408364"/>
                  <a:gd name="connsiteY6" fmla="*/ 6120680 h 6120680"/>
                  <a:gd name="connsiteX7" fmla="*/ 0 w 8408364"/>
                  <a:gd name="connsiteY7" fmla="*/ 5100546 h 6120680"/>
                  <a:gd name="connsiteX8" fmla="*/ 0 w 8408364"/>
                  <a:gd name="connsiteY8" fmla="*/ 1020134 h 6120680"/>
                  <a:gd name="connsiteX0" fmla="*/ 0 w 8436686"/>
                  <a:gd name="connsiteY0" fmla="*/ 1020134 h 6121242"/>
                  <a:gd name="connsiteX1" fmla="*/ 1020134 w 8436686"/>
                  <a:gd name="connsiteY1" fmla="*/ 0 h 6121242"/>
                  <a:gd name="connsiteX2" fmla="*/ 7260786 w 8436686"/>
                  <a:gd name="connsiteY2" fmla="*/ 0 h 6121242"/>
                  <a:gd name="connsiteX3" fmla="*/ 7497414 w 8436686"/>
                  <a:gd name="connsiteY3" fmla="*/ 1105836 h 6121242"/>
                  <a:gd name="connsiteX4" fmla="*/ 8436686 w 8436686"/>
                  <a:gd name="connsiteY4" fmla="*/ 5783453 h 6121242"/>
                  <a:gd name="connsiteX5" fmla="*/ 7260786 w 8436686"/>
                  <a:gd name="connsiteY5" fmla="*/ 6120680 h 6121242"/>
                  <a:gd name="connsiteX6" fmla="*/ 1020134 w 8436686"/>
                  <a:gd name="connsiteY6" fmla="*/ 6120680 h 6121242"/>
                  <a:gd name="connsiteX7" fmla="*/ 0 w 8436686"/>
                  <a:gd name="connsiteY7" fmla="*/ 5100546 h 6121242"/>
                  <a:gd name="connsiteX8" fmla="*/ 0 w 8436686"/>
                  <a:gd name="connsiteY8" fmla="*/ 1020134 h 6121242"/>
                  <a:gd name="connsiteX0" fmla="*/ 0 w 8436686"/>
                  <a:gd name="connsiteY0" fmla="*/ 1020134 h 6121980"/>
                  <a:gd name="connsiteX1" fmla="*/ 1020134 w 8436686"/>
                  <a:gd name="connsiteY1" fmla="*/ 0 h 6121980"/>
                  <a:gd name="connsiteX2" fmla="*/ 7260786 w 8436686"/>
                  <a:gd name="connsiteY2" fmla="*/ 0 h 6121980"/>
                  <a:gd name="connsiteX3" fmla="*/ 7497414 w 8436686"/>
                  <a:gd name="connsiteY3" fmla="*/ 1105836 h 6121980"/>
                  <a:gd name="connsiteX4" fmla="*/ 8436686 w 8436686"/>
                  <a:gd name="connsiteY4" fmla="*/ 5783453 h 6121980"/>
                  <a:gd name="connsiteX5" fmla="*/ 7260786 w 8436686"/>
                  <a:gd name="connsiteY5" fmla="*/ 6120680 h 6121980"/>
                  <a:gd name="connsiteX6" fmla="*/ 1020134 w 8436686"/>
                  <a:gd name="connsiteY6" fmla="*/ 6120680 h 6121980"/>
                  <a:gd name="connsiteX7" fmla="*/ 0 w 8436686"/>
                  <a:gd name="connsiteY7" fmla="*/ 5100546 h 6121980"/>
                  <a:gd name="connsiteX8" fmla="*/ 0 w 8436686"/>
                  <a:gd name="connsiteY8" fmla="*/ 1020134 h 6121980"/>
                  <a:gd name="connsiteX0" fmla="*/ 0 w 8465007"/>
                  <a:gd name="connsiteY0" fmla="*/ 1020134 h 6163429"/>
                  <a:gd name="connsiteX1" fmla="*/ 1020134 w 8465007"/>
                  <a:gd name="connsiteY1" fmla="*/ 0 h 6163429"/>
                  <a:gd name="connsiteX2" fmla="*/ 7260786 w 8465007"/>
                  <a:gd name="connsiteY2" fmla="*/ 0 h 6163429"/>
                  <a:gd name="connsiteX3" fmla="*/ 7497414 w 8465007"/>
                  <a:gd name="connsiteY3" fmla="*/ 1105836 h 6163429"/>
                  <a:gd name="connsiteX4" fmla="*/ 8465007 w 8465007"/>
                  <a:gd name="connsiteY4" fmla="*/ 5922350 h 6163429"/>
                  <a:gd name="connsiteX5" fmla="*/ 7260786 w 8465007"/>
                  <a:gd name="connsiteY5" fmla="*/ 6120680 h 6163429"/>
                  <a:gd name="connsiteX6" fmla="*/ 1020134 w 8465007"/>
                  <a:gd name="connsiteY6" fmla="*/ 6120680 h 6163429"/>
                  <a:gd name="connsiteX7" fmla="*/ 0 w 8465007"/>
                  <a:gd name="connsiteY7" fmla="*/ 5100546 h 6163429"/>
                  <a:gd name="connsiteX8" fmla="*/ 0 w 8465007"/>
                  <a:gd name="connsiteY8" fmla="*/ 1020134 h 6163429"/>
                  <a:gd name="connsiteX0" fmla="*/ 0 w 8465007"/>
                  <a:gd name="connsiteY0" fmla="*/ 1020134 h 6121037"/>
                  <a:gd name="connsiteX1" fmla="*/ 1020134 w 8465007"/>
                  <a:gd name="connsiteY1" fmla="*/ 0 h 6121037"/>
                  <a:gd name="connsiteX2" fmla="*/ 7260786 w 8465007"/>
                  <a:gd name="connsiteY2" fmla="*/ 0 h 6121037"/>
                  <a:gd name="connsiteX3" fmla="*/ 7497414 w 8465007"/>
                  <a:gd name="connsiteY3" fmla="*/ 1105836 h 6121037"/>
                  <a:gd name="connsiteX4" fmla="*/ 8465007 w 8465007"/>
                  <a:gd name="connsiteY4" fmla="*/ 5922350 h 6121037"/>
                  <a:gd name="connsiteX5" fmla="*/ 7260786 w 8465007"/>
                  <a:gd name="connsiteY5" fmla="*/ 6120680 h 6121037"/>
                  <a:gd name="connsiteX6" fmla="*/ 1020134 w 8465007"/>
                  <a:gd name="connsiteY6" fmla="*/ 6120680 h 6121037"/>
                  <a:gd name="connsiteX7" fmla="*/ 0 w 8465007"/>
                  <a:gd name="connsiteY7" fmla="*/ 5100546 h 6121037"/>
                  <a:gd name="connsiteX8" fmla="*/ 0 w 8465007"/>
                  <a:gd name="connsiteY8" fmla="*/ 1020134 h 6121037"/>
                  <a:gd name="connsiteX0" fmla="*/ 0 w 8450846"/>
                  <a:gd name="connsiteY0" fmla="*/ 1020134 h 6120680"/>
                  <a:gd name="connsiteX1" fmla="*/ 1020134 w 8450846"/>
                  <a:gd name="connsiteY1" fmla="*/ 0 h 6120680"/>
                  <a:gd name="connsiteX2" fmla="*/ 7260786 w 8450846"/>
                  <a:gd name="connsiteY2" fmla="*/ 0 h 6120680"/>
                  <a:gd name="connsiteX3" fmla="*/ 7497414 w 8450846"/>
                  <a:gd name="connsiteY3" fmla="*/ 1105836 h 6120680"/>
                  <a:gd name="connsiteX4" fmla="*/ 8450846 w 8450846"/>
                  <a:gd name="connsiteY4" fmla="*/ 5818178 h 6120680"/>
                  <a:gd name="connsiteX5" fmla="*/ 7260786 w 8450846"/>
                  <a:gd name="connsiteY5" fmla="*/ 6120680 h 6120680"/>
                  <a:gd name="connsiteX6" fmla="*/ 1020134 w 8450846"/>
                  <a:gd name="connsiteY6" fmla="*/ 6120680 h 6120680"/>
                  <a:gd name="connsiteX7" fmla="*/ 0 w 8450846"/>
                  <a:gd name="connsiteY7" fmla="*/ 5100546 h 6120680"/>
                  <a:gd name="connsiteX8" fmla="*/ 0 w 8450846"/>
                  <a:gd name="connsiteY8" fmla="*/ 1020134 h 6120680"/>
                  <a:gd name="connsiteX0" fmla="*/ 0 w 8450846"/>
                  <a:gd name="connsiteY0" fmla="*/ 1020134 h 6120680"/>
                  <a:gd name="connsiteX1" fmla="*/ 1020134 w 8450846"/>
                  <a:gd name="connsiteY1" fmla="*/ 0 h 6120680"/>
                  <a:gd name="connsiteX2" fmla="*/ 7260786 w 8450846"/>
                  <a:gd name="connsiteY2" fmla="*/ 0 h 6120680"/>
                  <a:gd name="connsiteX3" fmla="*/ 7497414 w 8450846"/>
                  <a:gd name="connsiteY3" fmla="*/ 1105836 h 6120680"/>
                  <a:gd name="connsiteX4" fmla="*/ 8450846 w 8450846"/>
                  <a:gd name="connsiteY4" fmla="*/ 5818178 h 6120680"/>
                  <a:gd name="connsiteX5" fmla="*/ 7260786 w 8450846"/>
                  <a:gd name="connsiteY5" fmla="*/ 6120680 h 6120680"/>
                  <a:gd name="connsiteX6" fmla="*/ 1020134 w 8450846"/>
                  <a:gd name="connsiteY6" fmla="*/ 6120680 h 6120680"/>
                  <a:gd name="connsiteX7" fmla="*/ 0 w 8450846"/>
                  <a:gd name="connsiteY7" fmla="*/ 5100546 h 6120680"/>
                  <a:gd name="connsiteX8" fmla="*/ 0 w 8450846"/>
                  <a:gd name="connsiteY8" fmla="*/ 1020134 h 6120680"/>
                  <a:gd name="connsiteX0" fmla="*/ 0 w 8465007"/>
                  <a:gd name="connsiteY0" fmla="*/ 1020134 h 6126734"/>
                  <a:gd name="connsiteX1" fmla="*/ 1020134 w 8465007"/>
                  <a:gd name="connsiteY1" fmla="*/ 0 h 6126734"/>
                  <a:gd name="connsiteX2" fmla="*/ 7260786 w 8465007"/>
                  <a:gd name="connsiteY2" fmla="*/ 0 h 6126734"/>
                  <a:gd name="connsiteX3" fmla="*/ 7497414 w 8465007"/>
                  <a:gd name="connsiteY3" fmla="*/ 1105836 h 6126734"/>
                  <a:gd name="connsiteX4" fmla="*/ 8465007 w 8465007"/>
                  <a:gd name="connsiteY4" fmla="*/ 5968649 h 6126734"/>
                  <a:gd name="connsiteX5" fmla="*/ 7260786 w 8465007"/>
                  <a:gd name="connsiteY5" fmla="*/ 6120680 h 6126734"/>
                  <a:gd name="connsiteX6" fmla="*/ 1020134 w 8465007"/>
                  <a:gd name="connsiteY6" fmla="*/ 6120680 h 6126734"/>
                  <a:gd name="connsiteX7" fmla="*/ 0 w 8465007"/>
                  <a:gd name="connsiteY7" fmla="*/ 5100546 h 6126734"/>
                  <a:gd name="connsiteX8" fmla="*/ 0 w 8465007"/>
                  <a:gd name="connsiteY8" fmla="*/ 1020134 h 6126734"/>
                  <a:gd name="connsiteX0" fmla="*/ 0 w 8465007"/>
                  <a:gd name="connsiteY0" fmla="*/ 1020134 h 6120680"/>
                  <a:gd name="connsiteX1" fmla="*/ 1020134 w 8465007"/>
                  <a:gd name="connsiteY1" fmla="*/ 0 h 6120680"/>
                  <a:gd name="connsiteX2" fmla="*/ 7260786 w 8465007"/>
                  <a:gd name="connsiteY2" fmla="*/ 0 h 6120680"/>
                  <a:gd name="connsiteX3" fmla="*/ 7497414 w 8465007"/>
                  <a:gd name="connsiteY3" fmla="*/ 1105836 h 6120680"/>
                  <a:gd name="connsiteX4" fmla="*/ 8465007 w 8465007"/>
                  <a:gd name="connsiteY4" fmla="*/ 5968649 h 6120680"/>
                  <a:gd name="connsiteX5" fmla="*/ 7260786 w 8465007"/>
                  <a:gd name="connsiteY5" fmla="*/ 6120680 h 6120680"/>
                  <a:gd name="connsiteX6" fmla="*/ 1020134 w 8465007"/>
                  <a:gd name="connsiteY6" fmla="*/ 6120680 h 6120680"/>
                  <a:gd name="connsiteX7" fmla="*/ 0 w 8465007"/>
                  <a:gd name="connsiteY7" fmla="*/ 5100546 h 6120680"/>
                  <a:gd name="connsiteX8" fmla="*/ 0 w 8465007"/>
                  <a:gd name="connsiteY8" fmla="*/ 1020134 h 6120680"/>
                  <a:gd name="connsiteX0" fmla="*/ 0 w 8564130"/>
                  <a:gd name="connsiteY0" fmla="*/ 1020134 h 6122888"/>
                  <a:gd name="connsiteX1" fmla="*/ 1020134 w 8564130"/>
                  <a:gd name="connsiteY1" fmla="*/ 0 h 6122888"/>
                  <a:gd name="connsiteX2" fmla="*/ 7260786 w 8564130"/>
                  <a:gd name="connsiteY2" fmla="*/ 0 h 6122888"/>
                  <a:gd name="connsiteX3" fmla="*/ 7497414 w 8564130"/>
                  <a:gd name="connsiteY3" fmla="*/ 1105836 h 6122888"/>
                  <a:gd name="connsiteX4" fmla="*/ 8564130 w 8564130"/>
                  <a:gd name="connsiteY4" fmla="*/ 6072821 h 6122888"/>
                  <a:gd name="connsiteX5" fmla="*/ 7260786 w 8564130"/>
                  <a:gd name="connsiteY5" fmla="*/ 6120680 h 6122888"/>
                  <a:gd name="connsiteX6" fmla="*/ 1020134 w 8564130"/>
                  <a:gd name="connsiteY6" fmla="*/ 6120680 h 6122888"/>
                  <a:gd name="connsiteX7" fmla="*/ 0 w 8564130"/>
                  <a:gd name="connsiteY7" fmla="*/ 5100546 h 6122888"/>
                  <a:gd name="connsiteX8" fmla="*/ 0 w 8564130"/>
                  <a:gd name="connsiteY8" fmla="*/ 1020134 h 6122888"/>
                  <a:gd name="connsiteX0" fmla="*/ 0 w 8564130"/>
                  <a:gd name="connsiteY0" fmla="*/ 1020134 h 6120680"/>
                  <a:gd name="connsiteX1" fmla="*/ 1020134 w 8564130"/>
                  <a:gd name="connsiteY1" fmla="*/ 0 h 6120680"/>
                  <a:gd name="connsiteX2" fmla="*/ 7260786 w 8564130"/>
                  <a:gd name="connsiteY2" fmla="*/ 0 h 6120680"/>
                  <a:gd name="connsiteX3" fmla="*/ 7497414 w 8564130"/>
                  <a:gd name="connsiteY3" fmla="*/ 1105836 h 6120680"/>
                  <a:gd name="connsiteX4" fmla="*/ 8564130 w 8564130"/>
                  <a:gd name="connsiteY4" fmla="*/ 6072821 h 6120680"/>
                  <a:gd name="connsiteX5" fmla="*/ 7260786 w 8564130"/>
                  <a:gd name="connsiteY5" fmla="*/ 6120680 h 6120680"/>
                  <a:gd name="connsiteX6" fmla="*/ 1020134 w 8564130"/>
                  <a:gd name="connsiteY6" fmla="*/ 6120680 h 6120680"/>
                  <a:gd name="connsiteX7" fmla="*/ 0 w 8564130"/>
                  <a:gd name="connsiteY7" fmla="*/ 5100546 h 6120680"/>
                  <a:gd name="connsiteX8" fmla="*/ 0 w 8564130"/>
                  <a:gd name="connsiteY8" fmla="*/ 1020134 h 6120680"/>
                  <a:gd name="connsiteX0" fmla="*/ 0 w 8578291"/>
                  <a:gd name="connsiteY0" fmla="*/ 1020134 h 6123051"/>
                  <a:gd name="connsiteX1" fmla="*/ 1020134 w 8578291"/>
                  <a:gd name="connsiteY1" fmla="*/ 0 h 6123051"/>
                  <a:gd name="connsiteX2" fmla="*/ 7260786 w 8578291"/>
                  <a:gd name="connsiteY2" fmla="*/ 0 h 6123051"/>
                  <a:gd name="connsiteX3" fmla="*/ 7497414 w 8578291"/>
                  <a:gd name="connsiteY3" fmla="*/ 1105836 h 6123051"/>
                  <a:gd name="connsiteX4" fmla="*/ 8578291 w 8578291"/>
                  <a:gd name="connsiteY4" fmla="*/ 6119120 h 6123051"/>
                  <a:gd name="connsiteX5" fmla="*/ 7260786 w 8578291"/>
                  <a:gd name="connsiteY5" fmla="*/ 6120680 h 6123051"/>
                  <a:gd name="connsiteX6" fmla="*/ 1020134 w 8578291"/>
                  <a:gd name="connsiteY6" fmla="*/ 6120680 h 6123051"/>
                  <a:gd name="connsiteX7" fmla="*/ 0 w 8578291"/>
                  <a:gd name="connsiteY7" fmla="*/ 5100546 h 6123051"/>
                  <a:gd name="connsiteX8" fmla="*/ 0 w 8578291"/>
                  <a:gd name="connsiteY8" fmla="*/ 1020134 h 6123051"/>
                  <a:gd name="connsiteX0" fmla="*/ 0 w 8578291"/>
                  <a:gd name="connsiteY0" fmla="*/ 1020134 h 6123051"/>
                  <a:gd name="connsiteX1" fmla="*/ 1020134 w 8578291"/>
                  <a:gd name="connsiteY1" fmla="*/ 0 h 6123051"/>
                  <a:gd name="connsiteX2" fmla="*/ 8098098 w 8578291"/>
                  <a:gd name="connsiteY2" fmla="*/ 0 h 6123051"/>
                  <a:gd name="connsiteX3" fmla="*/ 7497414 w 8578291"/>
                  <a:gd name="connsiteY3" fmla="*/ 1105836 h 6123051"/>
                  <a:gd name="connsiteX4" fmla="*/ 8578291 w 8578291"/>
                  <a:gd name="connsiteY4" fmla="*/ 6119120 h 6123051"/>
                  <a:gd name="connsiteX5" fmla="*/ 7260786 w 8578291"/>
                  <a:gd name="connsiteY5" fmla="*/ 6120680 h 6123051"/>
                  <a:gd name="connsiteX6" fmla="*/ 1020134 w 8578291"/>
                  <a:gd name="connsiteY6" fmla="*/ 6120680 h 6123051"/>
                  <a:gd name="connsiteX7" fmla="*/ 0 w 8578291"/>
                  <a:gd name="connsiteY7" fmla="*/ 5100546 h 6123051"/>
                  <a:gd name="connsiteX8" fmla="*/ 0 w 8578291"/>
                  <a:gd name="connsiteY8" fmla="*/ 1020134 h 6123051"/>
                  <a:gd name="connsiteX0" fmla="*/ 0 w 8578291"/>
                  <a:gd name="connsiteY0" fmla="*/ 1020134 h 6123051"/>
                  <a:gd name="connsiteX1" fmla="*/ 1020134 w 8578291"/>
                  <a:gd name="connsiteY1" fmla="*/ 0 h 6123051"/>
                  <a:gd name="connsiteX2" fmla="*/ 8098098 w 8578291"/>
                  <a:gd name="connsiteY2" fmla="*/ 0 h 6123051"/>
                  <a:gd name="connsiteX3" fmla="*/ 8167265 w 8578291"/>
                  <a:gd name="connsiteY3" fmla="*/ 1162931 h 6123051"/>
                  <a:gd name="connsiteX4" fmla="*/ 8578291 w 8578291"/>
                  <a:gd name="connsiteY4" fmla="*/ 6119120 h 6123051"/>
                  <a:gd name="connsiteX5" fmla="*/ 7260786 w 8578291"/>
                  <a:gd name="connsiteY5" fmla="*/ 6120680 h 6123051"/>
                  <a:gd name="connsiteX6" fmla="*/ 1020134 w 8578291"/>
                  <a:gd name="connsiteY6" fmla="*/ 6120680 h 6123051"/>
                  <a:gd name="connsiteX7" fmla="*/ 0 w 8578291"/>
                  <a:gd name="connsiteY7" fmla="*/ 5100546 h 6123051"/>
                  <a:gd name="connsiteX8" fmla="*/ 0 w 8578291"/>
                  <a:gd name="connsiteY8" fmla="*/ 1020134 h 6123051"/>
                  <a:gd name="connsiteX0" fmla="*/ 0 w 8299187"/>
                  <a:gd name="connsiteY0" fmla="*/ 1020134 h 6123051"/>
                  <a:gd name="connsiteX1" fmla="*/ 1020134 w 8299187"/>
                  <a:gd name="connsiteY1" fmla="*/ 0 h 6123051"/>
                  <a:gd name="connsiteX2" fmla="*/ 8098098 w 8299187"/>
                  <a:gd name="connsiteY2" fmla="*/ 0 h 6123051"/>
                  <a:gd name="connsiteX3" fmla="*/ 8167265 w 8299187"/>
                  <a:gd name="connsiteY3" fmla="*/ 1162931 h 6123051"/>
                  <a:gd name="connsiteX4" fmla="*/ 8299187 w 8299187"/>
                  <a:gd name="connsiteY4" fmla="*/ 6119120 h 6123051"/>
                  <a:gd name="connsiteX5" fmla="*/ 7260786 w 8299187"/>
                  <a:gd name="connsiteY5" fmla="*/ 6120680 h 6123051"/>
                  <a:gd name="connsiteX6" fmla="*/ 1020134 w 8299187"/>
                  <a:gd name="connsiteY6" fmla="*/ 6120680 h 6123051"/>
                  <a:gd name="connsiteX7" fmla="*/ 0 w 8299187"/>
                  <a:gd name="connsiteY7" fmla="*/ 5100546 h 6123051"/>
                  <a:gd name="connsiteX8" fmla="*/ 0 w 8299187"/>
                  <a:gd name="connsiteY8" fmla="*/ 1020134 h 6123051"/>
                  <a:gd name="connsiteX0" fmla="*/ 0 w 8171576"/>
                  <a:gd name="connsiteY0" fmla="*/ 1020134 h 6123051"/>
                  <a:gd name="connsiteX1" fmla="*/ 1020134 w 8171576"/>
                  <a:gd name="connsiteY1" fmla="*/ 0 h 6123051"/>
                  <a:gd name="connsiteX2" fmla="*/ 8098098 w 8171576"/>
                  <a:gd name="connsiteY2" fmla="*/ 0 h 6123051"/>
                  <a:gd name="connsiteX3" fmla="*/ 8167265 w 8171576"/>
                  <a:gd name="connsiteY3" fmla="*/ 1162931 h 6123051"/>
                  <a:gd name="connsiteX4" fmla="*/ 8150331 w 8171576"/>
                  <a:gd name="connsiteY4" fmla="*/ 6119120 h 6123051"/>
                  <a:gd name="connsiteX5" fmla="*/ 7260786 w 8171576"/>
                  <a:gd name="connsiteY5" fmla="*/ 6120680 h 6123051"/>
                  <a:gd name="connsiteX6" fmla="*/ 1020134 w 8171576"/>
                  <a:gd name="connsiteY6" fmla="*/ 6120680 h 6123051"/>
                  <a:gd name="connsiteX7" fmla="*/ 0 w 8171576"/>
                  <a:gd name="connsiteY7" fmla="*/ 5100546 h 6123051"/>
                  <a:gd name="connsiteX8" fmla="*/ 0 w 8171576"/>
                  <a:gd name="connsiteY8" fmla="*/ 1020134 h 6123051"/>
                  <a:gd name="connsiteX0" fmla="*/ 0 w 8150774"/>
                  <a:gd name="connsiteY0" fmla="*/ 1020134 h 6123051"/>
                  <a:gd name="connsiteX1" fmla="*/ 1020134 w 8150774"/>
                  <a:gd name="connsiteY1" fmla="*/ 0 h 6123051"/>
                  <a:gd name="connsiteX2" fmla="*/ 8098098 w 8150774"/>
                  <a:gd name="connsiteY2" fmla="*/ 0 h 6123051"/>
                  <a:gd name="connsiteX3" fmla="*/ 8111445 w 8150774"/>
                  <a:gd name="connsiteY3" fmla="*/ 1220026 h 6123051"/>
                  <a:gd name="connsiteX4" fmla="*/ 8150331 w 8150774"/>
                  <a:gd name="connsiteY4" fmla="*/ 6119120 h 6123051"/>
                  <a:gd name="connsiteX5" fmla="*/ 7260786 w 8150774"/>
                  <a:gd name="connsiteY5" fmla="*/ 6120680 h 6123051"/>
                  <a:gd name="connsiteX6" fmla="*/ 1020134 w 8150774"/>
                  <a:gd name="connsiteY6" fmla="*/ 6120680 h 6123051"/>
                  <a:gd name="connsiteX7" fmla="*/ 0 w 8150774"/>
                  <a:gd name="connsiteY7" fmla="*/ 5100546 h 6123051"/>
                  <a:gd name="connsiteX8" fmla="*/ 0 w 8150774"/>
                  <a:gd name="connsiteY8" fmla="*/ 1020134 h 6123051"/>
                  <a:gd name="connsiteX0" fmla="*/ 0 w 8126465"/>
                  <a:gd name="connsiteY0" fmla="*/ 1020134 h 6123051"/>
                  <a:gd name="connsiteX1" fmla="*/ 1020134 w 8126465"/>
                  <a:gd name="connsiteY1" fmla="*/ 0 h 6123051"/>
                  <a:gd name="connsiteX2" fmla="*/ 8098098 w 8126465"/>
                  <a:gd name="connsiteY2" fmla="*/ 0 h 6123051"/>
                  <a:gd name="connsiteX3" fmla="*/ 8111445 w 8126465"/>
                  <a:gd name="connsiteY3" fmla="*/ 1220026 h 6123051"/>
                  <a:gd name="connsiteX4" fmla="*/ 8057296 w 8126465"/>
                  <a:gd name="connsiteY4" fmla="*/ 6119120 h 6123051"/>
                  <a:gd name="connsiteX5" fmla="*/ 7260786 w 8126465"/>
                  <a:gd name="connsiteY5" fmla="*/ 6120680 h 6123051"/>
                  <a:gd name="connsiteX6" fmla="*/ 1020134 w 8126465"/>
                  <a:gd name="connsiteY6" fmla="*/ 6120680 h 6123051"/>
                  <a:gd name="connsiteX7" fmla="*/ 0 w 8126465"/>
                  <a:gd name="connsiteY7" fmla="*/ 5100546 h 6123051"/>
                  <a:gd name="connsiteX8" fmla="*/ 0 w 8126465"/>
                  <a:gd name="connsiteY8" fmla="*/ 1020134 h 6123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6465" h="6123051">
                    <a:moveTo>
                      <a:pt x="0" y="1020134"/>
                    </a:moveTo>
                    <a:cubicBezTo>
                      <a:pt x="0" y="456730"/>
                      <a:pt x="456730" y="0"/>
                      <a:pt x="1020134" y="0"/>
                    </a:cubicBezTo>
                    <a:lnTo>
                      <a:pt x="8098098" y="0"/>
                    </a:lnTo>
                    <a:cubicBezTo>
                      <a:pt x="8136208" y="0"/>
                      <a:pt x="8130901" y="1250009"/>
                      <a:pt x="8111445" y="1220026"/>
                    </a:cubicBezTo>
                    <a:cubicBezTo>
                      <a:pt x="8105800" y="2872089"/>
                      <a:pt x="8062941" y="4467057"/>
                      <a:pt x="8057296" y="6119120"/>
                    </a:cubicBezTo>
                    <a:cubicBezTo>
                      <a:pt x="7505035" y="6126939"/>
                      <a:pt x="7824190" y="6120680"/>
                      <a:pt x="7260786" y="6120680"/>
                    </a:cubicBezTo>
                    <a:lnTo>
                      <a:pt x="1020134" y="6120680"/>
                    </a:lnTo>
                    <a:cubicBezTo>
                      <a:pt x="456730" y="6120680"/>
                      <a:pt x="0" y="5663950"/>
                      <a:pt x="0" y="5100546"/>
                    </a:cubicBezTo>
                    <a:lnTo>
                      <a:pt x="0" y="1020134"/>
                    </a:lnTo>
                    <a:close/>
                  </a:path>
                </a:pathLst>
              </a:custGeom>
              <a:noFill/>
              <a:ln w="1143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9275" tIns="19638" rIns="39275" bIns="19638"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266" name="群組 265"/>
              <p:cNvGrpSpPr/>
              <p:nvPr/>
            </p:nvGrpSpPr>
            <p:grpSpPr>
              <a:xfrm>
                <a:off x="12011467" y="1717818"/>
                <a:ext cx="692868" cy="882380"/>
                <a:chOff x="3111038" y="62069"/>
                <a:chExt cx="228541" cy="356875"/>
              </a:xfrm>
            </p:grpSpPr>
            <p:sp>
              <p:nvSpPr>
                <p:cNvPr id="273" name="矩形 272"/>
                <p:cNvSpPr/>
                <p:nvPr/>
              </p:nvSpPr>
              <p:spPr>
                <a:xfrm flipH="1">
                  <a:off x="3307712" y="69773"/>
                  <a:ext cx="31867" cy="34917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74" name="矩形 273"/>
                <p:cNvSpPr/>
                <p:nvPr/>
              </p:nvSpPr>
              <p:spPr>
                <a:xfrm flipH="1">
                  <a:off x="3111038" y="62069"/>
                  <a:ext cx="198534" cy="34917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275" name="群組 274"/>
              <p:cNvGrpSpPr/>
              <p:nvPr/>
            </p:nvGrpSpPr>
            <p:grpSpPr>
              <a:xfrm rot="5400000">
                <a:off x="21255124" y="3890007"/>
                <a:ext cx="1150159" cy="1023807"/>
                <a:chOff x="3132103" y="62071"/>
                <a:chExt cx="298045" cy="349171"/>
              </a:xfrm>
            </p:grpSpPr>
            <p:sp>
              <p:nvSpPr>
                <p:cNvPr id="279" name="矩形 278"/>
                <p:cNvSpPr/>
                <p:nvPr/>
              </p:nvSpPr>
              <p:spPr>
                <a:xfrm flipH="1">
                  <a:off x="3132103" y="62071"/>
                  <a:ext cx="34076" cy="34917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80" name="矩形 279"/>
                <p:cNvSpPr/>
                <p:nvPr/>
              </p:nvSpPr>
              <p:spPr>
                <a:xfrm flipH="1">
                  <a:off x="3395202" y="62071"/>
                  <a:ext cx="34946" cy="34917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81" name="矩形 280"/>
                <p:cNvSpPr/>
                <p:nvPr/>
              </p:nvSpPr>
              <p:spPr>
                <a:xfrm flipH="1">
                  <a:off x="3167112" y="62071"/>
                  <a:ext cx="233021" cy="3491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282" name="文字方塊 281"/>
              <p:cNvSpPr txBox="1"/>
              <p:nvPr/>
            </p:nvSpPr>
            <p:spPr>
              <a:xfrm>
                <a:off x="21139690" y="3983299"/>
                <a:ext cx="1413636" cy="725795"/>
              </a:xfrm>
              <a:prstGeom prst="rect">
                <a:avLst/>
              </a:prstGeom>
              <a:noFill/>
            </p:spPr>
            <p:txBody>
              <a:bodyPr wrap="square" lIns="179383" tIns="89693" rIns="179383" bIns="89693" rtlCol="0">
                <a:spAutoFit/>
              </a:bodyPr>
              <a:lstStyle/>
              <a:p>
                <a:pPr algn="ctr"/>
                <a:r>
                  <a:rPr lang="zh-TW" altLang="en-US" sz="5500" dirty="0">
                    <a:solidFill>
                      <a:sysClr val="windowText" lastClr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校門</a:t>
                </a:r>
              </a:p>
            </p:txBody>
          </p:sp>
          <p:sp>
            <p:nvSpPr>
              <p:cNvPr id="298" name="文字方塊 297"/>
              <p:cNvSpPr txBox="1"/>
              <p:nvPr/>
            </p:nvSpPr>
            <p:spPr>
              <a:xfrm>
                <a:off x="12034019" y="1545251"/>
                <a:ext cx="541253" cy="1181413"/>
              </a:xfrm>
              <a:prstGeom prst="rect">
                <a:avLst/>
              </a:prstGeom>
              <a:noFill/>
            </p:spPr>
            <p:txBody>
              <a:bodyPr vert="eaVert" wrap="square" lIns="36000" tIns="36000" rIns="36000" bIns="36000" rtlCol="0">
                <a:spAutoFit/>
              </a:bodyPr>
              <a:lstStyle/>
              <a:p>
                <a:pPr algn="ctr"/>
                <a:r>
                  <a:rPr lang="zh-TW" altLang="en-US" sz="4500" dirty="0">
                    <a:solidFill>
                      <a:sysClr val="windowText" lastClr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側門</a:t>
                </a:r>
              </a:p>
            </p:txBody>
          </p:sp>
          <p:grpSp>
            <p:nvGrpSpPr>
              <p:cNvPr id="310" name="群組 309"/>
              <p:cNvGrpSpPr/>
              <p:nvPr/>
            </p:nvGrpSpPr>
            <p:grpSpPr>
              <a:xfrm>
                <a:off x="5640166" y="3004258"/>
                <a:ext cx="8327378" cy="1765337"/>
                <a:chOff x="6248400" y="3530600"/>
                <a:chExt cx="8026400" cy="1701800"/>
              </a:xfrm>
            </p:grpSpPr>
            <p:sp>
              <p:nvSpPr>
                <p:cNvPr id="666" name="矩形 665"/>
                <p:cNvSpPr/>
                <p:nvPr/>
              </p:nvSpPr>
              <p:spPr>
                <a:xfrm>
                  <a:off x="6248400" y="3530600"/>
                  <a:ext cx="8026400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grpSp>
              <p:nvGrpSpPr>
                <p:cNvPr id="667" name="群組 666"/>
                <p:cNvGrpSpPr/>
                <p:nvPr/>
              </p:nvGrpSpPr>
              <p:grpSpPr>
                <a:xfrm>
                  <a:off x="7902000" y="3530600"/>
                  <a:ext cx="269281" cy="1701800"/>
                  <a:chOff x="7902000" y="3530600"/>
                  <a:chExt cx="269281" cy="1701800"/>
                </a:xfrm>
              </p:grpSpPr>
              <p:sp>
                <p:nvSpPr>
                  <p:cNvPr id="689" name="矩形 688"/>
                  <p:cNvSpPr/>
                  <p:nvPr/>
                </p:nvSpPr>
                <p:spPr>
                  <a:xfrm>
                    <a:off x="7905135" y="3530600"/>
                    <a:ext cx="265471" cy="1701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  <p:cxnSp>
                <p:nvCxnSpPr>
                  <p:cNvPr id="690" name="直線接點 689"/>
                  <p:cNvCxnSpPr/>
                  <p:nvPr/>
                </p:nvCxnSpPr>
                <p:spPr>
                  <a:xfrm>
                    <a:off x="7905135" y="3775587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" name="直線接點 690"/>
                  <p:cNvCxnSpPr/>
                  <p:nvPr/>
                </p:nvCxnSpPr>
                <p:spPr>
                  <a:xfrm>
                    <a:off x="7902000" y="397561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" name="直線接點 691"/>
                  <p:cNvCxnSpPr/>
                  <p:nvPr/>
                </p:nvCxnSpPr>
                <p:spPr>
                  <a:xfrm>
                    <a:off x="7905135" y="415849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" name="直線接點 692"/>
                  <p:cNvCxnSpPr/>
                  <p:nvPr/>
                </p:nvCxnSpPr>
                <p:spPr>
                  <a:xfrm>
                    <a:off x="7905135" y="4347087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" name="直線接點 693"/>
                  <p:cNvCxnSpPr/>
                  <p:nvPr/>
                </p:nvCxnSpPr>
                <p:spPr>
                  <a:xfrm>
                    <a:off x="7905135" y="4526157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" name="直線接點 694"/>
                  <p:cNvCxnSpPr/>
                  <p:nvPr/>
                </p:nvCxnSpPr>
                <p:spPr>
                  <a:xfrm>
                    <a:off x="7905810" y="471094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6" name="直線接點 695"/>
                  <p:cNvCxnSpPr/>
                  <p:nvPr/>
                </p:nvCxnSpPr>
                <p:spPr>
                  <a:xfrm>
                    <a:off x="7905810" y="489763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7" name="直線接點 696"/>
                  <p:cNvCxnSpPr/>
                  <p:nvPr/>
                </p:nvCxnSpPr>
                <p:spPr>
                  <a:xfrm>
                    <a:off x="7905810" y="509194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8" name="群組 667"/>
                <p:cNvGrpSpPr/>
                <p:nvPr/>
              </p:nvGrpSpPr>
              <p:grpSpPr>
                <a:xfrm>
                  <a:off x="10774740" y="3530600"/>
                  <a:ext cx="269281" cy="1701800"/>
                  <a:chOff x="7902000" y="3530600"/>
                  <a:chExt cx="269281" cy="1701800"/>
                </a:xfrm>
              </p:grpSpPr>
              <p:sp>
                <p:nvSpPr>
                  <p:cNvPr id="680" name="矩形 679"/>
                  <p:cNvSpPr/>
                  <p:nvPr/>
                </p:nvSpPr>
                <p:spPr>
                  <a:xfrm>
                    <a:off x="7905135" y="3530600"/>
                    <a:ext cx="265471" cy="17018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  <p:cxnSp>
                <p:nvCxnSpPr>
                  <p:cNvPr id="681" name="直線接點 680"/>
                  <p:cNvCxnSpPr/>
                  <p:nvPr/>
                </p:nvCxnSpPr>
                <p:spPr>
                  <a:xfrm>
                    <a:off x="7905135" y="3775587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" name="直線接點 681"/>
                  <p:cNvCxnSpPr/>
                  <p:nvPr/>
                </p:nvCxnSpPr>
                <p:spPr>
                  <a:xfrm>
                    <a:off x="7902000" y="397561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直線接點 682"/>
                  <p:cNvCxnSpPr/>
                  <p:nvPr/>
                </p:nvCxnSpPr>
                <p:spPr>
                  <a:xfrm>
                    <a:off x="7905135" y="415849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直線接點 683"/>
                  <p:cNvCxnSpPr/>
                  <p:nvPr/>
                </p:nvCxnSpPr>
                <p:spPr>
                  <a:xfrm>
                    <a:off x="7905135" y="4347087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" name="直線接點 684"/>
                  <p:cNvCxnSpPr/>
                  <p:nvPr/>
                </p:nvCxnSpPr>
                <p:spPr>
                  <a:xfrm>
                    <a:off x="7905135" y="4526157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" name="直線接點 685"/>
                  <p:cNvCxnSpPr/>
                  <p:nvPr/>
                </p:nvCxnSpPr>
                <p:spPr>
                  <a:xfrm>
                    <a:off x="7905810" y="471094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直線接點 686"/>
                  <p:cNvCxnSpPr/>
                  <p:nvPr/>
                </p:nvCxnSpPr>
                <p:spPr>
                  <a:xfrm>
                    <a:off x="7905810" y="489763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直線接點 687"/>
                  <p:cNvCxnSpPr/>
                  <p:nvPr/>
                </p:nvCxnSpPr>
                <p:spPr>
                  <a:xfrm>
                    <a:off x="7905810" y="5091942"/>
                    <a:ext cx="26547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9" name="直線接點 668"/>
                <p:cNvCxnSpPr/>
                <p:nvPr/>
              </p:nvCxnSpPr>
              <p:spPr>
                <a:xfrm>
                  <a:off x="6249075" y="4381500"/>
                  <a:ext cx="165673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" name="直線接點 669"/>
                <p:cNvCxnSpPr/>
                <p:nvPr/>
              </p:nvCxnSpPr>
              <p:spPr>
                <a:xfrm>
                  <a:off x="8171281" y="4385187"/>
                  <a:ext cx="260345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直線接點 670"/>
                <p:cNvCxnSpPr/>
                <p:nvPr/>
              </p:nvCxnSpPr>
              <p:spPr>
                <a:xfrm flipV="1">
                  <a:off x="11044021" y="4381500"/>
                  <a:ext cx="2428139" cy="36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" name="直線接點 671"/>
                <p:cNvCxnSpPr/>
                <p:nvPr/>
              </p:nvCxnSpPr>
              <p:spPr>
                <a:xfrm flipV="1">
                  <a:off x="652272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" name="直線接點 672"/>
                <p:cNvCxnSpPr/>
                <p:nvPr/>
              </p:nvCxnSpPr>
              <p:spPr>
                <a:xfrm flipV="1">
                  <a:off x="721614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" name="直線接點 673"/>
                <p:cNvCxnSpPr/>
                <p:nvPr/>
              </p:nvCxnSpPr>
              <p:spPr>
                <a:xfrm flipV="1">
                  <a:off x="897636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" name="直線接點 674"/>
                <p:cNvCxnSpPr/>
                <p:nvPr/>
              </p:nvCxnSpPr>
              <p:spPr>
                <a:xfrm flipV="1">
                  <a:off x="977646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直線接點 675"/>
                <p:cNvCxnSpPr/>
                <p:nvPr/>
              </p:nvCxnSpPr>
              <p:spPr>
                <a:xfrm flipV="1">
                  <a:off x="1004316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" name="直線接點 676"/>
                <p:cNvCxnSpPr/>
                <p:nvPr/>
              </p:nvCxnSpPr>
              <p:spPr>
                <a:xfrm flipV="1">
                  <a:off x="1178814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" name="直線接點 677"/>
                <p:cNvCxnSpPr/>
                <p:nvPr/>
              </p:nvCxnSpPr>
              <p:spPr>
                <a:xfrm flipV="1">
                  <a:off x="13472160" y="3530600"/>
                  <a:ext cx="0" cy="1701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" name="直線接點 678"/>
                <p:cNvCxnSpPr/>
                <p:nvPr/>
              </p:nvCxnSpPr>
              <p:spPr>
                <a:xfrm flipV="1">
                  <a:off x="12611100" y="3530600"/>
                  <a:ext cx="0" cy="854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1" name="文字方塊 310"/>
              <p:cNvSpPr txBox="1"/>
              <p:nvPr/>
            </p:nvSpPr>
            <p:spPr>
              <a:xfrm>
                <a:off x="5920406" y="4167483"/>
                <a:ext cx="56035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六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2" name="文字方塊 311"/>
              <p:cNvSpPr txBox="1"/>
              <p:nvPr/>
            </p:nvSpPr>
            <p:spPr>
              <a:xfrm>
                <a:off x="6644194" y="4167483"/>
                <a:ext cx="54107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六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3" name="文字方塊 312"/>
              <p:cNvSpPr txBox="1"/>
              <p:nvPr/>
            </p:nvSpPr>
            <p:spPr>
              <a:xfrm>
                <a:off x="7635152" y="4167483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六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4" name="文字方塊 313"/>
              <p:cNvSpPr txBox="1"/>
              <p:nvPr/>
            </p:nvSpPr>
            <p:spPr>
              <a:xfrm>
                <a:off x="8592962" y="4167483"/>
                <a:ext cx="57622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六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5" name="文字方塊 314"/>
              <p:cNvSpPr txBox="1"/>
              <p:nvPr/>
            </p:nvSpPr>
            <p:spPr>
              <a:xfrm>
                <a:off x="9676205" y="4177463"/>
                <a:ext cx="522936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六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E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6" name="文字方塊 315"/>
              <p:cNvSpPr txBox="1"/>
              <p:nvPr/>
            </p:nvSpPr>
            <p:spPr>
              <a:xfrm>
                <a:off x="10679626" y="4168342"/>
                <a:ext cx="518401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六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7" name="文字方塊 316"/>
              <p:cNvSpPr txBox="1"/>
              <p:nvPr/>
            </p:nvSpPr>
            <p:spPr>
              <a:xfrm>
                <a:off x="11746515" y="4177463"/>
                <a:ext cx="892575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資源班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8" name="文字方塊 317"/>
              <p:cNvSpPr txBox="1"/>
              <p:nvPr/>
            </p:nvSpPr>
            <p:spPr>
              <a:xfrm>
                <a:off x="5920406" y="3259250"/>
                <a:ext cx="56035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9" name="文字方塊 318"/>
              <p:cNvSpPr txBox="1"/>
              <p:nvPr/>
            </p:nvSpPr>
            <p:spPr>
              <a:xfrm>
                <a:off x="6725747" y="3259250"/>
                <a:ext cx="54107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0" name="文字方塊 319"/>
              <p:cNvSpPr txBox="1"/>
              <p:nvPr/>
            </p:nvSpPr>
            <p:spPr>
              <a:xfrm>
                <a:off x="7729168" y="3259250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1" name="文字方塊 320"/>
              <p:cNvSpPr txBox="1"/>
              <p:nvPr/>
            </p:nvSpPr>
            <p:spPr>
              <a:xfrm>
                <a:off x="8592962" y="3263075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2" name="文字方塊 321"/>
              <p:cNvSpPr txBox="1"/>
              <p:nvPr/>
            </p:nvSpPr>
            <p:spPr>
              <a:xfrm>
                <a:off x="9641569" y="3263075"/>
                <a:ext cx="522936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E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3" name="文字方塊 322"/>
              <p:cNvSpPr txBox="1"/>
              <p:nvPr/>
            </p:nvSpPr>
            <p:spPr>
              <a:xfrm>
                <a:off x="10679625" y="3263075"/>
                <a:ext cx="518401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4" name="文字方塊 323"/>
              <p:cNvSpPr txBox="1"/>
              <p:nvPr/>
            </p:nvSpPr>
            <p:spPr>
              <a:xfrm>
                <a:off x="11446156" y="3270493"/>
                <a:ext cx="571693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五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G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5" name="文字方塊 324"/>
              <p:cNvSpPr txBox="1"/>
              <p:nvPr/>
            </p:nvSpPr>
            <p:spPr>
              <a:xfrm>
                <a:off x="12374505" y="3152611"/>
                <a:ext cx="638590" cy="673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音樂</a:t>
                </a:r>
                <a:endPara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教室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6" name="文字方塊 325"/>
              <p:cNvSpPr txBox="1"/>
              <p:nvPr/>
            </p:nvSpPr>
            <p:spPr>
              <a:xfrm>
                <a:off x="13341801" y="3523593"/>
                <a:ext cx="384606" cy="673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廚</a:t>
                </a:r>
                <a:endPara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房</a:t>
                </a:r>
                <a:endPara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7" name="文字方塊 326"/>
              <p:cNvSpPr txBox="1"/>
              <p:nvPr/>
            </p:nvSpPr>
            <p:spPr>
              <a:xfrm>
                <a:off x="5602272" y="3231148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8" name="文字方塊 327"/>
              <p:cNvSpPr txBox="1"/>
              <p:nvPr/>
            </p:nvSpPr>
            <p:spPr>
              <a:xfrm>
                <a:off x="5602272" y="4104488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9" name="文字方塊 328"/>
              <p:cNvSpPr txBox="1"/>
              <p:nvPr/>
            </p:nvSpPr>
            <p:spPr>
              <a:xfrm>
                <a:off x="3761063" y="5285380"/>
                <a:ext cx="439031" cy="25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30" name="文字方塊 329"/>
              <p:cNvSpPr txBox="1"/>
              <p:nvPr/>
            </p:nvSpPr>
            <p:spPr>
              <a:xfrm>
                <a:off x="4709752" y="5285380"/>
                <a:ext cx="439031" cy="25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31" name="矩形 330"/>
              <p:cNvSpPr/>
              <p:nvPr/>
            </p:nvSpPr>
            <p:spPr>
              <a:xfrm>
                <a:off x="3439093" y="5285380"/>
                <a:ext cx="2201773" cy="36999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332" name="群組 331"/>
              <p:cNvGrpSpPr/>
              <p:nvPr/>
            </p:nvGrpSpPr>
            <p:grpSpPr>
              <a:xfrm rot="5400000">
                <a:off x="4399900" y="6181403"/>
                <a:ext cx="287016" cy="2194915"/>
                <a:chOff x="294081" y="7000786"/>
                <a:chExt cx="269281" cy="1701800"/>
              </a:xfrm>
            </p:grpSpPr>
            <p:sp>
              <p:nvSpPr>
                <p:cNvPr id="657" name="矩形 656"/>
                <p:cNvSpPr/>
                <p:nvPr/>
              </p:nvSpPr>
              <p:spPr>
                <a:xfrm>
                  <a:off x="297216" y="7000786"/>
                  <a:ext cx="265471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58" name="直線接點 657"/>
                <p:cNvCxnSpPr/>
                <p:nvPr/>
              </p:nvCxnSpPr>
              <p:spPr>
                <a:xfrm>
                  <a:off x="297216" y="72457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直線接點 658"/>
                <p:cNvCxnSpPr/>
                <p:nvPr/>
              </p:nvCxnSpPr>
              <p:spPr>
                <a:xfrm>
                  <a:off x="294081" y="744579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直線接點 659"/>
                <p:cNvCxnSpPr/>
                <p:nvPr/>
              </p:nvCxnSpPr>
              <p:spPr>
                <a:xfrm>
                  <a:off x="297216" y="762867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直線接點 660"/>
                <p:cNvCxnSpPr/>
                <p:nvPr/>
              </p:nvCxnSpPr>
              <p:spPr>
                <a:xfrm>
                  <a:off x="297216" y="78172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2" name="直線接點 661"/>
                <p:cNvCxnSpPr/>
                <p:nvPr/>
              </p:nvCxnSpPr>
              <p:spPr>
                <a:xfrm>
                  <a:off x="297216" y="799634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直線接點 662"/>
                <p:cNvCxnSpPr/>
                <p:nvPr/>
              </p:nvCxnSpPr>
              <p:spPr>
                <a:xfrm>
                  <a:off x="297891" y="8181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直線接點 663"/>
                <p:cNvCxnSpPr/>
                <p:nvPr/>
              </p:nvCxnSpPr>
              <p:spPr>
                <a:xfrm>
                  <a:off x="297891" y="836781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直線接點 664"/>
                <p:cNvCxnSpPr/>
                <p:nvPr/>
              </p:nvCxnSpPr>
              <p:spPr>
                <a:xfrm>
                  <a:off x="297891" y="8562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3" name="群組 332"/>
              <p:cNvGrpSpPr/>
              <p:nvPr/>
            </p:nvGrpSpPr>
            <p:grpSpPr>
              <a:xfrm>
                <a:off x="6576108" y="14827545"/>
                <a:ext cx="279379" cy="1765337"/>
                <a:chOff x="7902000" y="3530600"/>
                <a:chExt cx="269281" cy="1701800"/>
              </a:xfrm>
            </p:grpSpPr>
            <p:sp>
              <p:nvSpPr>
                <p:cNvPr id="648" name="矩形 647"/>
                <p:cNvSpPr/>
                <p:nvPr/>
              </p:nvSpPr>
              <p:spPr>
                <a:xfrm>
                  <a:off x="7905135" y="3530600"/>
                  <a:ext cx="265471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49" name="直線接點 648"/>
                <p:cNvCxnSpPr/>
                <p:nvPr/>
              </p:nvCxnSpPr>
              <p:spPr>
                <a:xfrm>
                  <a:off x="7905135" y="377558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直線接點 649"/>
                <p:cNvCxnSpPr/>
                <p:nvPr/>
              </p:nvCxnSpPr>
              <p:spPr>
                <a:xfrm>
                  <a:off x="7902000" y="397561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直線接點 650"/>
                <p:cNvCxnSpPr/>
                <p:nvPr/>
              </p:nvCxnSpPr>
              <p:spPr>
                <a:xfrm>
                  <a:off x="7905135" y="415849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直線接點 651"/>
                <p:cNvCxnSpPr/>
                <p:nvPr/>
              </p:nvCxnSpPr>
              <p:spPr>
                <a:xfrm>
                  <a:off x="7905135" y="434708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直線接點 652"/>
                <p:cNvCxnSpPr/>
                <p:nvPr/>
              </p:nvCxnSpPr>
              <p:spPr>
                <a:xfrm>
                  <a:off x="7905135" y="452615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直線接點 653"/>
                <p:cNvCxnSpPr/>
                <p:nvPr/>
              </p:nvCxnSpPr>
              <p:spPr>
                <a:xfrm>
                  <a:off x="7905810" y="471094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5" name="直線接點 654"/>
                <p:cNvCxnSpPr/>
                <p:nvPr/>
              </p:nvCxnSpPr>
              <p:spPr>
                <a:xfrm>
                  <a:off x="7905810" y="489763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6" name="直線接點 655"/>
                <p:cNvCxnSpPr/>
                <p:nvPr/>
              </p:nvCxnSpPr>
              <p:spPr>
                <a:xfrm>
                  <a:off x="7905810" y="509194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4" name="直線接點 333"/>
              <p:cNvCxnSpPr/>
              <p:nvPr/>
            </p:nvCxnSpPr>
            <p:spPr>
              <a:xfrm>
                <a:off x="3445950" y="6434492"/>
                <a:ext cx="21949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接點 334"/>
              <p:cNvCxnSpPr/>
              <p:nvPr/>
            </p:nvCxnSpPr>
            <p:spPr>
              <a:xfrm flipV="1">
                <a:off x="8915773" y="6707275"/>
                <a:ext cx="3533989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線接點 335"/>
              <p:cNvCxnSpPr/>
              <p:nvPr/>
            </p:nvCxnSpPr>
            <p:spPr>
              <a:xfrm flipV="1">
                <a:off x="4539979" y="5285380"/>
                <a:ext cx="0" cy="19090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接點 336"/>
              <p:cNvCxnSpPr>
                <a:stCxn id="331" idx="2"/>
                <a:endCxn id="657" idx="3"/>
              </p:cNvCxnSpPr>
              <p:nvPr/>
            </p:nvCxnSpPr>
            <p:spPr>
              <a:xfrm flipV="1">
                <a:off x="4539979" y="7421650"/>
                <a:ext cx="3429" cy="15636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直線接點 337"/>
              <p:cNvCxnSpPr/>
              <p:nvPr/>
            </p:nvCxnSpPr>
            <p:spPr>
              <a:xfrm flipV="1">
                <a:off x="11235109" y="5824608"/>
                <a:ext cx="0" cy="17653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直線接點 350"/>
              <p:cNvCxnSpPr/>
              <p:nvPr/>
            </p:nvCxnSpPr>
            <p:spPr>
              <a:xfrm flipV="1">
                <a:off x="10068372" y="5808804"/>
                <a:ext cx="0" cy="17598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直線接點 377"/>
              <p:cNvCxnSpPr/>
              <p:nvPr/>
            </p:nvCxnSpPr>
            <p:spPr>
              <a:xfrm>
                <a:off x="3445950" y="5587395"/>
                <a:ext cx="21949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直線接點 378"/>
              <p:cNvCxnSpPr/>
              <p:nvPr/>
            </p:nvCxnSpPr>
            <p:spPr>
              <a:xfrm>
                <a:off x="3445950" y="8227609"/>
                <a:ext cx="10584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1" name="文字方塊 380"/>
              <p:cNvSpPr txBox="1"/>
              <p:nvPr/>
            </p:nvSpPr>
            <p:spPr>
              <a:xfrm>
                <a:off x="3560732" y="5823377"/>
                <a:ext cx="56035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2" name="文字方塊 381"/>
              <p:cNvSpPr txBox="1"/>
              <p:nvPr/>
            </p:nvSpPr>
            <p:spPr>
              <a:xfrm>
                <a:off x="3560732" y="6635669"/>
                <a:ext cx="54107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3" name="文字方塊 382"/>
              <p:cNvSpPr txBox="1"/>
              <p:nvPr/>
            </p:nvSpPr>
            <p:spPr>
              <a:xfrm>
                <a:off x="3560732" y="7648155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4" name="文字方塊 383"/>
              <p:cNvSpPr txBox="1"/>
              <p:nvPr/>
            </p:nvSpPr>
            <p:spPr>
              <a:xfrm>
                <a:off x="3560732" y="8436828"/>
                <a:ext cx="57622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6" name="文字方塊 385"/>
              <p:cNvSpPr txBox="1"/>
              <p:nvPr/>
            </p:nvSpPr>
            <p:spPr>
              <a:xfrm>
                <a:off x="3560732" y="10142067"/>
                <a:ext cx="57622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7" name="文字方塊 386"/>
              <p:cNvSpPr txBox="1"/>
              <p:nvPr/>
            </p:nvSpPr>
            <p:spPr>
              <a:xfrm>
                <a:off x="3560732" y="10984029"/>
                <a:ext cx="522936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E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8" name="文字方塊 387"/>
              <p:cNvSpPr txBox="1"/>
              <p:nvPr/>
            </p:nvSpPr>
            <p:spPr>
              <a:xfrm>
                <a:off x="3605636" y="12913082"/>
                <a:ext cx="518401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9" name="文字方塊 388"/>
              <p:cNvSpPr txBox="1"/>
              <p:nvPr/>
            </p:nvSpPr>
            <p:spPr>
              <a:xfrm>
                <a:off x="3627107" y="12071119"/>
                <a:ext cx="518401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0" name="文字方塊 389"/>
              <p:cNvSpPr txBox="1"/>
              <p:nvPr/>
            </p:nvSpPr>
            <p:spPr>
              <a:xfrm>
                <a:off x="3627107" y="12885039"/>
                <a:ext cx="571693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三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G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1" name="文字方塊 390"/>
              <p:cNvSpPr txBox="1"/>
              <p:nvPr/>
            </p:nvSpPr>
            <p:spPr>
              <a:xfrm>
                <a:off x="4545355" y="5855304"/>
                <a:ext cx="96514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健康中心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2" name="文字方塊 391"/>
              <p:cNvSpPr txBox="1"/>
              <p:nvPr/>
            </p:nvSpPr>
            <p:spPr>
              <a:xfrm>
                <a:off x="4603853" y="6667596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輔導處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3" name="文字方塊 392"/>
              <p:cNvSpPr txBox="1"/>
              <p:nvPr/>
            </p:nvSpPr>
            <p:spPr>
              <a:xfrm>
                <a:off x="4651793" y="8052012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會議室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5" name="文字方塊 394"/>
              <p:cNvSpPr txBox="1"/>
              <p:nvPr/>
            </p:nvSpPr>
            <p:spPr>
              <a:xfrm>
                <a:off x="4651792" y="9998397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會計室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6" name="文字方塊 395"/>
              <p:cNvSpPr txBox="1"/>
              <p:nvPr/>
            </p:nvSpPr>
            <p:spPr>
              <a:xfrm>
                <a:off x="4649737" y="10381518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人事室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7" name="文字方塊 396"/>
              <p:cNvSpPr txBox="1"/>
              <p:nvPr/>
            </p:nvSpPr>
            <p:spPr>
              <a:xfrm>
                <a:off x="4649736" y="11015957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總務處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8" name="文字方塊 397"/>
              <p:cNvSpPr txBox="1"/>
              <p:nvPr/>
            </p:nvSpPr>
            <p:spPr>
              <a:xfrm>
                <a:off x="4649736" y="12075004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學務處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9" name="文字方塊 398"/>
              <p:cNvSpPr txBox="1"/>
              <p:nvPr/>
            </p:nvSpPr>
            <p:spPr>
              <a:xfrm>
                <a:off x="4709752" y="12916966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教務處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0" name="文字方塊 399"/>
              <p:cNvSpPr txBox="1"/>
              <p:nvPr/>
            </p:nvSpPr>
            <p:spPr>
              <a:xfrm>
                <a:off x="9210310" y="6163992"/>
                <a:ext cx="56035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1" name="文字方塊 400"/>
              <p:cNvSpPr txBox="1"/>
              <p:nvPr/>
            </p:nvSpPr>
            <p:spPr>
              <a:xfrm>
                <a:off x="9210310" y="6931170"/>
                <a:ext cx="54107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2" name="文字方塊 401"/>
              <p:cNvSpPr txBox="1"/>
              <p:nvPr/>
            </p:nvSpPr>
            <p:spPr>
              <a:xfrm>
                <a:off x="9176226" y="9389303"/>
                <a:ext cx="57622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3" name="文字方塊 402"/>
              <p:cNvSpPr txBox="1"/>
              <p:nvPr/>
            </p:nvSpPr>
            <p:spPr>
              <a:xfrm>
                <a:off x="9155566" y="8229304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4" name="文字方塊 403"/>
              <p:cNvSpPr txBox="1"/>
              <p:nvPr/>
            </p:nvSpPr>
            <p:spPr>
              <a:xfrm>
                <a:off x="9024041" y="10732712"/>
                <a:ext cx="892575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合作社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5" name="文字方塊 404"/>
              <p:cNvSpPr txBox="1"/>
              <p:nvPr/>
            </p:nvSpPr>
            <p:spPr>
              <a:xfrm>
                <a:off x="9210310" y="12218674"/>
                <a:ext cx="522936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E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6" name="文字方塊 405"/>
              <p:cNvSpPr txBox="1"/>
              <p:nvPr/>
            </p:nvSpPr>
            <p:spPr>
              <a:xfrm>
                <a:off x="9210310" y="13154855"/>
                <a:ext cx="518401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8" name="文字方塊 407"/>
              <p:cNvSpPr txBox="1"/>
              <p:nvPr/>
            </p:nvSpPr>
            <p:spPr>
              <a:xfrm>
                <a:off x="10316919" y="10732712"/>
                <a:ext cx="56035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9" name="文字方塊 408"/>
              <p:cNvSpPr txBox="1"/>
              <p:nvPr/>
            </p:nvSpPr>
            <p:spPr>
              <a:xfrm>
                <a:off x="10336237" y="6187551"/>
                <a:ext cx="56035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二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0" name="文字方塊 409"/>
              <p:cNvSpPr txBox="1"/>
              <p:nvPr/>
            </p:nvSpPr>
            <p:spPr>
              <a:xfrm>
                <a:off x="10336237" y="6916866"/>
                <a:ext cx="54107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二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1" name="文字方塊 410"/>
              <p:cNvSpPr txBox="1"/>
              <p:nvPr/>
            </p:nvSpPr>
            <p:spPr>
              <a:xfrm>
                <a:off x="10370950" y="8236136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二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2" name="文字方塊 411"/>
              <p:cNvSpPr txBox="1"/>
              <p:nvPr/>
            </p:nvSpPr>
            <p:spPr>
              <a:xfrm>
                <a:off x="10339489" y="9472434"/>
                <a:ext cx="57622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二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3" name="文字方塊 412"/>
              <p:cNvSpPr txBox="1"/>
              <p:nvPr/>
            </p:nvSpPr>
            <p:spPr>
              <a:xfrm>
                <a:off x="10316919" y="12218674"/>
                <a:ext cx="54107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4" name="文字方塊 413"/>
              <p:cNvSpPr txBox="1"/>
              <p:nvPr/>
            </p:nvSpPr>
            <p:spPr>
              <a:xfrm>
                <a:off x="10316919" y="13137472"/>
                <a:ext cx="554684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415" name="群組 414"/>
              <p:cNvGrpSpPr/>
              <p:nvPr/>
            </p:nvGrpSpPr>
            <p:grpSpPr>
              <a:xfrm rot="5400000">
                <a:off x="10501936" y="5911197"/>
                <a:ext cx="290358" cy="3605291"/>
                <a:chOff x="294081" y="5907269"/>
                <a:chExt cx="272417" cy="2795317"/>
              </a:xfrm>
            </p:grpSpPr>
            <p:sp>
              <p:nvSpPr>
                <p:cNvPr id="633" name="矩形 632"/>
                <p:cNvSpPr/>
                <p:nvPr/>
              </p:nvSpPr>
              <p:spPr>
                <a:xfrm>
                  <a:off x="297217" y="5907269"/>
                  <a:ext cx="265471" cy="279531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34" name="直線接點 633"/>
                <p:cNvCxnSpPr/>
                <p:nvPr/>
              </p:nvCxnSpPr>
              <p:spPr>
                <a:xfrm>
                  <a:off x="297216" y="72457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直線接點 634"/>
                <p:cNvCxnSpPr/>
                <p:nvPr/>
              </p:nvCxnSpPr>
              <p:spPr>
                <a:xfrm>
                  <a:off x="294081" y="744579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直線接點 635"/>
                <p:cNvCxnSpPr/>
                <p:nvPr/>
              </p:nvCxnSpPr>
              <p:spPr>
                <a:xfrm>
                  <a:off x="297216" y="762867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直線接點 636"/>
                <p:cNvCxnSpPr/>
                <p:nvPr/>
              </p:nvCxnSpPr>
              <p:spPr>
                <a:xfrm>
                  <a:off x="297216" y="78172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直線接點 637"/>
                <p:cNvCxnSpPr/>
                <p:nvPr/>
              </p:nvCxnSpPr>
              <p:spPr>
                <a:xfrm>
                  <a:off x="297216" y="799634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直線接點 638"/>
                <p:cNvCxnSpPr/>
                <p:nvPr/>
              </p:nvCxnSpPr>
              <p:spPr>
                <a:xfrm>
                  <a:off x="297891" y="8181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直線接點 639"/>
                <p:cNvCxnSpPr/>
                <p:nvPr/>
              </p:nvCxnSpPr>
              <p:spPr>
                <a:xfrm>
                  <a:off x="297891" y="836781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直線接點 640"/>
                <p:cNvCxnSpPr/>
                <p:nvPr/>
              </p:nvCxnSpPr>
              <p:spPr>
                <a:xfrm>
                  <a:off x="297891" y="8562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直線接點 641"/>
                <p:cNvCxnSpPr/>
                <p:nvPr/>
              </p:nvCxnSpPr>
              <p:spPr>
                <a:xfrm>
                  <a:off x="297217" y="664900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直線接點 642"/>
                <p:cNvCxnSpPr/>
                <p:nvPr/>
              </p:nvCxnSpPr>
              <p:spPr>
                <a:xfrm>
                  <a:off x="294082" y="684903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直線接點 643"/>
                <p:cNvCxnSpPr/>
                <p:nvPr/>
              </p:nvCxnSpPr>
              <p:spPr>
                <a:xfrm>
                  <a:off x="297217" y="703191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直線接點 644"/>
                <p:cNvCxnSpPr/>
                <p:nvPr/>
              </p:nvCxnSpPr>
              <p:spPr>
                <a:xfrm>
                  <a:off x="301027" y="606221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直線接點 645"/>
                <p:cNvCxnSpPr/>
                <p:nvPr/>
              </p:nvCxnSpPr>
              <p:spPr>
                <a:xfrm>
                  <a:off x="297892" y="626224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直線接點 646"/>
                <p:cNvCxnSpPr/>
                <p:nvPr/>
              </p:nvCxnSpPr>
              <p:spPr>
                <a:xfrm>
                  <a:off x="301027" y="644512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6" name="矩形 415"/>
              <p:cNvSpPr/>
              <p:nvPr/>
            </p:nvSpPr>
            <p:spPr>
              <a:xfrm>
                <a:off x="8901635" y="5823377"/>
                <a:ext cx="2333475" cy="80662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417" name="直線接點 416"/>
              <p:cNvCxnSpPr/>
              <p:nvPr/>
            </p:nvCxnSpPr>
            <p:spPr>
              <a:xfrm flipV="1">
                <a:off x="10068372" y="7831490"/>
                <a:ext cx="0" cy="37987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" name="群組 417"/>
              <p:cNvGrpSpPr/>
              <p:nvPr/>
            </p:nvGrpSpPr>
            <p:grpSpPr>
              <a:xfrm rot="5400000">
                <a:off x="9932280" y="10614407"/>
                <a:ext cx="287016" cy="2318642"/>
                <a:chOff x="294081" y="7000786"/>
                <a:chExt cx="269281" cy="1701800"/>
              </a:xfrm>
            </p:grpSpPr>
            <p:sp>
              <p:nvSpPr>
                <p:cNvPr id="624" name="矩形 623"/>
                <p:cNvSpPr/>
                <p:nvPr/>
              </p:nvSpPr>
              <p:spPr>
                <a:xfrm>
                  <a:off x="297216" y="7000786"/>
                  <a:ext cx="265471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25" name="直線接點 624"/>
                <p:cNvCxnSpPr/>
                <p:nvPr/>
              </p:nvCxnSpPr>
              <p:spPr>
                <a:xfrm>
                  <a:off x="297216" y="72457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6" name="直線接點 625"/>
                <p:cNvCxnSpPr/>
                <p:nvPr/>
              </p:nvCxnSpPr>
              <p:spPr>
                <a:xfrm>
                  <a:off x="294081" y="744579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直線接點 626"/>
                <p:cNvCxnSpPr/>
                <p:nvPr/>
              </p:nvCxnSpPr>
              <p:spPr>
                <a:xfrm>
                  <a:off x="297216" y="762867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直線接點 627"/>
                <p:cNvCxnSpPr/>
                <p:nvPr/>
              </p:nvCxnSpPr>
              <p:spPr>
                <a:xfrm>
                  <a:off x="297216" y="78172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直線接點 628"/>
                <p:cNvCxnSpPr/>
                <p:nvPr/>
              </p:nvCxnSpPr>
              <p:spPr>
                <a:xfrm>
                  <a:off x="297216" y="799634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直線接點 629"/>
                <p:cNvCxnSpPr/>
                <p:nvPr/>
              </p:nvCxnSpPr>
              <p:spPr>
                <a:xfrm>
                  <a:off x="297891" y="8181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直線接點 630"/>
                <p:cNvCxnSpPr/>
                <p:nvPr/>
              </p:nvCxnSpPr>
              <p:spPr>
                <a:xfrm>
                  <a:off x="297891" y="836781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直線接點 631"/>
                <p:cNvCxnSpPr/>
                <p:nvPr/>
              </p:nvCxnSpPr>
              <p:spPr>
                <a:xfrm>
                  <a:off x="297891" y="8562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6" name="直線接點 445"/>
              <p:cNvCxnSpPr/>
              <p:nvPr/>
            </p:nvCxnSpPr>
            <p:spPr>
              <a:xfrm flipV="1">
                <a:off x="10075787" y="7831490"/>
                <a:ext cx="0" cy="60581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接點 447"/>
              <p:cNvCxnSpPr/>
              <p:nvPr/>
            </p:nvCxnSpPr>
            <p:spPr>
              <a:xfrm flipH="1">
                <a:off x="8901635" y="12885039"/>
                <a:ext cx="233347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1" name="矩形 450"/>
              <p:cNvSpPr/>
              <p:nvPr/>
            </p:nvSpPr>
            <p:spPr>
              <a:xfrm>
                <a:off x="11235110" y="5808804"/>
                <a:ext cx="1257962" cy="58254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53" name="文字方塊 452"/>
              <p:cNvSpPr txBox="1"/>
              <p:nvPr/>
            </p:nvSpPr>
            <p:spPr>
              <a:xfrm>
                <a:off x="11318730" y="6083298"/>
                <a:ext cx="96514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電腦教室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56" name="文字方塊 455"/>
              <p:cNvSpPr txBox="1"/>
              <p:nvPr/>
            </p:nvSpPr>
            <p:spPr>
              <a:xfrm>
                <a:off x="11339497" y="6980720"/>
                <a:ext cx="756512" cy="315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圖書室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57" name="文字方塊 456"/>
              <p:cNvSpPr txBox="1"/>
              <p:nvPr/>
            </p:nvSpPr>
            <p:spPr>
              <a:xfrm>
                <a:off x="11610951" y="8484719"/>
                <a:ext cx="380977" cy="69024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圖書室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58" name="文字方塊 457"/>
              <p:cNvSpPr txBox="1"/>
              <p:nvPr/>
            </p:nvSpPr>
            <p:spPr>
              <a:xfrm>
                <a:off x="11610951" y="10455771"/>
                <a:ext cx="380977" cy="898584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音樂教室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59" name="矩形 458"/>
              <p:cNvSpPr/>
              <p:nvPr/>
            </p:nvSpPr>
            <p:spPr>
              <a:xfrm>
                <a:off x="11820780" y="12032651"/>
                <a:ext cx="1620307" cy="20808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60" name="文字方塊 459"/>
              <p:cNvSpPr txBox="1"/>
              <p:nvPr/>
            </p:nvSpPr>
            <p:spPr>
              <a:xfrm>
                <a:off x="12440573" y="12629329"/>
                <a:ext cx="380977" cy="898584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活動中心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61" name="矩形 460"/>
              <p:cNvSpPr/>
              <p:nvPr/>
            </p:nvSpPr>
            <p:spPr>
              <a:xfrm>
                <a:off x="6554384" y="14827545"/>
                <a:ext cx="5320824" cy="16839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464" name="直線接點 463"/>
              <p:cNvCxnSpPr/>
              <p:nvPr/>
            </p:nvCxnSpPr>
            <p:spPr>
              <a:xfrm>
                <a:off x="6952868" y="15360431"/>
                <a:ext cx="49223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線接點 471"/>
              <p:cNvCxnSpPr/>
              <p:nvPr/>
            </p:nvCxnSpPr>
            <p:spPr>
              <a:xfrm>
                <a:off x="6963379" y="15925291"/>
                <a:ext cx="49223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直線接點 472"/>
              <p:cNvCxnSpPr/>
              <p:nvPr/>
            </p:nvCxnSpPr>
            <p:spPr>
              <a:xfrm>
                <a:off x="9941927" y="14827545"/>
                <a:ext cx="0" cy="10977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線接點 473"/>
              <p:cNvCxnSpPr/>
              <p:nvPr/>
            </p:nvCxnSpPr>
            <p:spPr>
              <a:xfrm>
                <a:off x="8255826" y="15413721"/>
                <a:ext cx="0" cy="10977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9" name="群組 498"/>
              <p:cNvGrpSpPr/>
              <p:nvPr/>
            </p:nvGrpSpPr>
            <p:grpSpPr>
              <a:xfrm rot="5400000">
                <a:off x="4360851" y="10582825"/>
                <a:ext cx="287016" cy="2318642"/>
                <a:chOff x="294081" y="7000786"/>
                <a:chExt cx="269281" cy="1701800"/>
              </a:xfrm>
            </p:grpSpPr>
            <p:sp>
              <p:nvSpPr>
                <p:cNvPr id="615" name="矩形 614"/>
                <p:cNvSpPr/>
                <p:nvPr/>
              </p:nvSpPr>
              <p:spPr>
                <a:xfrm>
                  <a:off x="297216" y="7000786"/>
                  <a:ext cx="265471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16" name="直線接點 615"/>
                <p:cNvCxnSpPr/>
                <p:nvPr/>
              </p:nvCxnSpPr>
              <p:spPr>
                <a:xfrm>
                  <a:off x="297216" y="72457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直線接點 616"/>
                <p:cNvCxnSpPr/>
                <p:nvPr/>
              </p:nvCxnSpPr>
              <p:spPr>
                <a:xfrm>
                  <a:off x="294081" y="744579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直線接點 617"/>
                <p:cNvCxnSpPr/>
                <p:nvPr/>
              </p:nvCxnSpPr>
              <p:spPr>
                <a:xfrm>
                  <a:off x="297216" y="762867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直線接點 618"/>
                <p:cNvCxnSpPr/>
                <p:nvPr/>
              </p:nvCxnSpPr>
              <p:spPr>
                <a:xfrm>
                  <a:off x="297216" y="781727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直線接點 619"/>
                <p:cNvCxnSpPr/>
                <p:nvPr/>
              </p:nvCxnSpPr>
              <p:spPr>
                <a:xfrm>
                  <a:off x="297216" y="7996343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直線接點 620"/>
                <p:cNvCxnSpPr/>
                <p:nvPr/>
              </p:nvCxnSpPr>
              <p:spPr>
                <a:xfrm>
                  <a:off x="297891" y="8181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直線接點 621"/>
                <p:cNvCxnSpPr/>
                <p:nvPr/>
              </p:nvCxnSpPr>
              <p:spPr>
                <a:xfrm>
                  <a:off x="297891" y="836781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直線接點 622"/>
                <p:cNvCxnSpPr/>
                <p:nvPr/>
              </p:nvCxnSpPr>
              <p:spPr>
                <a:xfrm>
                  <a:off x="297891" y="8562128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矩形 499"/>
              <p:cNvSpPr/>
              <p:nvPr/>
            </p:nvSpPr>
            <p:spPr>
              <a:xfrm>
                <a:off x="3345037" y="9856520"/>
                <a:ext cx="2295829" cy="371996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520" name="直線接點 519"/>
              <p:cNvCxnSpPr/>
              <p:nvPr/>
            </p:nvCxnSpPr>
            <p:spPr>
              <a:xfrm flipH="1">
                <a:off x="3346213" y="10751232"/>
                <a:ext cx="233347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直線接點 520"/>
              <p:cNvCxnSpPr/>
              <p:nvPr/>
            </p:nvCxnSpPr>
            <p:spPr>
              <a:xfrm flipH="1">
                <a:off x="3346213" y="12649983"/>
                <a:ext cx="233347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直線接點 521"/>
              <p:cNvCxnSpPr/>
              <p:nvPr/>
            </p:nvCxnSpPr>
            <p:spPr>
              <a:xfrm flipV="1">
                <a:off x="4492952" y="9902465"/>
                <a:ext cx="0" cy="1696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直線接點 522"/>
              <p:cNvCxnSpPr/>
              <p:nvPr/>
            </p:nvCxnSpPr>
            <p:spPr>
              <a:xfrm flipV="1">
                <a:off x="4492952" y="11885654"/>
                <a:ext cx="0" cy="1696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4" name="文字方塊 523"/>
              <p:cNvSpPr txBox="1"/>
              <p:nvPr/>
            </p:nvSpPr>
            <p:spPr>
              <a:xfrm>
                <a:off x="7919600" y="14945383"/>
                <a:ext cx="892575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校長室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25" name="文字方塊 524"/>
              <p:cNvSpPr txBox="1"/>
              <p:nvPr/>
            </p:nvSpPr>
            <p:spPr>
              <a:xfrm>
                <a:off x="7047957" y="15414325"/>
                <a:ext cx="576228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26" name="文字方塊 525"/>
              <p:cNvSpPr txBox="1"/>
              <p:nvPr/>
            </p:nvSpPr>
            <p:spPr>
              <a:xfrm>
                <a:off x="8702817" y="15461982"/>
                <a:ext cx="522936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E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28" name="文字方塊 527"/>
              <p:cNvSpPr txBox="1"/>
              <p:nvPr/>
            </p:nvSpPr>
            <p:spPr>
              <a:xfrm>
                <a:off x="10295081" y="15478270"/>
                <a:ext cx="518401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四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1" name="文字方塊 530"/>
              <p:cNvSpPr txBox="1"/>
              <p:nvPr/>
            </p:nvSpPr>
            <p:spPr>
              <a:xfrm>
                <a:off x="6948502" y="15978580"/>
                <a:ext cx="965142" cy="315229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音樂教室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2" name="文字方塊 531"/>
              <p:cNvSpPr txBox="1"/>
              <p:nvPr/>
            </p:nvSpPr>
            <p:spPr>
              <a:xfrm>
                <a:off x="9345928" y="15983909"/>
                <a:ext cx="965142" cy="315229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zh-TW" altLang="en-US" sz="23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視聽教室</a:t>
                </a:r>
                <a:endPara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6" name="文字方塊 535"/>
              <p:cNvSpPr txBox="1"/>
              <p:nvPr/>
            </p:nvSpPr>
            <p:spPr>
              <a:xfrm>
                <a:off x="11489032" y="14892187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7" name="文字方塊 536"/>
              <p:cNvSpPr txBox="1"/>
              <p:nvPr/>
            </p:nvSpPr>
            <p:spPr>
              <a:xfrm>
                <a:off x="11489032" y="15371089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8" name="文字方塊 537"/>
              <p:cNvSpPr txBox="1"/>
              <p:nvPr/>
            </p:nvSpPr>
            <p:spPr>
              <a:xfrm>
                <a:off x="11489032" y="15993932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9" name="文字方塊 538"/>
              <p:cNvSpPr txBox="1"/>
              <p:nvPr/>
            </p:nvSpPr>
            <p:spPr>
              <a:xfrm>
                <a:off x="10051633" y="14898120"/>
                <a:ext cx="1146560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自然教室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545" name="群組 544"/>
              <p:cNvGrpSpPr/>
              <p:nvPr/>
            </p:nvGrpSpPr>
            <p:grpSpPr>
              <a:xfrm>
                <a:off x="14157281" y="5883785"/>
                <a:ext cx="5092739" cy="8507741"/>
                <a:chOff x="3851920" y="2060848"/>
                <a:chExt cx="1657233" cy="2952328"/>
              </a:xfrm>
              <a:noFill/>
            </p:grpSpPr>
            <p:sp>
              <p:nvSpPr>
                <p:cNvPr id="613" name="橢圓 14"/>
                <p:cNvSpPr/>
                <p:nvPr/>
              </p:nvSpPr>
              <p:spPr>
                <a:xfrm>
                  <a:off x="3851920" y="2060848"/>
                  <a:ext cx="1657233" cy="2952328"/>
                </a:xfrm>
                <a:custGeom>
                  <a:avLst/>
                  <a:gdLst>
                    <a:gd name="connsiteX0" fmla="*/ 0 w 1656184"/>
                    <a:gd name="connsiteY0" fmla="*/ 1476164 h 2952328"/>
                    <a:gd name="connsiteX1" fmla="*/ 828092 w 1656184"/>
                    <a:gd name="connsiteY1" fmla="*/ 0 h 2952328"/>
                    <a:gd name="connsiteX2" fmla="*/ 1656184 w 1656184"/>
                    <a:gd name="connsiteY2" fmla="*/ 1476164 h 2952328"/>
                    <a:gd name="connsiteX3" fmla="*/ 828092 w 1656184"/>
                    <a:gd name="connsiteY3" fmla="*/ 2952328 h 2952328"/>
                    <a:gd name="connsiteX4" fmla="*/ 0 w 1656184"/>
                    <a:gd name="connsiteY4" fmla="*/ 1476164 h 2952328"/>
                    <a:gd name="connsiteX0" fmla="*/ 983 w 1657167"/>
                    <a:gd name="connsiteY0" fmla="*/ 1476164 h 2952328"/>
                    <a:gd name="connsiteX1" fmla="*/ 829075 w 1657167"/>
                    <a:gd name="connsiteY1" fmla="*/ 0 h 2952328"/>
                    <a:gd name="connsiteX2" fmla="*/ 1657167 w 1657167"/>
                    <a:gd name="connsiteY2" fmla="*/ 1476164 h 2952328"/>
                    <a:gd name="connsiteX3" fmla="*/ 829075 w 1657167"/>
                    <a:gd name="connsiteY3" fmla="*/ 2952328 h 2952328"/>
                    <a:gd name="connsiteX4" fmla="*/ 983 w 1657167"/>
                    <a:gd name="connsiteY4" fmla="*/ 1476164 h 2952328"/>
                    <a:gd name="connsiteX0" fmla="*/ 983 w 1657233"/>
                    <a:gd name="connsiteY0" fmla="*/ 1476164 h 2952328"/>
                    <a:gd name="connsiteX1" fmla="*/ 829075 w 1657233"/>
                    <a:gd name="connsiteY1" fmla="*/ 0 h 2952328"/>
                    <a:gd name="connsiteX2" fmla="*/ 1657167 w 1657233"/>
                    <a:gd name="connsiteY2" fmla="*/ 1476164 h 2952328"/>
                    <a:gd name="connsiteX3" fmla="*/ 829075 w 1657233"/>
                    <a:gd name="connsiteY3" fmla="*/ 2952328 h 2952328"/>
                    <a:gd name="connsiteX4" fmla="*/ 983 w 1657233"/>
                    <a:gd name="connsiteY4" fmla="*/ 1476164 h 2952328"/>
                    <a:gd name="connsiteX0" fmla="*/ 983 w 1657233"/>
                    <a:gd name="connsiteY0" fmla="*/ 1476164 h 2952328"/>
                    <a:gd name="connsiteX1" fmla="*/ 829075 w 1657233"/>
                    <a:gd name="connsiteY1" fmla="*/ 0 h 2952328"/>
                    <a:gd name="connsiteX2" fmla="*/ 1657167 w 1657233"/>
                    <a:gd name="connsiteY2" fmla="*/ 1476164 h 2952328"/>
                    <a:gd name="connsiteX3" fmla="*/ 829075 w 1657233"/>
                    <a:gd name="connsiteY3" fmla="*/ 2952328 h 2952328"/>
                    <a:gd name="connsiteX4" fmla="*/ 983 w 1657233"/>
                    <a:gd name="connsiteY4" fmla="*/ 1476164 h 2952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7233" h="2952328">
                      <a:moveTo>
                        <a:pt x="983" y="1476164"/>
                      </a:moveTo>
                      <a:cubicBezTo>
                        <a:pt x="-22314" y="235734"/>
                        <a:pt x="371732" y="0"/>
                        <a:pt x="829075" y="0"/>
                      </a:cubicBezTo>
                      <a:cubicBezTo>
                        <a:pt x="1286418" y="0"/>
                        <a:pt x="1657167" y="427933"/>
                        <a:pt x="1657167" y="1476164"/>
                      </a:cubicBezTo>
                      <a:cubicBezTo>
                        <a:pt x="1662991" y="2646704"/>
                        <a:pt x="1286418" y="2952328"/>
                        <a:pt x="829075" y="2952328"/>
                      </a:cubicBezTo>
                      <a:cubicBezTo>
                        <a:pt x="371732" y="2952328"/>
                        <a:pt x="24280" y="2716594"/>
                        <a:pt x="983" y="1476164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614" name="橢圓 14"/>
                <p:cNvSpPr/>
                <p:nvPr/>
              </p:nvSpPr>
              <p:spPr>
                <a:xfrm>
                  <a:off x="4032897" y="2276871"/>
                  <a:ext cx="1293620" cy="2520281"/>
                </a:xfrm>
                <a:custGeom>
                  <a:avLst/>
                  <a:gdLst>
                    <a:gd name="connsiteX0" fmla="*/ 0 w 1656184"/>
                    <a:gd name="connsiteY0" fmla="*/ 1476164 h 2952328"/>
                    <a:gd name="connsiteX1" fmla="*/ 828092 w 1656184"/>
                    <a:gd name="connsiteY1" fmla="*/ 0 h 2952328"/>
                    <a:gd name="connsiteX2" fmla="*/ 1656184 w 1656184"/>
                    <a:gd name="connsiteY2" fmla="*/ 1476164 h 2952328"/>
                    <a:gd name="connsiteX3" fmla="*/ 828092 w 1656184"/>
                    <a:gd name="connsiteY3" fmla="*/ 2952328 h 2952328"/>
                    <a:gd name="connsiteX4" fmla="*/ 0 w 1656184"/>
                    <a:gd name="connsiteY4" fmla="*/ 1476164 h 2952328"/>
                    <a:gd name="connsiteX0" fmla="*/ 983 w 1657167"/>
                    <a:gd name="connsiteY0" fmla="*/ 1476164 h 2952328"/>
                    <a:gd name="connsiteX1" fmla="*/ 829075 w 1657167"/>
                    <a:gd name="connsiteY1" fmla="*/ 0 h 2952328"/>
                    <a:gd name="connsiteX2" fmla="*/ 1657167 w 1657167"/>
                    <a:gd name="connsiteY2" fmla="*/ 1476164 h 2952328"/>
                    <a:gd name="connsiteX3" fmla="*/ 829075 w 1657167"/>
                    <a:gd name="connsiteY3" fmla="*/ 2952328 h 2952328"/>
                    <a:gd name="connsiteX4" fmla="*/ 983 w 1657167"/>
                    <a:gd name="connsiteY4" fmla="*/ 1476164 h 2952328"/>
                    <a:gd name="connsiteX0" fmla="*/ 983 w 1657233"/>
                    <a:gd name="connsiteY0" fmla="*/ 1476164 h 2952328"/>
                    <a:gd name="connsiteX1" fmla="*/ 829075 w 1657233"/>
                    <a:gd name="connsiteY1" fmla="*/ 0 h 2952328"/>
                    <a:gd name="connsiteX2" fmla="*/ 1657167 w 1657233"/>
                    <a:gd name="connsiteY2" fmla="*/ 1476164 h 2952328"/>
                    <a:gd name="connsiteX3" fmla="*/ 829075 w 1657233"/>
                    <a:gd name="connsiteY3" fmla="*/ 2952328 h 2952328"/>
                    <a:gd name="connsiteX4" fmla="*/ 983 w 1657233"/>
                    <a:gd name="connsiteY4" fmla="*/ 1476164 h 2952328"/>
                    <a:gd name="connsiteX0" fmla="*/ 983 w 1657233"/>
                    <a:gd name="connsiteY0" fmla="*/ 1476164 h 2952328"/>
                    <a:gd name="connsiteX1" fmla="*/ 829075 w 1657233"/>
                    <a:gd name="connsiteY1" fmla="*/ 0 h 2952328"/>
                    <a:gd name="connsiteX2" fmla="*/ 1657167 w 1657233"/>
                    <a:gd name="connsiteY2" fmla="*/ 1476164 h 2952328"/>
                    <a:gd name="connsiteX3" fmla="*/ 829075 w 1657233"/>
                    <a:gd name="connsiteY3" fmla="*/ 2952328 h 2952328"/>
                    <a:gd name="connsiteX4" fmla="*/ 983 w 1657233"/>
                    <a:gd name="connsiteY4" fmla="*/ 1476164 h 2952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7233" h="2952328">
                      <a:moveTo>
                        <a:pt x="983" y="1476164"/>
                      </a:moveTo>
                      <a:cubicBezTo>
                        <a:pt x="-22314" y="235734"/>
                        <a:pt x="371732" y="0"/>
                        <a:pt x="829075" y="0"/>
                      </a:cubicBezTo>
                      <a:cubicBezTo>
                        <a:pt x="1286418" y="0"/>
                        <a:pt x="1657167" y="427933"/>
                        <a:pt x="1657167" y="1476164"/>
                      </a:cubicBezTo>
                      <a:cubicBezTo>
                        <a:pt x="1662991" y="2646704"/>
                        <a:pt x="1286418" y="2952328"/>
                        <a:pt x="829075" y="2952328"/>
                      </a:cubicBezTo>
                      <a:cubicBezTo>
                        <a:pt x="371732" y="2952328"/>
                        <a:pt x="24280" y="2716594"/>
                        <a:pt x="983" y="147616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pic>
            <p:nvPicPr>
              <p:cNvPr id="546" name="圖片 545" descr="1021室外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048" y="8545259"/>
                <a:ext cx="1242106" cy="123307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47" name="矩形 546"/>
              <p:cNvSpPr/>
              <p:nvPr/>
            </p:nvSpPr>
            <p:spPr>
              <a:xfrm>
                <a:off x="15592849" y="3263075"/>
                <a:ext cx="2945007" cy="19844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48" name="矩形 547"/>
              <p:cNvSpPr/>
              <p:nvPr/>
            </p:nvSpPr>
            <p:spPr>
              <a:xfrm>
                <a:off x="19026036" y="12435595"/>
                <a:ext cx="1662313" cy="36163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49" name="文字方塊 548"/>
              <p:cNvSpPr txBox="1"/>
              <p:nvPr/>
            </p:nvSpPr>
            <p:spPr>
              <a:xfrm>
                <a:off x="16011603" y="4008707"/>
                <a:ext cx="1981081" cy="61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51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綜合球場</a:t>
                </a:r>
                <a:endParaRPr lang="zh-TW" altLang="en-US" sz="51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50" name="文字方塊 549"/>
              <p:cNvSpPr txBox="1"/>
              <p:nvPr/>
            </p:nvSpPr>
            <p:spPr>
              <a:xfrm>
                <a:off x="19587994" y="13459958"/>
                <a:ext cx="620448" cy="128809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sz="45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游泳池</a:t>
                </a:r>
                <a:endParaRPr lang="zh-TW" altLang="en-US" sz="45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pic>
            <p:nvPicPr>
              <p:cNvPr id="551" name="圖片 550" descr="「指56」救護站標誌"/>
              <p:cNvPicPr/>
              <p:nvPr/>
            </p:nvPicPr>
            <p:blipFill>
              <a:blip r:embed="rId6" cstate="print"/>
              <a:srcRect l="14538" t="18182" r="28263" b="17046"/>
              <a:stretch>
                <a:fillRect/>
              </a:stretch>
            </p:blipFill>
            <p:spPr bwMode="auto">
              <a:xfrm>
                <a:off x="16509622" y="15156446"/>
                <a:ext cx="812224" cy="8830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59" name="直線單箭頭接點 558"/>
              <p:cNvCxnSpPr/>
              <p:nvPr/>
            </p:nvCxnSpPr>
            <p:spPr>
              <a:xfrm flipH="1" flipV="1">
                <a:off x="4183792" y="7395274"/>
                <a:ext cx="16639" cy="109586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直線單箭頭接點 559"/>
              <p:cNvCxnSpPr/>
              <p:nvPr/>
            </p:nvCxnSpPr>
            <p:spPr>
              <a:xfrm>
                <a:off x="5399170" y="8087647"/>
                <a:ext cx="99919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直線單箭頭接點 560"/>
              <p:cNvCxnSpPr>
                <a:stCxn id="392" idx="3"/>
              </p:cNvCxnSpPr>
              <p:nvPr/>
            </p:nvCxnSpPr>
            <p:spPr>
              <a:xfrm>
                <a:off x="5360365" y="6825211"/>
                <a:ext cx="1040149" cy="3673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直線單箭頭接點 561"/>
              <p:cNvCxnSpPr/>
              <p:nvPr/>
            </p:nvCxnSpPr>
            <p:spPr>
              <a:xfrm>
                <a:off x="5434078" y="5909242"/>
                <a:ext cx="968941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直線單箭頭接點 562"/>
              <p:cNvCxnSpPr/>
              <p:nvPr/>
            </p:nvCxnSpPr>
            <p:spPr>
              <a:xfrm>
                <a:off x="4164227" y="6000421"/>
                <a:ext cx="29787" cy="110445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直線單箭頭接點 563"/>
              <p:cNvCxnSpPr/>
              <p:nvPr/>
            </p:nvCxnSpPr>
            <p:spPr>
              <a:xfrm flipH="1">
                <a:off x="12007697" y="6163658"/>
                <a:ext cx="5222" cy="1317869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直線單箭頭接點 564"/>
              <p:cNvCxnSpPr/>
              <p:nvPr/>
            </p:nvCxnSpPr>
            <p:spPr>
              <a:xfrm>
                <a:off x="10804576" y="6203316"/>
                <a:ext cx="1" cy="130141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直線單箭頭接點 565"/>
              <p:cNvCxnSpPr/>
              <p:nvPr/>
            </p:nvCxnSpPr>
            <p:spPr>
              <a:xfrm flipH="1">
                <a:off x="8346516" y="6258587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直線單箭頭接點 566"/>
              <p:cNvCxnSpPr/>
              <p:nvPr/>
            </p:nvCxnSpPr>
            <p:spPr>
              <a:xfrm flipH="1">
                <a:off x="8342217" y="7113146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直線單箭頭接點 567"/>
              <p:cNvCxnSpPr/>
              <p:nvPr/>
            </p:nvCxnSpPr>
            <p:spPr>
              <a:xfrm flipH="1">
                <a:off x="8350799" y="8266154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直線單箭頭接點 568"/>
              <p:cNvCxnSpPr/>
              <p:nvPr/>
            </p:nvCxnSpPr>
            <p:spPr>
              <a:xfrm flipH="1">
                <a:off x="8308780" y="9539026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直線單箭頭接點 569"/>
              <p:cNvCxnSpPr/>
              <p:nvPr/>
            </p:nvCxnSpPr>
            <p:spPr>
              <a:xfrm flipH="1">
                <a:off x="8308780" y="10936731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直線單箭頭接點 570"/>
              <p:cNvCxnSpPr/>
              <p:nvPr/>
            </p:nvCxnSpPr>
            <p:spPr>
              <a:xfrm flipH="1">
                <a:off x="8328791" y="12343026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直線單箭頭接點 571"/>
              <p:cNvCxnSpPr/>
              <p:nvPr/>
            </p:nvCxnSpPr>
            <p:spPr>
              <a:xfrm flipH="1">
                <a:off x="8322363" y="13356851"/>
                <a:ext cx="867446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直線單箭頭接點 572"/>
              <p:cNvCxnSpPr/>
              <p:nvPr/>
            </p:nvCxnSpPr>
            <p:spPr>
              <a:xfrm flipV="1">
                <a:off x="10602764" y="11801678"/>
                <a:ext cx="26032" cy="1264927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直線單箭頭接點 573"/>
              <p:cNvCxnSpPr/>
              <p:nvPr/>
            </p:nvCxnSpPr>
            <p:spPr>
              <a:xfrm flipH="1">
                <a:off x="10616820" y="10605241"/>
                <a:ext cx="20022" cy="97848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直線單箭頭接點 574"/>
              <p:cNvCxnSpPr/>
              <p:nvPr/>
            </p:nvCxnSpPr>
            <p:spPr>
              <a:xfrm flipH="1" flipV="1">
                <a:off x="10808789" y="7749076"/>
                <a:ext cx="14800" cy="218492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直線單箭頭接點 575"/>
              <p:cNvCxnSpPr/>
              <p:nvPr/>
            </p:nvCxnSpPr>
            <p:spPr>
              <a:xfrm flipH="1" flipV="1">
                <a:off x="11997151" y="7740531"/>
                <a:ext cx="14799" cy="316734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直線單箭頭接點 576"/>
              <p:cNvCxnSpPr/>
              <p:nvPr/>
            </p:nvCxnSpPr>
            <p:spPr>
              <a:xfrm>
                <a:off x="12258441" y="12872353"/>
                <a:ext cx="4903" cy="1387189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直線單箭頭接點 577"/>
              <p:cNvCxnSpPr/>
              <p:nvPr/>
            </p:nvCxnSpPr>
            <p:spPr>
              <a:xfrm flipV="1">
                <a:off x="5444664" y="10344652"/>
                <a:ext cx="951485" cy="2444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直線單箭頭接點 578"/>
              <p:cNvCxnSpPr/>
              <p:nvPr/>
            </p:nvCxnSpPr>
            <p:spPr>
              <a:xfrm flipV="1">
                <a:off x="5449029" y="11196499"/>
                <a:ext cx="951485" cy="2444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直線單箭頭接點 579"/>
              <p:cNvCxnSpPr/>
              <p:nvPr/>
            </p:nvCxnSpPr>
            <p:spPr>
              <a:xfrm flipV="1">
                <a:off x="5451534" y="12207614"/>
                <a:ext cx="951485" cy="2444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直線單箭頭接點 580"/>
              <p:cNvCxnSpPr/>
              <p:nvPr/>
            </p:nvCxnSpPr>
            <p:spPr>
              <a:xfrm flipV="1">
                <a:off x="8946326" y="14526384"/>
                <a:ext cx="0" cy="64807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直線單箭頭接點 581"/>
              <p:cNvCxnSpPr/>
              <p:nvPr/>
            </p:nvCxnSpPr>
            <p:spPr>
              <a:xfrm>
                <a:off x="4097625" y="10271217"/>
                <a:ext cx="33339" cy="136196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直線單箭頭接點 582"/>
              <p:cNvCxnSpPr/>
              <p:nvPr/>
            </p:nvCxnSpPr>
            <p:spPr>
              <a:xfrm flipH="1" flipV="1">
                <a:off x="4114899" y="11756201"/>
                <a:ext cx="9825" cy="1222305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4" name="文字方塊 583"/>
              <p:cNvSpPr txBox="1"/>
              <p:nvPr/>
            </p:nvSpPr>
            <p:spPr>
              <a:xfrm>
                <a:off x="7007138" y="10134313"/>
                <a:ext cx="751069" cy="316315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eaVert" wrap="none" rtlCol="0">
                <a:spAutoFit/>
              </a:bodyPr>
              <a:lstStyle/>
              <a:p>
                <a:r>
                  <a:rPr lang="zh-TW" altLang="en-US" sz="5700" dirty="0">
                    <a:solidFill>
                      <a:schemeClr val="tx2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第一疏散空間</a:t>
                </a:r>
                <a:endParaRPr lang="zh-TW" altLang="en-US" sz="5700" dirty="0">
                  <a:solidFill>
                    <a:schemeClr val="tx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586" name="直線單箭頭接點 585"/>
              <p:cNvCxnSpPr/>
              <p:nvPr/>
            </p:nvCxnSpPr>
            <p:spPr>
              <a:xfrm flipV="1">
                <a:off x="6500296" y="5247564"/>
                <a:ext cx="0" cy="2955923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直線單箭頭接點 586"/>
              <p:cNvCxnSpPr/>
              <p:nvPr/>
            </p:nvCxnSpPr>
            <p:spPr>
              <a:xfrm flipV="1">
                <a:off x="8255826" y="5440300"/>
                <a:ext cx="27450" cy="2825854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直線單箭頭接點 587"/>
              <p:cNvCxnSpPr/>
              <p:nvPr/>
            </p:nvCxnSpPr>
            <p:spPr>
              <a:xfrm>
                <a:off x="6549169" y="5247565"/>
                <a:ext cx="8069657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線單箭頭接點 588"/>
              <p:cNvCxnSpPr/>
              <p:nvPr/>
            </p:nvCxnSpPr>
            <p:spPr>
              <a:xfrm>
                <a:off x="6265727" y="445801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線單箭頭接點 589"/>
              <p:cNvCxnSpPr/>
              <p:nvPr/>
            </p:nvCxnSpPr>
            <p:spPr>
              <a:xfrm>
                <a:off x="6965866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線單箭頭接點 590"/>
              <p:cNvCxnSpPr/>
              <p:nvPr/>
            </p:nvCxnSpPr>
            <p:spPr>
              <a:xfrm>
                <a:off x="8014210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線單箭頭接點 591"/>
              <p:cNvCxnSpPr/>
              <p:nvPr/>
            </p:nvCxnSpPr>
            <p:spPr>
              <a:xfrm>
                <a:off x="8853826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直線單箭頭接點 592"/>
              <p:cNvCxnSpPr/>
              <p:nvPr/>
            </p:nvCxnSpPr>
            <p:spPr>
              <a:xfrm>
                <a:off x="9966407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直線單箭頭接點 593"/>
              <p:cNvCxnSpPr/>
              <p:nvPr/>
            </p:nvCxnSpPr>
            <p:spPr>
              <a:xfrm>
                <a:off x="10990277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直線單箭頭接點 594"/>
              <p:cNvCxnSpPr/>
              <p:nvPr/>
            </p:nvCxnSpPr>
            <p:spPr>
              <a:xfrm>
                <a:off x="13441087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線單箭頭接點 595"/>
              <p:cNvCxnSpPr/>
              <p:nvPr/>
            </p:nvCxnSpPr>
            <p:spPr>
              <a:xfrm>
                <a:off x="12249913" y="4427533"/>
                <a:ext cx="1" cy="734963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線單箭頭接點 596"/>
              <p:cNvCxnSpPr/>
              <p:nvPr/>
            </p:nvCxnSpPr>
            <p:spPr>
              <a:xfrm>
                <a:off x="6464405" y="3549237"/>
                <a:ext cx="87598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線單箭頭接點 597"/>
              <p:cNvCxnSpPr/>
              <p:nvPr/>
            </p:nvCxnSpPr>
            <p:spPr>
              <a:xfrm>
                <a:off x="9689420" y="3565003"/>
                <a:ext cx="662418" cy="541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線單箭頭接點 598"/>
              <p:cNvCxnSpPr/>
              <p:nvPr/>
            </p:nvCxnSpPr>
            <p:spPr>
              <a:xfrm flipH="1">
                <a:off x="7602905" y="3551646"/>
                <a:ext cx="134379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直線單箭頭接點 599"/>
              <p:cNvCxnSpPr/>
              <p:nvPr/>
            </p:nvCxnSpPr>
            <p:spPr>
              <a:xfrm flipH="1">
                <a:off x="10508658" y="3573901"/>
                <a:ext cx="292037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直線單箭頭接點 600"/>
              <p:cNvCxnSpPr/>
              <p:nvPr/>
            </p:nvCxnSpPr>
            <p:spPr>
              <a:xfrm>
                <a:off x="8350799" y="5461342"/>
                <a:ext cx="5219847" cy="1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直線單箭頭接點 601"/>
              <p:cNvCxnSpPr/>
              <p:nvPr/>
            </p:nvCxnSpPr>
            <p:spPr>
              <a:xfrm>
                <a:off x="13570645" y="5429050"/>
                <a:ext cx="1073751" cy="2157102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直線單箭頭接點 602"/>
              <p:cNvCxnSpPr/>
              <p:nvPr/>
            </p:nvCxnSpPr>
            <p:spPr>
              <a:xfrm>
                <a:off x="14618826" y="5276595"/>
                <a:ext cx="1073751" cy="2157102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直線單箭頭接點 603"/>
              <p:cNvCxnSpPr/>
              <p:nvPr/>
            </p:nvCxnSpPr>
            <p:spPr>
              <a:xfrm flipH="1">
                <a:off x="8229439" y="9439265"/>
                <a:ext cx="25902" cy="480451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直線單箭頭接點 604"/>
              <p:cNvCxnSpPr/>
              <p:nvPr/>
            </p:nvCxnSpPr>
            <p:spPr>
              <a:xfrm>
                <a:off x="6500294" y="10036494"/>
                <a:ext cx="22971" cy="4417876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6" name="直線單箭頭接點 605"/>
              <p:cNvCxnSpPr/>
              <p:nvPr/>
            </p:nvCxnSpPr>
            <p:spPr>
              <a:xfrm flipV="1">
                <a:off x="5449028" y="13136943"/>
                <a:ext cx="951485" cy="2444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直線單箭頭接點 606"/>
              <p:cNvCxnSpPr/>
              <p:nvPr/>
            </p:nvCxnSpPr>
            <p:spPr>
              <a:xfrm>
                <a:off x="8283276" y="14304576"/>
                <a:ext cx="547032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直線單箭頭接點 607"/>
              <p:cNvCxnSpPr/>
              <p:nvPr/>
            </p:nvCxnSpPr>
            <p:spPr>
              <a:xfrm>
                <a:off x="6618446" y="14472923"/>
                <a:ext cx="8025950" cy="28746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直線單箭頭接點 608"/>
              <p:cNvCxnSpPr/>
              <p:nvPr/>
            </p:nvCxnSpPr>
            <p:spPr>
              <a:xfrm flipV="1">
                <a:off x="13890944" y="12732263"/>
                <a:ext cx="1059171" cy="1511512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直線單箭頭接點 609"/>
              <p:cNvCxnSpPr/>
              <p:nvPr/>
            </p:nvCxnSpPr>
            <p:spPr>
              <a:xfrm flipV="1">
                <a:off x="14618826" y="12885039"/>
                <a:ext cx="1059171" cy="1511512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11" name="圖片 610" descr="「指56」救護站標誌"/>
              <p:cNvPicPr/>
              <p:nvPr/>
            </p:nvPicPr>
            <p:blipFill>
              <a:blip r:embed="rId6" cstate="print"/>
              <a:srcRect l="14538" t="18182" r="28263" b="17046"/>
              <a:stretch>
                <a:fillRect/>
              </a:stretch>
            </p:blipFill>
            <p:spPr bwMode="auto">
              <a:xfrm>
                <a:off x="6964655" y="8502276"/>
                <a:ext cx="812224" cy="8830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2" name="文字方塊 611"/>
              <p:cNvSpPr txBox="1"/>
              <p:nvPr/>
            </p:nvSpPr>
            <p:spPr>
              <a:xfrm>
                <a:off x="17421817" y="7916575"/>
                <a:ext cx="751069" cy="316315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eaVert" wrap="none" rtlCol="0">
                <a:spAutoFit/>
              </a:bodyPr>
              <a:lstStyle/>
              <a:p>
                <a:r>
                  <a:rPr lang="zh-TW" altLang="en-US" sz="5700" dirty="0">
                    <a:solidFill>
                      <a:schemeClr val="tx2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最終集合地點</a:t>
                </a:r>
                <a:endParaRPr lang="zh-TW" altLang="en-US" sz="5700" dirty="0">
                  <a:solidFill>
                    <a:schemeClr val="tx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" name="一般五邊形 6"/>
              <p:cNvSpPr/>
              <p:nvPr/>
            </p:nvSpPr>
            <p:spPr>
              <a:xfrm rot="19541365">
                <a:off x="3888462" y="3509345"/>
                <a:ext cx="837616" cy="801406"/>
              </a:xfrm>
              <a:prstGeom prst="pen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99" name="文字方塊 698"/>
              <p:cNvSpPr txBox="1"/>
              <p:nvPr/>
            </p:nvSpPr>
            <p:spPr>
              <a:xfrm>
                <a:off x="3980092" y="3753293"/>
                <a:ext cx="638590" cy="36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涼亭</a:t>
                </a:r>
                <a:endPara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700" name="直線單箭頭接點 699"/>
              <p:cNvCxnSpPr/>
              <p:nvPr/>
            </p:nvCxnSpPr>
            <p:spPr>
              <a:xfrm flipH="1">
                <a:off x="6855489" y="15597956"/>
                <a:ext cx="4279521" cy="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直線單箭頭接點 700"/>
              <p:cNvCxnSpPr/>
              <p:nvPr/>
            </p:nvCxnSpPr>
            <p:spPr>
              <a:xfrm flipH="1">
                <a:off x="6877470" y="16258449"/>
                <a:ext cx="4279521" cy="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直線接點 701"/>
              <p:cNvCxnSpPr/>
              <p:nvPr/>
            </p:nvCxnSpPr>
            <p:spPr>
              <a:xfrm>
                <a:off x="8916467" y="8983692"/>
                <a:ext cx="231864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直線接點 702"/>
              <p:cNvCxnSpPr/>
              <p:nvPr/>
            </p:nvCxnSpPr>
            <p:spPr>
              <a:xfrm>
                <a:off x="8893849" y="10294864"/>
                <a:ext cx="355591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4" name="文字方塊 703"/>
              <p:cNvSpPr txBox="1"/>
              <p:nvPr/>
            </p:nvSpPr>
            <p:spPr>
              <a:xfrm>
                <a:off x="9248925" y="3183852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06" name="文字方塊 705"/>
              <p:cNvSpPr txBox="1"/>
              <p:nvPr/>
            </p:nvSpPr>
            <p:spPr>
              <a:xfrm>
                <a:off x="9248925" y="4057193"/>
                <a:ext cx="284825" cy="43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廁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7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</a:t>
                </a:r>
                <a:endParaRPr lang="en-US" altLang="zh-TW" sz="17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707" name="直線接點 706"/>
              <p:cNvCxnSpPr/>
              <p:nvPr/>
            </p:nvCxnSpPr>
            <p:spPr>
              <a:xfrm>
                <a:off x="11472473" y="14847528"/>
                <a:ext cx="0" cy="16639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11" name="irc_mi" descr="http://www.clker.com/cliparts/b/f/3/8/1194984863413596986extincteur_yves_guillou_01.svg.med.png">
                <a:hlinkClick r:id="rId10"/>
              </p:cNvPr>
              <p:cNvPicPr/>
              <p:nvPr/>
            </p:nvPicPr>
            <p:blipFill>
              <a:blip r:embed="rId11" cstate="print"/>
              <a:srcRect l="21882" t="4630" r="23038" b="7278"/>
              <a:stretch>
                <a:fillRect/>
              </a:stretch>
            </p:blipFill>
            <p:spPr bwMode="auto">
              <a:xfrm>
                <a:off x="12886662" y="4212330"/>
                <a:ext cx="327233" cy="523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2" name="irc_mi" descr="http://www.clker.com/cliparts/b/f/3/8/1194984863413596986extincteur_yves_guillou_01.svg.med.png">
                <a:hlinkClick r:id="rId10"/>
              </p:cNvPr>
              <p:cNvPicPr/>
              <p:nvPr/>
            </p:nvPicPr>
            <p:blipFill>
              <a:blip r:embed="rId11" cstate="print"/>
              <a:srcRect l="21882" t="4630" r="23038" b="7278"/>
              <a:stretch>
                <a:fillRect/>
              </a:stretch>
            </p:blipFill>
            <p:spPr bwMode="auto">
              <a:xfrm>
                <a:off x="12286144" y="9736652"/>
                <a:ext cx="327233" cy="523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3" name="圖片 712"/>
              <p:cNvPicPr/>
              <p:nvPr/>
            </p:nvPicPr>
            <p:blipFill>
              <a:blip r:embed="rId1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764603" y="12143246"/>
                <a:ext cx="661294" cy="68889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7" name="圖片 716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3589" y="9560802"/>
                <a:ext cx="629108" cy="71033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6" name="矩形 35"/>
              <p:cNvSpPr/>
              <p:nvPr/>
            </p:nvSpPr>
            <p:spPr>
              <a:xfrm>
                <a:off x="12613377" y="16812311"/>
                <a:ext cx="600518" cy="863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23" name="文字方塊 722"/>
              <p:cNvSpPr txBox="1"/>
              <p:nvPr/>
            </p:nvSpPr>
            <p:spPr>
              <a:xfrm>
                <a:off x="12558416" y="16624907"/>
                <a:ext cx="716155" cy="10810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72000" tIns="72000" rIns="72000" bIns="72000" rtlCol="0">
                <a:spAutoFit/>
              </a:bodyPr>
              <a:lstStyle/>
              <a:p>
                <a:pPr algn="ctr"/>
                <a:r>
                  <a:rPr lang="zh-TW" altLang="en-US" sz="4500" dirty="0">
                    <a:solidFill>
                      <a:sysClr val="windowText" lastClr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側門</a:t>
                </a: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22222991" y="16812077"/>
              <a:ext cx="1739097" cy="620794"/>
              <a:chOff x="22222991" y="16812077"/>
              <a:chExt cx="1739097" cy="620794"/>
            </a:xfrm>
          </p:grpSpPr>
          <p:pic>
            <p:nvPicPr>
              <p:cNvPr id="341" name="Picture 2" descr="P:\11233\geo.jp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 l="9091" t="81529" r="55491" b="13647"/>
              <a:stretch>
                <a:fillRect/>
              </a:stretch>
            </p:blipFill>
            <p:spPr bwMode="auto">
              <a:xfrm>
                <a:off x="22222991" y="17092130"/>
                <a:ext cx="1739097" cy="340741"/>
              </a:xfrm>
              <a:prstGeom prst="rect">
                <a:avLst/>
              </a:prstGeom>
              <a:noFill/>
            </p:spPr>
          </p:pic>
          <p:sp>
            <p:nvSpPr>
              <p:cNvPr id="342" name="文字方塊 341"/>
              <p:cNvSpPr txBox="1"/>
              <p:nvPr/>
            </p:nvSpPr>
            <p:spPr>
              <a:xfrm>
                <a:off x="22254528" y="16812077"/>
                <a:ext cx="1464503" cy="315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300" b="1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1:1000</a:t>
                </a:r>
                <a:endParaRPr lang="zh-TW" altLang="en-US" sz="23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</p:txBody>
          </p:sp>
        </p:grpSp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952728" y="19135382"/>
              <a:ext cx="861959" cy="802017"/>
            </a:xfrm>
            <a:prstGeom prst="rect">
              <a:avLst/>
            </a:prstGeom>
          </p:spPr>
        </p:pic>
        <p:pic>
          <p:nvPicPr>
            <p:cNvPr id="353" name="圖片 352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6192839" y="10068662"/>
              <a:ext cx="861959" cy="802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22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00630"/>
              </p:ext>
            </p:extLst>
          </p:nvPr>
        </p:nvGraphicFramePr>
        <p:xfrm>
          <a:off x="1008362" y="734175"/>
          <a:ext cx="40791800" cy="258217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7918"/>
                <a:gridCol w="9155510"/>
                <a:gridCol w="9155510"/>
                <a:gridCol w="9155510"/>
                <a:gridCol w="9147352"/>
              </a:tblGrid>
              <a:tr h="953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67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疏散</a:t>
                      </a:r>
                      <a:endParaRPr lang="en-US" altLang="zh-TW" sz="5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  <a:endParaRPr 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4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1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必要項目</a:t>
                      </a: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1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1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35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建議項目</a:t>
                      </a:r>
                      <a:r>
                        <a:rPr lang="en-US" alt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學校可自行增列</a:t>
                      </a:r>
                      <a:r>
                        <a:rPr lang="en-US" alt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醫療院所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消防單位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警察單位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海嘯避難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收容處所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9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公務部門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(100</a:t>
                      </a: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表樓梯疏散人數</a:t>
                      </a:r>
                      <a:r>
                        <a:rPr lang="en-US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4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99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危險區域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人車轉運集結點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4" name="直線單箭頭接點 33"/>
          <p:cNvCxnSpPr/>
          <p:nvPr/>
        </p:nvCxnSpPr>
        <p:spPr>
          <a:xfrm>
            <a:off x="17493525" y="2910294"/>
            <a:ext cx="2836479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/>
          <p:cNvGrpSpPr/>
          <p:nvPr/>
        </p:nvGrpSpPr>
        <p:grpSpPr>
          <a:xfrm>
            <a:off x="17097988" y="18882691"/>
            <a:ext cx="3579700" cy="626902"/>
            <a:chOff x="17993636" y="23547979"/>
            <a:chExt cx="2531650" cy="442815"/>
          </a:xfrm>
        </p:grpSpPr>
        <p:cxnSp>
          <p:nvCxnSpPr>
            <p:cNvPr id="36" name="直線單箭頭接點 35"/>
            <p:cNvCxnSpPr/>
            <p:nvPr/>
          </p:nvCxnSpPr>
          <p:spPr>
            <a:xfrm>
              <a:off x="18752804" y="23769387"/>
              <a:ext cx="1772482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17993636" y="23547979"/>
              <a:ext cx="774934" cy="442815"/>
            </a:xfrm>
            <a:prstGeom prst="rect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endParaRPr lang="zh-TW" altLang="en-US" sz="3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8" name="直線箭頭接點 53"/>
          <p:cNvCxnSpPr/>
          <p:nvPr/>
        </p:nvCxnSpPr>
        <p:spPr>
          <a:xfrm>
            <a:off x="8311492" y="2866432"/>
            <a:ext cx="2506253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447" y="5588412"/>
            <a:ext cx="1914344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594" y="5588412"/>
            <a:ext cx="1914344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36612926" y="5448479"/>
            <a:ext cx="1380703" cy="21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572" y="8910268"/>
            <a:ext cx="4430094" cy="14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8106" y="8583752"/>
            <a:ext cx="2075281" cy="212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65" y="8668559"/>
            <a:ext cx="1948226" cy="195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447" y="11719398"/>
            <a:ext cx="1914344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圖片 55" descr="250px-Star_of_life2_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447" y="14816654"/>
            <a:ext cx="1914344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圖片 54" descr="圖形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594" y="14816654"/>
            <a:ext cx="1914344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圖片 53" descr="警察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8574" y="14816654"/>
            <a:ext cx="1914344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圖片 1" descr="海嘯避難處所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0227" y="14816654"/>
            <a:ext cx="2846105" cy="191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圖片 54" descr="「指56」救護站標誌"/>
          <p:cNvPicPr/>
          <p:nvPr/>
        </p:nvPicPr>
        <p:blipFill>
          <a:blip r:embed="rId14" cstate="print"/>
          <a:srcRect l="14538" t="18182" r="28263" b="17046"/>
          <a:stretch>
            <a:fillRect/>
          </a:stretch>
        </p:blipFill>
        <p:spPr bwMode="auto">
          <a:xfrm>
            <a:off x="27093050" y="5553136"/>
            <a:ext cx="1825392" cy="198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圖片 55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37652" y="22625974"/>
            <a:ext cx="1900372" cy="1740780"/>
          </a:xfrm>
          <a:prstGeom prst="rect">
            <a:avLst/>
          </a:prstGeom>
          <a:noFill/>
        </p:spPr>
      </p:pic>
      <p:sp>
        <p:nvSpPr>
          <p:cNvPr id="58" name="橢圓 57"/>
          <p:cNvSpPr/>
          <p:nvPr/>
        </p:nvSpPr>
        <p:spPr>
          <a:xfrm>
            <a:off x="8938057" y="18475166"/>
            <a:ext cx="1253126" cy="1181966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42" tIns="64671" rIns="129342" bIns="64671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139677" y="8652313"/>
            <a:ext cx="1851532" cy="172516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6951848" y="18699035"/>
            <a:ext cx="2091539" cy="191619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6329164" y="18722330"/>
            <a:ext cx="2594631" cy="18929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07446" y="22762720"/>
            <a:ext cx="2076751" cy="2121229"/>
          </a:xfrm>
          <a:prstGeom prst="rect">
            <a:avLst/>
          </a:prstGeom>
        </p:spPr>
      </p:pic>
      <p:pic>
        <p:nvPicPr>
          <p:cNvPr id="61" name="圖片 10" descr="1021集節點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8631" y="22729107"/>
            <a:ext cx="1948226" cy="195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4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62477"/>
              </p:ext>
            </p:extLst>
          </p:nvPr>
        </p:nvGraphicFramePr>
        <p:xfrm>
          <a:off x="371652" y="423516"/>
          <a:ext cx="42065223" cy="2913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4458"/>
                <a:gridCol w="16727736"/>
                <a:gridCol w="19383029"/>
              </a:tblGrid>
              <a:tr h="179403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通報單位</a:t>
                      </a:r>
                      <a:r>
                        <a:rPr lang="zh-TW" sz="8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</a:t>
                      </a:r>
                      <a:r>
                        <a:rPr lang="zh-TW" altLang="en-US" sz="8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參考</a:t>
                      </a:r>
                      <a:r>
                        <a:rPr lang="zh-TW" sz="8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列表</a:t>
                      </a:r>
                      <a:endParaRPr lang="zh-TW" sz="5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縣市別</a:t>
                      </a:r>
                      <a:endParaRPr lang="zh-TW" sz="5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災害應變中心聯絡電話</a:t>
                      </a:r>
                      <a:endParaRPr lang="zh-TW" sz="5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災害應變中心傳真號碼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02-8786-3119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＃</a:t>
                      </a: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02-8786-3103</a:t>
                      </a:r>
                      <a:r>
                        <a:rPr lang="zh-TW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02-8786-3104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新北市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02-8953-5599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02-8953-6606</a:t>
                      </a:r>
                      <a:endParaRPr lang="zh-TW" sz="4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高雄市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07-226-9595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07-227-4407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基隆市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02-2428-8913#9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02-2429-4097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03-528-3119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03-526-0535</a:t>
                      </a:r>
                      <a:endParaRPr lang="zh-TW" sz="4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臺中市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04-2381-1119#9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04-2382-0672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05-278-2119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05-271-6639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臺南市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06-2975-119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06-2989-119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06-295-2154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宜蘭縣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03-931-1294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03-932-3175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桃園縣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03-337-9119#200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03-338-9261</a:t>
                      </a:r>
                      <a:endParaRPr lang="zh-TW" sz="4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03-552-0977#0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03-554-5758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苗栗縣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037-373580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＃</a:t>
                      </a: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037-373-590</a:t>
                      </a:r>
                      <a:r>
                        <a:rPr lang="zh-TW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037-373-591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南投縣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049-222-5134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049-220-6270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彰化縣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04-751-2148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04-763-1914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05-537-9409</a:t>
                      </a:r>
                      <a:r>
                        <a:rPr lang="zh-TW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＃</a:t>
                      </a: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05-535-1735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05-362-2119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05-362-3559</a:t>
                      </a:r>
                      <a:r>
                        <a:rPr lang="zh-TW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05-362-3560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屏東縣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08-765-5778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08-766-7895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臺東縣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089-357-576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089-337-449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花蓮縣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03-846-0599#1028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03-857-8491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澎湖縣</a:t>
                      </a:r>
                      <a:endParaRPr lang="zh-TW" sz="5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06-927-7679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06-927-2457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1166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金門縣</a:t>
                      </a:r>
                      <a:endParaRPr lang="zh-TW" sz="5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082-373-795</a:t>
                      </a:r>
                      <a:endParaRPr lang="zh-TW" sz="4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082-371-430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/>
                </a:tc>
              </a:tr>
              <a:tr h="823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連江縣</a:t>
                      </a:r>
                      <a:endParaRPr lang="zh-TW" sz="5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0836-23799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1103" marR="13110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0836-23816</a:t>
                      </a:r>
                      <a:endParaRPr lang="zh-TW" sz="4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9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5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教育部校安中心</a:t>
                      </a:r>
                      <a:endParaRPr lang="zh-TW" sz="5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31103" marR="13110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5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02-33437856</a:t>
                      </a: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altLang="zh-TW" sz="4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02-33437855</a:t>
                      </a:r>
                    </a:p>
                  </a:txBody>
                  <a:tcPr marL="131103" marR="13110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8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470</Words>
  <Application>Microsoft Office PowerPoint</Application>
  <PresentationFormat>自訂</PresentationFormat>
  <Paragraphs>302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ilc</cp:lastModifiedBy>
  <cp:revision>85</cp:revision>
  <dcterms:created xsi:type="dcterms:W3CDTF">2015-04-19T03:13:03Z</dcterms:created>
  <dcterms:modified xsi:type="dcterms:W3CDTF">2016-06-06T04:17:04Z</dcterms:modified>
</cp:coreProperties>
</file>