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1" r:id="rId2"/>
    <p:sldId id="262" r:id="rId3"/>
    <p:sldId id="260" r:id="rId4"/>
  </p:sldIdLst>
  <p:sldSz cx="30279975" cy="42808525"/>
  <p:notesSz cx="6858000" cy="9144000"/>
  <p:defaultTextStyle>
    <a:defPPr>
      <a:defRPr lang="en-US"/>
    </a:defPPr>
    <a:lvl1pPr marL="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9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92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9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8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98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179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375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57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5481" autoAdjust="0"/>
  </p:normalViewPr>
  <p:slideViewPr>
    <p:cSldViewPr snapToGrid="0" snapToObjects="1">
      <p:cViewPr varScale="1">
        <p:scale>
          <a:sx n="18" d="100"/>
          <a:sy n="18" d="100"/>
        </p:scale>
        <p:origin x="-3396" y="-198"/>
      </p:cViewPr>
      <p:guideLst>
        <p:guide orient="horz" pos="13484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DEE50-DFBF-4622-99E1-769D9389A3D9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AE9E6-0206-468C-9722-F5F48C0933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49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8" y="13298393"/>
            <a:ext cx="25737979" cy="9176088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6" y="24258167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4" y="1714331"/>
            <a:ext cx="6812994" cy="36525977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4000" y="1714331"/>
            <a:ext cx="19934317" cy="36525977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9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9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8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9988661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0" y="9988661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9" y="9582376"/>
            <a:ext cx="13384170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9" y="13575851"/>
            <a:ext cx="13384170" cy="2466445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30" y="1704418"/>
            <a:ext cx="16927347" cy="36535891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3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8" y="29965969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8" y="3825022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96" indent="0">
              <a:buNone/>
              <a:defRPr sz="12700"/>
            </a:lvl2pPr>
            <a:lvl3pPr marL="4176392" indent="0">
              <a:buNone/>
              <a:defRPr sz="10900"/>
            </a:lvl3pPr>
            <a:lvl4pPr marL="6264590" indent="0">
              <a:buNone/>
              <a:defRPr sz="9200"/>
            </a:lvl4pPr>
            <a:lvl5pPr marL="8352786" indent="0">
              <a:buNone/>
              <a:defRPr sz="9200"/>
            </a:lvl5pPr>
            <a:lvl6pPr marL="10440983" indent="0">
              <a:buNone/>
              <a:defRPr sz="9200"/>
            </a:lvl6pPr>
            <a:lvl7pPr marL="12529179" indent="0">
              <a:buNone/>
              <a:defRPr sz="9200"/>
            </a:lvl7pPr>
            <a:lvl8pPr marL="14617375" indent="0">
              <a:buNone/>
              <a:defRPr sz="9200"/>
            </a:lvl8pPr>
            <a:lvl9pPr marL="16705573" indent="0">
              <a:buNone/>
              <a:defRPr sz="92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8" y="33503621"/>
            <a:ext cx="18167985" cy="5024052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6/6/2016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4000" y="1714327"/>
            <a:ext cx="27251977" cy="7134753"/>
          </a:xfrm>
          <a:prstGeom prst="rect">
            <a:avLst/>
          </a:prstGeom>
        </p:spPr>
        <p:txBody>
          <a:bodyPr vert="horz" lIns="417639" tIns="208820" rIns="417639" bIns="2088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000" y="9988661"/>
            <a:ext cx="27251977" cy="28251648"/>
          </a:xfrm>
          <a:prstGeom prst="rect">
            <a:avLst/>
          </a:prstGeom>
        </p:spPr>
        <p:txBody>
          <a:bodyPr vert="horz" lIns="417639" tIns="208820" rIns="417639" bIns="2088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6/6/2016</a:t>
            </a:fld>
            <a:endParaRPr lang="en-US" sz="64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74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8819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48" indent="-1566148" algn="l" defTabSz="2088196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19" indent="-1305123" algn="l" defTabSz="2088196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2" indent="-1044098" algn="l" defTabSz="2088196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8" indent="-1044098" algn="l" defTabSz="2088196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4" indent="-1044098" algn="l" defTabSz="2088196" rtl="0" eaLnBrk="1" latinLnBrk="0" hangingPunct="1">
        <a:spcBef>
          <a:spcPct val="20000"/>
        </a:spcBef>
        <a:buFont typeface="Arial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8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77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5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2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79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5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emf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9.png"/><Relationship Id="rId18" Type="http://schemas.openxmlformats.org/officeDocument/2006/relationships/image" Target="../media/image22.png"/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17" Type="http://schemas.openxmlformats.org/officeDocument/2006/relationships/image" Target="../media/image21.png"/><Relationship Id="rId2" Type="http://schemas.openxmlformats.org/officeDocument/2006/relationships/image" Target="../media/image7.jpeg"/><Relationship Id="rId16" Type="http://schemas.openxmlformats.org/officeDocument/2006/relationships/image" Target="../media/image13.emf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7.jpeg"/><Relationship Id="rId5" Type="http://schemas.openxmlformats.org/officeDocument/2006/relationships/image" Target="../media/image8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19" Type="http://schemas.openxmlformats.org/officeDocument/2006/relationships/image" Target="../media/image23.png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5.png"/><Relationship Id="rId1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2906" y="998717"/>
            <a:ext cx="29524643" cy="21616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42" tIns="64671" rIns="129342" bIns="64671"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2908" y="35765949"/>
            <a:ext cx="24483850" cy="64848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42" tIns="64671" rIns="129342" bIns="64671"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2908" y="3994856"/>
            <a:ext cx="24123793" cy="30982980"/>
          </a:xfrm>
          <a:prstGeom prst="rect">
            <a:avLst/>
          </a:prstGeom>
          <a:ln w="57150">
            <a:noFill/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29342" tIns="64671" rIns="129342" bIns="64671"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0" name="直線接點 29"/>
          <p:cNvCxnSpPr/>
          <p:nvPr/>
        </p:nvCxnSpPr>
        <p:spPr>
          <a:xfrm>
            <a:off x="28584441" y="42157959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12074295" y="36524727"/>
            <a:ext cx="261435" cy="1392607"/>
          </a:xfrm>
          <a:prstGeom prst="rect">
            <a:avLst/>
          </a:prstGeom>
          <a:noFill/>
        </p:spPr>
        <p:txBody>
          <a:bodyPr wrap="none" lIns="129342" tIns="64671" rIns="129342" bIns="64671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968475" y="38495961"/>
            <a:ext cx="261435" cy="1392607"/>
          </a:xfrm>
          <a:prstGeom prst="rect">
            <a:avLst/>
          </a:prstGeom>
          <a:noFill/>
        </p:spPr>
        <p:txBody>
          <a:bodyPr wrap="none" lIns="129342" tIns="64671" rIns="129342" bIns="64671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14226211" y="1189088"/>
            <a:ext cx="2367443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42" tIns="64671" rIns="129342" bIns="64671" rtlCol="0">
            <a:spAutoFit/>
          </a:bodyPr>
          <a:lstStyle/>
          <a:p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標題</a:t>
            </a:r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dobe 繁黑體 Std B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51554"/>
              </p:ext>
            </p:extLst>
          </p:nvPr>
        </p:nvGraphicFramePr>
        <p:xfrm>
          <a:off x="362906" y="35847500"/>
          <a:ext cx="29524638" cy="6484806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920773"/>
                <a:gridCol w="4920773"/>
                <a:gridCol w="4920773"/>
                <a:gridCol w="4920773"/>
                <a:gridCol w="4920773"/>
                <a:gridCol w="4920773"/>
              </a:tblGrid>
              <a:tr h="2161602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6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設施</a:t>
                      </a:r>
                      <a:endParaRPr lang="zh-TW" altLang="en-US" sz="116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 anchor="ctr"/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室內避難處所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室外避難處所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急救站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滅火器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消防栓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</a:tr>
              <a:tr h="216160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指揮中心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物資儲備點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救援器材放置點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通訊設備放置點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人車轉運集結點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</a:tr>
              <a:tr h="2161602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6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標示</a:t>
                      </a:r>
                      <a:endParaRPr lang="zh-TW" altLang="en-US" sz="116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 anchor="ctr"/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建築內路線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建築內路線</a:t>
                      </a:r>
                      <a:r>
                        <a:rPr lang="en-US" altLang="zh-TW" sz="45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(2F)</a:t>
                      </a:r>
                      <a:endParaRPr lang="zh-TW" altLang="en-US" sz="4500" dirty="0" smtClean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建築內路線</a:t>
                      </a:r>
                      <a:r>
                        <a:rPr lang="en-US" altLang="zh-TW" sz="45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(3F)</a:t>
                      </a:r>
                      <a:endParaRPr lang="zh-TW" altLang="en-US" sz="4500" dirty="0" smtClean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樓梯路線</a:t>
                      </a:r>
                      <a:endParaRPr lang="zh-TW" altLang="en-US" sz="4500" u="none" kern="1200" baseline="30000" dirty="0" smtClean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  <a:p>
                      <a:r>
                        <a:rPr lang="en-US" altLang="zh-TW" sz="4500" u="none" kern="1200" baseline="300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(100</a:t>
                      </a:r>
                      <a:r>
                        <a:rPr lang="zh-TW" altLang="en-US" sz="4500" u="none" kern="1200" baseline="300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表樓梯疏散人數</a:t>
                      </a:r>
                      <a:r>
                        <a:rPr lang="en-US" altLang="zh-TW" sz="4500" u="none" kern="1200" baseline="3000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)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Adobe 繁黑體 Std B"/>
                          <a:ea typeface="Adobe 繁黑體 Std B"/>
                          <a:cs typeface="Adobe 繁黑體 Std B"/>
                        </a:rPr>
                        <a:t>建築外路線</a:t>
                      </a:r>
                      <a:endParaRPr lang="zh-TW" altLang="en-US" sz="4500" dirty="0">
                        <a:latin typeface="Adobe 繁黑體 Std B"/>
                        <a:ea typeface="Adobe 繁黑體 Std B"/>
                        <a:cs typeface="Adobe 繁黑體 Std B"/>
                      </a:endParaRPr>
                    </a:p>
                  </a:txBody>
                  <a:tcPr marL="91454" marR="91454" marT="91508" marB="91508"/>
                </a:tc>
              </a:tr>
            </a:tbl>
          </a:graphicData>
        </a:graphic>
      </p:graphicFrame>
      <p:cxnSp>
        <p:nvCxnSpPr>
          <p:cNvPr id="54" name="直線箭頭接點 53"/>
          <p:cNvCxnSpPr/>
          <p:nvPr/>
        </p:nvCxnSpPr>
        <p:spPr>
          <a:xfrm>
            <a:off x="5716671" y="41735141"/>
            <a:ext cx="1772761" cy="0"/>
          </a:xfrm>
          <a:prstGeom prst="straightConnector1">
            <a:avLst/>
          </a:prstGeom>
          <a:ln w="76200" cmpd="sng">
            <a:prstDash val="dash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直線箭頭接點 56"/>
          <p:cNvCxnSpPr/>
          <p:nvPr/>
        </p:nvCxnSpPr>
        <p:spPr>
          <a:xfrm>
            <a:off x="20291125" y="41735141"/>
            <a:ext cx="1772761" cy="0"/>
          </a:xfrm>
          <a:prstGeom prst="straightConnector1">
            <a:avLst/>
          </a:prstGeom>
          <a:ln w="76200" cmpd="sng">
            <a:solidFill>
              <a:schemeClr val="accent2">
                <a:lumMod val="60000"/>
                <a:lumOff val="40000"/>
              </a:schemeClr>
            </a:solidFill>
            <a:prstDash val="lgDashDot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直線箭頭接點 62"/>
          <p:cNvCxnSpPr/>
          <p:nvPr/>
        </p:nvCxnSpPr>
        <p:spPr>
          <a:xfrm>
            <a:off x="24960705" y="41735141"/>
            <a:ext cx="1772761" cy="0"/>
          </a:xfrm>
          <a:prstGeom prst="straightConnector1">
            <a:avLst/>
          </a:prstGeom>
          <a:ln w="76200" cmpd="sng">
            <a:solidFill>
              <a:schemeClr val="tx2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5" name="圖片 44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991" y="36835368"/>
            <a:ext cx="1324340" cy="10136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直線箭頭接點 136"/>
          <p:cNvCxnSpPr/>
          <p:nvPr/>
        </p:nvCxnSpPr>
        <p:spPr>
          <a:xfrm>
            <a:off x="10380202" y="41735141"/>
            <a:ext cx="1772761" cy="0"/>
          </a:xfrm>
          <a:prstGeom prst="straightConnector1">
            <a:avLst/>
          </a:prstGeom>
          <a:ln w="76200" cmpd="sng">
            <a:solidFill>
              <a:schemeClr val="accent6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直線箭頭接點 137"/>
          <p:cNvCxnSpPr/>
          <p:nvPr/>
        </p:nvCxnSpPr>
        <p:spPr>
          <a:xfrm>
            <a:off x="15331199" y="41735141"/>
            <a:ext cx="1772761" cy="0"/>
          </a:xfrm>
          <a:prstGeom prst="straightConnector1">
            <a:avLst/>
          </a:prstGeom>
          <a:ln w="76200" cmpd="sng">
            <a:solidFill>
              <a:schemeClr val="accent4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38" name="表格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78883"/>
              </p:ext>
            </p:extLst>
          </p:nvPr>
        </p:nvGraphicFramePr>
        <p:xfrm>
          <a:off x="24902378" y="3205215"/>
          <a:ext cx="4985173" cy="3269693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985173"/>
              </a:tblGrid>
              <a:tr h="16008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57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932" marR="101932" marT="285436" marB="285436"/>
                </a:tc>
              </a:tr>
              <a:tr h="2400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</a:t>
                      </a:r>
                      <a:endParaRPr lang="en-US" altLang="zh-TW" sz="57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  <a:endParaRPr lang="zh-TW" altLang="en-US" sz="57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932" marR="101932" marT="285436" marB="285436"/>
                </a:tc>
              </a:tr>
              <a:tr h="7159954">
                <a:tc>
                  <a:txBody>
                    <a:bodyPr/>
                    <a:lstStyle/>
                    <a:p>
                      <a:pPr algn="ctr"/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5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45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宜蘭縣</a:t>
                      </a:r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鄉災害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應變中心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宜蘭縣政府教育處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</a:txBody>
                  <a:tcPr marL="101932" marR="101932" marT="285436" marB="285436"/>
                </a:tc>
              </a:tr>
              <a:tr h="24006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警消醫療</a:t>
                      </a:r>
                      <a:endParaRPr lang="en-US" altLang="zh-TW" sz="57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  <a:endParaRPr lang="zh-TW" altLang="en-US" sz="57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932" marR="101932" marT="285436" marB="285436"/>
                </a:tc>
              </a:tr>
              <a:tr h="514907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5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45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5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101932" marR="101932" marT="285436" marB="285436"/>
                </a:tc>
              </a:tr>
              <a:tr h="2400655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57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學校災害</a:t>
                      </a:r>
                      <a:endParaRPr lang="en-US" altLang="zh-TW" sz="57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57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潛勢資訊</a:t>
                      </a:r>
                      <a:endParaRPr lang="zh-TW" altLang="en-US" sz="57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06143" marR="606143" marT="285391" marB="285391"/>
                </a:tc>
              </a:tr>
              <a:tr h="4707548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地震潛勢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高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淹水潛勢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坡地潛勢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45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依全國各級學校災害潛勢資訊管理系統</a:t>
                      </a:r>
                      <a:r>
                        <a:rPr lang="en-US" altLang="zh-TW" sz="45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</a:txBody>
                  <a:tcPr marL="606143" marR="606143" marT="285391" marB="285391"/>
                </a:tc>
              </a:tr>
              <a:tr h="16710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57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標示</a:t>
                      </a:r>
                    </a:p>
                  </a:txBody>
                  <a:tcPr marL="101932" marR="101932" marT="285436" marB="285436"/>
                </a:tc>
              </a:tr>
              <a:tr h="520650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40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</a:p>
                  </a:txBody>
                  <a:tcPr marL="101932" marR="101932" marT="285436" marB="285436"/>
                </a:tc>
              </a:tr>
            </a:tbl>
          </a:graphicData>
        </a:graphic>
      </p:graphicFrame>
      <p:sp>
        <p:nvSpPr>
          <p:cNvPr id="341" name="文字方塊 340"/>
          <p:cNvSpPr txBox="1"/>
          <p:nvPr/>
        </p:nvSpPr>
        <p:spPr>
          <a:xfrm>
            <a:off x="15830668" y="36809993"/>
            <a:ext cx="261435" cy="1392607"/>
          </a:xfrm>
          <a:prstGeom prst="rect">
            <a:avLst/>
          </a:prstGeom>
          <a:noFill/>
        </p:spPr>
        <p:txBody>
          <a:bodyPr wrap="none" lIns="129342" tIns="64671" rIns="129342" bIns="64671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01525"/>
              </p:ext>
            </p:extLst>
          </p:nvPr>
        </p:nvGraphicFramePr>
        <p:xfrm>
          <a:off x="362906" y="35579051"/>
          <a:ext cx="29524649" cy="6858601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920775"/>
                <a:gridCol w="4920775"/>
                <a:gridCol w="4920775"/>
                <a:gridCol w="4920775"/>
                <a:gridCol w="4840308"/>
                <a:gridCol w="5001241"/>
              </a:tblGrid>
              <a:tr h="2095749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b="1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  <a:endParaRPr lang="zh-TW" altLang="en-US" sz="82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4500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10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45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sz="45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749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4" name="圖片 34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0353" y="38498583"/>
            <a:ext cx="1185755" cy="1176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圖片 34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616" y="38488426"/>
            <a:ext cx="1134125" cy="1180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圖片 34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526" y="38361156"/>
            <a:ext cx="1128238" cy="1272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圖片 347" descr="「指56」救護站標誌"/>
          <p:cNvPicPr/>
          <p:nvPr/>
        </p:nvPicPr>
        <p:blipFill>
          <a:blip r:embed="rId6" cstate="print"/>
          <a:srcRect l="14538" t="18182" r="28263" b="17046"/>
          <a:stretch>
            <a:fillRect/>
          </a:stretch>
        </p:blipFill>
        <p:spPr bwMode="auto">
          <a:xfrm>
            <a:off x="18149616" y="36014064"/>
            <a:ext cx="1108322" cy="120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9" name="圖片 348" descr="http://johnwell.com.tw/files/products/20078817732_SD-19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5024" y="36261890"/>
            <a:ext cx="2447319" cy="795429"/>
          </a:xfrm>
          <a:prstGeom prst="rect">
            <a:avLst/>
          </a:prstGeom>
          <a:noFill/>
        </p:spPr>
      </p:pic>
      <p:pic>
        <p:nvPicPr>
          <p:cNvPr id="350" name="圖片 349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528" y="36040098"/>
            <a:ext cx="1152990" cy="1151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圖片 350" descr="12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805" y="36098180"/>
            <a:ext cx="1124233" cy="1122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irc_mi" descr="http://www.clker.com/cliparts/b/f/3/8/1194984863413596986extincteur_yves_guillou_01.svg.med.png">
            <a:hlinkClick r:id="rId9"/>
          </p:cNvPr>
          <p:cNvPicPr/>
          <p:nvPr/>
        </p:nvPicPr>
        <p:blipFill>
          <a:blip r:embed="rId10" cstate="print"/>
          <a:srcRect l="21882" t="4630" r="23038" b="7278"/>
          <a:stretch>
            <a:fillRect/>
          </a:stretch>
        </p:blipFill>
        <p:spPr bwMode="auto">
          <a:xfrm>
            <a:off x="23227491" y="36022739"/>
            <a:ext cx="731480" cy="116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9126"/>
              </p:ext>
            </p:extLst>
          </p:nvPr>
        </p:nvGraphicFramePr>
        <p:xfrm>
          <a:off x="362907" y="833021"/>
          <a:ext cx="29524645" cy="238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9789"/>
                <a:gridCol w="4853059"/>
                <a:gridCol w="3461797"/>
              </a:tblGrid>
              <a:tr h="2370395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(OO</a:t>
                      </a:r>
                      <a:r>
                        <a:rPr kumimoji="1" lang="zh-TW" altLang="en-US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災害</a:t>
                      </a:r>
                      <a:r>
                        <a:rPr kumimoji="1" lang="en-US" altLang="zh-TW" sz="8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8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3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40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34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0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zh-TW" altLang="en-US" sz="40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105.X X</a:t>
                      </a:r>
                    </a:p>
                    <a:p>
                      <a:pPr algn="ctr"/>
                      <a:r>
                        <a:rPr lang="en-US" altLang="zh-TW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5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  <a:endParaRPr lang="zh-TW" altLang="en-US" sz="5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453" marR="129453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5" name="直線箭頭接點 53"/>
          <p:cNvCxnSpPr/>
          <p:nvPr/>
        </p:nvCxnSpPr>
        <p:spPr>
          <a:xfrm>
            <a:off x="26162212" y="32012798"/>
            <a:ext cx="2509339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/>
          <p:nvPr/>
        </p:nvCxnSpPr>
        <p:spPr>
          <a:xfrm>
            <a:off x="26162212" y="33790169"/>
            <a:ext cx="2509339" cy="3249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群組 7"/>
          <p:cNvGrpSpPr/>
          <p:nvPr/>
        </p:nvGrpSpPr>
        <p:grpSpPr>
          <a:xfrm rot="16200000">
            <a:off x="-2257220" y="6915346"/>
            <a:ext cx="30202078" cy="23612544"/>
            <a:chOff x="-40747320" y="2611441"/>
            <a:chExt cx="21359632" cy="16678820"/>
          </a:xfrm>
        </p:grpSpPr>
        <p:sp>
          <p:nvSpPr>
            <p:cNvPr id="365" name="圓角矩形 5"/>
            <p:cNvSpPr/>
            <p:nvPr/>
          </p:nvSpPr>
          <p:spPr>
            <a:xfrm>
              <a:off x="-40747320" y="3203689"/>
              <a:ext cx="20012930" cy="15139367"/>
            </a:xfrm>
            <a:custGeom>
              <a:avLst/>
              <a:gdLst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1495"/>
                <a:gd name="connsiteY0" fmla="*/ 1020134 h 6120680"/>
                <a:gd name="connsiteX1" fmla="*/ 1020134 w 8281495"/>
                <a:gd name="connsiteY1" fmla="*/ 0 h 6120680"/>
                <a:gd name="connsiteX2" fmla="*/ 7260786 w 8281495"/>
                <a:gd name="connsiteY2" fmla="*/ 0 h 6120680"/>
                <a:gd name="connsiteX3" fmla="*/ 8280920 w 8281495"/>
                <a:gd name="connsiteY3" fmla="*/ 1020134 h 6120680"/>
                <a:gd name="connsiteX4" fmla="*/ 8280920 w 8281495"/>
                <a:gd name="connsiteY4" fmla="*/ 5100546 h 6120680"/>
                <a:gd name="connsiteX5" fmla="*/ 7260786 w 8281495"/>
                <a:gd name="connsiteY5" fmla="*/ 6120680 h 6120680"/>
                <a:gd name="connsiteX6" fmla="*/ 1020134 w 8281495"/>
                <a:gd name="connsiteY6" fmla="*/ 6120680 h 6120680"/>
                <a:gd name="connsiteX7" fmla="*/ 0 w 8281495"/>
                <a:gd name="connsiteY7" fmla="*/ 5100546 h 6120680"/>
                <a:gd name="connsiteX8" fmla="*/ 0 w 8281495"/>
                <a:gd name="connsiteY8" fmla="*/ 1020134 h 6120680"/>
                <a:gd name="connsiteX0" fmla="*/ 0 w 8281199"/>
                <a:gd name="connsiteY0" fmla="*/ 1020134 h 6120680"/>
                <a:gd name="connsiteX1" fmla="*/ 1020134 w 8281199"/>
                <a:gd name="connsiteY1" fmla="*/ 0 h 6120680"/>
                <a:gd name="connsiteX2" fmla="*/ 7260786 w 8281199"/>
                <a:gd name="connsiteY2" fmla="*/ 0 h 6120680"/>
                <a:gd name="connsiteX3" fmla="*/ 8280920 w 8281199"/>
                <a:gd name="connsiteY3" fmla="*/ 1020134 h 6120680"/>
                <a:gd name="connsiteX4" fmla="*/ 8280920 w 8281199"/>
                <a:gd name="connsiteY4" fmla="*/ 5100546 h 6120680"/>
                <a:gd name="connsiteX5" fmla="*/ 7260786 w 8281199"/>
                <a:gd name="connsiteY5" fmla="*/ 6120680 h 6120680"/>
                <a:gd name="connsiteX6" fmla="*/ 1020134 w 8281199"/>
                <a:gd name="connsiteY6" fmla="*/ 6120680 h 6120680"/>
                <a:gd name="connsiteX7" fmla="*/ 0 w 8281199"/>
                <a:gd name="connsiteY7" fmla="*/ 5100546 h 6120680"/>
                <a:gd name="connsiteX8" fmla="*/ 0 w 8281199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7483252 w 8280920"/>
                <a:gd name="connsiteY3" fmla="*/ 1117411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408364"/>
                <a:gd name="connsiteY0" fmla="*/ 1020134 h 6127350"/>
                <a:gd name="connsiteX1" fmla="*/ 1020134 w 8408364"/>
                <a:gd name="connsiteY1" fmla="*/ 0 h 6127350"/>
                <a:gd name="connsiteX2" fmla="*/ 7260786 w 8408364"/>
                <a:gd name="connsiteY2" fmla="*/ 0 h 6127350"/>
                <a:gd name="connsiteX3" fmla="*/ 7483252 w 8408364"/>
                <a:gd name="connsiteY3" fmla="*/ 1117411 h 6127350"/>
                <a:gd name="connsiteX4" fmla="*/ 8408364 w 8408364"/>
                <a:gd name="connsiteY4" fmla="*/ 5656131 h 6127350"/>
                <a:gd name="connsiteX5" fmla="*/ 7260786 w 8408364"/>
                <a:gd name="connsiteY5" fmla="*/ 6120680 h 6127350"/>
                <a:gd name="connsiteX6" fmla="*/ 1020134 w 8408364"/>
                <a:gd name="connsiteY6" fmla="*/ 6120680 h 6127350"/>
                <a:gd name="connsiteX7" fmla="*/ 0 w 8408364"/>
                <a:gd name="connsiteY7" fmla="*/ 5100546 h 6127350"/>
                <a:gd name="connsiteX8" fmla="*/ 0 w 8408364"/>
                <a:gd name="connsiteY8" fmla="*/ 1020134 h 6127350"/>
                <a:gd name="connsiteX0" fmla="*/ 0 w 8408364"/>
                <a:gd name="connsiteY0" fmla="*/ 1020134 h 6120684"/>
                <a:gd name="connsiteX1" fmla="*/ 1020134 w 8408364"/>
                <a:gd name="connsiteY1" fmla="*/ 0 h 6120684"/>
                <a:gd name="connsiteX2" fmla="*/ 7260786 w 8408364"/>
                <a:gd name="connsiteY2" fmla="*/ 0 h 6120684"/>
                <a:gd name="connsiteX3" fmla="*/ 7483252 w 8408364"/>
                <a:gd name="connsiteY3" fmla="*/ 1117411 h 6120684"/>
                <a:gd name="connsiteX4" fmla="*/ 8408364 w 8408364"/>
                <a:gd name="connsiteY4" fmla="*/ 5656131 h 6120684"/>
                <a:gd name="connsiteX5" fmla="*/ 7260786 w 8408364"/>
                <a:gd name="connsiteY5" fmla="*/ 6120680 h 6120684"/>
                <a:gd name="connsiteX6" fmla="*/ 1020134 w 8408364"/>
                <a:gd name="connsiteY6" fmla="*/ 6120680 h 6120684"/>
                <a:gd name="connsiteX7" fmla="*/ 0 w 8408364"/>
                <a:gd name="connsiteY7" fmla="*/ 5100546 h 6120684"/>
                <a:gd name="connsiteX8" fmla="*/ 0 w 8408364"/>
                <a:gd name="connsiteY8" fmla="*/ 1020134 h 6120684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83252 w 8408364"/>
                <a:gd name="connsiteY3" fmla="*/ 1117411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97414 w 8408364"/>
                <a:gd name="connsiteY3" fmla="*/ 1105836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36686"/>
                <a:gd name="connsiteY0" fmla="*/ 1020134 h 6121242"/>
                <a:gd name="connsiteX1" fmla="*/ 1020134 w 8436686"/>
                <a:gd name="connsiteY1" fmla="*/ 0 h 6121242"/>
                <a:gd name="connsiteX2" fmla="*/ 7260786 w 8436686"/>
                <a:gd name="connsiteY2" fmla="*/ 0 h 6121242"/>
                <a:gd name="connsiteX3" fmla="*/ 7497414 w 8436686"/>
                <a:gd name="connsiteY3" fmla="*/ 1105836 h 6121242"/>
                <a:gd name="connsiteX4" fmla="*/ 8436686 w 8436686"/>
                <a:gd name="connsiteY4" fmla="*/ 5783453 h 6121242"/>
                <a:gd name="connsiteX5" fmla="*/ 7260786 w 8436686"/>
                <a:gd name="connsiteY5" fmla="*/ 6120680 h 6121242"/>
                <a:gd name="connsiteX6" fmla="*/ 1020134 w 8436686"/>
                <a:gd name="connsiteY6" fmla="*/ 6120680 h 6121242"/>
                <a:gd name="connsiteX7" fmla="*/ 0 w 8436686"/>
                <a:gd name="connsiteY7" fmla="*/ 5100546 h 6121242"/>
                <a:gd name="connsiteX8" fmla="*/ 0 w 8436686"/>
                <a:gd name="connsiteY8" fmla="*/ 1020134 h 6121242"/>
                <a:gd name="connsiteX0" fmla="*/ 0 w 8436686"/>
                <a:gd name="connsiteY0" fmla="*/ 1020134 h 6121980"/>
                <a:gd name="connsiteX1" fmla="*/ 1020134 w 8436686"/>
                <a:gd name="connsiteY1" fmla="*/ 0 h 6121980"/>
                <a:gd name="connsiteX2" fmla="*/ 7260786 w 8436686"/>
                <a:gd name="connsiteY2" fmla="*/ 0 h 6121980"/>
                <a:gd name="connsiteX3" fmla="*/ 7497414 w 8436686"/>
                <a:gd name="connsiteY3" fmla="*/ 1105836 h 6121980"/>
                <a:gd name="connsiteX4" fmla="*/ 8436686 w 8436686"/>
                <a:gd name="connsiteY4" fmla="*/ 5783453 h 6121980"/>
                <a:gd name="connsiteX5" fmla="*/ 7260786 w 8436686"/>
                <a:gd name="connsiteY5" fmla="*/ 6120680 h 6121980"/>
                <a:gd name="connsiteX6" fmla="*/ 1020134 w 8436686"/>
                <a:gd name="connsiteY6" fmla="*/ 6120680 h 6121980"/>
                <a:gd name="connsiteX7" fmla="*/ 0 w 8436686"/>
                <a:gd name="connsiteY7" fmla="*/ 5100546 h 6121980"/>
                <a:gd name="connsiteX8" fmla="*/ 0 w 8436686"/>
                <a:gd name="connsiteY8" fmla="*/ 1020134 h 6121980"/>
                <a:gd name="connsiteX0" fmla="*/ 0 w 8465007"/>
                <a:gd name="connsiteY0" fmla="*/ 1020134 h 6163429"/>
                <a:gd name="connsiteX1" fmla="*/ 1020134 w 8465007"/>
                <a:gd name="connsiteY1" fmla="*/ 0 h 6163429"/>
                <a:gd name="connsiteX2" fmla="*/ 7260786 w 8465007"/>
                <a:gd name="connsiteY2" fmla="*/ 0 h 6163429"/>
                <a:gd name="connsiteX3" fmla="*/ 7497414 w 8465007"/>
                <a:gd name="connsiteY3" fmla="*/ 1105836 h 6163429"/>
                <a:gd name="connsiteX4" fmla="*/ 8465007 w 8465007"/>
                <a:gd name="connsiteY4" fmla="*/ 5922350 h 6163429"/>
                <a:gd name="connsiteX5" fmla="*/ 7260786 w 8465007"/>
                <a:gd name="connsiteY5" fmla="*/ 6120680 h 6163429"/>
                <a:gd name="connsiteX6" fmla="*/ 1020134 w 8465007"/>
                <a:gd name="connsiteY6" fmla="*/ 6120680 h 6163429"/>
                <a:gd name="connsiteX7" fmla="*/ 0 w 8465007"/>
                <a:gd name="connsiteY7" fmla="*/ 5100546 h 6163429"/>
                <a:gd name="connsiteX8" fmla="*/ 0 w 8465007"/>
                <a:gd name="connsiteY8" fmla="*/ 1020134 h 6163429"/>
                <a:gd name="connsiteX0" fmla="*/ 0 w 8465007"/>
                <a:gd name="connsiteY0" fmla="*/ 1020134 h 6121037"/>
                <a:gd name="connsiteX1" fmla="*/ 1020134 w 8465007"/>
                <a:gd name="connsiteY1" fmla="*/ 0 h 6121037"/>
                <a:gd name="connsiteX2" fmla="*/ 7260786 w 8465007"/>
                <a:gd name="connsiteY2" fmla="*/ 0 h 6121037"/>
                <a:gd name="connsiteX3" fmla="*/ 7497414 w 8465007"/>
                <a:gd name="connsiteY3" fmla="*/ 1105836 h 6121037"/>
                <a:gd name="connsiteX4" fmla="*/ 8465007 w 8465007"/>
                <a:gd name="connsiteY4" fmla="*/ 5922350 h 6121037"/>
                <a:gd name="connsiteX5" fmla="*/ 7260786 w 8465007"/>
                <a:gd name="connsiteY5" fmla="*/ 6120680 h 6121037"/>
                <a:gd name="connsiteX6" fmla="*/ 1020134 w 8465007"/>
                <a:gd name="connsiteY6" fmla="*/ 6120680 h 6121037"/>
                <a:gd name="connsiteX7" fmla="*/ 0 w 8465007"/>
                <a:gd name="connsiteY7" fmla="*/ 5100546 h 6121037"/>
                <a:gd name="connsiteX8" fmla="*/ 0 w 8465007"/>
                <a:gd name="connsiteY8" fmla="*/ 1020134 h 6121037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65007"/>
                <a:gd name="connsiteY0" fmla="*/ 1020134 h 6126734"/>
                <a:gd name="connsiteX1" fmla="*/ 1020134 w 8465007"/>
                <a:gd name="connsiteY1" fmla="*/ 0 h 6126734"/>
                <a:gd name="connsiteX2" fmla="*/ 7260786 w 8465007"/>
                <a:gd name="connsiteY2" fmla="*/ 0 h 6126734"/>
                <a:gd name="connsiteX3" fmla="*/ 7497414 w 8465007"/>
                <a:gd name="connsiteY3" fmla="*/ 1105836 h 6126734"/>
                <a:gd name="connsiteX4" fmla="*/ 8465007 w 8465007"/>
                <a:gd name="connsiteY4" fmla="*/ 5968649 h 6126734"/>
                <a:gd name="connsiteX5" fmla="*/ 7260786 w 8465007"/>
                <a:gd name="connsiteY5" fmla="*/ 6120680 h 6126734"/>
                <a:gd name="connsiteX6" fmla="*/ 1020134 w 8465007"/>
                <a:gd name="connsiteY6" fmla="*/ 6120680 h 6126734"/>
                <a:gd name="connsiteX7" fmla="*/ 0 w 8465007"/>
                <a:gd name="connsiteY7" fmla="*/ 5100546 h 6126734"/>
                <a:gd name="connsiteX8" fmla="*/ 0 w 8465007"/>
                <a:gd name="connsiteY8" fmla="*/ 1020134 h 6126734"/>
                <a:gd name="connsiteX0" fmla="*/ 0 w 8465007"/>
                <a:gd name="connsiteY0" fmla="*/ 1020134 h 6120680"/>
                <a:gd name="connsiteX1" fmla="*/ 1020134 w 8465007"/>
                <a:gd name="connsiteY1" fmla="*/ 0 h 6120680"/>
                <a:gd name="connsiteX2" fmla="*/ 7260786 w 8465007"/>
                <a:gd name="connsiteY2" fmla="*/ 0 h 6120680"/>
                <a:gd name="connsiteX3" fmla="*/ 7497414 w 8465007"/>
                <a:gd name="connsiteY3" fmla="*/ 1105836 h 6120680"/>
                <a:gd name="connsiteX4" fmla="*/ 8465007 w 8465007"/>
                <a:gd name="connsiteY4" fmla="*/ 5968649 h 6120680"/>
                <a:gd name="connsiteX5" fmla="*/ 7260786 w 8465007"/>
                <a:gd name="connsiteY5" fmla="*/ 6120680 h 6120680"/>
                <a:gd name="connsiteX6" fmla="*/ 1020134 w 8465007"/>
                <a:gd name="connsiteY6" fmla="*/ 6120680 h 6120680"/>
                <a:gd name="connsiteX7" fmla="*/ 0 w 8465007"/>
                <a:gd name="connsiteY7" fmla="*/ 5100546 h 6120680"/>
                <a:gd name="connsiteX8" fmla="*/ 0 w 8465007"/>
                <a:gd name="connsiteY8" fmla="*/ 1020134 h 6120680"/>
                <a:gd name="connsiteX0" fmla="*/ 0 w 8564130"/>
                <a:gd name="connsiteY0" fmla="*/ 1020134 h 6122888"/>
                <a:gd name="connsiteX1" fmla="*/ 1020134 w 8564130"/>
                <a:gd name="connsiteY1" fmla="*/ 0 h 6122888"/>
                <a:gd name="connsiteX2" fmla="*/ 7260786 w 8564130"/>
                <a:gd name="connsiteY2" fmla="*/ 0 h 6122888"/>
                <a:gd name="connsiteX3" fmla="*/ 7497414 w 8564130"/>
                <a:gd name="connsiteY3" fmla="*/ 1105836 h 6122888"/>
                <a:gd name="connsiteX4" fmla="*/ 8564130 w 8564130"/>
                <a:gd name="connsiteY4" fmla="*/ 6072821 h 6122888"/>
                <a:gd name="connsiteX5" fmla="*/ 7260786 w 8564130"/>
                <a:gd name="connsiteY5" fmla="*/ 6120680 h 6122888"/>
                <a:gd name="connsiteX6" fmla="*/ 1020134 w 8564130"/>
                <a:gd name="connsiteY6" fmla="*/ 6120680 h 6122888"/>
                <a:gd name="connsiteX7" fmla="*/ 0 w 8564130"/>
                <a:gd name="connsiteY7" fmla="*/ 5100546 h 6122888"/>
                <a:gd name="connsiteX8" fmla="*/ 0 w 8564130"/>
                <a:gd name="connsiteY8" fmla="*/ 1020134 h 6122888"/>
                <a:gd name="connsiteX0" fmla="*/ 0 w 8564130"/>
                <a:gd name="connsiteY0" fmla="*/ 1020134 h 6120680"/>
                <a:gd name="connsiteX1" fmla="*/ 1020134 w 8564130"/>
                <a:gd name="connsiteY1" fmla="*/ 0 h 6120680"/>
                <a:gd name="connsiteX2" fmla="*/ 7260786 w 8564130"/>
                <a:gd name="connsiteY2" fmla="*/ 0 h 6120680"/>
                <a:gd name="connsiteX3" fmla="*/ 7497414 w 8564130"/>
                <a:gd name="connsiteY3" fmla="*/ 1105836 h 6120680"/>
                <a:gd name="connsiteX4" fmla="*/ 8564130 w 8564130"/>
                <a:gd name="connsiteY4" fmla="*/ 6072821 h 6120680"/>
                <a:gd name="connsiteX5" fmla="*/ 7260786 w 8564130"/>
                <a:gd name="connsiteY5" fmla="*/ 6120680 h 6120680"/>
                <a:gd name="connsiteX6" fmla="*/ 1020134 w 8564130"/>
                <a:gd name="connsiteY6" fmla="*/ 6120680 h 6120680"/>
                <a:gd name="connsiteX7" fmla="*/ 0 w 8564130"/>
                <a:gd name="connsiteY7" fmla="*/ 5100546 h 6120680"/>
                <a:gd name="connsiteX8" fmla="*/ 0 w 8564130"/>
                <a:gd name="connsiteY8" fmla="*/ 1020134 h 6120680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7260786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8167265 w 8578291"/>
                <a:gd name="connsiteY3" fmla="*/ 1162931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299187"/>
                <a:gd name="connsiteY0" fmla="*/ 1020134 h 6123051"/>
                <a:gd name="connsiteX1" fmla="*/ 1020134 w 8299187"/>
                <a:gd name="connsiteY1" fmla="*/ 0 h 6123051"/>
                <a:gd name="connsiteX2" fmla="*/ 8098098 w 8299187"/>
                <a:gd name="connsiteY2" fmla="*/ 0 h 6123051"/>
                <a:gd name="connsiteX3" fmla="*/ 8167265 w 8299187"/>
                <a:gd name="connsiteY3" fmla="*/ 1162931 h 6123051"/>
                <a:gd name="connsiteX4" fmla="*/ 8299187 w 8299187"/>
                <a:gd name="connsiteY4" fmla="*/ 6119120 h 6123051"/>
                <a:gd name="connsiteX5" fmla="*/ 7260786 w 8299187"/>
                <a:gd name="connsiteY5" fmla="*/ 6120680 h 6123051"/>
                <a:gd name="connsiteX6" fmla="*/ 1020134 w 8299187"/>
                <a:gd name="connsiteY6" fmla="*/ 6120680 h 6123051"/>
                <a:gd name="connsiteX7" fmla="*/ 0 w 8299187"/>
                <a:gd name="connsiteY7" fmla="*/ 5100546 h 6123051"/>
                <a:gd name="connsiteX8" fmla="*/ 0 w 8299187"/>
                <a:gd name="connsiteY8" fmla="*/ 1020134 h 6123051"/>
                <a:gd name="connsiteX0" fmla="*/ 0 w 8171576"/>
                <a:gd name="connsiteY0" fmla="*/ 1020134 h 6123051"/>
                <a:gd name="connsiteX1" fmla="*/ 1020134 w 8171576"/>
                <a:gd name="connsiteY1" fmla="*/ 0 h 6123051"/>
                <a:gd name="connsiteX2" fmla="*/ 8098098 w 8171576"/>
                <a:gd name="connsiteY2" fmla="*/ 0 h 6123051"/>
                <a:gd name="connsiteX3" fmla="*/ 8167265 w 8171576"/>
                <a:gd name="connsiteY3" fmla="*/ 1162931 h 6123051"/>
                <a:gd name="connsiteX4" fmla="*/ 8150331 w 8171576"/>
                <a:gd name="connsiteY4" fmla="*/ 6119120 h 6123051"/>
                <a:gd name="connsiteX5" fmla="*/ 7260786 w 8171576"/>
                <a:gd name="connsiteY5" fmla="*/ 6120680 h 6123051"/>
                <a:gd name="connsiteX6" fmla="*/ 1020134 w 8171576"/>
                <a:gd name="connsiteY6" fmla="*/ 6120680 h 6123051"/>
                <a:gd name="connsiteX7" fmla="*/ 0 w 8171576"/>
                <a:gd name="connsiteY7" fmla="*/ 5100546 h 6123051"/>
                <a:gd name="connsiteX8" fmla="*/ 0 w 8171576"/>
                <a:gd name="connsiteY8" fmla="*/ 1020134 h 6123051"/>
                <a:gd name="connsiteX0" fmla="*/ 0 w 8150774"/>
                <a:gd name="connsiteY0" fmla="*/ 1020134 h 6123051"/>
                <a:gd name="connsiteX1" fmla="*/ 1020134 w 8150774"/>
                <a:gd name="connsiteY1" fmla="*/ 0 h 6123051"/>
                <a:gd name="connsiteX2" fmla="*/ 8098098 w 8150774"/>
                <a:gd name="connsiteY2" fmla="*/ 0 h 6123051"/>
                <a:gd name="connsiteX3" fmla="*/ 8111445 w 8150774"/>
                <a:gd name="connsiteY3" fmla="*/ 1220026 h 6123051"/>
                <a:gd name="connsiteX4" fmla="*/ 8150331 w 8150774"/>
                <a:gd name="connsiteY4" fmla="*/ 6119120 h 6123051"/>
                <a:gd name="connsiteX5" fmla="*/ 7260786 w 8150774"/>
                <a:gd name="connsiteY5" fmla="*/ 6120680 h 6123051"/>
                <a:gd name="connsiteX6" fmla="*/ 1020134 w 8150774"/>
                <a:gd name="connsiteY6" fmla="*/ 6120680 h 6123051"/>
                <a:gd name="connsiteX7" fmla="*/ 0 w 8150774"/>
                <a:gd name="connsiteY7" fmla="*/ 5100546 h 6123051"/>
                <a:gd name="connsiteX8" fmla="*/ 0 w 8150774"/>
                <a:gd name="connsiteY8" fmla="*/ 1020134 h 6123051"/>
                <a:gd name="connsiteX0" fmla="*/ 0 w 8126465"/>
                <a:gd name="connsiteY0" fmla="*/ 1020134 h 6123051"/>
                <a:gd name="connsiteX1" fmla="*/ 1020134 w 8126465"/>
                <a:gd name="connsiteY1" fmla="*/ 0 h 6123051"/>
                <a:gd name="connsiteX2" fmla="*/ 8098098 w 8126465"/>
                <a:gd name="connsiteY2" fmla="*/ 0 h 6123051"/>
                <a:gd name="connsiteX3" fmla="*/ 8111445 w 8126465"/>
                <a:gd name="connsiteY3" fmla="*/ 1220026 h 6123051"/>
                <a:gd name="connsiteX4" fmla="*/ 8057296 w 8126465"/>
                <a:gd name="connsiteY4" fmla="*/ 6119120 h 6123051"/>
                <a:gd name="connsiteX5" fmla="*/ 7260786 w 8126465"/>
                <a:gd name="connsiteY5" fmla="*/ 6120680 h 6123051"/>
                <a:gd name="connsiteX6" fmla="*/ 1020134 w 8126465"/>
                <a:gd name="connsiteY6" fmla="*/ 6120680 h 6123051"/>
                <a:gd name="connsiteX7" fmla="*/ 0 w 8126465"/>
                <a:gd name="connsiteY7" fmla="*/ 5100546 h 6123051"/>
                <a:gd name="connsiteX8" fmla="*/ 0 w 8126465"/>
                <a:gd name="connsiteY8" fmla="*/ 1020134 h 61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6465" h="6123051">
                  <a:moveTo>
                    <a:pt x="0" y="1020134"/>
                  </a:moveTo>
                  <a:cubicBezTo>
                    <a:pt x="0" y="456730"/>
                    <a:pt x="456730" y="0"/>
                    <a:pt x="1020134" y="0"/>
                  </a:cubicBezTo>
                  <a:lnTo>
                    <a:pt x="8098098" y="0"/>
                  </a:lnTo>
                  <a:cubicBezTo>
                    <a:pt x="8136208" y="0"/>
                    <a:pt x="8130901" y="1250009"/>
                    <a:pt x="8111445" y="1220026"/>
                  </a:cubicBezTo>
                  <a:cubicBezTo>
                    <a:pt x="8105800" y="2872089"/>
                    <a:pt x="8062941" y="4467057"/>
                    <a:pt x="8057296" y="6119120"/>
                  </a:cubicBezTo>
                  <a:cubicBezTo>
                    <a:pt x="7505035" y="6126939"/>
                    <a:pt x="7824190" y="6120680"/>
                    <a:pt x="7260786" y="6120680"/>
                  </a:cubicBezTo>
                  <a:lnTo>
                    <a:pt x="1020134" y="6120680"/>
                  </a:lnTo>
                  <a:cubicBezTo>
                    <a:pt x="456730" y="6120680"/>
                    <a:pt x="0" y="5663950"/>
                    <a:pt x="0" y="5100546"/>
                  </a:cubicBezTo>
                  <a:lnTo>
                    <a:pt x="0" y="1020134"/>
                  </a:lnTo>
                  <a:close/>
                </a:path>
              </a:pathLst>
            </a:custGeom>
            <a:noFill/>
            <a:ln w="1143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275" tIns="19638" rIns="39275" bIns="19638"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7" name="矩形 366"/>
            <p:cNvSpPr/>
            <p:nvPr/>
          </p:nvSpPr>
          <p:spPr>
            <a:xfrm flipH="1">
              <a:off x="-29591584" y="17916074"/>
              <a:ext cx="141194" cy="86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275" tIns="19638" rIns="39275" bIns="19638"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368" name="群組 367"/>
            <p:cNvGrpSpPr/>
            <p:nvPr/>
          </p:nvGrpSpPr>
          <p:grpSpPr>
            <a:xfrm>
              <a:off x="-30123184" y="2756911"/>
              <a:ext cx="711136" cy="867401"/>
              <a:chOff x="3238596" y="75520"/>
              <a:chExt cx="234599" cy="350816"/>
            </a:xfrm>
          </p:grpSpPr>
          <p:sp>
            <p:nvSpPr>
              <p:cNvPr id="659" name="矩形 658"/>
              <p:cNvSpPr/>
              <p:nvPr/>
            </p:nvSpPr>
            <p:spPr>
              <a:xfrm flipH="1">
                <a:off x="3429383" y="77165"/>
                <a:ext cx="43812" cy="3491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60" name="矩形 659"/>
              <p:cNvSpPr/>
              <p:nvPr/>
            </p:nvSpPr>
            <p:spPr>
              <a:xfrm flipH="1">
                <a:off x="3238596" y="75520"/>
                <a:ext cx="186650" cy="34917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69" name="群組 368"/>
            <p:cNvGrpSpPr/>
            <p:nvPr/>
          </p:nvGrpSpPr>
          <p:grpSpPr>
            <a:xfrm rot="5400000">
              <a:off x="-21395442" y="4756147"/>
              <a:ext cx="1322097" cy="1040276"/>
              <a:chOff x="3075760" y="73405"/>
              <a:chExt cx="342600" cy="354843"/>
            </a:xfrm>
          </p:grpSpPr>
          <p:sp>
            <p:nvSpPr>
              <p:cNvPr id="655" name="矩形 654"/>
              <p:cNvSpPr/>
              <p:nvPr/>
            </p:nvSpPr>
            <p:spPr>
              <a:xfrm flipH="1">
                <a:off x="3075760" y="79077"/>
                <a:ext cx="42699" cy="3491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57" name="矩形 656"/>
              <p:cNvSpPr/>
              <p:nvPr/>
            </p:nvSpPr>
            <p:spPr>
              <a:xfrm flipH="1">
                <a:off x="3122820" y="73405"/>
                <a:ext cx="295540" cy="3491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370" name="文字方塊 369"/>
            <p:cNvSpPr txBox="1"/>
            <p:nvPr/>
          </p:nvSpPr>
          <p:spPr>
            <a:xfrm rot="5400000">
              <a:off x="-21323284" y="5016279"/>
              <a:ext cx="1158950" cy="67286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zh-TW" altLang="en-US" sz="55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校門</a:t>
              </a:r>
            </a:p>
          </p:txBody>
        </p:sp>
        <p:sp>
          <p:nvSpPr>
            <p:cNvPr id="371" name="文字方塊 370"/>
            <p:cNvSpPr txBox="1"/>
            <p:nvPr/>
          </p:nvSpPr>
          <p:spPr>
            <a:xfrm rot="5400000">
              <a:off x="-30412516" y="2894017"/>
              <a:ext cx="1183007" cy="617856"/>
            </a:xfrm>
            <a:prstGeom prst="rect">
              <a:avLst/>
            </a:prstGeom>
            <a:noFill/>
          </p:spPr>
          <p:txBody>
            <a:bodyPr vert="horz" wrap="square" lIns="179383" tIns="89693" rIns="179383" bIns="89693" rtlCol="0">
              <a:spAutoFit/>
            </a:bodyPr>
            <a:lstStyle/>
            <a:p>
              <a:r>
                <a:rPr lang="zh-TW" altLang="en-US" sz="45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grpSp>
          <p:nvGrpSpPr>
            <p:cNvPr id="372" name="群組 371"/>
            <p:cNvGrpSpPr/>
            <p:nvPr/>
          </p:nvGrpSpPr>
          <p:grpSpPr>
            <a:xfrm>
              <a:off x="-36880321" y="4010093"/>
              <a:ext cx="8326068" cy="1765338"/>
              <a:chOff x="6248400" y="3530600"/>
              <a:chExt cx="8026400" cy="1701801"/>
            </a:xfrm>
          </p:grpSpPr>
          <p:sp>
            <p:nvSpPr>
              <p:cNvPr id="623" name="矩形 622"/>
              <p:cNvSpPr/>
              <p:nvPr/>
            </p:nvSpPr>
            <p:spPr>
              <a:xfrm>
                <a:off x="6248400" y="3530601"/>
                <a:ext cx="8026400" cy="1701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624" name="群組 623"/>
              <p:cNvGrpSpPr/>
              <p:nvPr/>
            </p:nvGrpSpPr>
            <p:grpSpPr>
              <a:xfrm>
                <a:off x="7902000" y="3530600"/>
                <a:ext cx="269281" cy="1701800"/>
                <a:chOff x="7902000" y="3530600"/>
                <a:chExt cx="269281" cy="1701800"/>
              </a:xfrm>
            </p:grpSpPr>
            <p:sp>
              <p:nvSpPr>
                <p:cNvPr id="646" name="矩形 645"/>
                <p:cNvSpPr/>
                <p:nvPr/>
              </p:nvSpPr>
              <p:spPr>
                <a:xfrm>
                  <a:off x="7905135" y="3530600"/>
                  <a:ext cx="265471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47" name="直線接點 646"/>
                <p:cNvCxnSpPr/>
                <p:nvPr/>
              </p:nvCxnSpPr>
              <p:spPr>
                <a:xfrm>
                  <a:off x="7905135" y="377558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8" name="直線接點 647"/>
                <p:cNvCxnSpPr/>
                <p:nvPr/>
              </p:nvCxnSpPr>
              <p:spPr>
                <a:xfrm>
                  <a:off x="7902000" y="397561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直線接點 648"/>
                <p:cNvCxnSpPr/>
                <p:nvPr/>
              </p:nvCxnSpPr>
              <p:spPr>
                <a:xfrm>
                  <a:off x="7905135" y="415849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直線接點 649"/>
                <p:cNvCxnSpPr/>
                <p:nvPr/>
              </p:nvCxnSpPr>
              <p:spPr>
                <a:xfrm>
                  <a:off x="7905135" y="434708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直線接點 650"/>
                <p:cNvCxnSpPr/>
                <p:nvPr/>
              </p:nvCxnSpPr>
              <p:spPr>
                <a:xfrm>
                  <a:off x="7905135" y="452615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直線接點 651"/>
                <p:cNvCxnSpPr/>
                <p:nvPr/>
              </p:nvCxnSpPr>
              <p:spPr>
                <a:xfrm>
                  <a:off x="7905810" y="471094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直線接點 652"/>
                <p:cNvCxnSpPr/>
                <p:nvPr/>
              </p:nvCxnSpPr>
              <p:spPr>
                <a:xfrm>
                  <a:off x="7905810" y="489763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直線接點 653"/>
                <p:cNvCxnSpPr/>
                <p:nvPr/>
              </p:nvCxnSpPr>
              <p:spPr>
                <a:xfrm>
                  <a:off x="7905810" y="509194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5" name="群組 624"/>
              <p:cNvGrpSpPr/>
              <p:nvPr/>
            </p:nvGrpSpPr>
            <p:grpSpPr>
              <a:xfrm>
                <a:off x="10774740" y="3530600"/>
                <a:ext cx="269281" cy="1701800"/>
                <a:chOff x="7902000" y="3530600"/>
                <a:chExt cx="269281" cy="1701800"/>
              </a:xfrm>
            </p:grpSpPr>
            <p:sp>
              <p:nvSpPr>
                <p:cNvPr id="637" name="矩形 636"/>
                <p:cNvSpPr/>
                <p:nvPr/>
              </p:nvSpPr>
              <p:spPr>
                <a:xfrm>
                  <a:off x="7905135" y="3530600"/>
                  <a:ext cx="265471" cy="17018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cxnSp>
              <p:nvCxnSpPr>
                <p:cNvPr id="638" name="直線接點 637"/>
                <p:cNvCxnSpPr/>
                <p:nvPr/>
              </p:nvCxnSpPr>
              <p:spPr>
                <a:xfrm>
                  <a:off x="7905135" y="377558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直線接點 638"/>
                <p:cNvCxnSpPr/>
                <p:nvPr/>
              </p:nvCxnSpPr>
              <p:spPr>
                <a:xfrm>
                  <a:off x="7902000" y="397561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直線接點 639"/>
                <p:cNvCxnSpPr/>
                <p:nvPr/>
              </p:nvCxnSpPr>
              <p:spPr>
                <a:xfrm>
                  <a:off x="7905135" y="415849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直線接點 640"/>
                <p:cNvCxnSpPr/>
                <p:nvPr/>
              </p:nvCxnSpPr>
              <p:spPr>
                <a:xfrm>
                  <a:off x="7905135" y="434708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直線接點 641"/>
                <p:cNvCxnSpPr/>
                <p:nvPr/>
              </p:nvCxnSpPr>
              <p:spPr>
                <a:xfrm>
                  <a:off x="7905135" y="4526157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直線接點 642"/>
                <p:cNvCxnSpPr/>
                <p:nvPr/>
              </p:nvCxnSpPr>
              <p:spPr>
                <a:xfrm>
                  <a:off x="7905810" y="471094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直線接點 643"/>
                <p:cNvCxnSpPr/>
                <p:nvPr/>
              </p:nvCxnSpPr>
              <p:spPr>
                <a:xfrm>
                  <a:off x="7905810" y="489763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直線接點 644"/>
                <p:cNvCxnSpPr/>
                <p:nvPr/>
              </p:nvCxnSpPr>
              <p:spPr>
                <a:xfrm>
                  <a:off x="7905810" y="5091942"/>
                  <a:ext cx="26547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6" name="直線接點 625"/>
              <p:cNvCxnSpPr/>
              <p:nvPr/>
            </p:nvCxnSpPr>
            <p:spPr>
              <a:xfrm>
                <a:off x="6249075" y="4381500"/>
                <a:ext cx="16567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直線接點 626"/>
              <p:cNvCxnSpPr/>
              <p:nvPr/>
            </p:nvCxnSpPr>
            <p:spPr>
              <a:xfrm>
                <a:off x="8171281" y="4385187"/>
                <a:ext cx="260345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直線接點 627"/>
              <p:cNvCxnSpPr/>
              <p:nvPr/>
            </p:nvCxnSpPr>
            <p:spPr>
              <a:xfrm flipV="1">
                <a:off x="11044021" y="4381500"/>
                <a:ext cx="2428139" cy="36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直線接點 628"/>
              <p:cNvCxnSpPr/>
              <p:nvPr/>
            </p:nvCxnSpPr>
            <p:spPr>
              <a:xfrm flipV="1">
                <a:off x="652272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直線接點 629"/>
              <p:cNvCxnSpPr/>
              <p:nvPr/>
            </p:nvCxnSpPr>
            <p:spPr>
              <a:xfrm flipV="1">
                <a:off x="721614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直線接點 630"/>
              <p:cNvCxnSpPr/>
              <p:nvPr/>
            </p:nvCxnSpPr>
            <p:spPr>
              <a:xfrm flipV="1">
                <a:off x="897636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直線接點 631"/>
              <p:cNvCxnSpPr/>
              <p:nvPr/>
            </p:nvCxnSpPr>
            <p:spPr>
              <a:xfrm flipV="1">
                <a:off x="977646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直線接點 632"/>
              <p:cNvCxnSpPr/>
              <p:nvPr/>
            </p:nvCxnSpPr>
            <p:spPr>
              <a:xfrm flipV="1">
                <a:off x="1004316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直線接點 633"/>
              <p:cNvCxnSpPr/>
              <p:nvPr/>
            </p:nvCxnSpPr>
            <p:spPr>
              <a:xfrm flipV="1">
                <a:off x="1178814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直線接點 634"/>
              <p:cNvCxnSpPr/>
              <p:nvPr/>
            </p:nvCxnSpPr>
            <p:spPr>
              <a:xfrm flipV="1">
                <a:off x="13472160" y="3530600"/>
                <a:ext cx="0" cy="170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直線接點 635"/>
              <p:cNvCxnSpPr/>
              <p:nvPr/>
            </p:nvCxnSpPr>
            <p:spPr>
              <a:xfrm flipV="1">
                <a:off x="12611100" y="3530600"/>
                <a:ext cx="0" cy="854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3" name="文字方塊 372"/>
            <p:cNvSpPr txBox="1"/>
            <p:nvPr/>
          </p:nvSpPr>
          <p:spPr>
            <a:xfrm>
              <a:off x="-36500854" y="5133663"/>
              <a:ext cx="435334" cy="49435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4" name="文字方塊 373"/>
            <p:cNvSpPr txBox="1"/>
            <p:nvPr/>
          </p:nvSpPr>
          <p:spPr>
            <a:xfrm>
              <a:off x="-35785492" y="5143289"/>
              <a:ext cx="435334" cy="47510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5" name="文字方塊 374"/>
            <p:cNvSpPr txBox="1"/>
            <p:nvPr/>
          </p:nvSpPr>
          <p:spPr>
            <a:xfrm>
              <a:off x="-34793027" y="5136495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6" name="文字方塊 375"/>
            <p:cNvSpPr txBox="1"/>
            <p:nvPr/>
          </p:nvSpPr>
          <p:spPr>
            <a:xfrm>
              <a:off x="-33822899" y="5125737"/>
              <a:ext cx="435334" cy="5102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7" name="文字方塊 376"/>
            <p:cNvSpPr txBox="1"/>
            <p:nvPr/>
          </p:nvSpPr>
          <p:spPr>
            <a:xfrm>
              <a:off x="-32762271" y="5162329"/>
              <a:ext cx="435334" cy="4569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8" name="文字方塊 377"/>
            <p:cNvSpPr txBox="1"/>
            <p:nvPr/>
          </p:nvSpPr>
          <p:spPr>
            <a:xfrm>
              <a:off x="-31759008" y="5155473"/>
              <a:ext cx="435334" cy="4524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9" name="文字方塊 378"/>
            <p:cNvSpPr txBox="1"/>
            <p:nvPr/>
          </p:nvSpPr>
          <p:spPr>
            <a:xfrm>
              <a:off x="-30497734" y="4977766"/>
              <a:ext cx="435334" cy="8261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資源班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0" name="文字方塊 379"/>
            <p:cNvSpPr txBox="1"/>
            <p:nvPr/>
          </p:nvSpPr>
          <p:spPr>
            <a:xfrm>
              <a:off x="-36500854" y="4225430"/>
              <a:ext cx="435334" cy="49435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1" name="文字方塊 380"/>
            <p:cNvSpPr txBox="1"/>
            <p:nvPr/>
          </p:nvSpPr>
          <p:spPr>
            <a:xfrm>
              <a:off x="-35703952" y="4235056"/>
              <a:ext cx="435334" cy="47510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2" name="文字方塊 381"/>
            <p:cNvSpPr txBox="1"/>
            <p:nvPr/>
          </p:nvSpPr>
          <p:spPr>
            <a:xfrm>
              <a:off x="-34700691" y="4228261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3" name="文字方塊 382"/>
            <p:cNvSpPr txBox="1"/>
            <p:nvPr/>
          </p:nvSpPr>
          <p:spPr>
            <a:xfrm>
              <a:off x="-33837033" y="4232086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4" name="文字方塊 383"/>
            <p:cNvSpPr txBox="1"/>
            <p:nvPr/>
          </p:nvSpPr>
          <p:spPr>
            <a:xfrm>
              <a:off x="-32796902" y="4247940"/>
              <a:ext cx="435334" cy="4569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5" name="文字方塊 384"/>
            <p:cNvSpPr txBox="1"/>
            <p:nvPr/>
          </p:nvSpPr>
          <p:spPr>
            <a:xfrm>
              <a:off x="-31759009" y="4250206"/>
              <a:ext cx="435334" cy="4524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6" name="文字方塊 385"/>
            <p:cNvSpPr txBox="1"/>
            <p:nvPr/>
          </p:nvSpPr>
          <p:spPr>
            <a:xfrm>
              <a:off x="-30972646" y="4231015"/>
              <a:ext cx="435334" cy="5056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7" name="文字方塊 386"/>
            <p:cNvSpPr txBox="1"/>
            <p:nvPr/>
          </p:nvSpPr>
          <p:spPr>
            <a:xfrm>
              <a:off x="-30155236" y="4239364"/>
              <a:ext cx="740067" cy="5724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教室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8" name="文字方塊 387"/>
            <p:cNvSpPr txBox="1"/>
            <p:nvPr/>
          </p:nvSpPr>
          <p:spPr>
            <a:xfrm rot="5400000">
              <a:off x="-29254902" y="4703195"/>
              <a:ext cx="637704" cy="370034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廚房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9" name="文字方塊 388"/>
            <p:cNvSpPr txBox="1"/>
            <p:nvPr/>
          </p:nvSpPr>
          <p:spPr>
            <a:xfrm>
              <a:off x="-36885001" y="4259035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0" name="文字方塊 389"/>
            <p:cNvSpPr txBox="1"/>
            <p:nvPr/>
          </p:nvSpPr>
          <p:spPr>
            <a:xfrm>
              <a:off x="-36885001" y="5132376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1" name="文字方塊 390"/>
            <p:cNvSpPr txBox="1"/>
            <p:nvPr/>
          </p:nvSpPr>
          <p:spPr>
            <a:xfrm>
              <a:off x="-38723194" y="6309882"/>
              <a:ext cx="438962" cy="250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2" name="文字方塊 391"/>
            <p:cNvSpPr txBox="1"/>
            <p:nvPr/>
          </p:nvSpPr>
          <p:spPr>
            <a:xfrm>
              <a:off x="-37774655" y="6309882"/>
              <a:ext cx="438962" cy="250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3" name="矩形 392"/>
            <p:cNvSpPr/>
            <p:nvPr/>
          </p:nvSpPr>
          <p:spPr>
            <a:xfrm>
              <a:off x="-39081047" y="6291216"/>
              <a:ext cx="2201427" cy="36999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394" name="群組 393"/>
            <p:cNvGrpSpPr/>
            <p:nvPr/>
          </p:nvGrpSpPr>
          <p:grpSpPr>
            <a:xfrm rot="5400000">
              <a:off x="-38120414" y="7187411"/>
              <a:ext cx="287016" cy="2194570"/>
              <a:chOff x="294081" y="7000786"/>
              <a:chExt cx="269281" cy="1701800"/>
            </a:xfrm>
          </p:grpSpPr>
          <p:sp>
            <p:nvSpPr>
              <p:cNvPr id="614" name="矩形 613"/>
              <p:cNvSpPr/>
              <p:nvPr/>
            </p:nvSpPr>
            <p:spPr>
              <a:xfrm>
                <a:off x="297216" y="7000786"/>
                <a:ext cx="265471" cy="1701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15" name="直線接點 614"/>
              <p:cNvCxnSpPr/>
              <p:nvPr/>
            </p:nvCxnSpPr>
            <p:spPr>
              <a:xfrm>
                <a:off x="297216" y="72457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直線接點 615"/>
              <p:cNvCxnSpPr/>
              <p:nvPr/>
            </p:nvCxnSpPr>
            <p:spPr>
              <a:xfrm>
                <a:off x="294081" y="744579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直線接點 616"/>
              <p:cNvCxnSpPr/>
              <p:nvPr/>
            </p:nvCxnSpPr>
            <p:spPr>
              <a:xfrm>
                <a:off x="297216" y="762867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直線接點 617"/>
              <p:cNvCxnSpPr/>
              <p:nvPr/>
            </p:nvCxnSpPr>
            <p:spPr>
              <a:xfrm>
                <a:off x="297216" y="78172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直線接點 618"/>
              <p:cNvCxnSpPr/>
              <p:nvPr/>
            </p:nvCxnSpPr>
            <p:spPr>
              <a:xfrm>
                <a:off x="297216" y="799634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直線接點 619"/>
              <p:cNvCxnSpPr/>
              <p:nvPr/>
            </p:nvCxnSpPr>
            <p:spPr>
              <a:xfrm>
                <a:off x="297891" y="8181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直線接點 620"/>
              <p:cNvCxnSpPr/>
              <p:nvPr/>
            </p:nvCxnSpPr>
            <p:spPr>
              <a:xfrm>
                <a:off x="297891" y="836781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直線接點 621"/>
              <p:cNvCxnSpPr/>
              <p:nvPr/>
            </p:nvCxnSpPr>
            <p:spPr>
              <a:xfrm>
                <a:off x="297891" y="8562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5" name="群組 394"/>
            <p:cNvGrpSpPr/>
            <p:nvPr/>
          </p:nvGrpSpPr>
          <p:grpSpPr>
            <a:xfrm>
              <a:off x="-35944526" y="15833384"/>
              <a:ext cx="279335" cy="1765337"/>
              <a:chOff x="7902000" y="3530600"/>
              <a:chExt cx="269281" cy="1701800"/>
            </a:xfrm>
          </p:grpSpPr>
          <p:sp>
            <p:nvSpPr>
              <p:cNvPr id="605" name="矩形 604"/>
              <p:cNvSpPr/>
              <p:nvPr/>
            </p:nvSpPr>
            <p:spPr>
              <a:xfrm>
                <a:off x="7905135" y="3530600"/>
                <a:ext cx="265471" cy="1701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606" name="直線接點 605"/>
              <p:cNvCxnSpPr/>
              <p:nvPr/>
            </p:nvCxnSpPr>
            <p:spPr>
              <a:xfrm>
                <a:off x="7905135" y="3775587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直線接點 606"/>
              <p:cNvCxnSpPr/>
              <p:nvPr/>
            </p:nvCxnSpPr>
            <p:spPr>
              <a:xfrm>
                <a:off x="7902000" y="3975612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直線接點 607"/>
              <p:cNvCxnSpPr/>
              <p:nvPr/>
            </p:nvCxnSpPr>
            <p:spPr>
              <a:xfrm>
                <a:off x="7905135" y="4158492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直線接點 608"/>
              <p:cNvCxnSpPr/>
              <p:nvPr/>
            </p:nvCxnSpPr>
            <p:spPr>
              <a:xfrm>
                <a:off x="7905135" y="4347087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直線接點 609"/>
              <p:cNvCxnSpPr/>
              <p:nvPr/>
            </p:nvCxnSpPr>
            <p:spPr>
              <a:xfrm>
                <a:off x="7905135" y="4526157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直線接點 610"/>
              <p:cNvCxnSpPr/>
              <p:nvPr/>
            </p:nvCxnSpPr>
            <p:spPr>
              <a:xfrm>
                <a:off x="7905810" y="4710942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直線接點 611"/>
              <p:cNvCxnSpPr/>
              <p:nvPr/>
            </p:nvCxnSpPr>
            <p:spPr>
              <a:xfrm>
                <a:off x="7905810" y="4897632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直線接點 612"/>
              <p:cNvCxnSpPr/>
              <p:nvPr/>
            </p:nvCxnSpPr>
            <p:spPr>
              <a:xfrm>
                <a:off x="7905810" y="5091942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6" name="直線接點 395"/>
            <p:cNvCxnSpPr/>
            <p:nvPr/>
          </p:nvCxnSpPr>
          <p:spPr>
            <a:xfrm>
              <a:off x="-39074192" y="7440329"/>
              <a:ext cx="2194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接點 396"/>
            <p:cNvCxnSpPr/>
            <p:nvPr/>
          </p:nvCxnSpPr>
          <p:spPr>
            <a:xfrm flipV="1">
              <a:off x="-33605229" y="7713112"/>
              <a:ext cx="3533433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接點 397"/>
            <p:cNvCxnSpPr/>
            <p:nvPr/>
          </p:nvCxnSpPr>
          <p:spPr>
            <a:xfrm flipV="1">
              <a:off x="-37980334" y="6291217"/>
              <a:ext cx="0" cy="1909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接點 398"/>
            <p:cNvCxnSpPr>
              <a:stCxn id="393" idx="2"/>
              <a:endCxn id="614" idx="3"/>
            </p:cNvCxnSpPr>
            <p:nvPr/>
          </p:nvCxnSpPr>
          <p:spPr>
            <a:xfrm flipV="1">
              <a:off x="-37980334" y="8427487"/>
              <a:ext cx="3428" cy="15636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接點 399"/>
            <p:cNvCxnSpPr/>
            <p:nvPr/>
          </p:nvCxnSpPr>
          <p:spPr>
            <a:xfrm flipV="1">
              <a:off x="-31286258" y="6830444"/>
              <a:ext cx="0" cy="17653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接點 400"/>
            <p:cNvCxnSpPr/>
            <p:nvPr/>
          </p:nvCxnSpPr>
          <p:spPr>
            <a:xfrm flipV="1">
              <a:off x="-32452810" y="6814641"/>
              <a:ext cx="0" cy="17598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接點 403"/>
            <p:cNvCxnSpPr/>
            <p:nvPr/>
          </p:nvCxnSpPr>
          <p:spPr>
            <a:xfrm>
              <a:off x="-39074192" y="6593232"/>
              <a:ext cx="2194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接點 404"/>
            <p:cNvCxnSpPr/>
            <p:nvPr/>
          </p:nvCxnSpPr>
          <p:spPr>
            <a:xfrm>
              <a:off x="-39074192" y="9233445"/>
              <a:ext cx="10582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文字方塊 405"/>
            <p:cNvSpPr txBox="1"/>
            <p:nvPr/>
          </p:nvSpPr>
          <p:spPr>
            <a:xfrm>
              <a:off x="-38894312" y="6789558"/>
              <a:ext cx="435334" cy="49435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7" name="文字方塊 406"/>
            <p:cNvSpPr txBox="1"/>
            <p:nvPr/>
          </p:nvSpPr>
          <p:spPr>
            <a:xfrm>
              <a:off x="-38894312" y="7611476"/>
              <a:ext cx="435334" cy="47510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8" name="文字方塊 407"/>
            <p:cNvSpPr txBox="1"/>
            <p:nvPr/>
          </p:nvSpPr>
          <p:spPr>
            <a:xfrm>
              <a:off x="-38894312" y="8617168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9" name="文字方塊 408"/>
            <p:cNvSpPr txBox="1"/>
            <p:nvPr/>
          </p:nvSpPr>
          <p:spPr>
            <a:xfrm>
              <a:off x="-38894309" y="9395084"/>
              <a:ext cx="435334" cy="5102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0" name="文字方塊 409"/>
            <p:cNvSpPr txBox="1"/>
            <p:nvPr/>
          </p:nvSpPr>
          <p:spPr>
            <a:xfrm>
              <a:off x="-38894309" y="11100324"/>
              <a:ext cx="435334" cy="5102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1" name="文字方塊 410"/>
            <p:cNvSpPr txBox="1"/>
            <p:nvPr/>
          </p:nvSpPr>
          <p:spPr>
            <a:xfrm>
              <a:off x="-38894312" y="11968894"/>
              <a:ext cx="435334" cy="4569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2" name="文字方塊 411"/>
            <p:cNvSpPr txBox="1"/>
            <p:nvPr/>
          </p:nvSpPr>
          <p:spPr>
            <a:xfrm>
              <a:off x="-38894312" y="13900213"/>
              <a:ext cx="435334" cy="4524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3" name="文字方塊 412"/>
            <p:cNvSpPr txBox="1"/>
            <p:nvPr/>
          </p:nvSpPr>
          <p:spPr>
            <a:xfrm>
              <a:off x="-38894312" y="13058250"/>
              <a:ext cx="435334" cy="4524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5" name="文字方塊 414"/>
            <p:cNvSpPr txBox="1"/>
            <p:nvPr/>
          </p:nvSpPr>
          <p:spPr>
            <a:xfrm>
              <a:off x="-37691883" y="6587445"/>
              <a:ext cx="380917" cy="898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健康中心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6" name="文字方塊 415"/>
            <p:cNvSpPr txBox="1"/>
            <p:nvPr/>
          </p:nvSpPr>
          <p:spPr>
            <a:xfrm>
              <a:off x="-37691884" y="7503908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輔導處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7" name="文字方塊 416"/>
            <p:cNvSpPr txBox="1"/>
            <p:nvPr/>
          </p:nvSpPr>
          <p:spPr>
            <a:xfrm>
              <a:off x="-37691884" y="8888324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8" name="文字方塊 417"/>
            <p:cNvSpPr txBox="1"/>
            <p:nvPr/>
          </p:nvSpPr>
          <p:spPr>
            <a:xfrm>
              <a:off x="-37646008" y="10959594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會計室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0" name="文字方塊 419"/>
            <p:cNvSpPr txBox="1"/>
            <p:nvPr/>
          </p:nvSpPr>
          <p:spPr>
            <a:xfrm>
              <a:off x="-37646007" y="11852269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總務處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1" name="文字方塊 420"/>
            <p:cNvSpPr txBox="1"/>
            <p:nvPr/>
          </p:nvSpPr>
          <p:spPr>
            <a:xfrm>
              <a:off x="-37646007" y="12911317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學務處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2" name="文字方塊 421"/>
            <p:cNvSpPr txBox="1"/>
            <p:nvPr/>
          </p:nvSpPr>
          <p:spPr>
            <a:xfrm>
              <a:off x="-37646007" y="13753280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教務處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3" name="文字方塊 422"/>
            <p:cNvSpPr txBox="1"/>
            <p:nvPr/>
          </p:nvSpPr>
          <p:spPr>
            <a:xfrm>
              <a:off x="-33211467" y="7130174"/>
              <a:ext cx="435334" cy="49435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4" name="文字方塊 423"/>
            <p:cNvSpPr txBox="1"/>
            <p:nvPr/>
          </p:nvSpPr>
          <p:spPr>
            <a:xfrm>
              <a:off x="-33219780" y="7906978"/>
              <a:ext cx="435334" cy="47510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5" name="文字方塊 424"/>
            <p:cNvSpPr txBox="1"/>
            <p:nvPr/>
          </p:nvSpPr>
          <p:spPr>
            <a:xfrm>
              <a:off x="-33239725" y="10347561"/>
              <a:ext cx="435334" cy="5102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6" name="文字方塊 425"/>
            <p:cNvSpPr txBox="1"/>
            <p:nvPr/>
          </p:nvSpPr>
          <p:spPr>
            <a:xfrm>
              <a:off x="-33272852" y="9198319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7" name="文字方塊 426"/>
            <p:cNvSpPr txBox="1"/>
            <p:nvPr/>
          </p:nvSpPr>
          <p:spPr>
            <a:xfrm>
              <a:off x="-33219781" y="11533015"/>
              <a:ext cx="435334" cy="8261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合作社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8" name="文字方塊 427"/>
            <p:cNvSpPr txBox="1"/>
            <p:nvPr/>
          </p:nvSpPr>
          <p:spPr>
            <a:xfrm>
              <a:off x="-33228095" y="13203539"/>
              <a:ext cx="435334" cy="4569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9" name="文字方塊 428"/>
            <p:cNvSpPr txBox="1"/>
            <p:nvPr/>
          </p:nvSpPr>
          <p:spPr>
            <a:xfrm>
              <a:off x="-33229758" y="14141987"/>
              <a:ext cx="435334" cy="4524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0" name="文字方塊 429"/>
            <p:cNvSpPr txBox="1"/>
            <p:nvPr/>
          </p:nvSpPr>
          <p:spPr>
            <a:xfrm>
              <a:off x="-32354422" y="11698904"/>
              <a:ext cx="435334" cy="49435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1" name="文字方塊 430"/>
            <p:cNvSpPr txBox="1"/>
            <p:nvPr/>
          </p:nvSpPr>
          <p:spPr>
            <a:xfrm>
              <a:off x="-32335107" y="7153749"/>
              <a:ext cx="435334" cy="49435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2" name="文字方塊 431"/>
            <p:cNvSpPr txBox="1"/>
            <p:nvPr/>
          </p:nvSpPr>
          <p:spPr>
            <a:xfrm>
              <a:off x="-32343420" y="7892690"/>
              <a:ext cx="435334" cy="47510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3" name="文字方塊 432"/>
            <p:cNvSpPr txBox="1"/>
            <p:nvPr/>
          </p:nvSpPr>
          <p:spPr>
            <a:xfrm>
              <a:off x="-32307050" y="9205165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4" name="文字方塊 433"/>
            <p:cNvSpPr txBox="1"/>
            <p:nvPr/>
          </p:nvSpPr>
          <p:spPr>
            <a:xfrm>
              <a:off x="-32326019" y="10430691"/>
              <a:ext cx="435334" cy="5102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5" name="文字方塊 434"/>
            <p:cNvSpPr txBox="1"/>
            <p:nvPr/>
          </p:nvSpPr>
          <p:spPr>
            <a:xfrm>
              <a:off x="-32362734" y="13194491"/>
              <a:ext cx="435334" cy="47510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6" name="文字方塊 435"/>
            <p:cNvSpPr txBox="1"/>
            <p:nvPr/>
          </p:nvSpPr>
          <p:spPr>
            <a:xfrm>
              <a:off x="-32361073" y="14106494"/>
              <a:ext cx="435334" cy="48869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37" name="群組 436"/>
            <p:cNvGrpSpPr/>
            <p:nvPr/>
          </p:nvGrpSpPr>
          <p:grpSpPr>
            <a:xfrm rot="5400000">
              <a:off x="-32019337" y="6917317"/>
              <a:ext cx="290358" cy="3604724"/>
              <a:chOff x="294081" y="5907269"/>
              <a:chExt cx="272417" cy="2795317"/>
            </a:xfrm>
          </p:grpSpPr>
          <p:sp>
            <p:nvSpPr>
              <p:cNvPr id="590" name="矩形 589"/>
              <p:cNvSpPr/>
              <p:nvPr/>
            </p:nvSpPr>
            <p:spPr>
              <a:xfrm>
                <a:off x="297217" y="5907269"/>
                <a:ext cx="265471" cy="279531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591" name="直線接點 590"/>
              <p:cNvCxnSpPr/>
              <p:nvPr/>
            </p:nvCxnSpPr>
            <p:spPr>
              <a:xfrm>
                <a:off x="297216" y="72457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直線接點 591"/>
              <p:cNvCxnSpPr/>
              <p:nvPr/>
            </p:nvCxnSpPr>
            <p:spPr>
              <a:xfrm>
                <a:off x="294081" y="744579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直線接點 592"/>
              <p:cNvCxnSpPr/>
              <p:nvPr/>
            </p:nvCxnSpPr>
            <p:spPr>
              <a:xfrm>
                <a:off x="297216" y="762867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直線接點 593"/>
              <p:cNvCxnSpPr/>
              <p:nvPr/>
            </p:nvCxnSpPr>
            <p:spPr>
              <a:xfrm>
                <a:off x="297216" y="78172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直線接點 594"/>
              <p:cNvCxnSpPr/>
              <p:nvPr/>
            </p:nvCxnSpPr>
            <p:spPr>
              <a:xfrm>
                <a:off x="297216" y="799634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直線接點 595"/>
              <p:cNvCxnSpPr/>
              <p:nvPr/>
            </p:nvCxnSpPr>
            <p:spPr>
              <a:xfrm>
                <a:off x="297891" y="8181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直線接點 596"/>
              <p:cNvCxnSpPr/>
              <p:nvPr/>
            </p:nvCxnSpPr>
            <p:spPr>
              <a:xfrm>
                <a:off x="297891" y="836781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直線接點 597"/>
              <p:cNvCxnSpPr/>
              <p:nvPr/>
            </p:nvCxnSpPr>
            <p:spPr>
              <a:xfrm>
                <a:off x="297891" y="8562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直線接點 598"/>
              <p:cNvCxnSpPr/>
              <p:nvPr/>
            </p:nvCxnSpPr>
            <p:spPr>
              <a:xfrm>
                <a:off x="297217" y="664900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直線接點 599"/>
              <p:cNvCxnSpPr/>
              <p:nvPr/>
            </p:nvCxnSpPr>
            <p:spPr>
              <a:xfrm>
                <a:off x="294082" y="684903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直線接點 600"/>
              <p:cNvCxnSpPr/>
              <p:nvPr/>
            </p:nvCxnSpPr>
            <p:spPr>
              <a:xfrm>
                <a:off x="297217" y="703191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直線接點 601"/>
              <p:cNvCxnSpPr/>
              <p:nvPr/>
            </p:nvCxnSpPr>
            <p:spPr>
              <a:xfrm>
                <a:off x="301027" y="606221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直線接點 602"/>
              <p:cNvCxnSpPr/>
              <p:nvPr/>
            </p:nvCxnSpPr>
            <p:spPr>
              <a:xfrm>
                <a:off x="297892" y="626224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直線接點 603"/>
              <p:cNvCxnSpPr/>
              <p:nvPr/>
            </p:nvCxnSpPr>
            <p:spPr>
              <a:xfrm>
                <a:off x="301027" y="6445122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8" name="矩形 437"/>
            <p:cNvSpPr/>
            <p:nvPr/>
          </p:nvSpPr>
          <p:spPr>
            <a:xfrm>
              <a:off x="-33619365" y="6829213"/>
              <a:ext cx="2333108" cy="80662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39" name="直線接點 438"/>
            <p:cNvCxnSpPr/>
            <p:nvPr/>
          </p:nvCxnSpPr>
          <p:spPr>
            <a:xfrm flipV="1">
              <a:off x="-32452811" y="8837327"/>
              <a:ext cx="0" cy="3798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0" name="群組 439"/>
            <p:cNvGrpSpPr/>
            <p:nvPr/>
          </p:nvGrpSpPr>
          <p:grpSpPr>
            <a:xfrm rot="5400000">
              <a:off x="-32588904" y="11620428"/>
              <a:ext cx="287016" cy="2318277"/>
              <a:chOff x="294081" y="7000786"/>
              <a:chExt cx="269281" cy="1701800"/>
            </a:xfrm>
          </p:grpSpPr>
          <p:sp>
            <p:nvSpPr>
              <p:cNvPr id="581" name="矩形 580"/>
              <p:cNvSpPr/>
              <p:nvPr/>
            </p:nvSpPr>
            <p:spPr>
              <a:xfrm>
                <a:off x="297216" y="7000786"/>
                <a:ext cx="265471" cy="1701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582" name="直線接點 581"/>
              <p:cNvCxnSpPr/>
              <p:nvPr/>
            </p:nvCxnSpPr>
            <p:spPr>
              <a:xfrm>
                <a:off x="297216" y="72457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直線接點 582"/>
              <p:cNvCxnSpPr/>
              <p:nvPr/>
            </p:nvCxnSpPr>
            <p:spPr>
              <a:xfrm>
                <a:off x="294081" y="744579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直線接點 583"/>
              <p:cNvCxnSpPr/>
              <p:nvPr/>
            </p:nvCxnSpPr>
            <p:spPr>
              <a:xfrm>
                <a:off x="297216" y="762867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直線接點 584"/>
              <p:cNvCxnSpPr/>
              <p:nvPr/>
            </p:nvCxnSpPr>
            <p:spPr>
              <a:xfrm>
                <a:off x="297216" y="78172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直線接點 585"/>
              <p:cNvCxnSpPr/>
              <p:nvPr/>
            </p:nvCxnSpPr>
            <p:spPr>
              <a:xfrm>
                <a:off x="297216" y="799634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直線接點 586"/>
              <p:cNvCxnSpPr/>
              <p:nvPr/>
            </p:nvCxnSpPr>
            <p:spPr>
              <a:xfrm>
                <a:off x="297891" y="8181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直線接點 587"/>
              <p:cNvCxnSpPr/>
              <p:nvPr/>
            </p:nvCxnSpPr>
            <p:spPr>
              <a:xfrm>
                <a:off x="297891" y="836781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直線接點 588"/>
              <p:cNvCxnSpPr/>
              <p:nvPr/>
            </p:nvCxnSpPr>
            <p:spPr>
              <a:xfrm>
                <a:off x="297891" y="8562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1" name="直線接點 440"/>
            <p:cNvCxnSpPr/>
            <p:nvPr/>
          </p:nvCxnSpPr>
          <p:spPr>
            <a:xfrm flipV="1">
              <a:off x="-32445397" y="8837327"/>
              <a:ext cx="0" cy="6058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接點 441"/>
            <p:cNvCxnSpPr/>
            <p:nvPr/>
          </p:nvCxnSpPr>
          <p:spPr>
            <a:xfrm flipH="1">
              <a:off x="-33619365" y="13890878"/>
              <a:ext cx="23331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矩形 442"/>
            <p:cNvSpPr/>
            <p:nvPr/>
          </p:nvSpPr>
          <p:spPr>
            <a:xfrm>
              <a:off x="-31286256" y="6814641"/>
              <a:ext cx="1257764" cy="58254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4" name="文字方塊 443"/>
            <p:cNvSpPr txBox="1"/>
            <p:nvPr/>
          </p:nvSpPr>
          <p:spPr>
            <a:xfrm>
              <a:off x="-31073681" y="6815449"/>
              <a:ext cx="380917" cy="898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電腦教室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5" name="文字方塊 444"/>
            <p:cNvSpPr txBox="1"/>
            <p:nvPr/>
          </p:nvSpPr>
          <p:spPr>
            <a:xfrm>
              <a:off x="-31073681" y="7817043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6" name="文字方塊 445"/>
            <p:cNvSpPr txBox="1"/>
            <p:nvPr/>
          </p:nvSpPr>
          <p:spPr>
            <a:xfrm>
              <a:off x="-31065638" y="9512601"/>
              <a:ext cx="380917" cy="69024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7" name="文字方塊 446"/>
            <p:cNvSpPr txBox="1"/>
            <p:nvPr/>
          </p:nvSpPr>
          <p:spPr>
            <a:xfrm>
              <a:off x="-31065631" y="11485897"/>
              <a:ext cx="380917" cy="898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音樂教室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8" name="矩形 447"/>
            <p:cNvSpPr/>
            <p:nvPr/>
          </p:nvSpPr>
          <p:spPr>
            <a:xfrm>
              <a:off x="-30700679" y="13038489"/>
              <a:ext cx="1620052" cy="2080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9" name="文字方塊 448"/>
            <p:cNvSpPr txBox="1"/>
            <p:nvPr/>
          </p:nvSpPr>
          <p:spPr>
            <a:xfrm>
              <a:off x="-30247040" y="13623840"/>
              <a:ext cx="380917" cy="898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活動中心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50" name="矩形 449"/>
            <p:cNvSpPr/>
            <p:nvPr/>
          </p:nvSpPr>
          <p:spPr>
            <a:xfrm>
              <a:off x="-35966246" y="15833384"/>
              <a:ext cx="5319988" cy="16839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1" name="直線接點 450"/>
            <p:cNvCxnSpPr/>
            <p:nvPr/>
          </p:nvCxnSpPr>
          <p:spPr>
            <a:xfrm>
              <a:off x="-35567825" y="16366270"/>
              <a:ext cx="49215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接點 451"/>
            <p:cNvCxnSpPr/>
            <p:nvPr/>
          </p:nvCxnSpPr>
          <p:spPr>
            <a:xfrm>
              <a:off x="-35557316" y="16931130"/>
              <a:ext cx="49215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接點 452"/>
            <p:cNvCxnSpPr/>
            <p:nvPr/>
          </p:nvCxnSpPr>
          <p:spPr>
            <a:xfrm>
              <a:off x="-32579236" y="15833384"/>
              <a:ext cx="0" cy="1097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接點 453"/>
            <p:cNvCxnSpPr/>
            <p:nvPr/>
          </p:nvCxnSpPr>
          <p:spPr>
            <a:xfrm>
              <a:off x="-34265072" y="16419560"/>
              <a:ext cx="0" cy="10977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5" name="群組 454"/>
            <p:cNvGrpSpPr/>
            <p:nvPr/>
          </p:nvGrpSpPr>
          <p:grpSpPr>
            <a:xfrm rot="5400000">
              <a:off x="-38159457" y="11588845"/>
              <a:ext cx="287016" cy="2318277"/>
              <a:chOff x="294081" y="7000786"/>
              <a:chExt cx="269281" cy="1701800"/>
            </a:xfrm>
          </p:grpSpPr>
          <p:sp>
            <p:nvSpPr>
              <p:cNvPr id="572" name="矩形 571"/>
              <p:cNvSpPr/>
              <p:nvPr/>
            </p:nvSpPr>
            <p:spPr>
              <a:xfrm>
                <a:off x="297216" y="7000786"/>
                <a:ext cx="265471" cy="1701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573" name="直線接點 572"/>
              <p:cNvCxnSpPr/>
              <p:nvPr/>
            </p:nvCxnSpPr>
            <p:spPr>
              <a:xfrm>
                <a:off x="297216" y="72457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直線接點 573"/>
              <p:cNvCxnSpPr/>
              <p:nvPr/>
            </p:nvCxnSpPr>
            <p:spPr>
              <a:xfrm>
                <a:off x="294081" y="744579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直線接點 574"/>
              <p:cNvCxnSpPr/>
              <p:nvPr/>
            </p:nvCxnSpPr>
            <p:spPr>
              <a:xfrm>
                <a:off x="297216" y="762867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直線接點 575"/>
              <p:cNvCxnSpPr/>
              <p:nvPr/>
            </p:nvCxnSpPr>
            <p:spPr>
              <a:xfrm>
                <a:off x="297216" y="781727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直線接點 576"/>
              <p:cNvCxnSpPr/>
              <p:nvPr/>
            </p:nvCxnSpPr>
            <p:spPr>
              <a:xfrm>
                <a:off x="297216" y="7996343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直線接點 577"/>
              <p:cNvCxnSpPr/>
              <p:nvPr/>
            </p:nvCxnSpPr>
            <p:spPr>
              <a:xfrm>
                <a:off x="297891" y="8181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直線接點 578"/>
              <p:cNvCxnSpPr/>
              <p:nvPr/>
            </p:nvCxnSpPr>
            <p:spPr>
              <a:xfrm>
                <a:off x="297891" y="836781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直線接點 579"/>
              <p:cNvCxnSpPr/>
              <p:nvPr/>
            </p:nvCxnSpPr>
            <p:spPr>
              <a:xfrm>
                <a:off x="297891" y="8562128"/>
                <a:ext cx="26547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6" name="矩形 455"/>
            <p:cNvSpPr/>
            <p:nvPr/>
          </p:nvSpPr>
          <p:spPr>
            <a:xfrm>
              <a:off x="-39175088" y="10862356"/>
              <a:ext cx="2295468" cy="37199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7" name="直線接點 456"/>
            <p:cNvCxnSpPr/>
            <p:nvPr/>
          </p:nvCxnSpPr>
          <p:spPr>
            <a:xfrm flipH="1">
              <a:off x="-39173913" y="11757070"/>
              <a:ext cx="23331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接點 457"/>
            <p:cNvCxnSpPr/>
            <p:nvPr/>
          </p:nvCxnSpPr>
          <p:spPr>
            <a:xfrm flipH="1">
              <a:off x="-39173913" y="13655822"/>
              <a:ext cx="233310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接點 458"/>
            <p:cNvCxnSpPr/>
            <p:nvPr/>
          </p:nvCxnSpPr>
          <p:spPr>
            <a:xfrm flipV="1">
              <a:off x="-38027354" y="10908302"/>
              <a:ext cx="0" cy="16961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接點 459"/>
            <p:cNvCxnSpPr/>
            <p:nvPr/>
          </p:nvCxnSpPr>
          <p:spPr>
            <a:xfrm flipV="1">
              <a:off x="-38027354" y="12891491"/>
              <a:ext cx="0" cy="16961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文字方塊 460"/>
            <p:cNvSpPr txBox="1"/>
            <p:nvPr/>
          </p:nvSpPr>
          <p:spPr>
            <a:xfrm>
              <a:off x="-34988401" y="15928093"/>
              <a:ext cx="1044802" cy="318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長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2" name="文字方塊 461"/>
            <p:cNvSpPr txBox="1"/>
            <p:nvPr/>
          </p:nvSpPr>
          <p:spPr>
            <a:xfrm>
              <a:off x="-35367660" y="16372583"/>
              <a:ext cx="435334" cy="51021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3" name="文字方塊 462"/>
            <p:cNvSpPr txBox="1"/>
            <p:nvPr/>
          </p:nvSpPr>
          <p:spPr>
            <a:xfrm>
              <a:off x="-33735508" y="16446849"/>
              <a:ext cx="435334" cy="4569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4" name="文字方塊 463"/>
            <p:cNvSpPr txBox="1"/>
            <p:nvPr/>
          </p:nvSpPr>
          <p:spPr>
            <a:xfrm>
              <a:off x="-32145156" y="16465404"/>
              <a:ext cx="435334" cy="4524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5" name="文字方塊 464"/>
            <p:cNvSpPr txBox="1"/>
            <p:nvPr/>
          </p:nvSpPr>
          <p:spPr>
            <a:xfrm>
              <a:off x="-35416266" y="16955623"/>
              <a:ext cx="1131868" cy="273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</a:t>
              </a:r>
              <a:endPara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樂</a:t>
              </a:r>
              <a:endPara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</a:t>
              </a:r>
              <a:endPara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6" name="文字方塊 465"/>
            <p:cNvSpPr txBox="1"/>
            <p:nvPr/>
          </p:nvSpPr>
          <p:spPr>
            <a:xfrm>
              <a:off x="-32575677" y="16979028"/>
              <a:ext cx="1131868" cy="273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</a:t>
              </a:r>
              <a:endPara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聽</a:t>
              </a:r>
              <a:endPara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</a:t>
              </a:r>
              <a:endPara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3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  <a:endPara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7" name="文字方塊 466"/>
            <p:cNvSpPr txBox="1"/>
            <p:nvPr/>
          </p:nvSpPr>
          <p:spPr>
            <a:xfrm>
              <a:off x="-30999167" y="15920077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8" name="文字方塊 467"/>
            <p:cNvSpPr txBox="1"/>
            <p:nvPr/>
          </p:nvSpPr>
          <p:spPr>
            <a:xfrm>
              <a:off x="-30999167" y="16398979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9" name="文字方塊 468"/>
            <p:cNvSpPr txBox="1"/>
            <p:nvPr/>
          </p:nvSpPr>
          <p:spPr>
            <a:xfrm>
              <a:off x="-30999167" y="17021822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0" name="文字方塊 469"/>
            <p:cNvSpPr txBox="1"/>
            <p:nvPr/>
          </p:nvSpPr>
          <p:spPr>
            <a:xfrm>
              <a:off x="-32513286" y="15999523"/>
              <a:ext cx="1349535" cy="318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然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76" name="群組 475"/>
            <p:cNvGrpSpPr/>
            <p:nvPr/>
          </p:nvGrpSpPr>
          <p:grpSpPr>
            <a:xfrm>
              <a:off x="-28364546" y="6889620"/>
              <a:ext cx="5091938" cy="8507743"/>
              <a:chOff x="3851920" y="2060848"/>
              <a:chExt cx="1657233" cy="2952328"/>
            </a:xfrm>
            <a:noFill/>
          </p:grpSpPr>
          <p:sp>
            <p:nvSpPr>
              <p:cNvPr id="570" name="橢圓 14"/>
              <p:cNvSpPr/>
              <p:nvPr/>
            </p:nvSpPr>
            <p:spPr>
              <a:xfrm>
                <a:off x="3851920" y="2060848"/>
                <a:ext cx="1657233" cy="2952328"/>
              </a:xfrm>
              <a:custGeom>
                <a:avLst/>
                <a:gdLst>
                  <a:gd name="connsiteX0" fmla="*/ 0 w 1656184"/>
                  <a:gd name="connsiteY0" fmla="*/ 1476164 h 2952328"/>
                  <a:gd name="connsiteX1" fmla="*/ 828092 w 1656184"/>
                  <a:gd name="connsiteY1" fmla="*/ 0 h 2952328"/>
                  <a:gd name="connsiteX2" fmla="*/ 1656184 w 1656184"/>
                  <a:gd name="connsiteY2" fmla="*/ 1476164 h 2952328"/>
                  <a:gd name="connsiteX3" fmla="*/ 828092 w 1656184"/>
                  <a:gd name="connsiteY3" fmla="*/ 2952328 h 2952328"/>
                  <a:gd name="connsiteX4" fmla="*/ 0 w 1656184"/>
                  <a:gd name="connsiteY4" fmla="*/ 1476164 h 2952328"/>
                  <a:gd name="connsiteX0" fmla="*/ 983 w 1657167"/>
                  <a:gd name="connsiteY0" fmla="*/ 1476164 h 2952328"/>
                  <a:gd name="connsiteX1" fmla="*/ 829075 w 1657167"/>
                  <a:gd name="connsiteY1" fmla="*/ 0 h 2952328"/>
                  <a:gd name="connsiteX2" fmla="*/ 1657167 w 1657167"/>
                  <a:gd name="connsiteY2" fmla="*/ 1476164 h 2952328"/>
                  <a:gd name="connsiteX3" fmla="*/ 829075 w 1657167"/>
                  <a:gd name="connsiteY3" fmla="*/ 2952328 h 2952328"/>
                  <a:gd name="connsiteX4" fmla="*/ 983 w 1657167"/>
                  <a:gd name="connsiteY4" fmla="*/ 1476164 h 2952328"/>
                  <a:gd name="connsiteX0" fmla="*/ 983 w 1657233"/>
                  <a:gd name="connsiteY0" fmla="*/ 1476164 h 2952328"/>
                  <a:gd name="connsiteX1" fmla="*/ 829075 w 1657233"/>
                  <a:gd name="connsiteY1" fmla="*/ 0 h 2952328"/>
                  <a:gd name="connsiteX2" fmla="*/ 1657167 w 1657233"/>
                  <a:gd name="connsiteY2" fmla="*/ 1476164 h 2952328"/>
                  <a:gd name="connsiteX3" fmla="*/ 829075 w 1657233"/>
                  <a:gd name="connsiteY3" fmla="*/ 2952328 h 2952328"/>
                  <a:gd name="connsiteX4" fmla="*/ 983 w 1657233"/>
                  <a:gd name="connsiteY4" fmla="*/ 1476164 h 2952328"/>
                  <a:gd name="connsiteX0" fmla="*/ 983 w 1657233"/>
                  <a:gd name="connsiteY0" fmla="*/ 1476164 h 2952328"/>
                  <a:gd name="connsiteX1" fmla="*/ 829075 w 1657233"/>
                  <a:gd name="connsiteY1" fmla="*/ 0 h 2952328"/>
                  <a:gd name="connsiteX2" fmla="*/ 1657167 w 1657233"/>
                  <a:gd name="connsiteY2" fmla="*/ 1476164 h 2952328"/>
                  <a:gd name="connsiteX3" fmla="*/ 829075 w 1657233"/>
                  <a:gd name="connsiteY3" fmla="*/ 2952328 h 2952328"/>
                  <a:gd name="connsiteX4" fmla="*/ 983 w 1657233"/>
                  <a:gd name="connsiteY4" fmla="*/ 1476164 h 2952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7233" h="2952328">
                    <a:moveTo>
                      <a:pt x="983" y="1476164"/>
                    </a:moveTo>
                    <a:cubicBezTo>
                      <a:pt x="-22314" y="235734"/>
                      <a:pt x="371732" y="0"/>
                      <a:pt x="829075" y="0"/>
                    </a:cubicBezTo>
                    <a:cubicBezTo>
                      <a:pt x="1286418" y="0"/>
                      <a:pt x="1657167" y="427933"/>
                      <a:pt x="1657167" y="1476164"/>
                    </a:cubicBezTo>
                    <a:cubicBezTo>
                      <a:pt x="1662991" y="2646704"/>
                      <a:pt x="1286418" y="2952328"/>
                      <a:pt x="829075" y="2952328"/>
                    </a:cubicBezTo>
                    <a:cubicBezTo>
                      <a:pt x="371732" y="2952328"/>
                      <a:pt x="24280" y="2716594"/>
                      <a:pt x="983" y="1476164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71" name="橢圓 14"/>
              <p:cNvSpPr/>
              <p:nvPr/>
            </p:nvSpPr>
            <p:spPr>
              <a:xfrm>
                <a:off x="4032897" y="2276871"/>
                <a:ext cx="1293620" cy="2520281"/>
              </a:xfrm>
              <a:custGeom>
                <a:avLst/>
                <a:gdLst>
                  <a:gd name="connsiteX0" fmla="*/ 0 w 1656184"/>
                  <a:gd name="connsiteY0" fmla="*/ 1476164 h 2952328"/>
                  <a:gd name="connsiteX1" fmla="*/ 828092 w 1656184"/>
                  <a:gd name="connsiteY1" fmla="*/ 0 h 2952328"/>
                  <a:gd name="connsiteX2" fmla="*/ 1656184 w 1656184"/>
                  <a:gd name="connsiteY2" fmla="*/ 1476164 h 2952328"/>
                  <a:gd name="connsiteX3" fmla="*/ 828092 w 1656184"/>
                  <a:gd name="connsiteY3" fmla="*/ 2952328 h 2952328"/>
                  <a:gd name="connsiteX4" fmla="*/ 0 w 1656184"/>
                  <a:gd name="connsiteY4" fmla="*/ 1476164 h 2952328"/>
                  <a:gd name="connsiteX0" fmla="*/ 983 w 1657167"/>
                  <a:gd name="connsiteY0" fmla="*/ 1476164 h 2952328"/>
                  <a:gd name="connsiteX1" fmla="*/ 829075 w 1657167"/>
                  <a:gd name="connsiteY1" fmla="*/ 0 h 2952328"/>
                  <a:gd name="connsiteX2" fmla="*/ 1657167 w 1657167"/>
                  <a:gd name="connsiteY2" fmla="*/ 1476164 h 2952328"/>
                  <a:gd name="connsiteX3" fmla="*/ 829075 w 1657167"/>
                  <a:gd name="connsiteY3" fmla="*/ 2952328 h 2952328"/>
                  <a:gd name="connsiteX4" fmla="*/ 983 w 1657167"/>
                  <a:gd name="connsiteY4" fmla="*/ 1476164 h 2952328"/>
                  <a:gd name="connsiteX0" fmla="*/ 983 w 1657233"/>
                  <a:gd name="connsiteY0" fmla="*/ 1476164 h 2952328"/>
                  <a:gd name="connsiteX1" fmla="*/ 829075 w 1657233"/>
                  <a:gd name="connsiteY1" fmla="*/ 0 h 2952328"/>
                  <a:gd name="connsiteX2" fmla="*/ 1657167 w 1657233"/>
                  <a:gd name="connsiteY2" fmla="*/ 1476164 h 2952328"/>
                  <a:gd name="connsiteX3" fmla="*/ 829075 w 1657233"/>
                  <a:gd name="connsiteY3" fmla="*/ 2952328 h 2952328"/>
                  <a:gd name="connsiteX4" fmla="*/ 983 w 1657233"/>
                  <a:gd name="connsiteY4" fmla="*/ 1476164 h 2952328"/>
                  <a:gd name="connsiteX0" fmla="*/ 983 w 1657233"/>
                  <a:gd name="connsiteY0" fmla="*/ 1476164 h 2952328"/>
                  <a:gd name="connsiteX1" fmla="*/ 829075 w 1657233"/>
                  <a:gd name="connsiteY1" fmla="*/ 0 h 2952328"/>
                  <a:gd name="connsiteX2" fmla="*/ 1657167 w 1657233"/>
                  <a:gd name="connsiteY2" fmla="*/ 1476164 h 2952328"/>
                  <a:gd name="connsiteX3" fmla="*/ 829075 w 1657233"/>
                  <a:gd name="connsiteY3" fmla="*/ 2952328 h 2952328"/>
                  <a:gd name="connsiteX4" fmla="*/ 983 w 1657233"/>
                  <a:gd name="connsiteY4" fmla="*/ 1476164 h 2952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7233" h="2952328">
                    <a:moveTo>
                      <a:pt x="983" y="1476164"/>
                    </a:moveTo>
                    <a:cubicBezTo>
                      <a:pt x="-22314" y="235734"/>
                      <a:pt x="371732" y="0"/>
                      <a:pt x="829075" y="0"/>
                    </a:cubicBezTo>
                    <a:cubicBezTo>
                      <a:pt x="1286418" y="0"/>
                      <a:pt x="1657167" y="427933"/>
                      <a:pt x="1657167" y="1476164"/>
                    </a:cubicBezTo>
                    <a:cubicBezTo>
                      <a:pt x="1662991" y="2646704"/>
                      <a:pt x="1286418" y="2952328"/>
                      <a:pt x="829075" y="2952328"/>
                    </a:cubicBezTo>
                    <a:cubicBezTo>
                      <a:pt x="371732" y="2952328"/>
                      <a:pt x="24280" y="2716594"/>
                      <a:pt x="983" y="1476164"/>
                    </a:cubicBezTo>
                    <a:close/>
                  </a:path>
                </a:pathLst>
              </a:custGeom>
              <a:grpFill/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pic>
          <p:nvPicPr>
            <p:cNvPr id="477" name="圖片 476" descr="1021室外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6442080" y="10069255"/>
              <a:ext cx="1241910" cy="1233078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478" name="矩形 477"/>
            <p:cNvSpPr/>
            <p:nvPr/>
          </p:nvSpPr>
          <p:spPr>
            <a:xfrm>
              <a:off x="-26929202" y="4268910"/>
              <a:ext cx="2944544" cy="1984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9" name="矩形 478"/>
            <p:cNvSpPr/>
            <p:nvPr/>
          </p:nvSpPr>
          <p:spPr>
            <a:xfrm>
              <a:off x="-23465917" y="13589183"/>
              <a:ext cx="1662052" cy="36163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0" name="文字方塊 479"/>
            <p:cNvSpPr txBox="1"/>
            <p:nvPr/>
          </p:nvSpPr>
          <p:spPr>
            <a:xfrm>
              <a:off x="-25822928" y="4289267"/>
              <a:ext cx="685651" cy="191311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51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綜合球場</a:t>
              </a:r>
              <a:endParaRPr lang="zh-TW" altLang="en-US" sz="51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1" name="文字方塊 480"/>
            <p:cNvSpPr txBox="1"/>
            <p:nvPr/>
          </p:nvSpPr>
          <p:spPr>
            <a:xfrm>
              <a:off x="-22993128" y="14855660"/>
              <a:ext cx="620351" cy="128809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45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游泳池</a:t>
              </a:r>
              <a:endParaRPr lang="zh-TW" altLang="en-US" sz="45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482" name="圖片 481" descr="「指56」救護站標誌"/>
            <p:cNvPicPr/>
            <p:nvPr/>
          </p:nvPicPr>
          <p:blipFill>
            <a:blip r:embed="rId6" cstate="print"/>
            <a:srcRect l="14538" t="18182" r="28263" b="17046"/>
            <a:stretch>
              <a:fillRect/>
            </a:stretch>
          </p:blipFill>
          <p:spPr bwMode="auto">
            <a:xfrm>
              <a:off x="-26012574" y="16162284"/>
              <a:ext cx="812097" cy="883019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489" name="直線單箭頭接點 488"/>
            <p:cNvCxnSpPr/>
            <p:nvPr/>
          </p:nvCxnSpPr>
          <p:spPr>
            <a:xfrm flipH="1" flipV="1">
              <a:off x="-38391236" y="8410459"/>
              <a:ext cx="16637" cy="109586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單箭頭接點 490"/>
            <p:cNvCxnSpPr/>
            <p:nvPr/>
          </p:nvCxnSpPr>
          <p:spPr>
            <a:xfrm rot="5400000" flipV="1">
              <a:off x="-36562779" y="7403221"/>
              <a:ext cx="0" cy="95133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單箭頭接點 492"/>
            <p:cNvCxnSpPr/>
            <p:nvPr/>
          </p:nvCxnSpPr>
          <p:spPr>
            <a:xfrm rot="5400000" flipV="1">
              <a:off x="-38952949" y="7601740"/>
              <a:ext cx="1156698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直線單箭頭接點 493"/>
            <p:cNvCxnSpPr/>
            <p:nvPr/>
          </p:nvCxnSpPr>
          <p:spPr>
            <a:xfrm rot="5400000">
              <a:off x="-31112191" y="8046624"/>
              <a:ext cx="113373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單箭頭接點 494"/>
            <p:cNvCxnSpPr/>
            <p:nvPr/>
          </p:nvCxnSpPr>
          <p:spPr>
            <a:xfrm rot="5400000" flipV="1">
              <a:off x="-32218347" y="8056239"/>
              <a:ext cx="1054468" cy="1184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單箭頭接點 495"/>
            <p:cNvCxnSpPr/>
            <p:nvPr/>
          </p:nvCxnSpPr>
          <p:spPr>
            <a:xfrm flipH="1">
              <a:off x="-34174397" y="7264422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單箭頭接點 496"/>
            <p:cNvCxnSpPr/>
            <p:nvPr/>
          </p:nvCxnSpPr>
          <p:spPr>
            <a:xfrm flipH="1">
              <a:off x="-34162929" y="8245109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單箭頭接點 497"/>
            <p:cNvCxnSpPr/>
            <p:nvPr/>
          </p:nvCxnSpPr>
          <p:spPr>
            <a:xfrm flipH="1">
              <a:off x="-34170115" y="9382353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單箭頭接點 498"/>
            <p:cNvCxnSpPr/>
            <p:nvPr/>
          </p:nvCxnSpPr>
          <p:spPr>
            <a:xfrm flipH="1">
              <a:off x="-34196361" y="10481798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線單箭頭接點 499"/>
            <p:cNvCxnSpPr/>
            <p:nvPr/>
          </p:nvCxnSpPr>
          <p:spPr>
            <a:xfrm flipH="1">
              <a:off x="-34212127" y="11911975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單箭頭接點 500"/>
            <p:cNvCxnSpPr/>
            <p:nvPr/>
          </p:nvCxnSpPr>
          <p:spPr>
            <a:xfrm flipH="1">
              <a:off x="-34223651" y="13443459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單箭頭接點 501"/>
            <p:cNvCxnSpPr/>
            <p:nvPr/>
          </p:nvCxnSpPr>
          <p:spPr>
            <a:xfrm flipH="1">
              <a:off x="-34213485" y="14450516"/>
              <a:ext cx="86731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單箭頭接點 502"/>
            <p:cNvCxnSpPr/>
            <p:nvPr/>
          </p:nvCxnSpPr>
          <p:spPr>
            <a:xfrm rot="5400000" flipH="1" flipV="1">
              <a:off x="-32452145" y="13512975"/>
              <a:ext cx="1364296" cy="2020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單箭頭接點 503"/>
            <p:cNvCxnSpPr/>
            <p:nvPr/>
          </p:nvCxnSpPr>
          <p:spPr>
            <a:xfrm rot="5400000">
              <a:off x="-32234317" y="12216555"/>
              <a:ext cx="965082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單箭頭接點 504"/>
            <p:cNvCxnSpPr/>
            <p:nvPr/>
          </p:nvCxnSpPr>
          <p:spPr>
            <a:xfrm rot="5400000" flipH="1" flipV="1">
              <a:off x="-32726141" y="9863138"/>
              <a:ext cx="2090325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單箭頭接點 505"/>
            <p:cNvCxnSpPr/>
            <p:nvPr/>
          </p:nvCxnSpPr>
          <p:spPr>
            <a:xfrm rot="5400000" flipH="1">
              <a:off x="-31986720" y="10224519"/>
              <a:ext cx="2908815" cy="1557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直線單箭頭接點 506"/>
            <p:cNvCxnSpPr/>
            <p:nvPr/>
          </p:nvCxnSpPr>
          <p:spPr>
            <a:xfrm>
              <a:off x="-29790108" y="13830893"/>
              <a:ext cx="4902" cy="138718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單箭頭接點 510"/>
            <p:cNvCxnSpPr/>
            <p:nvPr/>
          </p:nvCxnSpPr>
          <p:spPr>
            <a:xfrm rot="5400000" flipH="1" flipV="1">
              <a:off x="-34004475" y="15832264"/>
              <a:ext cx="714626" cy="847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單箭頭接點 511"/>
            <p:cNvCxnSpPr/>
            <p:nvPr/>
          </p:nvCxnSpPr>
          <p:spPr>
            <a:xfrm rot="5400000" flipV="1">
              <a:off x="-39118616" y="11911788"/>
              <a:ext cx="1361959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線單箭頭接點 512"/>
            <p:cNvCxnSpPr/>
            <p:nvPr/>
          </p:nvCxnSpPr>
          <p:spPr>
            <a:xfrm flipH="1" flipV="1">
              <a:off x="-38443273" y="12916147"/>
              <a:ext cx="9824" cy="122230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4" name="文字方塊 513"/>
            <p:cNvSpPr txBox="1"/>
            <p:nvPr/>
          </p:nvSpPr>
          <p:spPr>
            <a:xfrm>
              <a:off x="-35553137" y="11202798"/>
              <a:ext cx="750951" cy="31631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eaVert" wrap="none" rtlCol="0">
              <a:spAutoFit/>
            </a:bodyPr>
            <a:lstStyle/>
            <a:p>
              <a:r>
                <a:rPr lang="zh-TW" altLang="en-US" sz="5700" dirty="0">
                  <a:solidFill>
                    <a:schemeClr val="tx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第一疏散空間</a:t>
              </a:r>
              <a:endParaRPr lang="zh-TW" altLang="en-US" sz="57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15" name="直線單箭頭接點 514"/>
            <p:cNvCxnSpPr/>
            <p:nvPr/>
          </p:nvCxnSpPr>
          <p:spPr>
            <a:xfrm flipV="1">
              <a:off x="-32043346" y="15478330"/>
              <a:ext cx="33601" cy="593067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線單箭頭接點 515"/>
            <p:cNvCxnSpPr/>
            <p:nvPr/>
          </p:nvCxnSpPr>
          <p:spPr>
            <a:xfrm rot="5400000" flipH="1" flipV="1">
              <a:off x="-37459181" y="7675618"/>
              <a:ext cx="2861070" cy="1663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直線單箭頭接點 516"/>
            <p:cNvCxnSpPr/>
            <p:nvPr/>
          </p:nvCxnSpPr>
          <p:spPr>
            <a:xfrm rot="5400000" flipH="1">
              <a:off x="-35707165" y="7915673"/>
              <a:ext cx="2939074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單箭頭接點 517"/>
            <p:cNvCxnSpPr/>
            <p:nvPr/>
          </p:nvCxnSpPr>
          <p:spPr>
            <a:xfrm>
              <a:off x="-35971461" y="6237635"/>
              <a:ext cx="806838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線單箭頭接點 518"/>
            <p:cNvCxnSpPr/>
            <p:nvPr/>
          </p:nvCxnSpPr>
          <p:spPr>
            <a:xfrm>
              <a:off x="-36103512" y="5449134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線單箭頭接點 519"/>
            <p:cNvCxnSpPr/>
            <p:nvPr/>
          </p:nvCxnSpPr>
          <p:spPr>
            <a:xfrm>
              <a:off x="-35523299" y="5433368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線單箭頭接點 520"/>
            <p:cNvCxnSpPr/>
            <p:nvPr/>
          </p:nvCxnSpPr>
          <p:spPr>
            <a:xfrm>
              <a:off x="-34506652" y="5433368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線單箭頭接點 521"/>
            <p:cNvCxnSpPr/>
            <p:nvPr/>
          </p:nvCxnSpPr>
          <p:spPr>
            <a:xfrm>
              <a:off x="-33651402" y="5449134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直線單箭頭接點 522"/>
            <p:cNvCxnSpPr/>
            <p:nvPr/>
          </p:nvCxnSpPr>
          <p:spPr>
            <a:xfrm>
              <a:off x="-32617825" y="5433369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直線單箭頭接點 523"/>
            <p:cNvCxnSpPr/>
            <p:nvPr/>
          </p:nvCxnSpPr>
          <p:spPr>
            <a:xfrm>
              <a:off x="-31594116" y="5433369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直線單箭頭接點 524"/>
            <p:cNvCxnSpPr/>
            <p:nvPr/>
          </p:nvCxnSpPr>
          <p:spPr>
            <a:xfrm>
              <a:off x="-29080627" y="5449133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線單箭頭接點 525"/>
            <p:cNvCxnSpPr/>
            <p:nvPr/>
          </p:nvCxnSpPr>
          <p:spPr>
            <a:xfrm>
              <a:off x="-30462114" y="5449145"/>
              <a:ext cx="1" cy="73496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線單箭頭接點 526"/>
            <p:cNvCxnSpPr/>
            <p:nvPr/>
          </p:nvCxnSpPr>
          <p:spPr>
            <a:xfrm>
              <a:off x="-36024680" y="4659121"/>
              <a:ext cx="875842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線單箭頭接點 527"/>
            <p:cNvCxnSpPr/>
            <p:nvPr/>
          </p:nvCxnSpPr>
          <p:spPr>
            <a:xfrm rot="5400000" flipV="1">
              <a:off x="-32612816" y="4147812"/>
              <a:ext cx="0" cy="100811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直線單箭頭接點 528"/>
            <p:cNvCxnSpPr/>
            <p:nvPr/>
          </p:nvCxnSpPr>
          <p:spPr>
            <a:xfrm rot="5400000" flipH="1">
              <a:off x="-34291777" y="4067353"/>
              <a:ext cx="14148" cy="124814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單箭頭接點 529"/>
            <p:cNvCxnSpPr/>
            <p:nvPr/>
          </p:nvCxnSpPr>
          <p:spPr>
            <a:xfrm rot="5400000">
              <a:off x="-30919931" y="3595898"/>
              <a:ext cx="14148" cy="2159527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單箭頭接點 530"/>
            <p:cNvCxnSpPr/>
            <p:nvPr/>
          </p:nvCxnSpPr>
          <p:spPr>
            <a:xfrm>
              <a:off x="-34185882" y="6434819"/>
              <a:ext cx="5219026" cy="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直線單箭頭接點 531"/>
            <p:cNvCxnSpPr/>
            <p:nvPr/>
          </p:nvCxnSpPr>
          <p:spPr>
            <a:xfrm>
              <a:off x="-28935323" y="6434887"/>
              <a:ext cx="1073582" cy="215710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直線單箭頭接點 532"/>
            <p:cNvCxnSpPr/>
            <p:nvPr/>
          </p:nvCxnSpPr>
          <p:spPr>
            <a:xfrm>
              <a:off x="-27903073" y="6186178"/>
              <a:ext cx="1073582" cy="215710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直線單箭頭接點 533"/>
            <p:cNvCxnSpPr/>
            <p:nvPr/>
          </p:nvCxnSpPr>
          <p:spPr>
            <a:xfrm flipH="1">
              <a:off x="-34291455" y="10445102"/>
              <a:ext cx="25898" cy="480451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線單箭頭接點 534"/>
            <p:cNvCxnSpPr/>
            <p:nvPr/>
          </p:nvCxnSpPr>
          <p:spPr>
            <a:xfrm rot="5400000">
              <a:off x="-38130643" y="13332559"/>
              <a:ext cx="4229399" cy="2589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線單箭頭接點 535"/>
            <p:cNvCxnSpPr/>
            <p:nvPr/>
          </p:nvCxnSpPr>
          <p:spPr>
            <a:xfrm flipV="1">
              <a:off x="-37102963" y="14011406"/>
              <a:ext cx="951335" cy="2444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線單箭頭接點 536"/>
            <p:cNvCxnSpPr/>
            <p:nvPr/>
          </p:nvCxnSpPr>
          <p:spPr>
            <a:xfrm>
              <a:off x="-34269159" y="15247350"/>
              <a:ext cx="546946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線單箭頭接點 537"/>
            <p:cNvCxnSpPr/>
            <p:nvPr/>
          </p:nvCxnSpPr>
          <p:spPr>
            <a:xfrm>
              <a:off x="-35933727" y="15431463"/>
              <a:ext cx="8024688" cy="2874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直線單箭頭接點 538"/>
            <p:cNvCxnSpPr/>
            <p:nvPr/>
          </p:nvCxnSpPr>
          <p:spPr>
            <a:xfrm flipV="1">
              <a:off x="-28722281" y="13738100"/>
              <a:ext cx="1059004" cy="15115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線單箭頭接點 539"/>
            <p:cNvCxnSpPr/>
            <p:nvPr/>
          </p:nvCxnSpPr>
          <p:spPr>
            <a:xfrm flipV="1">
              <a:off x="-27903073" y="13890877"/>
              <a:ext cx="1059004" cy="15115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1" name="圖片 540" descr="「指56」救護站標誌"/>
            <p:cNvPicPr/>
            <p:nvPr/>
          </p:nvPicPr>
          <p:blipFill>
            <a:blip r:embed="rId6" cstate="print"/>
            <a:srcRect l="14538" t="18182" r="28263" b="17046"/>
            <a:stretch>
              <a:fillRect/>
            </a:stretch>
          </p:blipFill>
          <p:spPr bwMode="auto">
            <a:xfrm>
              <a:off x="-35556041" y="9508112"/>
              <a:ext cx="812097" cy="883019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542" name="文字方塊 541"/>
            <p:cNvSpPr txBox="1"/>
            <p:nvPr/>
          </p:nvSpPr>
          <p:spPr>
            <a:xfrm>
              <a:off x="-25140096" y="9356648"/>
              <a:ext cx="750951" cy="31631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eaVert" wrap="none" rtlCol="0">
              <a:spAutoFit/>
            </a:bodyPr>
            <a:lstStyle/>
            <a:p>
              <a:r>
                <a:rPr lang="zh-TW" altLang="en-US" sz="5700" dirty="0">
                  <a:solidFill>
                    <a:schemeClr val="tx2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最終集合地點</a:t>
              </a:r>
              <a:endParaRPr lang="zh-TW" altLang="en-US" sz="57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3" name="一般五邊形 542"/>
            <p:cNvSpPr/>
            <p:nvPr/>
          </p:nvSpPr>
          <p:spPr>
            <a:xfrm rot="5400000">
              <a:off x="-38489047" y="4545160"/>
              <a:ext cx="821212" cy="817219"/>
            </a:xfrm>
            <a:prstGeom prst="pen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4" name="文字方塊 543"/>
            <p:cNvSpPr txBox="1"/>
            <p:nvPr/>
          </p:nvSpPr>
          <p:spPr>
            <a:xfrm rot="5249199">
              <a:off x="-38448578" y="4784210"/>
              <a:ext cx="637704" cy="370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涼亭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45" name="直線單箭頭接點 544"/>
            <p:cNvCxnSpPr/>
            <p:nvPr/>
          </p:nvCxnSpPr>
          <p:spPr>
            <a:xfrm flipH="1">
              <a:off x="-35696721" y="16603794"/>
              <a:ext cx="4278849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單箭頭接點 545"/>
            <p:cNvCxnSpPr/>
            <p:nvPr/>
          </p:nvCxnSpPr>
          <p:spPr>
            <a:xfrm flipH="1">
              <a:off x="-35690510" y="17251453"/>
              <a:ext cx="4278849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線接點 546"/>
            <p:cNvCxnSpPr/>
            <p:nvPr/>
          </p:nvCxnSpPr>
          <p:spPr>
            <a:xfrm>
              <a:off x="-33604536" y="9989528"/>
              <a:ext cx="23182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線接點 547"/>
            <p:cNvCxnSpPr/>
            <p:nvPr/>
          </p:nvCxnSpPr>
          <p:spPr>
            <a:xfrm>
              <a:off x="-33627150" y="11300701"/>
              <a:ext cx="35553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0" name="文字方塊 549"/>
            <p:cNvSpPr txBox="1"/>
            <p:nvPr/>
          </p:nvSpPr>
          <p:spPr>
            <a:xfrm>
              <a:off x="-33238923" y="4211738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51" name="文字方塊 550"/>
            <p:cNvSpPr txBox="1"/>
            <p:nvPr/>
          </p:nvSpPr>
          <p:spPr>
            <a:xfrm>
              <a:off x="-33238923" y="5085079"/>
              <a:ext cx="284781" cy="434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7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52" name="直線接點 551"/>
            <p:cNvCxnSpPr/>
            <p:nvPr/>
          </p:nvCxnSpPr>
          <p:spPr>
            <a:xfrm>
              <a:off x="-31048932" y="15853366"/>
              <a:ext cx="0" cy="16639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53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29838090" y="5327481"/>
              <a:ext cx="327182" cy="52349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4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0363094" y="10965367"/>
              <a:ext cx="261037" cy="417659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5" name="圖片 554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757004" y="13149083"/>
              <a:ext cx="661190" cy="688896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6" name="圖片 555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0442414" y="6895980"/>
              <a:ext cx="505954" cy="503939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7" name="圖片 556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31222230" y="10571081"/>
              <a:ext cx="560305" cy="63275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1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6535923" y="4843385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3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7204403" y="9679561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4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7223933" y="14276046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5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8372946" y="14268530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6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0570252" y="3952248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7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4345534" y="3940146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8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24308739" y="5950507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9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3568899" y="4885148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grpSp>
          <p:nvGrpSpPr>
            <p:cNvPr id="2" name="群組 1"/>
            <p:cNvGrpSpPr/>
            <p:nvPr/>
          </p:nvGrpSpPr>
          <p:grpSpPr>
            <a:xfrm>
              <a:off x="-38027354" y="4231152"/>
              <a:ext cx="18639666" cy="15059109"/>
              <a:chOff x="-38027354" y="4231153"/>
              <a:chExt cx="18639666" cy="15059109"/>
            </a:xfrm>
          </p:grpSpPr>
          <p:pic>
            <p:nvPicPr>
              <p:cNvPr id="661" name="Picture 7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673" r="19794" b="5859"/>
              <a:stretch/>
            </p:blipFill>
            <p:spPr bwMode="auto">
              <a:xfrm>
                <a:off x="-20765498" y="17724851"/>
                <a:ext cx="1377810" cy="1565411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1" name="圖片 670" descr="http://johnwell.com.tw/files/products/20078817732_SD-19.gif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400000">
                <a:off x="-30926500" y="16073503"/>
                <a:ext cx="864339" cy="281274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</p:spPr>
          </p:pic>
          <p:pic>
            <p:nvPicPr>
              <p:cNvPr id="672" name="圖片 671" descr="http://johnwell.com.tw/files/products/20078817732_SD-19.gif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400000">
                <a:off x="-30318243" y="12059529"/>
                <a:ext cx="864339" cy="281274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</p:spPr>
          </p:pic>
          <p:pic>
            <p:nvPicPr>
              <p:cNvPr id="673" name="圖片 672" descr="http://johnwell.com.tw/files/products/20078817732_SD-19.gif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400000">
                <a:off x="-24300128" y="5734511"/>
                <a:ext cx="864339" cy="281274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</p:spPr>
          </p:pic>
          <p:pic>
            <p:nvPicPr>
              <p:cNvPr id="674" name="圖片 673" descr="http://johnwell.com.tw/files/products/20078817732_SD-19.gif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400000">
                <a:off x="-38286205" y="10295174"/>
                <a:ext cx="864339" cy="281274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</p:spPr>
          </p:pic>
          <p:pic>
            <p:nvPicPr>
              <p:cNvPr id="675" name="圖片 674" descr="http://johnwell.com.tw/files/products/20078817732_SD-19.gif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400000">
                <a:off x="-38318887" y="14888215"/>
                <a:ext cx="864339" cy="281274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</p:spPr>
          </p:pic>
          <p:pic>
            <p:nvPicPr>
              <p:cNvPr id="676" name="圖片 675" descr="http://johnwell.com.tw/files/products/20078817732_SD-19.gif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400000">
                <a:off x="-37531639" y="4522686"/>
                <a:ext cx="864339" cy="281274"/>
              </a:xfrm>
              <a:prstGeom prst="rect">
                <a:avLst/>
              </a:prstGeom>
              <a:ln w="57150">
                <a:noFill/>
                <a:prstDash val="sysDot"/>
                <a:tailEnd type="arrow"/>
              </a:ln>
            </p:spPr>
          </p:pic>
        </p:grpSp>
        <p:pic>
          <p:nvPicPr>
            <p:cNvPr id="678" name="irc_mi" descr="http://www.clker.com/cliparts/b/f/3/8/1194984863413596986extincteur_yves_guillou_01.svg.med.png">
              <a:hlinkClick r:id="rId9"/>
            </p:cNvPr>
            <p:cNvPicPr/>
            <p:nvPr/>
          </p:nvPicPr>
          <p:blipFill>
            <a:blip r:embed="rId10" cstate="print"/>
            <a:srcRect l="21882" t="4630" r="23038" b="7278"/>
            <a:stretch>
              <a:fillRect/>
            </a:stretch>
          </p:blipFill>
          <p:spPr bwMode="auto">
            <a:xfrm rot="5400000">
              <a:off x="-38318754" y="6518444"/>
              <a:ext cx="249292" cy="3988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</p:grpSp>
      <p:cxnSp>
        <p:nvCxnSpPr>
          <p:cNvPr id="708" name="直線單箭頭接點 707"/>
          <p:cNvCxnSpPr/>
          <p:nvPr/>
        </p:nvCxnSpPr>
        <p:spPr>
          <a:xfrm flipV="1">
            <a:off x="7237418" y="27248055"/>
            <a:ext cx="0" cy="134517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9" name="直線單箭頭接點 708"/>
          <p:cNvCxnSpPr/>
          <p:nvPr/>
        </p:nvCxnSpPr>
        <p:spPr>
          <a:xfrm flipV="1">
            <a:off x="10236823" y="27279835"/>
            <a:ext cx="0" cy="134517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0" name="直線單箭頭接點 709"/>
          <p:cNvCxnSpPr/>
          <p:nvPr/>
        </p:nvCxnSpPr>
        <p:spPr>
          <a:xfrm flipV="1">
            <a:off x="13336606" y="27230601"/>
            <a:ext cx="0" cy="134517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1" name="直線單箭頭接點 710"/>
          <p:cNvCxnSpPr/>
          <p:nvPr/>
        </p:nvCxnSpPr>
        <p:spPr>
          <a:xfrm flipV="1">
            <a:off x="14556773" y="27267750"/>
            <a:ext cx="0" cy="134517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2" name="直線單箭頭接點 711"/>
          <p:cNvCxnSpPr/>
          <p:nvPr/>
        </p:nvCxnSpPr>
        <p:spPr>
          <a:xfrm flipV="1">
            <a:off x="16154170" y="27300975"/>
            <a:ext cx="0" cy="134517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2" name="群組 471"/>
          <p:cNvGrpSpPr/>
          <p:nvPr/>
        </p:nvGrpSpPr>
        <p:grpSpPr>
          <a:xfrm>
            <a:off x="22019990" y="33822642"/>
            <a:ext cx="2461687" cy="877790"/>
            <a:chOff x="971600" y="4462762"/>
            <a:chExt cx="1368152" cy="262382"/>
          </a:xfrm>
        </p:grpSpPr>
        <p:pic>
          <p:nvPicPr>
            <p:cNvPr id="485" name="Picture 2" descr="P:\11233\geo.jpg"/>
            <p:cNvPicPr>
              <a:picLocks noChangeAspect="1" noChangeArrowheads="1"/>
            </p:cNvPicPr>
            <p:nvPr/>
          </p:nvPicPr>
          <p:blipFill>
            <a:blip r:embed="rId14" cstate="print"/>
            <a:srcRect l="9091" t="81529" r="55491" b="13647"/>
            <a:stretch>
              <a:fillRect/>
            </a:stretch>
          </p:blipFill>
          <p:spPr bwMode="auto">
            <a:xfrm>
              <a:off x="971600" y="4581128"/>
              <a:ext cx="1368152" cy="144016"/>
            </a:xfrm>
            <a:prstGeom prst="rect">
              <a:avLst/>
            </a:prstGeom>
            <a:noFill/>
          </p:spPr>
        </p:pic>
        <p:sp>
          <p:nvSpPr>
            <p:cNvPr id="490" name="文字方塊 489"/>
            <p:cNvSpPr txBox="1"/>
            <p:nvPr/>
          </p:nvSpPr>
          <p:spPr>
            <a:xfrm>
              <a:off x="996410" y="4462762"/>
              <a:ext cx="1152128" cy="133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3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1:1000</a:t>
              </a:r>
              <a:endParaRPr lang="zh-TW" altLang="en-US" sz="23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</p:grpSp>
      <p:sp>
        <p:nvSpPr>
          <p:cNvPr id="492" name="矩形 491"/>
          <p:cNvSpPr/>
          <p:nvPr/>
        </p:nvSpPr>
        <p:spPr>
          <a:xfrm flipH="1">
            <a:off x="5746091" y="4845067"/>
            <a:ext cx="233280" cy="1447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2" tIns="64671" rIns="129342" bIns="64671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8" name="矩形 507"/>
          <p:cNvSpPr/>
          <p:nvPr/>
        </p:nvSpPr>
        <p:spPr>
          <a:xfrm rot="16200000" flipH="1">
            <a:off x="1770893" y="18300160"/>
            <a:ext cx="187785" cy="122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42" tIns="64671" rIns="129342" bIns="64671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3" name="矩形 362"/>
          <p:cNvSpPr/>
          <p:nvPr/>
        </p:nvSpPr>
        <p:spPr>
          <a:xfrm rot="16200000" flipH="1">
            <a:off x="22901258" y="17851333"/>
            <a:ext cx="991687" cy="14396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9342" tIns="64671" rIns="129342" bIns="64671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9" name="矩形 508"/>
          <p:cNvSpPr/>
          <p:nvPr/>
        </p:nvSpPr>
        <p:spPr>
          <a:xfrm rot="16200000" flipH="1">
            <a:off x="23192394" y="18446925"/>
            <a:ext cx="199645" cy="122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554" tIns="27778" rIns="55554" bIns="2777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4" name="文字方塊 363"/>
          <p:cNvSpPr txBox="1"/>
          <p:nvPr/>
        </p:nvSpPr>
        <p:spPr>
          <a:xfrm>
            <a:off x="22477589" y="18031494"/>
            <a:ext cx="1674807" cy="952428"/>
          </a:xfrm>
          <a:prstGeom prst="rect">
            <a:avLst/>
          </a:prstGeom>
          <a:noFill/>
        </p:spPr>
        <p:txBody>
          <a:bodyPr vert="horz" wrap="square" lIns="253737" tIns="126871" rIns="253737" bIns="126871" rtlCol="0">
            <a:spAutoFit/>
          </a:bodyPr>
          <a:lstStyle/>
          <a:p>
            <a:r>
              <a:rPr lang="zh-TW" altLang="en-US" sz="45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pic>
        <p:nvPicPr>
          <p:cNvPr id="366" name="圖片 36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762526" y="12098025"/>
            <a:ext cx="1220293" cy="1133857"/>
          </a:xfrm>
          <a:prstGeom prst="rect">
            <a:avLst/>
          </a:prstGeom>
        </p:spPr>
      </p:pic>
      <p:pic>
        <p:nvPicPr>
          <p:cNvPr id="414" name="圖片 41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77417" y="38436379"/>
            <a:ext cx="1220293" cy="113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38054"/>
              </p:ext>
            </p:extLst>
          </p:nvPr>
        </p:nvGraphicFramePr>
        <p:xfrm>
          <a:off x="1009763" y="733157"/>
          <a:ext cx="28457935" cy="257859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83720"/>
                <a:gridCol w="6048529"/>
                <a:gridCol w="5961673"/>
                <a:gridCol w="5893539"/>
                <a:gridCol w="6370474"/>
              </a:tblGrid>
              <a:tr h="952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137452" marR="1374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62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疏散</a:t>
                      </a:r>
                      <a:endParaRPr lang="en-US" altLang="zh-TW" sz="5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  <a:endParaRPr 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4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1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必要</a:t>
                      </a: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137452" marR="1374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</a:t>
                      </a: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3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建議項目</a:t>
                      </a:r>
                      <a:r>
                        <a:rPr lang="en-US" alt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學校可自行增列</a:t>
                      </a:r>
                      <a:r>
                        <a:rPr lang="en-US" altLang="zh-TW" sz="5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醫療院所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消防單位</a:t>
                      </a: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警察單位</a:t>
                      </a: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海嘯避難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收容處所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2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公務部門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(100</a:t>
                      </a:r>
                      <a:r>
                        <a:rPr lang="zh-TW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表樓梯疏散人數</a:t>
                      </a:r>
                      <a:r>
                        <a:rPr lang="en-US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4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29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危險區域</a:t>
                      </a: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人車轉運集結點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4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452" marR="1374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直線單箭頭接點 4"/>
          <p:cNvCxnSpPr/>
          <p:nvPr/>
        </p:nvCxnSpPr>
        <p:spPr>
          <a:xfrm>
            <a:off x="12952880" y="3020867"/>
            <a:ext cx="2840418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群組 5"/>
          <p:cNvGrpSpPr/>
          <p:nvPr/>
        </p:nvGrpSpPr>
        <p:grpSpPr>
          <a:xfrm>
            <a:off x="12533884" y="18783400"/>
            <a:ext cx="3584672" cy="626033"/>
            <a:chOff x="17993636" y="23547979"/>
            <a:chExt cx="2531650" cy="442815"/>
          </a:xfrm>
        </p:grpSpPr>
        <p:cxnSp>
          <p:nvCxnSpPr>
            <p:cNvPr id="7" name="直線單箭頭接點 6"/>
            <p:cNvCxnSpPr/>
            <p:nvPr/>
          </p:nvCxnSpPr>
          <p:spPr>
            <a:xfrm>
              <a:off x="18752804" y="23769387"/>
              <a:ext cx="1772482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7"/>
            <p:cNvSpPr/>
            <p:nvPr/>
          </p:nvSpPr>
          <p:spPr>
            <a:xfrm>
              <a:off x="17993636" y="23547979"/>
              <a:ext cx="774934" cy="442815"/>
            </a:xfrm>
            <a:prstGeom prst="rect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endParaRPr lang="zh-TW" altLang="en-US" sz="3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9" name="直線箭頭接點 53"/>
          <p:cNvCxnSpPr/>
          <p:nvPr/>
        </p:nvCxnSpPr>
        <p:spPr>
          <a:xfrm>
            <a:off x="7149483" y="2979120"/>
            <a:ext cx="2509734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42" y="5545435"/>
            <a:ext cx="1917003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527" y="5440923"/>
            <a:ext cx="1917003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5783684" y="5336408"/>
            <a:ext cx="1382621" cy="219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19" y="8819394"/>
            <a:ext cx="4436246" cy="146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294" y="8455243"/>
            <a:ext cx="2078163" cy="21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9529" y="8477706"/>
            <a:ext cx="1950932" cy="194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851" y="11644485"/>
            <a:ext cx="1917003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圖片 55" descr="250px-Star_of_life2_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019" y="14810994"/>
            <a:ext cx="1917003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圖片 54" descr="圖形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2765" y="14853505"/>
            <a:ext cx="1917003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圖片 53" descr="警察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391" y="14796106"/>
            <a:ext cx="1917003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圖片 1" descr="海嘯避難處所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9965" y="14912799"/>
            <a:ext cx="2850057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圖片 20" descr="「指56」救護站標誌"/>
          <p:cNvPicPr/>
          <p:nvPr/>
        </p:nvPicPr>
        <p:blipFill>
          <a:blip r:embed="rId14" cstate="print"/>
          <a:srcRect l="14538" t="18182" r="28263" b="17046"/>
          <a:stretch>
            <a:fillRect/>
          </a:stretch>
        </p:blipFill>
        <p:spPr bwMode="auto">
          <a:xfrm>
            <a:off x="19333412" y="5545435"/>
            <a:ext cx="1827927" cy="198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圖片 21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2765" y="22731153"/>
            <a:ext cx="1903011" cy="1738365"/>
          </a:xfrm>
          <a:prstGeom prst="rect">
            <a:avLst/>
          </a:prstGeom>
          <a:noFill/>
        </p:spPr>
      </p:pic>
      <p:sp>
        <p:nvSpPr>
          <p:cNvPr id="23" name="橢圓 22"/>
          <p:cNvSpPr/>
          <p:nvPr/>
        </p:nvSpPr>
        <p:spPr>
          <a:xfrm>
            <a:off x="7577642" y="18547767"/>
            <a:ext cx="1254866" cy="1180327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342" tIns="64671" rIns="129342" bIns="64671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571992" y="8554310"/>
            <a:ext cx="1854104" cy="172277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066896" y="18658077"/>
            <a:ext cx="2094444" cy="1913537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297970" y="18871077"/>
            <a:ext cx="2598235" cy="1890275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228534" y="22731153"/>
            <a:ext cx="2079635" cy="2118287"/>
          </a:xfrm>
          <a:prstGeom prst="rect">
            <a:avLst/>
          </a:prstGeom>
        </p:spPr>
      </p:pic>
      <p:pic>
        <p:nvPicPr>
          <p:cNvPr id="28" name="圖片 10" descr="1021集節點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2267" y="22731152"/>
            <a:ext cx="1950932" cy="194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80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901200"/>
              </p:ext>
            </p:extLst>
          </p:nvPr>
        </p:nvGraphicFramePr>
        <p:xfrm>
          <a:off x="262883" y="598749"/>
          <a:ext cx="29754212" cy="41190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1798"/>
                <a:gridCol w="11832116"/>
                <a:gridCol w="13710298"/>
              </a:tblGrid>
              <a:tr h="253633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通報單位</a:t>
                      </a:r>
                      <a:r>
                        <a:rPr lang="zh-TW" sz="1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</a:t>
                      </a:r>
                      <a:r>
                        <a:rPr lang="zh-TW" altLang="en-US" sz="1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參考</a:t>
                      </a:r>
                      <a:r>
                        <a:rPr lang="zh-TW" sz="1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列表</a:t>
                      </a:r>
                      <a:endParaRPr lang="zh-TW" sz="7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縣市別</a:t>
                      </a:r>
                      <a:endParaRPr lang="zh-TW" sz="7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災害應變中心聯絡電話</a:t>
                      </a:r>
                      <a:endParaRPr lang="zh-TW" sz="7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災害應變中心傳真號碼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02-8786-3119</a:t>
                      </a:r>
                      <a:r>
                        <a:rPr lang="zh-TW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＃</a:t>
                      </a: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02-8786-3103</a:t>
                      </a:r>
                      <a:r>
                        <a:rPr lang="zh-TW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02-8786-3104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新北市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02-8953-5599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02-8953-6606</a:t>
                      </a:r>
                      <a:endParaRPr lang="zh-TW" sz="6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高雄市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07-226-9595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07-227-4407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基隆市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02-2428-8913#9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02-2429-4097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03-528-3119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03-526-0535</a:t>
                      </a:r>
                      <a:endParaRPr lang="zh-TW" sz="6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臺中市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04-2381-1119#9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04-2382-0672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05-278-2119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05-271-6639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臺南市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06-2975-119</a:t>
                      </a:r>
                      <a:r>
                        <a:rPr lang="zh-TW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06-2989-119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06-295-2154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宜蘭縣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03-931-1294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03-932-3175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桃園縣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03-337-9119#200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03-338-9261</a:t>
                      </a:r>
                      <a:endParaRPr lang="zh-TW" sz="6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03-552-0977#0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03-554-5758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苗栗縣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037-373580</a:t>
                      </a:r>
                      <a:r>
                        <a:rPr lang="zh-TW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＃</a:t>
                      </a: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037-373-590</a:t>
                      </a:r>
                      <a:r>
                        <a:rPr lang="zh-TW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037-373-591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南投縣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049-222-5134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049-220-6270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彰化縣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04-751-2148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04-763-1914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雲林縣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05-537-9409</a:t>
                      </a:r>
                      <a:r>
                        <a:rPr lang="zh-TW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＃</a:t>
                      </a: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05-535-1735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嘉義縣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05-362-2119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05-362-3559</a:t>
                      </a:r>
                      <a:r>
                        <a:rPr lang="zh-TW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05-362-3560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屏東縣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08-765-5778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08-766-7895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臺東縣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089-357-576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089-337-449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花蓮縣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03-846-0599#1028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03-857-8491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澎湖縣</a:t>
                      </a:r>
                      <a:endParaRPr lang="zh-TW" sz="7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06-927-7679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06-927-2457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648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金門縣</a:t>
                      </a:r>
                      <a:endParaRPr lang="zh-TW" sz="7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082-373-795</a:t>
                      </a:r>
                      <a:endParaRPr lang="zh-TW" sz="68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082-371-430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/>
                </a:tc>
              </a:tr>
              <a:tr h="1163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連江縣</a:t>
                      </a:r>
                      <a:endParaRPr lang="zh-TW" sz="7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0836-23799</a:t>
                      </a:r>
                      <a:endParaRPr lang="zh-TW" sz="6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2734" marR="92734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6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0836-23816</a:t>
                      </a:r>
                      <a:endParaRPr lang="zh-TW" sz="6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45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教育部校安中心</a:t>
                      </a:r>
                      <a:endParaRPr lang="zh-TW" sz="7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92734" marR="92734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5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6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02-33437856</a:t>
                      </a:r>
                      <a:r>
                        <a:rPr lang="zh-TW" altLang="zh-TW" sz="6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r>
                        <a:rPr lang="en-US" altLang="zh-TW" sz="68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02-33437855</a:t>
                      </a:r>
                    </a:p>
                  </a:txBody>
                  <a:tcPr marL="92734" marR="92734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4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531</Words>
  <Application>Microsoft Office PowerPoint</Application>
  <PresentationFormat>自訂</PresentationFormat>
  <Paragraphs>333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ilc</cp:lastModifiedBy>
  <cp:revision>67</cp:revision>
  <dcterms:created xsi:type="dcterms:W3CDTF">2015-04-19T03:13:03Z</dcterms:created>
  <dcterms:modified xsi:type="dcterms:W3CDTF">2016-06-06T04:06:43Z</dcterms:modified>
</cp:coreProperties>
</file>