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1" r:id="rId7"/>
    <p:sldId id="262" r:id="rId8"/>
    <p:sldId id="263" r:id="rId9"/>
    <p:sldId id="273" r:id="rId10"/>
    <p:sldId id="274" r:id="rId11"/>
    <p:sldId id="275" r:id="rId12"/>
    <p:sldId id="277" r:id="rId13"/>
    <p:sldId id="276" r:id="rId14"/>
    <p:sldId id="279" r:id="rId15"/>
    <p:sldId id="281" r:id="rId16"/>
    <p:sldId id="280" r:id="rId17"/>
    <p:sldId id="282" r:id="rId18"/>
    <p:sldId id="283" r:id="rId19"/>
    <p:sldId id="284" r:id="rId20"/>
    <p:sldId id="266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42D"/>
    <a:srgbClr val="EED4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579C-0ADB-4F4A-92CA-1C45E7437E33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091AB63-2021-495F-9BFA-2399A78CE2E5}">
      <dgm:prSet/>
      <dgm:spPr/>
      <dgm:t>
        <a:bodyPr/>
        <a:lstStyle/>
        <a:p>
          <a:r>
            <a:rPr lang="zh-TW" altLang="en-US" dirty="0" smtClean="0">
              <a:solidFill>
                <a:schemeClr val="bg2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宜蘭餅工廠參訪與製作</a:t>
          </a:r>
          <a:endParaRPr lang="en-US" altLang="zh-TW" dirty="0" smtClean="0">
            <a:solidFill>
              <a:schemeClr val="bg2">
                <a:lumMod val="90000"/>
                <a:lumOff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8B9245-8A55-411E-90E6-F647BD634D18}" type="parTrans" cxnId="{46F19CB7-98E5-49EA-9A77-2862CACF71A1}">
      <dgm:prSet/>
      <dgm:spPr/>
      <dgm:t>
        <a:bodyPr/>
        <a:lstStyle/>
        <a:p>
          <a:endParaRPr lang="zh-TW" altLang="en-US"/>
        </a:p>
      </dgm:t>
    </dgm:pt>
    <dgm:pt modelId="{92451CAA-1DC4-4D80-90A6-0594506F1ABB}" type="sibTrans" cxnId="{46F19CB7-98E5-49EA-9A77-2862CACF71A1}">
      <dgm:prSet/>
      <dgm:spPr/>
      <dgm:t>
        <a:bodyPr/>
        <a:lstStyle/>
        <a:p>
          <a:endParaRPr lang="zh-TW" altLang="en-US"/>
        </a:p>
      </dgm:t>
    </dgm:pt>
    <dgm:pt modelId="{866E125A-FF0B-4CB6-AE07-C186CA86FF4B}">
      <dgm:prSet/>
      <dgm:spPr/>
      <dgm:t>
        <a:bodyPr/>
        <a:lstStyle/>
        <a:p>
          <a:pPr algn="ctr"/>
          <a:r>
            <a:rPr lang="zh-TW" altLang="en-US" dirty="0" smtClean="0">
              <a:solidFill>
                <a:schemeClr val="bg2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蔥油餅製作</a:t>
          </a:r>
          <a:endParaRPr lang="zh-TW" altLang="en-US" dirty="0">
            <a:solidFill>
              <a:schemeClr val="bg2">
                <a:lumMod val="90000"/>
                <a:lumOff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E324E2-23A2-400E-9775-9E5C05633A6D}" type="parTrans" cxnId="{D19C664A-34C6-488B-8571-57DC137B1BC6}">
      <dgm:prSet/>
      <dgm:spPr/>
      <dgm:t>
        <a:bodyPr/>
        <a:lstStyle/>
        <a:p>
          <a:endParaRPr lang="zh-TW" altLang="en-US"/>
        </a:p>
      </dgm:t>
    </dgm:pt>
    <dgm:pt modelId="{AF4FC8F6-8C3D-40DE-BFE6-602DEC9BF105}" type="sibTrans" cxnId="{D19C664A-34C6-488B-8571-57DC137B1BC6}">
      <dgm:prSet/>
      <dgm:spPr/>
      <dgm:t>
        <a:bodyPr/>
        <a:lstStyle/>
        <a:p>
          <a:endParaRPr lang="zh-TW" altLang="en-US"/>
        </a:p>
      </dgm:t>
    </dgm:pt>
    <dgm:pt modelId="{5655A24C-BFEB-4C49-8AAF-E461A0712015}" type="pres">
      <dgm:prSet presAssocID="{CC42579C-0ADB-4F4A-92CA-1C45E7437E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160F089-B3E0-4FFD-8667-BFD2644E9521}" type="pres">
      <dgm:prSet presAssocID="{9091AB63-2021-495F-9BFA-2399A78CE2E5}" presName="parentLin" presStyleCnt="0"/>
      <dgm:spPr/>
    </dgm:pt>
    <dgm:pt modelId="{DE874309-21C1-4291-9F9C-7575692D2138}" type="pres">
      <dgm:prSet presAssocID="{9091AB63-2021-495F-9BFA-2399A78CE2E5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6876B3C0-E328-4CE0-93D7-41E3C39E9841}" type="pres">
      <dgm:prSet presAssocID="{9091AB63-2021-495F-9BFA-2399A78CE2E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7B48F4-28EE-40B3-90C8-9AE2A0309E92}" type="pres">
      <dgm:prSet presAssocID="{9091AB63-2021-495F-9BFA-2399A78CE2E5}" presName="negativeSpace" presStyleCnt="0"/>
      <dgm:spPr/>
    </dgm:pt>
    <dgm:pt modelId="{C3B83334-EF0E-49A5-8840-11C7DC6183CE}" type="pres">
      <dgm:prSet presAssocID="{9091AB63-2021-495F-9BFA-2399A78CE2E5}" presName="childText" presStyleLbl="conFgAcc1" presStyleIdx="0" presStyleCnt="2">
        <dgm:presLayoutVars>
          <dgm:bulletEnabled val="1"/>
        </dgm:presLayoutVars>
      </dgm:prSet>
      <dgm:spPr/>
    </dgm:pt>
    <dgm:pt modelId="{947B7E1B-0548-49A9-89D0-2A1BEB526CF3}" type="pres">
      <dgm:prSet presAssocID="{92451CAA-1DC4-4D80-90A6-0594506F1ABB}" presName="spaceBetweenRectangles" presStyleCnt="0"/>
      <dgm:spPr/>
    </dgm:pt>
    <dgm:pt modelId="{562A656F-5A04-414C-A48F-C62EAD730737}" type="pres">
      <dgm:prSet presAssocID="{866E125A-FF0B-4CB6-AE07-C186CA86FF4B}" presName="parentLin" presStyleCnt="0"/>
      <dgm:spPr/>
    </dgm:pt>
    <dgm:pt modelId="{8B0B1D1B-4F97-459E-9F0E-105F4EFC99F6}" type="pres">
      <dgm:prSet presAssocID="{866E125A-FF0B-4CB6-AE07-C186CA86FF4B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80B95919-E26D-4BA6-BE8A-B5E06FA39ACA}" type="pres">
      <dgm:prSet presAssocID="{866E125A-FF0B-4CB6-AE07-C186CA86FF4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817108-2C18-4EA0-84E2-76E3EE1770F6}" type="pres">
      <dgm:prSet presAssocID="{866E125A-FF0B-4CB6-AE07-C186CA86FF4B}" presName="negativeSpace" presStyleCnt="0"/>
      <dgm:spPr/>
    </dgm:pt>
    <dgm:pt modelId="{AEA663F1-297F-4AF2-8593-3E4A22C1C2E6}" type="pres">
      <dgm:prSet presAssocID="{866E125A-FF0B-4CB6-AE07-C186CA86FF4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5625515-4A41-48F9-A5B1-F913ECA7F47A}" type="presOf" srcId="{866E125A-FF0B-4CB6-AE07-C186CA86FF4B}" destId="{8B0B1D1B-4F97-459E-9F0E-105F4EFC99F6}" srcOrd="0" destOrd="0" presId="urn:microsoft.com/office/officeart/2005/8/layout/list1"/>
    <dgm:cxn modelId="{57186A73-4524-4D20-BDD6-FDBBE4A95A16}" type="presOf" srcId="{9091AB63-2021-495F-9BFA-2399A78CE2E5}" destId="{DE874309-21C1-4291-9F9C-7575692D2138}" srcOrd="0" destOrd="0" presId="urn:microsoft.com/office/officeart/2005/8/layout/list1"/>
    <dgm:cxn modelId="{9724562D-42FE-451B-AD32-19277F392DBE}" type="presOf" srcId="{CC42579C-0ADB-4F4A-92CA-1C45E7437E33}" destId="{5655A24C-BFEB-4C49-8AAF-E461A0712015}" srcOrd="0" destOrd="0" presId="urn:microsoft.com/office/officeart/2005/8/layout/list1"/>
    <dgm:cxn modelId="{8395C513-E360-4640-B34A-A5847DF0C321}" type="presOf" srcId="{9091AB63-2021-495F-9BFA-2399A78CE2E5}" destId="{6876B3C0-E328-4CE0-93D7-41E3C39E9841}" srcOrd="1" destOrd="0" presId="urn:microsoft.com/office/officeart/2005/8/layout/list1"/>
    <dgm:cxn modelId="{46F19CB7-98E5-49EA-9A77-2862CACF71A1}" srcId="{CC42579C-0ADB-4F4A-92CA-1C45E7437E33}" destId="{9091AB63-2021-495F-9BFA-2399A78CE2E5}" srcOrd="0" destOrd="0" parTransId="{3A8B9245-8A55-411E-90E6-F647BD634D18}" sibTransId="{92451CAA-1DC4-4D80-90A6-0594506F1ABB}"/>
    <dgm:cxn modelId="{94B0A793-A9F7-448E-8A37-50268688BD16}" type="presOf" srcId="{866E125A-FF0B-4CB6-AE07-C186CA86FF4B}" destId="{80B95919-E26D-4BA6-BE8A-B5E06FA39ACA}" srcOrd="1" destOrd="0" presId="urn:microsoft.com/office/officeart/2005/8/layout/list1"/>
    <dgm:cxn modelId="{D19C664A-34C6-488B-8571-57DC137B1BC6}" srcId="{CC42579C-0ADB-4F4A-92CA-1C45E7437E33}" destId="{866E125A-FF0B-4CB6-AE07-C186CA86FF4B}" srcOrd="1" destOrd="0" parTransId="{35E324E2-23A2-400E-9775-9E5C05633A6D}" sibTransId="{AF4FC8F6-8C3D-40DE-BFE6-602DEC9BF105}"/>
    <dgm:cxn modelId="{B2882AD1-7318-45CC-87BD-226A671B9580}" type="presParOf" srcId="{5655A24C-BFEB-4C49-8AAF-E461A0712015}" destId="{0160F089-B3E0-4FFD-8667-BFD2644E9521}" srcOrd="0" destOrd="0" presId="urn:microsoft.com/office/officeart/2005/8/layout/list1"/>
    <dgm:cxn modelId="{E7497DE8-C475-4638-967C-084C30298F5D}" type="presParOf" srcId="{0160F089-B3E0-4FFD-8667-BFD2644E9521}" destId="{DE874309-21C1-4291-9F9C-7575692D2138}" srcOrd="0" destOrd="0" presId="urn:microsoft.com/office/officeart/2005/8/layout/list1"/>
    <dgm:cxn modelId="{FA667DA1-51A8-4CEE-9699-51E254EE3FF9}" type="presParOf" srcId="{0160F089-B3E0-4FFD-8667-BFD2644E9521}" destId="{6876B3C0-E328-4CE0-93D7-41E3C39E9841}" srcOrd="1" destOrd="0" presId="urn:microsoft.com/office/officeart/2005/8/layout/list1"/>
    <dgm:cxn modelId="{6D6A51BA-DC47-4E18-A1A0-91D4A3F4B785}" type="presParOf" srcId="{5655A24C-BFEB-4C49-8AAF-E461A0712015}" destId="{617B48F4-28EE-40B3-90C8-9AE2A0309E92}" srcOrd="1" destOrd="0" presId="urn:microsoft.com/office/officeart/2005/8/layout/list1"/>
    <dgm:cxn modelId="{DAB52AD2-A7DF-4CBF-9B11-430125611AC5}" type="presParOf" srcId="{5655A24C-BFEB-4C49-8AAF-E461A0712015}" destId="{C3B83334-EF0E-49A5-8840-11C7DC6183CE}" srcOrd="2" destOrd="0" presId="urn:microsoft.com/office/officeart/2005/8/layout/list1"/>
    <dgm:cxn modelId="{6400F70D-06DA-460E-9573-13871035F33E}" type="presParOf" srcId="{5655A24C-BFEB-4C49-8AAF-E461A0712015}" destId="{947B7E1B-0548-49A9-89D0-2A1BEB526CF3}" srcOrd="3" destOrd="0" presId="urn:microsoft.com/office/officeart/2005/8/layout/list1"/>
    <dgm:cxn modelId="{A77362BC-BFA7-4A7E-A3A8-986B38ABBBE9}" type="presParOf" srcId="{5655A24C-BFEB-4C49-8AAF-E461A0712015}" destId="{562A656F-5A04-414C-A48F-C62EAD730737}" srcOrd="4" destOrd="0" presId="urn:microsoft.com/office/officeart/2005/8/layout/list1"/>
    <dgm:cxn modelId="{514A2900-C00B-4059-B5B6-5B30D8996403}" type="presParOf" srcId="{562A656F-5A04-414C-A48F-C62EAD730737}" destId="{8B0B1D1B-4F97-459E-9F0E-105F4EFC99F6}" srcOrd="0" destOrd="0" presId="urn:microsoft.com/office/officeart/2005/8/layout/list1"/>
    <dgm:cxn modelId="{2CD5CE3C-E1ED-4A78-AEFC-F3890DFFCFDE}" type="presParOf" srcId="{562A656F-5A04-414C-A48F-C62EAD730737}" destId="{80B95919-E26D-4BA6-BE8A-B5E06FA39ACA}" srcOrd="1" destOrd="0" presId="urn:microsoft.com/office/officeart/2005/8/layout/list1"/>
    <dgm:cxn modelId="{3E466DD3-B38F-4B25-B6C7-8130025373BE}" type="presParOf" srcId="{5655A24C-BFEB-4C49-8AAF-E461A0712015}" destId="{18817108-2C18-4EA0-84E2-76E3EE1770F6}" srcOrd="5" destOrd="0" presId="urn:microsoft.com/office/officeart/2005/8/layout/list1"/>
    <dgm:cxn modelId="{A7A8B1A0-6201-487A-931A-CE8160F67B4F}" type="presParOf" srcId="{5655A24C-BFEB-4C49-8AAF-E461A0712015}" destId="{AEA663F1-297F-4AF2-8593-3E4A22C1C2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58289-2661-4844-8850-96810FC5A098}" type="doc">
      <dgm:prSet loTypeId="urn:microsoft.com/office/officeart/2005/8/layout/vList4#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361B48F8-C9B3-45EA-8E92-C1707BC11C1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藉由操作性高的課程設計，引起學習興趣。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E40645-96A0-4DEA-9DD5-EE6FBC2F4F0B}" type="parTrans" cxnId="{5DA2F322-295E-4CBF-9C6F-E68C5D8814F8}">
      <dgm:prSet/>
      <dgm:spPr/>
      <dgm:t>
        <a:bodyPr/>
        <a:lstStyle/>
        <a:p>
          <a:endParaRPr lang="zh-TW" altLang="en-US"/>
        </a:p>
      </dgm:t>
    </dgm:pt>
    <dgm:pt modelId="{5BF75D65-FF92-47D1-9819-1EA209439E02}" type="sibTrans" cxnId="{5DA2F322-295E-4CBF-9C6F-E68C5D8814F8}">
      <dgm:prSet/>
      <dgm:spPr/>
      <dgm:t>
        <a:bodyPr/>
        <a:lstStyle/>
        <a:p>
          <a:endParaRPr lang="zh-TW" altLang="en-US"/>
        </a:p>
      </dgm:t>
    </dgm:pt>
    <dgm:pt modelId="{D1F5315F-F06D-48A5-8614-D7B98CC7468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以實地踏察、戶外學習方式，培養學生與外界互動、應對的能力。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A6615E-A1EB-41EE-9A8C-7FB8024FE848}" type="parTrans" cxnId="{0813CF79-4CA4-4AE0-879B-3D2EF14AFF00}">
      <dgm:prSet/>
      <dgm:spPr/>
      <dgm:t>
        <a:bodyPr/>
        <a:lstStyle/>
        <a:p>
          <a:endParaRPr lang="zh-TW" altLang="en-US"/>
        </a:p>
      </dgm:t>
    </dgm:pt>
    <dgm:pt modelId="{12BAB2C3-4C2A-4395-ABFE-CC70ADF9F779}" type="sibTrans" cxnId="{0813CF79-4CA4-4AE0-879B-3D2EF14AFF00}">
      <dgm:prSet/>
      <dgm:spPr/>
      <dgm:t>
        <a:bodyPr/>
        <a:lstStyle/>
        <a:p>
          <a:endParaRPr lang="zh-TW" altLang="en-US"/>
        </a:p>
      </dgm:t>
    </dgm:pt>
    <dgm:pt modelId="{3D12FB7F-A3BF-405D-9E55-264603FB51C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透過作品的互評與欣賞，培養學生競爭與回饋的能力。</a:t>
          </a:r>
          <a:endParaRPr lang="zh-TW" altLang="en-US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7A1054-66AA-4CCE-AD6A-4940752074BA}" type="parTrans" cxnId="{87D541DE-C156-4DB9-95C3-016ED23EFCC7}">
      <dgm:prSet/>
      <dgm:spPr/>
      <dgm:t>
        <a:bodyPr/>
        <a:lstStyle/>
        <a:p>
          <a:endParaRPr lang="zh-TW" altLang="en-US"/>
        </a:p>
      </dgm:t>
    </dgm:pt>
    <dgm:pt modelId="{D61AFAEF-5523-4C69-805C-662BECF898DB}" type="sibTrans" cxnId="{87D541DE-C156-4DB9-95C3-016ED23EFCC7}">
      <dgm:prSet/>
      <dgm:spPr/>
      <dgm:t>
        <a:bodyPr/>
        <a:lstStyle/>
        <a:p>
          <a:endParaRPr lang="zh-TW" altLang="en-US"/>
        </a:p>
      </dgm:t>
    </dgm:pt>
    <dgm:pt modelId="{86BF5442-DD7F-4B14-811D-7E16B93C8823}" type="pres">
      <dgm:prSet presAssocID="{7C958289-2661-4844-8850-96810FC5A0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E141F3-76FC-41EA-A182-2C836BB91D4A}" type="pres">
      <dgm:prSet presAssocID="{361B48F8-C9B3-45EA-8E92-C1707BC11C12}" presName="comp" presStyleCnt="0"/>
      <dgm:spPr/>
      <dgm:t>
        <a:bodyPr/>
        <a:lstStyle/>
        <a:p>
          <a:endParaRPr lang="zh-TW" altLang="en-US"/>
        </a:p>
      </dgm:t>
    </dgm:pt>
    <dgm:pt modelId="{EB6DF28C-3A97-43ED-A730-98B87CB0252B}" type="pres">
      <dgm:prSet presAssocID="{361B48F8-C9B3-45EA-8E92-C1707BC11C12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61420221-DD85-4341-96A8-0A045301E0E7}" type="pres">
      <dgm:prSet presAssocID="{361B48F8-C9B3-45EA-8E92-C1707BC11C12}" presName="img" presStyleLbl="fgImgPlace1" presStyleIdx="0" presStyleCnt="3" custScaleX="61621"/>
      <dgm:spPr/>
      <dgm:t>
        <a:bodyPr/>
        <a:lstStyle/>
        <a:p>
          <a:endParaRPr lang="zh-TW" altLang="en-US"/>
        </a:p>
      </dgm:t>
    </dgm:pt>
    <dgm:pt modelId="{7CA9D84C-E46A-4A33-ABE8-E44163F7EB0C}" type="pres">
      <dgm:prSet presAssocID="{361B48F8-C9B3-45EA-8E92-C1707BC11C1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6136BB-1B61-4A17-9C1B-61064A9484B2}" type="pres">
      <dgm:prSet presAssocID="{5BF75D65-FF92-47D1-9819-1EA209439E02}" presName="spacer" presStyleCnt="0"/>
      <dgm:spPr/>
      <dgm:t>
        <a:bodyPr/>
        <a:lstStyle/>
        <a:p>
          <a:endParaRPr lang="zh-TW" altLang="en-US"/>
        </a:p>
      </dgm:t>
    </dgm:pt>
    <dgm:pt modelId="{AEEDB67B-3B22-4FCC-A17C-3FEB6AA136F0}" type="pres">
      <dgm:prSet presAssocID="{D1F5315F-F06D-48A5-8614-D7B98CC74689}" presName="comp" presStyleCnt="0"/>
      <dgm:spPr/>
      <dgm:t>
        <a:bodyPr/>
        <a:lstStyle/>
        <a:p>
          <a:endParaRPr lang="zh-TW" altLang="en-US"/>
        </a:p>
      </dgm:t>
    </dgm:pt>
    <dgm:pt modelId="{19933645-9567-4902-BD12-AB6DAC526D1F}" type="pres">
      <dgm:prSet presAssocID="{D1F5315F-F06D-48A5-8614-D7B98CC74689}" presName="box" presStyleLbl="node1" presStyleIdx="1" presStyleCnt="3"/>
      <dgm:spPr/>
      <dgm:t>
        <a:bodyPr/>
        <a:lstStyle/>
        <a:p>
          <a:endParaRPr lang="zh-TW" altLang="en-US"/>
        </a:p>
      </dgm:t>
    </dgm:pt>
    <dgm:pt modelId="{D3A4F9C2-77A3-4F35-98BB-DAB74A8CF132}" type="pres">
      <dgm:prSet presAssocID="{D1F5315F-F06D-48A5-8614-D7B98CC74689}" presName="img" presStyleLbl="fgImgPlace1" presStyleIdx="1" presStyleCnt="3" custScaleX="61620"/>
      <dgm:spPr/>
      <dgm:t>
        <a:bodyPr/>
        <a:lstStyle/>
        <a:p>
          <a:endParaRPr lang="zh-TW" altLang="en-US"/>
        </a:p>
      </dgm:t>
    </dgm:pt>
    <dgm:pt modelId="{6EB6004E-818F-420D-A37D-7EEBF4DFF17E}" type="pres">
      <dgm:prSet presAssocID="{D1F5315F-F06D-48A5-8614-D7B98CC7468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A10B0A-9F89-4753-BAD4-FF8B07EADA86}" type="pres">
      <dgm:prSet presAssocID="{12BAB2C3-4C2A-4395-ABFE-CC70ADF9F779}" presName="spacer" presStyleCnt="0"/>
      <dgm:spPr/>
      <dgm:t>
        <a:bodyPr/>
        <a:lstStyle/>
        <a:p>
          <a:endParaRPr lang="zh-TW" altLang="en-US"/>
        </a:p>
      </dgm:t>
    </dgm:pt>
    <dgm:pt modelId="{C431B19E-9EF4-4E0E-86DF-933EE489F9F0}" type="pres">
      <dgm:prSet presAssocID="{3D12FB7F-A3BF-405D-9E55-264603FB51CA}" presName="comp" presStyleCnt="0"/>
      <dgm:spPr/>
      <dgm:t>
        <a:bodyPr/>
        <a:lstStyle/>
        <a:p>
          <a:endParaRPr lang="zh-TW" altLang="en-US"/>
        </a:p>
      </dgm:t>
    </dgm:pt>
    <dgm:pt modelId="{6A0B46D4-CF0F-4858-8290-1934BA53920A}" type="pres">
      <dgm:prSet presAssocID="{3D12FB7F-A3BF-405D-9E55-264603FB51CA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44DAD413-2672-45F3-9ACE-DC850F00AF4D}" type="pres">
      <dgm:prSet presAssocID="{3D12FB7F-A3BF-405D-9E55-264603FB51CA}" presName="img" presStyleLbl="fgImgPlace1" presStyleIdx="2" presStyleCnt="3" custScaleX="61620"/>
      <dgm:spPr/>
      <dgm:t>
        <a:bodyPr/>
        <a:lstStyle/>
        <a:p>
          <a:endParaRPr lang="zh-TW" altLang="en-US"/>
        </a:p>
      </dgm:t>
    </dgm:pt>
    <dgm:pt modelId="{931858C1-E4A5-4537-ACA8-7244B83E8FA2}" type="pres">
      <dgm:prSet presAssocID="{3D12FB7F-A3BF-405D-9E55-264603FB51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6F4F9E-DB0C-4DEC-8197-7038D01BA4E9}" type="presOf" srcId="{361B48F8-C9B3-45EA-8E92-C1707BC11C12}" destId="{EB6DF28C-3A97-43ED-A730-98B87CB0252B}" srcOrd="0" destOrd="0" presId="urn:microsoft.com/office/officeart/2005/8/layout/vList4#1"/>
    <dgm:cxn modelId="{C2016009-B3C8-4087-B04C-5F11419587D6}" type="presOf" srcId="{361B48F8-C9B3-45EA-8E92-C1707BC11C12}" destId="{7CA9D84C-E46A-4A33-ABE8-E44163F7EB0C}" srcOrd="1" destOrd="0" presId="urn:microsoft.com/office/officeart/2005/8/layout/vList4#1"/>
    <dgm:cxn modelId="{0813CF79-4CA4-4AE0-879B-3D2EF14AFF00}" srcId="{7C958289-2661-4844-8850-96810FC5A098}" destId="{D1F5315F-F06D-48A5-8614-D7B98CC74689}" srcOrd="1" destOrd="0" parTransId="{FDA6615E-A1EB-41EE-9A8C-7FB8024FE848}" sibTransId="{12BAB2C3-4C2A-4395-ABFE-CC70ADF9F779}"/>
    <dgm:cxn modelId="{D2812EBC-8328-4EA2-9F10-5044414AE9AE}" type="presOf" srcId="{3D12FB7F-A3BF-405D-9E55-264603FB51CA}" destId="{931858C1-E4A5-4537-ACA8-7244B83E8FA2}" srcOrd="1" destOrd="0" presId="urn:microsoft.com/office/officeart/2005/8/layout/vList4#1"/>
    <dgm:cxn modelId="{0A4B2428-6111-4F2F-B87D-AF1FF6F52806}" type="presOf" srcId="{7C958289-2661-4844-8850-96810FC5A098}" destId="{86BF5442-DD7F-4B14-811D-7E16B93C8823}" srcOrd="0" destOrd="0" presId="urn:microsoft.com/office/officeart/2005/8/layout/vList4#1"/>
    <dgm:cxn modelId="{CDBA6C02-BC38-418B-BA64-7E821FC41615}" type="presOf" srcId="{D1F5315F-F06D-48A5-8614-D7B98CC74689}" destId="{19933645-9567-4902-BD12-AB6DAC526D1F}" srcOrd="0" destOrd="0" presId="urn:microsoft.com/office/officeart/2005/8/layout/vList4#1"/>
    <dgm:cxn modelId="{5DA2F322-295E-4CBF-9C6F-E68C5D8814F8}" srcId="{7C958289-2661-4844-8850-96810FC5A098}" destId="{361B48F8-C9B3-45EA-8E92-C1707BC11C12}" srcOrd="0" destOrd="0" parTransId="{BBE40645-96A0-4DEA-9DD5-EE6FBC2F4F0B}" sibTransId="{5BF75D65-FF92-47D1-9819-1EA209439E02}"/>
    <dgm:cxn modelId="{D348165D-CDE2-480E-9398-00D85FD3096D}" type="presOf" srcId="{3D12FB7F-A3BF-405D-9E55-264603FB51CA}" destId="{6A0B46D4-CF0F-4858-8290-1934BA53920A}" srcOrd="0" destOrd="0" presId="urn:microsoft.com/office/officeart/2005/8/layout/vList4#1"/>
    <dgm:cxn modelId="{B77EDDCD-D397-4F59-926B-4EEED0B95325}" type="presOf" srcId="{D1F5315F-F06D-48A5-8614-D7B98CC74689}" destId="{6EB6004E-818F-420D-A37D-7EEBF4DFF17E}" srcOrd="1" destOrd="0" presId="urn:microsoft.com/office/officeart/2005/8/layout/vList4#1"/>
    <dgm:cxn modelId="{87D541DE-C156-4DB9-95C3-016ED23EFCC7}" srcId="{7C958289-2661-4844-8850-96810FC5A098}" destId="{3D12FB7F-A3BF-405D-9E55-264603FB51CA}" srcOrd="2" destOrd="0" parTransId="{137A1054-66AA-4CCE-AD6A-4940752074BA}" sibTransId="{D61AFAEF-5523-4C69-805C-662BECF898DB}"/>
    <dgm:cxn modelId="{0A0AF42C-7115-4D3D-9A93-1E649B1B9E7F}" type="presParOf" srcId="{86BF5442-DD7F-4B14-811D-7E16B93C8823}" destId="{5FE141F3-76FC-41EA-A182-2C836BB91D4A}" srcOrd="0" destOrd="0" presId="urn:microsoft.com/office/officeart/2005/8/layout/vList4#1"/>
    <dgm:cxn modelId="{87146CEA-7234-4E3A-9BED-3571D7BD1898}" type="presParOf" srcId="{5FE141F3-76FC-41EA-A182-2C836BB91D4A}" destId="{EB6DF28C-3A97-43ED-A730-98B87CB0252B}" srcOrd="0" destOrd="0" presId="urn:microsoft.com/office/officeart/2005/8/layout/vList4#1"/>
    <dgm:cxn modelId="{E29F06E6-4476-4A2F-A483-7258ADEE4E0E}" type="presParOf" srcId="{5FE141F3-76FC-41EA-A182-2C836BB91D4A}" destId="{61420221-DD85-4341-96A8-0A045301E0E7}" srcOrd="1" destOrd="0" presId="urn:microsoft.com/office/officeart/2005/8/layout/vList4#1"/>
    <dgm:cxn modelId="{201F2AAE-DDCA-4B0F-AA6A-F90B28D1F6EE}" type="presParOf" srcId="{5FE141F3-76FC-41EA-A182-2C836BB91D4A}" destId="{7CA9D84C-E46A-4A33-ABE8-E44163F7EB0C}" srcOrd="2" destOrd="0" presId="urn:microsoft.com/office/officeart/2005/8/layout/vList4#1"/>
    <dgm:cxn modelId="{4C297139-8986-482C-9B70-429E81A62956}" type="presParOf" srcId="{86BF5442-DD7F-4B14-811D-7E16B93C8823}" destId="{C46136BB-1B61-4A17-9C1B-61064A9484B2}" srcOrd="1" destOrd="0" presId="urn:microsoft.com/office/officeart/2005/8/layout/vList4#1"/>
    <dgm:cxn modelId="{53CDC324-580A-49C8-9F6E-34C4A84F330F}" type="presParOf" srcId="{86BF5442-DD7F-4B14-811D-7E16B93C8823}" destId="{AEEDB67B-3B22-4FCC-A17C-3FEB6AA136F0}" srcOrd="2" destOrd="0" presId="urn:microsoft.com/office/officeart/2005/8/layout/vList4#1"/>
    <dgm:cxn modelId="{BA87E8C8-F8DB-468A-BBB8-C66B6F45747F}" type="presParOf" srcId="{AEEDB67B-3B22-4FCC-A17C-3FEB6AA136F0}" destId="{19933645-9567-4902-BD12-AB6DAC526D1F}" srcOrd="0" destOrd="0" presId="urn:microsoft.com/office/officeart/2005/8/layout/vList4#1"/>
    <dgm:cxn modelId="{1ECB23AB-D4CE-4520-AD64-4453873DAD4E}" type="presParOf" srcId="{AEEDB67B-3B22-4FCC-A17C-3FEB6AA136F0}" destId="{D3A4F9C2-77A3-4F35-98BB-DAB74A8CF132}" srcOrd="1" destOrd="0" presId="urn:microsoft.com/office/officeart/2005/8/layout/vList4#1"/>
    <dgm:cxn modelId="{F3FF40C7-0C90-45EB-AD35-4F9028660ACE}" type="presParOf" srcId="{AEEDB67B-3B22-4FCC-A17C-3FEB6AA136F0}" destId="{6EB6004E-818F-420D-A37D-7EEBF4DFF17E}" srcOrd="2" destOrd="0" presId="urn:microsoft.com/office/officeart/2005/8/layout/vList4#1"/>
    <dgm:cxn modelId="{C79F3F86-6256-4D54-92E6-0C8BD1B5945A}" type="presParOf" srcId="{86BF5442-DD7F-4B14-811D-7E16B93C8823}" destId="{07A10B0A-9F89-4753-BAD4-FF8B07EADA86}" srcOrd="3" destOrd="0" presId="urn:microsoft.com/office/officeart/2005/8/layout/vList4#1"/>
    <dgm:cxn modelId="{7680B3B0-D1A7-47F3-A7B9-A00D54A0E579}" type="presParOf" srcId="{86BF5442-DD7F-4B14-811D-7E16B93C8823}" destId="{C431B19E-9EF4-4E0E-86DF-933EE489F9F0}" srcOrd="4" destOrd="0" presId="urn:microsoft.com/office/officeart/2005/8/layout/vList4#1"/>
    <dgm:cxn modelId="{0F11891F-0551-481B-AC9A-C3665800664F}" type="presParOf" srcId="{C431B19E-9EF4-4E0E-86DF-933EE489F9F0}" destId="{6A0B46D4-CF0F-4858-8290-1934BA53920A}" srcOrd="0" destOrd="0" presId="urn:microsoft.com/office/officeart/2005/8/layout/vList4#1"/>
    <dgm:cxn modelId="{71461EE0-E045-4142-AB66-2293EABE6AC4}" type="presParOf" srcId="{C431B19E-9EF4-4E0E-86DF-933EE489F9F0}" destId="{44DAD413-2672-45F3-9ACE-DC850F00AF4D}" srcOrd="1" destOrd="0" presId="urn:microsoft.com/office/officeart/2005/8/layout/vList4#1"/>
    <dgm:cxn modelId="{F6B697D2-C7B1-40E3-8EC7-FF7C2B7F0B4A}" type="presParOf" srcId="{C431B19E-9EF4-4E0E-86DF-933EE489F9F0}" destId="{931858C1-E4A5-4537-ACA8-7244B83E8FA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B83334-EF0E-49A5-8840-11C7DC6183CE}">
      <dsp:nvSpPr>
        <dsp:cNvPr id="0" name=""/>
        <dsp:cNvSpPr/>
      </dsp:nvSpPr>
      <dsp:spPr>
        <a:xfrm>
          <a:off x="0" y="1195000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76B3C0-E328-4CE0-93D7-41E3C39E9841}">
      <dsp:nvSpPr>
        <dsp:cNvPr id="0" name=""/>
        <dsp:cNvSpPr/>
      </dsp:nvSpPr>
      <dsp:spPr>
        <a:xfrm>
          <a:off x="304800" y="752199"/>
          <a:ext cx="4267200" cy="88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2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宜蘭餅工廠參訪與製作</a:t>
          </a:r>
          <a:endParaRPr lang="en-US" altLang="zh-TW" sz="3000" kern="1200" dirty="0" smtClean="0">
            <a:solidFill>
              <a:schemeClr val="bg2">
                <a:lumMod val="90000"/>
                <a:lumOff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800" y="752199"/>
        <a:ext cx="4267200" cy="885600"/>
      </dsp:txXfrm>
    </dsp:sp>
    <dsp:sp modelId="{AEA663F1-297F-4AF2-8593-3E4A22C1C2E6}">
      <dsp:nvSpPr>
        <dsp:cNvPr id="0" name=""/>
        <dsp:cNvSpPr/>
      </dsp:nvSpPr>
      <dsp:spPr>
        <a:xfrm>
          <a:off x="0" y="2555800"/>
          <a:ext cx="6096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007076"/>
              <a:satOff val="62712"/>
              <a:lumOff val="647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B95919-E26D-4BA6-BE8A-B5E06FA39ACA}">
      <dsp:nvSpPr>
        <dsp:cNvPr id="0" name=""/>
        <dsp:cNvSpPr/>
      </dsp:nvSpPr>
      <dsp:spPr>
        <a:xfrm>
          <a:off x="304800" y="2113000"/>
          <a:ext cx="4267200" cy="885600"/>
        </a:xfrm>
        <a:prstGeom prst="roundRect">
          <a:avLst/>
        </a:prstGeom>
        <a:gradFill rotWithShape="0">
          <a:gsLst>
            <a:gs pos="0">
              <a:schemeClr val="accent4">
                <a:hueOff val="-3007076"/>
                <a:satOff val="62712"/>
                <a:lumOff val="6470"/>
                <a:alphaOff val="0"/>
                <a:shade val="51000"/>
                <a:satMod val="130000"/>
              </a:schemeClr>
            </a:gs>
            <a:gs pos="80000">
              <a:schemeClr val="accent4">
                <a:hueOff val="-3007076"/>
                <a:satOff val="62712"/>
                <a:lumOff val="6470"/>
                <a:alphaOff val="0"/>
                <a:shade val="93000"/>
                <a:satMod val="130000"/>
              </a:schemeClr>
            </a:gs>
            <a:gs pos="100000">
              <a:schemeClr val="accent4">
                <a:hueOff val="-3007076"/>
                <a:satOff val="62712"/>
                <a:lumOff val="64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2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蔥油餅製作</a:t>
          </a:r>
          <a:endParaRPr lang="zh-TW" altLang="en-US" sz="3000" kern="1200" dirty="0">
            <a:solidFill>
              <a:schemeClr val="bg2">
                <a:lumMod val="90000"/>
                <a:lumOff val="10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4800" y="2113000"/>
        <a:ext cx="4267200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5FF61F-8B99-4663-9BB7-26C995707FE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CE2D-87CD-4FBE-99CF-1C98321C5FF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6715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2DAD-9A85-480F-A968-DBDDFD01213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26000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E64FE-3D8D-474C-9501-0D91EB60F04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6031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F1581-1D18-431E-9310-89D0FF01A6B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187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0B53-AF7B-4BF8-82E5-8EF96FCD74B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62886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8045B-A75B-4AFA-85B9-74076CEF778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896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AC7AD-46C9-4EC3-A23B-C4A1EA14B51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083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D8D95-8F63-4F76-9E13-EB291A5E86D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481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52122-84A5-4454-A75D-D603268AF0A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893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C2E5B-3460-4E47-BCF5-E0C91D780D6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6145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a typeface="新細明體" pitchFamily="18" charset="-120"/>
              </a:defRPr>
            </a:lvl1pPr>
          </a:lstStyle>
          <a:p>
            <a:fld id="{AD8C3403-015B-4A2F-A2CE-49527A5FA0E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5830416" cy="1143000"/>
          </a:xfrm>
        </p:spPr>
        <p:txBody>
          <a:bodyPr/>
          <a:lstStyle/>
          <a:p>
            <a:pPr algn="ctr"/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學年度四年級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特色課程成果報告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59832" y="1916832"/>
            <a:ext cx="5760640" cy="1152128"/>
          </a:xfrm>
        </p:spPr>
        <p:txBody>
          <a:bodyPr/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在地生活滋味長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4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餅</a:t>
            </a:r>
            <a:endParaRPr lang="zh-TW" altLang="en-US" dirty="0"/>
          </a:p>
        </p:txBody>
      </p:sp>
      <p:pic>
        <p:nvPicPr>
          <p:cNvPr id="10242" name="Picture 2" descr="C:\Users\free\Pictures\新增資料夾 (4)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ree\Pictures\新增資料夾 (4)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501008"/>
            <a:ext cx="409194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295400" y="1676400"/>
            <a:ext cx="7741096" cy="9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利用擀麵棍將其擀平，並置於料理紙上。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4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</a:p>
        </p:txBody>
      </p:sp>
      <p:pic>
        <p:nvPicPr>
          <p:cNvPr id="2050" name="Picture 2" descr="C:\Users\free\Pictures\新增資料夾 (4)\新增資料夾\1465284400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5841"/>
            <a:ext cx="5198890" cy="39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295400" y="1676400"/>
            <a:ext cx="7741096" cy="9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送入烤箱烘烤。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5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196752"/>
            <a:ext cx="7162800" cy="7444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成品出爐了</a:t>
            </a:r>
            <a:r>
              <a:rPr lang="en-US" altLang="zh-TW" sz="32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!!!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 descr="C:\Users\free\Pictures\新增資料夾 (4)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6269571" cy="470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6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餅</a:t>
            </a:r>
            <a:endParaRPr lang="zh-TW" altLang="en-US" dirty="0"/>
          </a:p>
        </p:txBody>
      </p:sp>
      <p:pic>
        <p:nvPicPr>
          <p:cNvPr id="12290" name="Picture 2" descr="C:\Users\free\Pictures\新增資料夾 (4)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free\Pictures\新增資料夾 (4)\新增資料夾\14652843873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263" y="1556792"/>
            <a:ext cx="4061843" cy="30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295400" y="1676400"/>
            <a:ext cx="3708648" cy="110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自行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包裝，帶回家與家人分享。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9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蔥油餅製作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5796136" y="1052736"/>
            <a:ext cx="29530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料準備：麵粉秤重。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C:\Users\free\Pictures\新增資料夾 (4)\新增資料夾\1465284341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43400"/>
            <a:ext cx="4569709" cy="34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ree\Pictures\新增資料夾 (4)\新增資料夾\1465284355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33371"/>
            <a:ext cx="4449285" cy="333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7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蔥油餅製作</a:t>
            </a:r>
            <a:endParaRPr lang="zh-TW" altLang="en-US" dirty="0"/>
          </a:p>
        </p:txBody>
      </p:sp>
      <p:pic>
        <p:nvPicPr>
          <p:cNvPr id="3074" name="Picture 2" descr="C:\Users\free\Pictures\新增資料夾 (4)\新增資料夾\1465284352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430" y="2636912"/>
            <a:ext cx="4080617" cy="30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ee\Pictures\新增資料夾 (4)\新增資料夾\1465284344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765" y="3828430"/>
            <a:ext cx="3923462" cy="29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203693" y="1268760"/>
            <a:ext cx="29530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料準備：加水揉麵團。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6" name="Picture 4" descr="C:\Users\free\Pictures\新增資料夾 (4)\新增資料夾\1465284361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602" y="700890"/>
            <a:ext cx="3816424" cy="28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5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蔥油餅製作</a:t>
            </a:r>
            <a:endParaRPr lang="zh-TW" altLang="en-US" dirty="0"/>
          </a:p>
        </p:txBody>
      </p:sp>
      <p:pic>
        <p:nvPicPr>
          <p:cNvPr id="4" name="Picture 3" descr="C:\Users\free\Pictures\新增資料夾 (4)\新增資料夾\1465284350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72024"/>
            <a:ext cx="4608512" cy="34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ree\Pictures\新增資料夾 (4)\新增資料夾\1465284347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3342"/>
            <a:ext cx="4680520" cy="35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796136" y="1052736"/>
            <a:ext cx="29530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料準備：將青蔥切成小段。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8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蔥油餅製作</a:t>
            </a:r>
            <a:endParaRPr lang="zh-TW" altLang="en-US" dirty="0"/>
          </a:p>
        </p:txBody>
      </p:sp>
      <p:pic>
        <p:nvPicPr>
          <p:cNvPr id="4099" name="Picture 3" descr="C:\Users\free\Pictures\新增資料夾 (4)\新增資料夾\1465284358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158" y="1642443"/>
            <a:ext cx="4320967" cy="32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ree\Pictures\新增資料夾 (4)\新增資料夾\1465284325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8999"/>
            <a:ext cx="4176464" cy="31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549125" y="667942"/>
            <a:ext cx="3240360" cy="257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開始製作：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擀平麵團，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加入青蔥餡料；     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捲成圓餅狀。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4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蔥油餅製作</a:t>
            </a:r>
            <a:endParaRPr lang="zh-TW" altLang="en-US" dirty="0"/>
          </a:p>
        </p:txBody>
      </p:sp>
      <p:pic>
        <p:nvPicPr>
          <p:cNvPr id="5124" name="Picture 4" descr="C:\Users\free\Pictures\新增資料夾 (4)\新增資料夾\1465284364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960440" cy="29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ree\Pictures\新增資料夾 (4)\新增資料夾\1465284329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976217"/>
            <a:ext cx="3456385" cy="259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ree\Pictures\新增資料夾 (4)\新增資料夾\1465284337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765" y="3946481"/>
            <a:ext cx="3384376" cy="25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367271" y="1628800"/>
            <a:ext cx="29530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開始製作： 注意火候，下鍋煎餅。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4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蔥油餅製作</a:t>
            </a:r>
            <a:endParaRPr lang="zh-TW" altLang="en-US" dirty="0"/>
          </a:p>
        </p:txBody>
      </p:sp>
      <p:pic>
        <p:nvPicPr>
          <p:cNvPr id="6148" name="Picture 4" descr="C:\Users\free\Pictures\新增資料夾 (4)\新增資料夾\146528437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77339"/>
            <a:ext cx="341794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free\Pictures\新增資料夾 (4)\新增資料夾\1465284332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187"/>
            <a:ext cx="3749954" cy="28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ree\Pictures\新增資料夾 (4)\新增資料夾\1465284334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187"/>
            <a:ext cx="3695756" cy="27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5652120" y="1700808"/>
            <a:ext cx="29530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製作完成，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彼此</a:t>
            </a:r>
            <a:r>
              <a:rPr lang="zh-TW" altLang="en-US" kern="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觀摩，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開心</a:t>
            </a:r>
            <a:r>
              <a:rPr lang="zh-TW" altLang="en-US" kern="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享用。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04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課程設計及內容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3040416635"/>
              </p:ext>
            </p:extLst>
          </p:nvPr>
        </p:nvGraphicFramePr>
        <p:xfrm>
          <a:off x="1403648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649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動手做宜蘭餅與蔥油餅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1676400"/>
            <a:ext cx="7381056" cy="4704928"/>
          </a:xfrm>
        </p:spPr>
        <p:txBody>
          <a:bodyPr/>
          <a:lstStyle/>
          <a:p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學習目標與成果</a:t>
            </a: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zh-TW" sz="34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能知道宜蘭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的</a:t>
            </a:r>
            <a:r>
              <a:rPr lang="zh-TW" altLang="zh-TW" sz="34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特色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點心。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能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清楚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餅的製作流程。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能</a:t>
            </a:r>
            <a:r>
              <a:rPr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按部就班的製作點心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。</a:t>
            </a:r>
            <a:endParaRPr lang="en-US" altLang="zh-TW" sz="34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lang="zh-TW" altLang="zh-TW" sz="34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能</a:t>
            </a:r>
            <a:r>
              <a:rPr lang="zh-TW" altLang="en-US" sz="3400" dirty="0" smtClean="0">
                <a:latin typeface="標楷體" panose="03000509000000000000" pitchFamily="65" charset="-120"/>
                <a:ea typeface="標楷體" panose="03000509000000000000" pitchFamily="65" charset="-120"/>
                <a:cs typeface="超研澤粗毛楷" panose="02010609010101010101" pitchFamily="49" charset="-120"/>
              </a:rPr>
              <a:t>與同學合作並注意用火安全。</a:t>
            </a:r>
            <a:endParaRPr lang="en-US" altLang="zh-TW" sz="3400" dirty="0" smtClean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1168400" lvl="1" indent="-711200">
              <a:buFontTx/>
              <a:buAutoNum type="arabicPeriod"/>
              <a:defRPr/>
            </a:pPr>
            <a:r>
              <a:rPr kumimoji="1" lang="zh-TW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充分利用素材展現創意</a:t>
            </a:r>
            <a:r>
              <a:rPr kumimoji="1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，相互觀摩欣賞，並享受</a:t>
            </a:r>
            <a:r>
              <a:rPr kumimoji="1" lang="en-US" altLang="zh-TW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kumimoji="1" lang="zh-TW" altLang="en-US" sz="3400" dirty="0">
                <a:latin typeface="標楷體" panose="03000509000000000000" pitchFamily="65" charset="-120"/>
                <a:ea typeface="標楷體" panose="03000509000000000000" pitchFamily="65" charset="-120"/>
              </a:rPr>
              <a:t>的樂趣！</a:t>
            </a:r>
            <a:endParaRPr lang="zh-TW" altLang="zh-TW" sz="3400" dirty="0">
              <a:latin typeface="標楷體" panose="03000509000000000000" pitchFamily="65" charset="-120"/>
              <a:ea typeface="標楷體" panose="03000509000000000000" pitchFamily="65" charset="-120"/>
              <a:cs typeface="超研澤粗毛楷" panose="02010609010101010101" pitchFamily="49" charset="-120"/>
            </a:endParaRPr>
          </a:p>
          <a:p>
            <a:pPr marL="0" indent="0">
              <a:buNone/>
            </a:pPr>
            <a:endParaRPr lang="zh-TW" altLang="en-US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0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教學省思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4414787"/>
              </p:ext>
            </p:extLst>
          </p:nvPr>
        </p:nvGraphicFramePr>
        <p:xfrm>
          <a:off x="1043608" y="1700808"/>
          <a:ext cx="7525072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05373"/>
            <a:ext cx="687324" cy="7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907" y="3501008"/>
            <a:ext cx="728960" cy="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483" y="5013176"/>
            <a:ext cx="773808" cy="7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2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20221-DD85-4341-96A8-0A045301E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DF28C-3A97-43ED-A730-98B87CB02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A4F9C2-77A3-4F35-98BB-DAB74A8CF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33645-9567-4902-BD12-AB6DAC526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DAD413-2672-45F3-9ACE-DC850F00A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B46D4-CF0F-4858-8290-1934BA539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在地生活滋味長</a:t>
            </a:r>
          </a:p>
        </p:txBody>
      </p:sp>
      <p:pic>
        <p:nvPicPr>
          <p:cNvPr id="2052" name="Picture 4" descr="C:\Users\free\Pictures\0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240" y="1488657"/>
            <a:ext cx="7200000" cy="47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31840" y="3875064"/>
            <a:ext cx="4848270" cy="1224136"/>
          </a:xfrm>
        </p:spPr>
        <p:txBody>
          <a:bodyPr/>
          <a:lstStyle/>
          <a:p>
            <a:pPr marL="0" indent="0" algn="ctr">
              <a:buNone/>
            </a:pPr>
            <a:endParaRPr lang="en-US" altLang="zh-TW" sz="54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感謝您的聆聽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參訪宜蘭餅工廠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9794" y="2348880"/>
            <a:ext cx="3059047" cy="295232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藉由參訪宜蘭餅工廠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引起</a:t>
            </a:r>
            <a:r>
              <a:rPr lang="zh-TW" altLang="en-US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學習動機，了解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在地</a:t>
            </a:r>
            <a:r>
              <a:rPr lang="zh-TW" altLang="zh-TW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美食。</a:t>
            </a:r>
            <a:endParaRPr lang="en-US" altLang="zh-TW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free\Pictures\新增資料夾 (4)\新增資料夾\1465284405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942" y="1628800"/>
            <a:ext cx="36204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3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423117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5724128" y="1700808"/>
            <a:ext cx="3059047" cy="256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現場的影片介紹認識宜蘭餅的製作流程。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ree\Pictures\新增資料夾 (4)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923194" y="1323256"/>
            <a:ext cx="5686400" cy="6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認識原料與使用器具。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482367" y="332656"/>
            <a:ext cx="7162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3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</a:p>
        </p:txBody>
      </p:sp>
      <p:pic>
        <p:nvPicPr>
          <p:cNvPr id="6146" name="Picture 2" descr="C:\Users\free\Pictures\新增資料夾 (4)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218" y="155679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259632" y="1412776"/>
            <a:ext cx="266429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將麵團</a:t>
            </a:r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揉成長條狀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C:\Users\free\Pictures\新增資料夾 (4)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39926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5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</a:p>
        </p:txBody>
      </p:sp>
      <p:pic>
        <p:nvPicPr>
          <p:cNvPr id="7170" name="Picture 2" descr="C:\Users\free\Pictures\新增資料夾 (4)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30865"/>
            <a:ext cx="5852015" cy="43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926568" y="1436576"/>
            <a:ext cx="5686400" cy="6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切成小塊狀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</a:p>
        </p:txBody>
      </p:sp>
      <p:pic>
        <p:nvPicPr>
          <p:cNvPr id="8194" name="Picture 2" descr="C:\Users\free\Pictures\新增資料夾 (4)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228" y="2126248"/>
            <a:ext cx="41771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331641" y="1412776"/>
            <a:ext cx="756155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將小塊狀麵糰壓扁成餅皮，並加入餡料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195" name="Picture 3" descr="C:\Users\free\Pictures\新增資料夾 (4)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0424"/>
            <a:ext cx="3851919" cy="28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1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動手做宜蘭餅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pic>
        <p:nvPicPr>
          <p:cNvPr id="9218" name="Picture 2" descr="C:\Users\free\Pictures\新增資料夾 (4)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21" y="2065158"/>
            <a:ext cx="5910403" cy="44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331641" y="1412776"/>
            <a:ext cx="756155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再將其揉成團塊狀</a:t>
            </a:r>
            <a:r>
              <a:rPr lang="zh-TW" altLang="en-US" kern="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 smtClean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ing test tubes design template">
  <a:themeElements>
    <a:clrScheme name="Office 佈景主題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Office 佈景主題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452</TotalTime>
  <Words>392</Words>
  <Application>Microsoft Office PowerPoint</Application>
  <PresentationFormat>如螢幕大小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Glowing test tubes design template</vt:lpstr>
      <vt:lpstr>104學年度四年級 特色課程成果報告</vt:lpstr>
      <vt:lpstr>課程設計及內容</vt:lpstr>
      <vt:lpstr>參訪宜蘭餅工廠</vt:lpstr>
      <vt:lpstr>DIY動手做宜蘭餅</vt:lpstr>
      <vt:lpstr>投影片 5</vt:lpstr>
      <vt:lpstr>DIY動手做宜蘭餅</vt:lpstr>
      <vt:lpstr>DIY動手做宜蘭餅</vt:lpstr>
      <vt:lpstr>DIY動手做宜蘭餅</vt:lpstr>
      <vt:lpstr>DIY動手做宜蘭餅 </vt:lpstr>
      <vt:lpstr>DIY動手做宜蘭餅</vt:lpstr>
      <vt:lpstr>DIY動手做宜蘭餅</vt:lpstr>
      <vt:lpstr>DIY動手做宜蘭餅 </vt:lpstr>
      <vt:lpstr>DIY動手做宜蘭餅</vt:lpstr>
      <vt:lpstr>DIY蔥油餅製作</vt:lpstr>
      <vt:lpstr>DIY蔥油餅製作</vt:lpstr>
      <vt:lpstr>DIY蔥油餅製作</vt:lpstr>
      <vt:lpstr>DIY蔥油餅製作</vt:lpstr>
      <vt:lpstr>DIY蔥油餅製作</vt:lpstr>
      <vt:lpstr>DIY蔥油餅製作</vt:lpstr>
      <vt:lpstr>DIY動手做宜蘭餅與蔥油餅</vt:lpstr>
      <vt:lpstr>教學省思</vt:lpstr>
      <vt:lpstr>在地生活滋味長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104學年度四年級特色課程</dc:title>
  <dc:creator>free</dc:creator>
  <cp:lastModifiedBy>Hsu22</cp:lastModifiedBy>
  <cp:revision>30</cp:revision>
  <cp:lastPrinted>1601-01-01T00:00:00Z</cp:lastPrinted>
  <dcterms:created xsi:type="dcterms:W3CDTF">2015-12-23T05:12:36Z</dcterms:created>
  <dcterms:modified xsi:type="dcterms:W3CDTF">2016-06-15T02:06:26Z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TC010721391028</vt:lpwstr>
  </property>
</Properties>
</file>