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61" r:id="rId6"/>
    <p:sldId id="266" r:id="rId7"/>
    <p:sldId id="263" r:id="rId8"/>
    <p:sldId id="262" r:id="rId9"/>
    <p:sldId id="264" r:id="rId10"/>
    <p:sldId id="265" r:id="rId11"/>
    <p:sldId id="269" r:id="rId12"/>
    <p:sldId id="270" r:id="rId13"/>
    <p:sldId id="258" r:id="rId1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9" autoAdjust="0"/>
    <p:restoredTop sz="94660"/>
  </p:normalViewPr>
  <p:slideViewPr>
    <p:cSldViewPr>
      <p:cViewPr>
        <p:scale>
          <a:sx n="100" d="100"/>
          <a:sy n="100" d="100"/>
        </p:scale>
        <p:origin x="1584" y="90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19872" y="1203598"/>
            <a:ext cx="5578896" cy="685899"/>
          </a:xfrm>
        </p:spPr>
        <p:txBody>
          <a:bodyPr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NAME OF 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23928" y="1707654"/>
            <a:ext cx="5040560" cy="52119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Company Name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409E6A-70F7-4847-B6E5-3DAA957C1D6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970CF-14C7-45FB-81FE-FF94ECB21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3486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39752" y="205979"/>
            <a:ext cx="6347048" cy="85725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2339752" y="1200151"/>
            <a:ext cx="6347048" cy="3394472"/>
          </a:xfrm>
        </p:spPr>
        <p:txBody>
          <a:bodyPr/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409E6A-70F7-4847-B6E5-3DAA957C1D6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76970CF-14C7-45FB-81FE-FF94ECB21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89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 - Templateswise.co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adipisicing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do </a:t>
            </a:r>
            <a:r>
              <a:rPr lang="en-US" dirty="0" err="1" smtClean="0"/>
              <a:t>eiusmod</a:t>
            </a:r>
            <a:r>
              <a:rPr lang="en-US" dirty="0" smtClean="0"/>
              <a:t> </a:t>
            </a:r>
            <a:r>
              <a:rPr lang="en-US" dirty="0" err="1" smtClean="0"/>
              <a:t>tempor</a:t>
            </a:r>
            <a:r>
              <a:rPr lang="en-US" dirty="0" smtClean="0"/>
              <a:t> </a:t>
            </a:r>
            <a:r>
              <a:rPr lang="en-US" dirty="0" err="1" smtClean="0"/>
              <a:t>incididunt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409E6A-70F7-4847-B6E5-3DAA957C1D64}" type="datetimeFigureOut">
              <a:rPr lang="en-US" smtClean="0"/>
              <a:pPr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76970CF-14C7-45FB-81FE-FF94ECB214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6990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409E6A-70F7-4847-B6E5-3DAA957C1D64}" type="datetimeFigureOut">
              <a:rPr lang="en-US" smtClean="0"/>
              <a:t>1/4/2016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970CF-14C7-45FB-81FE-FF94ECB214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88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zh-TW" altLang="en-US" sz="4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感受溫情你我他</a:t>
            </a:r>
            <a:endParaRPr 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947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活動二  義工服務大搜查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1200151"/>
            <a:ext cx="6347048" cy="2811759"/>
          </a:xfrm>
        </p:spPr>
        <p:txBody>
          <a:bodyPr>
            <a:normAutofit fontScale="92500"/>
          </a:bodyPr>
          <a:lstStyle/>
          <a:p>
            <a:pPr marL="0" indent="0">
              <a:spcBef>
                <a:spcPct val="50000"/>
              </a:spcBef>
              <a:buNone/>
            </a:pP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全班分為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4-5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組後，利用課後觀察學校附近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(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例如校園、醫院、或其他有義工的機構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…)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，義工服務的機構與其服務內容，並將結果紀錄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下來。 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華康瘦金體"/>
            </a:endParaRPr>
          </a:p>
          <a:p>
            <a:pPr marL="0" indent="0">
              <a:spcBef>
                <a:spcPct val="50000"/>
              </a:spcBef>
              <a:buNone/>
            </a:pPr>
            <a:endParaRPr lang="zh-TW" altLang="en-US" sz="2400" dirty="0" smtClean="0">
              <a:latin typeface="標楷體" panose="03000509000000000000" pitchFamily="65" charset="-120"/>
              <a:ea typeface="標楷體" panose="03000509000000000000" pitchFamily="65" charset="-120"/>
              <a:cs typeface="華康瘦金體"/>
            </a:endParaRPr>
          </a:p>
          <a:p>
            <a:pPr marL="266700" indent="-266700">
              <a:spcBef>
                <a:spcPct val="50000"/>
              </a:spcBef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各班討論可提供服務之義工項目。 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  <a:cs typeface="華康瘦金體"/>
            </a:endParaRPr>
          </a:p>
          <a:p>
            <a:pPr marL="266700" indent="-266700">
              <a:spcBef>
                <a:spcPct val="50000"/>
              </a:spcBef>
              <a:buNone/>
            </a:pP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2.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利用課餘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時間進行社區溫情活動，體驗義工生活。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3553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社會溫情活</a:t>
            </a:r>
            <a:r>
              <a:rPr lang="zh-TW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動</a:t>
            </a:r>
            <a:r>
              <a:rPr lang="zh-TW" altLang="en-US" sz="24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：送音樂到陽大</a:t>
            </a:r>
            <a:endParaRPr lang="zh-TW" altLang="en-US" sz="24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1063229"/>
            <a:ext cx="6347048" cy="3556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結合孩子的音樂專長與家長社區資源，五音特別在陽明大學附設音樂舉辦了一場小小音樂會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95" y="1896422"/>
            <a:ext cx="2060848" cy="15456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35" y="3498088"/>
            <a:ext cx="2747797" cy="154563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821" y="3498088"/>
            <a:ext cx="2747797" cy="154563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8335" y="1893024"/>
            <a:ext cx="2747797" cy="154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03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教學省思與回饋</a:t>
            </a:r>
            <a:endParaRPr lang="zh-TW" altLang="en-US" sz="2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1203598"/>
            <a:ext cx="6347048" cy="3394472"/>
          </a:xfrm>
        </p:spPr>
        <p:txBody>
          <a:bodyPr>
            <a:normAutofit/>
          </a:bodyPr>
          <a:lstStyle/>
          <a:p>
            <a:pPr marL="266700" indent="-26670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感謝陽明大學附設醫院、江營養師、音樂班團隊及音樂班家長後援會之大力協助，使得本次活動圓滿完成。</a:t>
            </a:r>
            <a:endParaRPr lang="en-US" altLang="zh-TW" sz="24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>
              <a:buNone/>
            </a:pP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對於其他各班，在討論之義工任務外，應更加強孩子對於同理心的認知，並逐步體現於生活中，以避免少部分孩子對義工任務有錯誤認知而失去原有之意義。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73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35645"/>
            <a:ext cx="8229600" cy="2958977"/>
          </a:xfrm>
        </p:spPr>
        <p:txBody>
          <a:bodyPr>
            <a:normAutofit/>
          </a:bodyPr>
          <a:lstStyle/>
          <a:p>
            <a:r>
              <a:rPr lang="zh-TW" altLang="en-US" sz="4000" b="1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感謝各位夥伴的聆聽</a:t>
            </a:r>
            <a:endParaRPr 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755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/>
          <p:cNvSpPr txBox="1">
            <a:spLocks/>
          </p:cNvSpPr>
          <p:nvPr/>
        </p:nvSpPr>
        <p:spPr>
          <a:xfrm>
            <a:off x="1480666" y="3993351"/>
            <a:ext cx="8229600" cy="577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TW" alt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教學群：</a:t>
            </a:r>
            <a:endParaRPr lang="en-US" altLang="zh-TW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TW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孫華佑、盧子雋、田大勇、沈欣文、陳慧君、張珍瑜、郭杏綺、吳鈺棻</a:t>
            </a:r>
            <a:endParaRPr lang="en-US" sz="1600" dirty="0">
              <a:solidFill>
                <a:schemeClr val="tx1">
                  <a:lumMod val="75000"/>
                  <a:lumOff val="2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0" name="Content Placeholder 3"/>
          <p:cNvSpPr txBox="1">
            <a:spLocks/>
          </p:cNvSpPr>
          <p:nvPr/>
        </p:nvSpPr>
        <p:spPr>
          <a:xfrm>
            <a:off x="1480666" y="962177"/>
            <a:ext cx="8229600" cy="3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base"/>
            <a:r>
              <a:rPr lang="zh-TW" alt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一○四學年度上學期五年級特色課程實施分享簡報</a:t>
            </a:r>
            <a:endParaRPr lang="en-US" sz="2000" dirty="0" smtClean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9122" y="1994571"/>
            <a:ext cx="6192688" cy="1998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124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課程內容</a:t>
            </a:r>
            <a:endParaRPr 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活動一  宜蘭縣社會處的訪問及義工體驗</a:t>
            </a:r>
          </a:p>
          <a:p>
            <a:pPr marL="0" indent="0"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認識社福或義工機構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體驗擔任小義工或相關社會溫情活動</a:t>
            </a:r>
          </a:p>
          <a:p>
            <a:pPr marL="0" indent="0">
              <a:buNone/>
            </a:pPr>
            <a:endParaRPr lang="en-US" altLang="zh-TW" sz="1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活動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二  義工服務大搜查</a:t>
            </a:r>
          </a:p>
          <a:p>
            <a:pPr marL="0" indent="0">
              <a:buNone/>
            </a:pP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探訪相關社會溫情活動並體驗義工的辛苦及服務精神</a:t>
            </a:r>
          </a:p>
          <a:p>
            <a:pPr marL="0" indent="0">
              <a:buNone/>
            </a:pP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lang="en-US" altLang="zh-TW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藉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由參與社會溫情活動，學習關懷他人</a:t>
            </a:r>
            <a:r>
              <a:rPr lang="zh-TW" altLang="en-US" sz="1800" dirty="0">
                <a:latin typeface="標楷體" panose="03000509000000000000" pitchFamily="65" charset="-120"/>
                <a:ea typeface="標楷體" panose="03000509000000000000" pitchFamily="65" charset="-120"/>
              </a:rPr>
              <a:t>、奉獻</a:t>
            </a:r>
            <a:r>
              <a:rPr lang="zh-TW" altLang="en-US" sz="1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自己。</a:t>
            </a:r>
            <a:endParaRPr lang="zh-TW" altLang="en-US" sz="1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411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活動一  宜蘭縣社會處的訪問及義工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體驗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80975" indent="-25200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拜訪宜蘭縣社會福利館的各項服務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機構：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360363" indent="-360363">
              <a:buNone/>
            </a:pP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庇護商店及交誼室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承辦單位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蘭陽智能發展中心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60363" indent="-360363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老人日間照顧中心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承辦單位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伊甸基金會宜蘭分事務所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60363" indent="-360363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聽語訓練中心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承辦單位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雅文基金會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60363" indent="-360363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早期療育綜合服務中心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承辦單位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聖嘉民啟智中心及博愛醫院辦理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360363" indent="-360363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宜蘭縣公共托嬰中心</a:t>
            </a:r>
          </a:p>
          <a:p>
            <a:pPr marL="360363" indent="-360363">
              <a:buNone/>
            </a:pP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572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參觀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社會福利</a:t>
            </a:r>
            <a:r>
              <a:rPr lang="zh-TW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館前，先了解</a:t>
            </a:r>
            <a:r>
              <a:rPr lang="zh-TW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社福館基本簡介</a:t>
            </a:r>
            <a:endParaRPr lang="zh-TW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4" descr="P11204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803" y="1923678"/>
            <a:ext cx="3035771" cy="227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P112044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982" y="1923678"/>
            <a:ext cx="3035772" cy="227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21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39752" y="339502"/>
            <a:ext cx="6347048" cy="4255121"/>
          </a:xfrm>
        </p:spPr>
        <p:txBody>
          <a:bodyPr/>
          <a:lstStyle/>
          <a:p>
            <a:pPr marL="0" indent="0">
              <a:buNone/>
            </a:pPr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參觀社會福利館 學習</a:t>
            </a:r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單</a:t>
            </a:r>
            <a:endParaRPr lang="zh-TW" altLang="en-US" dirty="0"/>
          </a:p>
        </p:txBody>
      </p:sp>
      <p:pic>
        <p:nvPicPr>
          <p:cNvPr id="4" name="Picture 3" descr="1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614" y="703961"/>
            <a:ext cx="3040251" cy="431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1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648" y="678523"/>
            <a:ext cx="3040251" cy="4317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641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實地探訪宜蘭社福館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799" y="818335"/>
            <a:ext cx="2052228" cy="136815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591" y="3676015"/>
            <a:ext cx="2052228" cy="136815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799" y="2247175"/>
            <a:ext cx="2052228" cy="136815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4799" y="3676015"/>
            <a:ext cx="2052228" cy="136815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591" y="2247175"/>
            <a:ext cx="2052228" cy="1368152"/>
          </a:xfrm>
          <a:prstGeom prst="rect">
            <a:avLst/>
          </a:prstGeom>
        </p:spPr>
      </p:pic>
      <p:pic>
        <p:nvPicPr>
          <p:cNvPr id="10" name="圖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95591" y="822703"/>
            <a:ext cx="2052228" cy="136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240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參觀社會福利</a:t>
            </a:r>
            <a:r>
              <a:rPr lang="zh-TW" alt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館後完成的學習單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8" descr="P1120595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3432" y="1190849"/>
            <a:ext cx="2232249" cy="297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1120577"/>
          <p:cNvPicPr>
            <a:picLocks noChangeAspect="1" noChangeArrowheads="1"/>
          </p:cNvPicPr>
          <p:nvPr/>
        </p:nvPicPr>
        <p:blipFill>
          <a:blip r:embed="rId3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841" y="1203597"/>
            <a:ext cx="2232248" cy="2975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P1120590"/>
          <p:cNvPicPr>
            <a:picLocks noChangeAspect="1" noChangeArrowheads="1"/>
          </p:cNvPicPr>
          <p:nvPr/>
        </p:nvPicPr>
        <p:blipFill>
          <a:blip r:embed="rId4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203598"/>
            <a:ext cx="2232248" cy="297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7959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華康瘦金體"/>
              </a:rPr>
              <a:t>教學省思與回饋</a:t>
            </a:r>
            <a:endParaRPr lang="zh-TW" alt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66700" indent="-266700"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首先感謝宜蘭社福館有志工當日對本次活動的大力協助，讓孩子得以藉此了解社福館的價值與功能。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另感謝教務處及學務處對於本次活動的支持與協助。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>
              <a:buNone/>
            </a:pPr>
            <a:r>
              <a:rPr lang="en-US" altLang="zh-TW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20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社福館有部分單位及空間無法容量大量訪客，所幸在社福館志工的妥善安排及帶領下，五年級各班依照不同梯次分批進行參訪，使得活動得以順利推動。</a:t>
            </a:r>
            <a:endParaRPr lang="en-US" altLang="zh-TW" sz="20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266700" indent="-266700">
              <a:buNone/>
            </a:pPr>
            <a:endParaRPr lang="zh-TW" altLang="en-US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366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209</Template>
  <TotalTime>91</TotalTime>
  <Words>534</Words>
  <Application>Microsoft Office PowerPoint</Application>
  <PresentationFormat>如螢幕大小 (16:9)</PresentationFormat>
  <Paragraphs>39</Paragraphs>
  <Slides>13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9" baseType="lpstr">
      <vt:lpstr>新細明體</vt:lpstr>
      <vt:lpstr>標楷體</vt:lpstr>
      <vt:lpstr>Arial</vt:lpstr>
      <vt:lpstr>Calibri</vt:lpstr>
      <vt:lpstr>華康瘦金體</vt:lpstr>
      <vt:lpstr>209</vt:lpstr>
      <vt:lpstr>感受溫情你我他</vt:lpstr>
      <vt:lpstr>PowerPoint 簡報</vt:lpstr>
      <vt:lpstr>課程內容</vt:lpstr>
      <vt:lpstr>活動一  宜蘭縣社會處的訪問及義工體驗</vt:lpstr>
      <vt:lpstr>PowerPoint 簡報</vt:lpstr>
      <vt:lpstr>PowerPoint 簡報</vt:lpstr>
      <vt:lpstr>實地探訪宜蘭社福館</vt:lpstr>
      <vt:lpstr>參觀社會福利館後完成的學習單</vt:lpstr>
      <vt:lpstr>教學省思與回饋</vt:lpstr>
      <vt:lpstr>活動二  義工服務大搜查</vt:lpstr>
      <vt:lpstr>社會溫情活動：送音樂到陽大</vt:lpstr>
      <vt:lpstr>教學省思與回饋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感受溫情你我他</dc:title>
  <dc:creator>Ralph630225</dc:creator>
  <cp:lastModifiedBy>Ralph630225</cp:lastModifiedBy>
  <cp:revision>10</cp:revision>
  <dcterms:created xsi:type="dcterms:W3CDTF">2016-01-04T14:35:00Z</dcterms:created>
  <dcterms:modified xsi:type="dcterms:W3CDTF">2016-01-04T16:06:37Z</dcterms:modified>
</cp:coreProperties>
</file>