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67" r:id="rId3"/>
    <p:sldId id="268" r:id="rId4"/>
    <p:sldId id="272" r:id="rId5"/>
    <p:sldId id="262" r:id="rId6"/>
    <p:sldId id="263" r:id="rId7"/>
    <p:sldId id="273" r:id="rId8"/>
    <p:sldId id="274" r:id="rId9"/>
    <p:sldId id="269" r:id="rId10"/>
    <p:sldId id="275" r:id="rId11"/>
    <p:sldId id="276" r:id="rId12"/>
    <p:sldId id="277" r:id="rId13"/>
    <p:sldId id="281" r:id="rId14"/>
    <p:sldId id="278" r:id="rId15"/>
    <p:sldId id="279" r:id="rId16"/>
    <p:sldId id="261" r:id="rId17"/>
    <p:sldId id="280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A4B"/>
    <a:srgbClr val="E42C58"/>
    <a:srgbClr val="E5863F"/>
    <a:srgbClr val="F0D790"/>
    <a:srgbClr val="E3B229"/>
    <a:srgbClr val="73CBCF"/>
    <a:srgbClr val="86C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90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8FD9E6-E4A3-469C-9A3A-0AF246ADE44D}" type="doc">
      <dgm:prSet loTypeId="urn:microsoft.com/office/officeart/2005/8/layout/hProcess9" loCatId="process" qsTypeId="urn:microsoft.com/office/officeart/2005/8/quickstyle/simple4" qsCatId="simple" csTypeId="urn:microsoft.com/office/officeart/2005/8/colors/colorful4" csCatId="colorful" phldr="1"/>
      <dgm:spPr/>
    </dgm:pt>
    <dgm:pt modelId="{B45E2E4D-150D-4809-B7E5-55B30B0666EF}">
      <dgm:prSet phldrT="[文本]"/>
      <dgm:spPr/>
      <dgm:t>
        <a:bodyPr/>
        <a:lstStyle/>
        <a:p>
          <a:r>
            <a:rPr lang="zh-TW" altLang="en-US" dirty="0" smtClean="0"/>
            <a:t>決定主題</a:t>
          </a:r>
          <a:endParaRPr lang="zh-CN" altLang="en-US" dirty="0"/>
        </a:p>
      </dgm:t>
    </dgm:pt>
    <dgm:pt modelId="{24CE8B0B-2D6D-434C-999C-09BAC6DD25E9}" type="parTrans" cxnId="{BEAF96D3-9F3B-4C8A-8B2B-CE3E078A92EE}">
      <dgm:prSet/>
      <dgm:spPr/>
      <dgm:t>
        <a:bodyPr/>
        <a:lstStyle/>
        <a:p>
          <a:endParaRPr lang="zh-CN" altLang="en-US"/>
        </a:p>
      </dgm:t>
    </dgm:pt>
    <dgm:pt modelId="{0333FED0-F037-4121-90A5-86C8B17DB9DF}" type="sibTrans" cxnId="{BEAF96D3-9F3B-4C8A-8B2B-CE3E078A92EE}">
      <dgm:prSet/>
      <dgm:spPr/>
      <dgm:t>
        <a:bodyPr/>
        <a:lstStyle/>
        <a:p>
          <a:endParaRPr lang="zh-CN" altLang="en-US"/>
        </a:p>
      </dgm:t>
    </dgm:pt>
    <dgm:pt modelId="{AEE6300B-7AE1-4A40-A136-CE6BC84F77EE}">
      <dgm:prSet phldrT="[文本]"/>
      <dgm:spPr/>
      <dgm:t>
        <a:bodyPr/>
        <a:lstStyle/>
        <a:p>
          <a:r>
            <a:rPr lang="zh-TW" altLang="en-US" dirty="0" smtClean="0"/>
            <a:t>採訪活動</a:t>
          </a:r>
          <a:endParaRPr lang="zh-CN" altLang="en-US" dirty="0"/>
        </a:p>
      </dgm:t>
    </dgm:pt>
    <dgm:pt modelId="{0AD1868D-C38C-44DD-B760-316BA624DCFA}" type="parTrans" cxnId="{5D811CC0-C9BE-42E6-8232-C600366B006E}">
      <dgm:prSet/>
      <dgm:spPr/>
      <dgm:t>
        <a:bodyPr/>
        <a:lstStyle/>
        <a:p>
          <a:endParaRPr lang="zh-CN" altLang="en-US"/>
        </a:p>
      </dgm:t>
    </dgm:pt>
    <dgm:pt modelId="{96F8AC91-B3A9-49FA-849F-A0DC261C84ED}" type="sibTrans" cxnId="{5D811CC0-C9BE-42E6-8232-C600366B006E}">
      <dgm:prSet/>
      <dgm:spPr/>
      <dgm:t>
        <a:bodyPr/>
        <a:lstStyle/>
        <a:p>
          <a:endParaRPr lang="zh-CN" altLang="en-US"/>
        </a:p>
      </dgm:t>
    </dgm:pt>
    <dgm:pt modelId="{6AC04D16-86A4-4F85-B3B4-55D9343B07AD}">
      <dgm:prSet phldrT="[文本]"/>
      <dgm:spPr/>
      <dgm:t>
        <a:bodyPr/>
        <a:lstStyle/>
        <a:p>
          <a:r>
            <a:rPr lang="zh-TW" altLang="en-US" dirty="0" smtClean="0"/>
            <a:t>記錄存檔</a:t>
          </a:r>
          <a:endParaRPr lang="zh-CN" altLang="en-US" dirty="0"/>
        </a:p>
      </dgm:t>
    </dgm:pt>
    <dgm:pt modelId="{B6C03D86-2D68-4978-9033-88EFEB454F41}" type="parTrans" cxnId="{B9ADF043-AD1D-472F-AD07-9300F402994C}">
      <dgm:prSet/>
      <dgm:spPr/>
      <dgm:t>
        <a:bodyPr/>
        <a:lstStyle/>
        <a:p>
          <a:endParaRPr lang="zh-CN" altLang="en-US"/>
        </a:p>
      </dgm:t>
    </dgm:pt>
    <dgm:pt modelId="{3265B593-5397-456E-874D-7D8B815A7147}" type="sibTrans" cxnId="{B9ADF043-AD1D-472F-AD07-9300F402994C}">
      <dgm:prSet/>
      <dgm:spPr/>
      <dgm:t>
        <a:bodyPr/>
        <a:lstStyle/>
        <a:p>
          <a:endParaRPr lang="zh-CN" altLang="en-US"/>
        </a:p>
      </dgm:t>
    </dgm:pt>
    <dgm:pt modelId="{6CFA5B63-0757-40A5-A727-640DA12F0582}">
      <dgm:prSet phldrT="[文本]"/>
      <dgm:spPr/>
      <dgm:t>
        <a:bodyPr/>
        <a:lstStyle/>
        <a:p>
          <a:r>
            <a:rPr lang="zh-TW" altLang="en-US" smtClean="0"/>
            <a:t>整理寫稿</a:t>
          </a:r>
          <a:endParaRPr lang="zh-CN" altLang="en-US" dirty="0"/>
        </a:p>
      </dgm:t>
    </dgm:pt>
    <dgm:pt modelId="{853899BF-5175-4995-AE0F-5D9EB4AF0646}" type="parTrans" cxnId="{246C8B73-A112-430B-8A67-26C26EF9C7DB}">
      <dgm:prSet/>
      <dgm:spPr/>
      <dgm:t>
        <a:bodyPr/>
        <a:lstStyle/>
        <a:p>
          <a:endParaRPr lang="zh-TW" altLang="en-US"/>
        </a:p>
      </dgm:t>
    </dgm:pt>
    <dgm:pt modelId="{70E6DF37-5A1E-47C8-9246-BB376D502D74}" type="sibTrans" cxnId="{246C8B73-A112-430B-8A67-26C26EF9C7DB}">
      <dgm:prSet/>
      <dgm:spPr/>
      <dgm:t>
        <a:bodyPr/>
        <a:lstStyle/>
        <a:p>
          <a:endParaRPr lang="zh-TW" altLang="en-US"/>
        </a:p>
      </dgm:t>
    </dgm:pt>
    <dgm:pt modelId="{F4961DB2-4268-44A8-A8D6-D5B9C99D2BE9}" type="pres">
      <dgm:prSet presAssocID="{3D8FD9E6-E4A3-469C-9A3A-0AF246ADE44D}" presName="CompostProcess" presStyleCnt="0">
        <dgm:presLayoutVars>
          <dgm:dir/>
          <dgm:resizeHandles val="exact"/>
        </dgm:presLayoutVars>
      </dgm:prSet>
      <dgm:spPr/>
    </dgm:pt>
    <dgm:pt modelId="{3E16A94A-8D58-43E4-BC56-0EAFB8388100}" type="pres">
      <dgm:prSet presAssocID="{3D8FD9E6-E4A3-469C-9A3A-0AF246ADE44D}" presName="arrow" presStyleLbl="bgShp" presStyleIdx="0" presStyleCnt="1"/>
      <dgm:spPr/>
      <dgm:t>
        <a:bodyPr/>
        <a:lstStyle/>
        <a:p>
          <a:endParaRPr lang="zh-TW" altLang="en-US"/>
        </a:p>
      </dgm:t>
    </dgm:pt>
    <dgm:pt modelId="{5A0B89B4-B125-4C2F-AD7E-1BC4E699EC90}" type="pres">
      <dgm:prSet presAssocID="{3D8FD9E6-E4A3-469C-9A3A-0AF246ADE44D}" presName="linearProcess" presStyleCnt="0"/>
      <dgm:spPr/>
    </dgm:pt>
    <dgm:pt modelId="{8AC2D3BB-C9E8-4E5F-A433-A2C49213A5F1}" type="pres">
      <dgm:prSet presAssocID="{B45E2E4D-150D-4809-B7E5-55B30B0666E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721115-C18C-44B1-9C86-54EBA094F0BC}" type="pres">
      <dgm:prSet presAssocID="{0333FED0-F037-4121-90A5-86C8B17DB9DF}" presName="sibTrans" presStyleCnt="0"/>
      <dgm:spPr/>
    </dgm:pt>
    <dgm:pt modelId="{A0590AF9-5CE8-4FDE-BE15-C5F235643608}" type="pres">
      <dgm:prSet presAssocID="{AEE6300B-7AE1-4A40-A136-CE6BC84F77EE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99F3423-0FAF-496E-BE24-08BEE5E99258}" type="pres">
      <dgm:prSet presAssocID="{96F8AC91-B3A9-49FA-849F-A0DC261C84ED}" presName="sibTrans" presStyleCnt="0"/>
      <dgm:spPr/>
    </dgm:pt>
    <dgm:pt modelId="{0421A83E-8188-4E76-86F5-5B5128DFC1D4}" type="pres">
      <dgm:prSet presAssocID="{6AC04D16-86A4-4F85-B3B4-55D9343B07A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7D8898-9CFF-49F7-B3C5-B937CD9BD7C9}" type="pres">
      <dgm:prSet presAssocID="{3265B593-5397-456E-874D-7D8B815A7147}" presName="sibTrans" presStyleCnt="0"/>
      <dgm:spPr/>
    </dgm:pt>
    <dgm:pt modelId="{7502ED46-6236-423B-A6BC-3F3961D63ABE}" type="pres">
      <dgm:prSet presAssocID="{6CFA5B63-0757-40A5-A727-640DA12F058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BB06F1E-1421-4219-9CA3-80931A6C6561}" type="presOf" srcId="{6AC04D16-86A4-4F85-B3B4-55D9343B07AD}" destId="{0421A83E-8188-4E76-86F5-5B5128DFC1D4}" srcOrd="0" destOrd="0" presId="urn:microsoft.com/office/officeart/2005/8/layout/hProcess9"/>
    <dgm:cxn modelId="{B9ADF043-AD1D-472F-AD07-9300F402994C}" srcId="{3D8FD9E6-E4A3-469C-9A3A-0AF246ADE44D}" destId="{6AC04D16-86A4-4F85-B3B4-55D9343B07AD}" srcOrd="2" destOrd="0" parTransId="{B6C03D86-2D68-4978-9033-88EFEB454F41}" sibTransId="{3265B593-5397-456E-874D-7D8B815A7147}"/>
    <dgm:cxn modelId="{8061C83F-56A5-4DB9-89F3-0D89A9C8153D}" type="presOf" srcId="{3D8FD9E6-E4A3-469C-9A3A-0AF246ADE44D}" destId="{F4961DB2-4268-44A8-A8D6-D5B9C99D2BE9}" srcOrd="0" destOrd="0" presId="urn:microsoft.com/office/officeart/2005/8/layout/hProcess9"/>
    <dgm:cxn modelId="{9A32EA8E-3AA8-4A45-A264-3CB9A4C70D8F}" type="presOf" srcId="{B45E2E4D-150D-4809-B7E5-55B30B0666EF}" destId="{8AC2D3BB-C9E8-4E5F-A433-A2C49213A5F1}" srcOrd="0" destOrd="0" presId="urn:microsoft.com/office/officeart/2005/8/layout/hProcess9"/>
    <dgm:cxn modelId="{246C8B73-A112-430B-8A67-26C26EF9C7DB}" srcId="{3D8FD9E6-E4A3-469C-9A3A-0AF246ADE44D}" destId="{6CFA5B63-0757-40A5-A727-640DA12F0582}" srcOrd="3" destOrd="0" parTransId="{853899BF-5175-4995-AE0F-5D9EB4AF0646}" sibTransId="{70E6DF37-5A1E-47C8-9246-BB376D502D74}"/>
    <dgm:cxn modelId="{5D811CC0-C9BE-42E6-8232-C600366B006E}" srcId="{3D8FD9E6-E4A3-469C-9A3A-0AF246ADE44D}" destId="{AEE6300B-7AE1-4A40-A136-CE6BC84F77EE}" srcOrd="1" destOrd="0" parTransId="{0AD1868D-C38C-44DD-B760-316BA624DCFA}" sibTransId="{96F8AC91-B3A9-49FA-849F-A0DC261C84ED}"/>
    <dgm:cxn modelId="{BEAF96D3-9F3B-4C8A-8B2B-CE3E078A92EE}" srcId="{3D8FD9E6-E4A3-469C-9A3A-0AF246ADE44D}" destId="{B45E2E4D-150D-4809-B7E5-55B30B0666EF}" srcOrd="0" destOrd="0" parTransId="{24CE8B0B-2D6D-434C-999C-09BAC6DD25E9}" sibTransId="{0333FED0-F037-4121-90A5-86C8B17DB9DF}"/>
    <dgm:cxn modelId="{C21259C0-6F27-41CD-BAA9-11F349EBC4D4}" type="presOf" srcId="{AEE6300B-7AE1-4A40-A136-CE6BC84F77EE}" destId="{A0590AF9-5CE8-4FDE-BE15-C5F235643608}" srcOrd="0" destOrd="0" presId="urn:microsoft.com/office/officeart/2005/8/layout/hProcess9"/>
    <dgm:cxn modelId="{D26F0F93-2BFA-4462-A237-D0E4FBF7D0B7}" type="presOf" srcId="{6CFA5B63-0757-40A5-A727-640DA12F0582}" destId="{7502ED46-6236-423B-A6BC-3F3961D63ABE}" srcOrd="0" destOrd="0" presId="urn:microsoft.com/office/officeart/2005/8/layout/hProcess9"/>
    <dgm:cxn modelId="{D8D6B405-88AF-47F1-A329-B961F529BABF}" type="presParOf" srcId="{F4961DB2-4268-44A8-A8D6-D5B9C99D2BE9}" destId="{3E16A94A-8D58-43E4-BC56-0EAFB8388100}" srcOrd="0" destOrd="0" presId="urn:microsoft.com/office/officeart/2005/8/layout/hProcess9"/>
    <dgm:cxn modelId="{FEF9E2A7-BEBC-46BB-9455-C9BB3A9991E7}" type="presParOf" srcId="{F4961DB2-4268-44A8-A8D6-D5B9C99D2BE9}" destId="{5A0B89B4-B125-4C2F-AD7E-1BC4E699EC90}" srcOrd="1" destOrd="0" presId="urn:microsoft.com/office/officeart/2005/8/layout/hProcess9"/>
    <dgm:cxn modelId="{31A3B4C6-1A3B-4982-B8A3-8E3B5A006BAC}" type="presParOf" srcId="{5A0B89B4-B125-4C2F-AD7E-1BC4E699EC90}" destId="{8AC2D3BB-C9E8-4E5F-A433-A2C49213A5F1}" srcOrd="0" destOrd="0" presId="urn:microsoft.com/office/officeart/2005/8/layout/hProcess9"/>
    <dgm:cxn modelId="{D6A867EE-17DD-41A7-9DE2-5C04B5DC1F98}" type="presParOf" srcId="{5A0B89B4-B125-4C2F-AD7E-1BC4E699EC90}" destId="{60721115-C18C-44B1-9C86-54EBA094F0BC}" srcOrd="1" destOrd="0" presId="urn:microsoft.com/office/officeart/2005/8/layout/hProcess9"/>
    <dgm:cxn modelId="{DC1406F5-5628-4D8E-B164-E536A1589E8F}" type="presParOf" srcId="{5A0B89B4-B125-4C2F-AD7E-1BC4E699EC90}" destId="{A0590AF9-5CE8-4FDE-BE15-C5F235643608}" srcOrd="2" destOrd="0" presId="urn:microsoft.com/office/officeart/2005/8/layout/hProcess9"/>
    <dgm:cxn modelId="{5FF92482-EF8C-48B1-8D5B-86E49EDE1C8A}" type="presParOf" srcId="{5A0B89B4-B125-4C2F-AD7E-1BC4E699EC90}" destId="{299F3423-0FAF-496E-BE24-08BEE5E99258}" srcOrd="3" destOrd="0" presId="urn:microsoft.com/office/officeart/2005/8/layout/hProcess9"/>
    <dgm:cxn modelId="{1164F489-D0EB-4367-8E63-5E693AC0F130}" type="presParOf" srcId="{5A0B89B4-B125-4C2F-AD7E-1BC4E699EC90}" destId="{0421A83E-8188-4E76-86F5-5B5128DFC1D4}" srcOrd="4" destOrd="0" presId="urn:microsoft.com/office/officeart/2005/8/layout/hProcess9"/>
    <dgm:cxn modelId="{7802A53A-AFE5-4705-B824-BDC5CB69C406}" type="presParOf" srcId="{5A0B89B4-B125-4C2F-AD7E-1BC4E699EC90}" destId="{637D8898-9CFF-49F7-B3C5-B937CD9BD7C9}" srcOrd="5" destOrd="0" presId="urn:microsoft.com/office/officeart/2005/8/layout/hProcess9"/>
    <dgm:cxn modelId="{EEBB5DEF-3131-4E1D-AF83-A2C9F2B1DC96}" type="presParOf" srcId="{5A0B89B4-B125-4C2F-AD7E-1BC4E699EC90}" destId="{7502ED46-6236-423B-A6BC-3F3961D63AB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438FB1-902B-4FCE-B93C-84CDAFE326AC}" type="doc">
      <dgm:prSet loTypeId="urn:microsoft.com/office/officeart/2008/layout/RadialCluster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8706932-E275-4C8C-A52E-A61D8803C2DD}">
      <dgm:prSet phldrT="[文字]"/>
      <dgm:spPr/>
      <dgm:t>
        <a:bodyPr/>
        <a:lstStyle/>
        <a:p>
          <a:r>
            <a:rPr lang="zh-TW" altLang="en-US" dirty="0" smtClean="0"/>
            <a:t>專題報告主題</a:t>
          </a:r>
          <a:endParaRPr lang="zh-TW" altLang="en-US" dirty="0"/>
        </a:p>
      </dgm:t>
    </dgm:pt>
    <dgm:pt modelId="{53989AAB-2C64-4890-BEEB-50C23F4C2695}" type="parTrans" cxnId="{1BC4A4DA-5055-48F4-A607-ADD832630421}">
      <dgm:prSet/>
      <dgm:spPr/>
      <dgm:t>
        <a:bodyPr/>
        <a:lstStyle/>
        <a:p>
          <a:endParaRPr lang="zh-TW" altLang="en-US"/>
        </a:p>
      </dgm:t>
    </dgm:pt>
    <dgm:pt modelId="{BDB3639B-4B20-4EFA-8D6A-CFA2428C4AC5}" type="sibTrans" cxnId="{1BC4A4DA-5055-48F4-A607-ADD832630421}">
      <dgm:prSet/>
      <dgm:spPr/>
      <dgm:t>
        <a:bodyPr/>
        <a:lstStyle/>
        <a:p>
          <a:endParaRPr lang="zh-TW" altLang="en-US"/>
        </a:p>
      </dgm:t>
    </dgm:pt>
    <dgm:pt modelId="{D759DBE5-18B8-4901-B5E8-B8C00179F68F}">
      <dgm:prSet phldrT="[文字]"/>
      <dgm:spPr/>
      <dgm:t>
        <a:bodyPr/>
        <a:lstStyle/>
        <a:p>
          <a:r>
            <a:rPr lang="zh-TW" altLang="en-US" dirty="0" smtClean="0"/>
            <a:t>學生都愛他之晉嘉主任</a:t>
          </a:r>
          <a:endParaRPr lang="zh-TW" altLang="en-US" dirty="0"/>
        </a:p>
      </dgm:t>
    </dgm:pt>
    <dgm:pt modelId="{C6C604E4-DB8F-41AD-BA8E-C6DE4AB6E5C9}" type="parTrans" cxnId="{31AC6A0F-F2E4-4B33-88A7-EAF1F1773279}">
      <dgm:prSet/>
      <dgm:spPr/>
      <dgm:t>
        <a:bodyPr/>
        <a:lstStyle/>
        <a:p>
          <a:endParaRPr lang="zh-TW" altLang="en-US"/>
        </a:p>
      </dgm:t>
    </dgm:pt>
    <dgm:pt modelId="{506B7179-94C2-4882-AEE1-5C6DB4691FE2}" type="sibTrans" cxnId="{31AC6A0F-F2E4-4B33-88A7-EAF1F1773279}">
      <dgm:prSet/>
      <dgm:spPr/>
      <dgm:t>
        <a:bodyPr/>
        <a:lstStyle/>
        <a:p>
          <a:endParaRPr lang="zh-TW" altLang="en-US"/>
        </a:p>
      </dgm:t>
    </dgm:pt>
    <dgm:pt modelId="{58EBCFF8-2936-4D23-A82D-BC8F3FC7C43D}">
      <dgm:prSet phldrT="[文字]"/>
      <dgm:spPr/>
      <dgm:t>
        <a:bodyPr/>
        <a:lstStyle/>
        <a:p>
          <a:r>
            <a:rPr lang="zh-TW" altLang="en-US" dirty="0" smtClean="0"/>
            <a:t>有你真好之愛心媽媽</a:t>
          </a:r>
          <a:endParaRPr lang="zh-TW" altLang="en-US" dirty="0"/>
        </a:p>
      </dgm:t>
    </dgm:pt>
    <dgm:pt modelId="{1B46AAE0-92E5-44D7-B46D-02058A630E79}" type="parTrans" cxnId="{D647ABBB-457B-4AD1-95E5-5D21EBD49309}">
      <dgm:prSet/>
      <dgm:spPr/>
      <dgm:t>
        <a:bodyPr/>
        <a:lstStyle/>
        <a:p>
          <a:endParaRPr lang="zh-TW" altLang="en-US"/>
        </a:p>
      </dgm:t>
    </dgm:pt>
    <dgm:pt modelId="{FDA50487-6B5D-4762-A5A8-7F3CA560D980}" type="sibTrans" cxnId="{D647ABBB-457B-4AD1-95E5-5D21EBD49309}">
      <dgm:prSet/>
      <dgm:spPr/>
      <dgm:t>
        <a:bodyPr/>
        <a:lstStyle/>
        <a:p>
          <a:endParaRPr lang="zh-TW" altLang="en-US"/>
        </a:p>
      </dgm:t>
    </dgm:pt>
    <dgm:pt modelId="{3E0BFFB9-14AE-4152-BB95-6DA5F2A3952E}">
      <dgm:prSet phldrT="[文字]"/>
      <dgm:spPr/>
      <dgm:t>
        <a:bodyPr/>
        <a:lstStyle/>
        <a:p>
          <a:r>
            <a:rPr lang="zh-TW" altLang="en-US" dirty="0" smtClean="0"/>
            <a:t>刀仔最兇</a:t>
          </a:r>
          <a:r>
            <a:rPr lang="en-US" altLang="zh-TW" dirty="0" smtClean="0"/>
            <a:t>?</a:t>
          </a:r>
          <a:r>
            <a:rPr lang="zh-TW" altLang="en-US" dirty="0" smtClean="0"/>
            <a:t>之導師群像</a:t>
          </a:r>
          <a:endParaRPr lang="zh-TW" altLang="en-US" dirty="0"/>
        </a:p>
      </dgm:t>
    </dgm:pt>
    <dgm:pt modelId="{953DAB2B-E39A-41EA-937F-BC827D199338}" type="parTrans" cxnId="{9B52FC83-01E9-41D9-9593-6808B7B47534}">
      <dgm:prSet/>
      <dgm:spPr/>
      <dgm:t>
        <a:bodyPr/>
        <a:lstStyle/>
        <a:p>
          <a:endParaRPr lang="zh-TW" altLang="en-US"/>
        </a:p>
      </dgm:t>
    </dgm:pt>
    <dgm:pt modelId="{FECCBDF6-E4BB-40F0-9D7E-6F50F3F408A6}" type="sibTrans" cxnId="{9B52FC83-01E9-41D9-9593-6808B7B47534}">
      <dgm:prSet/>
      <dgm:spPr/>
      <dgm:t>
        <a:bodyPr/>
        <a:lstStyle/>
        <a:p>
          <a:endParaRPr lang="zh-TW" altLang="en-US"/>
        </a:p>
      </dgm:t>
    </dgm:pt>
    <dgm:pt modelId="{2579C521-DF5E-4E56-9B29-C93DC17D32C3}">
      <dgm:prSet phldrT="[文字]"/>
      <dgm:spPr/>
      <dgm:t>
        <a:bodyPr/>
        <a:lstStyle/>
        <a:p>
          <a:r>
            <a:rPr lang="zh-TW" altLang="en-US" dirty="0" smtClean="0"/>
            <a:t>我們也有柯</a:t>
          </a:r>
          <a:r>
            <a:rPr lang="en-US" altLang="zh-TW" dirty="0" smtClean="0"/>
            <a:t>P</a:t>
          </a:r>
          <a:r>
            <a:rPr lang="zh-TW" altLang="en-US" dirty="0" smtClean="0"/>
            <a:t>之小市長</a:t>
          </a:r>
          <a:endParaRPr lang="zh-TW" altLang="en-US" dirty="0"/>
        </a:p>
      </dgm:t>
    </dgm:pt>
    <dgm:pt modelId="{0A5661CB-68BD-49DB-BEE5-8573F4869702}" type="parTrans" cxnId="{5D8A7FDF-3FD7-4F34-A1A2-6D8121170C0B}">
      <dgm:prSet/>
      <dgm:spPr/>
      <dgm:t>
        <a:bodyPr/>
        <a:lstStyle/>
        <a:p>
          <a:endParaRPr lang="zh-TW" altLang="en-US"/>
        </a:p>
      </dgm:t>
    </dgm:pt>
    <dgm:pt modelId="{3E5EB3D0-B69E-4C6D-894A-AD829A63EBC7}" type="sibTrans" cxnId="{5D8A7FDF-3FD7-4F34-A1A2-6D8121170C0B}">
      <dgm:prSet/>
      <dgm:spPr/>
      <dgm:t>
        <a:bodyPr/>
        <a:lstStyle/>
        <a:p>
          <a:endParaRPr lang="zh-TW" altLang="en-US"/>
        </a:p>
      </dgm:t>
    </dgm:pt>
    <dgm:pt modelId="{6EEDA9D9-0F54-419E-B38F-8EA87CB43F26}">
      <dgm:prSet phldrT="[文字]"/>
      <dgm:spPr/>
      <dgm:t>
        <a:bodyPr/>
        <a:lstStyle/>
        <a:p>
          <a:r>
            <a:rPr lang="zh-TW" altLang="en-US" dirty="0" smtClean="0"/>
            <a:t>沒你不行之音樂班家長</a:t>
          </a:r>
          <a:endParaRPr lang="zh-TW" altLang="en-US" dirty="0"/>
        </a:p>
      </dgm:t>
    </dgm:pt>
    <dgm:pt modelId="{A08E67ED-C971-45CF-9F3D-16296586A556}" type="parTrans" cxnId="{7BE5B235-4C57-40E5-AA24-B71BD12FED54}">
      <dgm:prSet/>
      <dgm:spPr/>
      <dgm:t>
        <a:bodyPr/>
        <a:lstStyle/>
        <a:p>
          <a:endParaRPr lang="zh-TW" altLang="en-US"/>
        </a:p>
      </dgm:t>
    </dgm:pt>
    <dgm:pt modelId="{4661407B-FC80-4EFB-B386-808321AB11DD}" type="sibTrans" cxnId="{7BE5B235-4C57-40E5-AA24-B71BD12FED54}">
      <dgm:prSet/>
      <dgm:spPr/>
      <dgm:t>
        <a:bodyPr/>
        <a:lstStyle/>
        <a:p>
          <a:endParaRPr lang="zh-TW" altLang="en-US"/>
        </a:p>
      </dgm:t>
    </dgm:pt>
    <dgm:pt modelId="{38BE4EE7-2C02-45EA-9C4B-C7DA9E3621DD}">
      <dgm:prSet phldrT="[文字]"/>
      <dgm:spPr/>
      <dgm:t>
        <a:bodyPr/>
        <a:lstStyle/>
        <a:p>
          <a:r>
            <a:rPr lang="zh-TW" altLang="en-US" dirty="0" smtClean="0"/>
            <a:t>陪我茁壯之體育教練</a:t>
          </a:r>
          <a:endParaRPr lang="zh-TW" altLang="en-US" dirty="0"/>
        </a:p>
      </dgm:t>
    </dgm:pt>
    <dgm:pt modelId="{6F0017E1-DCEC-431F-87E0-2320F50F5329}" type="parTrans" cxnId="{9A254F73-6F92-4AD9-9FD3-F7F08E0EA88E}">
      <dgm:prSet/>
      <dgm:spPr/>
      <dgm:t>
        <a:bodyPr/>
        <a:lstStyle/>
        <a:p>
          <a:endParaRPr lang="zh-TW" altLang="en-US"/>
        </a:p>
      </dgm:t>
    </dgm:pt>
    <dgm:pt modelId="{A8C03220-DE0C-4BBB-896B-A9C8C5585941}" type="sibTrans" cxnId="{9A254F73-6F92-4AD9-9FD3-F7F08E0EA88E}">
      <dgm:prSet/>
      <dgm:spPr/>
      <dgm:t>
        <a:bodyPr/>
        <a:lstStyle/>
        <a:p>
          <a:endParaRPr lang="zh-TW" altLang="en-US"/>
        </a:p>
      </dgm:t>
    </dgm:pt>
    <dgm:pt modelId="{3397CEFB-CB93-4913-8B69-F26C165C3F55}">
      <dgm:prSet phldrT="[文字]"/>
      <dgm:spPr/>
      <dgm:t>
        <a:bodyPr/>
        <a:lstStyle/>
        <a:p>
          <a:r>
            <a:rPr lang="zh-TW" altLang="en-US" dirty="0" smtClean="0"/>
            <a:t>環保愛地球之小天使</a:t>
          </a:r>
          <a:endParaRPr lang="zh-TW" altLang="en-US" dirty="0"/>
        </a:p>
      </dgm:t>
    </dgm:pt>
    <dgm:pt modelId="{C755199C-EED9-4688-AEA8-A5F568136E88}" type="parTrans" cxnId="{F50E5725-6B65-4BB0-89D3-575D262A9341}">
      <dgm:prSet/>
      <dgm:spPr/>
      <dgm:t>
        <a:bodyPr/>
        <a:lstStyle/>
        <a:p>
          <a:endParaRPr lang="zh-TW" altLang="en-US"/>
        </a:p>
      </dgm:t>
    </dgm:pt>
    <dgm:pt modelId="{14C1FD15-0201-4AD3-9D5C-D270016F3BC2}" type="sibTrans" cxnId="{F50E5725-6B65-4BB0-89D3-575D262A9341}">
      <dgm:prSet/>
      <dgm:spPr/>
      <dgm:t>
        <a:bodyPr/>
        <a:lstStyle/>
        <a:p>
          <a:endParaRPr lang="zh-TW" altLang="en-US"/>
        </a:p>
      </dgm:t>
    </dgm:pt>
    <dgm:pt modelId="{44620FB8-24E0-4B96-AD06-24D187BECCDC}" type="pres">
      <dgm:prSet presAssocID="{8F438FB1-902B-4FCE-B93C-84CDAFE326A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621233B8-BA22-4176-9D4A-A19A05502B54}" type="pres">
      <dgm:prSet presAssocID="{E8706932-E275-4C8C-A52E-A61D8803C2DD}" presName="singleCycle" presStyleCnt="0"/>
      <dgm:spPr/>
    </dgm:pt>
    <dgm:pt modelId="{3CA119D4-27AC-4519-8C25-BE623B2B4ACC}" type="pres">
      <dgm:prSet presAssocID="{E8706932-E275-4C8C-A52E-A61D8803C2DD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zh-TW" altLang="en-US"/>
        </a:p>
      </dgm:t>
    </dgm:pt>
    <dgm:pt modelId="{B7AAFF75-3BB2-4D58-8811-61B7C02645A8}" type="pres">
      <dgm:prSet presAssocID="{C6C604E4-DB8F-41AD-BA8E-C6DE4AB6E5C9}" presName="Name56" presStyleLbl="parChTrans1D2" presStyleIdx="0" presStyleCnt="7"/>
      <dgm:spPr/>
      <dgm:t>
        <a:bodyPr/>
        <a:lstStyle/>
        <a:p>
          <a:endParaRPr lang="zh-TW" altLang="en-US"/>
        </a:p>
      </dgm:t>
    </dgm:pt>
    <dgm:pt modelId="{6239E8BF-020F-49CB-89E7-CF64CAA41F67}" type="pres">
      <dgm:prSet presAssocID="{D759DBE5-18B8-4901-B5E8-B8C00179F68F}" presName="text0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0DB8BF-4AC1-4CC6-A18E-3F141F8F315F}" type="pres">
      <dgm:prSet presAssocID="{1B46AAE0-92E5-44D7-B46D-02058A630E79}" presName="Name56" presStyleLbl="parChTrans1D2" presStyleIdx="1" presStyleCnt="7"/>
      <dgm:spPr/>
      <dgm:t>
        <a:bodyPr/>
        <a:lstStyle/>
        <a:p>
          <a:endParaRPr lang="zh-TW" altLang="en-US"/>
        </a:p>
      </dgm:t>
    </dgm:pt>
    <dgm:pt modelId="{66E6F6A4-8175-4ED5-9437-94572F7F9B6B}" type="pres">
      <dgm:prSet presAssocID="{58EBCFF8-2936-4D23-A82D-BC8F3FC7C43D}" presName="text0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9142E0-2A95-4C0D-A465-2D1D67660524}" type="pres">
      <dgm:prSet presAssocID="{953DAB2B-E39A-41EA-937F-BC827D199338}" presName="Name56" presStyleLbl="parChTrans1D2" presStyleIdx="2" presStyleCnt="7"/>
      <dgm:spPr/>
      <dgm:t>
        <a:bodyPr/>
        <a:lstStyle/>
        <a:p>
          <a:endParaRPr lang="zh-TW" altLang="en-US"/>
        </a:p>
      </dgm:t>
    </dgm:pt>
    <dgm:pt modelId="{B274E84E-1642-45FB-BF99-2A654C080890}" type="pres">
      <dgm:prSet presAssocID="{3E0BFFB9-14AE-4152-BB95-6DA5F2A3952E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53780B-B678-4409-90B5-F1DB23F4029E}" type="pres">
      <dgm:prSet presAssocID="{0A5661CB-68BD-49DB-BEE5-8573F4869702}" presName="Name56" presStyleLbl="parChTrans1D2" presStyleIdx="3" presStyleCnt="7"/>
      <dgm:spPr/>
      <dgm:t>
        <a:bodyPr/>
        <a:lstStyle/>
        <a:p>
          <a:endParaRPr lang="zh-TW" altLang="en-US"/>
        </a:p>
      </dgm:t>
    </dgm:pt>
    <dgm:pt modelId="{62F115DE-97E2-4BF4-8EB5-8F0B965475CF}" type="pres">
      <dgm:prSet presAssocID="{2579C521-DF5E-4E56-9B29-C93DC17D32C3}" presName="text0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96289C-E33A-4649-8102-845F0CC75688}" type="pres">
      <dgm:prSet presAssocID="{A08E67ED-C971-45CF-9F3D-16296586A556}" presName="Name56" presStyleLbl="parChTrans1D2" presStyleIdx="4" presStyleCnt="7"/>
      <dgm:spPr/>
      <dgm:t>
        <a:bodyPr/>
        <a:lstStyle/>
        <a:p>
          <a:endParaRPr lang="zh-TW" altLang="en-US"/>
        </a:p>
      </dgm:t>
    </dgm:pt>
    <dgm:pt modelId="{BC259FA0-4CE9-4E25-82E3-23156644645D}" type="pres">
      <dgm:prSet presAssocID="{6EEDA9D9-0F54-419E-B38F-8EA87CB43F26}" presName="text0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1075FB-49A4-40CF-B34E-0ACB3F213945}" type="pres">
      <dgm:prSet presAssocID="{6F0017E1-DCEC-431F-87E0-2320F50F5329}" presName="Name56" presStyleLbl="parChTrans1D2" presStyleIdx="5" presStyleCnt="7"/>
      <dgm:spPr/>
      <dgm:t>
        <a:bodyPr/>
        <a:lstStyle/>
        <a:p>
          <a:endParaRPr lang="zh-TW" altLang="en-US"/>
        </a:p>
      </dgm:t>
    </dgm:pt>
    <dgm:pt modelId="{1B61BDC2-0343-4D05-9943-B847922A779A}" type="pres">
      <dgm:prSet presAssocID="{38BE4EE7-2C02-45EA-9C4B-C7DA9E3621DD}" presName="text0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1D4BAC-B1F2-49A0-AD44-5EA6602B8F85}" type="pres">
      <dgm:prSet presAssocID="{C755199C-EED9-4688-AEA8-A5F568136E88}" presName="Name56" presStyleLbl="parChTrans1D2" presStyleIdx="6" presStyleCnt="7"/>
      <dgm:spPr/>
      <dgm:t>
        <a:bodyPr/>
        <a:lstStyle/>
        <a:p>
          <a:endParaRPr lang="zh-TW" altLang="en-US"/>
        </a:p>
      </dgm:t>
    </dgm:pt>
    <dgm:pt modelId="{E3BCBAFA-AEB6-4397-B8DC-0D6DCC2725FC}" type="pres">
      <dgm:prSet presAssocID="{3397CEFB-CB93-4913-8B69-F26C165C3F55}" presName="text0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392386A-6DDD-43B9-8CB9-0CF7B4FC4DB1}" type="presOf" srcId="{A08E67ED-C971-45CF-9F3D-16296586A556}" destId="{9D96289C-E33A-4649-8102-845F0CC75688}" srcOrd="0" destOrd="0" presId="urn:microsoft.com/office/officeart/2008/layout/RadialCluster"/>
    <dgm:cxn modelId="{88699F2B-6832-48A9-9A28-CFE91D2EB1BC}" type="presOf" srcId="{0A5661CB-68BD-49DB-BEE5-8573F4869702}" destId="{8D53780B-B678-4409-90B5-F1DB23F4029E}" srcOrd="0" destOrd="0" presId="urn:microsoft.com/office/officeart/2008/layout/RadialCluster"/>
    <dgm:cxn modelId="{9B52FC83-01E9-41D9-9593-6808B7B47534}" srcId="{E8706932-E275-4C8C-A52E-A61D8803C2DD}" destId="{3E0BFFB9-14AE-4152-BB95-6DA5F2A3952E}" srcOrd="2" destOrd="0" parTransId="{953DAB2B-E39A-41EA-937F-BC827D199338}" sibTransId="{FECCBDF6-E4BB-40F0-9D7E-6F50F3F408A6}"/>
    <dgm:cxn modelId="{351263A9-24A5-44A4-ACFF-9BE2B565E2A5}" type="presOf" srcId="{D759DBE5-18B8-4901-B5E8-B8C00179F68F}" destId="{6239E8BF-020F-49CB-89E7-CF64CAA41F67}" srcOrd="0" destOrd="0" presId="urn:microsoft.com/office/officeart/2008/layout/RadialCluster"/>
    <dgm:cxn modelId="{D647ABBB-457B-4AD1-95E5-5D21EBD49309}" srcId="{E8706932-E275-4C8C-A52E-A61D8803C2DD}" destId="{58EBCFF8-2936-4D23-A82D-BC8F3FC7C43D}" srcOrd="1" destOrd="0" parTransId="{1B46AAE0-92E5-44D7-B46D-02058A630E79}" sibTransId="{FDA50487-6B5D-4762-A5A8-7F3CA560D980}"/>
    <dgm:cxn modelId="{23A3F95D-531B-4FB1-95BC-A21E76BA5C58}" type="presOf" srcId="{1B46AAE0-92E5-44D7-B46D-02058A630E79}" destId="{280DB8BF-4AC1-4CC6-A18E-3F141F8F315F}" srcOrd="0" destOrd="0" presId="urn:microsoft.com/office/officeart/2008/layout/RadialCluster"/>
    <dgm:cxn modelId="{31AC6A0F-F2E4-4B33-88A7-EAF1F1773279}" srcId="{E8706932-E275-4C8C-A52E-A61D8803C2DD}" destId="{D759DBE5-18B8-4901-B5E8-B8C00179F68F}" srcOrd="0" destOrd="0" parTransId="{C6C604E4-DB8F-41AD-BA8E-C6DE4AB6E5C9}" sibTransId="{506B7179-94C2-4882-AEE1-5C6DB4691FE2}"/>
    <dgm:cxn modelId="{7BE5B235-4C57-40E5-AA24-B71BD12FED54}" srcId="{E8706932-E275-4C8C-A52E-A61D8803C2DD}" destId="{6EEDA9D9-0F54-419E-B38F-8EA87CB43F26}" srcOrd="4" destOrd="0" parTransId="{A08E67ED-C971-45CF-9F3D-16296586A556}" sibTransId="{4661407B-FC80-4EFB-B386-808321AB11DD}"/>
    <dgm:cxn modelId="{0A01AADF-81AA-4C17-842A-C34B7573EBCC}" type="presOf" srcId="{3397CEFB-CB93-4913-8B69-F26C165C3F55}" destId="{E3BCBAFA-AEB6-4397-B8DC-0D6DCC2725FC}" srcOrd="0" destOrd="0" presId="urn:microsoft.com/office/officeart/2008/layout/RadialCluster"/>
    <dgm:cxn modelId="{F50E5725-6B65-4BB0-89D3-575D262A9341}" srcId="{E8706932-E275-4C8C-A52E-A61D8803C2DD}" destId="{3397CEFB-CB93-4913-8B69-F26C165C3F55}" srcOrd="6" destOrd="0" parTransId="{C755199C-EED9-4688-AEA8-A5F568136E88}" sibTransId="{14C1FD15-0201-4AD3-9D5C-D270016F3BC2}"/>
    <dgm:cxn modelId="{0F94D1E3-B88D-45EC-ADEC-0E2A8C85E23B}" type="presOf" srcId="{58EBCFF8-2936-4D23-A82D-BC8F3FC7C43D}" destId="{66E6F6A4-8175-4ED5-9437-94572F7F9B6B}" srcOrd="0" destOrd="0" presId="urn:microsoft.com/office/officeart/2008/layout/RadialCluster"/>
    <dgm:cxn modelId="{15D3098C-0292-4CF4-BDE8-CF924F9E50DF}" type="presOf" srcId="{C755199C-EED9-4688-AEA8-A5F568136E88}" destId="{2A1D4BAC-B1F2-49A0-AD44-5EA6602B8F85}" srcOrd="0" destOrd="0" presId="urn:microsoft.com/office/officeart/2008/layout/RadialCluster"/>
    <dgm:cxn modelId="{4EE63AE8-021B-4C6D-B962-02B46098EBEC}" type="presOf" srcId="{2579C521-DF5E-4E56-9B29-C93DC17D32C3}" destId="{62F115DE-97E2-4BF4-8EB5-8F0B965475CF}" srcOrd="0" destOrd="0" presId="urn:microsoft.com/office/officeart/2008/layout/RadialCluster"/>
    <dgm:cxn modelId="{302018C9-47C5-4CFD-8F72-C3AAD132032E}" type="presOf" srcId="{6EEDA9D9-0F54-419E-B38F-8EA87CB43F26}" destId="{BC259FA0-4CE9-4E25-82E3-23156644645D}" srcOrd="0" destOrd="0" presId="urn:microsoft.com/office/officeart/2008/layout/RadialCluster"/>
    <dgm:cxn modelId="{A0AC3CE0-353A-44DF-8F9E-9EA48E0838E8}" type="presOf" srcId="{3E0BFFB9-14AE-4152-BB95-6DA5F2A3952E}" destId="{B274E84E-1642-45FB-BF99-2A654C080890}" srcOrd="0" destOrd="0" presId="urn:microsoft.com/office/officeart/2008/layout/RadialCluster"/>
    <dgm:cxn modelId="{F8F8745B-73EC-497F-9646-65264DC8395D}" type="presOf" srcId="{C6C604E4-DB8F-41AD-BA8E-C6DE4AB6E5C9}" destId="{B7AAFF75-3BB2-4D58-8811-61B7C02645A8}" srcOrd="0" destOrd="0" presId="urn:microsoft.com/office/officeart/2008/layout/RadialCluster"/>
    <dgm:cxn modelId="{1BC4A4DA-5055-48F4-A607-ADD832630421}" srcId="{8F438FB1-902B-4FCE-B93C-84CDAFE326AC}" destId="{E8706932-E275-4C8C-A52E-A61D8803C2DD}" srcOrd="0" destOrd="0" parTransId="{53989AAB-2C64-4890-BEEB-50C23F4C2695}" sibTransId="{BDB3639B-4B20-4EFA-8D6A-CFA2428C4AC5}"/>
    <dgm:cxn modelId="{7A7B60BD-247A-4E9D-A2F6-A5B71EBDDCCB}" type="presOf" srcId="{8F438FB1-902B-4FCE-B93C-84CDAFE326AC}" destId="{44620FB8-24E0-4B96-AD06-24D187BECCDC}" srcOrd="0" destOrd="0" presId="urn:microsoft.com/office/officeart/2008/layout/RadialCluster"/>
    <dgm:cxn modelId="{CBB0287F-0252-454F-A46A-E11CC1378DE9}" type="presOf" srcId="{38BE4EE7-2C02-45EA-9C4B-C7DA9E3621DD}" destId="{1B61BDC2-0343-4D05-9943-B847922A779A}" srcOrd="0" destOrd="0" presId="urn:microsoft.com/office/officeart/2008/layout/RadialCluster"/>
    <dgm:cxn modelId="{B781D446-AF5D-46E2-B855-1EFDEE4B2FAB}" type="presOf" srcId="{953DAB2B-E39A-41EA-937F-BC827D199338}" destId="{0C9142E0-2A95-4C0D-A465-2D1D67660524}" srcOrd="0" destOrd="0" presId="urn:microsoft.com/office/officeart/2008/layout/RadialCluster"/>
    <dgm:cxn modelId="{9A254F73-6F92-4AD9-9FD3-F7F08E0EA88E}" srcId="{E8706932-E275-4C8C-A52E-A61D8803C2DD}" destId="{38BE4EE7-2C02-45EA-9C4B-C7DA9E3621DD}" srcOrd="5" destOrd="0" parTransId="{6F0017E1-DCEC-431F-87E0-2320F50F5329}" sibTransId="{A8C03220-DE0C-4BBB-896B-A9C8C5585941}"/>
    <dgm:cxn modelId="{5D8A7FDF-3FD7-4F34-A1A2-6D8121170C0B}" srcId="{E8706932-E275-4C8C-A52E-A61D8803C2DD}" destId="{2579C521-DF5E-4E56-9B29-C93DC17D32C3}" srcOrd="3" destOrd="0" parTransId="{0A5661CB-68BD-49DB-BEE5-8573F4869702}" sibTransId="{3E5EB3D0-B69E-4C6D-894A-AD829A63EBC7}"/>
    <dgm:cxn modelId="{235583F0-47EB-485E-93EB-C2F59FBDB08B}" type="presOf" srcId="{E8706932-E275-4C8C-A52E-A61D8803C2DD}" destId="{3CA119D4-27AC-4519-8C25-BE623B2B4ACC}" srcOrd="0" destOrd="0" presId="urn:microsoft.com/office/officeart/2008/layout/RadialCluster"/>
    <dgm:cxn modelId="{F4BD2948-5BA8-4B90-93EA-1D4FFC9DCC22}" type="presOf" srcId="{6F0017E1-DCEC-431F-87E0-2320F50F5329}" destId="{401075FB-49A4-40CF-B34E-0ACB3F213945}" srcOrd="0" destOrd="0" presId="urn:microsoft.com/office/officeart/2008/layout/RadialCluster"/>
    <dgm:cxn modelId="{574168DF-351C-48DB-A3F2-5AD00EAACF2E}" type="presParOf" srcId="{44620FB8-24E0-4B96-AD06-24D187BECCDC}" destId="{621233B8-BA22-4176-9D4A-A19A05502B54}" srcOrd="0" destOrd="0" presId="urn:microsoft.com/office/officeart/2008/layout/RadialCluster"/>
    <dgm:cxn modelId="{2DFBEC1A-E27C-4A83-A3C9-970ABC8061A3}" type="presParOf" srcId="{621233B8-BA22-4176-9D4A-A19A05502B54}" destId="{3CA119D4-27AC-4519-8C25-BE623B2B4ACC}" srcOrd="0" destOrd="0" presId="urn:microsoft.com/office/officeart/2008/layout/RadialCluster"/>
    <dgm:cxn modelId="{0AF1BE80-C44E-48CB-AA9A-F94AF898B5FB}" type="presParOf" srcId="{621233B8-BA22-4176-9D4A-A19A05502B54}" destId="{B7AAFF75-3BB2-4D58-8811-61B7C02645A8}" srcOrd="1" destOrd="0" presId="urn:microsoft.com/office/officeart/2008/layout/RadialCluster"/>
    <dgm:cxn modelId="{02F5F129-7EF7-4B82-BA6A-49402664F6B9}" type="presParOf" srcId="{621233B8-BA22-4176-9D4A-A19A05502B54}" destId="{6239E8BF-020F-49CB-89E7-CF64CAA41F67}" srcOrd="2" destOrd="0" presId="urn:microsoft.com/office/officeart/2008/layout/RadialCluster"/>
    <dgm:cxn modelId="{0551A218-D54D-4B90-B829-0E3BE225DFEC}" type="presParOf" srcId="{621233B8-BA22-4176-9D4A-A19A05502B54}" destId="{280DB8BF-4AC1-4CC6-A18E-3F141F8F315F}" srcOrd="3" destOrd="0" presId="urn:microsoft.com/office/officeart/2008/layout/RadialCluster"/>
    <dgm:cxn modelId="{F4180E1C-09BE-48B6-9EF6-E6B9139A26EA}" type="presParOf" srcId="{621233B8-BA22-4176-9D4A-A19A05502B54}" destId="{66E6F6A4-8175-4ED5-9437-94572F7F9B6B}" srcOrd="4" destOrd="0" presId="urn:microsoft.com/office/officeart/2008/layout/RadialCluster"/>
    <dgm:cxn modelId="{E7643A4B-065D-47BA-B869-D1D8E1FA24B7}" type="presParOf" srcId="{621233B8-BA22-4176-9D4A-A19A05502B54}" destId="{0C9142E0-2A95-4C0D-A465-2D1D67660524}" srcOrd="5" destOrd="0" presId="urn:microsoft.com/office/officeart/2008/layout/RadialCluster"/>
    <dgm:cxn modelId="{57E92561-E902-4BBC-87D0-CC820A1E31C0}" type="presParOf" srcId="{621233B8-BA22-4176-9D4A-A19A05502B54}" destId="{B274E84E-1642-45FB-BF99-2A654C080890}" srcOrd="6" destOrd="0" presId="urn:microsoft.com/office/officeart/2008/layout/RadialCluster"/>
    <dgm:cxn modelId="{2C33D207-BAE0-4A53-9345-474D4D8589A7}" type="presParOf" srcId="{621233B8-BA22-4176-9D4A-A19A05502B54}" destId="{8D53780B-B678-4409-90B5-F1DB23F4029E}" srcOrd="7" destOrd="0" presId="urn:microsoft.com/office/officeart/2008/layout/RadialCluster"/>
    <dgm:cxn modelId="{4EE5A396-DEFD-401D-A334-4238C303243A}" type="presParOf" srcId="{621233B8-BA22-4176-9D4A-A19A05502B54}" destId="{62F115DE-97E2-4BF4-8EB5-8F0B965475CF}" srcOrd="8" destOrd="0" presId="urn:microsoft.com/office/officeart/2008/layout/RadialCluster"/>
    <dgm:cxn modelId="{137ADA61-2277-486A-BD4E-943034353D75}" type="presParOf" srcId="{621233B8-BA22-4176-9D4A-A19A05502B54}" destId="{9D96289C-E33A-4649-8102-845F0CC75688}" srcOrd="9" destOrd="0" presId="urn:microsoft.com/office/officeart/2008/layout/RadialCluster"/>
    <dgm:cxn modelId="{0B795BD0-68AD-4DAA-ABC1-CF8D2D1F6B9A}" type="presParOf" srcId="{621233B8-BA22-4176-9D4A-A19A05502B54}" destId="{BC259FA0-4CE9-4E25-82E3-23156644645D}" srcOrd="10" destOrd="0" presId="urn:microsoft.com/office/officeart/2008/layout/RadialCluster"/>
    <dgm:cxn modelId="{DB705F21-A559-4209-8D12-FC7E3716B6D8}" type="presParOf" srcId="{621233B8-BA22-4176-9D4A-A19A05502B54}" destId="{401075FB-49A4-40CF-B34E-0ACB3F213945}" srcOrd="11" destOrd="0" presId="urn:microsoft.com/office/officeart/2008/layout/RadialCluster"/>
    <dgm:cxn modelId="{EF349D0F-3CDF-43AB-B98C-0B034F170F4C}" type="presParOf" srcId="{621233B8-BA22-4176-9D4A-A19A05502B54}" destId="{1B61BDC2-0343-4D05-9943-B847922A779A}" srcOrd="12" destOrd="0" presId="urn:microsoft.com/office/officeart/2008/layout/RadialCluster"/>
    <dgm:cxn modelId="{B77CB8D6-0925-4BCB-88BC-85A26CC300A6}" type="presParOf" srcId="{621233B8-BA22-4176-9D4A-A19A05502B54}" destId="{2A1D4BAC-B1F2-49A0-AD44-5EA6602B8F85}" srcOrd="13" destOrd="0" presId="urn:microsoft.com/office/officeart/2008/layout/RadialCluster"/>
    <dgm:cxn modelId="{9BCF7D7B-E3E3-433C-B400-283C902697AA}" type="presParOf" srcId="{621233B8-BA22-4176-9D4A-A19A05502B54}" destId="{E3BCBAFA-AEB6-4397-B8DC-0D6DCC2725FC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8FD9E6-E4A3-469C-9A3A-0AF246ADE44D}" type="doc">
      <dgm:prSet loTypeId="urn:microsoft.com/office/officeart/2005/8/layout/hProcess9" loCatId="process" qsTypeId="urn:microsoft.com/office/officeart/2005/8/quickstyle/simple4" qsCatId="simple" csTypeId="urn:microsoft.com/office/officeart/2005/8/colors/colorful4" csCatId="colorful" phldr="1"/>
      <dgm:spPr/>
    </dgm:pt>
    <dgm:pt modelId="{B45E2E4D-150D-4809-B7E5-55B30B0666EF}">
      <dgm:prSet phldrT="[文本]"/>
      <dgm:spPr/>
      <dgm:t>
        <a:bodyPr/>
        <a:lstStyle/>
        <a:p>
          <a:r>
            <a:rPr lang="zh-TW" altLang="en-US" dirty="0" smtClean="0"/>
            <a:t>挑選作品</a:t>
          </a:r>
          <a:endParaRPr lang="zh-CN" altLang="en-US" dirty="0"/>
        </a:p>
      </dgm:t>
    </dgm:pt>
    <dgm:pt modelId="{24CE8B0B-2D6D-434C-999C-09BAC6DD25E9}" type="parTrans" cxnId="{BEAF96D3-9F3B-4C8A-8B2B-CE3E078A92EE}">
      <dgm:prSet/>
      <dgm:spPr/>
      <dgm:t>
        <a:bodyPr/>
        <a:lstStyle/>
        <a:p>
          <a:endParaRPr lang="zh-CN" altLang="en-US"/>
        </a:p>
      </dgm:t>
    </dgm:pt>
    <dgm:pt modelId="{0333FED0-F037-4121-90A5-86C8B17DB9DF}" type="sibTrans" cxnId="{BEAF96D3-9F3B-4C8A-8B2B-CE3E078A92EE}">
      <dgm:prSet/>
      <dgm:spPr/>
      <dgm:t>
        <a:bodyPr/>
        <a:lstStyle/>
        <a:p>
          <a:endParaRPr lang="zh-CN" altLang="en-US"/>
        </a:p>
      </dgm:t>
    </dgm:pt>
    <dgm:pt modelId="{6CFA5B63-0757-40A5-A727-640DA12F0582}">
      <dgm:prSet phldrT="[文本]"/>
      <dgm:spPr/>
      <dgm:t>
        <a:bodyPr/>
        <a:lstStyle/>
        <a:p>
          <a:r>
            <a:rPr lang="zh-TW" altLang="en-US" dirty="0" smtClean="0"/>
            <a:t>網路分享</a:t>
          </a:r>
          <a:endParaRPr lang="zh-CN" altLang="en-US" dirty="0"/>
        </a:p>
      </dgm:t>
    </dgm:pt>
    <dgm:pt modelId="{853899BF-5175-4995-AE0F-5D9EB4AF0646}" type="parTrans" cxnId="{246C8B73-A112-430B-8A67-26C26EF9C7DB}">
      <dgm:prSet/>
      <dgm:spPr/>
      <dgm:t>
        <a:bodyPr/>
        <a:lstStyle/>
        <a:p>
          <a:endParaRPr lang="zh-TW" altLang="en-US"/>
        </a:p>
      </dgm:t>
    </dgm:pt>
    <dgm:pt modelId="{70E6DF37-5A1E-47C8-9246-BB376D502D74}" type="sibTrans" cxnId="{246C8B73-A112-430B-8A67-26C26EF9C7DB}">
      <dgm:prSet/>
      <dgm:spPr/>
      <dgm:t>
        <a:bodyPr/>
        <a:lstStyle/>
        <a:p>
          <a:endParaRPr lang="zh-TW" altLang="en-US"/>
        </a:p>
      </dgm:t>
    </dgm:pt>
    <dgm:pt modelId="{D4CC33CF-A3AB-482E-9DCD-689240992ACE}">
      <dgm:prSet phldrT="[文本]"/>
      <dgm:spPr/>
      <dgm:t>
        <a:bodyPr/>
        <a:lstStyle/>
        <a:p>
          <a:r>
            <a:rPr lang="zh-TW" altLang="en-US" dirty="0" smtClean="0"/>
            <a:t>打字排版</a:t>
          </a:r>
          <a:endParaRPr lang="zh-CN" altLang="en-US" dirty="0"/>
        </a:p>
      </dgm:t>
    </dgm:pt>
    <dgm:pt modelId="{0B3F18A6-F194-4707-83FA-B8CAD750694B}" type="parTrans" cxnId="{C4965AAD-004A-40C5-ABA2-CB0FBEB6FEE7}">
      <dgm:prSet/>
      <dgm:spPr/>
      <dgm:t>
        <a:bodyPr/>
        <a:lstStyle/>
        <a:p>
          <a:endParaRPr lang="zh-TW" altLang="en-US"/>
        </a:p>
      </dgm:t>
    </dgm:pt>
    <dgm:pt modelId="{1510B3EE-0D80-493A-84C3-6D77713475D5}" type="sibTrans" cxnId="{C4965AAD-004A-40C5-ABA2-CB0FBEB6FEE7}">
      <dgm:prSet/>
      <dgm:spPr/>
      <dgm:t>
        <a:bodyPr/>
        <a:lstStyle/>
        <a:p>
          <a:endParaRPr lang="zh-TW" altLang="en-US"/>
        </a:p>
      </dgm:t>
    </dgm:pt>
    <dgm:pt modelId="{3D568640-C554-48B2-930E-8AEBB60C4240}">
      <dgm:prSet phldrT="[文本]"/>
      <dgm:spPr/>
      <dgm:t>
        <a:bodyPr/>
        <a:lstStyle/>
        <a:p>
          <a:r>
            <a:rPr lang="zh-TW" altLang="en-US" dirty="0" smtClean="0"/>
            <a:t>資料彙整</a:t>
          </a:r>
          <a:endParaRPr lang="zh-CN" altLang="en-US" dirty="0"/>
        </a:p>
      </dgm:t>
    </dgm:pt>
    <dgm:pt modelId="{DFED8D97-AB67-477B-8946-A3CD70ABE007}" type="parTrans" cxnId="{5A14C2C9-BA72-437A-B47B-44C701C94AEC}">
      <dgm:prSet/>
      <dgm:spPr/>
      <dgm:t>
        <a:bodyPr/>
        <a:lstStyle/>
        <a:p>
          <a:endParaRPr lang="zh-TW" altLang="en-US"/>
        </a:p>
      </dgm:t>
    </dgm:pt>
    <dgm:pt modelId="{6B41A7FA-C53D-4F11-852A-2B7FCCFF4CCB}" type="sibTrans" cxnId="{5A14C2C9-BA72-437A-B47B-44C701C94AEC}">
      <dgm:prSet/>
      <dgm:spPr/>
      <dgm:t>
        <a:bodyPr/>
        <a:lstStyle/>
        <a:p>
          <a:endParaRPr lang="zh-TW" altLang="en-US"/>
        </a:p>
      </dgm:t>
    </dgm:pt>
    <dgm:pt modelId="{F4961DB2-4268-44A8-A8D6-D5B9C99D2BE9}" type="pres">
      <dgm:prSet presAssocID="{3D8FD9E6-E4A3-469C-9A3A-0AF246ADE44D}" presName="CompostProcess" presStyleCnt="0">
        <dgm:presLayoutVars>
          <dgm:dir/>
          <dgm:resizeHandles val="exact"/>
        </dgm:presLayoutVars>
      </dgm:prSet>
      <dgm:spPr/>
    </dgm:pt>
    <dgm:pt modelId="{3E16A94A-8D58-43E4-BC56-0EAFB8388100}" type="pres">
      <dgm:prSet presAssocID="{3D8FD9E6-E4A3-469C-9A3A-0AF246ADE44D}" presName="arrow" presStyleLbl="bgShp" presStyleIdx="0" presStyleCnt="1"/>
      <dgm:spPr/>
      <dgm:t>
        <a:bodyPr/>
        <a:lstStyle/>
        <a:p>
          <a:endParaRPr lang="zh-TW" altLang="en-US"/>
        </a:p>
      </dgm:t>
    </dgm:pt>
    <dgm:pt modelId="{5A0B89B4-B125-4C2F-AD7E-1BC4E699EC90}" type="pres">
      <dgm:prSet presAssocID="{3D8FD9E6-E4A3-469C-9A3A-0AF246ADE44D}" presName="linearProcess" presStyleCnt="0"/>
      <dgm:spPr/>
    </dgm:pt>
    <dgm:pt modelId="{8AC2D3BB-C9E8-4E5F-A433-A2C49213A5F1}" type="pres">
      <dgm:prSet presAssocID="{B45E2E4D-150D-4809-B7E5-55B30B0666E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721115-C18C-44B1-9C86-54EBA094F0BC}" type="pres">
      <dgm:prSet presAssocID="{0333FED0-F037-4121-90A5-86C8B17DB9DF}" presName="sibTrans" presStyleCnt="0"/>
      <dgm:spPr/>
    </dgm:pt>
    <dgm:pt modelId="{D21B0147-D465-4C31-B5D4-9F6F7A6C2684}" type="pres">
      <dgm:prSet presAssocID="{3D568640-C554-48B2-930E-8AEBB60C4240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8539B6-5EC7-4541-B628-FD69EB701058}" type="pres">
      <dgm:prSet presAssocID="{6B41A7FA-C53D-4F11-852A-2B7FCCFF4CCB}" presName="sibTrans" presStyleCnt="0"/>
      <dgm:spPr/>
    </dgm:pt>
    <dgm:pt modelId="{4BD62461-5B83-4D15-9D36-914BBABD2708}" type="pres">
      <dgm:prSet presAssocID="{D4CC33CF-A3AB-482E-9DCD-689240992ACE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CF7CB1-6213-4FAF-AFF3-F899C0FA6C37}" type="pres">
      <dgm:prSet presAssocID="{1510B3EE-0D80-493A-84C3-6D77713475D5}" presName="sibTrans" presStyleCnt="0"/>
      <dgm:spPr/>
    </dgm:pt>
    <dgm:pt modelId="{7502ED46-6236-423B-A6BC-3F3961D63ABE}" type="pres">
      <dgm:prSet presAssocID="{6CFA5B63-0757-40A5-A727-640DA12F058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D3480BE-DCCF-4159-BB27-713820502FFA}" type="presOf" srcId="{D4CC33CF-A3AB-482E-9DCD-689240992ACE}" destId="{4BD62461-5B83-4D15-9D36-914BBABD2708}" srcOrd="0" destOrd="0" presId="urn:microsoft.com/office/officeart/2005/8/layout/hProcess9"/>
    <dgm:cxn modelId="{5F84FA72-C06B-4D0C-9ABA-EC144CDFCFC1}" type="presOf" srcId="{3D8FD9E6-E4A3-469C-9A3A-0AF246ADE44D}" destId="{F4961DB2-4268-44A8-A8D6-D5B9C99D2BE9}" srcOrd="0" destOrd="0" presId="urn:microsoft.com/office/officeart/2005/8/layout/hProcess9"/>
    <dgm:cxn modelId="{8A7CF9CD-34AF-4E0C-BAA9-FC02F2A20D06}" type="presOf" srcId="{6CFA5B63-0757-40A5-A727-640DA12F0582}" destId="{7502ED46-6236-423B-A6BC-3F3961D63ABE}" srcOrd="0" destOrd="0" presId="urn:microsoft.com/office/officeart/2005/8/layout/hProcess9"/>
    <dgm:cxn modelId="{BEAF96D3-9F3B-4C8A-8B2B-CE3E078A92EE}" srcId="{3D8FD9E6-E4A3-469C-9A3A-0AF246ADE44D}" destId="{B45E2E4D-150D-4809-B7E5-55B30B0666EF}" srcOrd="0" destOrd="0" parTransId="{24CE8B0B-2D6D-434C-999C-09BAC6DD25E9}" sibTransId="{0333FED0-F037-4121-90A5-86C8B17DB9DF}"/>
    <dgm:cxn modelId="{C5FCD05D-D196-49BB-BB06-58C5569E463A}" type="presOf" srcId="{B45E2E4D-150D-4809-B7E5-55B30B0666EF}" destId="{8AC2D3BB-C9E8-4E5F-A433-A2C49213A5F1}" srcOrd="0" destOrd="0" presId="urn:microsoft.com/office/officeart/2005/8/layout/hProcess9"/>
    <dgm:cxn modelId="{D4939EDF-178B-4903-B2D5-F13E5319BDE4}" type="presOf" srcId="{3D568640-C554-48B2-930E-8AEBB60C4240}" destId="{D21B0147-D465-4C31-B5D4-9F6F7A6C2684}" srcOrd="0" destOrd="0" presId="urn:microsoft.com/office/officeart/2005/8/layout/hProcess9"/>
    <dgm:cxn modelId="{C4965AAD-004A-40C5-ABA2-CB0FBEB6FEE7}" srcId="{3D8FD9E6-E4A3-469C-9A3A-0AF246ADE44D}" destId="{D4CC33CF-A3AB-482E-9DCD-689240992ACE}" srcOrd="2" destOrd="0" parTransId="{0B3F18A6-F194-4707-83FA-B8CAD750694B}" sibTransId="{1510B3EE-0D80-493A-84C3-6D77713475D5}"/>
    <dgm:cxn modelId="{246C8B73-A112-430B-8A67-26C26EF9C7DB}" srcId="{3D8FD9E6-E4A3-469C-9A3A-0AF246ADE44D}" destId="{6CFA5B63-0757-40A5-A727-640DA12F0582}" srcOrd="3" destOrd="0" parTransId="{853899BF-5175-4995-AE0F-5D9EB4AF0646}" sibTransId="{70E6DF37-5A1E-47C8-9246-BB376D502D74}"/>
    <dgm:cxn modelId="{5A14C2C9-BA72-437A-B47B-44C701C94AEC}" srcId="{3D8FD9E6-E4A3-469C-9A3A-0AF246ADE44D}" destId="{3D568640-C554-48B2-930E-8AEBB60C4240}" srcOrd="1" destOrd="0" parTransId="{DFED8D97-AB67-477B-8946-A3CD70ABE007}" sibTransId="{6B41A7FA-C53D-4F11-852A-2B7FCCFF4CCB}"/>
    <dgm:cxn modelId="{F712AFA1-7F72-42A6-A3A6-AD643C2227B1}" type="presParOf" srcId="{F4961DB2-4268-44A8-A8D6-D5B9C99D2BE9}" destId="{3E16A94A-8D58-43E4-BC56-0EAFB8388100}" srcOrd="0" destOrd="0" presId="urn:microsoft.com/office/officeart/2005/8/layout/hProcess9"/>
    <dgm:cxn modelId="{6A6E8429-10CE-4A31-9030-A701AB00B5DC}" type="presParOf" srcId="{F4961DB2-4268-44A8-A8D6-D5B9C99D2BE9}" destId="{5A0B89B4-B125-4C2F-AD7E-1BC4E699EC90}" srcOrd="1" destOrd="0" presId="urn:microsoft.com/office/officeart/2005/8/layout/hProcess9"/>
    <dgm:cxn modelId="{EDC15C00-4E04-4CE2-8AE9-7C3BE46F0248}" type="presParOf" srcId="{5A0B89B4-B125-4C2F-AD7E-1BC4E699EC90}" destId="{8AC2D3BB-C9E8-4E5F-A433-A2C49213A5F1}" srcOrd="0" destOrd="0" presId="urn:microsoft.com/office/officeart/2005/8/layout/hProcess9"/>
    <dgm:cxn modelId="{4231F934-7240-4ADD-9FD1-87CBA174EEAA}" type="presParOf" srcId="{5A0B89B4-B125-4C2F-AD7E-1BC4E699EC90}" destId="{60721115-C18C-44B1-9C86-54EBA094F0BC}" srcOrd="1" destOrd="0" presId="urn:microsoft.com/office/officeart/2005/8/layout/hProcess9"/>
    <dgm:cxn modelId="{F36E7296-0384-4F6C-A3D1-FEF989520476}" type="presParOf" srcId="{5A0B89B4-B125-4C2F-AD7E-1BC4E699EC90}" destId="{D21B0147-D465-4C31-B5D4-9F6F7A6C2684}" srcOrd="2" destOrd="0" presId="urn:microsoft.com/office/officeart/2005/8/layout/hProcess9"/>
    <dgm:cxn modelId="{7DBFE25E-3548-413B-8CF0-57A39A4979E8}" type="presParOf" srcId="{5A0B89B4-B125-4C2F-AD7E-1BC4E699EC90}" destId="{278539B6-5EC7-4541-B628-FD69EB701058}" srcOrd="3" destOrd="0" presId="urn:microsoft.com/office/officeart/2005/8/layout/hProcess9"/>
    <dgm:cxn modelId="{0BDA72F5-1229-4C2C-8903-50A737825DFE}" type="presParOf" srcId="{5A0B89B4-B125-4C2F-AD7E-1BC4E699EC90}" destId="{4BD62461-5B83-4D15-9D36-914BBABD2708}" srcOrd="4" destOrd="0" presId="urn:microsoft.com/office/officeart/2005/8/layout/hProcess9"/>
    <dgm:cxn modelId="{BEFE00F4-B522-4553-86A3-BA6CA3B0AEC0}" type="presParOf" srcId="{5A0B89B4-B125-4C2F-AD7E-1BC4E699EC90}" destId="{DECF7CB1-6213-4FAF-AFF3-F899C0FA6C37}" srcOrd="5" destOrd="0" presId="urn:microsoft.com/office/officeart/2005/8/layout/hProcess9"/>
    <dgm:cxn modelId="{378BC0FC-5328-42C5-BB37-3962B1792DF9}" type="presParOf" srcId="{5A0B89B4-B125-4C2F-AD7E-1BC4E699EC90}" destId="{7502ED46-6236-423B-A6BC-3F3961D63AB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958289-2661-4844-8850-96810FC5A09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361B48F8-C9B3-45EA-8E92-C1707BC11C12}">
      <dgm:prSet phldrT="[文字]"/>
      <dgm:spPr/>
      <dgm:t>
        <a:bodyPr/>
        <a:lstStyle/>
        <a:p>
          <a:r>
            <a:rPr lang="zh-TW" altLang="en-US" dirty="0" smtClean="0">
              <a:ea typeface="標楷體" pitchFamily="65" charset="-120"/>
            </a:rPr>
            <a:t>課程活潑，自主性高，易引起學生興趣。</a:t>
          </a:r>
          <a:endParaRPr lang="zh-TW" altLang="en-US" dirty="0"/>
        </a:p>
      </dgm:t>
    </dgm:pt>
    <dgm:pt modelId="{BBE40645-96A0-4DEA-9DD5-EE6FBC2F4F0B}" type="parTrans" cxnId="{5DA2F322-295E-4CBF-9C6F-E68C5D8814F8}">
      <dgm:prSet/>
      <dgm:spPr/>
      <dgm:t>
        <a:bodyPr/>
        <a:lstStyle/>
        <a:p>
          <a:endParaRPr lang="zh-TW" altLang="en-US"/>
        </a:p>
      </dgm:t>
    </dgm:pt>
    <dgm:pt modelId="{5BF75D65-FF92-47D1-9819-1EA209439E02}" type="sibTrans" cxnId="{5DA2F322-295E-4CBF-9C6F-E68C5D8814F8}">
      <dgm:prSet/>
      <dgm:spPr/>
      <dgm:t>
        <a:bodyPr/>
        <a:lstStyle/>
        <a:p>
          <a:endParaRPr lang="zh-TW" altLang="en-US"/>
        </a:p>
      </dgm:t>
    </dgm:pt>
    <dgm:pt modelId="{D1F5315F-F06D-48A5-8614-D7B98CC74689}">
      <dgm:prSet phldrT="[文字]"/>
      <dgm:spPr/>
      <dgm:t>
        <a:bodyPr/>
        <a:lstStyle/>
        <a:p>
          <a:r>
            <a:rPr lang="zh-TW" altLang="en-US" dirty="0" smtClean="0">
              <a:ea typeface="標楷體" pitchFamily="65" charset="-120"/>
            </a:rPr>
            <a:t>透過訪問訓練學生的應對及表達能力。</a:t>
          </a:r>
          <a:endParaRPr lang="zh-TW" altLang="en-US" dirty="0"/>
        </a:p>
      </dgm:t>
    </dgm:pt>
    <dgm:pt modelId="{FDA6615E-A1EB-41EE-9A8C-7FB8024FE848}" type="parTrans" cxnId="{0813CF79-4CA4-4AE0-879B-3D2EF14AFF00}">
      <dgm:prSet/>
      <dgm:spPr/>
      <dgm:t>
        <a:bodyPr/>
        <a:lstStyle/>
        <a:p>
          <a:endParaRPr lang="zh-TW" altLang="en-US"/>
        </a:p>
      </dgm:t>
    </dgm:pt>
    <dgm:pt modelId="{12BAB2C3-4C2A-4395-ABFE-CC70ADF9F779}" type="sibTrans" cxnId="{0813CF79-4CA4-4AE0-879B-3D2EF14AFF00}">
      <dgm:prSet/>
      <dgm:spPr/>
      <dgm:t>
        <a:bodyPr/>
        <a:lstStyle/>
        <a:p>
          <a:endParaRPr lang="zh-TW" altLang="en-US"/>
        </a:p>
      </dgm:t>
    </dgm:pt>
    <dgm:pt modelId="{7421CC46-7203-4933-861F-88071A6A5B23}">
      <dgm:prSet phldrT="[文字]"/>
      <dgm:spPr/>
      <dgm:t>
        <a:bodyPr/>
        <a:lstStyle/>
        <a:p>
          <a:r>
            <a:rPr lang="zh-TW" altLang="en-US" dirty="0" smtClean="0">
              <a:ea typeface="標楷體" pitchFamily="65" charset="-120"/>
            </a:rPr>
            <a:t>多元的學習方式能刺激學生主動思考並增加解決問題的能力。</a:t>
          </a:r>
          <a:endParaRPr lang="zh-TW" altLang="en-US" dirty="0"/>
        </a:p>
      </dgm:t>
    </dgm:pt>
    <dgm:pt modelId="{F94E53B8-DDDE-4460-A2E2-4CA3502FE753}" type="parTrans" cxnId="{72EC940A-F77A-4221-8BCE-9B6F5938F9D2}">
      <dgm:prSet/>
      <dgm:spPr/>
      <dgm:t>
        <a:bodyPr/>
        <a:lstStyle/>
        <a:p>
          <a:endParaRPr lang="zh-TW" altLang="en-US"/>
        </a:p>
      </dgm:t>
    </dgm:pt>
    <dgm:pt modelId="{F1C37BF3-C26F-4718-A068-C145EC8ACBB9}" type="sibTrans" cxnId="{72EC940A-F77A-4221-8BCE-9B6F5938F9D2}">
      <dgm:prSet/>
      <dgm:spPr/>
      <dgm:t>
        <a:bodyPr/>
        <a:lstStyle/>
        <a:p>
          <a:endParaRPr lang="zh-TW" altLang="en-US"/>
        </a:p>
      </dgm:t>
    </dgm:pt>
    <dgm:pt modelId="{3D12FB7F-A3BF-405D-9E55-264603FB51CA}">
      <dgm:prSet phldrT="[文字]"/>
      <dgm:spPr/>
      <dgm:t>
        <a:bodyPr/>
        <a:lstStyle/>
        <a:p>
          <a:r>
            <a:rPr lang="zh-TW" altLang="en-US" dirty="0" smtClean="0">
              <a:ea typeface="標楷體" pitchFamily="65" charset="-120"/>
            </a:rPr>
            <a:t>利用報告及部落格能更提高學生學習意願。</a:t>
          </a:r>
          <a:endParaRPr lang="zh-TW" altLang="en-US" dirty="0"/>
        </a:p>
      </dgm:t>
    </dgm:pt>
    <dgm:pt modelId="{137A1054-66AA-4CCE-AD6A-4940752074BA}" type="parTrans" cxnId="{87D541DE-C156-4DB9-95C3-016ED23EFCC7}">
      <dgm:prSet/>
      <dgm:spPr/>
      <dgm:t>
        <a:bodyPr/>
        <a:lstStyle/>
        <a:p>
          <a:endParaRPr lang="zh-TW" altLang="en-US"/>
        </a:p>
      </dgm:t>
    </dgm:pt>
    <dgm:pt modelId="{D61AFAEF-5523-4C69-805C-662BECF898DB}" type="sibTrans" cxnId="{87D541DE-C156-4DB9-95C3-016ED23EFCC7}">
      <dgm:prSet/>
      <dgm:spPr/>
      <dgm:t>
        <a:bodyPr/>
        <a:lstStyle/>
        <a:p>
          <a:endParaRPr lang="zh-TW" altLang="en-US"/>
        </a:p>
      </dgm:t>
    </dgm:pt>
    <dgm:pt modelId="{2BFD6E01-9835-4D14-A8C6-A1F5C24AAD12}" type="pres">
      <dgm:prSet presAssocID="{7C958289-2661-4844-8850-96810FC5A09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E8577B3-C6BC-4D26-A065-01C69D0AC22D}" type="pres">
      <dgm:prSet presAssocID="{7C958289-2661-4844-8850-96810FC5A098}" presName="Name1" presStyleCnt="0"/>
      <dgm:spPr/>
    </dgm:pt>
    <dgm:pt modelId="{46E13452-46F6-44DC-88C4-9D63F260E23E}" type="pres">
      <dgm:prSet presAssocID="{7C958289-2661-4844-8850-96810FC5A098}" presName="cycle" presStyleCnt="0"/>
      <dgm:spPr/>
    </dgm:pt>
    <dgm:pt modelId="{4C95A87D-0ABC-41B4-8781-1F65F455650B}" type="pres">
      <dgm:prSet presAssocID="{7C958289-2661-4844-8850-96810FC5A098}" presName="srcNode" presStyleLbl="node1" presStyleIdx="0" presStyleCnt="4"/>
      <dgm:spPr/>
    </dgm:pt>
    <dgm:pt modelId="{43860F4E-D350-49C6-B80C-A510D6A9EB29}" type="pres">
      <dgm:prSet presAssocID="{7C958289-2661-4844-8850-96810FC5A098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5E63B695-F0AE-466B-8405-DB3CD004A1F2}" type="pres">
      <dgm:prSet presAssocID="{7C958289-2661-4844-8850-96810FC5A098}" presName="extraNode" presStyleLbl="node1" presStyleIdx="0" presStyleCnt="4"/>
      <dgm:spPr/>
    </dgm:pt>
    <dgm:pt modelId="{B20E1E9C-CF04-490C-8B62-0D68E841F87E}" type="pres">
      <dgm:prSet presAssocID="{7C958289-2661-4844-8850-96810FC5A098}" presName="dstNode" presStyleLbl="node1" presStyleIdx="0" presStyleCnt="4"/>
      <dgm:spPr/>
    </dgm:pt>
    <dgm:pt modelId="{D3DB96AF-85A9-46A6-B9A0-4A91EFAD475B}" type="pres">
      <dgm:prSet presAssocID="{361B48F8-C9B3-45EA-8E92-C1707BC11C12}" presName="text_1" presStyleLbl="node1" presStyleIdx="0" presStyleCnt="4" custLinFactNeighborX="946" custLinFactNeighborY="2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B667A4-B6E7-4E9D-8723-5C00DCB4E18E}" type="pres">
      <dgm:prSet presAssocID="{361B48F8-C9B3-45EA-8E92-C1707BC11C12}" presName="accent_1" presStyleCnt="0"/>
      <dgm:spPr/>
    </dgm:pt>
    <dgm:pt modelId="{8DF2E827-0B90-4E8C-8473-C9FEF919E6DA}" type="pres">
      <dgm:prSet presAssocID="{361B48F8-C9B3-45EA-8E92-C1707BC11C12}" presName="accentRepeatNode" presStyleLbl="solidFgAcc1" presStyleIdx="0" presStyleCnt="4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9EF4607-F273-4E2C-8CA6-FB084464DE8D}" type="pres">
      <dgm:prSet presAssocID="{D1F5315F-F06D-48A5-8614-D7B98CC7468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26D725-70D7-4C5E-942A-BB6B2E6C4DC2}" type="pres">
      <dgm:prSet presAssocID="{D1F5315F-F06D-48A5-8614-D7B98CC74689}" presName="accent_2" presStyleCnt="0"/>
      <dgm:spPr/>
    </dgm:pt>
    <dgm:pt modelId="{84E57280-2D6C-458B-AC65-336AE0E6179F}" type="pres">
      <dgm:prSet presAssocID="{D1F5315F-F06D-48A5-8614-D7B98CC74689}" presName="accentRepeatNode" presStyleLbl="solidFgAcc1" presStyleIdx="1" presStyleCnt="4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4C35093-32A8-4F13-99C0-B19A31B29190}" type="pres">
      <dgm:prSet presAssocID="{7421CC46-7203-4933-861F-88071A6A5B2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B1071C-13CA-46E6-8AC3-8B467FC77B25}" type="pres">
      <dgm:prSet presAssocID="{7421CC46-7203-4933-861F-88071A6A5B23}" presName="accent_3" presStyleCnt="0"/>
      <dgm:spPr/>
    </dgm:pt>
    <dgm:pt modelId="{AFAA9DBB-00B1-4F66-A8ED-3CF1C289A80F}" type="pres">
      <dgm:prSet presAssocID="{7421CC46-7203-4933-861F-88071A6A5B23}" presName="accentRepeatNode" presStyleLbl="solidFgAcc1" presStyleIdx="2" presStyleCnt="4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232B5F5-82D0-4796-A8B4-E94A49A91DAA}" type="pres">
      <dgm:prSet presAssocID="{3D12FB7F-A3BF-405D-9E55-264603FB51C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AD1068-86F9-4790-B556-926ACFAAB143}" type="pres">
      <dgm:prSet presAssocID="{3D12FB7F-A3BF-405D-9E55-264603FB51CA}" presName="accent_4" presStyleCnt="0"/>
      <dgm:spPr/>
    </dgm:pt>
    <dgm:pt modelId="{FCA3B455-381A-40F0-8B0D-77B0DBF1A68B}" type="pres">
      <dgm:prSet presAssocID="{3D12FB7F-A3BF-405D-9E55-264603FB51CA}" presName="accentRepeatNode" presStyleLbl="solidFgAcc1" presStyleIdx="3" presStyleCnt="4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ECD3704-FBA2-4C67-A75E-A94FED0DB2B9}" type="presOf" srcId="{5BF75D65-FF92-47D1-9819-1EA209439E02}" destId="{43860F4E-D350-49C6-B80C-A510D6A9EB29}" srcOrd="0" destOrd="0" presId="urn:microsoft.com/office/officeart/2008/layout/VerticalCurvedList"/>
    <dgm:cxn modelId="{8592E57C-FF0A-43DE-AF34-804E63FB3BB5}" type="presOf" srcId="{7421CC46-7203-4933-861F-88071A6A5B23}" destId="{B4C35093-32A8-4F13-99C0-B19A31B29190}" srcOrd="0" destOrd="0" presId="urn:microsoft.com/office/officeart/2008/layout/VerticalCurvedList"/>
    <dgm:cxn modelId="{72EC940A-F77A-4221-8BCE-9B6F5938F9D2}" srcId="{7C958289-2661-4844-8850-96810FC5A098}" destId="{7421CC46-7203-4933-861F-88071A6A5B23}" srcOrd="2" destOrd="0" parTransId="{F94E53B8-DDDE-4460-A2E2-4CA3502FE753}" sibTransId="{F1C37BF3-C26F-4718-A068-C145EC8ACBB9}"/>
    <dgm:cxn modelId="{BF50741A-8FC9-4856-9441-EF3C0653D7C4}" type="presOf" srcId="{7C958289-2661-4844-8850-96810FC5A098}" destId="{2BFD6E01-9835-4D14-A8C6-A1F5C24AAD12}" srcOrd="0" destOrd="0" presId="urn:microsoft.com/office/officeart/2008/layout/VerticalCurvedList"/>
    <dgm:cxn modelId="{D9323FA7-46A1-40E3-9199-6C2232938827}" type="presOf" srcId="{D1F5315F-F06D-48A5-8614-D7B98CC74689}" destId="{89EF4607-F273-4E2C-8CA6-FB084464DE8D}" srcOrd="0" destOrd="0" presId="urn:microsoft.com/office/officeart/2008/layout/VerticalCurvedList"/>
    <dgm:cxn modelId="{5DA2F322-295E-4CBF-9C6F-E68C5D8814F8}" srcId="{7C958289-2661-4844-8850-96810FC5A098}" destId="{361B48F8-C9B3-45EA-8E92-C1707BC11C12}" srcOrd="0" destOrd="0" parTransId="{BBE40645-96A0-4DEA-9DD5-EE6FBC2F4F0B}" sibTransId="{5BF75D65-FF92-47D1-9819-1EA209439E02}"/>
    <dgm:cxn modelId="{45EE7DA8-D11E-4233-9AD4-8CE3EA9CF3DC}" type="presOf" srcId="{3D12FB7F-A3BF-405D-9E55-264603FB51CA}" destId="{8232B5F5-82D0-4796-A8B4-E94A49A91DAA}" srcOrd="0" destOrd="0" presId="urn:microsoft.com/office/officeart/2008/layout/VerticalCurvedList"/>
    <dgm:cxn modelId="{0813CF79-4CA4-4AE0-879B-3D2EF14AFF00}" srcId="{7C958289-2661-4844-8850-96810FC5A098}" destId="{D1F5315F-F06D-48A5-8614-D7B98CC74689}" srcOrd="1" destOrd="0" parTransId="{FDA6615E-A1EB-41EE-9A8C-7FB8024FE848}" sibTransId="{12BAB2C3-4C2A-4395-ABFE-CC70ADF9F779}"/>
    <dgm:cxn modelId="{D9C79877-D4C7-439D-80BD-FFBE64A14989}" type="presOf" srcId="{361B48F8-C9B3-45EA-8E92-C1707BC11C12}" destId="{D3DB96AF-85A9-46A6-B9A0-4A91EFAD475B}" srcOrd="0" destOrd="0" presId="urn:microsoft.com/office/officeart/2008/layout/VerticalCurvedList"/>
    <dgm:cxn modelId="{87D541DE-C156-4DB9-95C3-016ED23EFCC7}" srcId="{7C958289-2661-4844-8850-96810FC5A098}" destId="{3D12FB7F-A3BF-405D-9E55-264603FB51CA}" srcOrd="3" destOrd="0" parTransId="{137A1054-66AA-4CCE-AD6A-4940752074BA}" sibTransId="{D61AFAEF-5523-4C69-805C-662BECF898DB}"/>
    <dgm:cxn modelId="{5F056A09-8D4F-4D8F-91A5-F491BEF34A55}" type="presParOf" srcId="{2BFD6E01-9835-4D14-A8C6-A1F5C24AAD12}" destId="{BE8577B3-C6BC-4D26-A065-01C69D0AC22D}" srcOrd="0" destOrd="0" presId="urn:microsoft.com/office/officeart/2008/layout/VerticalCurvedList"/>
    <dgm:cxn modelId="{EFC47C9D-B37C-4C81-916A-D711E62560A9}" type="presParOf" srcId="{BE8577B3-C6BC-4D26-A065-01C69D0AC22D}" destId="{46E13452-46F6-44DC-88C4-9D63F260E23E}" srcOrd="0" destOrd="0" presId="urn:microsoft.com/office/officeart/2008/layout/VerticalCurvedList"/>
    <dgm:cxn modelId="{9FC084E9-A3E6-41CE-964B-C85201C55D81}" type="presParOf" srcId="{46E13452-46F6-44DC-88C4-9D63F260E23E}" destId="{4C95A87D-0ABC-41B4-8781-1F65F455650B}" srcOrd="0" destOrd="0" presId="urn:microsoft.com/office/officeart/2008/layout/VerticalCurvedList"/>
    <dgm:cxn modelId="{FDCD451B-262C-4D4C-9C30-D81AF7693C85}" type="presParOf" srcId="{46E13452-46F6-44DC-88C4-9D63F260E23E}" destId="{43860F4E-D350-49C6-B80C-A510D6A9EB29}" srcOrd="1" destOrd="0" presId="urn:microsoft.com/office/officeart/2008/layout/VerticalCurvedList"/>
    <dgm:cxn modelId="{88D22653-D0C5-449C-A56B-EF0189B6F877}" type="presParOf" srcId="{46E13452-46F6-44DC-88C4-9D63F260E23E}" destId="{5E63B695-F0AE-466B-8405-DB3CD004A1F2}" srcOrd="2" destOrd="0" presId="urn:microsoft.com/office/officeart/2008/layout/VerticalCurvedList"/>
    <dgm:cxn modelId="{DDD7CA2C-C74B-4389-A95D-431EBA7C6ABF}" type="presParOf" srcId="{46E13452-46F6-44DC-88C4-9D63F260E23E}" destId="{B20E1E9C-CF04-490C-8B62-0D68E841F87E}" srcOrd="3" destOrd="0" presId="urn:microsoft.com/office/officeart/2008/layout/VerticalCurvedList"/>
    <dgm:cxn modelId="{8A36F167-051C-4E5F-9E83-4A48B1FF3FAC}" type="presParOf" srcId="{BE8577B3-C6BC-4D26-A065-01C69D0AC22D}" destId="{D3DB96AF-85A9-46A6-B9A0-4A91EFAD475B}" srcOrd="1" destOrd="0" presId="urn:microsoft.com/office/officeart/2008/layout/VerticalCurvedList"/>
    <dgm:cxn modelId="{963E44B3-22B7-4D43-ACFB-BB436C5A3567}" type="presParOf" srcId="{BE8577B3-C6BC-4D26-A065-01C69D0AC22D}" destId="{99B667A4-B6E7-4E9D-8723-5C00DCB4E18E}" srcOrd="2" destOrd="0" presId="urn:microsoft.com/office/officeart/2008/layout/VerticalCurvedList"/>
    <dgm:cxn modelId="{2AD91ECD-1195-4CF4-9E78-098CB37CFFED}" type="presParOf" srcId="{99B667A4-B6E7-4E9D-8723-5C00DCB4E18E}" destId="{8DF2E827-0B90-4E8C-8473-C9FEF919E6DA}" srcOrd="0" destOrd="0" presId="urn:microsoft.com/office/officeart/2008/layout/VerticalCurvedList"/>
    <dgm:cxn modelId="{4C610477-8290-4220-9DB6-ACFFE48A2AEF}" type="presParOf" srcId="{BE8577B3-C6BC-4D26-A065-01C69D0AC22D}" destId="{89EF4607-F273-4E2C-8CA6-FB084464DE8D}" srcOrd="3" destOrd="0" presId="urn:microsoft.com/office/officeart/2008/layout/VerticalCurvedList"/>
    <dgm:cxn modelId="{C3C8225E-EC4C-4435-B70E-827D2007A729}" type="presParOf" srcId="{BE8577B3-C6BC-4D26-A065-01C69D0AC22D}" destId="{5626D725-70D7-4C5E-942A-BB6B2E6C4DC2}" srcOrd="4" destOrd="0" presId="urn:microsoft.com/office/officeart/2008/layout/VerticalCurvedList"/>
    <dgm:cxn modelId="{B11F2191-3530-4B93-A700-BF8CC6BC2657}" type="presParOf" srcId="{5626D725-70D7-4C5E-942A-BB6B2E6C4DC2}" destId="{84E57280-2D6C-458B-AC65-336AE0E6179F}" srcOrd="0" destOrd="0" presId="urn:microsoft.com/office/officeart/2008/layout/VerticalCurvedList"/>
    <dgm:cxn modelId="{136B580D-EC95-45D8-B0E9-1E211650B583}" type="presParOf" srcId="{BE8577B3-C6BC-4D26-A065-01C69D0AC22D}" destId="{B4C35093-32A8-4F13-99C0-B19A31B29190}" srcOrd="5" destOrd="0" presId="urn:microsoft.com/office/officeart/2008/layout/VerticalCurvedList"/>
    <dgm:cxn modelId="{69DBCB5C-CCC0-4AD1-82E9-7FDA69A1FB4D}" type="presParOf" srcId="{BE8577B3-C6BC-4D26-A065-01C69D0AC22D}" destId="{E0B1071C-13CA-46E6-8AC3-8B467FC77B25}" srcOrd="6" destOrd="0" presId="urn:microsoft.com/office/officeart/2008/layout/VerticalCurvedList"/>
    <dgm:cxn modelId="{9FEA743F-342F-42D7-9CF1-77A1DAA73C9D}" type="presParOf" srcId="{E0B1071C-13CA-46E6-8AC3-8B467FC77B25}" destId="{AFAA9DBB-00B1-4F66-A8ED-3CF1C289A80F}" srcOrd="0" destOrd="0" presId="urn:microsoft.com/office/officeart/2008/layout/VerticalCurvedList"/>
    <dgm:cxn modelId="{0DB14AEC-CA55-4EBA-94E0-304970386C38}" type="presParOf" srcId="{BE8577B3-C6BC-4D26-A065-01C69D0AC22D}" destId="{8232B5F5-82D0-4796-A8B4-E94A49A91DAA}" srcOrd="7" destOrd="0" presId="urn:microsoft.com/office/officeart/2008/layout/VerticalCurvedList"/>
    <dgm:cxn modelId="{56959859-260D-4E94-863B-0AAC55036617}" type="presParOf" srcId="{BE8577B3-C6BC-4D26-A065-01C69D0AC22D}" destId="{C5AD1068-86F9-4790-B556-926ACFAAB143}" srcOrd="8" destOrd="0" presId="urn:microsoft.com/office/officeart/2008/layout/VerticalCurvedList"/>
    <dgm:cxn modelId="{0AEF255D-3578-4103-BE28-B012D6BC3529}" type="presParOf" srcId="{C5AD1068-86F9-4790-B556-926ACFAAB143}" destId="{FCA3B455-381A-40F0-8B0D-77B0DBF1A68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6A94A-8D58-43E4-BC56-0EAFB8388100}">
      <dsp:nvSpPr>
        <dsp:cNvPr id="0" name=""/>
        <dsp:cNvSpPr/>
      </dsp:nvSpPr>
      <dsp:spPr>
        <a:xfrm>
          <a:off x="588665" y="0"/>
          <a:ext cx="6671541" cy="2361444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C2D3BB-C9E8-4E5F-A433-A2C49213A5F1}">
      <dsp:nvSpPr>
        <dsp:cNvPr id="0" name=""/>
        <dsp:cNvSpPr/>
      </dsp:nvSpPr>
      <dsp:spPr>
        <a:xfrm>
          <a:off x="526" y="708433"/>
          <a:ext cx="1824273" cy="94457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決定主題</a:t>
          </a:r>
          <a:endParaRPr lang="zh-CN" altLang="en-US" sz="2900" kern="1200" dirty="0"/>
        </a:p>
      </dsp:txBody>
      <dsp:txXfrm>
        <a:off x="46636" y="754543"/>
        <a:ext cx="1732053" cy="852357"/>
      </dsp:txXfrm>
    </dsp:sp>
    <dsp:sp modelId="{A0590AF9-5CE8-4FDE-BE15-C5F235643608}">
      <dsp:nvSpPr>
        <dsp:cNvPr id="0" name=""/>
        <dsp:cNvSpPr/>
      </dsp:nvSpPr>
      <dsp:spPr>
        <a:xfrm>
          <a:off x="2008375" y="708433"/>
          <a:ext cx="1824273" cy="944577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採訪活動</a:t>
          </a:r>
          <a:endParaRPr lang="zh-CN" altLang="en-US" sz="2900" kern="1200" dirty="0"/>
        </a:p>
      </dsp:txBody>
      <dsp:txXfrm>
        <a:off x="2054485" y="754543"/>
        <a:ext cx="1732053" cy="852357"/>
      </dsp:txXfrm>
    </dsp:sp>
    <dsp:sp modelId="{0421A83E-8188-4E76-86F5-5B5128DFC1D4}">
      <dsp:nvSpPr>
        <dsp:cNvPr id="0" name=""/>
        <dsp:cNvSpPr/>
      </dsp:nvSpPr>
      <dsp:spPr>
        <a:xfrm>
          <a:off x="4016223" y="708433"/>
          <a:ext cx="1824273" cy="944577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記錄存檔</a:t>
          </a:r>
          <a:endParaRPr lang="zh-CN" altLang="en-US" sz="2900" kern="1200" dirty="0"/>
        </a:p>
      </dsp:txBody>
      <dsp:txXfrm>
        <a:off x="4062333" y="754543"/>
        <a:ext cx="1732053" cy="852357"/>
      </dsp:txXfrm>
    </dsp:sp>
    <dsp:sp modelId="{7502ED46-6236-423B-A6BC-3F3961D63ABE}">
      <dsp:nvSpPr>
        <dsp:cNvPr id="0" name=""/>
        <dsp:cNvSpPr/>
      </dsp:nvSpPr>
      <dsp:spPr>
        <a:xfrm>
          <a:off x="6024071" y="708433"/>
          <a:ext cx="1824273" cy="944577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smtClean="0"/>
            <a:t>整理寫稿</a:t>
          </a:r>
          <a:endParaRPr lang="zh-CN" altLang="en-US" sz="2900" kern="1200" dirty="0"/>
        </a:p>
      </dsp:txBody>
      <dsp:txXfrm>
        <a:off x="6070181" y="754543"/>
        <a:ext cx="1732053" cy="852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119D4-27AC-4519-8C25-BE623B2B4ACC}">
      <dsp:nvSpPr>
        <dsp:cNvPr id="0" name=""/>
        <dsp:cNvSpPr/>
      </dsp:nvSpPr>
      <dsp:spPr>
        <a:xfrm>
          <a:off x="3075785" y="1747182"/>
          <a:ext cx="1415544" cy="141554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專題報告主題</a:t>
          </a:r>
          <a:endParaRPr lang="zh-TW" altLang="en-US" sz="2900" kern="1200" dirty="0"/>
        </a:p>
      </dsp:txBody>
      <dsp:txXfrm>
        <a:off x="3144886" y="1816283"/>
        <a:ext cx="1277342" cy="1277342"/>
      </dsp:txXfrm>
    </dsp:sp>
    <dsp:sp modelId="{B7AAFF75-3BB2-4D58-8811-61B7C02645A8}">
      <dsp:nvSpPr>
        <dsp:cNvPr id="0" name=""/>
        <dsp:cNvSpPr/>
      </dsp:nvSpPr>
      <dsp:spPr>
        <a:xfrm rot="16200000">
          <a:off x="3408042" y="1371666"/>
          <a:ext cx="7510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1031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39E8BF-020F-49CB-89E7-CF64CAA41F67}">
      <dsp:nvSpPr>
        <dsp:cNvPr id="0" name=""/>
        <dsp:cNvSpPr/>
      </dsp:nvSpPr>
      <dsp:spPr>
        <a:xfrm>
          <a:off x="3309350" y="47736"/>
          <a:ext cx="948414" cy="94841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/>
            <a:t>學生都愛他之晉嘉主任</a:t>
          </a:r>
          <a:endParaRPr lang="zh-TW" altLang="en-US" sz="1500" kern="1200" dirty="0"/>
        </a:p>
      </dsp:txBody>
      <dsp:txXfrm>
        <a:off x="3355648" y="94034"/>
        <a:ext cx="855818" cy="855818"/>
      </dsp:txXfrm>
    </dsp:sp>
    <dsp:sp modelId="{280DB8BF-4AC1-4CC6-A18E-3F141F8F315F}">
      <dsp:nvSpPr>
        <dsp:cNvPr id="0" name=""/>
        <dsp:cNvSpPr/>
      </dsp:nvSpPr>
      <dsp:spPr>
        <a:xfrm rot="19285714">
          <a:off x="4445383" y="1759217"/>
          <a:ext cx="4212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202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E6F6A4-8175-4ED5-9437-94572F7F9B6B}">
      <dsp:nvSpPr>
        <dsp:cNvPr id="0" name=""/>
        <dsp:cNvSpPr/>
      </dsp:nvSpPr>
      <dsp:spPr>
        <a:xfrm>
          <a:off x="4820639" y="775534"/>
          <a:ext cx="948414" cy="94841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有你真好之愛心媽媽</a:t>
          </a:r>
          <a:endParaRPr lang="zh-TW" altLang="en-US" sz="1700" kern="1200" dirty="0"/>
        </a:p>
      </dsp:txBody>
      <dsp:txXfrm>
        <a:off x="4866937" y="821832"/>
        <a:ext cx="855818" cy="855818"/>
      </dsp:txXfrm>
    </dsp:sp>
    <dsp:sp modelId="{0C9142E0-2A95-4C0D-A465-2D1D67660524}">
      <dsp:nvSpPr>
        <dsp:cNvPr id="0" name=""/>
        <dsp:cNvSpPr/>
      </dsp:nvSpPr>
      <dsp:spPr>
        <a:xfrm rot="771429">
          <a:off x="4482296" y="2696677"/>
          <a:ext cx="7206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0634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74E84E-1642-45FB-BF99-2A654C080890}">
      <dsp:nvSpPr>
        <dsp:cNvPr id="0" name=""/>
        <dsp:cNvSpPr/>
      </dsp:nvSpPr>
      <dsp:spPr>
        <a:xfrm>
          <a:off x="5193896" y="2410882"/>
          <a:ext cx="948414" cy="94841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刀仔最兇</a:t>
          </a:r>
          <a:r>
            <a:rPr lang="en-US" altLang="zh-TW" sz="1700" kern="1200" dirty="0" smtClean="0"/>
            <a:t>?</a:t>
          </a:r>
          <a:r>
            <a:rPr lang="zh-TW" altLang="en-US" sz="1700" kern="1200" dirty="0" smtClean="0"/>
            <a:t>之導師群像</a:t>
          </a:r>
          <a:endParaRPr lang="zh-TW" altLang="en-US" sz="1700" kern="1200" dirty="0"/>
        </a:p>
      </dsp:txBody>
      <dsp:txXfrm>
        <a:off x="5240194" y="2457180"/>
        <a:ext cx="855818" cy="855818"/>
      </dsp:txXfrm>
    </dsp:sp>
    <dsp:sp modelId="{8D53780B-B678-4409-90B5-F1DB23F4029E}">
      <dsp:nvSpPr>
        <dsp:cNvPr id="0" name=""/>
        <dsp:cNvSpPr/>
      </dsp:nvSpPr>
      <dsp:spPr>
        <a:xfrm rot="3857143">
          <a:off x="3948592" y="3442528"/>
          <a:ext cx="6211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1112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F115DE-97E2-4BF4-8EB5-8F0B965475CF}">
      <dsp:nvSpPr>
        <dsp:cNvPr id="0" name=""/>
        <dsp:cNvSpPr/>
      </dsp:nvSpPr>
      <dsp:spPr>
        <a:xfrm>
          <a:off x="4148052" y="3722329"/>
          <a:ext cx="948414" cy="94841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我們也有柯</a:t>
          </a:r>
          <a:r>
            <a:rPr lang="en-US" altLang="zh-TW" sz="1700" kern="1200" dirty="0" smtClean="0"/>
            <a:t>P</a:t>
          </a:r>
          <a:r>
            <a:rPr lang="zh-TW" altLang="en-US" sz="1700" kern="1200" dirty="0" smtClean="0"/>
            <a:t>之小市長</a:t>
          </a:r>
          <a:endParaRPr lang="zh-TW" altLang="en-US" sz="1700" kern="1200" dirty="0"/>
        </a:p>
      </dsp:txBody>
      <dsp:txXfrm>
        <a:off x="4194350" y="3768627"/>
        <a:ext cx="855818" cy="855818"/>
      </dsp:txXfrm>
    </dsp:sp>
    <dsp:sp modelId="{9D96289C-E33A-4649-8102-845F0CC75688}">
      <dsp:nvSpPr>
        <dsp:cNvPr id="0" name=""/>
        <dsp:cNvSpPr/>
      </dsp:nvSpPr>
      <dsp:spPr>
        <a:xfrm rot="6942857">
          <a:off x="2997411" y="3442528"/>
          <a:ext cx="6211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1112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259FA0-4CE9-4E25-82E3-23156644645D}">
      <dsp:nvSpPr>
        <dsp:cNvPr id="0" name=""/>
        <dsp:cNvSpPr/>
      </dsp:nvSpPr>
      <dsp:spPr>
        <a:xfrm>
          <a:off x="2470648" y="3722329"/>
          <a:ext cx="948414" cy="94841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/>
            <a:t>沒你不行之音樂班家長</a:t>
          </a:r>
          <a:endParaRPr lang="zh-TW" altLang="en-US" sz="1500" kern="1200" dirty="0"/>
        </a:p>
      </dsp:txBody>
      <dsp:txXfrm>
        <a:off x="2516946" y="3768627"/>
        <a:ext cx="855818" cy="855818"/>
      </dsp:txXfrm>
    </dsp:sp>
    <dsp:sp modelId="{401075FB-49A4-40CF-B34E-0ACB3F213945}">
      <dsp:nvSpPr>
        <dsp:cNvPr id="0" name=""/>
        <dsp:cNvSpPr/>
      </dsp:nvSpPr>
      <dsp:spPr>
        <a:xfrm rot="10028571">
          <a:off x="2364185" y="2696677"/>
          <a:ext cx="7206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0634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61BDC2-0343-4D05-9943-B847922A779A}">
      <dsp:nvSpPr>
        <dsp:cNvPr id="0" name=""/>
        <dsp:cNvSpPr/>
      </dsp:nvSpPr>
      <dsp:spPr>
        <a:xfrm>
          <a:off x="1424804" y="2410882"/>
          <a:ext cx="948414" cy="94841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陪我茁壯之體育教練</a:t>
          </a:r>
          <a:endParaRPr lang="zh-TW" altLang="en-US" sz="1700" kern="1200" dirty="0"/>
        </a:p>
      </dsp:txBody>
      <dsp:txXfrm>
        <a:off x="1471102" y="2457180"/>
        <a:ext cx="855818" cy="855818"/>
      </dsp:txXfrm>
    </dsp:sp>
    <dsp:sp modelId="{2A1D4BAC-B1F2-49A0-AD44-5EA6602B8F85}">
      <dsp:nvSpPr>
        <dsp:cNvPr id="0" name=""/>
        <dsp:cNvSpPr/>
      </dsp:nvSpPr>
      <dsp:spPr>
        <a:xfrm rot="13114286">
          <a:off x="2700530" y="1759217"/>
          <a:ext cx="4212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202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CBAFA-AEB6-4397-B8DC-0D6DCC2725FC}">
      <dsp:nvSpPr>
        <dsp:cNvPr id="0" name=""/>
        <dsp:cNvSpPr/>
      </dsp:nvSpPr>
      <dsp:spPr>
        <a:xfrm>
          <a:off x="1798062" y="775534"/>
          <a:ext cx="948414" cy="94841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環保愛地球之小天使</a:t>
          </a:r>
          <a:endParaRPr lang="zh-TW" altLang="en-US" sz="1700" kern="1200" dirty="0"/>
        </a:p>
      </dsp:txBody>
      <dsp:txXfrm>
        <a:off x="1844360" y="821832"/>
        <a:ext cx="855818" cy="8558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6A94A-8D58-43E4-BC56-0EAFB8388100}">
      <dsp:nvSpPr>
        <dsp:cNvPr id="0" name=""/>
        <dsp:cNvSpPr/>
      </dsp:nvSpPr>
      <dsp:spPr>
        <a:xfrm>
          <a:off x="588665" y="0"/>
          <a:ext cx="6671541" cy="2361444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C2D3BB-C9E8-4E5F-A433-A2C49213A5F1}">
      <dsp:nvSpPr>
        <dsp:cNvPr id="0" name=""/>
        <dsp:cNvSpPr/>
      </dsp:nvSpPr>
      <dsp:spPr>
        <a:xfrm>
          <a:off x="526" y="708433"/>
          <a:ext cx="1824273" cy="94457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挑選作品</a:t>
          </a:r>
          <a:endParaRPr lang="zh-CN" altLang="en-US" sz="2900" kern="1200" dirty="0"/>
        </a:p>
      </dsp:txBody>
      <dsp:txXfrm>
        <a:off x="46636" y="754543"/>
        <a:ext cx="1732053" cy="852357"/>
      </dsp:txXfrm>
    </dsp:sp>
    <dsp:sp modelId="{D21B0147-D465-4C31-B5D4-9F6F7A6C2684}">
      <dsp:nvSpPr>
        <dsp:cNvPr id="0" name=""/>
        <dsp:cNvSpPr/>
      </dsp:nvSpPr>
      <dsp:spPr>
        <a:xfrm>
          <a:off x="2008375" y="708433"/>
          <a:ext cx="1824273" cy="944577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資料彙整</a:t>
          </a:r>
          <a:endParaRPr lang="zh-CN" altLang="en-US" sz="2900" kern="1200" dirty="0"/>
        </a:p>
      </dsp:txBody>
      <dsp:txXfrm>
        <a:off x="2054485" y="754543"/>
        <a:ext cx="1732053" cy="852357"/>
      </dsp:txXfrm>
    </dsp:sp>
    <dsp:sp modelId="{4BD62461-5B83-4D15-9D36-914BBABD2708}">
      <dsp:nvSpPr>
        <dsp:cNvPr id="0" name=""/>
        <dsp:cNvSpPr/>
      </dsp:nvSpPr>
      <dsp:spPr>
        <a:xfrm>
          <a:off x="4016223" y="708433"/>
          <a:ext cx="1824273" cy="944577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打字排版</a:t>
          </a:r>
          <a:endParaRPr lang="zh-CN" altLang="en-US" sz="2900" kern="1200" dirty="0"/>
        </a:p>
      </dsp:txBody>
      <dsp:txXfrm>
        <a:off x="4062333" y="754543"/>
        <a:ext cx="1732053" cy="852357"/>
      </dsp:txXfrm>
    </dsp:sp>
    <dsp:sp modelId="{7502ED46-6236-423B-A6BC-3F3961D63ABE}">
      <dsp:nvSpPr>
        <dsp:cNvPr id="0" name=""/>
        <dsp:cNvSpPr/>
      </dsp:nvSpPr>
      <dsp:spPr>
        <a:xfrm>
          <a:off x="6024071" y="708433"/>
          <a:ext cx="1824273" cy="944577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網路分享</a:t>
          </a:r>
          <a:endParaRPr lang="zh-CN" altLang="en-US" sz="2900" kern="1200" dirty="0"/>
        </a:p>
      </dsp:txBody>
      <dsp:txXfrm>
        <a:off x="6070181" y="754543"/>
        <a:ext cx="1732053" cy="8523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60F4E-D350-49C6-B80C-A510D6A9EB29}">
      <dsp:nvSpPr>
        <dsp:cNvPr id="0" name=""/>
        <dsp:cNvSpPr/>
      </dsp:nvSpPr>
      <dsp:spPr>
        <a:xfrm>
          <a:off x="-5487457" y="-840186"/>
          <a:ext cx="6533780" cy="6533780"/>
        </a:xfrm>
        <a:prstGeom prst="blockArc">
          <a:avLst>
            <a:gd name="adj1" fmla="val 18900000"/>
            <a:gd name="adj2" fmla="val 2700000"/>
            <a:gd name="adj3" fmla="val 33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B96AF-85A9-46A6-B9A0-4A91EFAD475B}">
      <dsp:nvSpPr>
        <dsp:cNvPr id="0" name=""/>
        <dsp:cNvSpPr/>
      </dsp:nvSpPr>
      <dsp:spPr>
        <a:xfrm>
          <a:off x="595069" y="373339"/>
          <a:ext cx="5001211" cy="7466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65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ea typeface="標楷體" pitchFamily="65" charset="-120"/>
            </a:rPr>
            <a:t>課程活潑，自主性高，易引起學生興趣。</a:t>
          </a:r>
          <a:endParaRPr lang="zh-TW" altLang="en-US" sz="2100" kern="1200" dirty="0"/>
        </a:p>
      </dsp:txBody>
      <dsp:txXfrm>
        <a:off x="595069" y="373339"/>
        <a:ext cx="5001211" cy="746648"/>
      </dsp:txXfrm>
    </dsp:sp>
    <dsp:sp modelId="{8DF2E827-0B90-4E8C-8473-C9FEF919E6DA}">
      <dsp:nvSpPr>
        <dsp:cNvPr id="0" name=""/>
        <dsp:cNvSpPr/>
      </dsp:nvSpPr>
      <dsp:spPr>
        <a:xfrm>
          <a:off x="81102" y="279798"/>
          <a:ext cx="933310" cy="933310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F4607-F273-4E2C-8CA6-FB084464DE8D}">
      <dsp:nvSpPr>
        <dsp:cNvPr id="0" name=""/>
        <dsp:cNvSpPr/>
      </dsp:nvSpPr>
      <dsp:spPr>
        <a:xfrm>
          <a:off x="975828" y="1493296"/>
          <a:ext cx="4573141" cy="746648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65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ea typeface="標楷體" pitchFamily="65" charset="-120"/>
            </a:rPr>
            <a:t>透過訪問訓練學生的應對及表達能力。</a:t>
          </a:r>
          <a:endParaRPr lang="zh-TW" altLang="en-US" sz="2100" kern="1200" dirty="0"/>
        </a:p>
      </dsp:txBody>
      <dsp:txXfrm>
        <a:off x="975828" y="1493296"/>
        <a:ext cx="4573141" cy="746648"/>
      </dsp:txXfrm>
    </dsp:sp>
    <dsp:sp modelId="{84E57280-2D6C-458B-AC65-336AE0E6179F}">
      <dsp:nvSpPr>
        <dsp:cNvPr id="0" name=""/>
        <dsp:cNvSpPr/>
      </dsp:nvSpPr>
      <dsp:spPr>
        <a:xfrm>
          <a:off x="509173" y="1399965"/>
          <a:ext cx="933310" cy="933310"/>
        </a:xfrm>
        <a:prstGeom prst="ellipse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35093-32A8-4F13-99C0-B19A31B29190}">
      <dsp:nvSpPr>
        <dsp:cNvPr id="0" name=""/>
        <dsp:cNvSpPr/>
      </dsp:nvSpPr>
      <dsp:spPr>
        <a:xfrm>
          <a:off x="975828" y="2613463"/>
          <a:ext cx="4573141" cy="746648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65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ea typeface="標楷體" pitchFamily="65" charset="-120"/>
            </a:rPr>
            <a:t>多元的學習方式能刺激學生主動思考並增加解決問題的能力。</a:t>
          </a:r>
          <a:endParaRPr lang="zh-TW" altLang="en-US" sz="2100" kern="1200" dirty="0"/>
        </a:p>
      </dsp:txBody>
      <dsp:txXfrm>
        <a:off x="975828" y="2613463"/>
        <a:ext cx="4573141" cy="746648"/>
      </dsp:txXfrm>
    </dsp:sp>
    <dsp:sp modelId="{AFAA9DBB-00B1-4F66-A8ED-3CF1C289A80F}">
      <dsp:nvSpPr>
        <dsp:cNvPr id="0" name=""/>
        <dsp:cNvSpPr/>
      </dsp:nvSpPr>
      <dsp:spPr>
        <a:xfrm>
          <a:off x="509173" y="2520132"/>
          <a:ext cx="933310" cy="933310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2B5F5-82D0-4796-A8B4-E94A49A91DAA}">
      <dsp:nvSpPr>
        <dsp:cNvPr id="0" name=""/>
        <dsp:cNvSpPr/>
      </dsp:nvSpPr>
      <dsp:spPr>
        <a:xfrm>
          <a:off x="547757" y="3733629"/>
          <a:ext cx="5001211" cy="746648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65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>
              <a:ea typeface="標楷體" pitchFamily="65" charset="-120"/>
            </a:rPr>
            <a:t>利用報告及部落格能更提高學生學習意願。</a:t>
          </a:r>
          <a:endParaRPr lang="zh-TW" altLang="en-US" sz="2100" kern="1200" dirty="0"/>
        </a:p>
      </dsp:txBody>
      <dsp:txXfrm>
        <a:off x="547757" y="3733629"/>
        <a:ext cx="5001211" cy="746648"/>
      </dsp:txXfrm>
    </dsp:sp>
    <dsp:sp modelId="{FCA3B455-381A-40F0-8B0D-77B0DBF1A68B}">
      <dsp:nvSpPr>
        <dsp:cNvPr id="0" name=""/>
        <dsp:cNvSpPr/>
      </dsp:nvSpPr>
      <dsp:spPr>
        <a:xfrm>
          <a:off x="81102" y="3640298"/>
          <a:ext cx="933310" cy="933310"/>
        </a:xfrm>
        <a:prstGeom prst="ellipse">
          <a:avLst/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8880E-830A-497E-8DA6-EE44A134BFAE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31BA7-81E8-4309-AEFE-FA49154C85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799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ABA81-6C6D-42A9-BEEC-AC6F89BF1596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90726-1D7A-48F6-9E34-D0B7E20AAA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8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22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mtClean="0"/>
              <a:t>Back</a:t>
            </a:r>
            <a:r>
              <a:rPr lang="en-US" altLang="zh-CN" baseline="0" smtClean="0"/>
              <a:t> to school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57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6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907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86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mtClean="0"/>
              <a:t>back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62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6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1-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267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785813" y="357188"/>
            <a:ext cx="7429500" cy="13573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 descr="广告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4572000" y="3500438"/>
            <a:ext cx="1678514" cy="127924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未标题-1_1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F0D7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8" name="图片 7" descr="返校2_0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00760" y="4214818"/>
            <a:ext cx="3143240" cy="2420802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6578" y="5286388"/>
            <a:ext cx="1013080" cy="1329992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6572264" y="3159625"/>
            <a:ext cx="3000396" cy="1779455"/>
            <a:chOff x="6572264" y="3159625"/>
            <a:chExt cx="3000396" cy="1779455"/>
          </a:xfrm>
        </p:grpSpPr>
        <p:sp>
          <p:nvSpPr>
            <p:cNvPr id="10" name="矩形 9"/>
            <p:cNvSpPr/>
            <p:nvPr userDrawn="1"/>
          </p:nvSpPr>
          <p:spPr>
            <a:xfrm>
              <a:off x="6929454" y="3159625"/>
              <a:ext cx="228601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B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A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K</a:t>
              </a:r>
              <a:endParaRPr lang="zh-CN" altLang="en-US" sz="4400" spc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7358082" y="3659691"/>
              <a:ext cx="128588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T</a:t>
              </a:r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endParaRPr lang="zh-CN" altLang="en-US" sz="4400" spc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6572264" y="4169639"/>
              <a:ext cx="300039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S</a:t>
              </a:r>
              <a:r>
                <a:rPr lang="en-US" altLang="zh-CN" sz="4400" spc="0" smtClean="0">
                  <a:solidFill>
                    <a:srgbClr val="E42C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H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L</a:t>
              </a:r>
              <a:endParaRPr lang="zh-CN" altLang="en-US" sz="4400" spc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5357818" y="3857628"/>
            <a:ext cx="1428760" cy="108890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2396" y="4929198"/>
            <a:ext cx="1143906" cy="1501743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16" name="图片 15" descr="未标题-1_1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b_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29520" y="4357694"/>
            <a:ext cx="1568904" cy="1962668"/>
          </a:xfrm>
          <a:prstGeom prst="rect">
            <a:avLst/>
          </a:prstGeom>
        </p:spPr>
      </p:pic>
      <p:pic>
        <p:nvPicPr>
          <p:cNvPr id="10" name="图片 9" descr="bs_0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1170020" cy="1751010"/>
          </a:xfrm>
          <a:prstGeom prst="rect">
            <a:avLst/>
          </a:prstGeom>
        </p:spPr>
      </p:pic>
      <p:pic>
        <p:nvPicPr>
          <p:cNvPr id="11" name="图片 10" descr="bs_08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94209" y="4878712"/>
            <a:ext cx="949757" cy="836304"/>
          </a:xfrm>
          <a:prstGeom prst="rect">
            <a:avLst/>
          </a:prstGeom>
        </p:spPr>
      </p:pic>
      <p:pic>
        <p:nvPicPr>
          <p:cNvPr id="8" name="图片 7" descr="sb_06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15206" y="5286388"/>
            <a:ext cx="1013080" cy="1329992"/>
          </a:xfrm>
          <a:prstGeom prst="rect">
            <a:avLst/>
          </a:prstGeom>
        </p:spPr>
      </p:pic>
      <p:pic>
        <p:nvPicPr>
          <p:cNvPr id="12" name="图片 11" descr="返校2_03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8860" y="1071546"/>
            <a:ext cx="3143240" cy="2420802"/>
          </a:xfrm>
          <a:prstGeom prst="rect">
            <a:avLst/>
          </a:prstGeom>
        </p:spPr>
      </p:pic>
      <p:pic>
        <p:nvPicPr>
          <p:cNvPr id="13" name="图片 12" descr="返校1_03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57554" y="571480"/>
            <a:ext cx="2011341" cy="1322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3500430" y="714356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2"/>
          </p:nvPr>
        </p:nvSpPr>
        <p:spPr>
          <a:xfrm>
            <a:off x="857224" y="714356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3" name="图片占位符 21"/>
          <p:cNvSpPr>
            <a:spLocks noGrp="1"/>
          </p:cNvSpPr>
          <p:nvPr>
            <p:ph type="pic" sz="quarter" idx="13"/>
          </p:nvPr>
        </p:nvSpPr>
        <p:spPr>
          <a:xfrm>
            <a:off x="857224" y="3000372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4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3500430" y="3000372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4572000" y="500042"/>
            <a:ext cx="3428998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071538" y="500042"/>
            <a:ext cx="3357560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1C866-91A5-4FE8-852F-4E4EA3F8DEE3}" type="datetimeFigureOut">
              <a:rPr lang="zh-CN" altLang="en-US" smtClean="0"/>
              <a:pPr/>
              <a:t>2015/1/7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65" r:id="rId4"/>
    <p:sldLayoutId id="2147483664" r:id="rId5"/>
    <p:sldLayoutId id="2147483660" r:id="rId6"/>
    <p:sldLayoutId id="2147483661" r:id="rId7"/>
    <p:sldLayoutId id="2147483663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npes-cours6.blogspot.tw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13605" y="1709137"/>
            <a:ext cx="4566782" cy="255454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屏水相逢</a:t>
            </a:r>
            <a:endParaRPr lang="en-US" altLang="zh-TW" sz="80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  <a:p>
            <a:pPr algn="ctr"/>
            <a:r>
              <a:rPr lang="zh-TW" altLang="en-US" sz="8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皆文章</a:t>
            </a:r>
            <a:endParaRPr lang="zh-CN" altLang="en-US" sz="8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03158" y="1294621"/>
            <a:ext cx="184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CN" altLang="en-US" sz="4400" b="1" cap="none" spc="0" dirty="0">
              <a:ln w="18000">
                <a:solidFill>
                  <a:schemeClr val="bg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11892" y="4263682"/>
            <a:ext cx="3570208" cy="461665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教學群：六年級全體教師</a:t>
            </a:r>
            <a:endParaRPr lang="zh-CN" altLang="en-US" sz="2400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755576" y="1432407"/>
            <a:ext cx="5143536" cy="1357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b="1" dirty="0" smtClean="0">
                <a:latin typeface="+mn-ea"/>
                <a:cs typeface="Arial" pitchFamily="34" charset="0"/>
              </a:rPr>
              <a:t>103</a:t>
            </a:r>
            <a:r>
              <a:rPr lang="zh-TW" altLang="en-US" sz="2400" b="1" dirty="0" smtClean="0">
                <a:latin typeface="+mn-ea"/>
                <a:cs typeface="Arial" pitchFamily="34" charset="0"/>
              </a:rPr>
              <a:t>學年度六年級特色課程成果報告</a:t>
            </a:r>
            <a:endParaRPr lang="zh-CN" altLang="en-US" sz="2400" b="1" dirty="0">
              <a:latin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10"/>
                            </p:stCondLst>
                            <p:childTnLst>
                              <p:par>
                                <p:cTn id="9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16605"/>
            <a:ext cx="4248472" cy="4226087"/>
          </a:xfrm>
          <a:prstGeom prst="rect">
            <a:avLst/>
          </a:prstGeom>
        </p:spPr>
      </p:pic>
      <p:graphicFrame>
        <p:nvGraphicFramePr>
          <p:cNvPr id="7" name="图示 3"/>
          <p:cNvGraphicFramePr/>
          <p:nvPr>
            <p:extLst>
              <p:ext uri="{D42A27DB-BD31-4B8C-83A1-F6EECF244321}">
                <p14:modId xmlns:p14="http://schemas.microsoft.com/office/powerpoint/2010/main" val="4236437220"/>
              </p:ext>
            </p:extLst>
          </p:nvPr>
        </p:nvGraphicFramePr>
        <p:xfrm>
          <a:off x="179512" y="2492896"/>
          <a:ext cx="7848872" cy="2361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矩形 7"/>
          <p:cNvSpPr/>
          <p:nvPr/>
        </p:nvSpPr>
        <p:spPr>
          <a:xfrm>
            <a:off x="395536" y="908720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solidFill>
                  <a:schemeClr val="folHlink"/>
                </a:solidFill>
                <a:ea typeface="標楷體" panose="03000509000000000000" pitchFamily="65" charset="-120"/>
              </a:rPr>
              <a:t>【</a:t>
            </a:r>
            <a:r>
              <a:rPr lang="zh-TW" altLang="en-US" sz="4000" dirty="0" smtClean="0">
                <a:solidFill>
                  <a:schemeClr val="folHlink"/>
                </a:solidFill>
                <a:ea typeface="標楷體" panose="03000509000000000000" pitchFamily="65" charset="-120"/>
              </a:rPr>
              <a:t>活動二</a:t>
            </a:r>
            <a:r>
              <a:rPr lang="en-US" altLang="zh-TW" sz="4000" dirty="0" smtClean="0">
                <a:solidFill>
                  <a:schemeClr val="folHlink"/>
                </a:solidFill>
                <a:ea typeface="標楷體" panose="03000509000000000000" pitchFamily="65" charset="-120"/>
              </a:rPr>
              <a:t>】</a:t>
            </a:r>
            <a:r>
              <a:rPr lang="zh-TW" altLang="en-US" sz="4000" dirty="0" smtClean="0">
                <a:solidFill>
                  <a:schemeClr val="folHlink"/>
                </a:solidFill>
                <a:ea typeface="標楷體" panose="03000509000000000000" pitchFamily="65" charset="-120"/>
              </a:rPr>
              <a:t>成果發表</a:t>
            </a:r>
            <a:endParaRPr lang="zh-TW" altLang="en-US" sz="4000" dirty="0">
              <a:solidFill>
                <a:schemeClr val="folHlink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29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16A94A-8D58-43E4-BC56-0EAFB8388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3E16A94A-8D58-43E4-BC56-0EAFB8388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3E16A94A-8D58-43E4-BC56-0EAFB8388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C2D3BB-C9E8-4E5F-A433-A2C49213A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8AC2D3BB-C9E8-4E5F-A433-A2C49213A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8AC2D3BB-C9E8-4E5F-A433-A2C49213A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1B0147-D465-4C31-B5D4-9F6F7A6C2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D21B0147-D465-4C31-B5D4-9F6F7A6C2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D21B0147-D465-4C31-B5D4-9F6F7A6C2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D62461-5B83-4D15-9D36-914BBABD2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4BD62461-5B83-4D15-9D36-914BBABD2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4BD62461-5B83-4D15-9D36-914BBABD2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02ED46-6236-423B-A6BC-3F3961D63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7502ED46-6236-423B-A6BC-3F3961D63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7502ED46-6236-423B-A6BC-3F3961D63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9512" y="260648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（一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）挑選優良訪稿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7" name="Picture 7" descr="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45423"/>
            <a:ext cx="3407155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355976" y="845423"/>
            <a:ext cx="4320480" cy="501675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3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6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愛心媽媽訪問記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Q1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：請問您當初為什麼想當志工？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A 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：因為剛好有空，想來幫忙。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Q3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：請問您覺得圖書館還有哪些要改進？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A 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：希望換書，也希望學生看書的壞習慣改進。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Q5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：請問您對南屏學生有何看法？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A 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：很聰明也很活潑。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Q6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：請問您對學校的環境如何？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A 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：還不錯。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Q7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：請問您會推薦小朋友看哪一類的書？為什麼？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A 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：只要有看書，哪種書都很好。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Q8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：請問您覺得男生喜歡看哪一類的書？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A 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：歷史或偉人方面的書。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Q9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：那女生喜歡哪一類的書呢？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A 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：文學之類的書。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Q10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：請問您作志工有何感想？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A10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：看到有些小朋友很愛看書，覺得很棒。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我們說：謝謝您的配合</a:t>
            </a:r>
          </a:p>
        </p:txBody>
      </p:sp>
    </p:spTree>
    <p:extLst>
      <p:ext uri="{BB962C8B-B14F-4D97-AF65-F5344CB8AC3E}">
        <p14:creationId xmlns:p14="http://schemas.microsoft.com/office/powerpoint/2010/main" val="15439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9512" y="260648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（一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）挑選優良訪稿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95536" y="877166"/>
            <a:ext cx="6336704" cy="4856090"/>
            <a:chOff x="0" y="0"/>
            <a:chExt cx="5760" cy="4020"/>
          </a:xfrm>
        </p:grpSpPr>
        <p:pic>
          <p:nvPicPr>
            <p:cNvPr id="8" name="Picture 8" descr="v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90" cy="4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v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0"/>
              <a:ext cx="2890" cy="4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0" descr="照片 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61482"/>
            <a:ext cx="1883790" cy="141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3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9512" y="260648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（一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）挑選優良訪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稿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學生回饋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75556" y="868468"/>
            <a:ext cx="5976664" cy="4801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一走進孫老師的教室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就看到孫老師正用心的教導學生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而在這次的訪問內容裡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讓我們知道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老師從小就對英文非常有興趣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此外孫老師也非常喜歡和小朋友玩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因此決定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當老師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。在南屏當了那麼多年的老師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孫老師認為有做到自己理想中能和小朋友好好相處的老師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也認為南屏是個很自由很開放的學校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學生也都非常有創意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平常的孫老師都很喜歡和學生一起玩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可是當學生活潑過頭了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使秩序不好時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偶爾還是會生氣一下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而當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了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的老師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最高興的事就是在路上遇到自己教過的學生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而大部分被孫老師教過的學生也都非常喜愛孫老師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我覺得我們真的很幸運能被孫老師教英文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雖然只有短短的一年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可是我們卻對孫老師印象深刻。</a:t>
            </a: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在這次的專訪中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讓我們更了解孫老師了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當然也更喜愛他了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我覺得孫老師真的很適合當老師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不但教學方式好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也很喜歡很小朋友玩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又有耐心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我們真的很幸運能夠被孫老師教到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在這短短的一年中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我們不但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進步了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也使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我們更有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信心。</a:t>
            </a:r>
          </a:p>
        </p:txBody>
      </p:sp>
    </p:spTree>
    <p:extLst>
      <p:ext uri="{BB962C8B-B14F-4D97-AF65-F5344CB8AC3E}">
        <p14:creationId xmlns:p14="http://schemas.microsoft.com/office/powerpoint/2010/main" val="345132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9512" y="260648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（二）打字排版、資料彙整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3" name="Picture 12" descr="P1140110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403066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P1140159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33" y="980728"/>
            <a:ext cx="4030662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101493" y="4924464"/>
            <a:ext cx="133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▲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資料彙整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78850" y="4016873"/>
            <a:ext cx="133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▲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打字排版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9512" y="260648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（三）網路發表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05" y="980728"/>
            <a:ext cx="5819044" cy="352291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140968"/>
            <a:ext cx="2711531" cy="251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1907704" y="188640"/>
            <a:ext cx="4643437" cy="178593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教學省思</a:t>
            </a:r>
            <a:endParaRPr lang="zh-CN" altLang="en-US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629114145"/>
              </p:ext>
            </p:extLst>
          </p:nvPr>
        </p:nvGraphicFramePr>
        <p:xfrm>
          <a:off x="395536" y="1081608"/>
          <a:ext cx="5616624" cy="4853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860F4E-D350-49C6-B80C-A510D6A9E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F2E827-0B90-4E8C-8473-C9FEF919E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DB96AF-85A9-46A6-B9A0-4A91EFAD4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E57280-2D6C-458B-AC65-336AE0E61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EF4607-F273-4E2C-8CA6-FB084464D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AA9DBB-00B1-4F66-A8ED-3CF1C289A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C35093-32A8-4F13-99C0-B19A31B29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3B455-381A-40F0-8B0D-77B0DBF1A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32B5F5-82D0-4796-A8B4-E94A49A91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1"/>
          <p:cNvGrpSpPr/>
          <p:nvPr/>
        </p:nvGrpSpPr>
        <p:grpSpPr>
          <a:xfrm>
            <a:off x="755576" y="1268760"/>
            <a:ext cx="5124060" cy="1200329"/>
            <a:chOff x="913694" y="571480"/>
            <a:chExt cx="5124060" cy="1200329"/>
          </a:xfrm>
        </p:grpSpPr>
        <p:sp>
          <p:nvSpPr>
            <p:cNvPr id="11" name="矩形 10"/>
            <p:cNvSpPr/>
            <p:nvPr/>
          </p:nvSpPr>
          <p:spPr>
            <a:xfrm>
              <a:off x="928662" y="571480"/>
              <a:ext cx="510909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7200" b="1" cap="none" spc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Thank you!</a:t>
              </a:r>
              <a:endParaRPr lang="zh-CN" altLang="en-US" sz="72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13694" y="571480"/>
              <a:ext cx="510909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7200" b="1" cap="none" spc="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Thank you!</a:t>
              </a:r>
              <a:endParaRPr lang="zh-CN" altLang="en-US" sz="7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5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46629" y="4857760"/>
            <a:ext cx="1111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smtClean="0">
                <a:solidFill>
                  <a:schemeClr val="bg1"/>
                </a:solidFill>
              </a:rPr>
              <a:t>Back to </a:t>
            </a:r>
          </a:p>
          <a:p>
            <a:r>
              <a:rPr lang="en-US" altLang="zh-CN" sz="2200" b="1" smtClean="0">
                <a:solidFill>
                  <a:schemeClr val="bg1"/>
                </a:solidFill>
              </a:rPr>
              <a:t>school</a:t>
            </a:r>
            <a:endParaRPr lang="zh-CN" altLang="en-US" sz="2200" b="1">
              <a:solidFill>
                <a:schemeClr val="bg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500034" y="357166"/>
            <a:ext cx="8139783" cy="8572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4800" dirty="0" smtClean="0">
                <a:solidFill>
                  <a:srgbClr val="C00000"/>
                </a:solidFill>
                <a:ea typeface="宋体" charset="-122"/>
              </a:rPr>
              <a:t>學期課程重點</a:t>
            </a:r>
            <a:endParaRPr lang="zh-CN" altLang="en-US" sz="4800" dirty="0" smtClean="0">
              <a:solidFill>
                <a:srgbClr val="C00000"/>
              </a:solidFill>
              <a:ea typeface="宋体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04091" y="1357298"/>
            <a:ext cx="8132954" cy="4000528"/>
          </a:xfrm>
        </p:spPr>
        <p:txBody>
          <a:bodyPr>
            <a:normAutofit/>
          </a:bodyPr>
          <a:lstStyle/>
          <a:p>
            <a:pPr>
              <a:buSzPct val="90000"/>
            </a:pPr>
            <a:r>
              <a:rPr lang="zh-TW" altLang="en-US" sz="4000" b="1" dirty="0" smtClean="0">
                <a:ea typeface="宋体" charset="-122"/>
              </a:rPr>
              <a:t>南屏，給我抱抱</a:t>
            </a:r>
            <a:endParaRPr lang="en-US" altLang="zh-CN" sz="4000" b="1" dirty="0" smtClean="0">
              <a:ea typeface="宋体" charset="-122"/>
            </a:endParaRPr>
          </a:p>
          <a:p>
            <a:pPr lvl="1"/>
            <a:r>
              <a:rPr lang="zh-TW" altLang="en-US" sz="4000" dirty="0" smtClean="0">
                <a:ea typeface="宋体" charset="-122"/>
              </a:rPr>
              <a:t>進行校園人物報導</a:t>
            </a:r>
            <a:endParaRPr lang="en-US" altLang="zh-TW" sz="4000" dirty="0" smtClean="0">
              <a:ea typeface="宋体" charset="-122"/>
            </a:endParaRPr>
          </a:p>
          <a:p>
            <a:pPr lvl="1"/>
            <a:r>
              <a:rPr lang="zh-TW" altLang="en-US" sz="4000" dirty="0" smtClean="0">
                <a:ea typeface="宋体" charset="-122"/>
              </a:rPr>
              <a:t>加深對南屏的情感</a:t>
            </a:r>
            <a:endParaRPr lang="en-US" altLang="zh-CN" sz="4000" dirty="0" smtClean="0">
              <a:ea typeface="宋体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_image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08955"/>
            <a:ext cx="4108217" cy="3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857224" y="500042"/>
            <a:ext cx="5429288" cy="107157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CN" sz="7200" dirty="0" smtClean="0">
                <a:solidFill>
                  <a:schemeClr val="bg1"/>
                </a:solidFill>
              </a:rPr>
              <a:t>Chapter 1</a:t>
            </a:r>
          </a:p>
          <a:p>
            <a:pPr>
              <a:buNone/>
            </a:pP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917283">
            <a:off x="2426842" y="2477116"/>
            <a:ext cx="381642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zh-TW" altLang="en-US" sz="5400" b="1" dirty="0" smtClean="0">
                <a:solidFill>
                  <a:srgbClr val="FFC000"/>
                </a:solidFill>
                <a:ea typeface="宋体" charset="-122"/>
              </a:rPr>
              <a:t>南</a:t>
            </a:r>
            <a:r>
              <a:rPr lang="zh-TW" altLang="en-US" sz="5400" b="1" dirty="0" smtClean="0">
                <a:solidFill>
                  <a:schemeClr val="bg1"/>
                </a:solidFill>
                <a:ea typeface="宋体" charset="-122"/>
              </a:rPr>
              <a:t>屏</a:t>
            </a:r>
            <a:r>
              <a:rPr lang="zh-TW" altLang="en-US" sz="5400" b="1" dirty="0" smtClean="0">
                <a:solidFill>
                  <a:srgbClr val="FF0000"/>
                </a:solidFill>
                <a:ea typeface="宋体" charset="-122"/>
              </a:rPr>
              <a:t>小</a:t>
            </a:r>
            <a:r>
              <a:rPr lang="zh-TW" altLang="en-US" sz="5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a typeface="宋体" charset="-122"/>
              </a:rPr>
              <a:t>記</a:t>
            </a:r>
            <a:r>
              <a:rPr lang="zh-TW" altLang="en-US" sz="54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者</a:t>
            </a:r>
            <a:endParaRPr lang="en-US" altLang="zh-CN" sz="5400" b="1" dirty="0" smtClean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16605"/>
            <a:ext cx="4248472" cy="4226087"/>
          </a:xfrm>
          <a:prstGeom prst="rect">
            <a:avLst/>
          </a:prstGeom>
        </p:spPr>
      </p:pic>
      <p:graphicFrame>
        <p:nvGraphicFramePr>
          <p:cNvPr id="7" name="图示 3"/>
          <p:cNvGraphicFramePr/>
          <p:nvPr>
            <p:extLst>
              <p:ext uri="{D42A27DB-BD31-4B8C-83A1-F6EECF244321}">
                <p14:modId xmlns:p14="http://schemas.microsoft.com/office/powerpoint/2010/main" val="3323429296"/>
              </p:ext>
            </p:extLst>
          </p:nvPr>
        </p:nvGraphicFramePr>
        <p:xfrm>
          <a:off x="179512" y="2492896"/>
          <a:ext cx="7848872" cy="2361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矩形 7"/>
          <p:cNvSpPr/>
          <p:nvPr/>
        </p:nvSpPr>
        <p:spPr>
          <a:xfrm>
            <a:off x="395536" y="908720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solidFill>
                  <a:schemeClr val="folHlink"/>
                </a:solidFill>
                <a:ea typeface="標楷體" panose="03000509000000000000" pitchFamily="65" charset="-120"/>
              </a:rPr>
              <a:t>【</a:t>
            </a:r>
            <a:r>
              <a:rPr lang="zh-TW" altLang="en-US" sz="4000" dirty="0">
                <a:solidFill>
                  <a:schemeClr val="folHlink"/>
                </a:solidFill>
                <a:ea typeface="標楷體" panose="03000509000000000000" pitchFamily="65" charset="-120"/>
              </a:rPr>
              <a:t>活動一</a:t>
            </a:r>
            <a:r>
              <a:rPr lang="en-US" altLang="zh-TW" sz="4000" dirty="0">
                <a:solidFill>
                  <a:schemeClr val="folHlink"/>
                </a:solidFill>
                <a:ea typeface="標楷體" panose="03000509000000000000" pitchFamily="65" charset="-120"/>
              </a:rPr>
              <a:t>】</a:t>
            </a:r>
            <a:r>
              <a:rPr lang="zh-TW" altLang="en-US" sz="4000" dirty="0">
                <a:solidFill>
                  <a:schemeClr val="folHlink"/>
                </a:solidFill>
                <a:ea typeface="標楷體" panose="03000509000000000000" pitchFamily="65" charset="-120"/>
              </a:rPr>
              <a:t>南屏小記者</a:t>
            </a:r>
          </a:p>
        </p:txBody>
      </p:sp>
    </p:spTree>
    <p:extLst>
      <p:ext uri="{BB962C8B-B14F-4D97-AF65-F5344CB8AC3E}">
        <p14:creationId xmlns:p14="http://schemas.microsoft.com/office/powerpoint/2010/main" val="108317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16A94A-8D58-43E4-BC56-0EAFB8388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3E16A94A-8D58-43E4-BC56-0EAFB8388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3E16A94A-8D58-43E4-BC56-0EAFB8388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C2D3BB-C9E8-4E5F-A433-A2C49213A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8AC2D3BB-C9E8-4E5F-A433-A2C49213A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8AC2D3BB-C9E8-4E5F-A433-A2C49213A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590AF9-5CE8-4FDE-BE15-C5F235643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A0590AF9-5CE8-4FDE-BE15-C5F235643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A0590AF9-5CE8-4FDE-BE15-C5F235643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21A83E-8188-4E76-86F5-5B5128DF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0421A83E-8188-4E76-86F5-5B5128DF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0421A83E-8188-4E76-86F5-5B5128DF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02ED46-6236-423B-A6BC-3F3961D63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7502ED46-6236-423B-A6BC-3F3961D63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7502ED46-6236-423B-A6BC-3F3961D63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746629" y="4857760"/>
            <a:ext cx="1111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smtClean="0">
                <a:solidFill>
                  <a:schemeClr val="bg1"/>
                </a:solidFill>
              </a:rPr>
              <a:t>Back to </a:t>
            </a:r>
          </a:p>
          <a:p>
            <a:r>
              <a:rPr lang="en-US" altLang="zh-CN" sz="2200" b="1" smtClean="0">
                <a:solidFill>
                  <a:schemeClr val="bg1"/>
                </a:solidFill>
              </a:rPr>
              <a:t>school</a:t>
            </a:r>
            <a:endParaRPr lang="zh-CN" altLang="en-US" sz="2200" b="1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260648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（一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）各班決定專題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報告主題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199477925"/>
              </p:ext>
            </p:extLst>
          </p:nvPr>
        </p:nvGraphicFramePr>
        <p:xfrm>
          <a:off x="752362" y="845423"/>
          <a:ext cx="7567116" cy="4718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79485"/>
            <a:ext cx="2057081" cy="2111096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CA119D4-27AC-4519-8C25-BE623B2B4A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7AAFF75-3BB2-4D58-8811-61B7C0264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39E8BF-020F-49CB-89E7-CF64CAA41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0DB8BF-4AC1-4CC6-A18E-3F141F8F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E6F6A4-8175-4ED5-9437-94572F7F9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9142E0-2A95-4C0D-A465-2D1D676605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74E84E-1642-45FB-BF99-2A654C080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D53780B-B678-4409-90B5-F1DB23F40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F115DE-97E2-4BF4-8EB5-8F0B96547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96289C-E33A-4649-8102-845F0CC75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259FA0-4CE9-4E25-82E3-231566446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1075FB-49A4-40CF-B34E-0ACB3F213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61BDC2-0343-4D05-9943-B847922A7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1D4BAC-B1F2-49A0-AD44-5EA6602B8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CBAFA-AEB6-4397-B8DC-0D6DCC272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746629" y="4857760"/>
            <a:ext cx="1111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smtClean="0">
                <a:solidFill>
                  <a:schemeClr val="bg1"/>
                </a:solidFill>
              </a:rPr>
              <a:t>Back to </a:t>
            </a:r>
          </a:p>
          <a:p>
            <a:r>
              <a:rPr lang="en-US" altLang="zh-CN" sz="2200" b="1" smtClean="0">
                <a:solidFill>
                  <a:schemeClr val="bg1"/>
                </a:solidFill>
              </a:rPr>
              <a:t>school</a:t>
            </a:r>
            <a:endParaRPr lang="zh-CN" altLang="en-US" sz="2200" b="1">
              <a:solidFill>
                <a:schemeClr val="bg1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80000" y="259200"/>
            <a:ext cx="38779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3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6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（二）小記者出動囉</a:t>
            </a:r>
          </a:p>
        </p:txBody>
      </p:sp>
      <p:pic>
        <p:nvPicPr>
          <p:cNvPr id="4" name="Picture 9" descr="DSC012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49" y="843975"/>
            <a:ext cx="3159645" cy="23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0" y="843975"/>
            <a:ext cx="2314817" cy="30816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38" y="2572818"/>
            <a:ext cx="2311200" cy="30816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2" y="2573490"/>
            <a:ext cx="2310696" cy="308092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80000" y="259200"/>
            <a:ext cx="34676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3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6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（三）拍照、參觀</a:t>
            </a:r>
          </a:p>
        </p:txBody>
      </p:sp>
      <p:pic>
        <p:nvPicPr>
          <p:cNvPr id="5" name="Picture 14" descr="101_1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4" y="1827511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35525" y="4983854"/>
            <a:ext cx="393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3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6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▲</a:t>
            </a:r>
            <a:r>
              <a:rPr kumimoji="0"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豐富的學習資源 </a:t>
            </a:r>
          </a:p>
        </p:txBody>
      </p:sp>
      <p:pic>
        <p:nvPicPr>
          <p:cNvPr id="7" name="Picture 16" descr="影像0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161" y="980728"/>
            <a:ext cx="4176712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208373" y="4114453"/>
            <a:ext cx="2808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3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6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▲</a:t>
            </a:r>
            <a:r>
              <a:rPr kumimoji="0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優雅</a:t>
            </a:r>
            <a:r>
              <a:rPr kumimoji="0"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的學習環境</a:t>
            </a:r>
            <a:r>
              <a:rPr kumimoji="0"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96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80000" y="259200"/>
            <a:ext cx="5109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3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6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（四</a:t>
            </a:r>
            <a:r>
              <a:rPr kumimoji="0"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）資料整理與撰寫文</a:t>
            </a:r>
            <a:r>
              <a:rPr kumimoji="0"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稿</a:t>
            </a:r>
          </a:p>
        </p:txBody>
      </p:sp>
      <p:pic>
        <p:nvPicPr>
          <p:cNvPr id="5" name="Picture 14" descr="影像03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887166" cy="29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502350" y="4924464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製作海報、分工合作 </a:t>
            </a:r>
          </a:p>
        </p:txBody>
      </p:sp>
      <p:pic>
        <p:nvPicPr>
          <p:cNvPr id="7" name="Picture 15" descr="DSCN42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66" y="980728"/>
            <a:ext cx="3936239" cy="295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381241" y="3932907"/>
            <a:ext cx="2808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3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6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▲上台</a:t>
            </a:r>
            <a:r>
              <a:rPr kumimoji="0"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分享、報告</a:t>
            </a:r>
            <a:r>
              <a:rPr kumimoji="0"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30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4331363" cy="3248522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928662" y="428604"/>
            <a:ext cx="4643437" cy="178593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CN" sz="7200" dirty="0" smtClean="0"/>
              <a:t>Chapter 2</a:t>
            </a:r>
          </a:p>
          <a:p>
            <a:pPr>
              <a:buNone/>
            </a:pP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917283">
            <a:off x="3182621" y="1988920"/>
            <a:ext cx="339054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zh-TW" altLang="en-US" sz="5400" b="1" dirty="0" smtClean="0">
                <a:solidFill>
                  <a:srgbClr val="FF0000"/>
                </a:solidFill>
                <a:ea typeface="宋体" charset="-122"/>
              </a:rPr>
              <a:t>成</a:t>
            </a:r>
            <a:r>
              <a:rPr lang="zh-TW" altLang="en-US" sz="5400" b="1" dirty="0" smtClean="0">
                <a:solidFill>
                  <a:srgbClr val="0070C0"/>
                </a:solidFill>
                <a:ea typeface="宋体" charset="-122"/>
              </a:rPr>
              <a:t>果</a:t>
            </a:r>
            <a:r>
              <a:rPr lang="zh-TW" altLang="en-US" sz="5400" b="1" dirty="0" smtClean="0">
                <a:solidFill>
                  <a:srgbClr val="3B4A4B"/>
                </a:solidFill>
                <a:ea typeface="宋体" charset="-122"/>
              </a:rPr>
              <a:t>發</a:t>
            </a:r>
            <a:r>
              <a:rPr lang="zh-TW" altLang="en-US" sz="5400" b="1" dirty="0">
                <a:solidFill>
                  <a:schemeClr val="accent5">
                    <a:lumMod val="75000"/>
                  </a:schemeClr>
                </a:solidFill>
                <a:ea typeface="宋体" charset="-122"/>
              </a:rPr>
              <a:t>表</a:t>
            </a:r>
            <a:endParaRPr lang="en-US" altLang="zh-CN" sz="5400" b="1" dirty="0" smtClean="0">
              <a:solidFill>
                <a:schemeClr val="accent5">
                  <a:lumMod val="75000"/>
                </a:schemeClr>
              </a:solidFill>
              <a:ea typeface="宋体" charset="-122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CCCCFF"/>
            </a:gs>
            <a:gs pos="50000">
              <a:schemeClr val="bg1"/>
            </a:gs>
            <a:gs pos="100000">
              <a:srgbClr val="CCCCFF"/>
            </a:gs>
          </a:gsLst>
          <a:lin ang="0" scaled="1"/>
        </a:gradFill>
        <a:ln w="9525" algn="ctr">
          <a:solidFill>
            <a:schemeClr val="tx1"/>
          </a:solidFill>
          <a:round/>
          <a:headEnd/>
          <a:tailEnd/>
        </a:ln>
        <a:effectLst>
          <a:outerShdw dist="107763" dir="2700000" algn="ctr" rotWithShape="0">
            <a:schemeClr val="hlink">
              <a:alpha val="50000"/>
            </a:schemeClr>
          </a:outerShdw>
        </a:effectLst>
      </a:spPr>
      <a:bodyPr wrap="none" anchor="ctr"/>
      <a:lstStyle>
        <a:defPPr algn="ctr">
          <a:defRPr sz="2400" dirty="0">
            <a:ea typeface="標楷體" pitchFamily="65" charset="-12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Education-2</Template>
  <TotalTime>215</TotalTime>
  <Words>599</Words>
  <Application>Microsoft Office PowerPoint</Application>
  <PresentationFormat>如螢幕大小 (4:3)</PresentationFormat>
  <Paragraphs>87</Paragraphs>
  <Slides>17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s8241016 Lu</dc:creator>
  <cp:lastModifiedBy>s8241016</cp:lastModifiedBy>
  <cp:revision>21</cp:revision>
  <cp:lastPrinted>2015-01-06T07:34:32Z</cp:lastPrinted>
  <dcterms:created xsi:type="dcterms:W3CDTF">2015-01-05T14:05:00Z</dcterms:created>
  <dcterms:modified xsi:type="dcterms:W3CDTF">2015-01-07T03:22:03Z</dcterms:modified>
</cp:coreProperties>
</file>